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2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17" r:id="rId1"/>
  </p:sldMasterIdLst>
  <p:notesMasterIdLst>
    <p:notesMasterId r:id="rId28"/>
  </p:notesMasterIdLst>
  <p:handoutMasterIdLst>
    <p:handoutMasterId r:id="rId29"/>
  </p:handoutMasterIdLst>
  <p:sldIdLst>
    <p:sldId id="4833" r:id="rId2"/>
    <p:sldId id="5308" r:id="rId3"/>
    <p:sldId id="5309" r:id="rId4"/>
    <p:sldId id="5314" r:id="rId5"/>
    <p:sldId id="5325" r:id="rId6"/>
    <p:sldId id="5315" r:id="rId7"/>
    <p:sldId id="5330" r:id="rId8"/>
    <p:sldId id="5318" r:id="rId9"/>
    <p:sldId id="5310" r:id="rId10"/>
    <p:sldId id="5326" r:id="rId11"/>
    <p:sldId id="5328" r:id="rId12"/>
    <p:sldId id="5313" r:id="rId13"/>
    <p:sldId id="5320" r:id="rId14"/>
    <p:sldId id="5323" r:id="rId15"/>
    <p:sldId id="5311" r:id="rId16"/>
    <p:sldId id="5324" r:id="rId17"/>
    <p:sldId id="5319" r:id="rId18"/>
    <p:sldId id="5329" r:id="rId19"/>
    <p:sldId id="5321" r:id="rId20"/>
    <p:sldId id="5331" r:id="rId21"/>
    <p:sldId id="5312" r:id="rId22"/>
    <p:sldId id="5327" r:id="rId23"/>
    <p:sldId id="5316" r:id="rId24"/>
    <p:sldId id="5332" r:id="rId25"/>
    <p:sldId id="5317" r:id="rId26"/>
    <p:sldId id="5307" r:id="rId27"/>
  </p:sldIdLst>
  <p:sldSz cx="12858750" cy="7232650"/>
  <p:notesSz cx="6858000" cy="9144000"/>
  <p:custDataLst>
    <p:tags r:id="rId3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497" userDrawn="1">
          <p15:clr>
            <a:srgbClr val="A4A3A4"/>
          </p15:clr>
        </p15:guide>
        <p15:guide id="7" pos="690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B342A"/>
    <a:srgbClr val="69481E"/>
    <a:srgbClr val="474B45"/>
    <a:srgbClr val="CA8F45"/>
    <a:srgbClr val="3B3838"/>
    <a:srgbClr val="333F50"/>
    <a:srgbClr val="FFFFFF"/>
    <a:srgbClr val="1F933B"/>
    <a:srgbClr val="1567B1"/>
    <a:srgbClr val="F28F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428" autoAdjust="0"/>
    <p:restoredTop sz="95394" autoAdjust="0"/>
  </p:normalViewPr>
  <p:slideViewPr>
    <p:cSldViewPr>
      <p:cViewPr>
        <p:scale>
          <a:sx n="50" d="100"/>
          <a:sy n="50" d="100"/>
        </p:scale>
        <p:origin x="1818" y="882"/>
      </p:cViewPr>
      <p:guideLst>
        <p:guide orient="horz" pos="328"/>
        <p:guide pos="4050"/>
        <p:guide pos="557"/>
        <p:guide orient="horz" pos="4183"/>
        <p:guide pos="7497"/>
        <p:guide pos="6908"/>
      </p:guideLst>
    </p:cSldViewPr>
  </p:slideViewPr>
  <p:outlineViewPr>
    <p:cViewPr>
      <p:scale>
        <a:sx n="100" d="100"/>
        <a:sy n="100" d="100"/>
      </p:scale>
      <p:origin x="0" y="-3209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notesViewPr>
    <p:cSldViewPr>
      <p:cViewPr varScale="1">
        <p:scale>
          <a:sx n="67" d="100"/>
          <a:sy n="67" d="100"/>
        </p:scale>
        <p:origin x="2832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04CB-4584-8543-7CED0CCE3366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04CB-4584-8543-7CED0CCE3366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04CB-4584-8543-7CED0CCE3366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04CB-4584-8543-7CED0CCE3366}"/>
              </c:ext>
            </c:extLst>
          </c:dPt>
          <c:dPt>
            <c:idx val="4"/>
            <c:bubble3D val="0"/>
            <c:spPr>
              <a:solidFill>
                <a:schemeClr val="tx2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04CB-4584-8543-7CED0CCE3366}"/>
              </c:ext>
            </c:extLst>
          </c:dPt>
          <c:val>
            <c:numRef>
              <c:f>Sheet1!$B$2:$B$6</c:f>
              <c:numCache>
                <c:formatCode>General</c:formatCode>
                <c:ptCount val="5"/>
                <c:pt idx="0">
                  <c:v>8.1999999999999993</c:v>
                </c:pt>
                <c:pt idx="1">
                  <c:v>3.2</c:v>
                </c:pt>
                <c:pt idx="2">
                  <c:v>2.6</c:v>
                </c:pt>
                <c:pt idx="3">
                  <c:v>2.2000000000000002</c:v>
                </c:pt>
                <c:pt idx="4">
                  <c:v>2.2999999999999998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04CB-4584-8543-7CED0CCE3366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 xmlns:c16r2="http://schemas.microsoft.com/office/drawing/2015/06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strCache>
                      <c:ptCount val="5"/>
                      <c:pt idx="0">
                        <c:v>1st Qtr</c:v>
                      </c:pt>
                      <c:pt idx="1">
                        <c:v>2nd Qtr</c:v>
                      </c:pt>
                      <c:pt idx="2">
                        <c:v>3rd Qtr</c:v>
                      </c:pt>
                      <c:pt idx="3">
                        <c:v>4th Qtr</c:v>
                      </c:pt>
                      <c:pt idx="4">
                        <c:v>5th Qtr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6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30DBF-D010-4114-9DE3-41E342A27C18}" type="datetimeFigureOut">
              <a:rPr lang="zh-CN" altLang="en-US" smtClean="0"/>
              <a:t>2017/1/20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1D107-4CC9-43CA-8CA8-36E1DF70D5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6600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2017/1/20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79419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27852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48362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3732157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840037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238728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59787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09319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273701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277359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7940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628667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175032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88220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625224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528743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073900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016961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99024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06663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525489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04383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462863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36035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3993141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46936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t>2017/1/20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8547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84039" y="385072"/>
            <a:ext cx="11090672" cy="13979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4039" y="1925358"/>
            <a:ext cx="11090672" cy="45890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4039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BF82D2-7A68-459D-A996-9BDDA2518FA4}" type="datetimeFigureOut">
              <a:rPr lang="zh-CN" altLang="en-US" smtClean="0"/>
              <a:t>2017/1/20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259461" y="6703595"/>
            <a:ext cx="4339828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81492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62464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</p:sldLayoutIdLst>
  <p:timing>
    <p:tnLst>
      <p:par>
        <p:cTn id="1" dur="indefinite" restart="never" nodeType="tmRoot"/>
      </p:par>
    </p:tnLst>
  </p:timing>
  <p:txStyles>
    <p:titleStyle>
      <a:lvl1pPr algn="l" defTabSz="964326" rtl="0" eaLnBrk="1" latinLnBrk="0" hangingPunct="1">
        <a:lnSpc>
          <a:spcPct val="90000"/>
        </a:lnSpc>
        <a:spcBef>
          <a:spcPct val="0"/>
        </a:spcBef>
        <a:buNone/>
        <a:defRPr sz="46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1082" indent="-241082" algn="l" defTabSz="964326" rtl="0" eaLnBrk="1" latinLnBrk="0" hangingPunct="1">
        <a:lnSpc>
          <a:spcPct val="90000"/>
        </a:lnSpc>
        <a:spcBef>
          <a:spcPts val="1055"/>
        </a:spcBef>
        <a:buFont typeface="Arial" panose="020B0604020202020204" pitchFamily="34" charset="0"/>
        <a:buChar char="•"/>
        <a:defRPr sz="2953" kern="1200">
          <a:solidFill>
            <a:schemeClr val="tx1"/>
          </a:solidFill>
          <a:latin typeface="+mn-lt"/>
          <a:ea typeface="+mn-ea"/>
          <a:cs typeface="+mn-cs"/>
        </a:defRPr>
      </a:lvl1pPr>
      <a:lvl2pPr marL="723245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531" kern="1200">
          <a:solidFill>
            <a:schemeClr val="tx1"/>
          </a:solidFill>
          <a:latin typeface="+mn-lt"/>
          <a:ea typeface="+mn-ea"/>
          <a:cs typeface="+mn-cs"/>
        </a:defRPr>
      </a:lvl2pPr>
      <a:lvl3pPr marL="1205408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109" kern="1200">
          <a:solidFill>
            <a:schemeClr val="tx1"/>
          </a:solidFill>
          <a:latin typeface="+mn-lt"/>
          <a:ea typeface="+mn-ea"/>
          <a:cs typeface="+mn-cs"/>
        </a:defRPr>
      </a:lvl3pPr>
      <a:lvl4pPr marL="1687571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2169734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651897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3134060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616223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4098387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1pPr>
      <a:lvl2pPr marL="482163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2pPr>
      <a:lvl3pPr marL="964326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3pPr>
      <a:lvl4pPr marL="1446489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1928652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410816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2892979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375142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3857305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microsoft.com/office/2007/relationships/hdphoto" Target="../media/hdphoto1.wdp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notesSlide" Target="../notesSlides/notesSlide2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jpg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AutoShape 2"/>
          <p:cNvSpPr>
            <a:spLocks noChangeArrowheads="1"/>
          </p:cNvSpPr>
          <p:nvPr/>
        </p:nvSpPr>
        <p:spPr bwMode="auto">
          <a:xfrm>
            <a:off x="0" y="0"/>
            <a:ext cx="12858750" cy="7232650"/>
          </a:xfrm>
          <a:prstGeom prst="roundRect">
            <a:avLst>
              <a:gd name="adj" fmla="val 0"/>
            </a:avLst>
          </a:prstGeom>
          <a:blipFill dpi="0"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harpenSoften amount="25000"/>
                      </a14:imgEffect>
                      <a14:imgEffect>
                        <a14:colorTemperature colorTemp="11200"/>
                      </a14:imgEffect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12723" b="-1283"/>
            </a:stretch>
          </a:blipFill>
          <a:ln>
            <a:noFill/>
          </a:ln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l" eaLnBrk="1" hangingPunct="1"/>
            <a:endParaRPr lang="zh-CN" altLang="en-US" b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494608" y="4171950"/>
            <a:ext cx="7869534" cy="2604998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259"/>
          <p:cNvSpPr>
            <a:spLocks noChangeArrowheads="1"/>
          </p:cNvSpPr>
          <p:nvPr/>
        </p:nvSpPr>
        <p:spPr bwMode="auto">
          <a:xfrm>
            <a:off x="3094300" y="4771775"/>
            <a:ext cx="6670151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6600" dirty="0" smtClean="0">
                <a:solidFill>
                  <a:schemeClr val="bg1"/>
                </a:solidFill>
                <a:cs typeface="Arial" panose="020B0604020202020204" pitchFamily="34" charset="0"/>
              </a:rPr>
              <a:t>军事战争部队</a:t>
            </a:r>
            <a:r>
              <a:rPr lang="en-US" altLang="zh-CN" sz="6600" dirty="0" smtClean="0">
                <a:solidFill>
                  <a:schemeClr val="bg1"/>
                </a:solidFill>
                <a:cs typeface="Arial" panose="020B0604020202020204" pitchFamily="34" charset="0"/>
              </a:rPr>
              <a:t>PPT</a:t>
            </a:r>
            <a:endParaRPr lang="zh-CN" altLang="en-US" sz="66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16" name="矩形 259"/>
          <p:cNvSpPr>
            <a:spLocks noChangeArrowheads="1"/>
          </p:cNvSpPr>
          <p:nvPr/>
        </p:nvSpPr>
        <p:spPr bwMode="auto">
          <a:xfrm>
            <a:off x="4095066" y="6208613"/>
            <a:ext cx="1975800" cy="24198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square" lIns="36000" tIns="36000" rIns="36000" bIns="3600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汇报</a:t>
            </a:r>
            <a:r>
              <a:rPr lang="en-US" altLang="zh-CN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:</a:t>
            </a: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壹德设计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7" name="矩形 259"/>
          <p:cNvSpPr>
            <a:spLocks noChangeArrowheads="1"/>
          </p:cNvSpPr>
          <p:nvPr/>
        </p:nvSpPr>
        <p:spPr bwMode="auto">
          <a:xfrm>
            <a:off x="6693859" y="6208613"/>
            <a:ext cx="2107480" cy="24198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square" lIns="36000" tIns="36000" rIns="36000" bIns="3600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en-US" altLang="zh-CN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Report: Ones DE design</a:t>
            </a:r>
          </a:p>
        </p:txBody>
      </p:sp>
      <p:sp>
        <p:nvSpPr>
          <p:cNvPr id="18" name="矩形 259"/>
          <p:cNvSpPr>
            <a:spLocks noChangeArrowheads="1"/>
          </p:cNvSpPr>
          <p:nvPr/>
        </p:nvSpPr>
        <p:spPr bwMode="auto">
          <a:xfrm>
            <a:off x="4142446" y="4428027"/>
            <a:ext cx="457385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2400" dirty="0" smtClean="0">
                <a:solidFill>
                  <a:schemeClr val="bg1"/>
                </a:solidFill>
                <a:cs typeface="Arial" panose="020B0604020202020204" pitchFamily="34" charset="0"/>
              </a:rPr>
              <a:t>MILITARY WAR FORCES PPT</a:t>
            </a:r>
            <a:endParaRPr lang="zh-CN" altLang="en-US" sz="24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10" name="矩形 259"/>
          <p:cNvSpPr>
            <a:spLocks noChangeArrowheads="1"/>
          </p:cNvSpPr>
          <p:nvPr/>
        </p:nvSpPr>
        <p:spPr bwMode="auto">
          <a:xfrm>
            <a:off x="10888222" y="294903"/>
            <a:ext cx="1464858" cy="833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buNone/>
            </a:pPr>
            <a:r>
              <a:rPr lang="en-US" altLang="zh-CN" sz="5400" dirty="0" smtClean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LOGO</a:t>
            </a:r>
            <a:endParaRPr lang="zh-CN" altLang="en-US" sz="28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11" name="矩形 259"/>
          <p:cNvSpPr>
            <a:spLocks noChangeArrowheads="1"/>
          </p:cNvSpPr>
          <p:nvPr/>
        </p:nvSpPr>
        <p:spPr bwMode="auto">
          <a:xfrm>
            <a:off x="9688784" y="1133103"/>
            <a:ext cx="2664296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buNone/>
            </a:pPr>
            <a:r>
              <a:rPr lang="zh-CN" altLang="en-US" sz="2800" b="1" dirty="0" smtClean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代用名企业名称</a:t>
            </a:r>
            <a:endParaRPr lang="zh-CN" altLang="en-US" sz="2800" b="1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Daydream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124575" y="-159967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5578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950"/>
                            </p:stCondLst>
                            <p:childTnLst>
                              <p:par>
                                <p:cTn id="2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450"/>
                            </p:stCondLst>
                            <p:childTnLst>
                              <p:par>
                                <p:cTn id="3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350"/>
                            </p:stCondLst>
                            <p:childTnLst>
                              <p:par>
                                <p:cTn id="3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85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35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850"/>
                            </p:stCondLst>
                            <p:childTnLst>
                              <p:par>
                                <p:cTn id="5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4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800"/>
                            </p:stCondLst>
                            <p:childTnLst>
                              <p:par>
                                <p:cTn id="7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6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8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4098" grpId="0" animBg="1"/>
      <p:bldP spid="2" grpId="0" animBg="1"/>
      <p:bldP spid="15" grpId="0"/>
      <p:bldP spid="15" grpId="1"/>
      <p:bldP spid="16" grpId="0" animBg="1"/>
      <p:bldP spid="17" grpId="0" animBg="1"/>
      <p:bldP spid="18" grpId="0"/>
      <p:bldP spid="18" grpId="1"/>
      <p:bldP spid="10" grpId="0"/>
      <p:bldP spid="10" grpId="1"/>
      <p:bldP spid="11" grpId="0"/>
      <p:bldP spid="11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1929035" y="2056530"/>
            <a:ext cx="3780260" cy="906386"/>
            <a:chOff x="2321169" y="3465623"/>
            <a:chExt cx="3051433" cy="859434"/>
          </a:xfrm>
        </p:grpSpPr>
        <p:sp>
          <p:nvSpPr>
            <p:cNvPr id="15" name="TextBox 14"/>
            <p:cNvSpPr txBox="1"/>
            <p:nvPr/>
          </p:nvSpPr>
          <p:spPr>
            <a:xfrm>
              <a:off x="2321169" y="3465623"/>
              <a:ext cx="1014454" cy="20428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2321170" y="3799757"/>
              <a:ext cx="3051432" cy="525300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50000"/>
                </a:lnSpc>
                <a:defRPr/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</a:t>
              </a:r>
              <a:r>
                <a:rPr lang="en-GB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1929035" y="5233667"/>
            <a:ext cx="3780260" cy="884457"/>
            <a:chOff x="2321169" y="3465623"/>
            <a:chExt cx="3051433" cy="838641"/>
          </a:xfrm>
        </p:grpSpPr>
        <p:sp>
          <p:nvSpPr>
            <p:cNvPr id="19" name="TextBox 18"/>
            <p:cNvSpPr txBox="1"/>
            <p:nvPr/>
          </p:nvSpPr>
          <p:spPr>
            <a:xfrm>
              <a:off x="2321169" y="3465623"/>
              <a:ext cx="1014454" cy="30642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2321170" y="3799757"/>
              <a:ext cx="3051432" cy="50450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50000"/>
                </a:lnSpc>
                <a:defRPr/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</a:t>
              </a:r>
              <a:r>
                <a:rPr lang="en-GB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1929035" y="3656063"/>
            <a:ext cx="3780260" cy="884457"/>
            <a:chOff x="2321169" y="3465623"/>
            <a:chExt cx="3051433" cy="838641"/>
          </a:xfrm>
        </p:grpSpPr>
        <p:sp>
          <p:nvSpPr>
            <p:cNvPr id="22" name="TextBox 21"/>
            <p:cNvSpPr txBox="1"/>
            <p:nvPr/>
          </p:nvSpPr>
          <p:spPr>
            <a:xfrm>
              <a:off x="2321169" y="3465623"/>
              <a:ext cx="1014454" cy="30642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2321170" y="3799757"/>
              <a:ext cx="3051432" cy="50450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50000"/>
                </a:lnSpc>
                <a:defRPr/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</a:t>
              </a:r>
              <a:r>
                <a:rPr lang="en-GB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897211" y="2111230"/>
            <a:ext cx="796987" cy="796987"/>
            <a:chOff x="935938" y="3423419"/>
            <a:chExt cx="755703" cy="755703"/>
          </a:xfrm>
        </p:grpSpPr>
        <p:sp>
          <p:nvSpPr>
            <p:cNvPr id="11" name="Oval 10"/>
            <p:cNvSpPr/>
            <p:nvPr/>
          </p:nvSpPr>
          <p:spPr>
            <a:xfrm>
              <a:off x="935938" y="3423419"/>
              <a:ext cx="755703" cy="75570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Freeform 23"/>
            <p:cNvSpPr>
              <a:spLocks noEditPoints="1"/>
            </p:cNvSpPr>
            <p:nvPr/>
          </p:nvSpPr>
          <p:spPr bwMode="auto">
            <a:xfrm>
              <a:off x="1175438" y="3603406"/>
              <a:ext cx="276702" cy="437000"/>
            </a:xfrm>
            <a:custGeom>
              <a:avLst/>
              <a:gdLst>
                <a:gd name="T0" fmla="*/ 57 w 67"/>
                <a:gd name="T1" fmla="*/ 10 h 106"/>
                <a:gd name="T2" fmla="*/ 62 w 67"/>
                <a:gd name="T3" fmla="*/ 51 h 106"/>
                <a:gd name="T4" fmla="*/ 51 w 67"/>
                <a:gd name="T5" fmla="*/ 66 h 106"/>
                <a:gd name="T6" fmla="*/ 55 w 67"/>
                <a:gd name="T7" fmla="*/ 65 h 106"/>
                <a:gd name="T8" fmla="*/ 57 w 67"/>
                <a:gd name="T9" fmla="*/ 73 h 106"/>
                <a:gd name="T10" fmla="*/ 56 w 67"/>
                <a:gd name="T11" fmla="*/ 80 h 106"/>
                <a:gd name="T12" fmla="*/ 57 w 67"/>
                <a:gd name="T13" fmla="*/ 86 h 106"/>
                <a:gd name="T14" fmla="*/ 55 w 67"/>
                <a:gd name="T15" fmla="*/ 93 h 106"/>
                <a:gd name="T16" fmla="*/ 15 w 67"/>
                <a:gd name="T17" fmla="*/ 97 h 106"/>
                <a:gd name="T18" fmla="*/ 12 w 67"/>
                <a:gd name="T19" fmla="*/ 95 h 106"/>
                <a:gd name="T20" fmla="*/ 12 w 67"/>
                <a:gd name="T21" fmla="*/ 83 h 106"/>
                <a:gd name="T22" fmla="*/ 12 w 67"/>
                <a:gd name="T23" fmla="*/ 82 h 106"/>
                <a:gd name="T24" fmla="*/ 12 w 67"/>
                <a:gd name="T25" fmla="*/ 71 h 106"/>
                <a:gd name="T26" fmla="*/ 15 w 67"/>
                <a:gd name="T27" fmla="*/ 69 h 106"/>
                <a:gd name="T28" fmla="*/ 16 w 67"/>
                <a:gd name="T29" fmla="*/ 63 h 106"/>
                <a:gd name="T30" fmla="*/ 0 w 67"/>
                <a:gd name="T31" fmla="*/ 34 h 106"/>
                <a:gd name="T32" fmla="*/ 33 w 67"/>
                <a:gd name="T33" fmla="*/ 0 h 106"/>
                <a:gd name="T34" fmla="*/ 28 w 67"/>
                <a:gd name="T35" fmla="*/ 41 h 106"/>
                <a:gd name="T36" fmla="*/ 30 w 67"/>
                <a:gd name="T37" fmla="*/ 39 h 106"/>
                <a:gd name="T38" fmla="*/ 33 w 67"/>
                <a:gd name="T39" fmla="*/ 41 h 106"/>
                <a:gd name="T40" fmla="*/ 36 w 67"/>
                <a:gd name="T41" fmla="*/ 39 h 106"/>
                <a:gd name="T42" fmla="*/ 39 w 67"/>
                <a:gd name="T43" fmla="*/ 41 h 106"/>
                <a:gd name="T44" fmla="*/ 43 w 67"/>
                <a:gd name="T45" fmla="*/ 38 h 106"/>
                <a:gd name="T46" fmla="*/ 39 w 67"/>
                <a:gd name="T47" fmla="*/ 52 h 106"/>
                <a:gd name="T48" fmla="*/ 44 w 67"/>
                <a:gd name="T49" fmla="*/ 66 h 106"/>
                <a:gd name="T50" fmla="*/ 44 w 67"/>
                <a:gd name="T51" fmla="*/ 58 h 106"/>
                <a:gd name="T52" fmla="*/ 56 w 67"/>
                <a:gd name="T53" fmla="*/ 47 h 106"/>
                <a:gd name="T54" fmla="*/ 52 w 67"/>
                <a:gd name="T55" fmla="*/ 15 h 106"/>
                <a:gd name="T56" fmla="*/ 15 w 67"/>
                <a:gd name="T57" fmla="*/ 15 h 106"/>
                <a:gd name="T58" fmla="*/ 11 w 67"/>
                <a:gd name="T59" fmla="*/ 48 h 106"/>
                <a:gd name="T60" fmla="*/ 23 w 67"/>
                <a:gd name="T61" fmla="*/ 59 h 106"/>
                <a:gd name="T62" fmla="*/ 23 w 67"/>
                <a:gd name="T63" fmla="*/ 67 h 106"/>
                <a:gd name="T64" fmla="*/ 29 w 67"/>
                <a:gd name="T65" fmla="*/ 52 h 106"/>
                <a:gd name="T66" fmla="*/ 25 w 67"/>
                <a:gd name="T67" fmla="*/ 38 h 106"/>
                <a:gd name="T68" fmla="*/ 40 w 67"/>
                <a:gd name="T69" fmla="*/ 43 h 106"/>
                <a:gd name="T70" fmla="*/ 36 w 67"/>
                <a:gd name="T71" fmla="*/ 42 h 106"/>
                <a:gd name="T72" fmla="*/ 30 w 67"/>
                <a:gd name="T73" fmla="*/ 42 h 106"/>
                <a:gd name="T74" fmla="*/ 27 w 67"/>
                <a:gd name="T75" fmla="*/ 42 h 106"/>
                <a:gd name="T76" fmla="*/ 32 w 67"/>
                <a:gd name="T77" fmla="*/ 51 h 106"/>
                <a:gd name="T78" fmla="*/ 32 w 67"/>
                <a:gd name="T79" fmla="*/ 67 h 106"/>
                <a:gd name="T80" fmla="*/ 35 w 67"/>
                <a:gd name="T81" fmla="*/ 51 h 106"/>
                <a:gd name="T82" fmla="*/ 35 w 67"/>
                <a:gd name="T83" fmla="*/ 50 h 106"/>
                <a:gd name="T84" fmla="*/ 43 w 67"/>
                <a:gd name="T85" fmla="*/ 96 h 106"/>
                <a:gd name="T86" fmla="*/ 34 w 67"/>
                <a:gd name="T87" fmla="*/ 106 h 106"/>
                <a:gd name="T88" fmla="*/ 43 w 67"/>
                <a:gd name="T89" fmla="*/ 96 h 106"/>
                <a:gd name="T90" fmla="*/ 17 w 67"/>
                <a:gd name="T91" fmla="*/ 88 h 106"/>
                <a:gd name="T92" fmla="*/ 17 w 67"/>
                <a:gd name="T93" fmla="*/ 90 h 106"/>
                <a:gd name="T94" fmla="*/ 50 w 67"/>
                <a:gd name="T95" fmla="*/ 86 h 106"/>
                <a:gd name="T96" fmla="*/ 50 w 67"/>
                <a:gd name="T97" fmla="*/ 73 h 106"/>
                <a:gd name="T98" fmla="*/ 17 w 67"/>
                <a:gd name="T99" fmla="*/ 77 h 106"/>
                <a:gd name="T100" fmla="*/ 50 w 67"/>
                <a:gd name="T101" fmla="*/ 74 h 106"/>
                <a:gd name="T102" fmla="*/ 50 w 67"/>
                <a:gd name="T103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endParaRPr lang="zh-CN" altLang="en-US" sz="1898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897211" y="5277402"/>
            <a:ext cx="796987" cy="796987"/>
            <a:chOff x="935938" y="5420271"/>
            <a:chExt cx="755703" cy="755703"/>
          </a:xfrm>
        </p:grpSpPr>
        <p:sp>
          <p:nvSpPr>
            <p:cNvPr id="13" name="Oval 12"/>
            <p:cNvSpPr/>
            <p:nvPr/>
          </p:nvSpPr>
          <p:spPr>
            <a:xfrm>
              <a:off x="935938" y="5420271"/>
              <a:ext cx="755703" cy="75570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1130591" y="5603476"/>
              <a:ext cx="366393" cy="389292"/>
            </a:xfrm>
            <a:custGeom>
              <a:avLst/>
              <a:gdLst>
                <a:gd name="T0" fmla="*/ 75 w 89"/>
                <a:gd name="T1" fmla="*/ 22 h 95"/>
                <a:gd name="T2" fmla="*/ 89 w 89"/>
                <a:gd name="T3" fmla="*/ 53 h 95"/>
                <a:gd name="T4" fmla="*/ 78 w 89"/>
                <a:gd name="T5" fmla="*/ 80 h 95"/>
                <a:gd name="T6" fmla="*/ 47 w 89"/>
                <a:gd name="T7" fmla="*/ 53 h 95"/>
                <a:gd name="T8" fmla="*/ 75 w 89"/>
                <a:gd name="T9" fmla="*/ 22 h 95"/>
                <a:gd name="T10" fmla="*/ 76 w 89"/>
                <a:gd name="T11" fmla="*/ 83 h 95"/>
                <a:gd name="T12" fmla="*/ 69 w 89"/>
                <a:gd name="T13" fmla="*/ 88 h 95"/>
                <a:gd name="T14" fmla="*/ 74 w 89"/>
                <a:gd name="T15" fmla="*/ 81 h 95"/>
                <a:gd name="T16" fmla="*/ 76 w 89"/>
                <a:gd name="T17" fmla="*/ 83 h 95"/>
                <a:gd name="T18" fmla="*/ 64 w 89"/>
                <a:gd name="T19" fmla="*/ 92 h 95"/>
                <a:gd name="T20" fmla="*/ 72 w 89"/>
                <a:gd name="T21" fmla="*/ 79 h 95"/>
                <a:gd name="T22" fmla="*/ 70 w 89"/>
                <a:gd name="T23" fmla="*/ 77 h 95"/>
                <a:gd name="T24" fmla="*/ 60 w 89"/>
                <a:gd name="T25" fmla="*/ 94 h 95"/>
                <a:gd name="T26" fmla="*/ 64 w 89"/>
                <a:gd name="T27" fmla="*/ 92 h 95"/>
                <a:gd name="T28" fmla="*/ 58 w 89"/>
                <a:gd name="T29" fmla="*/ 91 h 95"/>
                <a:gd name="T30" fmla="*/ 67 w 89"/>
                <a:gd name="T31" fmla="*/ 75 h 95"/>
                <a:gd name="T32" fmla="*/ 65 w 89"/>
                <a:gd name="T33" fmla="*/ 74 h 95"/>
                <a:gd name="T34" fmla="*/ 57 w 89"/>
                <a:gd name="T35" fmla="*/ 88 h 95"/>
                <a:gd name="T36" fmla="*/ 58 w 89"/>
                <a:gd name="T37" fmla="*/ 91 h 95"/>
                <a:gd name="T38" fmla="*/ 56 w 89"/>
                <a:gd name="T39" fmla="*/ 84 h 95"/>
                <a:gd name="T40" fmla="*/ 63 w 89"/>
                <a:gd name="T41" fmla="*/ 72 h 95"/>
                <a:gd name="T42" fmla="*/ 61 w 89"/>
                <a:gd name="T43" fmla="*/ 70 h 95"/>
                <a:gd name="T44" fmla="*/ 55 w 89"/>
                <a:gd name="T45" fmla="*/ 81 h 95"/>
                <a:gd name="T46" fmla="*/ 56 w 89"/>
                <a:gd name="T47" fmla="*/ 84 h 95"/>
                <a:gd name="T48" fmla="*/ 53 w 89"/>
                <a:gd name="T49" fmla="*/ 78 h 95"/>
                <a:gd name="T50" fmla="*/ 59 w 89"/>
                <a:gd name="T51" fmla="*/ 68 h 95"/>
                <a:gd name="T52" fmla="*/ 57 w 89"/>
                <a:gd name="T53" fmla="*/ 66 h 95"/>
                <a:gd name="T54" fmla="*/ 52 w 89"/>
                <a:gd name="T55" fmla="*/ 75 h 95"/>
                <a:gd name="T56" fmla="*/ 53 w 89"/>
                <a:gd name="T57" fmla="*/ 78 h 95"/>
                <a:gd name="T58" fmla="*/ 51 w 89"/>
                <a:gd name="T59" fmla="*/ 71 h 95"/>
                <a:gd name="T60" fmla="*/ 55 w 89"/>
                <a:gd name="T61" fmla="*/ 64 h 95"/>
                <a:gd name="T62" fmla="*/ 53 w 89"/>
                <a:gd name="T63" fmla="*/ 62 h 95"/>
                <a:gd name="T64" fmla="*/ 50 w 89"/>
                <a:gd name="T65" fmla="*/ 68 h 95"/>
                <a:gd name="T66" fmla="*/ 51 w 89"/>
                <a:gd name="T67" fmla="*/ 71 h 95"/>
                <a:gd name="T68" fmla="*/ 48 w 89"/>
                <a:gd name="T69" fmla="*/ 65 h 95"/>
                <a:gd name="T70" fmla="*/ 51 w 89"/>
                <a:gd name="T71" fmla="*/ 61 h 95"/>
                <a:gd name="T72" fmla="*/ 49 w 89"/>
                <a:gd name="T73" fmla="*/ 59 h 95"/>
                <a:gd name="T74" fmla="*/ 47 w 89"/>
                <a:gd name="T75" fmla="*/ 61 h 95"/>
                <a:gd name="T76" fmla="*/ 48 w 89"/>
                <a:gd name="T77" fmla="*/ 65 h 95"/>
                <a:gd name="T78" fmla="*/ 46 w 89"/>
                <a:gd name="T79" fmla="*/ 58 h 95"/>
                <a:gd name="T80" fmla="*/ 45 w 89"/>
                <a:gd name="T81" fmla="*/ 55 h 95"/>
                <a:gd name="T82" fmla="*/ 47 w 89"/>
                <a:gd name="T83" fmla="*/ 57 h 95"/>
                <a:gd name="T84" fmla="*/ 46 w 89"/>
                <a:gd name="T85" fmla="*/ 58 h 95"/>
                <a:gd name="T86" fmla="*/ 59 w 89"/>
                <a:gd name="T87" fmla="*/ 17 h 95"/>
                <a:gd name="T88" fmla="*/ 41 w 89"/>
                <a:gd name="T89" fmla="*/ 54 h 95"/>
                <a:gd name="T90" fmla="*/ 36 w 89"/>
                <a:gd name="T91" fmla="*/ 13 h 95"/>
                <a:gd name="T92" fmla="*/ 0 w 89"/>
                <a:gd name="T93" fmla="*/ 54 h 95"/>
                <a:gd name="T94" fmla="*/ 41 w 89"/>
                <a:gd name="T95" fmla="*/ 95 h 95"/>
                <a:gd name="T96" fmla="*/ 55 w 89"/>
                <a:gd name="T97" fmla="*/ 93 h 95"/>
                <a:gd name="T98" fmla="*/ 41 w 89"/>
                <a:gd name="T99" fmla="*/ 54 h 95"/>
                <a:gd name="T100" fmla="*/ 68 w 89"/>
                <a:gd name="T101" fmla="*/ 23 h 95"/>
                <a:gd name="T102" fmla="*/ 59 w 89"/>
                <a:gd name="T103" fmla="*/ 17 h 95"/>
                <a:gd name="T104" fmla="*/ 43 w 89"/>
                <a:gd name="T105" fmla="*/ 0 h 95"/>
                <a:gd name="T106" fmla="*/ 38 w 89"/>
                <a:gd name="T107" fmla="*/ 0 h 95"/>
                <a:gd name="T108" fmla="*/ 43 w 89"/>
                <a:gd name="T109" fmla="*/ 41 h 95"/>
                <a:gd name="T110" fmla="*/ 61 w 89"/>
                <a:gd name="T111" fmla="*/ 4 h 95"/>
                <a:gd name="T112" fmla="*/ 43 w 89"/>
                <a:gd name="T11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9" h="95">
                  <a:moveTo>
                    <a:pt x="75" y="22"/>
                  </a:moveTo>
                  <a:cubicBezTo>
                    <a:pt x="83" y="29"/>
                    <a:pt x="89" y="40"/>
                    <a:pt x="89" y="53"/>
                  </a:cubicBezTo>
                  <a:cubicBezTo>
                    <a:pt x="89" y="63"/>
                    <a:pt x="85" y="73"/>
                    <a:pt x="78" y="80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75" y="22"/>
                    <a:pt x="75" y="22"/>
                    <a:pt x="75" y="22"/>
                  </a:cubicBezTo>
                  <a:close/>
                  <a:moveTo>
                    <a:pt x="76" y="83"/>
                  </a:moveTo>
                  <a:cubicBezTo>
                    <a:pt x="74" y="85"/>
                    <a:pt x="72" y="87"/>
                    <a:pt x="69" y="88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6" y="83"/>
                    <a:pt x="76" y="83"/>
                    <a:pt x="76" y="83"/>
                  </a:cubicBezTo>
                  <a:close/>
                  <a:moveTo>
                    <a:pt x="64" y="92"/>
                  </a:moveTo>
                  <a:cubicBezTo>
                    <a:pt x="72" y="79"/>
                    <a:pt x="72" y="79"/>
                    <a:pt x="72" y="79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0" y="94"/>
                    <a:pt x="60" y="94"/>
                    <a:pt x="60" y="94"/>
                  </a:cubicBezTo>
                  <a:cubicBezTo>
                    <a:pt x="61" y="93"/>
                    <a:pt x="63" y="92"/>
                    <a:pt x="64" y="92"/>
                  </a:cubicBezTo>
                  <a:close/>
                  <a:moveTo>
                    <a:pt x="58" y="91"/>
                  </a:moveTo>
                  <a:cubicBezTo>
                    <a:pt x="67" y="75"/>
                    <a:pt x="67" y="75"/>
                    <a:pt x="67" y="75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57" y="88"/>
                    <a:pt x="57" y="88"/>
                    <a:pt x="57" y="88"/>
                  </a:cubicBezTo>
                  <a:cubicBezTo>
                    <a:pt x="58" y="91"/>
                    <a:pt x="58" y="91"/>
                    <a:pt x="58" y="91"/>
                  </a:cubicBezTo>
                  <a:close/>
                  <a:moveTo>
                    <a:pt x="56" y="84"/>
                  </a:moveTo>
                  <a:cubicBezTo>
                    <a:pt x="63" y="72"/>
                    <a:pt x="63" y="72"/>
                    <a:pt x="63" y="72"/>
                  </a:cubicBezTo>
                  <a:cubicBezTo>
                    <a:pt x="61" y="70"/>
                    <a:pt x="61" y="70"/>
                    <a:pt x="61" y="70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56" y="84"/>
                    <a:pt x="56" y="84"/>
                    <a:pt x="56" y="84"/>
                  </a:cubicBezTo>
                  <a:close/>
                  <a:moveTo>
                    <a:pt x="53" y="78"/>
                  </a:moveTo>
                  <a:cubicBezTo>
                    <a:pt x="59" y="68"/>
                    <a:pt x="59" y="68"/>
                    <a:pt x="59" y="68"/>
                  </a:cubicBezTo>
                  <a:cubicBezTo>
                    <a:pt x="57" y="66"/>
                    <a:pt x="57" y="66"/>
                    <a:pt x="57" y="66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53" y="78"/>
                    <a:pt x="53" y="78"/>
                    <a:pt x="53" y="78"/>
                  </a:cubicBezTo>
                  <a:close/>
                  <a:moveTo>
                    <a:pt x="51" y="71"/>
                  </a:moveTo>
                  <a:cubicBezTo>
                    <a:pt x="55" y="64"/>
                    <a:pt x="55" y="64"/>
                    <a:pt x="55" y="64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1" y="71"/>
                    <a:pt x="51" y="71"/>
                    <a:pt x="51" y="71"/>
                  </a:cubicBezTo>
                  <a:close/>
                  <a:moveTo>
                    <a:pt x="48" y="65"/>
                  </a:moveTo>
                  <a:cubicBezTo>
                    <a:pt x="51" y="61"/>
                    <a:pt x="51" y="61"/>
                    <a:pt x="51" y="61"/>
                  </a:cubicBezTo>
                  <a:cubicBezTo>
                    <a:pt x="49" y="59"/>
                    <a:pt x="49" y="59"/>
                    <a:pt x="49" y="59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8" y="65"/>
                    <a:pt x="48" y="65"/>
                    <a:pt x="48" y="65"/>
                  </a:cubicBezTo>
                  <a:close/>
                  <a:moveTo>
                    <a:pt x="46" y="58"/>
                  </a:moveTo>
                  <a:cubicBezTo>
                    <a:pt x="45" y="55"/>
                    <a:pt x="45" y="55"/>
                    <a:pt x="45" y="55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6" y="58"/>
                    <a:pt x="46" y="58"/>
                    <a:pt x="46" y="58"/>
                  </a:cubicBezTo>
                  <a:close/>
                  <a:moveTo>
                    <a:pt x="59" y="17"/>
                  </a:moveTo>
                  <a:cubicBezTo>
                    <a:pt x="41" y="54"/>
                    <a:pt x="41" y="54"/>
                    <a:pt x="41" y="54"/>
                  </a:cubicBezTo>
                  <a:cubicBezTo>
                    <a:pt x="41" y="54"/>
                    <a:pt x="38" y="28"/>
                    <a:pt x="36" y="13"/>
                  </a:cubicBezTo>
                  <a:cubicBezTo>
                    <a:pt x="16" y="15"/>
                    <a:pt x="0" y="33"/>
                    <a:pt x="0" y="54"/>
                  </a:cubicBezTo>
                  <a:cubicBezTo>
                    <a:pt x="0" y="77"/>
                    <a:pt x="18" y="95"/>
                    <a:pt x="41" y="95"/>
                  </a:cubicBezTo>
                  <a:cubicBezTo>
                    <a:pt x="46" y="95"/>
                    <a:pt x="51" y="94"/>
                    <a:pt x="55" y="93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6" y="20"/>
                    <a:pt x="63" y="18"/>
                    <a:pt x="59" y="17"/>
                  </a:cubicBezTo>
                  <a:close/>
                  <a:moveTo>
                    <a:pt x="43" y="0"/>
                  </a:moveTo>
                  <a:cubicBezTo>
                    <a:pt x="41" y="0"/>
                    <a:pt x="40" y="0"/>
                    <a:pt x="38" y="0"/>
                  </a:cubicBezTo>
                  <a:cubicBezTo>
                    <a:pt x="40" y="15"/>
                    <a:pt x="43" y="41"/>
                    <a:pt x="43" y="41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56" y="1"/>
                    <a:pt x="49" y="0"/>
                    <a:pt x="4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endParaRPr lang="zh-CN" altLang="en-US" sz="1898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897211" y="3694316"/>
            <a:ext cx="796987" cy="796987"/>
            <a:chOff x="935938" y="4421845"/>
            <a:chExt cx="755703" cy="755703"/>
          </a:xfrm>
        </p:grpSpPr>
        <p:sp>
          <p:nvSpPr>
            <p:cNvPr id="12" name="Oval 11"/>
            <p:cNvSpPr/>
            <p:nvPr/>
          </p:nvSpPr>
          <p:spPr>
            <a:xfrm>
              <a:off x="935938" y="4421845"/>
              <a:ext cx="755703" cy="75570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Freeform 25"/>
            <p:cNvSpPr>
              <a:spLocks noEditPoints="1"/>
            </p:cNvSpPr>
            <p:nvPr/>
          </p:nvSpPr>
          <p:spPr bwMode="auto">
            <a:xfrm>
              <a:off x="1089564" y="4618408"/>
              <a:ext cx="448449" cy="362576"/>
            </a:xfrm>
            <a:custGeom>
              <a:avLst/>
              <a:gdLst>
                <a:gd name="T0" fmla="*/ 86 w 109"/>
                <a:gd name="T1" fmla="*/ 88 h 88"/>
                <a:gd name="T2" fmla="*/ 84 w 109"/>
                <a:gd name="T3" fmla="*/ 44 h 88"/>
                <a:gd name="T4" fmla="*/ 80 w 109"/>
                <a:gd name="T5" fmla="*/ 71 h 88"/>
                <a:gd name="T6" fmla="*/ 109 w 109"/>
                <a:gd name="T7" fmla="*/ 0 h 88"/>
                <a:gd name="T8" fmla="*/ 92 w 109"/>
                <a:gd name="T9" fmla="*/ 33 h 88"/>
                <a:gd name="T10" fmla="*/ 80 w 109"/>
                <a:gd name="T11" fmla="*/ 25 h 88"/>
                <a:gd name="T12" fmla="*/ 67 w 109"/>
                <a:gd name="T13" fmla="*/ 68 h 88"/>
                <a:gd name="T14" fmla="*/ 37 w 109"/>
                <a:gd name="T15" fmla="*/ 73 h 88"/>
                <a:gd name="T16" fmla="*/ 19 w 109"/>
                <a:gd name="T17" fmla="*/ 63 h 88"/>
                <a:gd name="T18" fmla="*/ 0 w 109"/>
                <a:gd name="T19" fmla="*/ 56 h 88"/>
                <a:gd name="T20" fmla="*/ 25 w 109"/>
                <a:gd name="T21" fmla="*/ 48 h 88"/>
                <a:gd name="T22" fmla="*/ 30 w 109"/>
                <a:gd name="T23" fmla="*/ 57 h 88"/>
                <a:gd name="T24" fmla="*/ 44 w 109"/>
                <a:gd name="T25" fmla="*/ 29 h 88"/>
                <a:gd name="T26" fmla="*/ 66 w 109"/>
                <a:gd name="T27" fmla="*/ 50 h 88"/>
                <a:gd name="T28" fmla="*/ 68 w 109"/>
                <a:gd name="T29" fmla="*/ 18 h 88"/>
                <a:gd name="T30" fmla="*/ 78 w 109"/>
                <a:gd name="T31" fmla="*/ 12 h 88"/>
                <a:gd name="T32" fmla="*/ 90 w 109"/>
                <a:gd name="T33" fmla="*/ 1 h 88"/>
                <a:gd name="T34" fmla="*/ 22 w 109"/>
                <a:gd name="T35" fmla="*/ 88 h 88"/>
                <a:gd name="T36" fmla="*/ 29 w 109"/>
                <a:gd name="T37" fmla="*/ 80 h 88"/>
                <a:gd name="T38" fmla="*/ 22 w 109"/>
                <a:gd name="T39" fmla="*/ 79 h 88"/>
                <a:gd name="T40" fmla="*/ 11 w 109"/>
                <a:gd name="T41" fmla="*/ 88 h 88"/>
                <a:gd name="T42" fmla="*/ 17 w 109"/>
                <a:gd name="T43" fmla="*/ 71 h 88"/>
                <a:gd name="T44" fmla="*/ 11 w 109"/>
                <a:gd name="T45" fmla="*/ 73 h 88"/>
                <a:gd name="T46" fmla="*/ 34 w 109"/>
                <a:gd name="T47" fmla="*/ 88 h 88"/>
                <a:gd name="T48" fmla="*/ 40 w 109"/>
                <a:gd name="T49" fmla="*/ 79 h 88"/>
                <a:gd name="T50" fmla="*/ 34 w 109"/>
                <a:gd name="T51" fmla="*/ 80 h 88"/>
                <a:gd name="T52" fmla="*/ 45 w 109"/>
                <a:gd name="T53" fmla="*/ 88 h 88"/>
                <a:gd name="T54" fmla="*/ 52 w 109"/>
                <a:gd name="T55" fmla="*/ 63 h 88"/>
                <a:gd name="T56" fmla="*/ 45 w 109"/>
                <a:gd name="T57" fmla="*/ 69 h 88"/>
                <a:gd name="T58" fmla="*/ 57 w 109"/>
                <a:gd name="T59" fmla="*/ 88 h 88"/>
                <a:gd name="T60" fmla="*/ 63 w 109"/>
                <a:gd name="T61" fmla="*/ 73 h 88"/>
                <a:gd name="T62" fmla="*/ 57 w 109"/>
                <a:gd name="T63" fmla="*/ 88 h 88"/>
                <a:gd name="T64" fmla="*/ 75 w 109"/>
                <a:gd name="T65" fmla="*/ 88 h 88"/>
                <a:gd name="T66" fmla="*/ 68 w 109"/>
                <a:gd name="T67" fmla="*/ 7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" h="88">
                  <a:moveTo>
                    <a:pt x="80" y="88"/>
                  </a:moveTo>
                  <a:cubicBezTo>
                    <a:pt x="86" y="88"/>
                    <a:pt x="86" y="88"/>
                    <a:pt x="86" y="88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0" y="71"/>
                    <a:pt x="80" y="71"/>
                    <a:pt x="80" y="71"/>
                  </a:cubicBezTo>
                  <a:cubicBezTo>
                    <a:pt x="80" y="88"/>
                    <a:pt x="80" y="88"/>
                    <a:pt x="80" y="88"/>
                  </a:cubicBezTo>
                  <a:close/>
                  <a:moveTo>
                    <a:pt x="109" y="0"/>
                  </a:moveTo>
                  <a:cubicBezTo>
                    <a:pt x="100" y="17"/>
                    <a:pt x="100" y="17"/>
                    <a:pt x="100" y="17"/>
                  </a:cubicBezTo>
                  <a:cubicBezTo>
                    <a:pt x="92" y="33"/>
                    <a:pt x="92" y="33"/>
                    <a:pt x="92" y="33"/>
                  </a:cubicBezTo>
                  <a:cubicBezTo>
                    <a:pt x="84" y="22"/>
                    <a:pt x="84" y="22"/>
                    <a:pt x="84" y="22"/>
                  </a:cubicBezTo>
                  <a:cubicBezTo>
                    <a:pt x="80" y="25"/>
                    <a:pt x="80" y="25"/>
                    <a:pt x="80" y="25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37" y="73"/>
                    <a:pt x="37" y="73"/>
                    <a:pt x="37" y="73"/>
                  </a:cubicBezTo>
                  <a:cubicBezTo>
                    <a:pt x="26" y="73"/>
                    <a:pt x="26" y="73"/>
                    <a:pt x="26" y="73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8" y="18"/>
                    <a:pt x="68" y="18"/>
                    <a:pt x="68" y="18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109" y="0"/>
                    <a:pt x="109" y="0"/>
                    <a:pt x="109" y="0"/>
                  </a:cubicBezTo>
                  <a:close/>
                  <a:moveTo>
                    <a:pt x="22" y="88"/>
                  </a:moveTo>
                  <a:cubicBezTo>
                    <a:pt x="24" y="88"/>
                    <a:pt x="27" y="88"/>
                    <a:pt x="29" y="88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22" y="88"/>
                    <a:pt x="22" y="88"/>
                    <a:pt x="22" y="88"/>
                  </a:cubicBezTo>
                  <a:close/>
                  <a:moveTo>
                    <a:pt x="11" y="88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88"/>
                    <a:pt x="11" y="88"/>
                    <a:pt x="11" y="88"/>
                  </a:cubicBezTo>
                  <a:close/>
                  <a:moveTo>
                    <a:pt x="34" y="88"/>
                  </a:moveTo>
                  <a:cubicBezTo>
                    <a:pt x="36" y="88"/>
                    <a:pt x="38" y="88"/>
                    <a:pt x="40" y="88"/>
                  </a:cubicBezTo>
                  <a:cubicBezTo>
                    <a:pt x="40" y="79"/>
                    <a:pt x="40" y="79"/>
                    <a:pt x="40" y="79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34" y="80"/>
                    <a:pt x="34" y="80"/>
                    <a:pt x="34" y="80"/>
                  </a:cubicBezTo>
                  <a:cubicBezTo>
                    <a:pt x="34" y="88"/>
                    <a:pt x="34" y="88"/>
                    <a:pt x="34" y="88"/>
                  </a:cubicBezTo>
                  <a:close/>
                  <a:moveTo>
                    <a:pt x="45" y="88"/>
                  </a:moveTo>
                  <a:cubicBezTo>
                    <a:pt x="47" y="88"/>
                    <a:pt x="50" y="88"/>
                    <a:pt x="52" y="88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5" y="69"/>
                    <a:pt x="45" y="69"/>
                    <a:pt x="45" y="69"/>
                  </a:cubicBezTo>
                  <a:cubicBezTo>
                    <a:pt x="45" y="88"/>
                    <a:pt x="45" y="88"/>
                    <a:pt x="45" y="88"/>
                  </a:cubicBezTo>
                  <a:close/>
                  <a:moveTo>
                    <a:pt x="57" y="88"/>
                  </a:moveTo>
                  <a:cubicBezTo>
                    <a:pt x="59" y="88"/>
                    <a:pt x="61" y="88"/>
                    <a:pt x="63" y="88"/>
                  </a:cubicBezTo>
                  <a:cubicBezTo>
                    <a:pt x="63" y="73"/>
                    <a:pt x="63" y="73"/>
                    <a:pt x="63" y="73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7" y="88"/>
                    <a:pt x="57" y="88"/>
                    <a:pt x="57" y="88"/>
                  </a:cubicBezTo>
                  <a:close/>
                  <a:moveTo>
                    <a:pt x="68" y="88"/>
                  </a:moveTo>
                  <a:cubicBezTo>
                    <a:pt x="70" y="88"/>
                    <a:pt x="73" y="88"/>
                    <a:pt x="75" y="88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68" y="75"/>
                    <a:pt x="68" y="75"/>
                    <a:pt x="68" y="75"/>
                  </a:cubicBezTo>
                  <a:lnTo>
                    <a:pt x="68" y="8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endParaRPr lang="zh-CN" altLang="en-US" sz="1898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4" name="Rectangle 13"/>
          <p:cNvSpPr/>
          <p:nvPr/>
        </p:nvSpPr>
        <p:spPr>
          <a:xfrm>
            <a:off x="6646122" y="1658000"/>
            <a:ext cx="5417687" cy="483805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8"/>
          <p:cNvSpPr txBox="1"/>
          <p:nvPr/>
        </p:nvSpPr>
        <p:spPr>
          <a:xfrm>
            <a:off x="609600" y="297529"/>
            <a:ext cx="2644190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2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Box 8"/>
          <p:cNvSpPr txBox="1"/>
          <p:nvPr/>
        </p:nvSpPr>
        <p:spPr>
          <a:xfrm>
            <a:off x="609600" y="688817"/>
            <a:ext cx="32194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6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43315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/>
          <p:cNvGrpSpPr/>
          <p:nvPr/>
        </p:nvGrpSpPr>
        <p:grpSpPr>
          <a:xfrm>
            <a:off x="923273" y="4927190"/>
            <a:ext cx="724534" cy="724534"/>
            <a:chOff x="875113" y="4924847"/>
            <a:chExt cx="687003" cy="687003"/>
          </a:xfrm>
        </p:grpSpPr>
        <p:sp>
          <p:nvSpPr>
            <p:cNvPr id="10" name="Rectangle 9"/>
            <p:cNvSpPr/>
            <p:nvPr/>
          </p:nvSpPr>
          <p:spPr>
            <a:xfrm>
              <a:off x="875113" y="4924847"/>
              <a:ext cx="687003" cy="687003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Freeform 11"/>
            <p:cNvSpPr>
              <a:spLocks noEditPoints="1"/>
            </p:cNvSpPr>
            <p:nvPr/>
          </p:nvSpPr>
          <p:spPr bwMode="auto">
            <a:xfrm>
              <a:off x="1019196" y="5093738"/>
              <a:ext cx="389292" cy="349219"/>
            </a:xfrm>
            <a:custGeom>
              <a:avLst/>
              <a:gdLst>
                <a:gd name="T0" fmla="*/ 10 w 95"/>
                <a:gd name="T1" fmla="*/ 0 h 85"/>
                <a:gd name="T2" fmla="*/ 85 w 95"/>
                <a:gd name="T3" fmla="*/ 0 h 85"/>
                <a:gd name="T4" fmla="*/ 95 w 95"/>
                <a:gd name="T5" fmla="*/ 10 h 85"/>
                <a:gd name="T6" fmla="*/ 95 w 95"/>
                <a:gd name="T7" fmla="*/ 76 h 85"/>
                <a:gd name="T8" fmla="*/ 85 w 95"/>
                <a:gd name="T9" fmla="*/ 85 h 85"/>
                <a:gd name="T10" fmla="*/ 10 w 95"/>
                <a:gd name="T11" fmla="*/ 85 h 85"/>
                <a:gd name="T12" fmla="*/ 0 w 95"/>
                <a:gd name="T13" fmla="*/ 76 h 85"/>
                <a:gd name="T14" fmla="*/ 0 w 95"/>
                <a:gd name="T15" fmla="*/ 10 h 85"/>
                <a:gd name="T16" fmla="*/ 10 w 95"/>
                <a:gd name="T17" fmla="*/ 0 h 85"/>
                <a:gd name="T18" fmla="*/ 48 w 95"/>
                <a:gd name="T19" fmla="*/ 38 h 85"/>
                <a:gd name="T20" fmla="*/ 43 w 95"/>
                <a:gd name="T21" fmla="*/ 44 h 85"/>
                <a:gd name="T22" fmla="*/ 48 w 95"/>
                <a:gd name="T23" fmla="*/ 50 h 85"/>
                <a:gd name="T24" fmla="*/ 54 w 95"/>
                <a:gd name="T25" fmla="*/ 44 h 85"/>
                <a:gd name="T26" fmla="*/ 48 w 95"/>
                <a:gd name="T27" fmla="*/ 38 h 85"/>
                <a:gd name="T28" fmla="*/ 42 w 95"/>
                <a:gd name="T29" fmla="*/ 36 h 85"/>
                <a:gd name="T30" fmla="*/ 48 w 95"/>
                <a:gd name="T31" fmla="*/ 34 h 85"/>
                <a:gd name="T32" fmla="*/ 54 w 95"/>
                <a:gd name="T33" fmla="*/ 36 h 85"/>
                <a:gd name="T34" fmla="*/ 57 w 95"/>
                <a:gd name="T35" fmla="*/ 30 h 85"/>
                <a:gd name="T36" fmla="*/ 64 w 95"/>
                <a:gd name="T37" fmla="*/ 19 h 85"/>
                <a:gd name="T38" fmla="*/ 48 w 95"/>
                <a:gd name="T39" fmla="*/ 14 h 85"/>
                <a:gd name="T40" fmla="*/ 33 w 95"/>
                <a:gd name="T41" fmla="*/ 19 h 85"/>
                <a:gd name="T42" fmla="*/ 39 w 95"/>
                <a:gd name="T43" fmla="*/ 30 h 85"/>
                <a:gd name="T44" fmla="*/ 42 w 95"/>
                <a:gd name="T45" fmla="*/ 36 h 85"/>
                <a:gd name="T46" fmla="*/ 58 w 95"/>
                <a:gd name="T47" fmla="*/ 43 h 85"/>
                <a:gd name="T48" fmla="*/ 57 w 95"/>
                <a:gd name="T49" fmla="*/ 49 h 85"/>
                <a:gd name="T50" fmla="*/ 53 w 95"/>
                <a:gd name="T51" fmla="*/ 53 h 85"/>
                <a:gd name="T52" fmla="*/ 56 w 95"/>
                <a:gd name="T53" fmla="*/ 59 h 85"/>
                <a:gd name="T54" fmla="*/ 62 w 95"/>
                <a:gd name="T55" fmla="*/ 70 h 85"/>
                <a:gd name="T56" fmla="*/ 74 w 95"/>
                <a:gd name="T57" fmla="*/ 59 h 85"/>
                <a:gd name="T58" fmla="*/ 78 w 95"/>
                <a:gd name="T59" fmla="*/ 43 h 85"/>
                <a:gd name="T60" fmla="*/ 65 w 95"/>
                <a:gd name="T61" fmla="*/ 43 h 85"/>
                <a:gd name="T62" fmla="*/ 58 w 95"/>
                <a:gd name="T63" fmla="*/ 43 h 85"/>
                <a:gd name="T64" fmla="*/ 44 w 95"/>
                <a:gd name="T65" fmla="*/ 53 h 85"/>
                <a:gd name="T66" fmla="*/ 40 w 95"/>
                <a:gd name="T67" fmla="*/ 49 h 85"/>
                <a:gd name="T68" fmla="*/ 38 w 95"/>
                <a:gd name="T69" fmla="*/ 43 h 85"/>
                <a:gd name="T70" fmla="*/ 31 w 95"/>
                <a:gd name="T71" fmla="*/ 43 h 85"/>
                <a:gd name="T72" fmla="*/ 19 w 95"/>
                <a:gd name="T73" fmla="*/ 43 h 85"/>
                <a:gd name="T74" fmla="*/ 23 w 95"/>
                <a:gd name="T75" fmla="*/ 59 h 85"/>
                <a:gd name="T76" fmla="*/ 34 w 95"/>
                <a:gd name="T77" fmla="*/ 70 h 85"/>
                <a:gd name="T78" fmla="*/ 41 w 95"/>
                <a:gd name="T79" fmla="*/ 59 h 85"/>
                <a:gd name="T80" fmla="*/ 44 w 95"/>
                <a:gd name="T81" fmla="*/ 5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5" h="85">
                  <a:moveTo>
                    <a:pt x="10" y="0"/>
                  </a:moveTo>
                  <a:cubicBezTo>
                    <a:pt x="85" y="0"/>
                    <a:pt x="85" y="0"/>
                    <a:pt x="85" y="0"/>
                  </a:cubicBezTo>
                  <a:cubicBezTo>
                    <a:pt x="90" y="0"/>
                    <a:pt x="95" y="4"/>
                    <a:pt x="95" y="10"/>
                  </a:cubicBezTo>
                  <a:cubicBezTo>
                    <a:pt x="95" y="76"/>
                    <a:pt x="95" y="76"/>
                    <a:pt x="95" y="76"/>
                  </a:cubicBezTo>
                  <a:cubicBezTo>
                    <a:pt x="95" y="81"/>
                    <a:pt x="90" y="85"/>
                    <a:pt x="85" y="85"/>
                  </a:cubicBezTo>
                  <a:cubicBezTo>
                    <a:pt x="10" y="85"/>
                    <a:pt x="10" y="85"/>
                    <a:pt x="10" y="85"/>
                  </a:cubicBezTo>
                  <a:cubicBezTo>
                    <a:pt x="5" y="85"/>
                    <a:pt x="0" y="81"/>
                    <a:pt x="0" y="7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lose/>
                  <a:moveTo>
                    <a:pt x="48" y="38"/>
                  </a:moveTo>
                  <a:cubicBezTo>
                    <a:pt x="45" y="38"/>
                    <a:pt x="43" y="41"/>
                    <a:pt x="43" y="44"/>
                  </a:cubicBezTo>
                  <a:cubicBezTo>
                    <a:pt x="43" y="47"/>
                    <a:pt x="45" y="50"/>
                    <a:pt x="48" y="50"/>
                  </a:cubicBezTo>
                  <a:cubicBezTo>
                    <a:pt x="51" y="50"/>
                    <a:pt x="54" y="47"/>
                    <a:pt x="54" y="44"/>
                  </a:cubicBezTo>
                  <a:cubicBezTo>
                    <a:pt x="54" y="41"/>
                    <a:pt x="51" y="38"/>
                    <a:pt x="48" y="38"/>
                  </a:cubicBezTo>
                  <a:close/>
                  <a:moveTo>
                    <a:pt x="42" y="36"/>
                  </a:moveTo>
                  <a:cubicBezTo>
                    <a:pt x="44" y="35"/>
                    <a:pt x="46" y="34"/>
                    <a:pt x="48" y="34"/>
                  </a:cubicBezTo>
                  <a:cubicBezTo>
                    <a:pt x="50" y="34"/>
                    <a:pt x="52" y="35"/>
                    <a:pt x="54" y="36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59" y="16"/>
                    <a:pt x="54" y="14"/>
                    <a:pt x="48" y="14"/>
                  </a:cubicBezTo>
                  <a:cubicBezTo>
                    <a:pt x="43" y="14"/>
                    <a:pt x="37" y="16"/>
                    <a:pt x="33" y="19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42" y="36"/>
                    <a:pt x="42" y="36"/>
                    <a:pt x="42" y="36"/>
                  </a:cubicBezTo>
                  <a:close/>
                  <a:moveTo>
                    <a:pt x="58" y="43"/>
                  </a:moveTo>
                  <a:cubicBezTo>
                    <a:pt x="58" y="45"/>
                    <a:pt x="58" y="47"/>
                    <a:pt x="57" y="49"/>
                  </a:cubicBezTo>
                  <a:cubicBezTo>
                    <a:pt x="56" y="51"/>
                    <a:pt x="54" y="52"/>
                    <a:pt x="53" y="53"/>
                  </a:cubicBezTo>
                  <a:cubicBezTo>
                    <a:pt x="56" y="59"/>
                    <a:pt x="56" y="59"/>
                    <a:pt x="56" y="59"/>
                  </a:cubicBezTo>
                  <a:cubicBezTo>
                    <a:pt x="62" y="70"/>
                    <a:pt x="62" y="70"/>
                    <a:pt x="62" y="70"/>
                  </a:cubicBezTo>
                  <a:cubicBezTo>
                    <a:pt x="67" y="67"/>
                    <a:pt x="71" y="64"/>
                    <a:pt x="74" y="59"/>
                  </a:cubicBezTo>
                  <a:cubicBezTo>
                    <a:pt x="77" y="54"/>
                    <a:pt x="78" y="48"/>
                    <a:pt x="78" y="43"/>
                  </a:cubicBezTo>
                  <a:cubicBezTo>
                    <a:pt x="65" y="43"/>
                    <a:pt x="65" y="43"/>
                    <a:pt x="65" y="43"/>
                  </a:cubicBezTo>
                  <a:cubicBezTo>
                    <a:pt x="58" y="43"/>
                    <a:pt x="58" y="43"/>
                    <a:pt x="58" y="43"/>
                  </a:cubicBezTo>
                  <a:close/>
                  <a:moveTo>
                    <a:pt x="44" y="53"/>
                  </a:moveTo>
                  <a:cubicBezTo>
                    <a:pt x="42" y="52"/>
                    <a:pt x="41" y="51"/>
                    <a:pt x="40" y="49"/>
                  </a:cubicBezTo>
                  <a:cubicBezTo>
                    <a:pt x="39" y="47"/>
                    <a:pt x="38" y="45"/>
                    <a:pt x="38" y="43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19" y="49"/>
                    <a:pt x="20" y="54"/>
                    <a:pt x="23" y="59"/>
                  </a:cubicBezTo>
                  <a:cubicBezTo>
                    <a:pt x="26" y="64"/>
                    <a:pt x="30" y="68"/>
                    <a:pt x="34" y="70"/>
                  </a:cubicBezTo>
                  <a:cubicBezTo>
                    <a:pt x="41" y="59"/>
                    <a:pt x="41" y="59"/>
                    <a:pt x="41" y="59"/>
                  </a:cubicBezTo>
                  <a:lnTo>
                    <a:pt x="44" y="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endParaRPr lang="zh-CN" altLang="en-US" sz="1898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923273" y="1828206"/>
            <a:ext cx="724534" cy="724534"/>
            <a:chOff x="875113" y="2012837"/>
            <a:chExt cx="687003" cy="687003"/>
          </a:xfrm>
        </p:grpSpPr>
        <p:sp>
          <p:nvSpPr>
            <p:cNvPr id="7" name="Rectangle 6"/>
            <p:cNvSpPr/>
            <p:nvPr/>
          </p:nvSpPr>
          <p:spPr>
            <a:xfrm>
              <a:off x="875113" y="2012837"/>
              <a:ext cx="687003" cy="68700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Freeform 12"/>
            <p:cNvSpPr>
              <a:spLocks noEditPoints="1"/>
            </p:cNvSpPr>
            <p:nvPr/>
          </p:nvSpPr>
          <p:spPr bwMode="auto">
            <a:xfrm>
              <a:off x="1045913" y="2205582"/>
              <a:ext cx="345401" cy="301511"/>
            </a:xfrm>
            <a:custGeom>
              <a:avLst/>
              <a:gdLst>
                <a:gd name="T0" fmla="*/ 18 w 84"/>
                <a:gd name="T1" fmla="*/ 0 h 73"/>
                <a:gd name="T2" fmla="*/ 26 w 84"/>
                <a:gd name="T3" fmla="*/ 7 h 73"/>
                <a:gd name="T4" fmla="*/ 10 w 84"/>
                <a:gd name="T5" fmla="*/ 7 h 73"/>
                <a:gd name="T6" fmla="*/ 18 w 84"/>
                <a:gd name="T7" fmla="*/ 0 h 73"/>
                <a:gd name="T8" fmla="*/ 49 w 84"/>
                <a:gd name="T9" fmla="*/ 15 h 73"/>
                <a:gd name="T10" fmla="*/ 67 w 84"/>
                <a:gd name="T11" fmla="*/ 22 h 73"/>
                <a:gd name="T12" fmla="*/ 75 w 84"/>
                <a:gd name="T13" fmla="*/ 41 h 73"/>
                <a:gd name="T14" fmla="*/ 67 w 84"/>
                <a:gd name="T15" fmla="*/ 60 h 73"/>
                <a:gd name="T16" fmla="*/ 49 w 84"/>
                <a:gd name="T17" fmla="*/ 67 h 73"/>
                <a:gd name="T18" fmla="*/ 30 w 84"/>
                <a:gd name="T19" fmla="*/ 60 h 73"/>
                <a:gd name="T20" fmla="*/ 22 w 84"/>
                <a:gd name="T21" fmla="*/ 41 h 73"/>
                <a:gd name="T22" fmla="*/ 30 w 84"/>
                <a:gd name="T23" fmla="*/ 22 h 73"/>
                <a:gd name="T24" fmla="*/ 49 w 84"/>
                <a:gd name="T25" fmla="*/ 15 h 73"/>
                <a:gd name="T26" fmla="*/ 45 w 84"/>
                <a:gd name="T27" fmla="*/ 28 h 73"/>
                <a:gd name="T28" fmla="*/ 35 w 84"/>
                <a:gd name="T29" fmla="*/ 33 h 73"/>
                <a:gd name="T30" fmla="*/ 36 w 84"/>
                <a:gd name="T31" fmla="*/ 44 h 73"/>
                <a:gd name="T32" fmla="*/ 44 w 84"/>
                <a:gd name="T33" fmla="*/ 38 h 73"/>
                <a:gd name="T34" fmla="*/ 45 w 84"/>
                <a:gd name="T35" fmla="*/ 28 h 73"/>
                <a:gd name="T36" fmla="*/ 62 w 84"/>
                <a:gd name="T37" fmla="*/ 28 h 73"/>
                <a:gd name="T38" fmla="*/ 49 w 84"/>
                <a:gd name="T39" fmla="*/ 23 h 73"/>
                <a:gd name="T40" fmla="*/ 36 w 84"/>
                <a:gd name="T41" fmla="*/ 28 h 73"/>
                <a:gd name="T42" fmla="*/ 31 w 84"/>
                <a:gd name="T43" fmla="*/ 41 h 73"/>
                <a:gd name="T44" fmla="*/ 36 w 84"/>
                <a:gd name="T45" fmla="*/ 54 h 73"/>
                <a:gd name="T46" fmla="*/ 49 w 84"/>
                <a:gd name="T47" fmla="*/ 59 h 73"/>
                <a:gd name="T48" fmla="*/ 62 w 84"/>
                <a:gd name="T49" fmla="*/ 54 h 73"/>
                <a:gd name="T50" fmla="*/ 67 w 84"/>
                <a:gd name="T51" fmla="*/ 41 h 73"/>
                <a:gd name="T52" fmla="*/ 62 w 84"/>
                <a:gd name="T53" fmla="*/ 28 h 73"/>
                <a:gd name="T54" fmla="*/ 35 w 84"/>
                <a:gd name="T55" fmla="*/ 0 h 73"/>
                <a:gd name="T56" fmla="*/ 29 w 84"/>
                <a:gd name="T57" fmla="*/ 11 h 73"/>
                <a:gd name="T58" fmla="*/ 9 w 84"/>
                <a:gd name="T59" fmla="*/ 11 h 73"/>
                <a:gd name="T60" fmla="*/ 0 w 84"/>
                <a:gd name="T61" fmla="*/ 21 h 73"/>
                <a:gd name="T62" fmla="*/ 0 w 84"/>
                <a:gd name="T63" fmla="*/ 63 h 73"/>
                <a:gd name="T64" fmla="*/ 9 w 84"/>
                <a:gd name="T65" fmla="*/ 73 h 73"/>
                <a:gd name="T66" fmla="*/ 74 w 84"/>
                <a:gd name="T67" fmla="*/ 73 h 73"/>
                <a:gd name="T68" fmla="*/ 84 w 84"/>
                <a:gd name="T69" fmla="*/ 63 h 73"/>
                <a:gd name="T70" fmla="*/ 84 w 84"/>
                <a:gd name="T71" fmla="*/ 21 h 73"/>
                <a:gd name="T72" fmla="*/ 74 w 84"/>
                <a:gd name="T73" fmla="*/ 11 h 73"/>
                <a:gd name="T74" fmla="*/ 71 w 84"/>
                <a:gd name="T75" fmla="*/ 11 h 73"/>
                <a:gd name="T76" fmla="*/ 64 w 84"/>
                <a:gd name="T77" fmla="*/ 0 h 73"/>
                <a:gd name="T78" fmla="*/ 35 w 84"/>
                <a:gd name="T7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4" h="73">
                  <a:moveTo>
                    <a:pt x="18" y="0"/>
                  </a:moveTo>
                  <a:cubicBezTo>
                    <a:pt x="22" y="0"/>
                    <a:pt x="25" y="3"/>
                    <a:pt x="26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3"/>
                    <a:pt x="14" y="0"/>
                    <a:pt x="18" y="0"/>
                  </a:cubicBezTo>
                  <a:close/>
                  <a:moveTo>
                    <a:pt x="49" y="15"/>
                  </a:moveTo>
                  <a:cubicBezTo>
                    <a:pt x="56" y="15"/>
                    <a:pt x="63" y="18"/>
                    <a:pt x="67" y="22"/>
                  </a:cubicBezTo>
                  <a:cubicBezTo>
                    <a:pt x="72" y="27"/>
                    <a:pt x="75" y="34"/>
                    <a:pt x="75" y="41"/>
                  </a:cubicBezTo>
                  <a:cubicBezTo>
                    <a:pt x="75" y="48"/>
                    <a:pt x="72" y="55"/>
                    <a:pt x="67" y="60"/>
                  </a:cubicBezTo>
                  <a:cubicBezTo>
                    <a:pt x="63" y="64"/>
                    <a:pt x="56" y="67"/>
                    <a:pt x="49" y="67"/>
                  </a:cubicBezTo>
                  <a:cubicBezTo>
                    <a:pt x="41" y="67"/>
                    <a:pt x="35" y="64"/>
                    <a:pt x="30" y="60"/>
                  </a:cubicBezTo>
                  <a:cubicBezTo>
                    <a:pt x="25" y="55"/>
                    <a:pt x="22" y="48"/>
                    <a:pt x="22" y="41"/>
                  </a:cubicBezTo>
                  <a:cubicBezTo>
                    <a:pt x="22" y="34"/>
                    <a:pt x="25" y="27"/>
                    <a:pt x="30" y="22"/>
                  </a:cubicBezTo>
                  <a:cubicBezTo>
                    <a:pt x="35" y="18"/>
                    <a:pt x="41" y="15"/>
                    <a:pt x="49" y="15"/>
                  </a:cubicBezTo>
                  <a:close/>
                  <a:moveTo>
                    <a:pt x="45" y="28"/>
                  </a:moveTo>
                  <a:cubicBezTo>
                    <a:pt x="42" y="26"/>
                    <a:pt x="37" y="28"/>
                    <a:pt x="35" y="33"/>
                  </a:cubicBezTo>
                  <a:cubicBezTo>
                    <a:pt x="32" y="37"/>
                    <a:pt x="33" y="42"/>
                    <a:pt x="36" y="44"/>
                  </a:cubicBezTo>
                  <a:cubicBezTo>
                    <a:pt x="40" y="46"/>
                    <a:pt x="41" y="42"/>
                    <a:pt x="44" y="38"/>
                  </a:cubicBezTo>
                  <a:cubicBezTo>
                    <a:pt x="46" y="33"/>
                    <a:pt x="49" y="30"/>
                    <a:pt x="45" y="28"/>
                  </a:cubicBezTo>
                  <a:close/>
                  <a:moveTo>
                    <a:pt x="62" y="28"/>
                  </a:moveTo>
                  <a:cubicBezTo>
                    <a:pt x="58" y="25"/>
                    <a:pt x="54" y="23"/>
                    <a:pt x="49" y="23"/>
                  </a:cubicBezTo>
                  <a:cubicBezTo>
                    <a:pt x="44" y="23"/>
                    <a:pt x="39" y="25"/>
                    <a:pt x="36" y="28"/>
                  </a:cubicBezTo>
                  <a:cubicBezTo>
                    <a:pt x="33" y="31"/>
                    <a:pt x="31" y="36"/>
                    <a:pt x="31" y="41"/>
                  </a:cubicBezTo>
                  <a:cubicBezTo>
                    <a:pt x="31" y="46"/>
                    <a:pt x="33" y="50"/>
                    <a:pt x="36" y="54"/>
                  </a:cubicBezTo>
                  <a:cubicBezTo>
                    <a:pt x="39" y="57"/>
                    <a:pt x="44" y="59"/>
                    <a:pt x="49" y="59"/>
                  </a:cubicBezTo>
                  <a:cubicBezTo>
                    <a:pt x="54" y="59"/>
                    <a:pt x="58" y="57"/>
                    <a:pt x="62" y="54"/>
                  </a:cubicBezTo>
                  <a:cubicBezTo>
                    <a:pt x="65" y="50"/>
                    <a:pt x="67" y="46"/>
                    <a:pt x="67" y="41"/>
                  </a:cubicBezTo>
                  <a:cubicBezTo>
                    <a:pt x="67" y="36"/>
                    <a:pt x="65" y="31"/>
                    <a:pt x="62" y="28"/>
                  </a:cubicBezTo>
                  <a:close/>
                  <a:moveTo>
                    <a:pt x="35" y="0"/>
                  </a:moveTo>
                  <a:cubicBezTo>
                    <a:pt x="29" y="11"/>
                    <a:pt x="29" y="11"/>
                    <a:pt x="2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4" y="11"/>
                    <a:pt x="0" y="15"/>
                    <a:pt x="0" y="21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9"/>
                    <a:pt x="4" y="73"/>
                    <a:pt x="9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9" y="73"/>
                    <a:pt x="84" y="69"/>
                    <a:pt x="84" y="63"/>
                  </a:cubicBezTo>
                  <a:cubicBezTo>
                    <a:pt x="84" y="21"/>
                    <a:pt x="84" y="21"/>
                    <a:pt x="84" y="21"/>
                  </a:cubicBezTo>
                  <a:cubicBezTo>
                    <a:pt x="84" y="15"/>
                    <a:pt x="79" y="11"/>
                    <a:pt x="74" y="11"/>
                  </a:cubicBezTo>
                  <a:cubicBezTo>
                    <a:pt x="71" y="11"/>
                    <a:pt x="71" y="11"/>
                    <a:pt x="71" y="11"/>
                  </a:cubicBezTo>
                  <a:cubicBezTo>
                    <a:pt x="64" y="0"/>
                    <a:pt x="64" y="0"/>
                    <a:pt x="64" y="0"/>
                  </a:cubicBezTo>
                  <a:lnTo>
                    <a:pt x="3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endParaRPr lang="zh-CN" altLang="en-US" sz="1898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923273" y="2861201"/>
            <a:ext cx="724534" cy="724534"/>
            <a:chOff x="875113" y="2983507"/>
            <a:chExt cx="687003" cy="687003"/>
          </a:xfrm>
        </p:grpSpPr>
        <p:sp>
          <p:nvSpPr>
            <p:cNvPr id="8" name="Rectangle 7"/>
            <p:cNvSpPr/>
            <p:nvPr/>
          </p:nvSpPr>
          <p:spPr>
            <a:xfrm>
              <a:off x="875113" y="2983507"/>
              <a:ext cx="687003" cy="68700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Freeform 13"/>
            <p:cNvSpPr>
              <a:spLocks noEditPoints="1"/>
            </p:cNvSpPr>
            <p:nvPr/>
          </p:nvSpPr>
          <p:spPr bwMode="auto">
            <a:xfrm>
              <a:off x="1045913" y="3129499"/>
              <a:ext cx="337768" cy="395018"/>
            </a:xfrm>
            <a:custGeom>
              <a:avLst/>
              <a:gdLst>
                <a:gd name="T0" fmla="*/ 42 w 82"/>
                <a:gd name="T1" fmla="*/ 0 h 96"/>
                <a:gd name="T2" fmla="*/ 62 w 82"/>
                <a:gd name="T3" fmla="*/ 20 h 96"/>
                <a:gd name="T4" fmla="*/ 67 w 82"/>
                <a:gd name="T5" fmla="*/ 28 h 96"/>
                <a:gd name="T6" fmla="*/ 77 w 82"/>
                <a:gd name="T7" fmla="*/ 20 h 96"/>
                <a:gd name="T8" fmla="*/ 82 w 82"/>
                <a:gd name="T9" fmla="*/ 28 h 96"/>
                <a:gd name="T10" fmla="*/ 77 w 82"/>
                <a:gd name="T11" fmla="*/ 35 h 96"/>
                <a:gd name="T12" fmla="*/ 67 w 82"/>
                <a:gd name="T13" fmla="*/ 67 h 96"/>
                <a:gd name="T14" fmla="*/ 47 w 82"/>
                <a:gd name="T15" fmla="*/ 85 h 96"/>
                <a:gd name="T16" fmla="*/ 67 w 82"/>
                <a:gd name="T17" fmla="*/ 96 h 96"/>
                <a:gd name="T18" fmla="*/ 17 w 82"/>
                <a:gd name="T19" fmla="*/ 85 h 96"/>
                <a:gd name="T20" fmla="*/ 35 w 82"/>
                <a:gd name="T21" fmla="*/ 77 h 96"/>
                <a:gd name="T22" fmla="*/ 6 w 82"/>
                <a:gd name="T23" fmla="*/ 42 h 96"/>
                <a:gd name="T24" fmla="*/ 0 w 82"/>
                <a:gd name="T25" fmla="*/ 35 h 96"/>
                <a:gd name="T26" fmla="*/ 6 w 82"/>
                <a:gd name="T27" fmla="*/ 28 h 96"/>
                <a:gd name="T28" fmla="*/ 16 w 82"/>
                <a:gd name="T29" fmla="*/ 20 h 96"/>
                <a:gd name="T30" fmla="*/ 21 w 82"/>
                <a:gd name="T31" fmla="*/ 28 h 96"/>
                <a:gd name="T32" fmla="*/ 27 w 82"/>
                <a:gd name="T33" fmla="*/ 6 h 96"/>
                <a:gd name="T34" fmla="*/ 50 w 82"/>
                <a:gd name="T35" fmla="*/ 12 h 96"/>
                <a:gd name="T36" fmla="*/ 45 w 82"/>
                <a:gd name="T37" fmla="*/ 12 h 96"/>
                <a:gd name="T38" fmla="*/ 42 w 82"/>
                <a:gd name="T39" fmla="*/ 9 h 96"/>
                <a:gd name="T40" fmla="*/ 36 w 82"/>
                <a:gd name="T41" fmla="*/ 10 h 96"/>
                <a:gd name="T42" fmla="*/ 34 w 82"/>
                <a:gd name="T43" fmla="*/ 15 h 96"/>
                <a:gd name="T44" fmla="*/ 31 w 82"/>
                <a:gd name="T45" fmla="*/ 16 h 96"/>
                <a:gd name="T46" fmla="*/ 34 w 82"/>
                <a:gd name="T47" fmla="*/ 18 h 96"/>
                <a:gd name="T48" fmla="*/ 30 w 82"/>
                <a:gd name="T49" fmla="*/ 21 h 96"/>
                <a:gd name="T50" fmla="*/ 53 w 82"/>
                <a:gd name="T51" fmla="*/ 28 h 96"/>
                <a:gd name="T52" fmla="*/ 51 w 82"/>
                <a:gd name="T53" fmla="*/ 21 h 96"/>
                <a:gd name="T54" fmla="*/ 51 w 82"/>
                <a:gd name="T55" fmla="*/ 16 h 96"/>
                <a:gd name="T56" fmla="*/ 50 w 82"/>
                <a:gd name="T57" fmla="*/ 12 h 96"/>
                <a:gd name="T58" fmla="*/ 38 w 82"/>
                <a:gd name="T59" fmla="*/ 12 h 96"/>
                <a:gd name="T60" fmla="*/ 43 w 82"/>
                <a:gd name="T61" fmla="*/ 12 h 96"/>
                <a:gd name="T62" fmla="*/ 44 w 82"/>
                <a:gd name="T63" fmla="*/ 16 h 96"/>
                <a:gd name="T64" fmla="*/ 44 w 82"/>
                <a:gd name="T65" fmla="*/ 21 h 96"/>
                <a:gd name="T66" fmla="*/ 44 w 82"/>
                <a:gd name="T67" fmla="*/ 16 h 96"/>
                <a:gd name="T68" fmla="*/ 35 w 82"/>
                <a:gd name="T69" fmla="*/ 18 h 96"/>
                <a:gd name="T70" fmla="*/ 40 w 82"/>
                <a:gd name="T71" fmla="*/ 18 h 96"/>
                <a:gd name="T72" fmla="*/ 48 w 82"/>
                <a:gd name="T73" fmla="*/ 22 h 96"/>
                <a:gd name="T74" fmla="*/ 48 w 82"/>
                <a:gd name="T75" fmla="*/ 27 h 96"/>
                <a:gd name="T76" fmla="*/ 48 w 82"/>
                <a:gd name="T77" fmla="*/ 22 h 96"/>
                <a:gd name="T78" fmla="*/ 39 w 82"/>
                <a:gd name="T79" fmla="*/ 24 h 96"/>
                <a:gd name="T80" fmla="*/ 44 w 82"/>
                <a:gd name="T81" fmla="*/ 24 h 96"/>
                <a:gd name="T82" fmla="*/ 34 w 82"/>
                <a:gd name="T83" fmla="*/ 22 h 96"/>
                <a:gd name="T84" fmla="*/ 34 w 82"/>
                <a:gd name="T85" fmla="*/ 27 h 96"/>
                <a:gd name="T86" fmla="*/ 34 w 82"/>
                <a:gd name="T87" fmla="*/ 22 h 96"/>
                <a:gd name="T88" fmla="*/ 62 w 82"/>
                <a:gd name="T89" fmla="*/ 40 h 96"/>
                <a:gd name="T90" fmla="*/ 42 w 82"/>
                <a:gd name="T91" fmla="*/ 61 h 96"/>
                <a:gd name="T92" fmla="*/ 27 w 82"/>
                <a:gd name="T93" fmla="*/ 55 h 96"/>
                <a:gd name="T94" fmla="*/ 21 w 82"/>
                <a:gd name="T95" fmla="*/ 35 h 96"/>
                <a:gd name="T96" fmla="*/ 16 w 82"/>
                <a:gd name="T97" fmla="*/ 42 h 96"/>
                <a:gd name="T98" fmla="*/ 42 w 82"/>
                <a:gd name="T99" fmla="*/ 68 h 96"/>
                <a:gd name="T100" fmla="*/ 60 w 82"/>
                <a:gd name="T101" fmla="*/ 60 h 96"/>
                <a:gd name="T102" fmla="*/ 67 w 82"/>
                <a:gd name="T103" fmla="*/ 35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2" h="96">
                  <a:moveTo>
                    <a:pt x="42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7" y="0"/>
                    <a:pt x="52" y="2"/>
                    <a:pt x="56" y="6"/>
                  </a:cubicBezTo>
                  <a:cubicBezTo>
                    <a:pt x="59" y="9"/>
                    <a:pt x="62" y="14"/>
                    <a:pt x="62" y="20"/>
                  </a:cubicBezTo>
                  <a:cubicBezTo>
                    <a:pt x="62" y="28"/>
                    <a:pt x="62" y="28"/>
                    <a:pt x="62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7" y="20"/>
                    <a:pt x="67" y="20"/>
                    <a:pt x="67" y="20"/>
                  </a:cubicBezTo>
                  <a:cubicBezTo>
                    <a:pt x="77" y="20"/>
                    <a:pt x="77" y="20"/>
                    <a:pt x="77" y="20"/>
                  </a:cubicBezTo>
                  <a:cubicBezTo>
                    <a:pt x="77" y="28"/>
                    <a:pt x="77" y="28"/>
                    <a:pt x="77" y="28"/>
                  </a:cubicBezTo>
                  <a:cubicBezTo>
                    <a:pt x="82" y="28"/>
                    <a:pt x="82" y="28"/>
                    <a:pt x="82" y="28"/>
                  </a:cubicBezTo>
                  <a:cubicBezTo>
                    <a:pt x="82" y="35"/>
                    <a:pt x="82" y="35"/>
                    <a:pt x="82" y="35"/>
                  </a:cubicBezTo>
                  <a:cubicBezTo>
                    <a:pt x="77" y="35"/>
                    <a:pt x="77" y="35"/>
                    <a:pt x="77" y="35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7" y="52"/>
                    <a:pt x="73" y="61"/>
                    <a:pt x="67" y="67"/>
                  </a:cubicBezTo>
                  <a:cubicBezTo>
                    <a:pt x="61" y="72"/>
                    <a:pt x="54" y="76"/>
                    <a:pt x="47" y="77"/>
                  </a:cubicBezTo>
                  <a:cubicBezTo>
                    <a:pt x="47" y="85"/>
                    <a:pt x="47" y="85"/>
                    <a:pt x="47" y="85"/>
                  </a:cubicBezTo>
                  <a:cubicBezTo>
                    <a:pt x="67" y="85"/>
                    <a:pt x="67" y="85"/>
                    <a:pt x="67" y="85"/>
                  </a:cubicBezTo>
                  <a:cubicBezTo>
                    <a:pt x="67" y="96"/>
                    <a:pt x="67" y="96"/>
                    <a:pt x="67" y="96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77"/>
                    <a:pt x="35" y="77"/>
                    <a:pt x="35" y="77"/>
                  </a:cubicBezTo>
                  <a:cubicBezTo>
                    <a:pt x="28" y="76"/>
                    <a:pt x="21" y="72"/>
                    <a:pt x="16" y="67"/>
                  </a:cubicBezTo>
                  <a:cubicBezTo>
                    <a:pt x="10" y="61"/>
                    <a:pt x="6" y="52"/>
                    <a:pt x="6" y="42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14"/>
                    <a:pt x="24" y="9"/>
                    <a:pt x="27" y="6"/>
                  </a:cubicBezTo>
                  <a:cubicBezTo>
                    <a:pt x="31" y="2"/>
                    <a:pt x="36" y="0"/>
                    <a:pt x="42" y="0"/>
                  </a:cubicBezTo>
                  <a:close/>
                  <a:moveTo>
                    <a:pt x="50" y="12"/>
                  </a:moveTo>
                  <a:cubicBezTo>
                    <a:pt x="50" y="14"/>
                    <a:pt x="49" y="15"/>
                    <a:pt x="47" y="15"/>
                  </a:cubicBezTo>
                  <a:cubicBezTo>
                    <a:pt x="46" y="15"/>
                    <a:pt x="45" y="14"/>
                    <a:pt x="45" y="12"/>
                  </a:cubicBezTo>
                  <a:cubicBezTo>
                    <a:pt x="45" y="11"/>
                    <a:pt x="46" y="10"/>
                    <a:pt x="46" y="10"/>
                  </a:cubicBezTo>
                  <a:cubicBezTo>
                    <a:pt x="45" y="9"/>
                    <a:pt x="43" y="9"/>
                    <a:pt x="42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39" y="9"/>
                    <a:pt x="37" y="9"/>
                    <a:pt x="36" y="10"/>
                  </a:cubicBezTo>
                  <a:cubicBezTo>
                    <a:pt x="36" y="11"/>
                    <a:pt x="36" y="11"/>
                    <a:pt x="36" y="12"/>
                  </a:cubicBezTo>
                  <a:cubicBezTo>
                    <a:pt x="36" y="14"/>
                    <a:pt x="35" y="15"/>
                    <a:pt x="34" y="15"/>
                  </a:cubicBezTo>
                  <a:cubicBezTo>
                    <a:pt x="33" y="15"/>
                    <a:pt x="32" y="14"/>
                    <a:pt x="32" y="14"/>
                  </a:cubicBezTo>
                  <a:cubicBezTo>
                    <a:pt x="32" y="15"/>
                    <a:pt x="31" y="15"/>
                    <a:pt x="31" y="16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3" y="16"/>
                    <a:pt x="34" y="17"/>
                    <a:pt x="34" y="18"/>
                  </a:cubicBezTo>
                  <a:cubicBezTo>
                    <a:pt x="34" y="20"/>
                    <a:pt x="33" y="21"/>
                    <a:pt x="31" y="21"/>
                  </a:cubicBezTo>
                  <a:cubicBezTo>
                    <a:pt x="31" y="21"/>
                    <a:pt x="31" y="21"/>
                    <a:pt x="30" y="21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2" y="21"/>
                    <a:pt x="52" y="21"/>
                    <a:pt x="51" y="21"/>
                  </a:cubicBezTo>
                  <a:cubicBezTo>
                    <a:pt x="50" y="21"/>
                    <a:pt x="49" y="20"/>
                    <a:pt x="49" y="18"/>
                  </a:cubicBezTo>
                  <a:cubicBezTo>
                    <a:pt x="49" y="17"/>
                    <a:pt x="50" y="16"/>
                    <a:pt x="51" y="16"/>
                  </a:cubicBezTo>
                  <a:cubicBezTo>
                    <a:pt x="51" y="16"/>
                    <a:pt x="52" y="16"/>
                    <a:pt x="52" y="16"/>
                  </a:cubicBezTo>
                  <a:cubicBezTo>
                    <a:pt x="52" y="15"/>
                    <a:pt x="51" y="13"/>
                    <a:pt x="50" y="12"/>
                  </a:cubicBezTo>
                  <a:close/>
                  <a:moveTo>
                    <a:pt x="41" y="10"/>
                  </a:moveTo>
                  <a:cubicBezTo>
                    <a:pt x="39" y="10"/>
                    <a:pt x="38" y="11"/>
                    <a:pt x="38" y="12"/>
                  </a:cubicBezTo>
                  <a:cubicBezTo>
                    <a:pt x="38" y="14"/>
                    <a:pt x="39" y="15"/>
                    <a:pt x="41" y="15"/>
                  </a:cubicBezTo>
                  <a:cubicBezTo>
                    <a:pt x="42" y="15"/>
                    <a:pt x="43" y="14"/>
                    <a:pt x="43" y="12"/>
                  </a:cubicBezTo>
                  <a:cubicBezTo>
                    <a:pt x="43" y="11"/>
                    <a:pt x="42" y="10"/>
                    <a:pt x="41" y="10"/>
                  </a:cubicBezTo>
                  <a:close/>
                  <a:moveTo>
                    <a:pt x="44" y="16"/>
                  </a:moveTo>
                  <a:cubicBezTo>
                    <a:pt x="43" y="16"/>
                    <a:pt x="42" y="17"/>
                    <a:pt x="42" y="18"/>
                  </a:cubicBezTo>
                  <a:cubicBezTo>
                    <a:pt x="42" y="20"/>
                    <a:pt x="43" y="21"/>
                    <a:pt x="44" y="21"/>
                  </a:cubicBezTo>
                  <a:cubicBezTo>
                    <a:pt x="46" y="21"/>
                    <a:pt x="47" y="20"/>
                    <a:pt x="47" y="18"/>
                  </a:cubicBezTo>
                  <a:cubicBezTo>
                    <a:pt x="47" y="17"/>
                    <a:pt x="46" y="16"/>
                    <a:pt x="44" y="16"/>
                  </a:cubicBezTo>
                  <a:close/>
                  <a:moveTo>
                    <a:pt x="37" y="16"/>
                  </a:moveTo>
                  <a:cubicBezTo>
                    <a:pt x="36" y="16"/>
                    <a:pt x="35" y="17"/>
                    <a:pt x="35" y="18"/>
                  </a:cubicBezTo>
                  <a:cubicBezTo>
                    <a:pt x="35" y="20"/>
                    <a:pt x="36" y="21"/>
                    <a:pt x="37" y="21"/>
                  </a:cubicBezTo>
                  <a:cubicBezTo>
                    <a:pt x="39" y="21"/>
                    <a:pt x="40" y="20"/>
                    <a:pt x="40" y="18"/>
                  </a:cubicBezTo>
                  <a:cubicBezTo>
                    <a:pt x="40" y="17"/>
                    <a:pt x="39" y="16"/>
                    <a:pt x="37" y="16"/>
                  </a:cubicBezTo>
                  <a:close/>
                  <a:moveTo>
                    <a:pt x="48" y="22"/>
                  </a:moveTo>
                  <a:cubicBezTo>
                    <a:pt x="47" y="22"/>
                    <a:pt x="46" y="23"/>
                    <a:pt x="46" y="24"/>
                  </a:cubicBezTo>
                  <a:cubicBezTo>
                    <a:pt x="46" y="26"/>
                    <a:pt x="47" y="27"/>
                    <a:pt x="48" y="27"/>
                  </a:cubicBezTo>
                  <a:cubicBezTo>
                    <a:pt x="50" y="27"/>
                    <a:pt x="51" y="26"/>
                    <a:pt x="51" y="24"/>
                  </a:cubicBezTo>
                  <a:cubicBezTo>
                    <a:pt x="51" y="23"/>
                    <a:pt x="50" y="22"/>
                    <a:pt x="48" y="22"/>
                  </a:cubicBezTo>
                  <a:close/>
                  <a:moveTo>
                    <a:pt x="41" y="22"/>
                  </a:moveTo>
                  <a:cubicBezTo>
                    <a:pt x="40" y="22"/>
                    <a:pt x="39" y="23"/>
                    <a:pt x="39" y="24"/>
                  </a:cubicBezTo>
                  <a:cubicBezTo>
                    <a:pt x="39" y="26"/>
                    <a:pt x="40" y="27"/>
                    <a:pt x="41" y="27"/>
                  </a:cubicBezTo>
                  <a:cubicBezTo>
                    <a:pt x="43" y="27"/>
                    <a:pt x="44" y="26"/>
                    <a:pt x="44" y="24"/>
                  </a:cubicBezTo>
                  <a:cubicBezTo>
                    <a:pt x="44" y="23"/>
                    <a:pt x="43" y="22"/>
                    <a:pt x="41" y="22"/>
                  </a:cubicBezTo>
                  <a:close/>
                  <a:moveTo>
                    <a:pt x="34" y="22"/>
                  </a:moveTo>
                  <a:cubicBezTo>
                    <a:pt x="33" y="22"/>
                    <a:pt x="32" y="23"/>
                    <a:pt x="32" y="24"/>
                  </a:cubicBezTo>
                  <a:cubicBezTo>
                    <a:pt x="32" y="26"/>
                    <a:pt x="33" y="27"/>
                    <a:pt x="34" y="27"/>
                  </a:cubicBezTo>
                  <a:cubicBezTo>
                    <a:pt x="36" y="27"/>
                    <a:pt x="37" y="26"/>
                    <a:pt x="37" y="24"/>
                  </a:cubicBezTo>
                  <a:cubicBezTo>
                    <a:pt x="37" y="23"/>
                    <a:pt x="36" y="22"/>
                    <a:pt x="34" y="22"/>
                  </a:cubicBezTo>
                  <a:close/>
                  <a:moveTo>
                    <a:pt x="62" y="35"/>
                  </a:moveTo>
                  <a:cubicBezTo>
                    <a:pt x="62" y="40"/>
                    <a:pt x="62" y="40"/>
                    <a:pt x="62" y="40"/>
                  </a:cubicBezTo>
                  <a:cubicBezTo>
                    <a:pt x="62" y="46"/>
                    <a:pt x="59" y="51"/>
                    <a:pt x="56" y="55"/>
                  </a:cubicBezTo>
                  <a:cubicBezTo>
                    <a:pt x="52" y="58"/>
                    <a:pt x="47" y="61"/>
                    <a:pt x="42" y="61"/>
                  </a:cubicBezTo>
                  <a:cubicBezTo>
                    <a:pt x="42" y="61"/>
                    <a:pt x="42" y="61"/>
                    <a:pt x="42" y="61"/>
                  </a:cubicBezTo>
                  <a:cubicBezTo>
                    <a:pt x="36" y="61"/>
                    <a:pt x="31" y="58"/>
                    <a:pt x="27" y="55"/>
                  </a:cubicBezTo>
                  <a:cubicBezTo>
                    <a:pt x="24" y="51"/>
                    <a:pt x="21" y="46"/>
                    <a:pt x="21" y="40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16" y="42"/>
                    <a:pt x="16" y="42"/>
                    <a:pt x="16" y="42"/>
                  </a:cubicBezTo>
                  <a:cubicBezTo>
                    <a:pt x="16" y="49"/>
                    <a:pt x="18" y="56"/>
                    <a:pt x="23" y="60"/>
                  </a:cubicBezTo>
                  <a:cubicBezTo>
                    <a:pt x="28" y="65"/>
                    <a:pt x="34" y="68"/>
                    <a:pt x="42" y="68"/>
                  </a:cubicBezTo>
                  <a:cubicBezTo>
                    <a:pt x="42" y="68"/>
                    <a:pt x="42" y="68"/>
                    <a:pt x="42" y="68"/>
                  </a:cubicBezTo>
                  <a:cubicBezTo>
                    <a:pt x="49" y="68"/>
                    <a:pt x="55" y="65"/>
                    <a:pt x="60" y="60"/>
                  </a:cubicBezTo>
                  <a:cubicBezTo>
                    <a:pt x="65" y="56"/>
                    <a:pt x="67" y="49"/>
                    <a:pt x="67" y="42"/>
                  </a:cubicBezTo>
                  <a:cubicBezTo>
                    <a:pt x="67" y="35"/>
                    <a:pt x="67" y="35"/>
                    <a:pt x="67" y="35"/>
                  </a:cubicBezTo>
                  <a:lnTo>
                    <a:pt x="62" y="3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endParaRPr lang="zh-CN" altLang="en-US" sz="1898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923273" y="3894196"/>
            <a:ext cx="724534" cy="724534"/>
            <a:chOff x="875113" y="3954177"/>
            <a:chExt cx="687003" cy="687003"/>
          </a:xfrm>
        </p:grpSpPr>
        <p:sp>
          <p:nvSpPr>
            <p:cNvPr id="9" name="Rectangle 8"/>
            <p:cNvSpPr/>
            <p:nvPr/>
          </p:nvSpPr>
          <p:spPr>
            <a:xfrm>
              <a:off x="875113" y="3954177"/>
              <a:ext cx="687003" cy="687003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Freeform 14"/>
            <p:cNvSpPr>
              <a:spLocks noEditPoints="1"/>
            </p:cNvSpPr>
            <p:nvPr/>
          </p:nvSpPr>
          <p:spPr bwMode="auto">
            <a:xfrm>
              <a:off x="1021105" y="4104940"/>
              <a:ext cx="387383" cy="385476"/>
            </a:xfrm>
            <a:custGeom>
              <a:avLst/>
              <a:gdLst>
                <a:gd name="T0" fmla="*/ 6 w 94"/>
                <a:gd name="T1" fmla="*/ 28 h 94"/>
                <a:gd name="T2" fmla="*/ 32 w 94"/>
                <a:gd name="T3" fmla="*/ 4 h 94"/>
                <a:gd name="T4" fmla="*/ 67 w 94"/>
                <a:gd name="T5" fmla="*/ 6 h 94"/>
                <a:gd name="T6" fmla="*/ 90 w 94"/>
                <a:gd name="T7" fmla="*/ 32 h 94"/>
                <a:gd name="T8" fmla="*/ 88 w 94"/>
                <a:gd name="T9" fmla="*/ 67 h 94"/>
                <a:gd name="T10" fmla="*/ 88 w 94"/>
                <a:gd name="T11" fmla="*/ 67 h 94"/>
                <a:gd name="T12" fmla="*/ 62 w 94"/>
                <a:gd name="T13" fmla="*/ 90 h 94"/>
                <a:gd name="T14" fmla="*/ 27 w 94"/>
                <a:gd name="T15" fmla="*/ 89 h 94"/>
                <a:gd name="T16" fmla="*/ 27 w 94"/>
                <a:gd name="T17" fmla="*/ 89 h 94"/>
                <a:gd name="T18" fmla="*/ 4 w 94"/>
                <a:gd name="T19" fmla="*/ 62 h 94"/>
                <a:gd name="T20" fmla="*/ 6 w 94"/>
                <a:gd name="T21" fmla="*/ 28 h 94"/>
                <a:gd name="T22" fmla="*/ 6 w 94"/>
                <a:gd name="T23" fmla="*/ 28 h 94"/>
                <a:gd name="T24" fmla="*/ 20 w 94"/>
                <a:gd name="T25" fmla="*/ 27 h 94"/>
                <a:gd name="T26" fmla="*/ 16 w 94"/>
                <a:gd name="T27" fmla="*/ 32 h 94"/>
                <a:gd name="T28" fmla="*/ 16 w 94"/>
                <a:gd name="T29" fmla="*/ 32 h 94"/>
                <a:gd name="T30" fmla="*/ 15 w 94"/>
                <a:gd name="T31" fmla="*/ 35 h 94"/>
                <a:gd name="T32" fmla="*/ 36 w 94"/>
                <a:gd name="T33" fmla="*/ 37 h 94"/>
                <a:gd name="T34" fmla="*/ 34 w 94"/>
                <a:gd name="T35" fmla="*/ 40 h 94"/>
                <a:gd name="T36" fmla="*/ 32 w 94"/>
                <a:gd name="T37" fmla="*/ 45 h 94"/>
                <a:gd name="T38" fmla="*/ 13 w 94"/>
                <a:gd name="T39" fmla="*/ 53 h 94"/>
                <a:gd name="T40" fmla="*/ 15 w 94"/>
                <a:gd name="T41" fmla="*/ 59 h 94"/>
                <a:gd name="T42" fmla="*/ 15 w 94"/>
                <a:gd name="T43" fmla="*/ 59 h 94"/>
                <a:gd name="T44" fmla="*/ 16 w 94"/>
                <a:gd name="T45" fmla="*/ 60 h 94"/>
                <a:gd name="T46" fmla="*/ 29 w 94"/>
                <a:gd name="T47" fmla="*/ 54 h 94"/>
                <a:gd name="T48" fmla="*/ 26 w 94"/>
                <a:gd name="T49" fmla="*/ 74 h 94"/>
                <a:gd name="T50" fmla="*/ 32 w 94"/>
                <a:gd name="T51" fmla="*/ 78 h 94"/>
                <a:gd name="T52" fmla="*/ 32 w 94"/>
                <a:gd name="T53" fmla="*/ 78 h 94"/>
                <a:gd name="T54" fmla="*/ 33 w 94"/>
                <a:gd name="T55" fmla="*/ 79 h 94"/>
                <a:gd name="T56" fmla="*/ 34 w 94"/>
                <a:gd name="T57" fmla="*/ 78 h 94"/>
                <a:gd name="T58" fmla="*/ 36 w 94"/>
                <a:gd name="T59" fmla="*/ 55 h 94"/>
                <a:gd name="T60" fmla="*/ 48 w 94"/>
                <a:gd name="T61" fmla="*/ 67 h 94"/>
                <a:gd name="T62" fmla="*/ 60 w 94"/>
                <a:gd name="T63" fmla="*/ 79 h 94"/>
                <a:gd name="T64" fmla="*/ 65 w 94"/>
                <a:gd name="T65" fmla="*/ 77 h 94"/>
                <a:gd name="T66" fmla="*/ 66 w 94"/>
                <a:gd name="T67" fmla="*/ 74 h 94"/>
                <a:gd name="T68" fmla="*/ 54 w 94"/>
                <a:gd name="T69" fmla="*/ 62 h 94"/>
                <a:gd name="T70" fmla="*/ 39 w 94"/>
                <a:gd name="T71" fmla="*/ 48 h 94"/>
                <a:gd name="T72" fmla="*/ 41 w 94"/>
                <a:gd name="T73" fmla="*/ 43 h 94"/>
                <a:gd name="T74" fmla="*/ 43 w 94"/>
                <a:gd name="T75" fmla="*/ 39 h 94"/>
                <a:gd name="T76" fmla="*/ 49 w 94"/>
                <a:gd name="T77" fmla="*/ 42 h 94"/>
                <a:gd name="T78" fmla="*/ 77 w 94"/>
                <a:gd name="T79" fmla="*/ 64 h 94"/>
                <a:gd name="T80" fmla="*/ 78 w 94"/>
                <a:gd name="T81" fmla="*/ 62 h 94"/>
                <a:gd name="T82" fmla="*/ 78 w 94"/>
                <a:gd name="T83" fmla="*/ 62 h 94"/>
                <a:gd name="T84" fmla="*/ 80 w 94"/>
                <a:gd name="T85" fmla="*/ 56 h 94"/>
                <a:gd name="T86" fmla="*/ 53 w 94"/>
                <a:gd name="T87" fmla="*/ 35 h 94"/>
                <a:gd name="T88" fmla="*/ 47 w 94"/>
                <a:gd name="T89" fmla="*/ 32 h 94"/>
                <a:gd name="T90" fmla="*/ 50 w 94"/>
                <a:gd name="T91" fmla="*/ 28 h 94"/>
                <a:gd name="T92" fmla="*/ 56 w 94"/>
                <a:gd name="T93" fmla="*/ 30 h 94"/>
                <a:gd name="T94" fmla="*/ 74 w 94"/>
                <a:gd name="T95" fmla="*/ 28 h 94"/>
                <a:gd name="T96" fmla="*/ 71 w 94"/>
                <a:gd name="T97" fmla="*/ 23 h 94"/>
                <a:gd name="T98" fmla="*/ 70 w 94"/>
                <a:gd name="T99" fmla="*/ 22 h 94"/>
                <a:gd name="T100" fmla="*/ 58 w 94"/>
                <a:gd name="T101" fmla="*/ 23 h 94"/>
                <a:gd name="T102" fmla="*/ 55 w 94"/>
                <a:gd name="T103" fmla="*/ 22 h 94"/>
                <a:gd name="T104" fmla="*/ 62 w 94"/>
                <a:gd name="T105" fmla="*/ 16 h 94"/>
                <a:gd name="T106" fmla="*/ 53 w 94"/>
                <a:gd name="T107" fmla="*/ 14 h 94"/>
                <a:gd name="T108" fmla="*/ 49 w 94"/>
                <a:gd name="T109" fmla="*/ 18 h 94"/>
                <a:gd name="T110" fmla="*/ 43 w 94"/>
                <a:gd name="T111" fmla="*/ 13 h 94"/>
                <a:gd name="T112" fmla="*/ 37 w 94"/>
                <a:gd name="T113" fmla="*/ 15 h 94"/>
                <a:gd name="T114" fmla="*/ 35 w 94"/>
                <a:gd name="T115" fmla="*/ 16 h 94"/>
                <a:gd name="T116" fmla="*/ 44 w 94"/>
                <a:gd name="T117" fmla="*/ 24 h 94"/>
                <a:gd name="T118" fmla="*/ 40 w 94"/>
                <a:gd name="T119" fmla="*/ 30 h 94"/>
                <a:gd name="T120" fmla="*/ 20 w 94"/>
                <a:gd name="T121" fmla="*/ 2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4" h="94">
                  <a:moveTo>
                    <a:pt x="6" y="28"/>
                  </a:moveTo>
                  <a:cubicBezTo>
                    <a:pt x="11" y="16"/>
                    <a:pt x="21" y="8"/>
                    <a:pt x="32" y="4"/>
                  </a:cubicBezTo>
                  <a:cubicBezTo>
                    <a:pt x="43" y="0"/>
                    <a:pt x="56" y="1"/>
                    <a:pt x="67" y="6"/>
                  </a:cubicBezTo>
                  <a:cubicBezTo>
                    <a:pt x="78" y="12"/>
                    <a:pt x="86" y="21"/>
                    <a:pt x="90" y="32"/>
                  </a:cubicBezTo>
                  <a:cubicBezTo>
                    <a:pt x="94" y="43"/>
                    <a:pt x="94" y="56"/>
                    <a:pt x="88" y="67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83" y="78"/>
                    <a:pt x="73" y="87"/>
                    <a:pt x="62" y="90"/>
                  </a:cubicBezTo>
                  <a:cubicBezTo>
                    <a:pt x="51" y="94"/>
                    <a:pt x="39" y="94"/>
                    <a:pt x="27" y="89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16" y="83"/>
                    <a:pt x="8" y="73"/>
                    <a:pt x="4" y="62"/>
                  </a:cubicBezTo>
                  <a:cubicBezTo>
                    <a:pt x="0" y="51"/>
                    <a:pt x="1" y="39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lose/>
                  <a:moveTo>
                    <a:pt x="20" y="27"/>
                  </a:moveTo>
                  <a:cubicBezTo>
                    <a:pt x="18" y="29"/>
                    <a:pt x="17" y="30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5" y="34"/>
                    <a:pt x="15" y="35"/>
                  </a:cubicBezTo>
                  <a:cubicBezTo>
                    <a:pt x="21" y="34"/>
                    <a:pt x="28" y="34"/>
                    <a:pt x="36" y="37"/>
                  </a:cubicBezTo>
                  <a:cubicBezTo>
                    <a:pt x="35" y="38"/>
                    <a:pt x="35" y="39"/>
                    <a:pt x="34" y="40"/>
                  </a:cubicBezTo>
                  <a:cubicBezTo>
                    <a:pt x="33" y="42"/>
                    <a:pt x="32" y="43"/>
                    <a:pt x="32" y="45"/>
                  </a:cubicBezTo>
                  <a:cubicBezTo>
                    <a:pt x="26" y="45"/>
                    <a:pt x="20" y="47"/>
                    <a:pt x="13" y="53"/>
                  </a:cubicBezTo>
                  <a:cubicBezTo>
                    <a:pt x="14" y="55"/>
                    <a:pt x="14" y="57"/>
                    <a:pt x="15" y="59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21" y="56"/>
                    <a:pt x="25" y="54"/>
                    <a:pt x="29" y="54"/>
                  </a:cubicBezTo>
                  <a:cubicBezTo>
                    <a:pt x="27" y="61"/>
                    <a:pt x="26" y="68"/>
                    <a:pt x="26" y="74"/>
                  </a:cubicBezTo>
                  <a:cubicBezTo>
                    <a:pt x="28" y="76"/>
                    <a:pt x="30" y="77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3" y="78"/>
                    <a:pt x="33" y="78"/>
                    <a:pt x="33" y="79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3" y="72"/>
                    <a:pt x="34" y="64"/>
                    <a:pt x="36" y="55"/>
                  </a:cubicBezTo>
                  <a:cubicBezTo>
                    <a:pt x="41" y="58"/>
                    <a:pt x="44" y="62"/>
                    <a:pt x="48" y="67"/>
                  </a:cubicBezTo>
                  <a:cubicBezTo>
                    <a:pt x="52" y="71"/>
                    <a:pt x="56" y="76"/>
                    <a:pt x="60" y="79"/>
                  </a:cubicBezTo>
                  <a:cubicBezTo>
                    <a:pt x="62" y="78"/>
                    <a:pt x="63" y="78"/>
                    <a:pt x="65" y="77"/>
                  </a:cubicBezTo>
                  <a:cubicBezTo>
                    <a:pt x="66" y="74"/>
                    <a:pt x="66" y="74"/>
                    <a:pt x="66" y="74"/>
                  </a:cubicBezTo>
                  <a:cubicBezTo>
                    <a:pt x="62" y="71"/>
                    <a:pt x="58" y="67"/>
                    <a:pt x="54" y="62"/>
                  </a:cubicBezTo>
                  <a:cubicBezTo>
                    <a:pt x="49" y="56"/>
                    <a:pt x="44" y="51"/>
                    <a:pt x="39" y="48"/>
                  </a:cubicBezTo>
                  <a:cubicBezTo>
                    <a:pt x="40" y="46"/>
                    <a:pt x="40" y="45"/>
                    <a:pt x="41" y="43"/>
                  </a:cubicBezTo>
                  <a:cubicBezTo>
                    <a:pt x="42" y="42"/>
                    <a:pt x="42" y="40"/>
                    <a:pt x="43" y="39"/>
                  </a:cubicBezTo>
                  <a:cubicBezTo>
                    <a:pt x="45" y="40"/>
                    <a:pt x="47" y="41"/>
                    <a:pt x="49" y="42"/>
                  </a:cubicBezTo>
                  <a:cubicBezTo>
                    <a:pt x="61" y="47"/>
                    <a:pt x="71" y="55"/>
                    <a:pt x="77" y="64"/>
                  </a:cubicBezTo>
                  <a:cubicBezTo>
                    <a:pt x="77" y="63"/>
                    <a:pt x="78" y="63"/>
                    <a:pt x="78" y="62"/>
                  </a:cubicBezTo>
                  <a:cubicBezTo>
                    <a:pt x="78" y="62"/>
                    <a:pt x="78" y="62"/>
                    <a:pt x="78" y="62"/>
                  </a:cubicBezTo>
                  <a:cubicBezTo>
                    <a:pt x="79" y="60"/>
                    <a:pt x="80" y="58"/>
                    <a:pt x="80" y="56"/>
                  </a:cubicBezTo>
                  <a:cubicBezTo>
                    <a:pt x="74" y="47"/>
                    <a:pt x="63" y="40"/>
                    <a:pt x="53" y="35"/>
                  </a:cubicBezTo>
                  <a:cubicBezTo>
                    <a:pt x="51" y="34"/>
                    <a:pt x="49" y="33"/>
                    <a:pt x="47" y="32"/>
                  </a:cubicBezTo>
                  <a:cubicBezTo>
                    <a:pt x="48" y="31"/>
                    <a:pt x="49" y="29"/>
                    <a:pt x="50" y="28"/>
                  </a:cubicBezTo>
                  <a:cubicBezTo>
                    <a:pt x="52" y="29"/>
                    <a:pt x="54" y="30"/>
                    <a:pt x="56" y="30"/>
                  </a:cubicBezTo>
                  <a:cubicBezTo>
                    <a:pt x="66" y="32"/>
                    <a:pt x="73" y="28"/>
                    <a:pt x="74" y="28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2"/>
                    <a:pt x="70" y="22"/>
                    <a:pt x="70" y="22"/>
                  </a:cubicBezTo>
                  <a:cubicBezTo>
                    <a:pt x="68" y="22"/>
                    <a:pt x="63" y="24"/>
                    <a:pt x="58" y="23"/>
                  </a:cubicBezTo>
                  <a:cubicBezTo>
                    <a:pt x="57" y="23"/>
                    <a:pt x="56" y="22"/>
                    <a:pt x="55" y="22"/>
                  </a:cubicBezTo>
                  <a:cubicBezTo>
                    <a:pt x="57" y="20"/>
                    <a:pt x="60" y="18"/>
                    <a:pt x="62" y="16"/>
                  </a:cubicBezTo>
                  <a:cubicBezTo>
                    <a:pt x="59" y="15"/>
                    <a:pt x="56" y="14"/>
                    <a:pt x="53" y="14"/>
                  </a:cubicBezTo>
                  <a:cubicBezTo>
                    <a:pt x="52" y="15"/>
                    <a:pt x="50" y="16"/>
                    <a:pt x="49" y="18"/>
                  </a:cubicBezTo>
                  <a:cubicBezTo>
                    <a:pt x="47" y="16"/>
                    <a:pt x="45" y="15"/>
                    <a:pt x="43" y="13"/>
                  </a:cubicBezTo>
                  <a:cubicBezTo>
                    <a:pt x="41" y="14"/>
                    <a:pt x="39" y="14"/>
                    <a:pt x="37" y="15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9" y="20"/>
                    <a:pt x="44" y="24"/>
                  </a:cubicBezTo>
                  <a:cubicBezTo>
                    <a:pt x="42" y="26"/>
                    <a:pt x="41" y="28"/>
                    <a:pt x="40" y="30"/>
                  </a:cubicBezTo>
                  <a:cubicBezTo>
                    <a:pt x="33" y="28"/>
                    <a:pt x="26" y="27"/>
                    <a:pt x="20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endParaRPr lang="zh-CN" altLang="en-US" sz="1898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1827937" y="1786815"/>
            <a:ext cx="4411347" cy="865305"/>
            <a:chOff x="7855640" y="3619632"/>
            <a:chExt cx="4182840" cy="820481"/>
          </a:xfrm>
        </p:grpSpPr>
        <p:sp>
          <p:nvSpPr>
            <p:cNvPr id="17" name="TextBox 16"/>
            <p:cNvSpPr txBox="1"/>
            <p:nvPr/>
          </p:nvSpPr>
          <p:spPr>
            <a:xfrm>
              <a:off x="7855640" y="3619632"/>
              <a:ext cx="1191654" cy="20428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7855640" y="3914813"/>
              <a:ext cx="4182840" cy="525300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。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1827937" y="2810513"/>
            <a:ext cx="4411347" cy="843376"/>
            <a:chOff x="7855640" y="3619632"/>
            <a:chExt cx="4182840" cy="799688"/>
          </a:xfrm>
        </p:grpSpPr>
        <p:sp>
          <p:nvSpPr>
            <p:cNvPr id="20" name="TextBox 19"/>
            <p:cNvSpPr txBox="1"/>
            <p:nvPr/>
          </p:nvSpPr>
          <p:spPr>
            <a:xfrm>
              <a:off x="7855640" y="3619632"/>
              <a:ext cx="1191654" cy="20428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7855640" y="3914813"/>
              <a:ext cx="4182840" cy="50450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1827937" y="3834210"/>
            <a:ext cx="4411347" cy="843376"/>
            <a:chOff x="7855640" y="3619632"/>
            <a:chExt cx="4182840" cy="799688"/>
          </a:xfrm>
        </p:grpSpPr>
        <p:sp>
          <p:nvSpPr>
            <p:cNvPr id="23" name="TextBox 22"/>
            <p:cNvSpPr txBox="1"/>
            <p:nvPr/>
          </p:nvSpPr>
          <p:spPr>
            <a:xfrm>
              <a:off x="7855640" y="3619632"/>
              <a:ext cx="1191654" cy="20428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7855640" y="3914813"/>
              <a:ext cx="4182840" cy="50450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1827937" y="4857906"/>
            <a:ext cx="4411347" cy="843376"/>
            <a:chOff x="7855640" y="3619632"/>
            <a:chExt cx="4182840" cy="799688"/>
          </a:xfrm>
        </p:grpSpPr>
        <p:sp>
          <p:nvSpPr>
            <p:cNvPr id="26" name="TextBox 25"/>
            <p:cNvSpPr txBox="1"/>
            <p:nvPr/>
          </p:nvSpPr>
          <p:spPr>
            <a:xfrm>
              <a:off x="7855640" y="3619632"/>
              <a:ext cx="1191654" cy="20428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7855640" y="3914813"/>
              <a:ext cx="4182840" cy="50450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4" name="Rectangle 33"/>
          <p:cNvSpPr/>
          <p:nvPr/>
        </p:nvSpPr>
        <p:spPr>
          <a:xfrm>
            <a:off x="6751179" y="1828206"/>
            <a:ext cx="6107571" cy="3873076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8"/>
          <p:cNvSpPr txBox="1"/>
          <p:nvPr/>
        </p:nvSpPr>
        <p:spPr>
          <a:xfrm>
            <a:off x="609600" y="297529"/>
            <a:ext cx="2644190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2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Box 8"/>
          <p:cNvSpPr txBox="1"/>
          <p:nvPr/>
        </p:nvSpPr>
        <p:spPr>
          <a:xfrm>
            <a:off x="609600" y="688817"/>
            <a:ext cx="32194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6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01863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500"/>
                            </p:stCondLst>
                            <p:childTnLst>
                              <p:par>
                                <p:cTn id="2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7500"/>
                            </p:stCondLst>
                            <p:childTnLst>
                              <p:par>
                                <p:cTn id="3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8000"/>
                            </p:stCondLst>
                            <p:childTnLst>
                              <p:par>
                                <p:cTn id="3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0"/>
                            </p:stCondLst>
                            <p:childTnLst>
                              <p:par>
                                <p:cTn id="3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8549393" y="3544317"/>
            <a:ext cx="1801497" cy="1553016"/>
            <a:chOff x="8476198" y="3141240"/>
            <a:chExt cx="1708274" cy="1472651"/>
          </a:xfrm>
        </p:grpSpPr>
        <p:sp>
          <p:nvSpPr>
            <p:cNvPr id="5" name="Isosceles Triangle 4"/>
            <p:cNvSpPr/>
            <p:nvPr/>
          </p:nvSpPr>
          <p:spPr>
            <a:xfrm flipV="1">
              <a:off x="8476198" y="3141240"/>
              <a:ext cx="1708274" cy="1472651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>
              <a:spLocks noEditPoints="1"/>
            </p:cNvSpPr>
            <p:nvPr/>
          </p:nvSpPr>
          <p:spPr bwMode="auto">
            <a:xfrm>
              <a:off x="9142723" y="3462849"/>
              <a:ext cx="387918" cy="438719"/>
            </a:xfrm>
            <a:custGeom>
              <a:avLst/>
              <a:gdLst>
                <a:gd name="T0" fmla="*/ 20 w 78"/>
                <a:gd name="T1" fmla="*/ 7 h 88"/>
                <a:gd name="T2" fmla="*/ 20 w 78"/>
                <a:gd name="T3" fmla="*/ 11 h 88"/>
                <a:gd name="T4" fmla="*/ 5 w 78"/>
                <a:gd name="T5" fmla="*/ 6 h 88"/>
                <a:gd name="T6" fmla="*/ 1 w 78"/>
                <a:gd name="T7" fmla="*/ 8 h 88"/>
                <a:gd name="T8" fmla="*/ 0 w 78"/>
                <a:gd name="T9" fmla="*/ 20 h 88"/>
                <a:gd name="T10" fmla="*/ 3 w 78"/>
                <a:gd name="T11" fmla="*/ 38 h 88"/>
                <a:gd name="T12" fmla="*/ 17 w 78"/>
                <a:gd name="T13" fmla="*/ 49 h 88"/>
                <a:gd name="T14" fmla="*/ 20 w 78"/>
                <a:gd name="T15" fmla="*/ 50 h 88"/>
                <a:gd name="T16" fmla="*/ 20 w 78"/>
                <a:gd name="T17" fmla="*/ 49 h 88"/>
                <a:gd name="T18" fmla="*/ 31 w 78"/>
                <a:gd name="T19" fmla="*/ 52 h 88"/>
                <a:gd name="T20" fmla="*/ 31 w 78"/>
                <a:gd name="T21" fmla="*/ 64 h 88"/>
                <a:gd name="T22" fmla="*/ 27 w 78"/>
                <a:gd name="T23" fmla="*/ 64 h 88"/>
                <a:gd name="T24" fmla="*/ 27 w 78"/>
                <a:gd name="T25" fmla="*/ 68 h 88"/>
                <a:gd name="T26" fmla="*/ 15 w 78"/>
                <a:gd name="T27" fmla="*/ 68 h 88"/>
                <a:gd name="T28" fmla="*/ 15 w 78"/>
                <a:gd name="T29" fmla="*/ 88 h 88"/>
                <a:gd name="T30" fmla="*/ 64 w 78"/>
                <a:gd name="T31" fmla="*/ 88 h 88"/>
                <a:gd name="T32" fmla="*/ 64 w 78"/>
                <a:gd name="T33" fmla="*/ 68 h 88"/>
                <a:gd name="T34" fmla="*/ 52 w 78"/>
                <a:gd name="T35" fmla="*/ 68 h 88"/>
                <a:gd name="T36" fmla="*/ 52 w 78"/>
                <a:gd name="T37" fmla="*/ 64 h 88"/>
                <a:gd name="T38" fmla="*/ 47 w 78"/>
                <a:gd name="T39" fmla="*/ 64 h 88"/>
                <a:gd name="T40" fmla="*/ 47 w 78"/>
                <a:gd name="T41" fmla="*/ 52 h 88"/>
                <a:gd name="T42" fmla="*/ 58 w 78"/>
                <a:gd name="T43" fmla="*/ 49 h 88"/>
                <a:gd name="T44" fmla="*/ 58 w 78"/>
                <a:gd name="T45" fmla="*/ 50 h 88"/>
                <a:gd name="T46" fmla="*/ 61 w 78"/>
                <a:gd name="T47" fmla="*/ 49 h 88"/>
                <a:gd name="T48" fmla="*/ 75 w 78"/>
                <a:gd name="T49" fmla="*/ 38 h 88"/>
                <a:gd name="T50" fmla="*/ 78 w 78"/>
                <a:gd name="T51" fmla="*/ 20 h 88"/>
                <a:gd name="T52" fmla="*/ 77 w 78"/>
                <a:gd name="T53" fmla="*/ 8 h 88"/>
                <a:gd name="T54" fmla="*/ 73 w 78"/>
                <a:gd name="T55" fmla="*/ 6 h 88"/>
                <a:gd name="T56" fmla="*/ 58 w 78"/>
                <a:gd name="T57" fmla="*/ 11 h 88"/>
                <a:gd name="T58" fmla="*/ 58 w 78"/>
                <a:gd name="T59" fmla="*/ 7 h 88"/>
                <a:gd name="T60" fmla="*/ 60 w 78"/>
                <a:gd name="T61" fmla="*/ 7 h 88"/>
                <a:gd name="T62" fmla="*/ 60 w 78"/>
                <a:gd name="T63" fmla="*/ 0 h 88"/>
                <a:gd name="T64" fmla="*/ 17 w 78"/>
                <a:gd name="T65" fmla="*/ 0 h 88"/>
                <a:gd name="T66" fmla="*/ 17 w 78"/>
                <a:gd name="T67" fmla="*/ 7 h 88"/>
                <a:gd name="T68" fmla="*/ 20 w 78"/>
                <a:gd name="T69" fmla="*/ 7 h 88"/>
                <a:gd name="T70" fmla="*/ 63 w 78"/>
                <a:gd name="T71" fmla="*/ 42 h 88"/>
                <a:gd name="T72" fmla="*/ 59 w 78"/>
                <a:gd name="T73" fmla="*/ 20 h 88"/>
                <a:gd name="T74" fmla="*/ 61 w 78"/>
                <a:gd name="T75" fmla="*/ 22 h 88"/>
                <a:gd name="T76" fmla="*/ 66 w 78"/>
                <a:gd name="T77" fmla="*/ 18 h 88"/>
                <a:gd name="T78" fmla="*/ 64 w 78"/>
                <a:gd name="T79" fmla="*/ 16 h 88"/>
                <a:gd name="T80" fmla="*/ 71 w 78"/>
                <a:gd name="T81" fmla="*/ 13 h 88"/>
                <a:gd name="T82" fmla="*/ 72 w 78"/>
                <a:gd name="T83" fmla="*/ 20 h 88"/>
                <a:gd name="T84" fmla="*/ 69 w 78"/>
                <a:gd name="T85" fmla="*/ 36 h 88"/>
                <a:gd name="T86" fmla="*/ 63 w 78"/>
                <a:gd name="T87" fmla="*/ 42 h 88"/>
                <a:gd name="T88" fmla="*/ 19 w 78"/>
                <a:gd name="T89" fmla="*/ 20 h 88"/>
                <a:gd name="T90" fmla="*/ 15 w 78"/>
                <a:gd name="T91" fmla="*/ 42 h 88"/>
                <a:gd name="T92" fmla="*/ 9 w 78"/>
                <a:gd name="T93" fmla="*/ 36 h 88"/>
                <a:gd name="T94" fmla="*/ 6 w 78"/>
                <a:gd name="T95" fmla="*/ 20 h 88"/>
                <a:gd name="T96" fmla="*/ 7 w 78"/>
                <a:gd name="T97" fmla="*/ 13 h 88"/>
                <a:gd name="T98" fmla="*/ 14 w 78"/>
                <a:gd name="T99" fmla="*/ 16 h 88"/>
                <a:gd name="T100" fmla="*/ 12 w 78"/>
                <a:gd name="T101" fmla="*/ 18 h 88"/>
                <a:gd name="T102" fmla="*/ 17 w 78"/>
                <a:gd name="T103" fmla="*/ 22 h 88"/>
                <a:gd name="T104" fmla="*/ 19 w 78"/>
                <a:gd name="T105" fmla="*/ 20 h 88"/>
                <a:gd name="T106" fmla="*/ 32 w 78"/>
                <a:gd name="T107" fmla="*/ 10 h 88"/>
                <a:gd name="T108" fmla="*/ 32 w 78"/>
                <a:gd name="T109" fmla="*/ 45 h 88"/>
                <a:gd name="T110" fmla="*/ 25 w 78"/>
                <a:gd name="T111" fmla="*/ 41 h 88"/>
                <a:gd name="T112" fmla="*/ 28 w 78"/>
                <a:gd name="T113" fmla="*/ 14 h 88"/>
                <a:gd name="T114" fmla="*/ 28 w 78"/>
                <a:gd name="T115" fmla="*/ 10 h 88"/>
                <a:gd name="T116" fmla="*/ 32 w 78"/>
                <a:gd name="T117" fmla="*/ 1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8" h="88">
                  <a:moveTo>
                    <a:pt x="20" y="7"/>
                  </a:moveTo>
                  <a:cubicBezTo>
                    <a:pt x="20" y="8"/>
                    <a:pt x="21" y="10"/>
                    <a:pt x="20" y="11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11"/>
                    <a:pt x="0" y="16"/>
                    <a:pt x="0" y="20"/>
                  </a:cubicBezTo>
                  <a:cubicBezTo>
                    <a:pt x="0" y="26"/>
                    <a:pt x="1" y="33"/>
                    <a:pt x="3" y="38"/>
                  </a:cubicBezTo>
                  <a:cubicBezTo>
                    <a:pt x="6" y="44"/>
                    <a:pt x="10" y="48"/>
                    <a:pt x="17" y="49"/>
                  </a:cubicBezTo>
                  <a:cubicBezTo>
                    <a:pt x="18" y="50"/>
                    <a:pt x="19" y="50"/>
                    <a:pt x="20" y="50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2" y="51"/>
                    <a:pt x="26" y="52"/>
                    <a:pt x="31" y="52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4" y="68"/>
                    <a:pt x="64" y="68"/>
                    <a:pt x="64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52" y="52"/>
                    <a:pt x="56" y="51"/>
                    <a:pt x="58" y="49"/>
                  </a:cubicBezTo>
                  <a:cubicBezTo>
                    <a:pt x="58" y="50"/>
                    <a:pt x="58" y="50"/>
                    <a:pt x="58" y="50"/>
                  </a:cubicBezTo>
                  <a:cubicBezTo>
                    <a:pt x="59" y="50"/>
                    <a:pt x="60" y="50"/>
                    <a:pt x="61" y="49"/>
                  </a:cubicBezTo>
                  <a:cubicBezTo>
                    <a:pt x="68" y="48"/>
                    <a:pt x="72" y="44"/>
                    <a:pt x="75" y="38"/>
                  </a:cubicBezTo>
                  <a:cubicBezTo>
                    <a:pt x="77" y="33"/>
                    <a:pt x="78" y="26"/>
                    <a:pt x="78" y="20"/>
                  </a:cubicBezTo>
                  <a:cubicBezTo>
                    <a:pt x="78" y="16"/>
                    <a:pt x="78" y="11"/>
                    <a:pt x="77" y="8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7" y="10"/>
                    <a:pt x="58" y="8"/>
                    <a:pt x="58" y="7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0" y="7"/>
                    <a:pt x="20" y="7"/>
                    <a:pt x="20" y="7"/>
                  </a:cubicBezTo>
                  <a:close/>
                  <a:moveTo>
                    <a:pt x="63" y="42"/>
                  </a:moveTo>
                  <a:cubicBezTo>
                    <a:pt x="64" y="36"/>
                    <a:pt x="60" y="28"/>
                    <a:pt x="59" y="20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72" y="15"/>
                    <a:pt x="72" y="18"/>
                    <a:pt x="72" y="20"/>
                  </a:cubicBezTo>
                  <a:cubicBezTo>
                    <a:pt x="71" y="26"/>
                    <a:pt x="71" y="31"/>
                    <a:pt x="69" y="36"/>
                  </a:cubicBezTo>
                  <a:cubicBezTo>
                    <a:pt x="67" y="39"/>
                    <a:pt x="65" y="41"/>
                    <a:pt x="63" y="42"/>
                  </a:cubicBezTo>
                  <a:close/>
                  <a:moveTo>
                    <a:pt x="19" y="20"/>
                  </a:moveTo>
                  <a:cubicBezTo>
                    <a:pt x="17" y="28"/>
                    <a:pt x="14" y="36"/>
                    <a:pt x="15" y="42"/>
                  </a:cubicBezTo>
                  <a:cubicBezTo>
                    <a:pt x="13" y="41"/>
                    <a:pt x="11" y="39"/>
                    <a:pt x="9" y="36"/>
                  </a:cubicBezTo>
                  <a:cubicBezTo>
                    <a:pt x="7" y="31"/>
                    <a:pt x="6" y="26"/>
                    <a:pt x="6" y="20"/>
                  </a:cubicBezTo>
                  <a:cubicBezTo>
                    <a:pt x="6" y="18"/>
                    <a:pt x="6" y="15"/>
                    <a:pt x="7" y="13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9" y="20"/>
                    <a:pt x="19" y="20"/>
                    <a:pt x="19" y="20"/>
                  </a:cubicBezTo>
                  <a:close/>
                  <a:moveTo>
                    <a:pt x="32" y="10"/>
                  </a:move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27" y="45"/>
                    <a:pt x="25" y="41"/>
                  </a:cubicBezTo>
                  <a:cubicBezTo>
                    <a:pt x="24" y="37"/>
                    <a:pt x="28" y="16"/>
                    <a:pt x="28" y="14"/>
                  </a:cubicBezTo>
                  <a:cubicBezTo>
                    <a:pt x="28" y="13"/>
                    <a:pt x="28" y="10"/>
                    <a:pt x="28" y="10"/>
                  </a:cubicBezTo>
                  <a:lnTo>
                    <a:pt x="32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8549393" y="1903433"/>
            <a:ext cx="1801497" cy="1553016"/>
            <a:chOff x="8476198" y="1585268"/>
            <a:chExt cx="1708274" cy="1472651"/>
          </a:xfrm>
        </p:grpSpPr>
        <p:sp>
          <p:nvSpPr>
            <p:cNvPr id="4" name="Isosceles Triangle 3"/>
            <p:cNvSpPr/>
            <p:nvPr/>
          </p:nvSpPr>
          <p:spPr>
            <a:xfrm>
              <a:off x="8476198" y="1585268"/>
              <a:ext cx="1708274" cy="1472651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9"/>
            <p:cNvSpPr>
              <a:spLocks noEditPoints="1"/>
            </p:cNvSpPr>
            <p:nvPr/>
          </p:nvSpPr>
          <p:spPr bwMode="auto">
            <a:xfrm>
              <a:off x="9147137" y="2296328"/>
              <a:ext cx="366395" cy="389292"/>
            </a:xfrm>
            <a:custGeom>
              <a:avLst/>
              <a:gdLst>
                <a:gd name="T0" fmla="*/ 75 w 89"/>
                <a:gd name="T1" fmla="*/ 22 h 95"/>
                <a:gd name="T2" fmla="*/ 89 w 89"/>
                <a:gd name="T3" fmla="*/ 53 h 95"/>
                <a:gd name="T4" fmla="*/ 78 w 89"/>
                <a:gd name="T5" fmla="*/ 80 h 95"/>
                <a:gd name="T6" fmla="*/ 47 w 89"/>
                <a:gd name="T7" fmla="*/ 53 h 95"/>
                <a:gd name="T8" fmla="*/ 75 w 89"/>
                <a:gd name="T9" fmla="*/ 22 h 95"/>
                <a:gd name="T10" fmla="*/ 76 w 89"/>
                <a:gd name="T11" fmla="*/ 83 h 95"/>
                <a:gd name="T12" fmla="*/ 69 w 89"/>
                <a:gd name="T13" fmla="*/ 88 h 95"/>
                <a:gd name="T14" fmla="*/ 74 w 89"/>
                <a:gd name="T15" fmla="*/ 81 h 95"/>
                <a:gd name="T16" fmla="*/ 76 w 89"/>
                <a:gd name="T17" fmla="*/ 83 h 95"/>
                <a:gd name="T18" fmla="*/ 64 w 89"/>
                <a:gd name="T19" fmla="*/ 92 h 95"/>
                <a:gd name="T20" fmla="*/ 72 w 89"/>
                <a:gd name="T21" fmla="*/ 79 h 95"/>
                <a:gd name="T22" fmla="*/ 70 w 89"/>
                <a:gd name="T23" fmla="*/ 77 h 95"/>
                <a:gd name="T24" fmla="*/ 60 w 89"/>
                <a:gd name="T25" fmla="*/ 94 h 95"/>
                <a:gd name="T26" fmla="*/ 64 w 89"/>
                <a:gd name="T27" fmla="*/ 92 h 95"/>
                <a:gd name="T28" fmla="*/ 58 w 89"/>
                <a:gd name="T29" fmla="*/ 91 h 95"/>
                <a:gd name="T30" fmla="*/ 67 w 89"/>
                <a:gd name="T31" fmla="*/ 75 h 95"/>
                <a:gd name="T32" fmla="*/ 65 w 89"/>
                <a:gd name="T33" fmla="*/ 74 h 95"/>
                <a:gd name="T34" fmla="*/ 57 w 89"/>
                <a:gd name="T35" fmla="*/ 88 h 95"/>
                <a:gd name="T36" fmla="*/ 58 w 89"/>
                <a:gd name="T37" fmla="*/ 91 h 95"/>
                <a:gd name="T38" fmla="*/ 56 w 89"/>
                <a:gd name="T39" fmla="*/ 84 h 95"/>
                <a:gd name="T40" fmla="*/ 63 w 89"/>
                <a:gd name="T41" fmla="*/ 72 h 95"/>
                <a:gd name="T42" fmla="*/ 61 w 89"/>
                <a:gd name="T43" fmla="*/ 70 h 95"/>
                <a:gd name="T44" fmla="*/ 55 w 89"/>
                <a:gd name="T45" fmla="*/ 81 h 95"/>
                <a:gd name="T46" fmla="*/ 56 w 89"/>
                <a:gd name="T47" fmla="*/ 84 h 95"/>
                <a:gd name="T48" fmla="*/ 53 w 89"/>
                <a:gd name="T49" fmla="*/ 78 h 95"/>
                <a:gd name="T50" fmla="*/ 59 w 89"/>
                <a:gd name="T51" fmla="*/ 68 h 95"/>
                <a:gd name="T52" fmla="*/ 57 w 89"/>
                <a:gd name="T53" fmla="*/ 66 h 95"/>
                <a:gd name="T54" fmla="*/ 52 w 89"/>
                <a:gd name="T55" fmla="*/ 75 h 95"/>
                <a:gd name="T56" fmla="*/ 53 w 89"/>
                <a:gd name="T57" fmla="*/ 78 h 95"/>
                <a:gd name="T58" fmla="*/ 51 w 89"/>
                <a:gd name="T59" fmla="*/ 71 h 95"/>
                <a:gd name="T60" fmla="*/ 55 w 89"/>
                <a:gd name="T61" fmla="*/ 64 h 95"/>
                <a:gd name="T62" fmla="*/ 53 w 89"/>
                <a:gd name="T63" fmla="*/ 62 h 95"/>
                <a:gd name="T64" fmla="*/ 50 w 89"/>
                <a:gd name="T65" fmla="*/ 68 h 95"/>
                <a:gd name="T66" fmla="*/ 51 w 89"/>
                <a:gd name="T67" fmla="*/ 71 h 95"/>
                <a:gd name="T68" fmla="*/ 48 w 89"/>
                <a:gd name="T69" fmla="*/ 65 h 95"/>
                <a:gd name="T70" fmla="*/ 51 w 89"/>
                <a:gd name="T71" fmla="*/ 61 h 95"/>
                <a:gd name="T72" fmla="*/ 49 w 89"/>
                <a:gd name="T73" fmla="*/ 59 h 95"/>
                <a:gd name="T74" fmla="*/ 47 w 89"/>
                <a:gd name="T75" fmla="*/ 61 h 95"/>
                <a:gd name="T76" fmla="*/ 48 w 89"/>
                <a:gd name="T77" fmla="*/ 65 h 95"/>
                <a:gd name="T78" fmla="*/ 46 w 89"/>
                <a:gd name="T79" fmla="*/ 58 h 95"/>
                <a:gd name="T80" fmla="*/ 45 w 89"/>
                <a:gd name="T81" fmla="*/ 55 h 95"/>
                <a:gd name="T82" fmla="*/ 47 w 89"/>
                <a:gd name="T83" fmla="*/ 57 h 95"/>
                <a:gd name="T84" fmla="*/ 46 w 89"/>
                <a:gd name="T85" fmla="*/ 58 h 95"/>
                <a:gd name="T86" fmla="*/ 59 w 89"/>
                <a:gd name="T87" fmla="*/ 17 h 95"/>
                <a:gd name="T88" fmla="*/ 41 w 89"/>
                <a:gd name="T89" fmla="*/ 54 h 95"/>
                <a:gd name="T90" fmla="*/ 36 w 89"/>
                <a:gd name="T91" fmla="*/ 13 h 95"/>
                <a:gd name="T92" fmla="*/ 0 w 89"/>
                <a:gd name="T93" fmla="*/ 54 h 95"/>
                <a:gd name="T94" fmla="*/ 41 w 89"/>
                <a:gd name="T95" fmla="*/ 95 h 95"/>
                <a:gd name="T96" fmla="*/ 55 w 89"/>
                <a:gd name="T97" fmla="*/ 93 h 95"/>
                <a:gd name="T98" fmla="*/ 41 w 89"/>
                <a:gd name="T99" fmla="*/ 54 h 95"/>
                <a:gd name="T100" fmla="*/ 68 w 89"/>
                <a:gd name="T101" fmla="*/ 23 h 95"/>
                <a:gd name="T102" fmla="*/ 59 w 89"/>
                <a:gd name="T103" fmla="*/ 17 h 95"/>
                <a:gd name="T104" fmla="*/ 43 w 89"/>
                <a:gd name="T105" fmla="*/ 0 h 95"/>
                <a:gd name="T106" fmla="*/ 38 w 89"/>
                <a:gd name="T107" fmla="*/ 0 h 95"/>
                <a:gd name="T108" fmla="*/ 43 w 89"/>
                <a:gd name="T109" fmla="*/ 41 h 95"/>
                <a:gd name="T110" fmla="*/ 61 w 89"/>
                <a:gd name="T111" fmla="*/ 4 h 95"/>
                <a:gd name="T112" fmla="*/ 43 w 89"/>
                <a:gd name="T11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9" h="95">
                  <a:moveTo>
                    <a:pt x="75" y="22"/>
                  </a:moveTo>
                  <a:cubicBezTo>
                    <a:pt x="83" y="29"/>
                    <a:pt x="89" y="40"/>
                    <a:pt x="89" y="53"/>
                  </a:cubicBezTo>
                  <a:cubicBezTo>
                    <a:pt x="89" y="63"/>
                    <a:pt x="85" y="73"/>
                    <a:pt x="78" y="80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75" y="22"/>
                    <a:pt x="75" y="22"/>
                    <a:pt x="75" y="22"/>
                  </a:cubicBezTo>
                  <a:close/>
                  <a:moveTo>
                    <a:pt x="76" y="83"/>
                  </a:moveTo>
                  <a:cubicBezTo>
                    <a:pt x="74" y="85"/>
                    <a:pt x="72" y="87"/>
                    <a:pt x="69" y="88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6" y="83"/>
                    <a:pt x="76" y="83"/>
                    <a:pt x="76" y="83"/>
                  </a:cubicBezTo>
                  <a:close/>
                  <a:moveTo>
                    <a:pt x="64" y="92"/>
                  </a:moveTo>
                  <a:cubicBezTo>
                    <a:pt x="72" y="79"/>
                    <a:pt x="72" y="79"/>
                    <a:pt x="72" y="79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0" y="94"/>
                    <a:pt x="60" y="94"/>
                    <a:pt x="60" y="94"/>
                  </a:cubicBezTo>
                  <a:cubicBezTo>
                    <a:pt x="61" y="93"/>
                    <a:pt x="63" y="92"/>
                    <a:pt x="64" y="92"/>
                  </a:cubicBezTo>
                  <a:close/>
                  <a:moveTo>
                    <a:pt x="58" y="91"/>
                  </a:moveTo>
                  <a:cubicBezTo>
                    <a:pt x="67" y="75"/>
                    <a:pt x="67" y="75"/>
                    <a:pt x="67" y="75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57" y="88"/>
                    <a:pt x="57" y="88"/>
                    <a:pt x="57" y="88"/>
                  </a:cubicBezTo>
                  <a:cubicBezTo>
                    <a:pt x="58" y="91"/>
                    <a:pt x="58" y="91"/>
                    <a:pt x="58" y="91"/>
                  </a:cubicBezTo>
                  <a:close/>
                  <a:moveTo>
                    <a:pt x="56" y="84"/>
                  </a:moveTo>
                  <a:cubicBezTo>
                    <a:pt x="63" y="72"/>
                    <a:pt x="63" y="72"/>
                    <a:pt x="63" y="72"/>
                  </a:cubicBezTo>
                  <a:cubicBezTo>
                    <a:pt x="61" y="70"/>
                    <a:pt x="61" y="70"/>
                    <a:pt x="61" y="70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56" y="84"/>
                    <a:pt x="56" y="84"/>
                    <a:pt x="56" y="84"/>
                  </a:cubicBezTo>
                  <a:close/>
                  <a:moveTo>
                    <a:pt x="53" y="78"/>
                  </a:moveTo>
                  <a:cubicBezTo>
                    <a:pt x="59" y="68"/>
                    <a:pt x="59" y="68"/>
                    <a:pt x="59" y="68"/>
                  </a:cubicBezTo>
                  <a:cubicBezTo>
                    <a:pt x="57" y="66"/>
                    <a:pt x="57" y="66"/>
                    <a:pt x="57" y="66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53" y="78"/>
                    <a:pt x="53" y="78"/>
                    <a:pt x="53" y="78"/>
                  </a:cubicBezTo>
                  <a:close/>
                  <a:moveTo>
                    <a:pt x="51" y="71"/>
                  </a:moveTo>
                  <a:cubicBezTo>
                    <a:pt x="55" y="64"/>
                    <a:pt x="55" y="64"/>
                    <a:pt x="55" y="64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1" y="71"/>
                    <a:pt x="51" y="71"/>
                    <a:pt x="51" y="71"/>
                  </a:cubicBezTo>
                  <a:close/>
                  <a:moveTo>
                    <a:pt x="48" y="65"/>
                  </a:moveTo>
                  <a:cubicBezTo>
                    <a:pt x="51" y="61"/>
                    <a:pt x="51" y="61"/>
                    <a:pt x="51" y="61"/>
                  </a:cubicBezTo>
                  <a:cubicBezTo>
                    <a:pt x="49" y="59"/>
                    <a:pt x="49" y="59"/>
                    <a:pt x="49" y="59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8" y="65"/>
                    <a:pt x="48" y="65"/>
                    <a:pt x="48" y="65"/>
                  </a:cubicBezTo>
                  <a:close/>
                  <a:moveTo>
                    <a:pt x="46" y="58"/>
                  </a:moveTo>
                  <a:cubicBezTo>
                    <a:pt x="45" y="55"/>
                    <a:pt x="45" y="55"/>
                    <a:pt x="45" y="55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6" y="58"/>
                    <a:pt x="46" y="58"/>
                    <a:pt x="46" y="58"/>
                  </a:cubicBezTo>
                  <a:close/>
                  <a:moveTo>
                    <a:pt x="59" y="17"/>
                  </a:moveTo>
                  <a:cubicBezTo>
                    <a:pt x="41" y="54"/>
                    <a:pt x="41" y="54"/>
                    <a:pt x="41" y="54"/>
                  </a:cubicBezTo>
                  <a:cubicBezTo>
                    <a:pt x="41" y="54"/>
                    <a:pt x="38" y="28"/>
                    <a:pt x="36" y="13"/>
                  </a:cubicBezTo>
                  <a:cubicBezTo>
                    <a:pt x="16" y="15"/>
                    <a:pt x="0" y="33"/>
                    <a:pt x="0" y="54"/>
                  </a:cubicBezTo>
                  <a:cubicBezTo>
                    <a:pt x="0" y="77"/>
                    <a:pt x="18" y="95"/>
                    <a:pt x="41" y="95"/>
                  </a:cubicBezTo>
                  <a:cubicBezTo>
                    <a:pt x="46" y="95"/>
                    <a:pt x="51" y="94"/>
                    <a:pt x="55" y="93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6" y="20"/>
                    <a:pt x="63" y="18"/>
                    <a:pt x="59" y="17"/>
                  </a:cubicBezTo>
                  <a:close/>
                  <a:moveTo>
                    <a:pt x="43" y="0"/>
                  </a:moveTo>
                  <a:cubicBezTo>
                    <a:pt x="41" y="0"/>
                    <a:pt x="40" y="0"/>
                    <a:pt x="38" y="0"/>
                  </a:cubicBezTo>
                  <a:cubicBezTo>
                    <a:pt x="40" y="15"/>
                    <a:pt x="43" y="41"/>
                    <a:pt x="43" y="41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56" y="1"/>
                    <a:pt x="49" y="0"/>
                    <a:pt x="4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9544549" y="3588824"/>
            <a:ext cx="1801497" cy="1553016"/>
            <a:chOff x="9419857" y="3183444"/>
            <a:chExt cx="1708274" cy="1472651"/>
          </a:xfrm>
        </p:grpSpPr>
        <p:sp>
          <p:nvSpPr>
            <p:cNvPr id="7" name="Isosceles Triangle 6"/>
            <p:cNvSpPr/>
            <p:nvPr/>
          </p:nvSpPr>
          <p:spPr>
            <a:xfrm>
              <a:off x="9419857" y="3183444"/>
              <a:ext cx="1708274" cy="1472651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10"/>
            <p:cNvSpPr>
              <a:spLocks noEditPoints="1"/>
            </p:cNvSpPr>
            <p:nvPr/>
          </p:nvSpPr>
          <p:spPr bwMode="auto">
            <a:xfrm>
              <a:off x="10049769" y="3919769"/>
              <a:ext cx="448449" cy="362577"/>
            </a:xfrm>
            <a:custGeom>
              <a:avLst/>
              <a:gdLst>
                <a:gd name="T0" fmla="*/ 86 w 109"/>
                <a:gd name="T1" fmla="*/ 88 h 88"/>
                <a:gd name="T2" fmla="*/ 84 w 109"/>
                <a:gd name="T3" fmla="*/ 44 h 88"/>
                <a:gd name="T4" fmla="*/ 80 w 109"/>
                <a:gd name="T5" fmla="*/ 71 h 88"/>
                <a:gd name="T6" fmla="*/ 109 w 109"/>
                <a:gd name="T7" fmla="*/ 0 h 88"/>
                <a:gd name="T8" fmla="*/ 92 w 109"/>
                <a:gd name="T9" fmla="*/ 33 h 88"/>
                <a:gd name="T10" fmla="*/ 80 w 109"/>
                <a:gd name="T11" fmla="*/ 25 h 88"/>
                <a:gd name="T12" fmla="*/ 67 w 109"/>
                <a:gd name="T13" fmla="*/ 68 h 88"/>
                <a:gd name="T14" fmla="*/ 37 w 109"/>
                <a:gd name="T15" fmla="*/ 73 h 88"/>
                <a:gd name="T16" fmla="*/ 19 w 109"/>
                <a:gd name="T17" fmla="*/ 63 h 88"/>
                <a:gd name="T18" fmla="*/ 0 w 109"/>
                <a:gd name="T19" fmla="*/ 56 h 88"/>
                <a:gd name="T20" fmla="*/ 25 w 109"/>
                <a:gd name="T21" fmla="*/ 48 h 88"/>
                <a:gd name="T22" fmla="*/ 30 w 109"/>
                <a:gd name="T23" fmla="*/ 57 h 88"/>
                <a:gd name="T24" fmla="*/ 44 w 109"/>
                <a:gd name="T25" fmla="*/ 29 h 88"/>
                <a:gd name="T26" fmla="*/ 66 w 109"/>
                <a:gd name="T27" fmla="*/ 50 h 88"/>
                <a:gd name="T28" fmla="*/ 68 w 109"/>
                <a:gd name="T29" fmla="*/ 18 h 88"/>
                <a:gd name="T30" fmla="*/ 78 w 109"/>
                <a:gd name="T31" fmla="*/ 12 h 88"/>
                <a:gd name="T32" fmla="*/ 90 w 109"/>
                <a:gd name="T33" fmla="*/ 1 h 88"/>
                <a:gd name="T34" fmla="*/ 22 w 109"/>
                <a:gd name="T35" fmla="*/ 88 h 88"/>
                <a:gd name="T36" fmla="*/ 29 w 109"/>
                <a:gd name="T37" fmla="*/ 80 h 88"/>
                <a:gd name="T38" fmla="*/ 22 w 109"/>
                <a:gd name="T39" fmla="*/ 79 h 88"/>
                <a:gd name="T40" fmla="*/ 11 w 109"/>
                <a:gd name="T41" fmla="*/ 88 h 88"/>
                <a:gd name="T42" fmla="*/ 17 w 109"/>
                <a:gd name="T43" fmla="*/ 71 h 88"/>
                <a:gd name="T44" fmla="*/ 11 w 109"/>
                <a:gd name="T45" fmla="*/ 73 h 88"/>
                <a:gd name="T46" fmla="*/ 34 w 109"/>
                <a:gd name="T47" fmla="*/ 88 h 88"/>
                <a:gd name="T48" fmla="*/ 40 w 109"/>
                <a:gd name="T49" fmla="*/ 79 h 88"/>
                <a:gd name="T50" fmla="*/ 34 w 109"/>
                <a:gd name="T51" fmla="*/ 80 h 88"/>
                <a:gd name="T52" fmla="*/ 45 w 109"/>
                <a:gd name="T53" fmla="*/ 88 h 88"/>
                <a:gd name="T54" fmla="*/ 52 w 109"/>
                <a:gd name="T55" fmla="*/ 63 h 88"/>
                <a:gd name="T56" fmla="*/ 45 w 109"/>
                <a:gd name="T57" fmla="*/ 69 h 88"/>
                <a:gd name="T58" fmla="*/ 57 w 109"/>
                <a:gd name="T59" fmla="*/ 88 h 88"/>
                <a:gd name="T60" fmla="*/ 63 w 109"/>
                <a:gd name="T61" fmla="*/ 73 h 88"/>
                <a:gd name="T62" fmla="*/ 57 w 109"/>
                <a:gd name="T63" fmla="*/ 88 h 88"/>
                <a:gd name="T64" fmla="*/ 75 w 109"/>
                <a:gd name="T65" fmla="*/ 88 h 88"/>
                <a:gd name="T66" fmla="*/ 68 w 109"/>
                <a:gd name="T67" fmla="*/ 7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" h="88">
                  <a:moveTo>
                    <a:pt x="80" y="88"/>
                  </a:moveTo>
                  <a:cubicBezTo>
                    <a:pt x="86" y="88"/>
                    <a:pt x="86" y="88"/>
                    <a:pt x="86" y="88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0" y="71"/>
                    <a:pt x="80" y="71"/>
                    <a:pt x="80" y="71"/>
                  </a:cubicBezTo>
                  <a:cubicBezTo>
                    <a:pt x="80" y="88"/>
                    <a:pt x="80" y="88"/>
                    <a:pt x="80" y="88"/>
                  </a:cubicBezTo>
                  <a:close/>
                  <a:moveTo>
                    <a:pt x="109" y="0"/>
                  </a:moveTo>
                  <a:cubicBezTo>
                    <a:pt x="100" y="17"/>
                    <a:pt x="100" y="17"/>
                    <a:pt x="100" y="17"/>
                  </a:cubicBezTo>
                  <a:cubicBezTo>
                    <a:pt x="92" y="33"/>
                    <a:pt x="92" y="33"/>
                    <a:pt x="92" y="33"/>
                  </a:cubicBezTo>
                  <a:cubicBezTo>
                    <a:pt x="84" y="22"/>
                    <a:pt x="84" y="22"/>
                    <a:pt x="84" y="22"/>
                  </a:cubicBezTo>
                  <a:cubicBezTo>
                    <a:pt x="80" y="25"/>
                    <a:pt x="80" y="25"/>
                    <a:pt x="80" y="25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37" y="73"/>
                    <a:pt x="37" y="73"/>
                    <a:pt x="37" y="73"/>
                  </a:cubicBezTo>
                  <a:cubicBezTo>
                    <a:pt x="26" y="73"/>
                    <a:pt x="26" y="73"/>
                    <a:pt x="26" y="73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8" y="18"/>
                    <a:pt x="68" y="18"/>
                    <a:pt x="68" y="18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109" y="0"/>
                    <a:pt x="109" y="0"/>
                    <a:pt x="109" y="0"/>
                  </a:cubicBezTo>
                  <a:close/>
                  <a:moveTo>
                    <a:pt x="22" y="88"/>
                  </a:moveTo>
                  <a:cubicBezTo>
                    <a:pt x="24" y="88"/>
                    <a:pt x="27" y="88"/>
                    <a:pt x="29" y="88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22" y="88"/>
                    <a:pt x="22" y="88"/>
                    <a:pt x="22" y="88"/>
                  </a:cubicBezTo>
                  <a:close/>
                  <a:moveTo>
                    <a:pt x="11" y="88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88"/>
                    <a:pt x="11" y="88"/>
                    <a:pt x="11" y="88"/>
                  </a:cubicBezTo>
                  <a:close/>
                  <a:moveTo>
                    <a:pt x="34" y="88"/>
                  </a:moveTo>
                  <a:cubicBezTo>
                    <a:pt x="36" y="88"/>
                    <a:pt x="38" y="88"/>
                    <a:pt x="40" y="88"/>
                  </a:cubicBezTo>
                  <a:cubicBezTo>
                    <a:pt x="40" y="79"/>
                    <a:pt x="40" y="79"/>
                    <a:pt x="40" y="79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34" y="80"/>
                    <a:pt x="34" y="80"/>
                    <a:pt x="34" y="80"/>
                  </a:cubicBezTo>
                  <a:cubicBezTo>
                    <a:pt x="34" y="88"/>
                    <a:pt x="34" y="88"/>
                    <a:pt x="34" y="88"/>
                  </a:cubicBezTo>
                  <a:close/>
                  <a:moveTo>
                    <a:pt x="45" y="88"/>
                  </a:moveTo>
                  <a:cubicBezTo>
                    <a:pt x="47" y="88"/>
                    <a:pt x="50" y="88"/>
                    <a:pt x="52" y="88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5" y="69"/>
                    <a:pt x="45" y="69"/>
                    <a:pt x="45" y="69"/>
                  </a:cubicBezTo>
                  <a:cubicBezTo>
                    <a:pt x="45" y="88"/>
                    <a:pt x="45" y="88"/>
                    <a:pt x="45" y="88"/>
                  </a:cubicBezTo>
                  <a:close/>
                  <a:moveTo>
                    <a:pt x="57" y="88"/>
                  </a:moveTo>
                  <a:cubicBezTo>
                    <a:pt x="59" y="88"/>
                    <a:pt x="61" y="88"/>
                    <a:pt x="63" y="88"/>
                  </a:cubicBezTo>
                  <a:cubicBezTo>
                    <a:pt x="63" y="73"/>
                    <a:pt x="63" y="73"/>
                    <a:pt x="63" y="73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7" y="88"/>
                    <a:pt x="57" y="88"/>
                    <a:pt x="57" y="88"/>
                  </a:cubicBezTo>
                  <a:close/>
                  <a:moveTo>
                    <a:pt x="68" y="88"/>
                  </a:moveTo>
                  <a:cubicBezTo>
                    <a:pt x="70" y="88"/>
                    <a:pt x="73" y="88"/>
                    <a:pt x="75" y="88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68" y="75"/>
                    <a:pt x="68" y="75"/>
                    <a:pt x="68" y="75"/>
                  </a:cubicBezTo>
                  <a:lnTo>
                    <a:pt x="68" y="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7554236" y="3588824"/>
            <a:ext cx="1801497" cy="1553016"/>
            <a:chOff x="7532538" y="3183444"/>
            <a:chExt cx="1708274" cy="1472651"/>
          </a:xfrm>
        </p:grpSpPr>
        <p:sp>
          <p:nvSpPr>
            <p:cNvPr id="6" name="Isosceles Triangle 5"/>
            <p:cNvSpPr/>
            <p:nvPr/>
          </p:nvSpPr>
          <p:spPr>
            <a:xfrm>
              <a:off x="7532538" y="3183444"/>
              <a:ext cx="1708274" cy="1472651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11"/>
            <p:cNvSpPr>
              <a:spLocks noEditPoints="1"/>
            </p:cNvSpPr>
            <p:nvPr/>
          </p:nvSpPr>
          <p:spPr bwMode="auto">
            <a:xfrm>
              <a:off x="8248324" y="3965852"/>
              <a:ext cx="276702" cy="437000"/>
            </a:xfrm>
            <a:custGeom>
              <a:avLst/>
              <a:gdLst>
                <a:gd name="T0" fmla="*/ 57 w 67"/>
                <a:gd name="T1" fmla="*/ 10 h 106"/>
                <a:gd name="T2" fmla="*/ 62 w 67"/>
                <a:gd name="T3" fmla="*/ 51 h 106"/>
                <a:gd name="T4" fmla="*/ 51 w 67"/>
                <a:gd name="T5" fmla="*/ 66 h 106"/>
                <a:gd name="T6" fmla="*/ 55 w 67"/>
                <a:gd name="T7" fmla="*/ 65 h 106"/>
                <a:gd name="T8" fmla="*/ 57 w 67"/>
                <a:gd name="T9" fmla="*/ 73 h 106"/>
                <a:gd name="T10" fmla="*/ 56 w 67"/>
                <a:gd name="T11" fmla="*/ 80 h 106"/>
                <a:gd name="T12" fmla="*/ 57 w 67"/>
                <a:gd name="T13" fmla="*/ 86 h 106"/>
                <a:gd name="T14" fmla="*/ 55 w 67"/>
                <a:gd name="T15" fmla="*/ 93 h 106"/>
                <a:gd name="T16" fmla="*/ 15 w 67"/>
                <a:gd name="T17" fmla="*/ 97 h 106"/>
                <a:gd name="T18" fmla="*/ 12 w 67"/>
                <a:gd name="T19" fmla="*/ 95 h 106"/>
                <a:gd name="T20" fmla="*/ 12 w 67"/>
                <a:gd name="T21" fmla="*/ 83 h 106"/>
                <a:gd name="T22" fmla="*/ 12 w 67"/>
                <a:gd name="T23" fmla="*/ 82 h 106"/>
                <a:gd name="T24" fmla="*/ 12 w 67"/>
                <a:gd name="T25" fmla="*/ 71 h 106"/>
                <a:gd name="T26" fmla="*/ 15 w 67"/>
                <a:gd name="T27" fmla="*/ 69 h 106"/>
                <a:gd name="T28" fmla="*/ 16 w 67"/>
                <a:gd name="T29" fmla="*/ 63 h 106"/>
                <a:gd name="T30" fmla="*/ 0 w 67"/>
                <a:gd name="T31" fmla="*/ 34 h 106"/>
                <a:gd name="T32" fmla="*/ 33 w 67"/>
                <a:gd name="T33" fmla="*/ 0 h 106"/>
                <a:gd name="T34" fmla="*/ 28 w 67"/>
                <a:gd name="T35" fmla="*/ 41 h 106"/>
                <a:gd name="T36" fmla="*/ 30 w 67"/>
                <a:gd name="T37" fmla="*/ 39 h 106"/>
                <a:gd name="T38" fmla="*/ 33 w 67"/>
                <a:gd name="T39" fmla="*/ 41 h 106"/>
                <a:gd name="T40" fmla="*/ 36 w 67"/>
                <a:gd name="T41" fmla="*/ 39 h 106"/>
                <a:gd name="T42" fmla="*/ 39 w 67"/>
                <a:gd name="T43" fmla="*/ 41 h 106"/>
                <a:gd name="T44" fmla="*/ 43 w 67"/>
                <a:gd name="T45" fmla="*/ 38 h 106"/>
                <a:gd name="T46" fmla="*/ 39 w 67"/>
                <a:gd name="T47" fmla="*/ 52 h 106"/>
                <a:gd name="T48" fmla="*/ 44 w 67"/>
                <a:gd name="T49" fmla="*/ 66 h 106"/>
                <a:gd name="T50" fmla="*/ 44 w 67"/>
                <a:gd name="T51" fmla="*/ 58 h 106"/>
                <a:gd name="T52" fmla="*/ 56 w 67"/>
                <a:gd name="T53" fmla="*/ 47 h 106"/>
                <a:gd name="T54" fmla="*/ 52 w 67"/>
                <a:gd name="T55" fmla="*/ 15 h 106"/>
                <a:gd name="T56" fmla="*/ 15 w 67"/>
                <a:gd name="T57" fmla="*/ 15 h 106"/>
                <a:gd name="T58" fmla="*/ 11 w 67"/>
                <a:gd name="T59" fmla="*/ 48 h 106"/>
                <a:gd name="T60" fmla="*/ 23 w 67"/>
                <a:gd name="T61" fmla="*/ 59 h 106"/>
                <a:gd name="T62" fmla="*/ 23 w 67"/>
                <a:gd name="T63" fmla="*/ 67 h 106"/>
                <a:gd name="T64" fmla="*/ 29 w 67"/>
                <a:gd name="T65" fmla="*/ 52 h 106"/>
                <a:gd name="T66" fmla="*/ 25 w 67"/>
                <a:gd name="T67" fmla="*/ 38 h 106"/>
                <a:gd name="T68" fmla="*/ 40 w 67"/>
                <a:gd name="T69" fmla="*/ 43 h 106"/>
                <a:gd name="T70" fmla="*/ 36 w 67"/>
                <a:gd name="T71" fmla="*/ 42 h 106"/>
                <a:gd name="T72" fmla="*/ 30 w 67"/>
                <a:gd name="T73" fmla="*/ 42 h 106"/>
                <a:gd name="T74" fmla="*/ 27 w 67"/>
                <a:gd name="T75" fmla="*/ 42 h 106"/>
                <a:gd name="T76" fmla="*/ 32 w 67"/>
                <a:gd name="T77" fmla="*/ 51 h 106"/>
                <a:gd name="T78" fmla="*/ 32 w 67"/>
                <a:gd name="T79" fmla="*/ 67 h 106"/>
                <a:gd name="T80" fmla="*/ 35 w 67"/>
                <a:gd name="T81" fmla="*/ 51 h 106"/>
                <a:gd name="T82" fmla="*/ 35 w 67"/>
                <a:gd name="T83" fmla="*/ 50 h 106"/>
                <a:gd name="T84" fmla="*/ 43 w 67"/>
                <a:gd name="T85" fmla="*/ 96 h 106"/>
                <a:gd name="T86" fmla="*/ 34 w 67"/>
                <a:gd name="T87" fmla="*/ 106 h 106"/>
                <a:gd name="T88" fmla="*/ 43 w 67"/>
                <a:gd name="T89" fmla="*/ 96 h 106"/>
                <a:gd name="T90" fmla="*/ 17 w 67"/>
                <a:gd name="T91" fmla="*/ 88 h 106"/>
                <a:gd name="T92" fmla="*/ 17 w 67"/>
                <a:gd name="T93" fmla="*/ 90 h 106"/>
                <a:gd name="T94" fmla="*/ 50 w 67"/>
                <a:gd name="T95" fmla="*/ 86 h 106"/>
                <a:gd name="T96" fmla="*/ 50 w 67"/>
                <a:gd name="T97" fmla="*/ 73 h 106"/>
                <a:gd name="T98" fmla="*/ 17 w 67"/>
                <a:gd name="T99" fmla="*/ 77 h 106"/>
                <a:gd name="T100" fmla="*/ 50 w 67"/>
                <a:gd name="T101" fmla="*/ 74 h 106"/>
                <a:gd name="T102" fmla="*/ 50 w 67"/>
                <a:gd name="T103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9" name="Isosceles Triangle 18"/>
          <p:cNvSpPr/>
          <p:nvPr/>
        </p:nvSpPr>
        <p:spPr>
          <a:xfrm>
            <a:off x="1945759" y="5466744"/>
            <a:ext cx="474391" cy="337981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Isosceles Triangle 19"/>
          <p:cNvSpPr/>
          <p:nvPr/>
        </p:nvSpPr>
        <p:spPr>
          <a:xfrm>
            <a:off x="4637360" y="5466744"/>
            <a:ext cx="474391" cy="337981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Isosceles Triangle 20"/>
          <p:cNvSpPr/>
          <p:nvPr/>
        </p:nvSpPr>
        <p:spPr>
          <a:xfrm>
            <a:off x="7328961" y="5466744"/>
            <a:ext cx="474391" cy="337981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Isosceles Triangle 21"/>
          <p:cNvSpPr/>
          <p:nvPr/>
        </p:nvSpPr>
        <p:spPr>
          <a:xfrm>
            <a:off x="10020563" y="5466744"/>
            <a:ext cx="474391" cy="337981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1408157" y="5849234"/>
            <a:ext cx="1686555" cy="669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4093468" y="5849234"/>
            <a:ext cx="1686555" cy="669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6778779" y="5849234"/>
            <a:ext cx="1686555" cy="669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9464091" y="5849234"/>
            <a:ext cx="1686555" cy="669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374936" y="3519746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1374936" y="3818320"/>
            <a:ext cx="5589567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TextBox 8"/>
          <p:cNvSpPr txBox="1"/>
          <p:nvPr/>
        </p:nvSpPr>
        <p:spPr>
          <a:xfrm>
            <a:off x="609600" y="297529"/>
            <a:ext cx="2644190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2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Box 8"/>
          <p:cNvSpPr txBox="1"/>
          <p:nvPr/>
        </p:nvSpPr>
        <p:spPr>
          <a:xfrm>
            <a:off x="609600" y="688817"/>
            <a:ext cx="32194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6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22186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500"/>
                            </p:stCondLst>
                            <p:childTnLst>
                              <p:par>
                                <p:cTn id="6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4" grpId="0"/>
      <p:bldP spid="25" grpId="0"/>
      <p:bldP spid="26" grpId="0"/>
      <p:bldP spid="28" grpId="0"/>
      <p:bldP spid="29" grpId="0"/>
      <p:bldP spid="3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Group 67"/>
          <p:cNvGrpSpPr/>
          <p:nvPr/>
        </p:nvGrpSpPr>
        <p:grpSpPr>
          <a:xfrm>
            <a:off x="1978266" y="2104572"/>
            <a:ext cx="4122932" cy="4366921"/>
            <a:chOff x="950284" y="2059774"/>
            <a:chExt cx="3788406" cy="4012600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1863217" y="5309576"/>
              <a:ext cx="843589" cy="762798"/>
            </a:xfrm>
            <a:custGeom>
              <a:avLst/>
              <a:gdLst>
                <a:gd name="T0" fmla="*/ 1253 w 1253"/>
                <a:gd name="T1" fmla="*/ 1133 h 1133"/>
                <a:gd name="T2" fmla="*/ 0 w 1253"/>
                <a:gd name="T3" fmla="*/ 1133 h 1133"/>
                <a:gd name="T4" fmla="*/ 151 w 1253"/>
                <a:gd name="T5" fmla="*/ 0 h 1133"/>
                <a:gd name="T6" fmla="*/ 1102 w 1253"/>
                <a:gd name="T7" fmla="*/ 0 h 1133"/>
                <a:gd name="T8" fmla="*/ 1253 w 1253"/>
                <a:gd name="T9" fmla="*/ 1133 h 1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3" h="1133">
                  <a:moveTo>
                    <a:pt x="1253" y="1133"/>
                  </a:moveTo>
                  <a:lnTo>
                    <a:pt x="0" y="1133"/>
                  </a:lnTo>
                  <a:lnTo>
                    <a:pt x="151" y="0"/>
                  </a:lnTo>
                  <a:lnTo>
                    <a:pt x="1102" y="0"/>
                  </a:lnTo>
                  <a:lnTo>
                    <a:pt x="1253" y="1133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894860" y="5309576"/>
              <a:ext cx="778283" cy="517733"/>
            </a:xfrm>
            <a:custGeom>
              <a:avLst/>
              <a:gdLst>
                <a:gd name="T0" fmla="*/ 1156 w 1156"/>
                <a:gd name="T1" fmla="*/ 769 h 769"/>
                <a:gd name="T2" fmla="*/ 1055 w 1156"/>
                <a:gd name="T3" fmla="*/ 0 h 769"/>
                <a:gd name="T4" fmla="*/ 104 w 1156"/>
                <a:gd name="T5" fmla="*/ 0 h 769"/>
                <a:gd name="T6" fmla="*/ 0 w 1156"/>
                <a:gd name="T7" fmla="*/ 769 h 769"/>
                <a:gd name="T8" fmla="*/ 1156 w 1156"/>
                <a:gd name="T9" fmla="*/ 769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6" h="769">
                  <a:moveTo>
                    <a:pt x="1156" y="769"/>
                  </a:moveTo>
                  <a:lnTo>
                    <a:pt x="1055" y="0"/>
                  </a:lnTo>
                  <a:lnTo>
                    <a:pt x="104" y="0"/>
                  </a:lnTo>
                  <a:lnTo>
                    <a:pt x="0" y="769"/>
                  </a:lnTo>
                  <a:lnTo>
                    <a:pt x="1156" y="769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950284" y="3625092"/>
              <a:ext cx="2668783" cy="1956479"/>
            </a:xfrm>
            <a:custGeom>
              <a:avLst/>
              <a:gdLst>
                <a:gd name="T0" fmla="*/ 1676 w 1676"/>
                <a:gd name="T1" fmla="*/ 1196 h 1229"/>
                <a:gd name="T2" fmla="*/ 1643 w 1676"/>
                <a:gd name="T3" fmla="*/ 1229 h 1229"/>
                <a:gd name="T4" fmla="*/ 33 w 1676"/>
                <a:gd name="T5" fmla="*/ 1229 h 1229"/>
                <a:gd name="T6" fmla="*/ 0 w 1676"/>
                <a:gd name="T7" fmla="*/ 1196 h 1229"/>
                <a:gd name="T8" fmla="*/ 0 w 1676"/>
                <a:gd name="T9" fmla="*/ 32 h 1229"/>
                <a:gd name="T10" fmla="*/ 33 w 1676"/>
                <a:gd name="T11" fmla="*/ 0 h 1229"/>
                <a:gd name="T12" fmla="*/ 1643 w 1676"/>
                <a:gd name="T13" fmla="*/ 0 h 1229"/>
                <a:gd name="T14" fmla="*/ 1676 w 1676"/>
                <a:gd name="T15" fmla="*/ 32 h 1229"/>
                <a:gd name="T16" fmla="*/ 1676 w 1676"/>
                <a:gd name="T17" fmla="*/ 1196 h 1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76" h="1229">
                  <a:moveTo>
                    <a:pt x="1676" y="1196"/>
                  </a:moveTo>
                  <a:cubicBezTo>
                    <a:pt x="1676" y="1214"/>
                    <a:pt x="1661" y="1229"/>
                    <a:pt x="1643" y="1229"/>
                  </a:cubicBezTo>
                  <a:cubicBezTo>
                    <a:pt x="33" y="1229"/>
                    <a:pt x="33" y="1229"/>
                    <a:pt x="33" y="1229"/>
                  </a:cubicBezTo>
                  <a:cubicBezTo>
                    <a:pt x="15" y="1229"/>
                    <a:pt x="0" y="1214"/>
                    <a:pt x="0" y="119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5"/>
                    <a:pt x="15" y="0"/>
                    <a:pt x="33" y="0"/>
                  </a:cubicBezTo>
                  <a:cubicBezTo>
                    <a:pt x="1643" y="0"/>
                    <a:pt x="1643" y="0"/>
                    <a:pt x="1643" y="0"/>
                  </a:cubicBezTo>
                  <a:cubicBezTo>
                    <a:pt x="1661" y="0"/>
                    <a:pt x="1676" y="15"/>
                    <a:pt x="1676" y="32"/>
                  </a:cubicBezTo>
                  <a:lnTo>
                    <a:pt x="1676" y="1196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950284" y="5232825"/>
              <a:ext cx="2668783" cy="348746"/>
            </a:xfrm>
            <a:custGeom>
              <a:avLst/>
              <a:gdLst>
                <a:gd name="T0" fmla="*/ 0 w 1676"/>
                <a:gd name="T1" fmla="*/ 0 h 219"/>
                <a:gd name="T2" fmla="*/ 0 w 1676"/>
                <a:gd name="T3" fmla="*/ 186 h 219"/>
                <a:gd name="T4" fmla="*/ 33 w 1676"/>
                <a:gd name="T5" fmla="*/ 219 h 219"/>
                <a:gd name="T6" fmla="*/ 1643 w 1676"/>
                <a:gd name="T7" fmla="*/ 219 h 219"/>
                <a:gd name="T8" fmla="*/ 1676 w 1676"/>
                <a:gd name="T9" fmla="*/ 186 h 219"/>
                <a:gd name="T10" fmla="*/ 1676 w 1676"/>
                <a:gd name="T11" fmla="*/ 0 h 219"/>
                <a:gd name="T12" fmla="*/ 0 w 1676"/>
                <a:gd name="T13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76" h="219">
                  <a:moveTo>
                    <a:pt x="0" y="0"/>
                  </a:moveTo>
                  <a:cubicBezTo>
                    <a:pt x="0" y="186"/>
                    <a:pt x="0" y="186"/>
                    <a:pt x="0" y="186"/>
                  </a:cubicBezTo>
                  <a:cubicBezTo>
                    <a:pt x="0" y="204"/>
                    <a:pt x="15" y="219"/>
                    <a:pt x="33" y="219"/>
                  </a:cubicBezTo>
                  <a:cubicBezTo>
                    <a:pt x="1643" y="219"/>
                    <a:pt x="1643" y="219"/>
                    <a:pt x="1643" y="219"/>
                  </a:cubicBezTo>
                  <a:cubicBezTo>
                    <a:pt x="1661" y="219"/>
                    <a:pt x="1676" y="204"/>
                    <a:pt x="1676" y="186"/>
                  </a:cubicBezTo>
                  <a:cubicBezTo>
                    <a:pt x="1676" y="0"/>
                    <a:pt x="1676" y="0"/>
                    <a:pt x="167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Rectangle 9"/>
            <p:cNvSpPr>
              <a:spLocks noChangeArrowheads="1"/>
            </p:cNvSpPr>
            <p:nvPr/>
          </p:nvSpPr>
          <p:spPr bwMode="auto">
            <a:xfrm>
              <a:off x="1074836" y="3722041"/>
              <a:ext cx="2420352" cy="151078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1709715" y="6025919"/>
              <a:ext cx="1149920" cy="46455"/>
            </a:xfrm>
            <a:custGeom>
              <a:avLst/>
              <a:gdLst>
                <a:gd name="T0" fmla="*/ 693 w 722"/>
                <a:gd name="T1" fmla="*/ 0 h 29"/>
                <a:gd name="T2" fmla="*/ 29 w 722"/>
                <a:gd name="T3" fmla="*/ 0 h 29"/>
                <a:gd name="T4" fmla="*/ 0 w 722"/>
                <a:gd name="T5" fmla="*/ 29 h 29"/>
                <a:gd name="T6" fmla="*/ 722 w 722"/>
                <a:gd name="T7" fmla="*/ 29 h 29"/>
                <a:gd name="T8" fmla="*/ 693 w 722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2" h="29">
                  <a:moveTo>
                    <a:pt x="693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13" y="0"/>
                    <a:pt x="0" y="13"/>
                    <a:pt x="0" y="29"/>
                  </a:cubicBezTo>
                  <a:cubicBezTo>
                    <a:pt x="722" y="29"/>
                    <a:pt x="722" y="29"/>
                    <a:pt x="722" y="29"/>
                  </a:cubicBezTo>
                  <a:cubicBezTo>
                    <a:pt x="722" y="13"/>
                    <a:pt x="709" y="0"/>
                    <a:pt x="693" y="0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11"/>
            <p:cNvSpPr>
              <a:spLocks noEditPoints="1"/>
            </p:cNvSpPr>
            <p:nvPr/>
          </p:nvSpPr>
          <p:spPr bwMode="auto">
            <a:xfrm>
              <a:off x="1017920" y="4095878"/>
              <a:ext cx="2542885" cy="1136454"/>
            </a:xfrm>
            <a:custGeom>
              <a:avLst/>
              <a:gdLst>
                <a:gd name="T0" fmla="*/ 1533 w 1597"/>
                <a:gd name="T1" fmla="*/ 472 h 714"/>
                <a:gd name="T2" fmla="*/ 1534 w 1597"/>
                <a:gd name="T3" fmla="*/ 459 h 714"/>
                <a:gd name="T4" fmla="*/ 1396 w 1597"/>
                <a:gd name="T5" fmla="*/ 328 h 714"/>
                <a:gd name="T6" fmla="*/ 1285 w 1597"/>
                <a:gd name="T7" fmla="*/ 381 h 714"/>
                <a:gd name="T8" fmla="*/ 1266 w 1597"/>
                <a:gd name="T9" fmla="*/ 376 h 714"/>
                <a:gd name="T10" fmla="*/ 1107 w 1597"/>
                <a:gd name="T11" fmla="*/ 238 h 714"/>
                <a:gd name="T12" fmla="*/ 1008 w 1597"/>
                <a:gd name="T13" fmla="*/ 271 h 714"/>
                <a:gd name="T14" fmla="*/ 896 w 1597"/>
                <a:gd name="T15" fmla="*/ 208 h 714"/>
                <a:gd name="T16" fmla="*/ 846 w 1597"/>
                <a:gd name="T17" fmla="*/ 218 h 714"/>
                <a:gd name="T18" fmla="*/ 707 w 1597"/>
                <a:gd name="T19" fmla="*/ 107 h 714"/>
                <a:gd name="T20" fmla="*/ 690 w 1597"/>
                <a:gd name="T21" fmla="*/ 108 h 714"/>
                <a:gd name="T22" fmla="*/ 575 w 1597"/>
                <a:gd name="T23" fmla="*/ 0 h 714"/>
                <a:gd name="T24" fmla="*/ 472 w 1597"/>
                <a:gd name="T25" fmla="*/ 61 h 714"/>
                <a:gd name="T26" fmla="*/ 460 w 1597"/>
                <a:gd name="T27" fmla="*/ 59 h 714"/>
                <a:gd name="T28" fmla="*/ 400 w 1597"/>
                <a:gd name="T29" fmla="*/ 116 h 714"/>
                <a:gd name="T30" fmla="*/ 402 w 1597"/>
                <a:gd name="T31" fmla="*/ 133 h 714"/>
                <a:gd name="T32" fmla="*/ 333 w 1597"/>
                <a:gd name="T33" fmla="*/ 210 h 714"/>
                <a:gd name="T34" fmla="*/ 311 w 1597"/>
                <a:gd name="T35" fmla="*/ 208 h 714"/>
                <a:gd name="T36" fmla="*/ 213 w 1597"/>
                <a:gd name="T37" fmla="*/ 286 h 714"/>
                <a:gd name="T38" fmla="*/ 109 w 1597"/>
                <a:gd name="T39" fmla="*/ 437 h 714"/>
                <a:gd name="T40" fmla="*/ 109 w 1597"/>
                <a:gd name="T41" fmla="*/ 451 h 714"/>
                <a:gd name="T42" fmla="*/ 0 w 1597"/>
                <a:gd name="T43" fmla="*/ 633 h 714"/>
                <a:gd name="T44" fmla="*/ 17 w 1597"/>
                <a:gd name="T45" fmla="*/ 714 h 714"/>
                <a:gd name="T46" fmla="*/ 1546 w 1597"/>
                <a:gd name="T47" fmla="*/ 714 h 714"/>
                <a:gd name="T48" fmla="*/ 1597 w 1597"/>
                <a:gd name="T49" fmla="*/ 598 h 714"/>
                <a:gd name="T50" fmla="*/ 1533 w 1597"/>
                <a:gd name="T51" fmla="*/ 472 h 714"/>
                <a:gd name="T52" fmla="*/ 581 w 1597"/>
                <a:gd name="T53" fmla="*/ 390 h 714"/>
                <a:gd name="T54" fmla="*/ 564 w 1597"/>
                <a:gd name="T55" fmla="*/ 356 h 714"/>
                <a:gd name="T56" fmla="*/ 595 w 1597"/>
                <a:gd name="T57" fmla="*/ 319 h 714"/>
                <a:gd name="T58" fmla="*/ 615 w 1597"/>
                <a:gd name="T59" fmla="*/ 340 h 714"/>
                <a:gd name="T60" fmla="*/ 609 w 1597"/>
                <a:gd name="T61" fmla="*/ 376 h 714"/>
                <a:gd name="T62" fmla="*/ 610 w 1597"/>
                <a:gd name="T63" fmla="*/ 382 h 714"/>
                <a:gd name="T64" fmla="*/ 581 w 1597"/>
                <a:gd name="T65" fmla="*/ 390 h 7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97" h="714">
                  <a:moveTo>
                    <a:pt x="1533" y="472"/>
                  </a:moveTo>
                  <a:cubicBezTo>
                    <a:pt x="1534" y="468"/>
                    <a:pt x="1534" y="463"/>
                    <a:pt x="1534" y="459"/>
                  </a:cubicBezTo>
                  <a:cubicBezTo>
                    <a:pt x="1534" y="386"/>
                    <a:pt x="1472" y="328"/>
                    <a:pt x="1396" y="328"/>
                  </a:cubicBezTo>
                  <a:cubicBezTo>
                    <a:pt x="1350" y="328"/>
                    <a:pt x="1310" y="349"/>
                    <a:pt x="1285" y="381"/>
                  </a:cubicBezTo>
                  <a:cubicBezTo>
                    <a:pt x="1279" y="379"/>
                    <a:pt x="1273" y="377"/>
                    <a:pt x="1266" y="376"/>
                  </a:cubicBezTo>
                  <a:cubicBezTo>
                    <a:pt x="1259" y="299"/>
                    <a:pt x="1190" y="238"/>
                    <a:pt x="1107" y="238"/>
                  </a:cubicBezTo>
                  <a:cubicBezTo>
                    <a:pt x="1069" y="238"/>
                    <a:pt x="1035" y="251"/>
                    <a:pt x="1008" y="271"/>
                  </a:cubicBezTo>
                  <a:cubicBezTo>
                    <a:pt x="986" y="233"/>
                    <a:pt x="945" y="208"/>
                    <a:pt x="896" y="208"/>
                  </a:cubicBezTo>
                  <a:cubicBezTo>
                    <a:pt x="878" y="208"/>
                    <a:pt x="861" y="211"/>
                    <a:pt x="846" y="218"/>
                  </a:cubicBezTo>
                  <a:cubicBezTo>
                    <a:pt x="835" y="155"/>
                    <a:pt x="777" y="107"/>
                    <a:pt x="707" y="107"/>
                  </a:cubicBezTo>
                  <a:cubicBezTo>
                    <a:pt x="702" y="107"/>
                    <a:pt x="696" y="107"/>
                    <a:pt x="690" y="108"/>
                  </a:cubicBezTo>
                  <a:cubicBezTo>
                    <a:pt x="690" y="48"/>
                    <a:pt x="638" y="0"/>
                    <a:pt x="575" y="0"/>
                  </a:cubicBezTo>
                  <a:cubicBezTo>
                    <a:pt x="530" y="0"/>
                    <a:pt x="491" y="25"/>
                    <a:pt x="472" y="61"/>
                  </a:cubicBezTo>
                  <a:cubicBezTo>
                    <a:pt x="468" y="60"/>
                    <a:pt x="464" y="59"/>
                    <a:pt x="460" y="59"/>
                  </a:cubicBezTo>
                  <a:cubicBezTo>
                    <a:pt x="427" y="59"/>
                    <a:pt x="400" y="85"/>
                    <a:pt x="400" y="116"/>
                  </a:cubicBezTo>
                  <a:cubicBezTo>
                    <a:pt x="400" y="122"/>
                    <a:pt x="401" y="127"/>
                    <a:pt x="402" y="133"/>
                  </a:cubicBezTo>
                  <a:cubicBezTo>
                    <a:pt x="370" y="149"/>
                    <a:pt x="345" y="177"/>
                    <a:pt x="333" y="210"/>
                  </a:cubicBezTo>
                  <a:cubicBezTo>
                    <a:pt x="326" y="209"/>
                    <a:pt x="319" y="208"/>
                    <a:pt x="311" y="208"/>
                  </a:cubicBezTo>
                  <a:cubicBezTo>
                    <a:pt x="262" y="208"/>
                    <a:pt x="221" y="242"/>
                    <a:pt x="213" y="286"/>
                  </a:cubicBezTo>
                  <a:cubicBezTo>
                    <a:pt x="151" y="312"/>
                    <a:pt x="109" y="370"/>
                    <a:pt x="109" y="437"/>
                  </a:cubicBezTo>
                  <a:cubicBezTo>
                    <a:pt x="109" y="442"/>
                    <a:pt x="109" y="446"/>
                    <a:pt x="109" y="451"/>
                  </a:cubicBezTo>
                  <a:cubicBezTo>
                    <a:pt x="44" y="488"/>
                    <a:pt x="0" y="555"/>
                    <a:pt x="0" y="633"/>
                  </a:cubicBezTo>
                  <a:cubicBezTo>
                    <a:pt x="0" y="661"/>
                    <a:pt x="6" y="689"/>
                    <a:pt x="17" y="714"/>
                  </a:cubicBezTo>
                  <a:cubicBezTo>
                    <a:pt x="1546" y="714"/>
                    <a:pt x="1546" y="714"/>
                    <a:pt x="1546" y="714"/>
                  </a:cubicBezTo>
                  <a:cubicBezTo>
                    <a:pt x="1578" y="684"/>
                    <a:pt x="1597" y="644"/>
                    <a:pt x="1597" y="598"/>
                  </a:cubicBezTo>
                  <a:cubicBezTo>
                    <a:pt x="1597" y="547"/>
                    <a:pt x="1572" y="502"/>
                    <a:pt x="1533" y="472"/>
                  </a:cubicBezTo>
                  <a:close/>
                  <a:moveTo>
                    <a:pt x="581" y="390"/>
                  </a:moveTo>
                  <a:cubicBezTo>
                    <a:pt x="578" y="377"/>
                    <a:pt x="572" y="365"/>
                    <a:pt x="564" y="356"/>
                  </a:cubicBezTo>
                  <a:cubicBezTo>
                    <a:pt x="576" y="345"/>
                    <a:pt x="587" y="333"/>
                    <a:pt x="595" y="319"/>
                  </a:cubicBezTo>
                  <a:cubicBezTo>
                    <a:pt x="601" y="327"/>
                    <a:pt x="608" y="334"/>
                    <a:pt x="615" y="340"/>
                  </a:cubicBezTo>
                  <a:cubicBezTo>
                    <a:pt x="611" y="351"/>
                    <a:pt x="609" y="363"/>
                    <a:pt x="609" y="376"/>
                  </a:cubicBezTo>
                  <a:cubicBezTo>
                    <a:pt x="609" y="378"/>
                    <a:pt x="610" y="380"/>
                    <a:pt x="610" y="382"/>
                  </a:cubicBezTo>
                  <a:cubicBezTo>
                    <a:pt x="600" y="384"/>
                    <a:pt x="590" y="386"/>
                    <a:pt x="581" y="390"/>
                  </a:cubicBez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1810030" y="3099280"/>
              <a:ext cx="1890500" cy="1993508"/>
            </a:xfrm>
            <a:custGeom>
              <a:avLst/>
              <a:gdLst>
                <a:gd name="T0" fmla="*/ 1060 w 1187"/>
                <a:gd name="T1" fmla="*/ 0 h 1252"/>
                <a:gd name="T2" fmla="*/ 832 w 1187"/>
                <a:gd name="T3" fmla="*/ 228 h 1252"/>
                <a:gd name="T4" fmla="*/ 729 w 1187"/>
                <a:gd name="T5" fmla="*/ 312 h 1252"/>
                <a:gd name="T6" fmla="*/ 512 w 1187"/>
                <a:gd name="T7" fmla="*/ 432 h 1252"/>
                <a:gd name="T8" fmla="*/ 342 w 1187"/>
                <a:gd name="T9" fmla="*/ 509 h 1252"/>
                <a:gd name="T10" fmla="*/ 222 w 1187"/>
                <a:gd name="T11" fmla="*/ 568 h 1252"/>
                <a:gd name="T12" fmla="*/ 141 w 1187"/>
                <a:gd name="T13" fmla="*/ 619 h 1252"/>
                <a:gd name="T14" fmla="*/ 88 w 1187"/>
                <a:gd name="T15" fmla="*/ 664 h 1252"/>
                <a:gd name="T16" fmla="*/ 53 w 1187"/>
                <a:gd name="T17" fmla="*/ 704 h 1252"/>
                <a:gd name="T18" fmla="*/ 14 w 1187"/>
                <a:gd name="T19" fmla="*/ 777 h 1252"/>
                <a:gd name="T20" fmla="*/ 0 w 1187"/>
                <a:gd name="T21" fmla="*/ 862 h 1252"/>
                <a:gd name="T22" fmla="*/ 15 w 1187"/>
                <a:gd name="T23" fmla="*/ 954 h 1252"/>
                <a:gd name="T24" fmla="*/ 84 w 1187"/>
                <a:gd name="T25" fmla="*/ 1095 h 1252"/>
                <a:gd name="T26" fmla="*/ 210 w 1187"/>
                <a:gd name="T27" fmla="*/ 1252 h 1252"/>
                <a:gd name="T28" fmla="*/ 342 w 1187"/>
                <a:gd name="T29" fmla="*/ 1129 h 1252"/>
                <a:gd name="T30" fmla="*/ 263 w 1187"/>
                <a:gd name="T31" fmla="*/ 1036 h 1252"/>
                <a:gd name="T32" fmla="*/ 197 w 1187"/>
                <a:gd name="T33" fmla="*/ 929 h 1252"/>
                <a:gd name="T34" fmla="*/ 184 w 1187"/>
                <a:gd name="T35" fmla="*/ 890 h 1252"/>
                <a:gd name="T36" fmla="*/ 180 w 1187"/>
                <a:gd name="T37" fmla="*/ 862 h 1252"/>
                <a:gd name="T38" fmla="*/ 183 w 1187"/>
                <a:gd name="T39" fmla="*/ 841 h 1252"/>
                <a:gd name="T40" fmla="*/ 191 w 1187"/>
                <a:gd name="T41" fmla="*/ 822 h 1252"/>
                <a:gd name="T42" fmla="*/ 204 w 1187"/>
                <a:gd name="T43" fmla="*/ 803 h 1252"/>
                <a:gd name="T44" fmla="*/ 249 w 1187"/>
                <a:gd name="T45" fmla="*/ 763 h 1252"/>
                <a:gd name="T46" fmla="*/ 309 w 1187"/>
                <a:gd name="T47" fmla="*/ 726 h 1252"/>
                <a:gd name="T48" fmla="*/ 451 w 1187"/>
                <a:gd name="T49" fmla="*/ 657 h 1252"/>
                <a:gd name="T50" fmla="*/ 707 w 1187"/>
                <a:gd name="T51" fmla="*/ 535 h 1252"/>
                <a:gd name="T52" fmla="*/ 838 w 1187"/>
                <a:gd name="T53" fmla="*/ 456 h 1252"/>
                <a:gd name="T54" fmla="*/ 959 w 1187"/>
                <a:gd name="T55" fmla="*/ 355 h 1252"/>
                <a:gd name="T56" fmla="*/ 1152 w 1187"/>
                <a:gd name="T57" fmla="*/ 162 h 1252"/>
                <a:gd name="T58" fmla="*/ 1181 w 1187"/>
                <a:gd name="T59" fmla="*/ 133 h 1252"/>
                <a:gd name="T60" fmla="*/ 1187 w 1187"/>
                <a:gd name="T61" fmla="*/ 127 h 1252"/>
                <a:gd name="T62" fmla="*/ 1060 w 1187"/>
                <a:gd name="T63" fmla="*/ 0 h 1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87" h="1252">
                  <a:moveTo>
                    <a:pt x="1060" y="0"/>
                  </a:moveTo>
                  <a:cubicBezTo>
                    <a:pt x="1060" y="0"/>
                    <a:pt x="1043" y="16"/>
                    <a:pt x="832" y="228"/>
                  </a:cubicBezTo>
                  <a:cubicBezTo>
                    <a:pt x="801" y="258"/>
                    <a:pt x="766" y="286"/>
                    <a:pt x="729" y="312"/>
                  </a:cubicBezTo>
                  <a:cubicBezTo>
                    <a:pt x="663" y="358"/>
                    <a:pt x="588" y="396"/>
                    <a:pt x="512" y="432"/>
                  </a:cubicBezTo>
                  <a:cubicBezTo>
                    <a:pt x="455" y="459"/>
                    <a:pt x="397" y="484"/>
                    <a:pt x="342" y="509"/>
                  </a:cubicBezTo>
                  <a:cubicBezTo>
                    <a:pt x="300" y="528"/>
                    <a:pt x="260" y="547"/>
                    <a:pt x="222" y="568"/>
                  </a:cubicBezTo>
                  <a:cubicBezTo>
                    <a:pt x="194" y="584"/>
                    <a:pt x="167" y="600"/>
                    <a:pt x="141" y="619"/>
                  </a:cubicBezTo>
                  <a:cubicBezTo>
                    <a:pt x="122" y="633"/>
                    <a:pt x="104" y="648"/>
                    <a:pt x="88" y="664"/>
                  </a:cubicBezTo>
                  <a:cubicBezTo>
                    <a:pt x="75" y="677"/>
                    <a:pt x="63" y="690"/>
                    <a:pt x="53" y="704"/>
                  </a:cubicBezTo>
                  <a:cubicBezTo>
                    <a:pt x="37" y="726"/>
                    <a:pt x="24" y="751"/>
                    <a:pt x="14" y="777"/>
                  </a:cubicBezTo>
                  <a:cubicBezTo>
                    <a:pt x="5" y="804"/>
                    <a:pt x="0" y="833"/>
                    <a:pt x="0" y="862"/>
                  </a:cubicBezTo>
                  <a:cubicBezTo>
                    <a:pt x="0" y="893"/>
                    <a:pt x="5" y="923"/>
                    <a:pt x="15" y="954"/>
                  </a:cubicBezTo>
                  <a:cubicBezTo>
                    <a:pt x="29" y="1000"/>
                    <a:pt x="52" y="1046"/>
                    <a:pt x="84" y="1095"/>
                  </a:cubicBezTo>
                  <a:cubicBezTo>
                    <a:pt x="116" y="1144"/>
                    <a:pt x="158" y="1196"/>
                    <a:pt x="210" y="1252"/>
                  </a:cubicBezTo>
                  <a:cubicBezTo>
                    <a:pt x="342" y="1129"/>
                    <a:pt x="342" y="1129"/>
                    <a:pt x="342" y="1129"/>
                  </a:cubicBezTo>
                  <a:cubicBezTo>
                    <a:pt x="310" y="1096"/>
                    <a:pt x="284" y="1065"/>
                    <a:pt x="263" y="1036"/>
                  </a:cubicBezTo>
                  <a:cubicBezTo>
                    <a:pt x="231" y="994"/>
                    <a:pt x="209" y="958"/>
                    <a:pt x="197" y="929"/>
                  </a:cubicBezTo>
                  <a:cubicBezTo>
                    <a:pt x="191" y="914"/>
                    <a:pt x="186" y="901"/>
                    <a:pt x="184" y="890"/>
                  </a:cubicBezTo>
                  <a:cubicBezTo>
                    <a:pt x="181" y="879"/>
                    <a:pt x="180" y="870"/>
                    <a:pt x="180" y="862"/>
                  </a:cubicBezTo>
                  <a:cubicBezTo>
                    <a:pt x="180" y="854"/>
                    <a:pt x="181" y="847"/>
                    <a:pt x="183" y="841"/>
                  </a:cubicBezTo>
                  <a:cubicBezTo>
                    <a:pt x="185" y="834"/>
                    <a:pt x="187" y="829"/>
                    <a:pt x="191" y="822"/>
                  </a:cubicBezTo>
                  <a:cubicBezTo>
                    <a:pt x="194" y="816"/>
                    <a:pt x="198" y="810"/>
                    <a:pt x="204" y="803"/>
                  </a:cubicBezTo>
                  <a:cubicBezTo>
                    <a:pt x="214" y="791"/>
                    <a:pt x="229" y="777"/>
                    <a:pt x="249" y="763"/>
                  </a:cubicBezTo>
                  <a:cubicBezTo>
                    <a:pt x="266" y="751"/>
                    <a:pt x="286" y="738"/>
                    <a:pt x="309" y="726"/>
                  </a:cubicBezTo>
                  <a:cubicBezTo>
                    <a:pt x="349" y="703"/>
                    <a:pt x="398" y="681"/>
                    <a:pt x="451" y="657"/>
                  </a:cubicBezTo>
                  <a:cubicBezTo>
                    <a:pt x="530" y="621"/>
                    <a:pt x="619" y="583"/>
                    <a:pt x="707" y="535"/>
                  </a:cubicBezTo>
                  <a:cubicBezTo>
                    <a:pt x="752" y="512"/>
                    <a:pt x="796" y="485"/>
                    <a:pt x="838" y="456"/>
                  </a:cubicBezTo>
                  <a:cubicBezTo>
                    <a:pt x="880" y="426"/>
                    <a:pt x="921" y="393"/>
                    <a:pt x="959" y="355"/>
                  </a:cubicBezTo>
                  <a:cubicBezTo>
                    <a:pt x="1065" y="249"/>
                    <a:pt x="1122" y="192"/>
                    <a:pt x="1152" y="162"/>
                  </a:cubicBezTo>
                  <a:cubicBezTo>
                    <a:pt x="1168" y="146"/>
                    <a:pt x="1176" y="138"/>
                    <a:pt x="1181" y="133"/>
                  </a:cubicBezTo>
                  <a:cubicBezTo>
                    <a:pt x="1186" y="128"/>
                    <a:pt x="1187" y="127"/>
                    <a:pt x="1187" y="127"/>
                  </a:cubicBezTo>
                  <a:lnTo>
                    <a:pt x="1060" y="0"/>
                  </a:ln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1194002" y="4629588"/>
              <a:ext cx="1920124" cy="603237"/>
            </a:xfrm>
            <a:custGeom>
              <a:avLst/>
              <a:gdLst>
                <a:gd name="T0" fmla="*/ 38 w 1206"/>
                <a:gd name="T1" fmla="*/ 379 h 379"/>
                <a:gd name="T2" fmla="*/ 0 w 1206"/>
                <a:gd name="T3" fmla="*/ 287 h 379"/>
                <a:gd name="T4" fmla="*/ 48 w 1206"/>
                <a:gd name="T5" fmla="*/ 186 h 379"/>
                <a:gd name="T6" fmla="*/ 48 w 1206"/>
                <a:gd name="T7" fmla="*/ 176 h 379"/>
                <a:gd name="T8" fmla="*/ 152 w 1206"/>
                <a:gd name="T9" fmla="*/ 71 h 379"/>
                <a:gd name="T10" fmla="*/ 236 w 1206"/>
                <a:gd name="T11" fmla="*/ 114 h 379"/>
                <a:gd name="T12" fmla="*/ 250 w 1206"/>
                <a:gd name="T13" fmla="*/ 110 h 379"/>
                <a:gd name="T14" fmla="*/ 370 w 1206"/>
                <a:gd name="T15" fmla="*/ 0 h 379"/>
                <a:gd name="T16" fmla="*/ 487 w 1206"/>
                <a:gd name="T17" fmla="*/ 91 h 379"/>
                <a:gd name="T18" fmla="*/ 501 w 1206"/>
                <a:gd name="T19" fmla="*/ 89 h 379"/>
                <a:gd name="T20" fmla="*/ 552 w 1206"/>
                <a:gd name="T21" fmla="*/ 110 h 379"/>
                <a:gd name="T22" fmla="*/ 552 w 1206"/>
                <a:gd name="T23" fmla="*/ 110 h 379"/>
                <a:gd name="T24" fmla="*/ 649 w 1206"/>
                <a:gd name="T25" fmla="*/ 13 h 379"/>
                <a:gd name="T26" fmla="*/ 746 w 1206"/>
                <a:gd name="T27" fmla="*/ 110 h 379"/>
                <a:gd name="T28" fmla="*/ 746 w 1206"/>
                <a:gd name="T29" fmla="*/ 115 h 379"/>
                <a:gd name="T30" fmla="*/ 767 w 1206"/>
                <a:gd name="T31" fmla="*/ 121 h 379"/>
                <a:gd name="T32" fmla="*/ 827 w 1206"/>
                <a:gd name="T33" fmla="*/ 71 h 379"/>
                <a:gd name="T34" fmla="*/ 877 w 1206"/>
                <a:gd name="T35" fmla="*/ 98 h 379"/>
                <a:gd name="T36" fmla="*/ 993 w 1206"/>
                <a:gd name="T37" fmla="*/ 27 h 379"/>
                <a:gd name="T38" fmla="*/ 1124 w 1206"/>
                <a:gd name="T39" fmla="*/ 158 h 379"/>
                <a:gd name="T40" fmla="*/ 1123 w 1206"/>
                <a:gd name="T41" fmla="*/ 170 h 379"/>
                <a:gd name="T42" fmla="*/ 1206 w 1206"/>
                <a:gd name="T43" fmla="*/ 314 h 379"/>
                <a:gd name="T44" fmla="*/ 1193 w 1206"/>
                <a:gd name="T45" fmla="*/ 379 h 379"/>
                <a:gd name="T46" fmla="*/ 38 w 1206"/>
                <a:gd name="T47" fmla="*/ 379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06" h="379">
                  <a:moveTo>
                    <a:pt x="38" y="379"/>
                  </a:moveTo>
                  <a:cubicBezTo>
                    <a:pt x="15" y="355"/>
                    <a:pt x="0" y="323"/>
                    <a:pt x="0" y="287"/>
                  </a:cubicBezTo>
                  <a:cubicBezTo>
                    <a:pt x="0" y="246"/>
                    <a:pt x="19" y="210"/>
                    <a:pt x="48" y="186"/>
                  </a:cubicBezTo>
                  <a:cubicBezTo>
                    <a:pt x="48" y="183"/>
                    <a:pt x="48" y="179"/>
                    <a:pt x="48" y="176"/>
                  </a:cubicBezTo>
                  <a:cubicBezTo>
                    <a:pt x="48" y="118"/>
                    <a:pt x="94" y="71"/>
                    <a:pt x="152" y="71"/>
                  </a:cubicBezTo>
                  <a:cubicBezTo>
                    <a:pt x="186" y="71"/>
                    <a:pt x="217" y="88"/>
                    <a:pt x="236" y="114"/>
                  </a:cubicBezTo>
                  <a:cubicBezTo>
                    <a:pt x="240" y="112"/>
                    <a:pt x="245" y="111"/>
                    <a:pt x="250" y="110"/>
                  </a:cubicBezTo>
                  <a:cubicBezTo>
                    <a:pt x="256" y="49"/>
                    <a:pt x="307" y="0"/>
                    <a:pt x="370" y="0"/>
                  </a:cubicBezTo>
                  <a:cubicBezTo>
                    <a:pt x="427" y="0"/>
                    <a:pt x="474" y="39"/>
                    <a:pt x="487" y="91"/>
                  </a:cubicBezTo>
                  <a:cubicBezTo>
                    <a:pt x="492" y="90"/>
                    <a:pt x="496" y="89"/>
                    <a:pt x="501" y="89"/>
                  </a:cubicBezTo>
                  <a:cubicBezTo>
                    <a:pt x="521" y="89"/>
                    <a:pt x="539" y="97"/>
                    <a:pt x="552" y="110"/>
                  </a:cubicBezTo>
                  <a:cubicBezTo>
                    <a:pt x="552" y="110"/>
                    <a:pt x="552" y="110"/>
                    <a:pt x="552" y="110"/>
                  </a:cubicBezTo>
                  <a:cubicBezTo>
                    <a:pt x="552" y="56"/>
                    <a:pt x="596" y="13"/>
                    <a:pt x="649" y="13"/>
                  </a:cubicBezTo>
                  <a:cubicBezTo>
                    <a:pt x="703" y="13"/>
                    <a:pt x="746" y="56"/>
                    <a:pt x="746" y="110"/>
                  </a:cubicBezTo>
                  <a:cubicBezTo>
                    <a:pt x="746" y="111"/>
                    <a:pt x="746" y="113"/>
                    <a:pt x="746" y="115"/>
                  </a:cubicBezTo>
                  <a:cubicBezTo>
                    <a:pt x="753" y="116"/>
                    <a:pt x="760" y="118"/>
                    <a:pt x="767" y="121"/>
                  </a:cubicBezTo>
                  <a:cubicBezTo>
                    <a:pt x="773" y="93"/>
                    <a:pt x="797" y="71"/>
                    <a:pt x="827" y="71"/>
                  </a:cubicBezTo>
                  <a:cubicBezTo>
                    <a:pt x="848" y="71"/>
                    <a:pt x="866" y="82"/>
                    <a:pt x="877" y="98"/>
                  </a:cubicBezTo>
                  <a:cubicBezTo>
                    <a:pt x="899" y="56"/>
                    <a:pt x="943" y="27"/>
                    <a:pt x="993" y="27"/>
                  </a:cubicBezTo>
                  <a:cubicBezTo>
                    <a:pt x="1065" y="27"/>
                    <a:pt x="1124" y="86"/>
                    <a:pt x="1124" y="158"/>
                  </a:cubicBezTo>
                  <a:cubicBezTo>
                    <a:pt x="1124" y="162"/>
                    <a:pt x="1124" y="166"/>
                    <a:pt x="1123" y="170"/>
                  </a:cubicBezTo>
                  <a:cubicBezTo>
                    <a:pt x="1173" y="199"/>
                    <a:pt x="1206" y="253"/>
                    <a:pt x="1206" y="314"/>
                  </a:cubicBezTo>
                  <a:cubicBezTo>
                    <a:pt x="1206" y="337"/>
                    <a:pt x="1201" y="359"/>
                    <a:pt x="1193" y="379"/>
                  </a:cubicBezTo>
                  <a:lnTo>
                    <a:pt x="38" y="379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1845713" y="3123517"/>
              <a:ext cx="1829234" cy="1945707"/>
            </a:xfrm>
            <a:custGeom>
              <a:avLst/>
              <a:gdLst>
                <a:gd name="T0" fmla="*/ 1053 w 1149"/>
                <a:gd name="T1" fmla="*/ 0 h 1222"/>
                <a:gd name="T2" fmla="*/ 825 w 1149"/>
                <a:gd name="T3" fmla="*/ 228 h 1222"/>
                <a:gd name="T4" fmla="*/ 597 w 1149"/>
                <a:gd name="T5" fmla="*/ 389 h 1222"/>
                <a:gd name="T6" fmla="*/ 401 w 1149"/>
                <a:gd name="T7" fmla="*/ 481 h 1222"/>
                <a:gd name="T8" fmla="*/ 260 w 1149"/>
                <a:gd name="T9" fmla="*/ 547 h 1222"/>
                <a:gd name="T10" fmla="*/ 165 w 1149"/>
                <a:gd name="T11" fmla="*/ 600 h 1222"/>
                <a:gd name="T12" fmla="*/ 102 w 1149"/>
                <a:gd name="T13" fmla="*/ 645 h 1222"/>
                <a:gd name="T14" fmla="*/ 62 w 1149"/>
                <a:gd name="T15" fmla="*/ 686 h 1222"/>
                <a:gd name="T16" fmla="*/ 17 w 1149"/>
                <a:gd name="T17" fmla="*/ 759 h 1222"/>
                <a:gd name="T18" fmla="*/ 0 w 1149"/>
                <a:gd name="T19" fmla="*/ 847 h 1222"/>
                <a:gd name="T20" fmla="*/ 14 w 1149"/>
                <a:gd name="T21" fmla="*/ 933 h 1222"/>
                <a:gd name="T22" fmla="*/ 80 w 1149"/>
                <a:gd name="T23" fmla="*/ 1068 h 1222"/>
                <a:gd name="T24" fmla="*/ 204 w 1149"/>
                <a:gd name="T25" fmla="*/ 1222 h 1222"/>
                <a:gd name="T26" fmla="*/ 304 w 1149"/>
                <a:gd name="T27" fmla="*/ 1129 h 1222"/>
                <a:gd name="T28" fmla="*/ 223 w 1149"/>
                <a:gd name="T29" fmla="*/ 1035 h 1222"/>
                <a:gd name="T30" fmla="*/ 155 w 1149"/>
                <a:gd name="T31" fmla="*/ 922 h 1222"/>
                <a:gd name="T32" fmla="*/ 140 w 1149"/>
                <a:gd name="T33" fmla="*/ 880 h 1222"/>
                <a:gd name="T34" fmla="*/ 136 w 1149"/>
                <a:gd name="T35" fmla="*/ 847 h 1222"/>
                <a:gd name="T36" fmla="*/ 140 w 1149"/>
                <a:gd name="T37" fmla="*/ 820 h 1222"/>
                <a:gd name="T38" fmla="*/ 150 w 1149"/>
                <a:gd name="T39" fmla="*/ 797 h 1222"/>
                <a:gd name="T40" fmla="*/ 165 w 1149"/>
                <a:gd name="T41" fmla="*/ 774 h 1222"/>
                <a:gd name="T42" fmla="*/ 214 w 1149"/>
                <a:gd name="T43" fmla="*/ 731 h 1222"/>
                <a:gd name="T44" fmla="*/ 276 w 1149"/>
                <a:gd name="T45" fmla="*/ 691 h 1222"/>
                <a:gd name="T46" fmla="*/ 420 w 1149"/>
                <a:gd name="T47" fmla="*/ 622 h 1222"/>
                <a:gd name="T48" fmla="*/ 675 w 1149"/>
                <a:gd name="T49" fmla="*/ 501 h 1222"/>
                <a:gd name="T50" fmla="*/ 922 w 1149"/>
                <a:gd name="T51" fmla="*/ 324 h 1222"/>
                <a:gd name="T52" fmla="*/ 1115 w 1149"/>
                <a:gd name="T53" fmla="*/ 131 h 1222"/>
                <a:gd name="T54" fmla="*/ 1144 w 1149"/>
                <a:gd name="T55" fmla="*/ 102 h 1222"/>
                <a:gd name="T56" fmla="*/ 1149 w 1149"/>
                <a:gd name="T57" fmla="*/ 96 h 1222"/>
                <a:gd name="T58" fmla="*/ 1053 w 1149"/>
                <a:gd name="T59" fmla="*/ 0 h 1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149" h="1222">
                  <a:moveTo>
                    <a:pt x="1053" y="0"/>
                  </a:moveTo>
                  <a:cubicBezTo>
                    <a:pt x="1053" y="0"/>
                    <a:pt x="1037" y="17"/>
                    <a:pt x="825" y="228"/>
                  </a:cubicBezTo>
                  <a:cubicBezTo>
                    <a:pt x="762" y="292"/>
                    <a:pt x="682" y="344"/>
                    <a:pt x="597" y="389"/>
                  </a:cubicBezTo>
                  <a:cubicBezTo>
                    <a:pt x="533" y="423"/>
                    <a:pt x="466" y="453"/>
                    <a:pt x="401" y="481"/>
                  </a:cubicBezTo>
                  <a:cubicBezTo>
                    <a:pt x="352" y="503"/>
                    <a:pt x="305" y="524"/>
                    <a:pt x="260" y="547"/>
                  </a:cubicBezTo>
                  <a:cubicBezTo>
                    <a:pt x="226" y="563"/>
                    <a:pt x="194" y="581"/>
                    <a:pt x="165" y="600"/>
                  </a:cubicBezTo>
                  <a:cubicBezTo>
                    <a:pt x="142" y="614"/>
                    <a:pt x="121" y="629"/>
                    <a:pt x="102" y="645"/>
                  </a:cubicBezTo>
                  <a:cubicBezTo>
                    <a:pt x="88" y="658"/>
                    <a:pt x="74" y="671"/>
                    <a:pt x="62" y="686"/>
                  </a:cubicBezTo>
                  <a:cubicBezTo>
                    <a:pt x="44" y="707"/>
                    <a:pt x="28" y="732"/>
                    <a:pt x="17" y="759"/>
                  </a:cubicBezTo>
                  <a:cubicBezTo>
                    <a:pt x="6" y="786"/>
                    <a:pt x="0" y="816"/>
                    <a:pt x="0" y="847"/>
                  </a:cubicBezTo>
                  <a:cubicBezTo>
                    <a:pt x="0" y="875"/>
                    <a:pt x="5" y="904"/>
                    <a:pt x="14" y="933"/>
                  </a:cubicBezTo>
                  <a:cubicBezTo>
                    <a:pt x="27" y="976"/>
                    <a:pt x="49" y="1021"/>
                    <a:pt x="80" y="1068"/>
                  </a:cubicBezTo>
                  <a:cubicBezTo>
                    <a:pt x="112" y="1116"/>
                    <a:pt x="153" y="1166"/>
                    <a:pt x="204" y="1222"/>
                  </a:cubicBezTo>
                  <a:cubicBezTo>
                    <a:pt x="304" y="1129"/>
                    <a:pt x="304" y="1129"/>
                    <a:pt x="304" y="1129"/>
                  </a:cubicBezTo>
                  <a:cubicBezTo>
                    <a:pt x="272" y="1095"/>
                    <a:pt x="245" y="1064"/>
                    <a:pt x="223" y="1035"/>
                  </a:cubicBezTo>
                  <a:cubicBezTo>
                    <a:pt x="190" y="991"/>
                    <a:pt x="168" y="954"/>
                    <a:pt x="155" y="922"/>
                  </a:cubicBezTo>
                  <a:cubicBezTo>
                    <a:pt x="148" y="907"/>
                    <a:pt x="143" y="893"/>
                    <a:pt x="140" y="880"/>
                  </a:cubicBezTo>
                  <a:cubicBezTo>
                    <a:pt x="138" y="868"/>
                    <a:pt x="136" y="857"/>
                    <a:pt x="136" y="847"/>
                  </a:cubicBezTo>
                  <a:cubicBezTo>
                    <a:pt x="136" y="837"/>
                    <a:pt x="138" y="828"/>
                    <a:pt x="140" y="820"/>
                  </a:cubicBezTo>
                  <a:cubicBezTo>
                    <a:pt x="142" y="812"/>
                    <a:pt x="145" y="804"/>
                    <a:pt x="150" y="797"/>
                  </a:cubicBezTo>
                  <a:cubicBezTo>
                    <a:pt x="154" y="789"/>
                    <a:pt x="159" y="782"/>
                    <a:pt x="165" y="774"/>
                  </a:cubicBezTo>
                  <a:cubicBezTo>
                    <a:pt x="177" y="760"/>
                    <a:pt x="193" y="745"/>
                    <a:pt x="214" y="731"/>
                  </a:cubicBezTo>
                  <a:cubicBezTo>
                    <a:pt x="232" y="717"/>
                    <a:pt x="253" y="704"/>
                    <a:pt x="276" y="691"/>
                  </a:cubicBezTo>
                  <a:cubicBezTo>
                    <a:pt x="318" y="669"/>
                    <a:pt x="367" y="646"/>
                    <a:pt x="420" y="622"/>
                  </a:cubicBezTo>
                  <a:cubicBezTo>
                    <a:pt x="499" y="586"/>
                    <a:pt x="588" y="548"/>
                    <a:pt x="675" y="501"/>
                  </a:cubicBezTo>
                  <a:cubicBezTo>
                    <a:pt x="762" y="454"/>
                    <a:pt x="848" y="398"/>
                    <a:pt x="922" y="324"/>
                  </a:cubicBezTo>
                  <a:cubicBezTo>
                    <a:pt x="1027" y="219"/>
                    <a:pt x="1084" y="162"/>
                    <a:pt x="1115" y="131"/>
                  </a:cubicBezTo>
                  <a:cubicBezTo>
                    <a:pt x="1130" y="116"/>
                    <a:pt x="1139" y="107"/>
                    <a:pt x="1144" y="102"/>
                  </a:cubicBezTo>
                  <a:cubicBezTo>
                    <a:pt x="1148" y="97"/>
                    <a:pt x="1149" y="96"/>
                    <a:pt x="1149" y="96"/>
                  </a:cubicBezTo>
                  <a:lnTo>
                    <a:pt x="1053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1892841" y="3156506"/>
              <a:ext cx="1748444" cy="1879055"/>
            </a:xfrm>
            <a:custGeom>
              <a:avLst/>
              <a:gdLst>
                <a:gd name="T0" fmla="*/ 1045 w 1098"/>
                <a:gd name="T1" fmla="*/ 0 h 1180"/>
                <a:gd name="T2" fmla="*/ 817 w 1098"/>
                <a:gd name="T3" fmla="*/ 228 h 1180"/>
                <a:gd name="T4" fmla="*/ 581 w 1098"/>
                <a:gd name="T5" fmla="*/ 394 h 1180"/>
                <a:gd name="T6" fmla="*/ 383 w 1098"/>
                <a:gd name="T7" fmla="*/ 488 h 1180"/>
                <a:gd name="T8" fmla="*/ 243 w 1098"/>
                <a:gd name="T9" fmla="*/ 553 h 1180"/>
                <a:gd name="T10" fmla="*/ 151 w 1098"/>
                <a:gd name="T11" fmla="*/ 604 h 1180"/>
                <a:gd name="T12" fmla="*/ 44 w 1098"/>
                <a:gd name="T13" fmla="*/ 697 h 1180"/>
                <a:gd name="T14" fmla="*/ 12 w 1098"/>
                <a:gd name="T15" fmla="*/ 757 h 1180"/>
                <a:gd name="T16" fmla="*/ 0 w 1098"/>
                <a:gd name="T17" fmla="*/ 826 h 1180"/>
                <a:gd name="T18" fmla="*/ 12 w 1098"/>
                <a:gd name="T19" fmla="*/ 903 h 1180"/>
                <a:gd name="T20" fmla="*/ 75 w 1098"/>
                <a:gd name="T21" fmla="*/ 1031 h 1180"/>
                <a:gd name="T22" fmla="*/ 196 w 1098"/>
                <a:gd name="T23" fmla="*/ 1180 h 1180"/>
                <a:gd name="T24" fmla="*/ 252 w 1098"/>
                <a:gd name="T25" fmla="*/ 1129 h 1180"/>
                <a:gd name="T26" fmla="*/ 115 w 1098"/>
                <a:gd name="T27" fmla="*/ 949 h 1180"/>
                <a:gd name="T28" fmla="*/ 85 w 1098"/>
                <a:gd name="T29" fmla="*/ 881 h 1180"/>
                <a:gd name="T30" fmla="*/ 76 w 1098"/>
                <a:gd name="T31" fmla="*/ 826 h 1180"/>
                <a:gd name="T32" fmla="*/ 81 w 1098"/>
                <a:gd name="T33" fmla="*/ 791 h 1180"/>
                <a:gd name="T34" fmla="*/ 113 w 1098"/>
                <a:gd name="T35" fmla="*/ 732 h 1180"/>
                <a:gd name="T36" fmla="*/ 168 w 1098"/>
                <a:gd name="T37" fmla="*/ 684 h 1180"/>
                <a:gd name="T38" fmla="*/ 314 w 1098"/>
                <a:gd name="T39" fmla="*/ 603 h 1180"/>
                <a:gd name="T40" fmla="*/ 595 w 1098"/>
                <a:gd name="T41" fmla="*/ 472 h 1180"/>
                <a:gd name="T42" fmla="*/ 870 w 1098"/>
                <a:gd name="T43" fmla="*/ 282 h 1180"/>
                <a:gd name="T44" fmla="*/ 1098 w 1098"/>
                <a:gd name="T45" fmla="*/ 54 h 1180"/>
                <a:gd name="T46" fmla="*/ 1045 w 1098"/>
                <a:gd name="T47" fmla="*/ 0 h 1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98" h="1180">
                  <a:moveTo>
                    <a:pt x="1045" y="0"/>
                  </a:moveTo>
                  <a:cubicBezTo>
                    <a:pt x="1045" y="0"/>
                    <a:pt x="1028" y="17"/>
                    <a:pt x="817" y="228"/>
                  </a:cubicBezTo>
                  <a:cubicBezTo>
                    <a:pt x="750" y="295"/>
                    <a:pt x="667" y="348"/>
                    <a:pt x="581" y="394"/>
                  </a:cubicBezTo>
                  <a:cubicBezTo>
                    <a:pt x="516" y="429"/>
                    <a:pt x="448" y="459"/>
                    <a:pt x="383" y="488"/>
                  </a:cubicBezTo>
                  <a:cubicBezTo>
                    <a:pt x="334" y="510"/>
                    <a:pt x="287" y="531"/>
                    <a:pt x="243" y="553"/>
                  </a:cubicBezTo>
                  <a:cubicBezTo>
                    <a:pt x="210" y="569"/>
                    <a:pt x="179" y="586"/>
                    <a:pt x="151" y="604"/>
                  </a:cubicBezTo>
                  <a:cubicBezTo>
                    <a:pt x="108" y="631"/>
                    <a:pt x="71" y="661"/>
                    <a:pt x="44" y="697"/>
                  </a:cubicBezTo>
                  <a:cubicBezTo>
                    <a:pt x="31" y="716"/>
                    <a:pt x="20" y="736"/>
                    <a:pt x="12" y="757"/>
                  </a:cubicBezTo>
                  <a:cubicBezTo>
                    <a:pt x="4" y="779"/>
                    <a:pt x="0" y="802"/>
                    <a:pt x="0" y="826"/>
                  </a:cubicBezTo>
                  <a:cubicBezTo>
                    <a:pt x="0" y="851"/>
                    <a:pt x="4" y="876"/>
                    <a:pt x="12" y="903"/>
                  </a:cubicBezTo>
                  <a:cubicBezTo>
                    <a:pt x="24" y="943"/>
                    <a:pt x="45" y="985"/>
                    <a:pt x="75" y="1031"/>
                  </a:cubicBezTo>
                  <a:cubicBezTo>
                    <a:pt x="106" y="1076"/>
                    <a:pt x="145" y="1126"/>
                    <a:pt x="196" y="1180"/>
                  </a:cubicBezTo>
                  <a:cubicBezTo>
                    <a:pt x="252" y="1129"/>
                    <a:pt x="252" y="1129"/>
                    <a:pt x="252" y="1129"/>
                  </a:cubicBezTo>
                  <a:cubicBezTo>
                    <a:pt x="187" y="1059"/>
                    <a:pt x="143" y="999"/>
                    <a:pt x="115" y="949"/>
                  </a:cubicBezTo>
                  <a:cubicBezTo>
                    <a:pt x="101" y="924"/>
                    <a:pt x="91" y="901"/>
                    <a:pt x="85" y="881"/>
                  </a:cubicBezTo>
                  <a:cubicBezTo>
                    <a:pt x="79" y="861"/>
                    <a:pt x="76" y="843"/>
                    <a:pt x="76" y="826"/>
                  </a:cubicBezTo>
                  <a:cubicBezTo>
                    <a:pt x="76" y="814"/>
                    <a:pt x="78" y="802"/>
                    <a:pt x="81" y="791"/>
                  </a:cubicBezTo>
                  <a:cubicBezTo>
                    <a:pt x="87" y="770"/>
                    <a:pt x="97" y="751"/>
                    <a:pt x="113" y="732"/>
                  </a:cubicBezTo>
                  <a:cubicBezTo>
                    <a:pt x="128" y="716"/>
                    <a:pt x="146" y="700"/>
                    <a:pt x="168" y="684"/>
                  </a:cubicBezTo>
                  <a:cubicBezTo>
                    <a:pt x="207" y="656"/>
                    <a:pt x="257" y="630"/>
                    <a:pt x="314" y="603"/>
                  </a:cubicBezTo>
                  <a:cubicBezTo>
                    <a:pt x="398" y="563"/>
                    <a:pt x="497" y="522"/>
                    <a:pt x="595" y="472"/>
                  </a:cubicBezTo>
                  <a:cubicBezTo>
                    <a:pt x="693" y="422"/>
                    <a:pt x="790" y="362"/>
                    <a:pt x="870" y="282"/>
                  </a:cubicBezTo>
                  <a:cubicBezTo>
                    <a:pt x="1082" y="71"/>
                    <a:pt x="1098" y="54"/>
                    <a:pt x="1098" y="54"/>
                  </a:cubicBezTo>
                  <a:lnTo>
                    <a:pt x="1045" y="0"/>
                  </a:ln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3235311" y="3198248"/>
              <a:ext cx="366251" cy="364231"/>
            </a:xfrm>
            <a:custGeom>
              <a:avLst/>
              <a:gdLst>
                <a:gd name="T0" fmla="*/ 230 w 230"/>
                <a:gd name="T1" fmla="*/ 126 h 229"/>
                <a:gd name="T2" fmla="*/ 177 w 230"/>
                <a:gd name="T3" fmla="*/ 53 h 229"/>
                <a:gd name="T4" fmla="*/ 104 w 230"/>
                <a:gd name="T5" fmla="*/ 0 h 229"/>
                <a:gd name="T6" fmla="*/ 0 w 230"/>
                <a:gd name="T7" fmla="*/ 229 h 229"/>
                <a:gd name="T8" fmla="*/ 230 w 230"/>
                <a:gd name="T9" fmla="*/ 126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0" h="229">
                  <a:moveTo>
                    <a:pt x="230" y="126"/>
                  </a:moveTo>
                  <a:cubicBezTo>
                    <a:pt x="177" y="53"/>
                    <a:pt x="177" y="53"/>
                    <a:pt x="177" y="53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4" y="0"/>
                    <a:pt x="0" y="96"/>
                    <a:pt x="0" y="229"/>
                  </a:cubicBezTo>
                  <a:cubicBezTo>
                    <a:pt x="134" y="229"/>
                    <a:pt x="230" y="126"/>
                    <a:pt x="230" y="126"/>
                  </a:cubicBez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3314755" y="3221812"/>
              <a:ext cx="263243" cy="261223"/>
            </a:xfrm>
            <a:custGeom>
              <a:avLst/>
              <a:gdLst>
                <a:gd name="T0" fmla="*/ 165 w 165"/>
                <a:gd name="T1" fmla="*/ 90 h 164"/>
                <a:gd name="T2" fmla="*/ 127 w 165"/>
                <a:gd name="T3" fmla="*/ 38 h 164"/>
                <a:gd name="T4" fmla="*/ 75 w 165"/>
                <a:gd name="T5" fmla="*/ 0 h 164"/>
                <a:gd name="T6" fmla="*/ 0 w 165"/>
                <a:gd name="T7" fmla="*/ 164 h 164"/>
                <a:gd name="T8" fmla="*/ 165 w 165"/>
                <a:gd name="T9" fmla="*/ 9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5" h="164">
                  <a:moveTo>
                    <a:pt x="165" y="90"/>
                  </a:moveTo>
                  <a:cubicBezTo>
                    <a:pt x="127" y="38"/>
                    <a:pt x="127" y="38"/>
                    <a:pt x="127" y="38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5" y="0"/>
                    <a:pt x="0" y="69"/>
                    <a:pt x="0" y="164"/>
                  </a:cubicBezTo>
                  <a:cubicBezTo>
                    <a:pt x="96" y="164"/>
                    <a:pt x="165" y="90"/>
                    <a:pt x="165" y="9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3380061" y="3241337"/>
              <a:ext cx="178413" cy="178413"/>
            </a:xfrm>
            <a:custGeom>
              <a:avLst/>
              <a:gdLst>
                <a:gd name="T0" fmla="*/ 112 w 112"/>
                <a:gd name="T1" fmla="*/ 61 h 112"/>
                <a:gd name="T2" fmla="*/ 86 w 112"/>
                <a:gd name="T3" fmla="*/ 26 h 112"/>
                <a:gd name="T4" fmla="*/ 50 w 112"/>
                <a:gd name="T5" fmla="*/ 0 h 112"/>
                <a:gd name="T6" fmla="*/ 0 w 112"/>
                <a:gd name="T7" fmla="*/ 112 h 112"/>
                <a:gd name="T8" fmla="*/ 112 w 112"/>
                <a:gd name="T9" fmla="*/ 61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12">
                  <a:moveTo>
                    <a:pt x="112" y="61"/>
                  </a:moveTo>
                  <a:cubicBezTo>
                    <a:pt x="86" y="26"/>
                    <a:pt x="86" y="26"/>
                    <a:pt x="86" y="26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0" y="47"/>
                    <a:pt x="0" y="112"/>
                  </a:cubicBezTo>
                  <a:cubicBezTo>
                    <a:pt x="65" y="112"/>
                    <a:pt x="112" y="61"/>
                    <a:pt x="112" y="61"/>
                  </a:cubicBezTo>
                  <a:close/>
                </a:path>
              </a:pathLst>
            </a:custGeom>
            <a:solidFill>
              <a:srgbClr val="FBED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3170006" y="2741108"/>
              <a:ext cx="509654" cy="514367"/>
            </a:xfrm>
            <a:custGeom>
              <a:avLst/>
              <a:gdLst>
                <a:gd name="T0" fmla="*/ 320 w 320"/>
                <a:gd name="T1" fmla="*/ 24 h 323"/>
                <a:gd name="T2" fmla="*/ 201 w 320"/>
                <a:gd name="T3" fmla="*/ 67 h 323"/>
                <a:gd name="T4" fmla="*/ 0 w 320"/>
                <a:gd name="T5" fmla="*/ 268 h 323"/>
                <a:gd name="T6" fmla="*/ 180 w 320"/>
                <a:gd name="T7" fmla="*/ 255 h 323"/>
                <a:gd name="T8" fmla="*/ 320 w 320"/>
                <a:gd name="T9" fmla="*/ 24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0" h="323">
                  <a:moveTo>
                    <a:pt x="320" y="24"/>
                  </a:moveTo>
                  <a:cubicBezTo>
                    <a:pt x="320" y="24"/>
                    <a:pt x="269" y="0"/>
                    <a:pt x="201" y="67"/>
                  </a:cubicBezTo>
                  <a:cubicBezTo>
                    <a:pt x="134" y="134"/>
                    <a:pt x="0" y="268"/>
                    <a:pt x="0" y="268"/>
                  </a:cubicBezTo>
                  <a:cubicBezTo>
                    <a:pt x="0" y="268"/>
                    <a:pt x="112" y="187"/>
                    <a:pt x="180" y="255"/>
                  </a:cubicBezTo>
                  <a:cubicBezTo>
                    <a:pt x="248" y="323"/>
                    <a:pt x="320" y="24"/>
                    <a:pt x="320" y="24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3544335" y="3118804"/>
              <a:ext cx="514367" cy="508981"/>
            </a:xfrm>
            <a:custGeom>
              <a:avLst/>
              <a:gdLst>
                <a:gd name="T0" fmla="*/ 298 w 323"/>
                <a:gd name="T1" fmla="*/ 0 h 320"/>
                <a:gd name="T2" fmla="*/ 256 w 323"/>
                <a:gd name="T3" fmla="*/ 119 h 320"/>
                <a:gd name="T4" fmla="*/ 55 w 323"/>
                <a:gd name="T5" fmla="*/ 320 h 320"/>
                <a:gd name="T6" fmla="*/ 68 w 323"/>
                <a:gd name="T7" fmla="*/ 141 h 320"/>
                <a:gd name="T8" fmla="*/ 298 w 323"/>
                <a:gd name="T9" fmla="*/ 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320">
                  <a:moveTo>
                    <a:pt x="298" y="0"/>
                  </a:moveTo>
                  <a:cubicBezTo>
                    <a:pt x="298" y="0"/>
                    <a:pt x="323" y="52"/>
                    <a:pt x="256" y="119"/>
                  </a:cubicBezTo>
                  <a:cubicBezTo>
                    <a:pt x="189" y="186"/>
                    <a:pt x="55" y="320"/>
                    <a:pt x="55" y="320"/>
                  </a:cubicBezTo>
                  <a:cubicBezTo>
                    <a:pt x="55" y="320"/>
                    <a:pt x="136" y="209"/>
                    <a:pt x="68" y="141"/>
                  </a:cubicBezTo>
                  <a:cubicBezTo>
                    <a:pt x="0" y="73"/>
                    <a:pt x="298" y="0"/>
                    <a:pt x="298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3400932" y="3091201"/>
              <a:ext cx="305658" cy="307678"/>
            </a:xfrm>
            <a:custGeom>
              <a:avLst/>
              <a:gdLst>
                <a:gd name="T0" fmla="*/ 298 w 454"/>
                <a:gd name="T1" fmla="*/ 457 h 457"/>
                <a:gd name="T2" fmla="*/ 0 w 454"/>
                <a:gd name="T3" fmla="*/ 159 h 457"/>
                <a:gd name="T4" fmla="*/ 156 w 454"/>
                <a:gd name="T5" fmla="*/ 0 h 457"/>
                <a:gd name="T6" fmla="*/ 454 w 454"/>
                <a:gd name="T7" fmla="*/ 298 h 457"/>
                <a:gd name="T8" fmla="*/ 298 w 454"/>
                <a:gd name="T9" fmla="*/ 457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4" h="457">
                  <a:moveTo>
                    <a:pt x="298" y="457"/>
                  </a:moveTo>
                  <a:lnTo>
                    <a:pt x="0" y="159"/>
                  </a:lnTo>
                  <a:lnTo>
                    <a:pt x="156" y="0"/>
                  </a:lnTo>
                  <a:lnTo>
                    <a:pt x="454" y="298"/>
                  </a:lnTo>
                  <a:lnTo>
                    <a:pt x="298" y="457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3400932" y="3091201"/>
              <a:ext cx="111760" cy="111760"/>
            </a:xfrm>
            <a:custGeom>
              <a:avLst/>
              <a:gdLst>
                <a:gd name="T0" fmla="*/ 10 w 166"/>
                <a:gd name="T1" fmla="*/ 166 h 166"/>
                <a:gd name="T2" fmla="*/ 0 w 166"/>
                <a:gd name="T3" fmla="*/ 159 h 166"/>
                <a:gd name="T4" fmla="*/ 156 w 166"/>
                <a:gd name="T5" fmla="*/ 0 h 166"/>
                <a:gd name="T6" fmla="*/ 166 w 166"/>
                <a:gd name="T7" fmla="*/ 10 h 166"/>
                <a:gd name="T8" fmla="*/ 10 w 166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6">
                  <a:moveTo>
                    <a:pt x="10" y="166"/>
                  </a:moveTo>
                  <a:lnTo>
                    <a:pt x="0" y="159"/>
                  </a:lnTo>
                  <a:lnTo>
                    <a:pt x="156" y="0"/>
                  </a:lnTo>
                  <a:lnTo>
                    <a:pt x="166" y="10"/>
                  </a:lnTo>
                  <a:lnTo>
                    <a:pt x="10" y="166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3417090" y="3107359"/>
              <a:ext cx="109741" cy="111760"/>
            </a:xfrm>
            <a:custGeom>
              <a:avLst/>
              <a:gdLst>
                <a:gd name="T0" fmla="*/ 7 w 163"/>
                <a:gd name="T1" fmla="*/ 166 h 166"/>
                <a:gd name="T2" fmla="*/ 0 w 163"/>
                <a:gd name="T3" fmla="*/ 156 h 166"/>
                <a:gd name="T4" fmla="*/ 156 w 163"/>
                <a:gd name="T5" fmla="*/ 0 h 166"/>
                <a:gd name="T6" fmla="*/ 163 w 163"/>
                <a:gd name="T7" fmla="*/ 7 h 166"/>
                <a:gd name="T8" fmla="*/ 7 w 163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" h="166">
                  <a:moveTo>
                    <a:pt x="7" y="166"/>
                  </a:moveTo>
                  <a:lnTo>
                    <a:pt x="0" y="156"/>
                  </a:lnTo>
                  <a:lnTo>
                    <a:pt x="156" y="0"/>
                  </a:lnTo>
                  <a:lnTo>
                    <a:pt x="163" y="7"/>
                  </a:lnTo>
                  <a:lnTo>
                    <a:pt x="7" y="166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3431229" y="3121497"/>
              <a:ext cx="111760" cy="111760"/>
            </a:xfrm>
            <a:custGeom>
              <a:avLst/>
              <a:gdLst>
                <a:gd name="T0" fmla="*/ 7 w 166"/>
                <a:gd name="T1" fmla="*/ 166 h 166"/>
                <a:gd name="T2" fmla="*/ 0 w 166"/>
                <a:gd name="T3" fmla="*/ 159 h 166"/>
                <a:gd name="T4" fmla="*/ 156 w 166"/>
                <a:gd name="T5" fmla="*/ 0 h 166"/>
                <a:gd name="T6" fmla="*/ 166 w 166"/>
                <a:gd name="T7" fmla="*/ 10 h 166"/>
                <a:gd name="T8" fmla="*/ 7 w 166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6">
                  <a:moveTo>
                    <a:pt x="7" y="166"/>
                  </a:moveTo>
                  <a:lnTo>
                    <a:pt x="0" y="159"/>
                  </a:lnTo>
                  <a:lnTo>
                    <a:pt x="156" y="0"/>
                  </a:lnTo>
                  <a:lnTo>
                    <a:pt x="166" y="10"/>
                  </a:lnTo>
                  <a:lnTo>
                    <a:pt x="7" y="166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3445367" y="3137655"/>
              <a:ext cx="111760" cy="109741"/>
            </a:xfrm>
            <a:custGeom>
              <a:avLst/>
              <a:gdLst>
                <a:gd name="T0" fmla="*/ 10 w 166"/>
                <a:gd name="T1" fmla="*/ 163 h 163"/>
                <a:gd name="T2" fmla="*/ 0 w 166"/>
                <a:gd name="T3" fmla="*/ 156 h 163"/>
                <a:gd name="T4" fmla="*/ 159 w 166"/>
                <a:gd name="T5" fmla="*/ 0 h 163"/>
                <a:gd name="T6" fmla="*/ 166 w 166"/>
                <a:gd name="T7" fmla="*/ 7 h 163"/>
                <a:gd name="T8" fmla="*/ 10 w 166"/>
                <a:gd name="T9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3">
                  <a:moveTo>
                    <a:pt x="10" y="163"/>
                  </a:moveTo>
                  <a:lnTo>
                    <a:pt x="0" y="156"/>
                  </a:lnTo>
                  <a:lnTo>
                    <a:pt x="159" y="0"/>
                  </a:lnTo>
                  <a:lnTo>
                    <a:pt x="166" y="7"/>
                  </a:lnTo>
                  <a:lnTo>
                    <a:pt x="10" y="163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3461525" y="3151794"/>
              <a:ext cx="111760" cy="111760"/>
            </a:xfrm>
            <a:custGeom>
              <a:avLst/>
              <a:gdLst>
                <a:gd name="T0" fmla="*/ 7 w 166"/>
                <a:gd name="T1" fmla="*/ 166 h 166"/>
                <a:gd name="T2" fmla="*/ 0 w 166"/>
                <a:gd name="T3" fmla="*/ 156 h 166"/>
                <a:gd name="T4" fmla="*/ 156 w 166"/>
                <a:gd name="T5" fmla="*/ 0 h 166"/>
                <a:gd name="T6" fmla="*/ 166 w 166"/>
                <a:gd name="T7" fmla="*/ 7 h 166"/>
                <a:gd name="T8" fmla="*/ 7 w 166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6">
                  <a:moveTo>
                    <a:pt x="7" y="166"/>
                  </a:moveTo>
                  <a:lnTo>
                    <a:pt x="0" y="156"/>
                  </a:lnTo>
                  <a:lnTo>
                    <a:pt x="156" y="0"/>
                  </a:lnTo>
                  <a:lnTo>
                    <a:pt x="166" y="7"/>
                  </a:lnTo>
                  <a:lnTo>
                    <a:pt x="7" y="166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3475663" y="3165932"/>
              <a:ext cx="111760" cy="111760"/>
            </a:xfrm>
            <a:custGeom>
              <a:avLst/>
              <a:gdLst>
                <a:gd name="T0" fmla="*/ 10 w 166"/>
                <a:gd name="T1" fmla="*/ 166 h 166"/>
                <a:gd name="T2" fmla="*/ 0 w 166"/>
                <a:gd name="T3" fmla="*/ 159 h 166"/>
                <a:gd name="T4" fmla="*/ 159 w 166"/>
                <a:gd name="T5" fmla="*/ 0 h 166"/>
                <a:gd name="T6" fmla="*/ 166 w 166"/>
                <a:gd name="T7" fmla="*/ 10 h 166"/>
                <a:gd name="T8" fmla="*/ 10 w 166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6">
                  <a:moveTo>
                    <a:pt x="10" y="166"/>
                  </a:moveTo>
                  <a:lnTo>
                    <a:pt x="0" y="159"/>
                  </a:lnTo>
                  <a:lnTo>
                    <a:pt x="159" y="0"/>
                  </a:lnTo>
                  <a:lnTo>
                    <a:pt x="166" y="10"/>
                  </a:lnTo>
                  <a:lnTo>
                    <a:pt x="10" y="166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Freeform 28"/>
            <p:cNvSpPr>
              <a:spLocks/>
            </p:cNvSpPr>
            <p:nvPr/>
          </p:nvSpPr>
          <p:spPr bwMode="auto">
            <a:xfrm>
              <a:off x="3491822" y="3182090"/>
              <a:ext cx="109741" cy="111760"/>
            </a:xfrm>
            <a:custGeom>
              <a:avLst/>
              <a:gdLst>
                <a:gd name="T0" fmla="*/ 7 w 163"/>
                <a:gd name="T1" fmla="*/ 166 h 166"/>
                <a:gd name="T2" fmla="*/ 0 w 163"/>
                <a:gd name="T3" fmla="*/ 156 h 166"/>
                <a:gd name="T4" fmla="*/ 156 w 163"/>
                <a:gd name="T5" fmla="*/ 0 h 166"/>
                <a:gd name="T6" fmla="*/ 163 w 163"/>
                <a:gd name="T7" fmla="*/ 7 h 166"/>
                <a:gd name="T8" fmla="*/ 7 w 163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" h="166">
                  <a:moveTo>
                    <a:pt x="7" y="166"/>
                  </a:moveTo>
                  <a:lnTo>
                    <a:pt x="0" y="156"/>
                  </a:lnTo>
                  <a:lnTo>
                    <a:pt x="156" y="0"/>
                  </a:lnTo>
                  <a:lnTo>
                    <a:pt x="163" y="7"/>
                  </a:lnTo>
                  <a:lnTo>
                    <a:pt x="7" y="166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Freeform 29"/>
            <p:cNvSpPr>
              <a:spLocks/>
            </p:cNvSpPr>
            <p:nvPr/>
          </p:nvSpPr>
          <p:spPr bwMode="auto">
            <a:xfrm>
              <a:off x="3505960" y="3196228"/>
              <a:ext cx="111760" cy="111760"/>
            </a:xfrm>
            <a:custGeom>
              <a:avLst/>
              <a:gdLst>
                <a:gd name="T0" fmla="*/ 7 w 166"/>
                <a:gd name="T1" fmla="*/ 166 h 166"/>
                <a:gd name="T2" fmla="*/ 0 w 166"/>
                <a:gd name="T3" fmla="*/ 159 h 166"/>
                <a:gd name="T4" fmla="*/ 156 w 166"/>
                <a:gd name="T5" fmla="*/ 0 h 166"/>
                <a:gd name="T6" fmla="*/ 166 w 166"/>
                <a:gd name="T7" fmla="*/ 10 h 166"/>
                <a:gd name="T8" fmla="*/ 7 w 166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6">
                  <a:moveTo>
                    <a:pt x="7" y="166"/>
                  </a:moveTo>
                  <a:lnTo>
                    <a:pt x="0" y="159"/>
                  </a:lnTo>
                  <a:lnTo>
                    <a:pt x="156" y="0"/>
                  </a:lnTo>
                  <a:lnTo>
                    <a:pt x="166" y="10"/>
                  </a:lnTo>
                  <a:lnTo>
                    <a:pt x="7" y="166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30"/>
            <p:cNvSpPr>
              <a:spLocks/>
            </p:cNvSpPr>
            <p:nvPr/>
          </p:nvSpPr>
          <p:spPr bwMode="auto">
            <a:xfrm>
              <a:off x="3520098" y="3212387"/>
              <a:ext cx="111760" cy="109741"/>
            </a:xfrm>
            <a:custGeom>
              <a:avLst/>
              <a:gdLst>
                <a:gd name="T0" fmla="*/ 10 w 166"/>
                <a:gd name="T1" fmla="*/ 163 h 163"/>
                <a:gd name="T2" fmla="*/ 0 w 166"/>
                <a:gd name="T3" fmla="*/ 156 h 163"/>
                <a:gd name="T4" fmla="*/ 159 w 166"/>
                <a:gd name="T5" fmla="*/ 0 h 163"/>
                <a:gd name="T6" fmla="*/ 166 w 166"/>
                <a:gd name="T7" fmla="*/ 7 h 163"/>
                <a:gd name="T8" fmla="*/ 10 w 166"/>
                <a:gd name="T9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3">
                  <a:moveTo>
                    <a:pt x="10" y="163"/>
                  </a:moveTo>
                  <a:lnTo>
                    <a:pt x="0" y="156"/>
                  </a:lnTo>
                  <a:lnTo>
                    <a:pt x="159" y="0"/>
                  </a:lnTo>
                  <a:lnTo>
                    <a:pt x="166" y="7"/>
                  </a:lnTo>
                  <a:lnTo>
                    <a:pt x="10" y="163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Freeform 31"/>
            <p:cNvSpPr>
              <a:spLocks/>
            </p:cNvSpPr>
            <p:nvPr/>
          </p:nvSpPr>
          <p:spPr bwMode="auto">
            <a:xfrm>
              <a:off x="3536256" y="3226525"/>
              <a:ext cx="111760" cy="111760"/>
            </a:xfrm>
            <a:custGeom>
              <a:avLst/>
              <a:gdLst>
                <a:gd name="T0" fmla="*/ 7 w 166"/>
                <a:gd name="T1" fmla="*/ 166 h 166"/>
                <a:gd name="T2" fmla="*/ 0 w 166"/>
                <a:gd name="T3" fmla="*/ 159 h 166"/>
                <a:gd name="T4" fmla="*/ 156 w 166"/>
                <a:gd name="T5" fmla="*/ 0 h 166"/>
                <a:gd name="T6" fmla="*/ 166 w 166"/>
                <a:gd name="T7" fmla="*/ 10 h 166"/>
                <a:gd name="T8" fmla="*/ 7 w 166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6">
                  <a:moveTo>
                    <a:pt x="7" y="166"/>
                  </a:moveTo>
                  <a:lnTo>
                    <a:pt x="0" y="159"/>
                  </a:lnTo>
                  <a:lnTo>
                    <a:pt x="156" y="0"/>
                  </a:lnTo>
                  <a:lnTo>
                    <a:pt x="166" y="10"/>
                  </a:lnTo>
                  <a:lnTo>
                    <a:pt x="7" y="166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Freeform 32"/>
            <p:cNvSpPr>
              <a:spLocks/>
            </p:cNvSpPr>
            <p:nvPr/>
          </p:nvSpPr>
          <p:spPr bwMode="auto">
            <a:xfrm>
              <a:off x="3550395" y="3242683"/>
              <a:ext cx="111760" cy="109741"/>
            </a:xfrm>
            <a:custGeom>
              <a:avLst/>
              <a:gdLst>
                <a:gd name="T0" fmla="*/ 10 w 166"/>
                <a:gd name="T1" fmla="*/ 163 h 163"/>
                <a:gd name="T2" fmla="*/ 0 w 166"/>
                <a:gd name="T3" fmla="*/ 156 h 163"/>
                <a:gd name="T4" fmla="*/ 159 w 166"/>
                <a:gd name="T5" fmla="*/ 0 h 163"/>
                <a:gd name="T6" fmla="*/ 166 w 166"/>
                <a:gd name="T7" fmla="*/ 7 h 163"/>
                <a:gd name="T8" fmla="*/ 10 w 166"/>
                <a:gd name="T9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3">
                  <a:moveTo>
                    <a:pt x="10" y="163"/>
                  </a:moveTo>
                  <a:lnTo>
                    <a:pt x="0" y="156"/>
                  </a:lnTo>
                  <a:lnTo>
                    <a:pt x="159" y="0"/>
                  </a:lnTo>
                  <a:lnTo>
                    <a:pt x="166" y="7"/>
                  </a:lnTo>
                  <a:lnTo>
                    <a:pt x="10" y="163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Freeform 33"/>
            <p:cNvSpPr>
              <a:spLocks/>
            </p:cNvSpPr>
            <p:nvPr/>
          </p:nvSpPr>
          <p:spPr bwMode="auto">
            <a:xfrm>
              <a:off x="3566553" y="3256821"/>
              <a:ext cx="111760" cy="111760"/>
            </a:xfrm>
            <a:custGeom>
              <a:avLst/>
              <a:gdLst>
                <a:gd name="T0" fmla="*/ 7 w 166"/>
                <a:gd name="T1" fmla="*/ 166 h 166"/>
                <a:gd name="T2" fmla="*/ 0 w 166"/>
                <a:gd name="T3" fmla="*/ 156 h 166"/>
                <a:gd name="T4" fmla="*/ 156 w 166"/>
                <a:gd name="T5" fmla="*/ 0 h 166"/>
                <a:gd name="T6" fmla="*/ 166 w 166"/>
                <a:gd name="T7" fmla="*/ 7 h 166"/>
                <a:gd name="T8" fmla="*/ 7 w 166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6">
                  <a:moveTo>
                    <a:pt x="7" y="166"/>
                  </a:moveTo>
                  <a:lnTo>
                    <a:pt x="0" y="156"/>
                  </a:lnTo>
                  <a:lnTo>
                    <a:pt x="156" y="0"/>
                  </a:lnTo>
                  <a:lnTo>
                    <a:pt x="166" y="7"/>
                  </a:lnTo>
                  <a:lnTo>
                    <a:pt x="7" y="166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Freeform 34"/>
            <p:cNvSpPr>
              <a:spLocks/>
            </p:cNvSpPr>
            <p:nvPr/>
          </p:nvSpPr>
          <p:spPr bwMode="auto">
            <a:xfrm>
              <a:off x="3580691" y="3271633"/>
              <a:ext cx="111760" cy="111087"/>
            </a:xfrm>
            <a:custGeom>
              <a:avLst/>
              <a:gdLst>
                <a:gd name="T0" fmla="*/ 10 w 166"/>
                <a:gd name="T1" fmla="*/ 165 h 165"/>
                <a:gd name="T2" fmla="*/ 0 w 166"/>
                <a:gd name="T3" fmla="*/ 158 h 165"/>
                <a:gd name="T4" fmla="*/ 159 w 166"/>
                <a:gd name="T5" fmla="*/ 0 h 165"/>
                <a:gd name="T6" fmla="*/ 166 w 166"/>
                <a:gd name="T7" fmla="*/ 9 h 165"/>
                <a:gd name="T8" fmla="*/ 10 w 166"/>
                <a:gd name="T9" fmla="*/ 16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5">
                  <a:moveTo>
                    <a:pt x="10" y="165"/>
                  </a:moveTo>
                  <a:lnTo>
                    <a:pt x="0" y="158"/>
                  </a:lnTo>
                  <a:lnTo>
                    <a:pt x="159" y="0"/>
                  </a:lnTo>
                  <a:lnTo>
                    <a:pt x="166" y="9"/>
                  </a:lnTo>
                  <a:lnTo>
                    <a:pt x="10" y="165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Freeform 35"/>
            <p:cNvSpPr>
              <a:spLocks/>
            </p:cNvSpPr>
            <p:nvPr/>
          </p:nvSpPr>
          <p:spPr bwMode="auto">
            <a:xfrm>
              <a:off x="3596849" y="3287118"/>
              <a:ext cx="109741" cy="111760"/>
            </a:xfrm>
            <a:custGeom>
              <a:avLst/>
              <a:gdLst>
                <a:gd name="T0" fmla="*/ 7 w 163"/>
                <a:gd name="T1" fmla="*/ 166 h 166"/>
                <a:gd name="T2" fmla="*/ 0 w 163"/>
                <a:gd name="T3" fmla="*/ 156 h 166"/>
                <a:gd name="T4" fmla="*/ 156 w 163"/>
                <a:gd name="T5" fmla="*/ 0 h 166"/>
                <a:gd name="T6" fmla="*/ 163 w 163"/>
                <a:gd name="T7" fmla="*/ 7 h 166"/>
                <a:gd name="T8" fmla="*/ 7 w 163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" h="166">
                  <a:moveTo>
                    <a:pt x="7" y="166"/>
                  </a:moveTo>
                  <a:lnTo>
                    <a:pt x="0" y="156"/>
                  </a:lnTo>
                  <a:lnTo>
                    <a:pt x="156" y="0"/>
                  </a:lnTo>
                  <a:lnTo>
                    <a:pt x="163" y="7"/>
                  </a:lnTo>
                  <a:lnTo>
                    <a:pt x="7" y="166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Freeform 36"/>
            <p:cNvSpPr>
              <a:spLocks/>
            </p:cNvSpPr>
            <p:nvPr/>
          </p:nvSpPr>
          <p:spPr bwMode="auto">
            <a:xfrm>
              <a:off x="3426516" y="2059774"/>
              <a:ext cx="1312174" cy="1313521"/>
            </a:xfrm>
            <a:custGeom>
              <a:avLst/>
              <a:gdLst>
                <a:gd name="T0" fmla="*/ 141 w 824"/>
                <a:gd name="T1" fmla="*/ 825 h 825"/>
                <a:gd name="T2" fmla="*/ 482 w 824"/>
                <a:gd name="T3" fmla="*/ 564 h 825"/>
                <a:gd name="T4" fmla="*/ 763 w 824"/>
                <a:gd name="T5" fmla="*/ 61 h 825"/>
                <a:gd name="T6" fmla="*/ 261 w 824"/>
                <a:gd name="T7" fmla="*/ 343 h 825"/>
                <a:gd name="T8" fmla="*/ 0 w 824"/>
                <a:gd name="T9" fmla="*/ 683 h 825"/>
                <a:gd name="T10" fmla="*/ 141 w 824"/>
                <a:gd name="T11" fmla="*/ 825 h 8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4" h="825">
                  <a:moveTo>
                    <a:pt x="141" y="825"/>
                  </a:moveTo>
                  <a:cubicBezTo>
                    <a:pt x="237" y="778"/>
                    <a:pt x="361" y="685"/>
                    <a:pt x="482" y="564"/>
                  </a:cubicBezTo>
                  <a:cubicBezTo>
                    <a:pt x="698" y="348"/>
                    <a:pt x="824" y="123"/>
                    <a:pt x="763" y="61"/>
                  </a:cubicBezTo>
                  <a:cubicBezTo>
                    <a:pt x="702" y="0"/>
                    <a:pt x="477" y="126"/>
                    <a:pt x="261" y="343"/>
                  </a:cubicBezTo>
                  <a:cubicBezTo>
                    <a:pt x="140" y="464"/>
                    <a:pt x="47" y="587"/>
                    <a:pt x="0" y="683"/>
                  </a:cubicBezTo>
                  <a:cubicBezTo>
                    <a:pt x="141" y="825"/>
                    <a:pt x="141" y="825"/>
                    <a:pt x="141" y="825"/>
                  </a:cubicBezTo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Freeform 37"/>
            <p:cNvSpPr>
              <a:spLocks/>
            </p:cNvSpPr>
            <p:nvPr/>
          </p:nvSpPr>
          <p:spPr bwMode="auto">
            <a:xfrm>
              <a:off x="3549048" y="2779484"/>
              <a:ext cx="469932" cy="471279"/>
            </a:xfrm>
            <a:custGeom>
              <a:avLst/>
              <a:gdLst>
                <a:gd name="T0" fmla="*/ 205 w 295"/>
                <a:gd name="T1" fmla="*/ 285 h 296"/>
                <a:gd name="T2" fmla="*/ 295 w 295"/>
                <a:gd name="T3" fmla="*/ 213 h 296"/>
                <a:gd name="T4" fmla="*/ 176 w 295"/>
                <a:gd name="T5" fmla="*/ 120 h 296"/>
                <a:gd name="T6" fmla="*/ 82 w 295"/>
                <a:gd name="T7" fmla="*/ 0 h 296"/>
                <a:gd name="T8" fmla="*/ 11 w 295"/>
                <a:gd name="T9" fmla="*/ 90 h 296"/>
                <a:gd name="T10" fmla="*/ 95 w 295"/>
                <a:gd name="T11" fmla="*/ 201 h 296"/>
                <a:gd name="T12" fmla="*/ 205 w 295"/>
                <a:gd name="T13" fmla="*/ 285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5" h="296">
                  <a:moveTo>
                    <a:pt x="205" y="285"/>
                  </a:moveTo>
                  <a:cubicBezTo>
                    <a:pt x="235" y="263"/>
                    <a:pt x="265" y="240"/>
                    <a:pt x="295" y="213"/>
                  </a:cubicBezTo>
                  <a:cubicBezTo>
                    <a:pt x="295" y="213"/>
                    <a:pt x="281" y="225"/>
                    <a:pt x="176" y="120"/>
                  </a:cubicBezTo>
                  <a:cubicBezTo>
                    <a:pt x="71" y="15"/>
                    <a:pt x="82" y="0"/>
                    <a:pt x="82" y="0"/>
                  </a:cubicBezTo>
                  <a:cubicBezTo>
                    <a:pt x="56" y="31"/>
                    <a:pt x="32" y="61"/>
                    <a:pt x="11" y="90"/>
                  </a:cubicBezTo>
                  <a:cubicBezTo>
                    <a:pt x="11" y="90"/>
                    <a:pt x="0" y="105"/>
                    <a:pt x="95" y="201"/>
                  </a:cubicBezTo>
                  <a:cubicBezTo>
                    <a:pt x="190" y="296"/>
                    <a:pt x="205" y="285"/>
                    <a:pt x="205" y="28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Freeform 38"/>
            <p:cNvSpPr>
              <a:spLocks/>
            </p:cNvSpPr>
            <p:nvPr/>
          </p:nvSpPr>
          <p:spPr bwMode="auto">
            <a:xfrm>
              <a:off x="4179888" y="2092763"/>
              <a:ext cx="526485" cy="527159"/>
            </a:xfrm>
            <a:custGeom>
              <a:avLst/>
              <a:gdLst>
                <a:gd name="T0" fmla="*/ 191 w 331"/>
                <a:gd name="T1" fmla="*/ 331 h 331"/>
                <a:gd name="T2" fmla="*/ 290 w 331"/>
                <a:gd name="T3" fmla="*/ 40 h 331"/>
                <a:gd name="T4" fmla="*/ 0 w 331"/>
                <a:gd name="T5" fmla="*/ 140 h 331"/>
                <a:gd name="T6" fmla="*/ 75 w 331"/>
                <a:gd name="T7" fmla="*/ 256 h 331"/>
                <a:gd name="T8" fmla="*/ 191 w 331"/>
                <a:gd name="T9" fmla="*/ 331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1" h="331">
                  <a:moveTo>
                    <a:pt x="191" y="331"/>
                  </a:moveTo>
                  <a:cubicBezTo>
                    <a:pt x="288" y="195"/>
                    <a:pt x="331" y="81"/>
                    <a:pt x="290" y="40"/>
                  </a:cubicBezTo>
                  <a:cubicBezTo>
                    <a:pt x="249" y="0"/>
                    <a:pt x="135" y="42"/>
                    <a:pt x="0" y="140"/>
                  </a:cubicBezTo>
                  <a:cubicBezTo>
                    <a:pt x="0" y="140"/>
                    <a:pt x="20" y="202"/>
                    <a:pt x="75" y="256"/>
                  </a:cubicBezTo>
                  <a:cubicBezTo>
                    <a:pt x="129" y="310"/>
                    <a:pt x="191" y="331"/>
                    <a:pt x="191" y="33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Freeform 39"/>
            <p:cNvSpPr>
              <a:spLocks/>
            </p:cNvSpPr>
            <p:nvPr/>
          </p:nvSpPr>
          <p:spPr bwMode="auto">
            <a:xfrm>
              <a:off x="4009555" y="2486618"/>
              <a:ext cx="302292" cy="303638"/>
            </a:xfrm>
            <a:custGeom>
              <a:avLst/>
              <a:gdLst>
                <a:gd name="T0" fmla="*/ 156 w 190"/>
                <a:gd name="T1" fmla="*/ 157 h 191"/>
                <a:gd name="T2" fmla="*/ 34 w 190"/>
                <a:gd name="T3" fmla="*/ 157 h 191"/>
                <a:gd name="T4" fmla="*/ 34 w 190"/>
                <a:gd name="T5" fmla="*/ 34 h 191"/>
                <a:gd name="T6" fmla="*/ 156 w 190"/>
                <a:gd name="T7" fmla="*/ 34 h 191"/>
                <a:gd name="T8" fmla="*/ 156 w 190"/>
                <a:gd name="T9" fmla="*/ 157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" h="191">
                  <a:moveTo>
                    <a:pt x="156" y="157"/>
                  </a:moveTo>
                  <a:cubicBezTo>
                    <a:pt x="122" y="191"/>
                    <a:pt x="68" y="191"/>
                    <a:pt x="34" y="157"/>
                  </a:cubicBezTo>
                  <a:cubicBezTo>
                    <a:pt x="0" y="123"/>
                    <a:pt x="0" y="68"/>
                    <a:pt x="34" y="34"/>
                  </a:cubicBezTo>
                  <a:cubicBezTo>
                    <a:pt x="68" y="0"/>
                    <a:pt x="122" y="0"/>
                    <a:pt x="156" y="34"/>
                  </a:cubicBezTo>
                  <a:cubicBezTo>
                    <a:pt x="190" y="68"/>
                    <a:pt x="190" y="123"/>
                    <a:pt x="156" y="157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Freeform 40"/>
            <p:cNvSpPr>
              <a:spLocks/>
            </p:cNvSpPr>
            <p:nvPr/>
          </p:nvSpPr>
          <p:spPr bwMode="auto">
            <a:xfrm>
              <a:off x="4036485" y="2513548"/>
              <a:ext cx="248431" cy="249778"/>
            </a:xfrm>
            <a:custGeom>
              <a:avLst/>
              <a:gdLst>
                <a:gd name="T0" fmla="*/ 107 w 156"/>
                <a:gd name="T1" fmla="*/ 141 h 157"/>
                <a:gd name="T2" fmla="*/ 16 w 156"/>
                <a:gd name="T3" fmla="*/ 108 h 157"/>
                <a:gd name="T4" fmla="*/ 49 w 156"/>
                <a:gd name="T5" fmla="*/ 17 h 157"/>
                <a:gd name="T6" fmla="*/ 140 w 156"/>
                <a:gd name="T7" fmla="*/ 50 h 157"/>
                <a:gd name="T8" fmla="*/ 107 w 156"/>
                <a:gd name="T9" fmla="*/ 141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6" h="157">
                  <a:moveTo>
                    <a:pt x="107" y="141"/>
                  </a:moveTo>
                  <a:cubicBezTo>
                    <a:pt x="73" y="157"/>
                    <a:pt x="32" y="142"/>
                    <a:pt x="16" y="108"/>
                  </a:cubicBezTo>
                  <a:cubicBezTo>
                    <a:pt x="0" y="73"/>
                    <a:pt x="15" y="33"/>
                    <a:pt x="49" y="17"/>
                  </a:cubicBezTo>
                  <a:cubicBezTo>
                    <a:pt x="83" y="0"/>
                    <a:pt x="124" y="15"/>
                    <a:pt x="140" y="50"/>
                  </a:cubicBezTo>
                  <a:cubicBezTo>
                    <a:pt x="156" y="84"/>
                    <a:pt x="141" y="125"/>
                    <a:pt x="107" y="141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Freeform 44"/>
            <p:cNvSpPr>
              <a:spLocks/>
            </p:cNvSpPr>
            <p:nvPr/>
          </p:nvSpPr>
          <p:spPr bwMode="auto">
            <a:xfrm>
              <a:off x="4238461" y="2540478"/>
              <a:ext cx="18851" cy="18851"/>
            </a:xfrm>
            <a:custGeom>
              <a:avLst/>
              <a:gdLst>
                <a:gd name="T0" fmla="*/ 10 w 12"/>
                <a:gd name="T1" fmla="*/ 10 h 12"/>
                <a:gd name="T2" fmla="*/ 2 w 12"/>
                <a:gd name="T3" fmla="*/ 10 h 12"/>
                <a:gd name="T4" fmla="*/ 2 w 12"/>
                <a:gd name="T5" fmla="*/ 3 h 12"/>
                <a:gd name="T6" fmla="*/ 10 w 12"/>
                <a:gd name="T7" fmla="*/ 3 h 12"/>
                <a:gd name="T8" fmla="*/ 10 w 12"/>
                <a:gd name="T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0" y="10"/>
                  </a:moveTo>
                  <a:cubicBezTo>
                    <a:pt x="8" y="12"/>
                    <a:pt x="4" y="12"/>
                    <a:pt x="2" y="10"/>
                  </a:cubicBezTo>
                  <a:cubicBezTo>
                    <a:pt x="0" y="8"/>
                    <a:pt x="0" y="5"/>
                    <a:pt x="2" y="3"/>
                  </a:cubicBezTo>
                  <a:cubicBezTo>
                    <a:pt x="4" y="0"/>
                    <a:pt x="8" y="0"/>
                    <a:pt x="10" y="3"/>
                  </a:cubicBezTo>
                  <a:cubicBezTo>
                    <a:pt x="12" y="5"/>
                    <a:pt x="12" y="8"/>
                    <a:pt x="10" y="1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Freeform 45"/>
            <p:cNvSpPr>
              <a:spLocks/>
            </p:cNvSpPr>
            <p:nvPr/>
          </p:nvSpPr>
          <p:spPr bwMode="auto">
            <a:xfrm>
              <a:off x="4182581" y="2508835"/>
              <a:ext cx="19524" cy="18851"/>
            </a:xfrm>
            <a:custGeom>
              <a:avLst/>
              <a:gdLst>
                <a:gd name="T0" fmla="*/ 12 w 12"/>
                <a:gd name="T1" fmla="*/ 8 h 12"/>
                <a:gd name="T2" fmla="*/ 5 w 12"/>
                <a:gd name="T3" fmla="*/ 12 h 12"/>
                <a:gd name="T4" fmla="*/ 1 w 12"/>
                <a:gd name="T5" fmla="*/ 5 h 12"/>
                <a:gd name="T6" fmla="*/ 8 w 12"/>
                <a:gd name="T7" fmla="*/ 1 h 12"/>
                <a:gd name="T8" fmla="*/ 12 w 12"/>
                <a:gd name="T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2" y="8"/>
                  </a:moveTo>
                  <a:cubicBezTo>
                    <a:pt x="11" y="11"/>
                    <a:pt x="8" y="12"/>
                    <a:pt x="5" y="12"/>
                  </a:cubicBezTo>
                  <a:cubicBezTo>
                    <a:pt x="2" y="11"/>
                    <a:pt x="0" y="8"/>
                    <a:pt x="1" y="5"/>
                  </a:cubicBezTo>
                  <a:cubicBezTo>
                    <a:pt x="2" y="2"/>
                    <a:pt x="5" y="0"/>
                    <a:pt x="8" y="1"/>
                  </a:cubicBezTo>
                  <a:cubicBezTo>
                    <a:pt x="11" y="2"/>
                    <a:pt x="12" y="5"/>
                    <a:pt x="12" y="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Freeform 46"/>
            <p:cNvSpPr>
              <a:spLocks/>
            </p:cNvSpPr>
            <p:nvPr/>
          </p:nvSpPr>
          <p:spPr bwMode="auto">
            <a:xfrm>
              <a:off x="4119295" y="2508835"/>
              <a:ext cx="18851" cy="18851"/>
            </a:xfrm>
            <a:custGeom>
              <a:avLst/>
              <a:gdLst>
                <a:gd name="T0" fmla="*/ 11 w 12"/>
                <a:gd name="T1" fmla="*/ 5 h 12"/>
                <a:gd name="T2" fmla="*/ 7 w 12"/>
                <a:gd name="T3" fmla="*/ 12 h 12"/>
                <a:gd name="T4" fmla="*/ 0 w 12"/>
                <a:gd name="T5" fmla="*/ 8 h 12"/>
                <a:gd name="T6" fmla="*/ 4 w 12"/>
                <a:gd name="T7" fmla="*/ 1 h 12"/>
                <a:gd name="T8" fmla="*/ 11 w 12"/>
                <a:gd name="T9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1" y="5"/>
                  </a:moveTo>
                  <a:cubicBezTo>
                    <a:pt x="12" y="8"/>
                    <a:pt x="10" y="11"/>
                    <a:pt x="7" y="12"/>
                  </a:cubicBezTo>
                  <a:cubicBezTo>
                    <a:pt x="4" y="12"/>
                    <a:pt x="1" y="11"/>
                    <a:pt x="0" y="8"/>
                  </a:cubicBezTo>
                  <a:cubicBezTo>
                    <a:pt x="0" y="5"/>
                    <a:pt x="1" y="2"/>
                    <a:pt x="4" y="1"/>
                  </a:cubicBezTo>
                  <a:cubicBezTo>
                    <a:pt x="7" y="0"/>
                    <a:pt x="10" y="2"/>
                    <a:pt x="11" y="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Freeform 47"/>
            <p:cNvSpPr>
              <a:spLocks/>
            </p:cNvSpPr>
            <p:nvPr/>
          </p:nvSpPr>
          <p:spPr bwMode="auto">
            <a:xfrm>
              <a:off x="4063415" y="2540478"/>
              <a:ext cx="18851" cy="18851"/>
            </a:xfrm>
            <a:custGeom>
              <a:avLst/>
              <a:gdLst>
                <a:gd name="T0" fmla="*/ 10 w 12"/>
                <a:gd name="T1" fmla="*/ 3 h 12"/>
                <a:gd name="T2" fmla="*/ 10 w 12"/>
                <a:gd name="T3" fmla="*/ 10 h 12"/>
                <a:gd name="T4" fmla="*/ 2 w 12"/>
                <a:gd name="T5" fmla="*/ 10 h 12"/>
                <a:gd name="T6" fmla="*/ 2 w 12"/>
                <a:gd name="T7" fmla="*/ 3 h 12"/>
                <a:gd name="T8" fmla="*/ 10 w 12"/>
                <a:gd name="T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0" y="3"/>
                  </a:moveTo>
                  <a:cubicBezTo>
                    <a:pt x="12" y="5"/>
                    <a:pt x="12" y="8"/>
                    <a:pt x="10" y="10"/>
                  </a:cubicBezTo>
                  <a:cubicBezTo>
                    <a:pt x="8" y="12"/>
                    <a:pt x="4" y="12"/>
                    <a:pt x="2" y="10"/>
                  </a:cubicBezTo>
                  <a:cubicBezTo>
                    <a:pt x="0" y="8"/>
                    <a:pt x="0" y="5"/>
                    <a:pt x="2" y="3"/>
                  </a:cubicBezTo>
                  <a:cubicBezTo>
                    <a:pt x="4" y="0"/>
                    <a:pt x="8" y="0"/>
                    <a:pt x="10" y="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Freeform 48"/>
            <p:cNvSpPr>
              <a:spLocks/>
            </p:cNvSpPr>
            <p:nvPr/>
          </p:nvSpPr>
          <p:spPr bwMode="auto">
            <a:xfrm>
              <a:off x="4029752" y="2596358"/>
              <a:ext cx="20871" cy="20198"/>
            </a:xfrm>
            <a:custGeom>
              <a:avLst/>
              <a:gdLst>
                <a:gd name="T0" fmla="*/ 8 w 13"/>
                <a:gd name="T1" fmla="*/ 1 h 13"/>
                <a:gd name="T2" fmla="*/ 12 w 13"/>
                <a:gd name="T3" fmla="*/ 8 h 13"/>
                <a:gd name="T4" fmla="*/ 5 w 13"/>
                <a:gd name="T5" fmla="*/ 12 h 13"/>
                <a:gd name="T6" fmla="*/ 1 w 13"/>
                <a:gd name="T7" fmla="*/ 5 h 13"/>
                <a:gd name="T8" fmla="*/ 8 w 13"/>
                <a:gd name="T9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8" y="1"/>
                  </a:moveTo>
                  <a:cubicBezTo>
                    <a:pt x="11" y="2"/>
                    <a:pt x="13" y="5"/>
                    <a:pt x="12" y="8"/>
                  </a:cubicBezTo>
                  <a:cubicBezTo>
                    <a:pt x="11" y="11"/>
                    <a:pt x="8" y="13"/>
                    <a:pt x="5" y="12"/>
                  </a:cubicBezTo>
                  <a:cubicBezTo>
                    <a:pt x="2" y="11"/>
                    <a:pt x="0" y="8"/>
                    <a:pt x="1" y="5"/>
                  </a:cubicBezTo>
                  <a:cubicBezTo>
                    <a:pt x="2" y="2"/>
                    <a:pt x="5" y="0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Freeform 49"/>
            <p:cNvSpPr>
              <a:spLocks/>
            </p:cNvSpPr>
            <p:nvPr/>
          </p:nvSpPr>
          <p:spPr bwMode="auto">
            <a:xfrm>
              <a:off x="4029752" y="2661664"/>
              <a:ext cx="20871" cy="18851"/>
            </a:xfrm>
            <a:custGeom>
              <a:avLst/>
              <a:gdLst>
                <a:gd name="T0" fmla="*/ 5 w 13"/>
                <a:gd name="T1" fmla="*/ 1 h 12"/>
                <a:gd name="T2" fmla="*/ 12 w 13"/>
                <a:gd name="T3" fmla="*/ 4 h 12"/>
                <a:gd name="T4" fmla="*/ 8 w 13"/>
                <a:gd name="T5" fmla="*/ 11 h 12"/>
                <a:gd name="T6" fmla="*/ 1 w 13"/>
                <a:gd name="T7" fmla="*/ 7 h 12"/>
                <a:gd name="T8" fmla="*/ 5 w 13"/>
                <a:gd name="T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2">
                  <a:moveTo>
                    <a:pt x="5" y="1"/>
                  </a:moveTo>
                  <a:cubicBezTo>
                    <a:pt x="8" y="0"/>
                    <a:pt x="11" y="2"/>
                    <a:pt x="12" y="4"/>
                  </a:cubicBezTo>
                  <a:cubicBezTo>
                    <a:pt x="13" y="7"/>
                    <a:pt x="11" y="10"/>
                    <a:pt x="8" y="11"/>
                  </a:cubicBezTo>
                  <a:cubicBezTo>
                    <a:pt x="5" y="12"/>
                    <a:pt x="2" y="10"/>
                    <a:pt x="1" y="7"/>
                  </a:cubicBezTo>
                  <a:cubicBezTo>
                    <a:pt x="0" y="4"/>
                    <a:pt x="2" y="1"/>
                    <a:pt x="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Freeform 50"/>
            <p:cNvSpPr>
              <a:spLocks/>
            </p:cNvSpPr>
            <p:nvPr/>
          </p:nvSpPr>
          <p:spPr bwMode="auto">
            <a:xfrm>
              <a:off x="4063415" y="2716871"/>
              <a:ext cx="18851" cy="19524"/>
            </a:xfrm>
            <a:custGeom>
              <a:avLst/>
              <a:gdLst>
                <a:gd name="T0" fmla="*/ 2 w 12"/>
                <a:gd name="T1" fmla="*/ 2 h 12"/>
                <a:gd name="T2" fmla="*/ 10 w 12"/>
                <a:gd name="T3" fmla="*/ 2 h 12"/>
                <a:gd name="T4" fmla="*/ 10 w 12"/>
                <a:gd name="T5" fmla="*/ 10 h 12"/>
                <a:gd name="T6" fmla="*/ 2 w 12"/>
                <a:gd name="T7" fmla="*/ 10 h 12"/>
                <a:gd name="T8" fmla="*/ 2 w 12"/>
                <a:gd name="T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2" y="2"/>
                  </a:moveTo>
                  <a:cubicBezTo>
                    <a:pt x="4" y="0"/>
                    <a:pt x="8" y="0"/>
                    <a:pt x="10" y="2"/>
                  </a:cubicBezTo>
                  <a:cubicBezTo>
                    <a:pt x="12" y="4"/>
                    <a:pt x="12" y="8"/>
                    <a:pt x="10" y="10"/>
                  </a:cubicBezTo>
                  <a:cubicBezTo>
                    <a:pt x="8" y="12"/>
                    <a:pt x="4" y="12"/>
                    <a:pt x="2" y="10"/>
                  </a:cubicBezTo>
                  <a:cubicBezTo>
                    <a:pt x="0" y="8"/>
                    <a:pt x="0" y="4"/>
                    <a:pt x="2" y="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Freeform 51"/>
            <p:cNvSpPr>
              <a:spLocks/>
            </p:cNvSpPr>
            <p:nvPr/>
          </p:nvSpPr>
          <p:spPr bwMode="auto">
            <a:xfrm>
              <a:off x="4119295" y="2749187"/>
              <a:ext cx="18851" cy="18851"/>
            </a:xfrm>
            <a:custGeom>
              <a:avLst/>
              <a:gdLst>
                <a:gd name="T0" fmla="*/ 0 w 12"/>
                <a:gd name="T1" fmla="*/ 5 h 12"/>
                <a:gd name="T2" fmla="*/ 7 w 12"/>
                <a:gd name="T3" fmla="*/ 1 h 12"/>
                <a:gd name="T4" fmla="*/ 11 w 12"/>
                <a:gd name="T5" fmla="*/ 8 h 12"/>
                <a:gd name="T6" fmla="*/ 4 w 12"/>
                <a:gd name="T7" fmla="*/ 11 h 12"/>
                <a:gd name="T8" fmla="*/ 0 w 12"/>
                <a:gd name="T9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0" y="5"/>
                  </a:moveTo>
                  <a:cubicBezTo>
                    <a:pt x="1" y="2"/>
                    <a:pt x="4" y="0"/>
                    <a:pt x="7" y="1"/>
                  </a:cubicBezTo>
                  <a:cubicBezTo>
                    <a:pt x="10" y="2"/>
                    <a:pt x="12" y="5"/>
                    <a:pt x="11" y="8"/>
                  </a:cubicBezTo>
                  <a:cubicBezTo>
                    <a:pt x="10" y="10"/>
                    <a:pt x="7" y="12"/>
                    <a:pt x="4" y="11"/>
                  </a:cubicBezTo>
                  <a:cubicBezTo>
                    <a:pt x="1" y="11"/>
                    <a:pt x="0" y="8"/>
                    <a:pt x="0" y="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Freeform 52"/>
            <p:cNvSpPr>
              <a:spLocks/>
            </p:cNvSpPr>
            <p:nvPr/>
          </p:nvSpPr>
          <p:spPr bwMode="auto">
            <a:xfrm>
              <a:off x="4182581" y="2749187"/>
              <a:ext cx="19524" cy="18851"/>
            </a:xfrm>
            <a:custGeom>
              <a:avLst/>
              <a:gdLst>
                <a:gd name="T0" fmla="*/ 1 w 12"/>
                <a:gd name="T1" fmla="*/ 8 h 12"/>
                <a:gd name="T2" fmla="*/ 5 w 12"/>
                <a:gd name="T3" fmla="*/ 1 h 12"/>
                <a:gd name="T4" fmla="*/ 12 w 12"/>
                <a:gd name="T5" fmla="*/ 5 h 12"/>
                <a:gd name="T6" fmla="*/ 8 w 12"/>
                <a:gd name="T7" fmla="*/ 11 h 12"/>
                <a:gd name="T8" fmla="*/ 1 w 12"/>
                <a:gd name="T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" y="8"/>
                  </a:moveTo>
                  <a:cubicBezTo>
                    <a:pt x="0" y="5"/>
                    <a:pt x="2" y="2"/>
                    <a:pt x="5" y="1"/>
                  </a:cubicBezTo>
                  <a:cubicBezTo>
                    <a:pt x="8" y="0"/>
                    <a:pt x="11" y="2"/>
                    <a:pt x="12" y="5"/>
                  </a:cubicBezTo>
                  <a:cubicBezTo>
                    <a:pt x="12" y="8"/>
                    <a:pt x="11" y="11"/>
                    <a:pt x="8" y="11"/>
                  </a:cubicBezTo>
                  <a:cubicBezTo>
                    <a:pt x="5" y="12"/>
                    <a:pt x="2" y="10"/>
                    <a:pt x="1" y="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Freeform 53"/>
            <p:cNvSpPr>
              <a:spLocks/>
            </p:cNvSpPr>
            <p:nvPr/>
          </p:nvSpPr>
          <p:spPr bwMode="auto">
            <a:xfrm>
              <a:off x="4238461" y="2716871"/>
              <a:ext cx="18851" cy="19524"/>
            </a:xfrm>
            <a:custGeom>
              <a:avLst/>
              <a:gdLst>
                <a:gd name="T0" fmla="*/ 2 w 12"/>
                <a:gd name="T1" fmla="*/ 10 h 12"/>
                <a:gd name="T2" fmla="*/ 2 w 12"/>
                <a:gd name="T3" fmla="*/ 2 h 12"/>
                <a:gd name="T4" fmla="*/ 10 w 12"/>
                <a:gd name="T5" fmla="*/ 2 h 12"/>
                <a:gd name="T6" fmla="*/ 10 w 12"/>
                <a:gd name="T7" fmla="*/ 10 h 12"/>
                <a:gd name="T8" fmla="*/ 2 w 12"/>
                <a:gd name="T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2" y="10"/>
                  </a:moveTo>
                  <a:cubicBezTo>
                    <a:pt x="0" y="8"/>
                    <a:pt x="0" y="4"/>
                    <a:pt x="2" y="2"/>
                  </a:cubicBezTo>
                  <a:cubicBezTo>
                    <a:pt x="4" y="0"/>
                    <a:pt x="8" y="0"/>
                    <a:pt x="10" y="2"/>
                  </a:cubicBezTo>
                  <a:cubicBezTo>
                    <a:pt x="12" y="4"/>
                    <a:pt x="12" y="8"/>
                    <a:pt x="10" y="10"/>
                  </a:cubicBezTo>
                  <a:cubicBezTo>
                    <a:pt x="8" y="12"/>
                    <a:pt x="4" y="12"/>
                    <a:pt x="2" y="1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Freeform 54"/>
            <p:cNvSpPr>
              <a:spLocks/>
            </p:cNvSpPr>
            <p:nvPr/>
          </p:nvSpPr>
          <p:spPr bwMode="auto">
            <a:xfrm>
              <a:off x="4270104" y="2661664"/>
              <a:ext cx="20871" cy="18851"/>
            </a:xfrm>
            <a:custGeom>
              <a:avLst/>
              <a:gdLst>
                <a:gd name="T0" fmla="*/ 5 w 13"/>
                <a:gd name="T1" fmla="*/ 11 h 12"/>
                <a:gd name="T2" fmla="*/ 1 w 13"/>
                <a:gd name="T3" fmla="*/ 4 h 12"/>
                <a:gd name="T4" fmla="*/ 8 w 13"/>
                <a:gd name="T5" fmla="*/ 1 h 12"/>
                <a:gd name="T6" fmla="*/ 12 w 13"/>
                <a:gd name="T7" fmla="*/ 7 h 12"/>
                <a:gd name="T8" fmla="*/ 5 w 13"/>
                <a:gd name="T9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2">
                  <a:moveTo>
                    <a:pt x="5" y="11"/>
                  </a:moveTo>
                  <a:cubicBezTo>
                    <a:pt x="2" y="10"/>
                    <a:pt x="0" y="7"/>
                    <a:pt x="1" y="4"/>
                  </a:cubicBezTo>
                  <a:cubicBezTo>
                    <a:pt x="2" y="2"/>
                    <a:pt x="5" y="0"/>
                    <a:pt x="8" y="1"/>
                  </a:cubicBezTo>
                  <a:cubicBezTo>
                    <a:pt x="11" y="1"/>
                    <a:pt x="13" y="4"/>
                    <a:pt x="12" y="7"/>
                  </a:cubicBezTo>
                  <a:cubicBezTo>
                    <a:pt x="11" y="10"/>
                    <a:pt x="8" y="12"/>
                    <a:pt x="5" y="1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Freeform 55"/>
            <p:cNvSpPr>
              <a:spLocks/>
            </p:cNvSpPr>
            <p:nvPr/>
          </p:nvSpPr>
          <p:spPr bwMode="auto">
            <a:xfrm>
              <a:off x="4270104" y="2596358"/>
              <a:ext cx="20871" cy="20198"/>
            </a:xfrm>
            <a:custGeom>
              <a:avLst/>
              <a:gdLst>
                <a:gd name="T0" fmla="*/ 8 w 13"/>
                <a:gd name="T1" fmla="*/ 12 h 13"/>
                <a:gd name="T2" fmla="*/ 1 w 13"/>
                <a:gd name="T3" fmla="*/ 8 h 13"/>
                <a:gd name="T4" fmla="*/ 5 w 13"/>
                <a:gd name="T5" fmla="*/ 1 h 13"/>
                <a:gd name="T6" fmla="*/ 12 w 13"/>
                <a:gd name="T7" fmla="*/ 5 h 13"/>
                <a:gd name="T8" fmla="*/ 8 w 13"/>
                <a:gd name="T9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8" y="12"/>
                  </a:moveTo>
                  <a:cubicBezTo>
                    <a:pt x="5" y="13"/>
                    <a:pt x="2" y="11"/>
                    <a:pt x="1" y="8"/>
                  </a:cubicBezTo>
                  <a:cubicBezTo>
                    <a:pt x="0" y="5"/>
                    <a:pt x="2" y="2"/>
                    <a:pt x="5" y="1"/>
                  </a:cubicBezTo>
                  <a:cubicBezTo>
                    <a:pt x="8" y="0"/>
                    <a:pt x="11" y="2"/>
                    <a:pt x="12" y="5"/>
                  </a:cubicBezTo>
                  <a:cubicBezTo>
                    <a:pt x="13" y="8"/>
                    <a:pt x="11" y="11"/>
                    <a:pt x="8" y="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4" name="Freeform 56"/>
            <p:cNvSpPr>
              <a:spLocks/>
            </p:cNvSpPr>
            <p:nvPr/>
          </p:nvSpPr>
          <p:spPr bwMode="auto">
            <a:xfrm>
              <a:off x="3390160" y="2990886"/>
              <a:ext cx="418765" cy="418765"/>
            </a:xfrm>
            <a:custGeom>
              <a:avLst/>
              <a:gdLst>
                <a:gd name="T0" fmla="*/ 144 w 263"/>
                <a:gd name="T1" fmla="*/ 144 h 263"/>
                <a:gd name="T2" fmla="*/ 7 w 263"/>
                <a:gd name="T3" fmla="*/ 256 h 263"/>
                <a:gd name="T4" fmla="*/ 118 w 263"/>
                <a:gd name="T5" fmla="*/ 118 h 263"/>
                <a:gd name="T6" fmla="*/ 256 w 263"/>
                <a:gd name="T7" fmla="*/ 7 h 263"/>
                <a:gd name="T8" fmla="*/ 144 w 263"/>
                <a:gd name="T9" fmla="*/ 144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3" h="263">
                  <a:moveTo>
                    <a:pt x="144" y="144"/>
                  </a:moveTo>
                  <a:cubicBezTo>
                    <a:pt x="76" y="213"/>
                    <a:pt x="14" y="263"/>
                    <a:pt x="7" y="256"/>
                  </a:cubicBezTo>
                  <a:cubicBezTo>
                    <a:pt x="0" y="249"/>
                    <a:pt x="50" y="187"/>
                    <a:pt x="118" y="118"/>
                  </a:cubicBezTo>
                  <a:cubicBezTo>
                    <a:pt x="187" y="49"/>
                    <a:pt x="249" y="0"/>
                    <a:pt x="256" y="7"/>
                  </a:cubicBezTo>
                  <a:cubicBezTo>
                    <a:pt x="263" y="14"/>
                    <a:pt x="213" y="76"/>
                    <a:pt x="144" y="144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Freeform 57"/>
            <p:cNvSpPr>
              <a:spLocks/>
            </p:cNvSpPr>
            <p:nvPr/>
          </p:nvSpPr>
          <p:spPr bwMode="auto">
            <a:xfrm>
              <a:off x="1429641" y="4756834"/>
              <a:ext cx="1514151" cy="475991"/>
            </a:xfrm>
            <a:custGeom>
              <a:avLst/>
              <a:gdLst>
                <a:gd name="T0" fmla="*/ 921 w 951"/>
                <a:gd name="T1" fmla="*/ 299 h 299"/>
                <a:gd name="T2" fmla="*/ 951 w 951"/>
                <a:gd name="T3" fmla="*/ 226 h 299"/>
                <a:gd name="T4" fmla="*/ 913 w 951"/>
                <a:gd name="T5" fmla="*/ 147 h 299"/>
                <a:gd name="T6" fmla="*/ 913 w 951"/>
                <a:gd name="T7" fmla="*/ 139 h 299"/>
                <a:gd name="T8" fmla="*/ 831 w 951"/>
                <a:gd name="T9" fmla="*/ 56 h 299"/>
                <a:gd name="T10" fmla="*/ 765 w 951"/>
                <a:gd name="T11" fmla="*/ 90 h 299"/>
                <a:gd name="T12" fmla="*/ 754 w 951"/>
                <a:gd name="T13" fmla="*/ 87 h 299"/>
                <a:gd name="T14" fmla="*/ 659 w 951"/>
                <a:gd name="T15" fmla="*/ 0 h 299"/>
                <a:gd name="T16" fmla="*/ 566 w 951"/>
                <a:gd name="T17" fmla="*/ 71 h 299"/>
                <a:gd name="T18" fmla="*/ 556 w 951"/>
                <a:gd name="T19" fmla="*/ 71 h 299"/>
                <a:gd name="T20" fmla="*/ 515 w 951"/>
                <a:gd name="T21" fmla="*/ 87 h 299"/>
                <a:gd name="T22" fmla="*/ 515 w 951"/>
                <a:gd name="T23" fmla="*/ 86 h 299"/>
                <a:gd name="T24" fmla="*/ 439 w 951"/>
                <a:gd name="T25" fmla="*/ 10 h 299"/>
                <a:gd name="T26" fmla="*/ 363 w 951"/>
                <a:gd name="T27" fmla="*/ 86 h 299"/>
                <a:gd name="T28" fmla="*/ 363 w 951"/>
                <a:gd name="T29" fmla="*/ 90 h 299"/>
                <a:gd name="T30" fmla="*/ 346 w 951"/>
                <a:gd name="T31" fmla="*/ 95 h 299"/>
                <a:gd name="T32" fmla="*/ 299 w 951"/>
                <a:gd name="T33" fmla="*/ 56 h 299"/>
                <a:gd name="T34" fmla="*/ 259 w 951"/>
                <a:gd name="T35" fmla="*/ 77 h 299"/>
                <a:gd name="T36" fmla="*/ 167 w 951"/>
                <a:gd name="T37" fmla="*/ 22 h 299"/>
                <a:gd name="T38" fmla="*/ 64 w 951"/>
                <a:gd name="T39" fmla="*/ 125 h 299"/>
                <a:gd name="T40" fmla="*/ 65 w 951"/>
                <a:gd name="T41" fmla="*/ 134 h 299"/>
                <a:gd name="T42" fmla="*/ 0 w 951"/>
                <a:gd name="T43" fmla="*/ 248 h 299"/>
                <a:gd name="T44" fmla="*/ 10 w 951"/>
                <a:gd name="T45" fmla="*/ 299 h 299"/>
                <a:gd name="T46" fmla="*/ 921 w 951"/>
                <a:gd name="T47" fmla="*/ 299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51" h="299">
                  <a:moveTo>
                    <a:pt x="921" y="299"/>
                  </a:moveTo>
                  <a:cubicBezTo>
                    <a:pt x="939" y="280"/>
                    <a:pt x="951" y="255"/>
                    <a:pt x="951" y="226"/>
                  </a:cubicBezTo>
                  <a:cubicBezTo>
                    <a:pt x="951" y="194"/>
                    <a:pt x="936" y="166"/>
                    <a:pt x="913" y="147"/>
                  </a:cubicBezTo>
                  <a:cubicBezTo>
                    <a:pt x="913" y="144"/>
                    <a:pt x="913" y="141"/>
                    <a:pt x="913" y="139"/>
                  </a:cubicBezTo>
                  <a:cubicBezTo>
                    <a:pt x="913" y="93"/>
                    <a:pt x="876" y="56"/>
                    <a:pt x="831" y="56"/>
                  </a:cubicBezTo>
                  <a:cubicBezTo>
                    <a:pt x="804" y="56"/>
                    <a:pt x="780" y="69"/>
                    <a:pt x="765" y="90"/>
                  </a:cubicBezTo>
                  <a:cubicBezTo>
                    <a:pt x="761" y="88"/>
                    <a:pt x="758" y="87"/>
                    <a:pt x="754" y="87"/>
                  </a:cubicBezTo>
                  <a:cubicBezTo>
                    <a:pt x="749" y="38"/>
                    <a:pt x="708" y="0"/>
                    <a:pt x="659" y="0"/>
                  </a:cubicBezTo>
                  <a:cubicBezTo>
                    <a:pt x="614" y="0"/>
                    <a:pt x="577" y="31"/>
                    <a:pt x="566" y="71"/>
                  </a:cubicBezTo>
                  <a:cubicBezTo>
                    <a:pt x="563" y="71"/>
                    <a:pt x="559" y="71"/>
                    <a:pt x="556" y="71"/>
                  </a:cubicBezTo>
                  <a:cubicBezTo>
                    <a:pt x="540" y="71"/>
                    <a:pt x="526" y="77"/>
                    <a:pt x="515" y="87"/>
                  </a:cubicBezTo>
                  <a:cubicBezTo>
                    <a:pt x="515" y="86"/>
                    <a:pt x="515" y="86"/>
                    <a:pt x="515" y="86"/>
                  </a:cubicBezTo>
                  <a:cubicBezTo>
                    <a:pt x="515" y="44"/>
                    <a:pt x="481" y="10"/>
                    <a:pt x="439" y="10"/>
                  </a:cubicBezTo>
                  <a:cubicBezTo>
                    <a:pt x="397" y="10"/>
                    <a:pt x="363" y="44"/>
                    <a:pt x="363" y="86"/>
                  </a:cubicBezTo>
                  <a:cubicBezTo>
                    <a:pt x="363" y="88"/>
                    <a:pt x="363" y="89"/>
                    <a:pt x="363" y="90"/>
                  </a:cubicBezTo>
                  <a:cubicBezTo>
                    <a:pt x="357" y="91"/>
                    <a:pt x="351" y="93"/>
                    <a:pt x="346" y="95"/>
                  </a:cubicBezTo>
                  <a:cubicBezTo>
                    <a:pt x="341" y="73"/>
                    <a:pt x="322" y="56"/>
                    <a:pt x="299" y="56"/>
                  </a:cubicBezTo>
                  <a:cubicBezTo>
                    <a:pt x="282" y="56"/>
                    <a:pt x="268" y="65"/>
                    <a:pt x="259" y="77"/>
                  </a:cubicBezTo>
                  <a:cubicBezTo>
                    <a:pt x="242" y="44"/>
                    <a:pt x="207" y="22"/>
                    <a:pt x="167" y="22"/>
                  </a:cubicBezTo>
                  <a:cubicBezTo>
                    <a:pt x="110" y="22"/>
                    <a:pt x="64" y="68"/>
                    <a:pt x="64" y="125"/>
                  </a:cubicBezTo>
                  <a:cubicBezTo>
                    <a:pt x="64" y="128"/>
                    <a:pt x="64" y="131"/>
                    <a:pt x="65" y="134"/>
                  </a:cubicBezTo>
                  <a:cubicBezTo>
                    <a:pt x="26" y="157"/>
                    <a:pt x="0" y="199"/>
                    <a:pt x="0" y="248"/>
                  </a:cubicBezTo>
                  <a:cubicBezTo>
                    <a:pt x="0" y="266"/>
                    <a:pt x="3" y="283"/>
                    <a:pt x="10" y="299"/>
                  </a:cubicBezTo>
                  <a:lnTo>
                    <a:pt x="921" y="299"/>
                  </a:ln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72" name="TextBox 62"/>
          <p:cNvSpPr txBox="1"/>
          <p:nvPr/>
        </p:nvSpPr>
        <p:spPr>
          <a:xfrm>
            <a:off x="6200266" y="2934794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3" name="Rectangle 64"/>
          <p:cNvSpPr/>
          <p:nvPr/>
        </p:nvSpPr>
        <p:spPr>
          <a:xfrm>
            <a:off x="6195341" y="3199345"/>
            <a:ext cx="4927941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4" name="Donut 65"/>
          <p:cNvSpPr/>
          <p:nvPr/>
        </p:nvSpPr>
        <p:spPr>
          <a:xfrm>
            <a:off x="6283390" y="3838992"/>
            <a:ext cx="724494" cy="724494"/>
          </a:xfrm>
          <a:prstGeom prst="donut">
            <a:avLst>
              <a:gd name="adj" fmla="val 6804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5" name="Freeform 66"/>
          <p:cNvSpPr>
            <a:spLocks noEditPoints="1"/>
          </p:cNvSpPr>
          <p:nvPr/>
        </p:nvSpPr>
        <p:spPr bwMode="auto">
          <a:xfrm>
            <a:off x="6489146" y="4036433"/>
            <a:ext cx="312978" cy="329611"/>
          </a:xfrm>
          <a:custGeom>
            <a:avLst/>
            <a:gdLst>
              <a:gd name="T0" fmla="*/ 20 w 96"/>
              <a:gd name="T1" fmla="*/ 86 h 101"/>
              <a:gd name="T2" fmla="*/ 7 w 96"/>
              <a:gd name="T3" fmla="*/ 58 h 101"/>
              <a:gd name="T4" fmla="*/ 18 w 96"/>
              <a:gd name="T5" fmla="*/ 29 h 101"/>
              <a:gd name="T6" fmla="*/ 42 w 96"/>
              <a:gd name="T7" fmla="*/ 17 h 101"/>
              <a:gd name="T8" fmla="*/ 41 w 96"/>
              <a:gd name="T9" fmla="*/ 9 h 101"/>
              <a:gd name="T10" fmla="*/ 36 w 96"/>
              <a:gd name="T11" fmla="*/ 10 h 101"/>
              <a:gd name="T12" fmla="*/ 35 w 96"/>
              <a:gd name="T13" fmla="*/ 5 h 101"/>
              <a:gd name="T14" fmla="*/ 48 w 96"/>
              <a:gd name="T15" fmla="*/ 3 h 101"/>
              <a:gd name="T16" fmla="*/ 49 w 96"/>
              <a:gd name="T17" fmla="*/ 8 h 101"/>
              <a:gd name="T18" fmla="*/ 44 w 96"/>
              <a:gd name="T19" fmla="*/ 9 h 101"/>
              <a:gd name="T20" fmla="*/ 46 w 96"/>
              <a:gd name="T21" fmla="*/ 16 h 101"/>
              <a:gd name="T22" fmla="*/ 74 w 96"/>
              <a:gd name="T23" fmla="*/ 27 h 101"/>
              <a:gd name="T24" fmla="*/ 87 w 96"/>
              <a:gd name="T25" fmla="*/ 54 h 101"/>
              <a:gd name="T26" fmla="*/ 77 w 96"/>
              <a:gd name="T27" fmla="*/ 83 h 101"/>
              <a:gd name="T28" fmla="*/ 75 w 96"/>
              <a:gd name="T29" fmla="*/ 85 h 101"/>
              <a:gd name="T30" fmla="*/ 79 w 96"/>
              <a:gd name="T31" fmla="*/ 101 h 101"/>
              <a:gd name="T32" fmla="*/ 74 w 96"/>
              <a:gd name="T33" fmla="*/ 101 h 101"/>
              <a:gd name="T34" fmla="*/ 63 w 96"/>
              <a:gd name="T35" fmla="*/ 93 h 101"/>
              <a:gd name="T36" fmla="*/ 49 w 96"/>
              <a:gd name="T37" fmla="*/ 96 h 101"/>
              <a:gd name="T38" fmla="*/ 32 w 96"/>
              <a:gd name="T39" fmla="*/ 93 h 101"/>
              <a:gd name="T40" fmla="*/ 22 w 96"/>
              <a:gd name="T41" fmla="*/ 101 h 101"/>
              <a:gd name="T42" fmla="*/ 17 w 96"/>
              <a:gd name="T43" fmla="*/ 101 h 101"/>
              <a:gd name="T44" fmla="*/ 21 w 96"/>
              <a:gd name="T45" fmla="*/ 86 h 101"/>
              <a:gd name="T46" fmla="*/ 20 w 96"/>
              <a:gd name="T47" fmla="*/ 86 h 101"/>
              <a:gd name="T48" fmla="*/ 82 w 96"/>
              <a:gd name="T49" fmla="*/ 6 h 101"/>
              <a:gd name="T50" fmla="*/ 60 w 96"/>
              <a:gd name="T51" fmla="*/ 11 h 101"/>
              <a:gd name="T52" fmla="*/ 92 w 96"/>
              <a:gd name="T53" fmla="*/ 31 h 101"/>
              <a:gd name="T54" fmla="*/ 88 w 96"/>
              <a:gd name="T55" fmla="*/ 9 h 101"/>
              <a:gd name="T56" fmla="*/ 92 w 96"/>
              <a:gd name="T57" fmla="*/ 3 h 101"/>
              <a:gd name="T58" fmla="*/ 86 w 96"/>
              <a:gd name="T59" fmla="*/ 0 h 101"/>
              <a:gd name="T60" fmla="*/ 82 w 96"/>
              <a:gd name="T61" fmla="*/ 6 h 101"/>
              <a:gd name="T62" fmla="*/ 14 w 96"/>
              <a:gd name="T63" fmla="*/ 6 h 101"/>
              <a:gd name="T64" fmla="*/ 10 w 96"/>
              <a:gd name="T65" fmla="*/ 0 h 101"/>
              <a:gd name="T66" fmla="*/ 4 w 96"/>
              <a:gd name="T67" fmla="*/ 3 h 101"/>
              <a:gd name="T68" fmla="*/ 8 w 96"/>
              <a:gd name="T69" fmla="*/ 9 h 101"/>
              <a:gd name="T70" fmla="*/ 4 w 96"/>
              <a:gd name="T71" fmla="*/ 31 h 101"/>
              <a:gd name="T72" fmla="*/ 36 w 96"/>
              <a:gd name="T73" fmla="*/ 11 h 101"/>
              <a:gd name="T74" fmla="*/ 14 w 96"/>
              <a:gd name="T75" fmla="*/ 6 h 101"/>
              <a:gd name="T76" fmla="*/ 43 w 96"/>
              <a:gd name="T77" fmla="*/ 54 h 101"/>
              <a:gd name="T78" fmla="*/ 42 w 96"/>
              <a:gd name="T79" fmla="*/ 56 h 101"/>
              <a:gd name="T80" fmla="*/ 22 w 96"/>
              <a:gd name="T81" fmla="*/ 61 h 101"/>
              <a:gd name="T82" fmla="*/ 22 w 96"/>
              <a:gd name="T83" fmla="*/ 64 h 101"/>
              <a:gd name="T84" fmla="*/ 43 w 96"/>
              <a:gd name="T85" fmla="*/ 59 h 101"/>
              <a:gd name="T86" fmla="*/ 46 w 96"/>
              <a:gd name="T87" fmla="*/ 61 h 101"/>
              <a:gd name="T88" fmla="*/ 54 w 96"/>
              <a:gd name="T89" fmla="*/ 58 h 101"/>
              <a:gd name="T90" fmla="*/ 50 w 96"/>
              <a:gd name="T91" fmla="*/ 50 h 101"/>
              <a:gd name="T92" fmla="*/ 49 w 96"/>
              <a:gd name="T93" fmla="*/ 50 h 101"/>
              <a:gd name="T94" fmla="*/ 41 w 96"/>
              <a:gd name="T95" fmla="*/ 37 h 101"/>
              <a:gd name="T96" fmla="*/ 38 w 96"/>
              <a:gd name="T97" fmla="*/ 39 h 101"/>
              <a:gd name="T98" fmla="*/ 44 w 96"/>
              <a:gd name="T99" fmla="*/ 52 h 101"/>
              <a:gd name="T100" fmla="*/ 43 w 96"/>
              <a:gd name="T101" fmla="*/ 54 h 101"/>
              <a:gd name="T102" fmla="*/ 18 w 96"/>
              <a:gd name="T103" fmla="*/ 58 h 101"/>
              <a:gd name="T104" fmla="*/ 28 w 96"/>
              <a:gd name="T105" fmla="*/ 78 h 101"/>
              <a:gd name="T106" fmla="*/ 49 w 96"/>
              <a:gd name="T107" fmla="*/ 85 h 101"/>
              <a:gd name="T108" fmla="*/ 69 w 96"/>
              <a:gd name="T109" fmla="*/ 76 h 101"/>
              <a:gd name="T110" fmla="*/ 76 w 96"/>
              <a:gd name="T111" fmla="*/ 55 h 101"/>
              <a:gd name="T112" fmla="*/ 67 w 96"/>
              <a:gd name="T113" fmla="*/ 35 h 101"/>
              <a:gd name="T114" fmla="*/ 46 w 96"/>
              <a:gd name="T115" fmla="*/ 27 h 101"/>
              <a:gd name="T116" fmla="*/ 26 w 96"/>
              <a:gd name="T117" fmla="*/ 37 h 101"/>
              <a:gd name="T118" fmla="*/ 18 w 96"/>
              <a:gd name="T119" fmla="*/ 58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6" h="101">
                <a:moveTo>
                  <a:pt x="20" y="86"/>
                </a:moveTo>
                <a:cubicBezTo>
                  <a:pt x="12" y="78"/>
                  <a:pt x="8" y="68"/>
                  <a:pt x="7" y="58"/>
                </a:cubicBezTo>
                <a:cubicBezTo>
                  <a:pt x="7" y="48"/>
                  <a:pt x="10" y="38"/>
                  <a:pt x="18" y="29"/>
                </a:cubicBezTo>
                <a:cubicBezTo>
                  <a:pt x="24" y="22"/>
                  <a:pt x="33" y="18"/>
                  <a:pt x="42" y="17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10"/>
                  <a:pt x="36" y="10"/>
                  <a:pt x="36" y="10"/>
                </a:cubicBezTo>
                <a:cubicBezTo>
                  <a:pt x="35" y="5"/>
                  <a:pt x="35" y="5"/>
                  <a:pt x="35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8"/>
                  <a:pt x="49" y="8"/>
                  <a:pt x="4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6" y="16"/>
                  <a:pt x="46" y="16"/>
                  <a:pt x="46" y="16"/>
                </a:cubicBezTo>
                <a:cubicBezTo>
                  <a:pt x="56" y="16"/>
                  <a:pt x="66" y="19"/>
                  <a:pt x="74" y="27"/>
                </a:cubicBezTo>
                <a:cubicBezTo>
                  <a:pt x="82" y="34"/>
                  <a:pt x="87" y="44"/>
                  <a:pt x="87" y="54"/>
                </a:cubicBezTo>
                <a:cubicBezTo>
                  <a:pt x="88" y="65"/>
                  <a:pt x="84" y="75"/>
                  <a:pt x="77" y="83"/>
                </a:cubicBezTo>
                <a:cubicBezTo>
                  <a:pt x="76" y="84"/>
                  <a:pt x="76" y="84"/>
                  <a:pt x="75" y="85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59" y="95"/>
                  <a:pt x="54" y="96"/>
                  <a:pt x="49" y="96"/>
                </a:cubicBezTo>
                <a:cubicBezTo>
                  <a:pt x="44" y="96"/>
                  <a:pt x="38" y="95"/>
                  <a:pt x="32" y="93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6"/>
                  <a:pt x="20" y="86"/>
                  <a:pt x="20" y="86"/>
                </a:cubicBezTo>
                <a:close/>
                <a:moveTo>
                  <a:pt x="82" y="6"/>
                </a:moveTo>
                <a:cubicBezTo>
                  <a:pt x="74" y="3"/>
                  <a:pt x="66" y="5"/>
                  <a:pt x="60" y="11"/>
                </a:cubicBezTo>
                <a:cubicBezTo>
                  <a:pt x="92" y="31"/>
                  <a:pt x="92" y="31"/>
                  <a:pt x="92" y="31"/>
                </a:cubicBezTo>
                <a:cubicBezTo>
                  <a:pt x="96" y="24"/>
                  <a:pt x="94" y="15"/>
                  <a:pt x="88" y="9"/>
                </a:cubicBezTo>
                <a:cubicBezTo>
                  <a:pt x="92" y="3"/>
                  <a:pt x="92" y="3"/>
                  <a:pt x="92" y="3"/>
                </a:cubicBezTo>
                <a:cubicBezTo>
                  <a:pt x="86" y="0"/>
                  <a:pt x="86" y="0"/>
                  <a:pt x="86" y="0"/>
                </a:cubicBezTo>
                <a:cubicBezTo>
                  <a:pt x="82" y="6"/>
                  <a:pt x="82" y="6"/>
                  <a:pt x="82" y="6"/>
                </a:cubicBezTo>
                <a:close/>
                <a:moveTo>
                  <a:pt x="14" y="6"/>
                </a:moveTo>
                <a:cubicBezTo>
                  <a:pt x="10" y="0"/>
                  <a:pt x="10" y="0"/>
                  <a:pt x="10" y="0"/>
                </a:cubicBezTo>
                <a:cubicBezTo>
                  <a:pt x="4" y="3"/>
                  <a:pt x="4" y="3"/>
                  <a:pt x="4" y="3"/>
                </a:cubicBezTo>
                <a:cubicBezTo>
                  <a:pt x="8" y="9"/>
                  <a:pt x="8" y="9"/>
                  <a:pt x="8" y="9"/>
                </a:cubicBezTo>
                <a:cubicBezTo>
                  <a:pt x="2" y="15"/>
                  <a:pt x="0" y="24"/>
                  <a:pt x="4" y="31"/>
                </a:cubicBezTo>
                <a:cubicBezTo>
                  <a:pt x="36" y="11"/>
                  <a:pt x="36" y="11"/>
                  <a:pt x="36" y="11"/>
                </a:cubicBezTo>
                <a:cubicBezTo>
                  <a:pt x="30" y="5"/>
                  <a:pt x="21" y="3"/>
                  <a:pt x="14" y="6"/>
                </a:cubicBezTo>
                <a:close/>
                <a:moveTo>
                  <a:pt x="43" y="54"/>
                </a:moveTo>
                <a:cubicBezTo>
                  <a:pt x="42" y="55"/>
                  <a:pt x="42" y="55"/>
                  <a:pt x="42" y="56"/>
                </a:cubicBezTo>
                <a:cubicBezTo>
                  <a:pt x="35" y="57"/>
                  <a:pt x="28" y="58"/>
                  <a:pt x="22" y="61"/>
                </a:cubicBezTo>
                <a:cubicBezTo>
                  <a:pt x="22" y="62"/>
                  <a:pt x="22" y="63"/>
                  <a:pt x="22" y="64"/>
                </a:cubicBezTo>
                <a:cubicBezTo>
                  <a:pt x="29" y="63"/>
                  <a:pt x="37" y="62"/>
                  <a:pt x="43" y="59"/>
                </a:cubicBezTo>
                <a:cubicBezTo>
                  <a:pt x="44" y="60"/>
                  <a:pt x="45" y="61"/>
                  <a:pt x="46" y="61"/>
                </a:cubicBezTo>
                <a:cubicBezTo>
                  <a:pt x="49" y="62"/>
                  <a:pt x="53" y="61"/>
                  <a:pt x="54" y="58"/>
                </a:cubicBezTo>
                <a:cubicBezTo>
                  <a:pt x="55" y="55"/>
                  <a:pt x="53" y="51"/>
                  <a:pt x="50" y="50"/>
                </a:cubicBezTo>
                <a:cubicBezTo>
                  <a:pt x="50" y="50"/>
                  <a:pt x="49" y="50"/>
                  <a:pt x="49" y="50"/>
                </a:cubicBezTo>
                <a:cubicBezTo>
                  <a:pt x="47" y="46"/>
                  <a:pt x="44" y="41"/>
                  <a:pt x="41" y="37"/>
                </a:cubicBezTo>
                <a:cubicBezTo>
                  <a:pt x="40" y="38"/>
                  <a:pt x="39" y="39"/>
                  <a:pt x="38" y="39"/>
                </a:cubicBezTo>
                <a:cubicBezTo>
                  <a:pt x="39" y="44"/>
                  <a:pt x="41" y="48"/>
                  <a:pt x="44" y="52"/>
                </a:cubicBezTo>
                <a:cubicBezTo>
                  <a:pt x="43" y="52"/>
                  <a:pt x="43" y="53"/>
                  <a:pt x="43" y="54"/>
                </a:cubicBezTo>
                <a:close/>
                <a:moveTo>
                  <a:pt x="18" y="58"/>
                </a:moveTo>
                <a:cubicBezTo>
                  <a:pt x="19" y="65"/>
                  <a:pt x="22" y="72"/>
                  <a:pt x="28" y="78"/>
                </a:cubicBezTo>
                <a:cubicBezTo>
                  <a:pt x="34" y="83"/>
                  <a:pt x="41" y="86"/>
                  <a:pt x="49" y="85"/>
                </a:cubicBezTo>
                <a:cubicBezTo>
                  <a:pt x="56" y="85"/>
                  <a:pt x="63" y="82"/>
                  <a:pt x="69" y="76"/>
                </a:cubicBezTo>
                <a:cubicBezTo>
                  <a:pt x="74" y="70"/>
                  <a:pt x="77" y="62"/>
                  <a:pt x="76" y="55"/>
                </a:cubicBezTo>
                <a:cubicBezTo>
                  <a:pt x="76" y="47"/>
                  <a:pt x="73" y="40"/>
                  <a:pt x="67" y="35"/>
                </a:cubicBezTo>
                <a:cubicBezTo>
                  <a:pt x="61" y="29"/>
                  <a:pt x="53" y="27"/>
                  <a:pt x="46" y="27"/>
                </a:cubicBezTo>
                <a:cubicBezTo>
                  <a:pt x="38" y="28"/>
                  <a:pt x="31" y="31"/>
                  <a:pt x="26" y="37"/>
                </a:cubicBezTo>
                <a:cubicBezTo>
                  <a:pt x="20" y="43"/>
                  <a:pt x="18" y="50"/>
                  <a:pt x="18" y="5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6" name="Freeform 67"/>
          <p:cNvSpPr>
            <a:spLocks noEditPoints="1"/>
          </p:cNvSpPr>
          <p:nvPr/>
        </p:nvSpPr>
        <p:spPr bwMode="auto">
          <a:xfrm>
            <a:off x="6460795" y="5561576"/>
            <a:ext cx="355312" cy="287275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7" name="Freeform 68"/>
          <p:cNvSpPr>
            <a:spLocks noEditPoints="1"/>
          </p:cNvSpPr>
          <p:nvPr/>
        </p:nvSpPr>
        <p:spPr bwMode="auto">
          <a:xfrm>
            <a:off x="9200349" y="5559055"/>
            <a:ext cx="237380" cy="347754"/>
          </a:xfrm>
          <a:custGeom>
            <a:avLst/>
            <a:gdLst>
              <a:gd name="T0" fmla="*/ 16 w 73"/>
              <a:gd name="T1" fmla="*/ 77 h 107"/>
              <a:gd name="T2" fmla="*/ 57 w 73"/>
              <a:gd name="T3" fmla="*/ 77 h 107"/>
              <a:gd name="T4" fmla="*/ 52 w 73"/>
              <a:gd name="T5" fmla="*/ 101 h 107"/>
              <a:gd name="T6" fmla="*/ 45 w 73"/>
              <a:gd name="T7" fmla="*/ 101 h 107"/>
              <a:gd name="T8" fmla="*/ 37 w 73"/>
              <a:gd name="T9" fmla="*/ 107 h 107"/>
              <a:gd name="T10" fmla="*/ 29 w 73"/>
              <a:gd name="T11" fmla="*/ 101 h 107"/>
              <a:gd name="T12" fmla="*/ 21 w 73"/>
              <a:gd name="T13" fmla="*/ 101 h 107"/>
              <a:gd name="T14" fmla="*/ 16 w 73"/>
              <a:gd name="T15" fmla="*/ 77 h 107"/>
              <a:gd name="T16" fmla="*/ 51 w 73"/>
              <a:gd name="T17" fmla="*/ 29 h 107"/>
              <a:gd name="T18" fmla="*/ 52 w 73"/>
              <a:gd name="T19" fmla="*/ 35 h 107"/>
              <a:gd name="T20" fmla="*/ 51 w 73"/>
              <a:gd name="T21" fmla="*/ 37 h 107"/>
              <a:gd name="T22" fmla="*/ 53 w 73"/>
              <a:gd name="T23" fmla="*/ 38 h 107"/>
              <a:gd name="T24" fmla="*/ 52 w 73"/>
              <a:gd name="T25" fmla="*/ 42 h 107"/>
              <a:gd name="T26" fmla="*/ 50 w 73"/>
              <a:gd name="T27" fmla="*/ 42 h 107"/>
              <a:gd name="T28" fmla="*/ 52 w 73"/>
              <a:gd name="T29" fmla="*/ 44 h 107"/>
              <a:gd name="T30" fmla="*/ 51 w 73"/>
              <a:gd name="T31" fmla="*/ 47 h 107"/>
              <a:gd name="T32" fmla="*/ 50 w 73"/>
              <a:gd name="T33" fmla="*/ 48 h 107"/>
              <a:gd name="T34" fmla="*/ 51 w 73"/>
              <a:gd name="T35" fmla="*/ 49 h 107"/>
              <a:gd name="T36" fmla="*/ 50 w 73"/>
              <a:gd name="T37" fmla="*/ 53 h 107"/>
              <a:gd name="T38" fmla="*/ 47 w 73"/>
              <a:gd name="T39" fmla="*/ 54 h 107"/>
              <a:gd name="T40" fmla="*/ 29 w 73"/>
              <a:gd name="T41" fmla="*/ 49 h 107"/>
              <a:gd name="T42" fmla="*/ 21 w 73"/>
              <a:gd name="T43" fmla="*/ 49 h 107"/>
              <a:gd name="T44" fmla="*/ 21 w 73"/>
              <a:gd name="T45" fmla="*/ 32 h 107"/>
              <a:gd name="T46" fmla="*/ 28 w 73"/>
              <a:gd name="T47" fmla="*/ 31 h 107"/>
              <a:gd name="T48" fmla="*/ 42 w 73"/>
              <a:gd name="T49" fmla="*/ 16 h 107"/>
              <a:gd name="T50" fmla="*/ 38 w 73"/>
              <a:gd name="T51" fmla="*/ 30 h 107"/>
              <a:gd name="T52" fmla="*/ 51 w 73"/>
              <a:gd name="T53" fmla="*/ 29 h 107"/>
              <a:gd name="T54" fmla="*/ 15 w 73"/>
              <a:gd name="T55" fmla="*/ 71 h 107"/>
              <a:gd name="T56" fmla="*/ 25 w 73"/>
              <a:gd name="T57" fmla="*/ 71 h 107"/>
              <a:gd name="T58" fmla="*/ 17 w 73"/>
              <a:gd name="T59" fmla="*/ 48 h 107"/>
              <a:gd name="T60" fmla="*/ 11 w 73"/>
              <a:gd name="T61" fmla="*/ 29 h 107"/>
              <a:gd name="T62" fmla="*/ 23 w 73"/>
              <a:gd name="T63" fmla="*/ 13 h 107"/>
              <a:gd name="T64" fmla="*/ 37 w 73"/>
              <a:gd name="T65" fmla="*/ 11 h 107"/>
              <a:gd name="T66" fmla="*/ 50 w 73"/>
              <a:gd name="T67" fmla="*/ 14 h 107"/>
              <a:gd name="T68" fmla="*/ 62 w 73"/>
              <a:gd name="T69" fmla="*/ 29 h 107"/>
              <a:gd name="T70" fmla="*/ 56 w 73"/>
              <a:gd name="T71" fmla="*/ 48 h 107"/>
              <a:gd name="T72" fmla="*/ 48 w 73"/>
              <a:gd name="T73" fmla="*/ 71 h 107"/>
              <a:gd name="T74" fmla="*/ 58 w 73"/>
              <a:gd name="T75" fmla="*/ 71 h 107"/>
              <a:gd name="T76" fmla="*/ 65 w 73"/>
              <a:gd name="T77" fmla="*/ 52 h 107"/>
              <a:gd name="T78" fmla="*/ 71 w 73"/>
              <a:gd name="T79" fmla="*/ 27 h 107"/>
              <a:gd name="T80" fmla="*/ 55 w 73"/>
              <a:gd name="T81" fmla="*/ 5 h 107"/>
              <a:gd name="T82" fmla="*/ 37 w 73"/>
              <a:gd name="T83" fmla="*/ 1 h 107"/>
              <a:gd name="T84" fmla="*/ 19 w 73"/>
              <a:gd name="T85" fmla="*/ 5 h 107"/>
              <a:gd name="T86" fmla="*/ 2 w 73"/>
              <a:gd name="T87" fmla="*/ 27 h 107"/>
              <a:gd name="T88" fmla="*/ 8 w 73"/>
              <a:gd name="T89" fmla="*/ 53 h 107"/>
              <a:gd name="T90" fmla="*/ 15 w 73"/>
              <a:gd name="T91" fmla="*/ 7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3" h="107">
                <a:moveTo>
                  <a:pt x="16" y="77"/>
                </a:moveTo>
                <a:cubicBezTo>
                  <a:pt x="57" y="77"/>
                  <a:pt x="57" y="77"/>
                  <a:pt x="57" y="77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45" y="101"/>
                  <a:pt x="45" y="101"/>
                  <a:pt x="45" y="101"/>
                </a:cubicBezTo>
                <a:cubicBezTo>
                  <a:pt x="44" y="104"/>
                  <a:pt x="41" y="107"/>
                  <a:pt x="37" y="107"/>
                </a:cubicBezTo>
                <a:cubicBezTo>
                  <a:pt x="33" y="107"/>
                  <a:pt x="30" y="104"/>
                  <a:pt x="29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16" y="77"/>
                  <a:pt x="16" y="77"/>
                  <a:pt x="16" y="77"/>
                </a:cubicBezTo>
                <a:close/>
                <a:moveTo>
                  <a:pt x="51" y="29"/>
                </a:moveTo>
                <a:cubicBezTo>
                  <a:pt x="52" y="35"/>
                  <a:pt x="52" y="35"/>
                  <a:pt x="52" y="35"/>
                </a:cubicBezTo>
                <a:cubicBezTo>
                  <a:pt x="51" y="37"/>
                  <a:pt x="51" y="37"/>
                  <a:pt x="51" y="37"/>
                </a:cubicBezTo>
                <a:cubicBezTo>
                  <a:pt x="53" y="38"/>
                  <a:pt x="53" y="38"/>
                  <a:pt x="53" y="38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2" y="44"/>
                  <a:pt x="52" y="44"/>
                  <a:pt x="52" y="44"/>
                </a:cubicBezTo>
                <a:cubicBezTo>
                  <a:pt x="51" y="47"/>
                  <a:pt x="51" y="47"/>
                  <a:pt x="51" y="47"/>
                </a:cubicBezTo>
                <a:cubicBezTo>
                  <a:pt x="50" y="48"/>
                  <a:pt x="50" y="48"/>
                  <a:pt x="50" y="48"/>
                </a:cubicBezTo>
                <a:cubicBezTo>
                  <a:pt x="51" y="49"/>
                  <a:pt x="51" y="49"/>
                  <a:pt x="51" y="49"/>
                </a:cubicBezTo>
                <a:cubicBezTo>
                  <a:pt x="50" y="53"/>
                  <a:pt x="50" y="53"/>
                  <a:pt x="50" y="53"/>
                </a:cubicBezTo>
                <a:cubicBezTo>
                  <a:pt x="47" y="54"/>
                  <a:pt x="47" y="54"/>
                  <a:pt x="47" y="54"/>
                </a:cubicBezTo>
                <a:cubicBezTo>
                  <a:pt x="29" y="49"/>
                  <a:pt x="29" y="49"/>
                  <a:pt x="29" y="49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32"/>
                  <a:pt x="21" y="32"/>
                  <a:pt x="21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42" y="16"/>
                  <a:pt x="42" y="16"/>
                  <a:pt x="42" y="16"/>
                </a:cubicBezTo>
                <a:cubicBezTo>
                  <a:pt x="50" y="21"/>
                  <a:pt x="43" y="27"/>
                  <a:pt x="38" y="30"/>
                </a:cubicBezTo>
                <a:cubicBezTo>
                  <a:pt x="51" y="29"/>
                  <a:pt x="51" y="29"/>
                  <a:pt x="51" y="29"/>
                </a:cubicBezTo>
                <a:close/>
                <a:moveTo>
                  <a:pt x="15" y="71"/>
                </a:moveTo>
                <a:cubicBezTo>
                  <a:pt x="25" y="71"/>
                  <a:pt x="25" y="71"/>
                  <a:pt x="25" y="71"/>
                </a:cubicBezTo>
                <a:cubicBezTo>
                  <a:pt x="24" y="62"/>
                  <a:pt x="20" y="55"/>
                  <a:pt x="17" y="48"/>
                </a:cubicBezTo>
                <a:cubicBezTo>
                  <a:pt x="13" y="41"/>
                  <a:pt x="10" y="34"/>
                  <a:pt x="11" y="29"/>
                </a:cubicBezTo>
                <a:cubicBezTo>
                  <a:pt x="13" y="21"/>
                  <a:pt x="17" y="16"/>
                  <a:pt x="23" y="13"/>
                </a:cubicBezTo>
                <a:cubicBezTo>
                  <a:pt x="27" y="11"/>
                  <a:pt x="32" y="10"/>
                  <a:pt x="37" y="11"/>
                </a:cubicBezTo>
                <a:cubicBezTo>
                  <a:pt x="42" y="11"/>
                  <a:pt x="46" y="12"/>
                  <a:pt x="50" y="14"/>
                </a:cubicBezTo>
                <a:cubicBezTo>
                  <a:pt x="56" y="17"/>
                  <a:pt x="60" y="22"/>
                  <a:pt x="62" y="29"/>
                </a:cubicBezTo>
                <a:cubicBezTo>
                  <a:pt x="63" y="34"/>
                  <a:pt x="59" y="41"/>
                  <a:pt x="56" y="48"/>
                </a:cubicBezTo>
                <a:cubicBezTo>
                  <a:pt x="53" y="55"/>
                  <a:pt x="49" y="62"/>
                  <a:pt x="48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59" y="64"/>
                  <a:pt x="62" y="58"/>
                  <a:pt x="65" y="52"/>
                </a:cubicBezTo>
                <a:cubicBezTo>
                  <a:pt x="69" y="44"/>
                  <a:pt x="73" y="36"/>
                  <a:pt x="71" y="27"/>
                </a:cubicBezTo>
                <a:cubicBezTo>
                  <a:pt x="70" y="17"/>
                  <a:pt x="63" y="9"/>
                  <a:pt x="55" y="5"/>
                </a:cubicBezTo>
                <a:cubicBezTo>
                  <a:pt x="49" y="2"/>
                  <a:pt x="43" y="1"/>
                  <a:pt x="37" y="1"/>
                </a:cubicBezTo>
                <a:cubicBezTo>
                  <a:pt x="31" y="0"/>
                  <a:pt x="24" y="2"/>
                  <a:pt x="19" y="5"/>
                </a:cubicBezTo>
                <a:cubicBezTo>
                  <a:pt x="10" y="9"/>
                  <a:pt x="4" y="16"/>
                  <a:pt x="2" y="27"/>
                </a:cubicBezTo>
                <a:cubicBezTo>
                  <a:pt x="0" y="36"/>
                  <a:pt x="4" y="44"/>
                  <a:pt x="8" y="53"/>
                </a:cubicBezTo>
                <a:cubicBezTo>
                  <a:pt x="11" y="58"/>
                  <a:pt x="13" y="64"/>
                  <a:pt x="15" y="7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8" name="Freeform 69"/>
          <p:cNvSpPr>
            <a:spLocks noEditPoints="1"/>
          </p:cNvSpPr>
          <p:nvPr/>
        </p:nvSpPr>
        <p:spPr bwMode="auto">
          <a:xfrm>
            <a:off x="9190217" y="4049286"/>
            <a:ext cx="250987" cy="303906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Donut 70"/>
          <p:cNvSpPr/>
          <p:nvPr/>
        </p:nvSpPr>
        <p:spPr>
          <a:xfrm>
            <a:off x="8956794" y="5356031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0" name="Donut 71"/>
          <p:cNvSpPr/>
          <p:nvPr/>
        </p:nvSpPr>
        <p:spPr>
          <a:xfrm>
            <a:off x="6277970" y="5356182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1" name="Donut 72"/>
          <p:cNvSpPr/>
          <p:nvPr/>
        </p:nvSpPr>
        <p:spPr>
          <a:xfrm>
            <a:off x="8951088" y="3838992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2" name="TextBox 73"/>
          <p:cNvSpPr txBox="1"/>
          <p:nvPr/>
        </p:nvSpPr>
        <p:spPr>
          <a:xfrm>
            <a:off x="7026043" y="4146995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3" name="TextBox 74"/>
          <p:cNvSpPr txBox="1"/>
          <p:nvPr/>
        </p:nvSpPr>
        <p:spPr>
          <a:xfrm>
            <a:off x="7026043" y="3877772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  <a:endParaRPr lang="en-GB" sz="1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TextBox 75"/>
          <p:cNvSpPr txBox="1"/>
          <p:nvPr/>
        </p:nvSpPr>
        <p:spPr>
          <a:xfrm>
            <a:off x="9724047" y="4146996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5" name="TextBox 76"/>
          <p:cNvSpPr txBox="1"/>
          <p:nvPr/>
        </p:nvSpPr>
        <p:spPr>
          <a:xfrm>
            <a:off x="9724047" y="3877772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60%</a:t>
            </a:r>
            <a:endParaRPr lang="en-GB" sz="1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6" name="TextBox 77"/>
          <p:cNvSpPr txBox="1"/>
          <p:nvPr/>
        </p:nvSpPr>
        <p:spPr>
          <a:xfrm>
            <a:off x="7026043" y="5672942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7" name="TextBox 78"/>
          <p:cNvSpPr txBox="1"/>
          <p:nvPr/>
        </p:nvSpPr>
        <p:spPr>
          <a:xfrm>
            <a:off x="7026043" y="5387142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93%</a:t>
            </a:r>
            <a:endParaRPr lang="en-GB" sz="1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8" name="TextBox 79"/>
          <p:cNvSpPr txBox="1"/>
          <p:nvPr/>
        </p:nvSpPr>
        <p:spPr>
          <a:xfrm>
            <a:off x="9724047" y="5672942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9" name="TextBox 80"/>
          <p:cNvSpPr txBox="1"/>
          <p:nvPr/>
        </p:nvSpPr>
        <p:spPr>
          <a:xfrm>
            <a:off x="9724047" y="5387142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55%</a:t>
            </a:r>
            <a:endParaRPr lang="en-GB" sz="1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0" name="Rectangle 81"/>
          <p:cNvSpPr/>
          <p:nvPr/>
        </p:nvSpPr>
        <p:spPr>
          <a:xfrm>
            <a:off x="6230271" y="4573795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1" name="Rectangle 82"/>
          <p:cNvSpPr/>
          <p:nvPr/>
        </p:nvSpPr>
        <p:spPr>
          <a:xfrm>
            <a:off x="6230271" y="6097340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2" name="Rectangle 83"/>
          <p:cNvSpPr/>
          <p:nvPr/>
        </p:nvSpPr>
        <p:spPr>
          <a:xfrm>
            <a:off x="8894583" y="4573795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3" name="Rectangle 84"/>
          <p:cNvSpPr/>
          <p:nvPr/>
        </p:nvSpPr>
        <p:spPr>
          <a:xfrm>
            <a:off x="8888454" y="6097340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4" name="TextBox 8"/>
          <p:cNvSpPr txBox="1"/>
          <p:nvPr/>
        </p:nvSpPr>
        <p:spPr>
          <a:xfrm>
            <a:off x="609600" y="297529"/>
            <a:ext cx="2644190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2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5" name="TextBox 8"/>
          <p:cNvSpPr txBox="1"/>
          <p:nvPr/>
        </p:nvSpPr>
        <p:spPr>
          <a:xfrm>
            <a:off x="609600" y="688817"/>
            <a:ext cx="32194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6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28132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5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000"/>
                            </p:stCondLst>
                            <p:childTnLst>
                              <p:par>
                                <p:cTn id="7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500"/>
                            </p:stCondLst>
                            <p:childTnLst>
                              <p:par>
                                <p:cTn id="8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0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5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00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500"/>
                            </p:stCondLst>
                            <p:childTnLst>
                              <p:par>
                                <p:cTn id="10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/>
      <p:bldP spid="73" grpId="0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/>
      <p:bldP spid="83" grpId="0"/>
      <p:bldP spid="84" grpId="0"/>
      <p:bldP spid="85" grpId="0"/>
      <p:bldP spid="86" grpId="0"/>
      <p:bldP spid="87" grpId="0"/>
      <p:bldP spid="88" grpId="0"/>
      <p:bldP spid="89" grpId="0"/>
      <p:bldP spid="90" grpId="0"/>
      <p:bldP spid="91" grpId="0"/>
      <p:bldP spid="92" grpId="0"/>
      <p:bldP spid="9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2017817" y="1538566"/>
            <a:ext cx="3284566" cy="4853182"/>
            <a:chOff x="1912729" y="1458758"/>
            <a:chExt cx="3510756" cy="5187394"/>
          </a:xfrm>
        </p:grpSpPr>
        <p:grpSp>
          <p:nvGrpSpPr>
            <p:cNvPr id="5" name="Group 4"/>
            <p:cNvGrpSpPr/>
            <p:nvPr/>
          </p:nvGrpSpPr>
          <p:grpSpPr>
            <a:xfrm>
              <a:off x="1972256" y="1458758"/>
              <a:ext cx="292103" cy="5187394"/>
              <a:chOff x="1374772" y="1213680"/>
              <a:chExt cx="274322" cy="5187394"/>
            </a:xfrm>
          </p:grpSpPr>
          <p:sp>
            <p:nvSpPr>
              <p:cNvPr id="22" name="Pentagon 21"/>
              <p:cNvSpPr/>
              <p:nvPr/>
            </p:nvSpPr>
            <p:spPr>
              <a:xfrm rot="5400000">
                <a:off x="1103752" y="5857228"/>
                <a:ext cx="814866" cy="272825"/>
              </a:xfrm>
              <a:prstGeom prst="homePlate">
                <a:avLst>
                  <a:gd name="adj" fmla="val 281623"/>
                </a:avLst>
              </a:prstGeom>
              <a:gradFill flip="none" rotWithShape="1">
                <a:gsLst>
                  <a:gs pos="100000">
                    <a:srgbClr val="B88954"/>
                  </a:gs>
                  <a:gs pos="0">
                    <a:srgbClr val="E1C9AF"/>
                  </a:gs>
                </a:gsLst>
                <a:lin ang="5400000" scaled="1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" name="Rectangle 5"/>
              <p:cNvSpPr/>
              <p:nvPr/>
            </p:nvSpPr>
            <p:spPr>
              <a:xfrm>
                <a:off x="1374774" y="2007666"/>
                <a:ext cx="273845" cy="3776859"/>
              </a:xfrm>
              <a:custGeom>
                <a:avLst/>
                <a:gdLst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0 w 272825"/>
                  <a:gd name="connsiteY3" fmla="*/ 3776662 h 3776662"/>
                  <a:gd name="connsiteX4" fmla="*/ 0 w 272825"/>
                  <a:gd name="connsiteY4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0 w 272825"/>
                  <a:gd name="connsiteY3" fmla="*/ 3776662 h 3776662"/>
                  <a:gd name="connsiteX4" fmla="*/ 1 w 272825"/>
                  <a:gd name="connsiteY4" fmla="*/ 3609974 h 3776662"/>
                  <a:gd name="connsiteX5" fmla="*/ 0 w 272825"/>
                  <a:gd name="connsiteY5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57151 w 272825"/>
                  <a:gd name="connsiteY3" fmla="*/ 3776661 h 3776662"/>
                  <a:gd name="connsiteX4" fmla="*/ 0 w 272825"/>
                  <a:gd name="connsiteY4" fmla="*/ 3776662 h 3776662"/>
                  <a:gd name="connsiteX5" fmla="*/ 1 w 272825"/>
                  <a:gd name="connsiteY5" fmla="*/ 3609974 h 3776662"/>
                  <a:gd name="connsiteX6" fmla="*/ 0 w 272825"/>
                  <a:gd name="connsiteY6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166689 w 272825"/>
                  <a:gd name="connsiteY3" fmla="*/ 3776661 h 3776662"/>
                  <a:gd name="connsiteX4" fmla="*/ 57151 w 272825"/>
                  <a:gd name="connsiteY4" fmla="*/ 3776661 h 3776662"/>
                  <a:gd name="connsiteX5" fmla="*/ 0 w 272825"/>
                  <a:gd name="connsiteY5" fmla="*/ 3776662 h 3776662"/>
                  <a:gd name="connsiteX6" fmla="*/ 1 w 272825"/>
                  <a:gd name="connsiteY6" fmla="*/ 3609974 h 3776662"/>
                  <a:gd name="connsiteX7" fmla="*/ 0 w 272825"/>
                  <a:gd name="connsiteY7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166689 w 272825"/>
                  <a:gd name="connsiteY3" fmla="*/ 3776661 h 3776662"/>
                  <a:gd name="connsiteX4" fmla="*/ 107157 w 272825"/>
                  <a:gd name="connsiteY4" fmla="*/ 3774280 h 3776662"/>
                  <a:gd name="connsiteX5" fmla="*/ 57151 w 272825"/>
                  <a:gd name="connsiteY5" fmla="*/ 3776661 h 3776662"/>
                  <a:gd name="connsiteX6" fmla="*/ 0 w 272825"/>
                  <a:gd name="connsiteY6" fmla="*/ 3776662 h 3776662"/>
                  <a:gd name="connsiteX7" fmla="*/ 1 w 272825"/>
                  <a:gd name="connsiteY7" fmla="*/ 3609974 h 3776662"/>
                  <a:gd name="connsiteX8" fmla="*/ 0 w 272825"/>
                  <a:gd name="connsiteY8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221457 w 272825"/>
                  <a:gd name="connsiteY3" fmla="*/ 3774280 h 3776662"/>
                  <a:gd name="connsiteX4" fmla="*/ 166689 w 272825"/>
                  <a:gd name="connsiteY4" fmla="*/ 3776661 h 3776662"/>
                  <a:gd name="connsiteX5" fmla="*/ 107157 w 272825"/>
                  <a:gd name="connsiteY5" fmla="*/ 3774280 h 3776662"/>
                  <a:gd name="connsiteX6" fmla="*/ 57151 w 272825"/>
                  <a:gd name="connsiteY6" fmla="*/ 3776661 h 3776662"/>
                  <a:gd name="connsiteX7" fmla="*/ 0 w 272825"/>
                  <a:gd name="connsiteY7" fmla="*/ 3776662 h 3776662"/>
                  <a:gd name="connsiteX8" fmla="*/ 1 w 272825"/>
                  <a:gd name="connsiteY8" fmla="*/ 3609974 h 3776662"/>
                  <a:gd name="connsiteX9" fmla="*/ 0 w 272825"/>
                  <a:gd name="connsiteY9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252414 w 272825"/>
                  <a:gd name="connsiteY3" fmla="*/ 3776661 h 3776662"/>
                  <a:gd name="connsiteX4" fmla="*/ 221457 w 272825"/>
                  <a:gd name="connsiteY4" fmla="*/ 3774280 h 3776662"/>
                  <a:gd name="connsiteX5" fmla="*/ 166689 w 272825"/>
                  <a:gd name="connsiteY5" fmla="*/ 3776661 h 3776662"/>
                  <a:gd name="connsiteX6" fmla="*/ 107157 w 272825"/>
                  <a:gd name="connsiteY6" fmla="*/ 3774280 h 3776662"/>
                  <a:gd name="connsiteX7" fmla="*/ 57151 w 272825"/>
                  <a:gd name="connsiteY7" fmla="*/ 3776661 h 3776662"/>
                  <a:gd name="connsiteX8" fmla="*/ 0 w 272825"/>
                  <a:gd name="connsiteY8" fmla="*/ 3776662 h 3776662"/>
                  <a:gd name="connsiteX9" fmla="*/ 1 w 272825"/>
                  <a:gd name="connsiteY9" fmla="*/ 3609974 h 3776662"/>
                  <a:gd name="connsiteX10" fmla="*/ 0 w 272825"/>
                  <a:gd name="connsiteY10" fmla="*/ 0 h 3776662"/>
                  <a:gd name="connsiteX0" fmla="*/ 0 w 273845"/>
                  <a:gd name="connsiteY0" fmla="*/ 0 h 3776662"/>
                  <a:gd name="connsiteX1" fmla="*/ 272825 w 273845"/>
                  <a:gd name="connsiteY1" fmla="*/ 0 h 3776662"/>
                  <a:gd name="connsiteX2" fmla="*/ 273845 w 273845"/>
                  <a:gd name="connsiteY2" fmla="*/ 3581399 h 3776662"/>
                  <a:gd name="connsiteX3" fmla="*/ 272825 w 273845"/>
                  <a:gd name="connsiteY3" fmla="*/ 3776662 h 3776662"/>
                  <a:gd name="connsiteX4" fmla="*/ 252414 w 273845"/>
                  <a:gd name="connsiteY4" fmla="*/ 3776661 h 3776662"/>
                  <a:gd name="connsiteX5" fmla="*/ 221457 w 273845"/>
                  <a:gd name="connsiteY5" fmla="*/ 3774280 h 3776662"/>
                  <a:gd name="connsiteX6" fmla="*/ 166689 w 273845"/>
                  <a:gd name="connsiteY6" fmla="*/ 3776661 h 3776662"/>
                  <a:gd name="connsiteX7" fmla="*/ 107157 w 273845"/>
                  <a:gd name="connsiteY7" fmla="*/ 3774280 h 3776662"/>
                  <a:gd name="connsiteX8" fmla="*/ 57151 w 273845"/>
                  <a:gd name="connsiteY8" fmla="*/ 3776661 h 3776662"/>
                  <a:gd name="connsiteX9" fmla="*/ 0 w 273845"/>
                  <a:gd name="connsiteY9" fmla="*/ 3776662 h 3776662"/>
                  <a:gd name="connsiteX10" fmla="*/ 1 w 273845"/>
                  <a:gd name="connsiteY10" fmla="*/ 3609974 h 3776662"/>
                  <a:gd name="connsiteX11" fmla="*/ 0 w 273845"/>
                  <a:gd name="connsiteY11" fmla="*/ 0 h 3776662"/>
                  <a:gd name="connsiteX0" fmla="*/ 0 w 273845"/>
                  <a:gd name="connsiteY0" fmla="*/ 0 h 3776662"/>
                  <a:gd name="connsiteX1" fmla="*/ 272825 w 273845"/>
                  <a:gd name="connsiteY1" fmla="*/ 0 h 3776662"/>
                  <a:gd name="connsiteX2" fmla="*/ 273845 w 273845"/>
                  <a:gd name="connsiteY2" fmla="*/ 3581399 h 3776662"/>
                  <a:gd name="connsiteX3" fmla="*/ 252414 w 273845"/>
                  <a:gd name="connsiteY3" fmla="*/ 3776661 h 3776662"/>
                  <a:gd name="connsiteX4" fmla="*/ 221457 w 273845"/>
                  <a:gd name="connsiteY4" fmla="*/ 3774280 h 3776662"/>
                  <a:gd name="connsiteX5" fmla="*/ 166689 w 273845"/>
                  <a:gd name="connsiteY5" fmla="*/ 3776661 h 3776662"/>
                  <a:gd name="connsiteX6" fmla="*/ 107157 w 273845"/>
                  <a:gd name="connsiteY6" fmla="*/ 3774280 h 3776662"/>
                  <a:gd name="connsiteX7" fmla="*/ 57151 w 273845"/>
                  <a:gd name="connsiteY7" fmla="*/ 3776661 h 3776662"/>
                  <a:gd name="connsiteX8" fmla="*/ 0 w 273845"/>
                  <a:gd name="connsiteY8" fmla="*/ 3776662 h 3776662"/>
                  <a:gd name="connsiteX9" fmla="*/ 1 w 273845"/>
                  <a:gd name="connsiteY9" fmla="*/ 3609974 h 3776662"/>
                  <a:gd name="connsiteX10" fmla="*/ 0 w 273845"/>
                  <a:gd name="connsiteY10" fmla="*/ 0 h 3776662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1457 w 273845"/>
                  <a:gd name="connsiteY4" fmla="*/ 3774280 h 3776661"/>
                  <a:gd name="connsiteX5" fmla="*/ 166689 w 273845"/>
                  <a:gd name="connsiteY5" fmla="*/ 3776661 h 3776661"/>
                  <a:gd name="connsiteX6" fmla="*/ 107157 w 273845"/>
                  <a:gd name="connsiteY6" fmla="*/ 3774280 h 3776661"/>
                  <a:gd name="connsiteX7" fmla="*/ 57151 w 273845"/>
                  <a:gd name="connsiteY7" fmla="*/ 3776661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1457 w 273845"/>
                  <a:gd name="connsiteY4" fmla="*/ 3774280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76661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1457 w 273845"/>
                  <a:gd name="connsiteY4" fmla="*/ 3774280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0032 w 273845"/>
                  <a:gd name="connsiteY3" fmla="*/ 3695699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887"/>
                  <a:gd name="connsiteX1" fmla="*/ 272825 w 273845"/>
                  <a:gd name="connsiteY1" fmla="*/ 0 h 3776887"/>
                  <a:gd name="connsiteX2" fmla="*/ 273845 w 273845"/>
                  <a:gd name="connsiteY2" fmla="*/ 3581399 h 3776887"/>
                  <a:gd name="connsiteX3" fmla="*/ 247651 w 273845"/>
                  <a:gd name="connsiteY3" fmla="*/ 3702843 h 3776887"/>
                  <a:gd name="connsiteX4" fmla="*/ 228601 w 273845"/>
                  <a:gd name="connsiteY4" fmla="*/ 3629023 h 3776887"/>
                  <a:gd name="connsiteX5" fmla="*/ 166689 w 273845"/>
                  <a:gd name="connsiteY5" fmla="*/ 3776661 h 3776887"/>
                  <a:gd name="connsiteX6" fmla="*/ 104776 w 273845"/>
                  <a:gd name="connsiteY6" fmla="*/ 3664743 h 3776887"/>
                  <a:gd name="connsiteX7" fmla="*/ 57151 w 273845"/>
                  <a:gd name="connsiteY7" fmla="*/ 3750467 h 3776887"/>
                  <a:gd name="connsiteX8" fmla="*/ 1 w 273845"/>
                  <a:gd name="connsiteY8" fmla="*/ 3609974 h 3776887"/>
                  <a:gd name="connsiteX9" fmla="*/ 0 w 273845"/>
                  <a:gd name="connsiteY9" fmla="*/ 0 h 3776887"/>
                  <a:gd name="connsiteX0" fmla="*/ 0 w 273845"/>
                  <a:gd name="connsiteY0" fmla="*/ 0 h 3776887"/>
                  <a:gd name="connsiteX1" fmla="*/ 272825 w 273845"/>
                  <a:gd name="connsiteY1" fmla="*/ 0 h 3776887"/>
                  <a:gd name="connsiteX2" fmla="*/ 273845 w 273845"/>
                  <a:gd name="connsiteY2" fmla="*/ 3581399 h 3776887"/>
                  <a:gd name="connsiteX3" fmla="*/ 247651 w 273845"/>
                  <a:gd name="connsiteY3" fmla="*/ 3702843 h 3776887"/>
                  <a:gd name="connsiteX4" fmla="*/ 228601 w 273845"/>
                  <a:gd name="connsiteY4" fmla="*/ 3629023 h 3776887"/>
                  <a:gd name="connsiteX5" fmla="*/ 166689 w 273845"/>
                  <a:gd name="connsiteY5" fmla="*/ 3776661 h 3776887"/>
                  <a:gd name="connsiteX6" fmla="*/ 104776 w 273845"/>
                  <a:gd name="connsiteY6" fmla="*/ 3664743 h 3776887"/>
                  <a:gd name="connsiteX7" fmla="*/ 57151 w 273845"/>
                  <a:gd name="connsiteY7" fmla="*/ 3750467 h 3776887"/>
                  <a:gd name="connsiteX8" fmla="*/ 1 w 273845"/>
                  <a:gd name="connsiteY8" fmla="*/ 3609974 h 3776887"/>
                  <a:gd name="connsiteX9" fmla="*/ 0 w 273845"/>
                  <a:gd name="connsiteY9" fmla="*/ 0 h 3776887"/>
                  <a:gd name="connsiteX0" fmla="*/ 0 w 273845"/>
                  <a:gd name="connsiteY0" fmla="*/ 0 h 3776887"/>
                  <a:gd name="connsiteX1" fmla="*/ 272825 w 273845"/>
                  <a:gd name="connsiteY1" fmla="*/ 0 h 3776887"/>
                  <a:gd name="connsiteX2" fmla="*/ 273845 w 273845"/>
                  <a:gd name="connsiteY2" fmla="*/ 3581399 h 3776887"/>
                  <a:gd name="connsiteX3" fmla="*/ 247651 w 273845"/>
                  <a:gd name="connsiteY3" fmla="*/ 3702843 h 3776887"/>
                  <a:gd name="connsiteX4" fmla="*/ 228601 w 273845"/>
                  <a:gd name="connsiteY4" fmla="*/ 3629023 h 3776887"/>
                  <a:gd name="connsiteX5" fmla="*/ 166689 w 273845"/>
                  <a:gd name="connsiteY5" fmla="*/ 3776661 h 3776887"/>
                  <a:gd name="connsiteX6" fmla="*/ 104776 w 273845"/>
                  <a:gd name="connsiteY6" fmla="*/ 3664743 h 3776887"/>
                  <a:gd name="connsiteX7" fmla="*/ 57151 w 273845"/>
                  <a:gd name="connsiteY7" fmla="*/ 3750467 h 3776887"/>
                  <a:gd name="connsiteX8" fmla="*/ 1 w 273845"/>
                  <a:gd name="connsiteY8" fmla="*/ 3609974 h 3776887"/>
                  <a:gd name="connsiteX9" fmla="*/ 0 w 273845"/>
                  <a:gd name="connsiteY9" fmla="*/ 0 h 3776887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7651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7651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94"/>
                  <a:gd name="connsiteY0" fmla="*/ 0 h 3776859"/>
                  <a:gd name="connsiteX1" fmla="*/ 272825 w 273894"/>
                  <a:gd name="connsiteY1" fmla="*/ 0 h 3776859"/>
                  <a:gd name="connsiteX2" fmla="*/ 273845 w 273894"/>
                  <a:gd name="connsiteY2" fmla="*/ 3581399 h 3776859"/>
                  <a:gd name="connsiteX3" fmla="*/ 247651 w 273894"/>
                  <a:gd name="connsiteY3" fmla="*/ 3702843 h 3776859"/>
                  <a:gd name="connsiteX4" fmla="*/ 223839 w 273894"/>
                  <a:gd name="connsiteY4" fmla="*/ 3631404 h 3776859"/>
                  <a:gd name="connsiteX5" fmla="*/ 166689 w 273894"/>
                  <a:gd name="connsiteY5" fmla="*/ 3776661 h 3776859"/>
                  <a:gd name="connsiteX6" fmla="*/ 104776 w 273894"/>
                  <a:gd name="connsiteY6" fmla="*/ 3664743 h 3776859"/>
                  <a:gd name="connsiteX7" fmla="*/ 57151 w 273894"/>
                  <a:gd name="connsiteY7" fmla="*/ 3750467 h 3776859"/>
                  <a:gd name="connsiteX8" fmla="*/ 1 w 273894"/>
                  <a:gd name="connsiteY8" fmla="*/ 3609974 h 3776859"/>
                  <a:gd name="connsiteX9" fmla="*/ 0 w 273894"/>
                  <a:gd name="connsiteY9" fmla="*/ 0 h 3776859"/>
                  <a:gd name="connsiteX0" fmla="*/ 0 w 273894"/>
                  <a:gd name="connsiteY0" fmla="*/ 0 h 3776859"/>
                  <a:gd name="connsiteX1" fmla="*/ 272825 w 273894"/>
                  <a:gd name="connsiteY1" fmla="*/ 0 h 3776859"/>
                  <a:gd name="connsiteX2" fmla="*/ 273845 w 273894"/>
                  <a:gd name="connsiteY2" fmla="*/ 3581399 h 3776859"/>
                  <a:gd name="connsiteX3" fmla="*/ 247651 w 273894"/>
                  <a:gd name="connsiteY3" fmla="*/ 3702843 h 3776859"/>
                  <a:gd name="connsiteX4" fmla="*/ 223839 w 273894"/>
                  <a:gd name="connsiteY4" fmla="*/ 3631404 h 3776859"/>
                  <a:gd name="connsiteX5" fmla="*/ 166689 w 273894"/>
                  <a:gd name="connsiteY5" fmla="*/ 3776661 h 3776859"/>
                  <a:gd name="connsiteX6" fmla="*/ 104776 w 273894"/>
                  <a:gd name="connsiteY6" fmla="*/ 3664743 h 3776859"/>
                  <a:gd name="connsiteX7" fmla="*/ 57151 w 273894"/>
                  <a:gd name="connsiteY7" fmla="*/ 3750467 h 3776859"/>
                  <a:gd name="connsiteX8" fmla="*/ 1 w 273894"/>
                  <a:gd name="connsiteY8" fmla="*/ 3609974 h 3776859"/>
                  <a:gd name="connsiteX9" fmla="*/ 0 w 273894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7651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52414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52414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73845" h="3776859">
                    <a:moveTo>
                      <a:pt x="0" y="0"/>
                    </a:moveTo>
                    <a:lnTo>
                      <a:pt x="272825" y="0"/>
                    </a:lnTo>
                    <a:lnTo>
                      <a:pt x="273845" y="3581399"/>
                    </a:lnTo>
                    <a:cubicBezTo>
                      <a:pt x="269876" y="3659980"/>
                      <a:pt x="258763" y="3688555"/>
                      <a:pt x="245270" y="3702843"/>
                    </a:cubicBezTo>
                    <a:cubicBezTo>
                      <a:pt x="228204" y="3675061"/>
                      <a:pt x="236936" y="3619101"/>
                      <a:pt x="223839" y="3631404"/>
                    </a:cubicBezTo>
                    <a:cubicBezTo>
                      <a:pt x="210742" y="3643707"/>
                      <a:pt x="186533" y="3771105"/>
                      <a:pt x="166689" y="3776661"/>
                    </a:cubicBezTo>
                    <a:cubicBezTo>
                      <a:pt x="146845" y="3782217"/>
                      <a:pt x="123032" y="3669109"/>
                      <a:pt x="104776" y="3664743"/>
                    </a:cubicBezTo>
                    <a:cubicBezTo>
                      <a:pt x="86520" y="3660377"/>
                      <a:pt x="74614" y="3759595"/>
                      <a:pt x="57151" y="3750467"/>
                    </a:cubicBezTo>
                    <a:cubicBezTo>
                      <a:pt x="28576" y="3725068"/>
                      <a:pt x="9527" y="3661568"/>
                      <a:pt x="1" y="3609974"/>
                    </a:cubicBezTo>
                    <a:cubicBezTo>
                      <a:pt x="1" y="2406649"/>
                      <a:pt x="0" y="1203325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83000">
                    <a:schemeClr val="tx2"/>
                  </a:gs>
                  <a:gs pos="82000">
                    <a:schemeClr val="tx2"/>
                  </a:gs>
                  <a:gs pos="34000">
                    <a:schemeClr val="tx2">
                      <a:lumMod val="75000"/>
                    </a:schemeClr>
                  </a:gs>
                  <a:gs pos="0">
                    <a:schemeClr val="tx2"/>
                  </a:gs>
                  <a:gs pos="38000">
                    <a:schemeClr val="tx2"/>
                  </a:gs>
                  <a:gs pos="100000">
                    <a:schemeClr val="tx2"/>
                  </a:gs>
                </a:gsLst>
                <a:lin ang="0" scaled="1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4" name="Rectangle 23"/>
              <p:cNvSpPr/>
              <p:nvPr/>
            </p:nvSpPr>
            <p:spPr>
              <a:xfrm>
                <a:off x="1374774" y="1417118"/>
                <a:ext cx="272825" cy="590550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27000">
                    <a:srgbClr val="F2F2F2">
                      <a:lumMod val="0"/>
                      <a:lumOff val="100000"/>
                    </a:srgbClr>
                  </a:gs>
                  <a:gs pos="100000">
                    <a:schemeClr val="bg1">
                      <a:lumMod val="50000"/>
                    </a:schemeClr>
                  </a:gs>
                </a:gsLst>
                <a:lin ang="10800000" scaled="1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5" name="Rectangle 24"/>
              <p:cNvSpPr/>
              <p:nvPr/>
            </p:nvSpPr>
            <p:spPr>
              <a:xfrm>
                <a:off x="1404710" y="1213680"/>
                <a:ext cx="212954" cy="203438"/>
              </a:xfrm>
              <a:prstGeom prst="rect">
                <a:avLst/>
              </a:prstGeom>
              <a:solidFill>
                <a:schemeClr val="tx2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6" name="Freeform 25"/>
              <p:cNvSpPr/>
              <p:nvPr/>
            </p:nvSpPr>
            <p:spPr>
              <a:xfrm rot="5400000">
                <a:off x="1396885" y="6250198"/>
                <a:ext cx="228600" cy="73152"/>
              </a:xfrm>
              <a:custGeom>
                <a:avLst/>
                <a:gdLst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6544" h="70612">
                    <a:moveTo>
                      <a:pt x="0" y="35306"/>
                    </a:moveTo>
                    <a:cubicBezTo>
                      <a:pt x="1521" y="15316"/>
                      <a:pt x="12805" y="4576"/>
                      <a:pt x="27685" y="0"/>
                    </a:cubicBezTo>
                    <a:lnTo>
                      <a:pt x="226544" y="35306"/>
                    </a:lnTo>
                    <a:lnTo>
                      <a:pt x="27685" y="70612"/>
                    </a:lnTo>
                    <a:cubicBezTo>
                      <a:pt x="11264" y="65009"/>
                      <a:pt x="1007" y="52726"/>
                      <a:pt x="0" y="35306"/>
                    </a:cubicBezTo>
                    <a:close/>
                  </a:path>
                </a:pathLst>
              </a:custGeom>
              <a:solidFill>
                <a:srgbClr val="4C504C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27" name="Straight Connector 26"/>
              <p:cNvCxnSpPr/>
              <p:nvPr/>
            </p:nvCxnSpPr>
            <p:spPr>
              <a:xfrm>
                <a:off x="1374774" y="1486648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27"/>
              <p:cNvCxnSpPr/>
              <p:nvPr/>
            </p:nvCxnSpPr>
            <p:spPr>
              <a:xfrm>
                <a:off x="1374774" y="1562425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/>
              <p:cNvCxnSpPr/>
              <p:nvPr/>
            </p:nvCxnSpPr>
            <p:spPr>
              <a:xfrm>
                <a:off x="1374774" y="1638202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/>
              <p:cNvCxnSpPr/>
              <p:nvPr/>
            </p:nvCxnSpPr>
            <p:spPr>
              <a:xfrm>
                <a:off x="1374774" y="1713979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/>
              <p:cNvCxnSpPr/>
              <p:nvPr/>
            </p:nvCxnSpPr>
            <p:spPr>
              <a:xfrm>
                <a:off x="1374774" y="1789756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/>
              <p:cNvCxnSpPr/>
              <p:nvPr/>
            </p:nvCxnSpPr>
            <p:spPr>
              <a:xfrm>
                <a:off x="1374774" y="1865533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/>
              <p:cNvCxnSpPr/>
              <p:nvPr/>
            </p:nvCxnSpPr>
            <p:spPr>
              <a:xfrm>
                <a:off x="1374774" y="1941308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Trapezoid 5"/>
            <p:cNvSpPr/>
            <p:nvPr/>
          </p:nvSpPr>
          <p:spPr>
            <a:xfrm rot="16200000">
              <a:off x="1594832" y="5341831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2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Trapezoid 6"/>
            <p:cNvSpPr/>
            <p:nvPr/>
          </p:nvSpPr>
          <p:spPr>
            <a:xfrm rot="16200000">
              <a:off x="1594832" y="4439533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5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Trapezoid 7"/>
            <p:cNvSpPr/>
            <p:nvPr/>
          </p:nvSpPr>
          <p:spPr>
            <a:xfrm rot="16200000">
              <a:off x="1594832" y="3537234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4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Trapezoid 8"/>
            <p:cNvSpPr/>
            <p:nvPr/>
          </p:nvSpPr>
          <p:spPr>
            <a:xfrm rot="16200000">
              <a:off x="1594832" y="2634935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3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Pentagon 9"/>
            <p:cNvSpPr/>
            <p:nvPr/>
          </p:nvSpPr>
          <p:spPr>
            <a:xfrm>
              <a:off x="1912729" y="2359899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chemeClr val="accent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Pentagon 10"/>
            <p:cNvSpPr/>
            <p:nvPr/>
          </p:nvSpPr>
          <p:spPr>
            <a:xfrm>
              <a:off x="1912729" y="3262198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chemeClr val="accent2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Pentagon 11"/>
            <p:cNvSpPr/>
            <p:nvPr/>
          </p:nvSpPr>
          <p:spPr>
            <a:xfrm>
              <a:off x="1912729" y="4164497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chemeClr val="accent3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Pentagon 12"/>
            <p:cNvSpPr/>
            <p:nvPr/>
          </p:nvSpPr>
          <p:spPr>
            <a:xfrm>
              <a:off x="1912729" y="5066795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chemeClr val="accent4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2679704" y="2509740"/>
              <a:ext cx="2330568" cy="351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TextBox 38"/>
            <p:cNvSpPr txBox="1"/>
            <p:nvPr/>
          </p:nvSpPr>
          <p:spPr>
            <a:xfrm>
              <a:off x="1944843" y="2478964"/>
              <a:ext cx="303613" cy="34960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</a:t>
              </a:r>
            </a:p>
          </p:txBody>
        </p:sp>
        <p:sp>
          <p:nvSpPr>
            <p:cNvPr id="36" name="TextBox 191"/>
            <p:cNvSpPr txBox="1"/>
            <p:nvPr/>
          </p:nvSpPr>
          <p:spPr>
            <a:xfrm>
              <a:off x="1944843" y="3381429"/>
              <a:ext cx="303613" cy="34960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</a:t>
              </a:r>
            </a:p>
          </p:txBody>
        </p:sp>
        <p:sp>
          <p:nvSpPr>
            <p:cNvPr id="37" name="TextBox 192"/>
            <p:cNvSpPr txBox="1"/>
            <p:nvPr/>
          </p:nvSpPr>
          <p:spPr>
            <a:xfrm>
              <a:off x="1944843" y="4283895"/>
              <a:ext cx="303613" cy="34960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3</a:t>
              </a:r>
            </a:p>
          </p:txBody>
        </p:sp>
        <p:sp>
          <p:nvSpPr>
            <p:cNvPr id="38" name="TextBox 193"/>
            <p:cNvSpPr txBox="1"/>
            <p:nvPr/>
          </p:nvSpPr>
          <p:spPr>
            <a:xfrm>
              <a:off x="1944843" y="5186362"/>
              <a:ext cx="303613" cy="34960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4</a:t>
              </a: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2679704" y="3412206"/>
              <a:ext cx="2330568" cy="351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2679704" y="4314672"/>
              <a:ext cx="2330568" cy="351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2679704" y="5214753"/>
              <a:ext cx="2330568" cy="351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5868972" y="2011869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5868972" y="2354521"/>
            <a:ext cx="4377747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Donut 44"/>
          <p:cNvSpPr/>
          <p:nvPr/>
        </p:nvSpPr>
        <p:spPr>
          <a:xfrm>
            <a:off x="5937233" y="3301776"/>
            <a:ext cx="724494" cy="724494"/>
          </a:xfrm>
          <a:prstGeom prst="donut">
            <a:avLst>
              <a:gd name="adj" fmla="val 6804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Freeform 45"/>
          <p:cNvSpPr>
            <a:spLocks noEditPoints="1"/>
          </p:cNvSpPr>
          <p:nvPr/>
        </p:nvSpPr>
        <p:spPr bwMode="auto">
          <a:xfrm>
            <a:off x="6142990" y="3499217"/>
            <a:ext cx="312978" cy="329611"/>
          </a:xfrm>
          <a:custGeom>
            <a:avLst/>
            <a:gdLst>
              <a:gd name="T0" fmla="*/ 20 w 96"/>
              <a:gd name="T1" fmla="*/ 86 h 101"/>
              <a:gd name="T2" fmla="*/ 7 w 96"/>
              <a:gd name="T3" fmla="*/ 58 h 101"/>
              <a:gd name="T4" fmla="*/ 18 w 96"/>
              <a:gd name="T5" fmla="*/ 29 h 101"/>
              <a:gd name="T6" fmla="*/ 42 w 96"/>
              <a:gd name="T7" fmla="*/ 17 h 101"/>
              <a:gd name="T8" fmla="*/ 41 w 96"/>
              <a:gd name="T9" fmla="*/ 9 h 101"/>
              <a:gd name="T10" fmla="*/ 36 w 96"/>
              <a:gd name="T11" fmla="*/ 10 h 101"/>
              <a:gd name="T12" fmla="*/ 35 w 96"/>
              <a:gd name="T13" fmla="*/ 5 h 101"/>
              <a:gd name="T14" fmla="*/ 48 w 96"/>
              <a:gd name="T15" fmla="*/ 3 h 101"/>
              <a:gd name="T16" fmla="*/ 49 w 96"/>
              <a:gd name="T17" fmla="*/ 8 h 101"/>
              <a:gd name="T18" fmla="*/ 44 w 96"/>
              <a:gd name="T19" fmla="*/ 9 h 101"/>
              <a:gd name="T20" fmla="*/ 46 w 96"/>
              <a:gd name="T21" fmla="*/ 16 h 101"/>
              <a:gd name="T22" fmla="*/ 74 w 96"/>
              <a:gd name="T23" fmla="*/ 27 h 101"/>
              <a:gd name="T24" fmla="*/ 87 w 96"/>
              <a:gd name="T25" fmla="*/ 54 h 101"/>
              <a:gd name="T26" fmla="*/ 77 w 96"/>
              <a:gd name="T27" fmla="*/ 83 h 101"/>
              <a:gd name="T28" fmla="*/ 75 w 96"/>
              <a:gd name="T29" fmla="*/ 85 h 101"/>
              <a:gd name="T30" fmla="*/ 79 w 96"/>
              <a:gd name="T31" fmla="*/ 101 h 101"/>
              <a:gd name="T32" fmla="*/ 74 w 96"/>
              <a:gd name="T33" fmla="*/ 101 h 101"/>
              <a:gd name="T34" fmla="*/ 63 w 96"/>
              <a:gd name="T35" fmla="*/ 93 h 101"/>
              <a:gd name="T36" fmla="*/ 49 w 96"/>
              <a:gd name="T37" fmla="*/ 96 h 101"/>
              <a:gd name="T38" fmla="*/ 32 w 96"/>
              <a:gd name="T39" fmla="*/ 93 h 101"/>
              <a:gd name="T40" fmla="*/ 22 w 96"/>
              <a:gd name="T41" fmla="*/ 101 h 101"/>
              <a:gd name="T42" fmla="*/ 17 w 96"/>
              <a:gd name="T43" fmla="*/ 101 h 101"/>
              <a:gd name="T44" fmla="*/ 21 w 96"/>
              <a:gd name="T45" fmla="*/ 86 h 101"/>
              <a:gd name="T46" fmla="*/ 20 w 96"/>
              <a:gd name="T47" fmla="*/ 86 h 101"/>
              <a:gd name="T48" fmla="*/ 82 w 96"/>
              <a:gd name="T49" fmla="*/ 6 h 101"/>
              <a:gd name="T50" fmla="*/ 60 w 96"/>
              <a:gd name="T51" fmla="*/ 11 h 101"/>
              <a:gd name="T52" fmla="*/ 92 w 96"/>
              <a:gd name="T53" fmla="*/ 31 h 101"/>
              <a:gd name="T54" fmla="*/ 88 w 96"/>
              <a:gd name="T55" fmla="*/ 9 h 101"/>
              <a:gd name="T56" fmla="*/ 92 w 96"/>
              <a:gd name="T57" fmla="*/ 3 h 101"/>
              <a:gd name="T58" fmla="*/ 86 w 96"/>
              <a:gd name="T59" fmla="*/ 0 h 101"/>
              <a:gd name="T60" fmla="*/ 82 w 96"/>
              <a:gd name="T61" fmla="*/ 6 h 101"/>
              <a:gd name="T62" fmla="*/ 14 w 96"/>
              <a:gd name="T63" fmla="*/ 6 h 101"/>
              <a:gd name="T64" fmla="*/ 10 w 96"/>
              <a:gd name="T65" fmla="*/ 0 h 101"/>
              <a:gd name="T66" fmla="*/ 4 w 96"/>
              <a:gd name="T67" fmla="*/ 3 h 101"/>
              <a:gd name="T68" fmla="*/ 8 w 96"/>
              <a:gd name="T69" fmla="*/ 9 h 101"/>
              <a:gd name="T70" fmla="*/ 4 w 96"/>
              <a:gd name="T71" fmla="*/ 31 h 101"/>
              <a:gd name="T72" fmla="*/ 36 w 96"/>
              <a:gd name="T73" fmla="*/ 11 h 101"/>
              <a:gd name="T74" fmla="*/ 14 w 96"/>
              <a:gd name="T75" fmla="*/ 6 h 101"/>
              <a:gd name="T76" fmla="*/ 43 w 96"/>
              <a:gd name="T77" fmla="*/ 54 h 101"/>
              <a:gd name="T78" fmla="*/ 42 w 96"/>
              <a:gd name="T79" fmla="*/ 56 h 101"/>
              <a:gd name="T80" fmla="*/ 22 w 96"/>
              <a:gd name="T81" fmla="*/ 61 h 101"/>
              <a:gd name="T82" fmla="*/ 22 w 96"/>
              <a:gd name="T83" fmla="*/ 64 h 101"/>
              <a:gd name="T84" fmla="*/ 43 w 96"/>
              <a:gd name="T85" fmla="*/ 59 h 101"/>
              <a:gd name="T86" fmla="*/ 46 w 96"/>
              <a:gd name="T87" fmla="*/ 61 h 101"/>
              <a:gd name="T88" fmla="*/ 54 w 96"/>
              <a:gd name="T89" fmla="*/ 58 h 101"/>
              <a:gd name="T90" fmla="*/ 50 w 96"/>
              <a:gd name="T91" fmla="*/ 50 h 101"/>
              <a:gd name="T92" fmla="*/ 49 w 96"/>
              <a:gd name="T93" fmla="*/ 50 h 101"/>
              <a:gd name="T94" fmla="*/ 41 w 96"/>
              <a:gd name="T95" fmla="*/ 37 h 101"/>
              <a:gd name="T96" fmla="*/ 38 w 96"/>
              <a:gd name="T97" fmla="*/ 39 h 101"/>
              <a:gd name="T98" fmla="*/ 44 w 96"/>
              <a:gd name="T99" fmla="*/ 52 h 101"/>
              <a:gd name="T100" fmla="*/ 43 w 96"/>
              <a:gd name="T101" fmla="*/ 54 h 101"/>
              <a:gd name="T102" fmla="*/ 18 w 96"/>
              <a:gd name="T103" fmla="*/ 58 h 101"/>
              <a:gd name="T104" fmla="*/ 28 w 96"/>
              <a:gd name="T105" fmla="*/ 78 h 101"/>
              <a:gd name="T106" fmla="*/ 49 w 96"/>
              <a:gd name="T107" fmla="*/ 85 h 101"/>
              <a:gd name="T108" fmla="*/ 69 w 96"/>
              <a:gd name="T109" fmla="*/ 76 h 101"/>
              <a:gd name="T110" fmla="*/ 76 w 96"/>
              <a:gd name="T111" fmla="*/ 55 h 101"/>
              <a:gd name="T112" fmla="*/ 67 w 96"/>
              <a:gd name="T113" fmla="*/ 35 h 101"/>
              <a:gd name="T114" fmla="*/ 46 w 96"/>
              <a:gd name="T115" fmla="*/ 27 h 101"/>
              <a:gd name="T116" fmla="*/ 26 w 96"/>
              <a:gd name="T117" fmla="*/ 37 h 101"/>
              <a:gd name="T118" fmla="*/ 18 w 96"/>
              <a:gd name="T119" fmla="*/ 58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6" h="101">
                <a:moveTo>
                  <a:pt x="20" y="86"/>
                </a:moveTo>
                <a:cubicBezTo>
                  <a:pt x="12" y="78"/>
                  <a:pt x="8" y="68"/>
                  <a:pt x="7" y="58"/>
                </a:cubicBezTo>
                <a:cubicBezTo>
                  <a:pt x="7" y="48"/>
                  <a:pt x="10" y="38"/>
                  <a:pt x="18" y="29"/>
                </a:cubicBezTo>
                <a:cubicBezTo>
                  <a:pt x="24" y="22"/>
                  <a:pt x="33" y="18"/>
                  <a:pt x="42" y="17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10"/>
                  <a:pt x="36" y="10"/>
                  <a:pt x="36" y="10"/>
                </a:cubicBezTo>
                <a:cubicBezTo>
                  <a:pt x="35" y="5"/>
                  <a:pt x="35" y="5"/>
                  <a:pt x="35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8"/>
                  <a:pt x="49" y="8"/>
                  <a:pt x="4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6" y="16"/>
                  <a:pt x="46" y="16"/>
                  <a:pt x="46" y="16"/>
                </a:cubicBezTo>
                <a:cubicBezTo>
                  <a:pt x="56" y="16"/>
                  <a:pt x="66" y="19"/>
                  <a:pt x="74" y="27"/>
                </a:cubicBezTo>
                <a:cubicBezTo>
                  <a:pt x="82" y="34"/>
                  <a:pt x="87" y="44"/>
                  <a:pt x="87" y="54"/>
                </a:cubicBezTo>
                <a:cubicBezTo>
                  <a:pt x="88" y="65"/>
                  <a:pt x="84" y="75"/>
                  <a:pt x="77" y="83"/>
                </a:cubicBezTo>
                <a:cubicBezTo>
                  <a:pt x="76" y="84"/>
                  <a:pt x="76" y="84"/>
                  <a:pt x="75" y="85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59" y="95"/>
                  <a:pt x="54" y="96"/>
                  <a:pt x="49" y="96"/>
                </a:cubicBezTo>
                <a:cubicBezTo>
                  <a:pt x="44" y="96"/>
                  <a:pt x="38" y="95"/>
                  <a:pt x="32" y="93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6"/>
                  <a:pt x="20" y="86"/>
                  <a:pt x="20" y="86"/>
                </a:cubicBezTo>
                <a:close/>
                <a:moveTo>
                  <a:pt x="82" y="6"/>
                </a:moveTo>
                <a:cubicBezTo>
                  <a:pt x="74" y="3"/>
                  <a:pt x="66" y="5"/>
                  <a:pt x="60" y="11"/>
                </a:cubicBezTo>
                <a:cubicBezTo>
                  <a:pt x="92" y="31"/>
                  <a:pt x="92" y="31"/>
                  <a:pt x="92" y="31"/>
                </a:cubicBezTo>
                <a:cubicBezTo>
                  <a:pt x="96" y="24"/>
                  <a:pt x="94" y="15"/>
                  <a:pt x="88" y="9"/>
                </a:cubicBezTo>
                <a:cubicBezTo>
                  <a:pt x="92" y="3"/>
                  <a:pt x="92" y="3"/>
                  <a:pt x="92" y="3"/>
                </a:cubicBezTo>
                <a:cubicBezTo>
                  <a:pt x="86" y="0"/>
                  <a:pt x="86" y="0"/>
                  <a:pt x="86" y="0"/>
                </a:cubicBezTo>
                <a:cubicBezTo>
                  <a:pt x="82" y="6"/>
                  <a:pt x="82" y="6"/>
                  <a:pt x="82" y="6"/>
                </a:cubicBezTo>
                <a:close/>
                <a:moveTo>
                  <a:pt x="14" y="6"/>
                </a:moveTo>
                <a:cubicBezTo>
                  <a:pt x="10" y="0"/>
                  <a:pt x="10" y="0"/>
                  <a:pt x="10" y="0"/>
                </a:cubicBezTo>
                <a:cubicBezTo>
                  <a:pt x="4" y="3"/>
                  <a:pt x="4" y="3"/>
                  <a:pt x="4" y="3"/>
                </a:cubicBezTo>
                <a:cubicBezTo>
                  <a:pt x="8" y="9"/>
                  <a:pt x="8" y="9"/>
                  <a:pt x="8" y="9"/>
                </a:cubicBezTo>
                <a:cubicBezTo>
                  <a:pt x="2" y="15"/>
                  <a:pt x="0" y="24"/>
                  <a:pt x="4" y="31"/>
                </a:cubicBezTo>
                <a:cubicBezTo>
                  <a:pt x="36" y="11"/>
                  <a:pt x="36" y="11"/>
                  <a:pt x="36" y="11"/>
                </a:cubicBezTo>
                <a:cubicBezTo>
                  <a:pt x="30" y="5"/>
                  <a:pt x="21" y="3"/>
                  <a:pt x="14" y="6"/>
                </a:cubicBezTo>
                <a:close/>
                <a:moveTo>
                  <a:pt x="43" y="54"/>
                </a:moveTo>
                <a:cubicBezTo>
                  <a:pt x="42" y="55"/>
                  <a:pt x="42" y="55"/>
                  <a:pt x="42" y="56"/>
                </a:cubicBezTo>
                <a:cubicBezTo>
                  <a:pt x="35" y="57"/>
                  <a:pt x="28" y="58"/>
                  <a:pt x="22" y="61"/>
                </a:cubicBezTo>
                <a:cubicBezTo>
                  <a:pt x="22" y="62"/>
                  <a:pt x="22" y="63"/>
                  <a:pt x="22" y="64"/>
                </a:cubicBezTo>
                <a:cubicBezTo>
                  <a:pt x="29" y="63"/>
                  <a:pt x="37" y="62"/>
                  <a:pt x="43" y="59"/>
                </a:cubicBezTo>
                <a:cubicBezTo>
                  <a:pt x="44" y="60"/>
                  <a:pt x="45" y="61"/>
                  <a:pt x="46" y="61"/>
                </a:cubicBezTo>
                <a:cubicBezTo>
                  <a:pt x="49" y="62"/>
                  <a:pt x="53" y="61"/>
                  <a:pt x="54" y="58"/>
                </a:cubicBezTo>
                <a:cubicBezTo>
                  <a:pt x="55" y="55"/>
                  <a:pt x="53" y="51"/>
                  <a:pt x="50" y="50"/>
                </a:cubicBezTo>
                <a:cubicBezTo>
                  <a:pt x="50" y="50"/>
                  <a:pt x="49" y="50"/>
                  <a:pt x="49" y="50"/>
                </a:cubicBezTo>
                <a:cubicBezTo>
                  <a:pt x="47" y="46"/>
                  <a:pt x="44" y="41"/>
                  <a:pt x="41" y="37"/>
                </a:cubicBezTo>
                <a:cubicBezTo>
                  <a:pt x="40" y="38"/>
                  <a:pt x="39" y="39"/>
                  <a:pt x="38" y="39"/>
                </a:cubicBezTo>
                <a:cubicBezTo>
                  <a:pt x="39" y="44"/>
                  <a:pt x="41" y="48"/>
                  <a:pt x="44" y="52"/>
                </a:cubicBezTo>
                <a:cubicBezTo>
                  <a:pt x="43" y="52"/>
                  <a:pt x="43" y="53"/>
                  <a:pt x="43" y="54"/>
                </a:cubicBezTo>
                <a:close/>
                <a:moveTo>
                  <a:pt x="18" y="58"/>
                </a:moveTo>
                <a:cubicBezTo>
                  <a:pt x="19" y="65"/>
                  <a:pt x="22" y="72"/>
                  <a:pt x="28" y="78"/>
                </a:cubicBezTo>
                <a:cubicBezTo>
                  <a:pt x="34" y="83"/>
                  <a:pt x="41" y="86"/>
                  <a:pt x="49" y="85"/>
                </a:cubicBezTo>
                <a:cubicBezTo>
                  <a:pt x="56" y="85"/>
                  <a:pt x="63" y="82"/>
                  <a:pt x="69" y="76"/>
                </a:cubicBezTo>
                <a:cubicBezTo>
                  <a:pt x="74" y="70"/>
                  <a:pt x="77" y="62"/>
                  <a:pt x="76" y="55"/>
                </a:cubicBezTo>
                <a:cubicBezTo>
                  <a:pt x="76" y="47"/>
                  <a:pt x="73" y="40"/>
                  <a:pt x="67" y="35"/>
                </a:cubicBezTo>
                <a:cubicBezTo>
                  <a:pt x="61" y="29"/>
                  <a:pt x="53" y="27"/>
                  <a:pt x="46" y="27"/>
                </a:cubicBezTo>
                <a:cubicBezTo>
                  <a:pt x="38" y="28"/>
                  <a:pt x="31" y="31"/>
                  <a:pt x="26" y="37"/>
                </a:cubicBezTo>
                <a:cubicBezTo>
                  <a:pt x="20" y="43"/>
                  <a:pt x="18" y="50"/>
                  <a:pt x="18" y="5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Freeform 46"/>
          <p:cNvSpPr>
            <a:spLocks noEditPoints="1"/>
          </p:cNvSpPr>
          <p:nvPr/>
        </p:nvSpPr>
        <p:spPr bwMode="auto">
          <a:xfrm>
            <a:off x="6114638" y="5024359"/>
            <a:ext cx="355312" cy="287275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Freeform 47"/>
          <p:cNvSpPr>
            <a:spLocks noEditPoints="1"/>
          </p:cNvSpPr>
          <p:nvPr/>
        </p:nvSpPr>
        <p:spPr bwMode="auto">
          <a:xfrm>
            <a:off x="8854192" y="5021839"/>
            <a:ext cx="237380" cy="347754"/>
          </a:xfrm>
          <a:custGeom>
            <a:avLst/>
            <a:gdLst>
              <a:gd name="T0" fmla="*/ 16 w 73"/>
              <a:gd name="T1" fmla="*/ 77 h 107"/>
              <a:gd name="T2" fmla="*/ 57 w 73"/>
              <a:gd name="T3" fmla="*/ 77 h 107"/>
              <a:gd name="T4" fmla="*/ 52 w 73"/>
              <a:gd name="T5" fmla="*/ 101 h 107"/>
              <a:gd name="T6" fmla="*/ 45 w 73"/>
              <a:gd name="T7" fmla="*/ 101 h 107"/>
              <a:gd name="T8" fmla="*/ 37 w 73"/>
              <a:gd name="T9" fmla="*/ 107 h 107"/>
              <a:gd name="T10" fmla="*/ 29 w 73"/>
              <a:gd name="T11" fmla="*/ 101 h 107"/>
              <a:gd name="T12" fmla="*/ 21 w 73"/>
              <a:gd name="T13" fmla="*/ 101 h 107"/>
              <a:gd name="T14" fmla="*/ 16 w 73"/>
              <a:gd name="T15" fmla="*/ 77 h 107"/>
              <a:gd name="T16" fmla="*/ 51 w 73"/>
              <a:gd name="T17" fmla="*/ 29 h 107"/>
              <a:gd name="T18" fmla="*/ 52 w 73"/>
              <a:gd name="T19" fmla="*/ 35 h 107"/>
              <a:gd name="T20" fmla="*/ 51 w 73"/>
              <a:gd name="T21" fmla="*/ 37 h 107"/>
              <a:gd name="T22" fmla="*/ 53 w 73"/>
              <a:gd name="T23" fmla="*/ 38 h 107"/>
              <a:gd name="T24" fmla="*/ 52 w 73"/>
              <a:gd name="T25" fmla="*/ 42 h 107"/>
              <a:gd name="T26" fmla="*/ 50 w 73"/>
              <a:gd name="T27" fmla="*/ 42 h 107"/>
              <a:gd name="T28" fmla="*/ 52 w 73"/>
              <a:gd name="T29" fmla="*/ 44 h 107"/>
              <a:gd name="T30" fmla="*/ 51 w 73"/>
              <a:gd name="T31" fmla="*/ 47 h 107"/>
              <a:gd name="T32" fmla="*/ 50 w 73"/>
              <a:gd name="T33" fmla="*/ 48 h 107"/>
              <a:gd name="T34" fmla="*/ 51 w 73"/>
              <a:gd name="T35" fmla="*/ 49 h 107"/>
              <a:gd name="T36" fmla="*/ 50 w 73"/>
              <a:gd name="T37" fmla="*/ 53 h 107"/>
              <a:gd name="T38" fmla="*/ 47 w 73"/>
              <a:gd name="T39" fmla="*/ 54 h 107"/>
              <a:gd name="T40" fmla="*/ 29 w 73"/>
              <a:gd name="T41" fmla="*/ 49 h 107"/>
              <a:gd name="T42" fmla="*/ 21 w 73"/>
              <a:gd name="T43" fmla="*/ 49 h 107"/>
              <a:gd name="T44" fmla="*/ 21 w 73"/>
              <a:gd name="T45" fmla="*/ 32 h 107"/>
              <a:gd name="T46" fmla="*/ 28 w 73"/>
              <a:gd name="T47" fmla="*/ 31 h 107"/>
              <a:gd name="T48" fmla="*/ 42 w 73"/>
              <a:gd name="T49" fmla="*/ 16 h 107"/>
              <a:gd name="T50" fmla="*/ 38 w 73"/>
              <a:gd name="T51" fmla="*/ 30 h 107"/>
              <a:gd name="T52" fmla="*/ 51 w 73"/>
              <a:gd name="T53" fmla="*/ 29 h 107"/>
              <a:gd name="T54" fmla="*/ 15 w 73"/>
              <a:gd name="T55" fmla="*/ 71 h 107"/>
              <a:gd name="T56" fmla="*/ 25 w 73"/>
              <a:gd name="T57" fmla="*/ 71 h 107"/>
              <a:gd name="T58" fmla="*/ 17 w 73"/>
              <a:gd name="T59" fmla="*/ 48 h 107"/>
              <a:gd name="T60" fmla="*/ 11 w 73"/>
              <a:gd name="T61" fmla="*/ 29 h 107"/>
              <a:gd name="T62" fmla="*/ 23 w 73"/>
              <a:gd name="T63" fmla="*/ 13 h 107"/>
              <a:gd name="T64" fmla="*/ 37 w 73"/>
              <a:gd name="T65" fmla="*/ 11 h 107"/>
              <a:gd name="T66" fmla="*/ 50 w 73"/>
              <a:gd name="T67" fmla="*/ 14 h 107"/>
              <a:gd name="T68" fmla="*/ 62 w 73"/>
              <a:gd name="T69" fmla="*/ 29 h 107"/>
              <a:gd name="T70" fmla="*/ 56 w 73"/>
              <a:gd name="T71" fmla="*/ 48 h 107"/>
              <a:gd name="T72" fmla="*/ 48 w 73"/>
              <a:gd name="T73" fmla="*/ 71 h 107"/>
              <a:gd name="T74" fmla="*/ 58 w 73"/>
              <a:gd name="T75" fmla="*/ 71 h 107"/>
              <a:gd name="T76" fmla="*/ 65 w 73"/>
              <a:gd name="T77" fmla="*/ 52 h 107"/>
              <a:gd name="T78" fmla="*/ 71 w 73"/>
              <a:gd name="T79" fmla="*/ 27 h 107"/>
              <a:gd name="T80" fmla="*/ 55 w 73"/>
              <a:gd name="T81" fmla="*/ 5 h 107"/>
              <a:gd name="T82" fmla="*/ 37 w 73"/>
              <a:gd name="T83" fmla="*/ 1 h 107"/>
              <a:gd name="T84" fmla="*/ 19 w 73"/>
              <a:gd name="T85" fmla="*/ 5 h 107"/>
              <a:gd name="T86" fmla="*/ 2 w 73"/>
              <a:gd name="T87" fmla="*/ 27 h 107"/>
              <a:gd name="T88" fmla="*/ 8 w 73"/>
              <a:gd name="T89" fmla="*/ 53 h 107"/>
              <a:gd name="T90" fmla="*/ 15 w 73"/>
              <a:gd name="T91" fmla="*/ 7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3" h="107">
                <a:moveTo>
                  <a:pt x="16" y="77"/>
                </a:moveTo>
                <a:cubicBezTo>
                  <a:pt x="57" y="77"/>
                  <a:pt x="57" y="77"/>
                  <a:pt x="57" y="77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45" y="101"/>
                  <a:pt x="45" y="101"/>
                  <a:pt x="45" y="101"/>
                </a:cubicBezTo>
                <a:cubicBezTo>
                  <a:pt x="44" y="104"/>
                  <a:pt x="41" y="107"/>
                  <a:pt x="37" y="107"/>
                </a:cubicBezTo>
                <a:cubicBezTo>
                  <a:pt x="33" y="107"/>
                  <a:pt x="30" y="104"/>
                  <a:pt x="29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16" y="77"/>
                  <a:pt x="16" y="77"/>
                  <a:pt x="16" y="77"/>
                </a:cubicBezTo>
                <a:close/>
                <a:moveTo>
                  <a:pt x="51" y="29"/>
                </a:moveTo>
                <a:cubicBezTo>
                  <a:pt x="52" y="35"/>
                  <a:pt x="52" y="35"/>
                  <a:pt x="52" y="35"/>
                </a:cubicBezTo>
                <a:cubicBezTo>
                  <a:pt x="51" y="37"/>
                  <a:pt x="51" y="37"/>
                  <a:pt x="51" y="37"/>
                </a:cubicBezTo>
                <a:cubicBezTo>
                  <a:pt x="53" y="38"/>
                  <a:pt x="53" y="38"/>
                  <a:pt x="53" y="38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2" y="44"/>
                  <a:pt x="52" y="44"/>
                  <a:pt x="52" y="44"/>
                </a:cubicBezTo>
                <a:cubicBezTo>
                  <a:pt x="51" y="47"/>
                  <a:pt x="51" y="47"/>
                  <a:pt x="51" y="47"/>
                </a:cubicBezTo>
                <a:cubicBezTo>
                  <a:pt x="50" y="48"/>
                  <a:pt x="50" y="48"/>
                  <a:pt x="50" y="48"/>
                </a:cubicBezTo>
                <a:cubicBezTo>
                  <a:pt x="51" y="49"/>
                  <a:pt x="51" y="49"/>
                  <a:pt x="51" y="49"/>
                </a:cubicBezTo>
                <a:cubicBezTo>
                  <a:pt x="50" y="53"/>
                  <a:pt x="50" y="53"/>
                  <a:pt x="50" y="53"/>
                </a:cubicBezTo>
                <a:cubicBezTo>
                  <a:pt x="47" y="54"/>
                  <a:pt x="47" y="54"/>
                  <a:pt x="47" y="54"/>
                </a:cubicBezTo>
                <a:cubicBezTo>
                  <a:pt x="29" y="49"/>
                  <a:pt x="29" y="49"/>
                  <a:pt x="29" y="49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32"/>
                  <a:pt x="21" y="32"/>
                  <a:pt x="21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42" y="16"/>
                  <a:pt x="42" y="16"/>
                  <a:pt x="42" y="16"/>
                </a:cubicBezTo>
                <a:cubicBezTo>
                  <a:pt x="50" y="21"/>
                  <a:pt x="43" y="27"/>
                  <a:pt x="38" y="30"/>
                </a:cubicBezTo>
                <a:cubicBezTo>
                  <a:pt x="51" y="29"/>
                  <a:pt x="51" y="29"/>
                  <a:pt x="51" y="29"/>
                </a:cubicBezTo>
                <a:close/>
                <a:moveTo>
                  <a:pt x="15" y="71"/>
                </a:moveTo>
                <a:cubicBezTo>
                  <a:pt x="25" y="71"/>
                  <a:pt x="25" y="71"/>
                  <a:pt x="25" y="71"/>
                </a:cubicBezTo>
                <a:cubicBezTo>
                  <a:pt x="24" y="62"/>
                  <a:pt x="20" y="55"/>
                  <a:pt x="17" y="48"/>
                </a:cubicBezTo>
                <a:cubicBezTo>
                  <a:pt x="13" y="41"/>
                  <a:pt x="10" y="34"/>
                  <a:pt x="11" y="29"/>
                </a:cubicBezTo>
                <a:cubicBezTo>
                  <a:pt x="13" y="21"/>
                  <a:pt x="17" y="16"/>
                  <a:pt x="23" y="13"/>
                </a:cubicBezTo>
                <a:cubicBezTo>
                  <a:pt x="27" y="11"/>
                  <a:pt x="32" y="10"/>
                  <a:pt x="37" y="11"/>
                </a:cubicBezTo>
                <a:cubicBezTo>
                  <a:pt x="42" y="11"/>
                  <a:pt x="46" y="12"/>
                  <a:pt x="50" y="14"/>
                </a:cubicBezTo>
                <a:cubicBezTo>
                  <a:pt x="56" y="17"/>
                  <a:pt x="60" y="22"/>
                  <a:pt x="62" y="29"/>
                </a:cubicBezTo>
                <a:cubicBezTo>
                  <a:pt x="63" y="34"/>
                  <a:pt x="59" y="41"/>
                  <a:pt x="56" y="48"/>
                </a:cubicBezTo>
                <a:cubicBezTo>
                  <a:pt x="53" y="55"/>
                  <a:pt x="49" y="62"/>
                  <a:pt x="48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59" y="64"/>
                  <a:pt x="62" y="58"/>
                  <a:pt x="65" y="52"/>
                </a:cubicBezTo>
                <a:cubicBezTo>
                  <a:pt x="69" y="44"/>
                  <a:pt x="73" y="36"/>
                  <a:pt x="71" y="27"/>
                </a:cubicBezTo>
                <a:cubicBezTo>
                  <a:pt x="70" y="17"/>
                  <a:pt x="63" y="9"/>
                  <a:pt x="55" y="5"/>
                </a:cubicBezTo>
                <a:cubicBezTo>
                  <a:pt x="49" y="2"/>
                  <a:pt x="43" y="1"/>
                  <a:pt x="37" y="1"/>
                </a:cubicBezTo>
                <a:cubicBezTo>
                  <a:pt x="31" y="0"/>
                  <a:pt x="24" y="2"/>
                  <a:pt x="19" y="5"/>
                </a:cubicBezTo>
                <a:cubicBezTo>
                  <a:pt x="10" y="9"/>
                  <a:pt x="4" y="16"/>
                  <a:pt x="2" y="27"/>
                </a:cubicBezTo>
                <a:cubicBezTo>
                  <a:pt x="0" y="36"/>
                  <a:pt x="4" y="44"/>
                  <a:pt x="8" y="53"/>
                </a:cubicBezTo>
                <a:cubicBezTo>
                  <a:pt x="11" y="58"/>
                  <a:pt x="13" y="64"/>
                  <a:pt x="15" y="7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Freeform 48"/>
          <p:cNvSpPr>
            <a:spLocks noEditPoints="1"/>
          </p:cNvSpPr>
          <p:nvPr/>
        </p:nvSpPr>
        <p:spPr bwMode="auto">
          <a:xfrm>
            <a:off x="8844060" y="3512070"/>
            <a:ext cx="250987" cy="303906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Donut 49"/>
          <p:cNvSpPr/>
          <p:nvPr/>
        </p:nvSpPr>
        <p:spPr>
          <a:xfrm>
            <a:off x="8610636" y="4818814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Donut 50"/>
          <p:cNvSpPr/>
          <p:nvPr/>
        </p:nvSpPr>
        <p:spPr>
          <a:xfrm>
            <a:off x="5931813" y="4818967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Donut 51"/>
          <p:cNvSpPr/>
          <p:nvPr/>
        </p:nvSpPr>
        <p:spPr>
          <a:xfrm>
            <a:off x="8604931" y="3301776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6654485" y="3609779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6596777" y="3340555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  <a:endParaRPr lang="en-GB" sz="14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9283439" y="3609779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9282082" y="3340555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b="1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60%</a:t>
            </a:r>
            <a:endParaRPr lang="en-GB" sz="1400" b="1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654485" y="5135727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6596777" y="4849926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b="1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93%</a:t>
            </a:r>
            <a:endParaRPr lang="en-GB" sz="1400" b="1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9340944" y="5135727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9284396" y="4849926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b="1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55%</a:t>
            </a:r>
            <a:endParaRPr lang="en-GB" sz="1400" b="1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Rectangle 60"/>
          <p:cNvSpPr/>
          <p:nvPr/>
        </p:nvSpPr>
        <p:spPr>
          <a:xfrm>
            <a:off x="5884114" y="4036579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5884114" y="5560125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8548425" y="4036579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8542297" y="5560125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TextBox 8"/>
          <p:cNvSpPr txBox="1"/>
          <p:nvPr/>
        </p:nvSpPr>
        <p:spPr>
          <a:xfrm>
            <a:off x="609600" y="297529"/>
            <a:ext cx="2644190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2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6" name="TextBox 8"/>
          <p:cNvSpPr txBox="1"/>
          <p:nvPr/>
        </p:nvSpPr>
        <p:spPr>
          <a:xfrm>
            <a:off x="609600" y="688817"/>
            <a:ext cx="32194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6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66195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500"/>
                            </p:stCondLst>
                            <p:childTnLst>
                              <p:par>
                                <p:cTn id="8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0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5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9000"/>
                            </p:stCondLst>
                            <p:childTnLst>
                              <p:par>
                                <p:cTn id="9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9500"/>
                            </p:stCondLst>
                            <p:childTnLst>
                              <p:par>
                                <p:cTn id="10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>
            <a:spLocks/>
          </p:cNvSpPr>
          <p:nvPr/>
        </p:nvSpPr>
        <p:spPr bwMode="auto">
          <a:xfrm flipH="1">
            <a:off x="1914869" y="199"/>
            <a:ext cx="6140653" cy="7232253"/>
          </a:xfrm>
          <a:custGeom>
            <a:avLst/>
            <a:gdLst>
              <a:gd name="connsiteX0" fmla="*/ 0 w 7357707"/>
              <a:gd name="connsiteY0" fmla="*/ 0 h 7232650"/>
              <a:gd name="connsiteX1" fmla="*/ 2636168 w 7357707"/>
              <a:gd name="connsiteY1" fmla="*/ 0 h 7232650"/>
              <a:gd name="connsiteX2" fmla="*/ 7357707 w 7357707"/>
              <a:gd name="connsiteY2" fmla="*/ 7232650 h 7232650"/>
              <a:gd name="connsiteX3" fmla="*/ 4721539 w 7357707"/>
              <a:gd name="connsiteY3" fmla="*/ 7232650 h 7232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57707" h="7232650">
                <a:moveTo>
                  <a:pt x="0" y="0"/>
                </a:moveTo>
                <a:lnTo>
                  <a:pt x="2636168" y="0"/>
                </a:lnTo>
                <a:lnTo>
                  <a:pt x="7357707" y="7232650"/>
                </a:lnTo>
                <a:lnTo>
                  <a:pt x="4721539" y="723265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050" name="文本框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03522" y="471707"/>
            <a:ext cx="4434535" cy="322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983" dirty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03</a:t>
            </a:r>
            <a:endParaRPr lang="zh-CN" altLang="en-US" sz="20983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2052" name="文本框 1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341259" y="2638006"/>
            <a:ext cx="3466524" cy="492443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章节 </a:t>
            </a: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PART</a:t>
            </a:r>
            <a:endParaRPr lang="zh-CN" altLang="en-US" sz="32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724127" y="3976346"/>
            <a:ext cx="4468378" cy="8309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5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成功项目展示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666979" y="4923891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18" lvl="1" indent="-171418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944494" y="4923891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18" lvl="1" indent="-171418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6666979" y="5298282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18" lvl="1" indent="-171418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8944494" y="5298282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18" lvl="1" indent="-171418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8068274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0">
        <p15:prstTrans prst="wind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050" grpId="0"/>
      <p:bldP spid="2052" grpId="0"/>
      <p:bldP spid="8" grpId="0"/>
      <p:bldP spid="11" grpId="0"/>
      <p:bldP spid="12" grpId="0"/>
      <p:bldP spid="13" grpId="0"/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353" y="1096046"/>
            <a:ext cx="12858044" cy="3398968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GB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912119" y="5562248"/>
            <a:ext cx="10989864" cy="7167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r>
              <a: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r>
              <a: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r>
              <a: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5395787" y="1761942"/>
            <a:ext cx="2067177" cy="2067177"/>
            <a:chOff x="5115951" y="1852912"/>
            <a:chExt cx="1960098" cy="1960098"/>
          </a:xfrm>
        </p:grpSpPr>
        <p:sp>
          <p:nvSpPr>
            <p:cNvPr id="8" name="Oval 7"/>
            <p:cNvSpPr/>
            <p:nvPr/>
          </p:nvSpPr>
          <p:spPr>
            <a:xfrm>
              <a:off x="5115951" y="1852912"/>
              <a:ext cx="1960098" cy="1960098"/>
            </a:xfrm>
            <a:prstGeom prst="ellipse">
              <a:avLst/>
            </a:prstGeom>
            <a:noFill/>
            <a:ln w="412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GB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5534787" y="2417462"/>
              <a:ext cx="1201079" cy="8261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062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$50</a:t>
              </a:r>
              <a:endParaRPr lang="en-GB" sz="5062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912119" y="5070392"/>
            <a:ext cx="2852960" cy="3080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直接复制你的内容到此</a:t>
            </a:r>
            <a:endParaRPr lang="en-GB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8"/>
          <p:cNvSpPr txBox="1"/>
          <p:nvPr/>
        </p:nvSpPr>
        <p:spPr>
          <a:xfrm>
            <a:off x="609600" y="297529"/>
            <a:ext cx="2644190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2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8"/>
          <p:cNvSpPr txBox="1"/>
          <p:nvPr/>
        </p:nvSpPr>
        <p:spPr>
          <a:xfrm>
            <a:off x="609600" y="688817"/>
            <a:ext cx="32194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6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06625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prism isInverted="1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7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6553448" y="2083074"/>
            <a:ext cx="4828807" cy="4037259"/>
            <a:chOff x="6268472" y="1942824"/>
            <a:chExt cx="4831523" cy="4039530"/>
          </a:xfrm>
        </p:grpSpPr>
        <p:sp>
          <p:nvSpPr>
            <p:cNvPr id="6" name="Freeform 11"/>
            <p:cNvSpPr>
              <a:spLocks/>
            </p:cNvSpPr>
            <p:nvPr/>
          </p:nvSpPr>
          <p:spPr bwMode="auto">
            <a:xfrm>
              <a:off x="7641912" y="2865795"/>
              <a:ext cx="3357094" cy="1790858"/>
            </a:xfrm>
            <a:custGeom>
              <a:avLst/>
              <a:gdLst>
                <a:gd name="T0" fmla="*/ 374 w 2320"/>
                <a:gd name="T1" fmla="*/ 611 h 1237"/>
                <a:gd name="T2" fmla="*/ 846 w 2320"/>
                <a:gd name="T3" fmla="*/ 313 h 1237"/>
                <a:gd name="T4" fmla="*/ 1265 w 2320"/>
                <a:gd name="T5" fmla="*/ 14 h 1237"/>
                <a:gd name="T6" fmla="*/ 1597 w 2320"/>
                <a:gd name="T7" fmla="*/ 279 h 1237"/>
                <a:gd name="T8" fmla="*/ 2199 w 2320"/>
                <a:gd name="T9" fmla="*/ 554 h 1237"/>
                <a:gd name="T10" fmla="*/ 2051 w 2320"/>
                <a:gd name="T11" fmla="*/ 1014 h 1237"/>
                <a:gd name="T12" fmla="*/ 1780 w 2320"/>
                <a:gd name="T13" fmla="*/ 1054 h 1237"/>
                <a:gd name="T14" fmla="*/ 1303 w 2320"/>
                <a:gd name="T15" fmla="*/ 1237 h 1237"/>
                <a:gd name="T16" fmla="*/ 815 w 2320"/>
                <a:gd name="T17" fmla="*/ 1083 h 1237"/>
                <a:gd name="T18" fmla="*/ 200 w 2320"/>
                <a:gd name="T19" fmla="*/ 953 h 1237"/>
                <a:gd name="T20" fmla="*/ 374 w 2320"/>
                <a:gd name="T21" fmla="*/ 611 h 1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20" h="1237">
                  <a:moveTo>
                    <a:pt x="374" y="611"/>
                  </a:moveTo>
                  <a:cubicBezTo>
                    <a:pt x="374" y="611"/>
                    <a:pt x="268" y="269"/>
                    <a:pt x="846" y="313"/>
                  </a:cubicBezTo>
                  <a:cubicBezTo>
                    <a:pt x="846" y="313"/>
                    <a:pt x="904" y="0"/>
                    <a:pt x="1265" y="14"/>
                  </a:cubicBezTo>
                  <a:cubicBezTo>
                    <a:pt x="1265" y="14"/>
                    <a:pt x="1592" y="24"/>
                    <a:pt x="1597" y="279"/>
                  </a:cubicBezTo>
                  <a:cubicBezTo>
                    <a:pt x="1597" y="279"/>
                    <a:pt x="2031" y="187"/>
                    <a:pt x="2199" y="554"/>
                  </a:cubicBezTo>
                  <a:cubicBezTo>
                    <a:pt x="2199" y="554"/>
                    <a:pt x="2320" y="869"/>
                    <a:pt x="2051" y="1014"/>
                  </a:cubicBezTo>
                  <a:cubicBezTo>
                    <a:pt x="2051" y="1014"/>
                    <a:pt x="1912" y="1085"/>
                    <a:pt x="1780" y="1054"/>
                  </a:cubicBezTo>
                  <a:cubicBezTo>
                    <a:pt x="1780" y="1054"/>
                    <a:pt x="1646" y="1225"/>
                    <a:pt x="1303" y="1237"/>
                  </a:cubicBezTo>
                  <a:cubicBezTo>
                    <a:pt x="1303" y="1237"/>
                    <a:pt x="972" y="1237"/>
                    <a:pt x="815" y="1083"/>
                  </a:cubicBezTo>
                  <a:cubicBezTo>
                    <a:pt x="815" y="1083"/>
                    <a:pt x="383" y="1184"/>
                    <a:pt x="200" y="953"/>
                  </a:cubicBezTo>
                  <a:cubicBezTo>
                    <a:pt x="200" y="953"/>
                    <a:pt x="0" y="685"/>
                    <a:pt x="374" y="61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13"/>
            <p:cNvSpPr>
              <a:spLocks/>
            </p:cNvSpPr>
            <p:nvPr/>
          </p:nvSpPr>
          <p:spPr bwMode="auto">
            <a:xfrm>
              <a:off x="8857444" y="3517629"/>
              <a:ext cx="504941" cy="687332"/>
            </a:xfrm>
            <a:custGeom>
              <a:avLst/>
              <a:gdLst>
                <a:gd name="T0" fmla="*/ 322 w 349"/>
                <a:gd name="T1" fmla="*/ 291 h 475"/>
                <a:gd name="T2" fmla="*/ 223 w 349"/>
                <a:gd name="T3" fmla="*/ 436 h 475"/>
                <a:gd name="T4" fmla="*/ 125 w 349"/>
                <a:gd name="T5" fmla="*/ 435 h 475"/>
                <a:gd name="T6" fmla="*/ 27 w 349"/>
                <a:gd name="T7" fmla="*/ 290 h 475"/>
                <a:gd name="T8" fmla="*/ 76 w 349"/>
                <a:gd name="T9" fmla="*/ 218 h 475"/>
                <a:gd name="T10" fmla="*/ 126 w 349"/>
                <a:gd name="T11" fmla="*/ 218 h 475"/>
                <a:gd name="T12" fmla="*/ 124 w 349"/>
                <a:gd name="T13" fmla="*/ 203 h 475"/>
                <a:gd name="T14" fmla="*/ 124 w 349"/>
                <a:gd name="T15" fmla="*/ 34 h 475"/>
                <a:gd name="T16" fmla="*/ 137 w 349"/>
                <a:gd name="T17" fmla="*/ 0 h 475"/>
                <a:gd name="T18" fmla="*/ 224 w 349"/>
                <a:gd name="T19" fmla="*/ 0 h 475"/>
                <a:gd name="T20" fmla="*/ 237 w 349"/>
                <a:gd name="T21" fmla="*/ 34 h 475"/>
                <a:gd name="T22" fmla="*/ 237 w 349"/>
                <a:gd name="T23" fmla="*/ 203 h 475"/>
                <a:gd name="T24" fmla="*/ 235 w 349"/>
                <a:gd name="T25" fmla="*/ 218 h 475"/>
                <a:gd name="T26" fmla="*/ 272 w 349"/>
                <a:gd name="T27" fmla="*/ 218 h 475"/>
                <a:gd name="T28" fmla="*/ 322 w 349"/>
                <a:gd name="T29" fmla="*/ 291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49" h="475">
                  <a:moveTo>
                    <a:pt x="322" y="291"/>
                  </a:moveTo>
                  <a:cubicBezTo>
                    <a:pt x="294" y="331"/>
                    <a:pt x="250" y="396"/>
                    <a:pt x="223" y="436"/>
                  </a:cubicBezTo>
                  <a:cubicBezTo>
                    <a:pt x="196" y="475"/>
                    <a:pt x="152" y="475"/>
                    <a:pt x="125" y="435"/>
                  </a:cubicBezTo>
                  <a:cubicBezTo>
                    <a:pt x="98" y="396"/>
                    <a:pt x="54" y="330"/>
                    <a:pt x="27" y="290"/>
                  </a:cubicBezTo>
                  <a:cubicBezTo>
                    <a:pt x="0" y="250"/>
                    <a:pt x="22" y="218"/>
                    <a:pt x="76" y="218"/>
                  </a:cubicBezTo>
                  <a:cubicBezTo>
                    <a:pt x="91" y="218"/>
                    <a:pt x="108" y="218"/>
                    <a:pt x="126" y="218"/>
                  </a:cubicBezTo>
                  <a:cubicBezTo>
                    <a:pt x="125" y="214"/>
                    <a:pt x="124" y="209"/>
                    <a:pt x="124" y="203"/>
                  </a:cubicBezTo>
                  <a:cubicBezTo>
                    <a:pt x="124" y="34"/>
                    <a:pt x="124" y="34"/>
                    <a:pt x="124" y="34"/>
                  </a:cubicBezTo>
                  <a:cubicBezTo>
                    <a:pt x="124" y="15"/>
                    <a:pt x="130" y="0"/>
                    <a:pt x="137" y="0"/>
                  </a:cubicBezTo>
                  <a:cubicBezTo>
                    <a:pt x="224" y="0"/>
                    <a:pt x="224" y="0"/>
                    <a:pt x="224" y="0"/>
                  </a:cubicBezTo>
                  <a:cubicBezTo>
                    <a:pt x="231" y="0"/>
                    <a:pt x="237" y="15"/>
                    <a:pt x="237" y="34"/>
                  </a:cubicBezTo>
                  <a:cubicBezTo>
                    <a:pt x="237" y="203"/>
                    <a:pt x="237" y="203"/>
                    <a:pt x="237" y="203"/>
                  </a:cubicBezTo>
                  <a:cubicBezTo>
                    <a:pt x="237" y="209"/>
                    <a:pt x="236" y="214"/>
                    <a:pt x="235" y="218"/>
                  </a:cubicBezTo>
                  <a:cubicBezTo>
                    <a:pt x="249" y="218"/>
                    <a:pt x="261" y="218"/>
                    <a:pt x="272" y="218"/>
                  </a:cubicBezTo>
                  <a:cubicBezTo>
                    <a:pt x="327" y="218"/>
                    <a:pt x="349" y="251"/>
                    <a:pt x="322" y="29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14"/>
            <p:cNvSpPr>
              <a:spLocks/>
            </p:cNvSpPr>
            <p:nvPr/>
          </p:nvSpPr>
          <p:spPr bwMode="auto">
            <a:xfrm>
              <a:off x="9401556" y="3502939"/>
              <a:ext cx="503105" cy="687332"/>
            </a:xfrm>
            <a:custGeom>
              <a:avLst/>
              <a:gdLst>
                <a:gd name="T0" fmla="*/ 272 w 348"/>
                <a:gd name="T1" fmla="*/ 257 h 475"/>
                <a:gd name="T2" fmla="*/ 235 w 348"/>
                <a:gd name="T3" fmla="*/ 257 h 475"/>
                <a:gd name="T4" fmla="*/ 237 w 348"/>
                <a:gd name="T5" fmla="*/ 272 h 475"/>
                <a:gd name="T6" fmla="*/ 237 w 348"/>
                <a:gd name="T7" fmla="*/ 441 h 475"/>
                <a:gd name="T8" fmla="*/ 224 w 348"/>
                <a:gd name="T9" fmla="*/ 475 h 475"/>
                <a:gd name="T10" fmla="*/ 137 w 348"/>
                <a:gd name="T11" fmla="*/ 475 h 475"/>
                <a:gd name="T12" fmla="*/ 124 w 348"/>
                <a:gd name="T13" fmla="*/ 441 h 475"/>
                <a:gd name="T14" fmla="*/ 124 w 348"/>
                <a:gd name="T15" fmla="*/ 272 h 475"/>
                <a:gd name="T16" fmla="*/ 125 w 348"/>
                <a:gd name="T17" fmla="*/ 257 h 475"/>
                <a:gd name="T18" fmla="*/ 76 w 348"/>
                <a:gd name="T19" fmla="*/ 257 h 475"/>
                <a:gd name="T20" fmla="*/ 27 w 348"/>
                <a:gd name="T21" fmla="*/ 185 h 475"/>
                <a:gd name="T22" fmla="*/ 125 w 348"/>
                <a:gd name="T23" fmla="*/ 40 h 475"/>
                <a:gd name="T24" fmla="*/ 223 w 348"/>
                <a:gd name="T25" fmla="*/ 39 h 475"/>
                <a:gd name="T26" fmla="*/ 321 w 348"/>
                <a:gd name="T27" fmla="*/ 184 h 475"/>
                <a:gd name="T28" fmla="*/ 272 w 348"/>
                <a:gd name="T29" fmla="*/ 257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48" h="475">
                  <a:moveTo>
                    <a:pt x="272" y="257"/>
                  </a:moveTo>
                  <a:cubicBezTo>
                    <a:pt x="261" y="257"/>
                    <a:pt x="249" y="257"/>
                    <a:pt x="235" y="257"/>
                  </a:cubicBezTo>
                  <a:cubicBezTo>
                    <a:pt x="236" y="261"/>
                    <a:pt x="237" y="266"/>
                    <a:pt x="237" y="272"/>
                  </a:cubicBezTo>
                  <a:cubicBezTo>
                    <a:pt x="237" y="441"/>
                    <a:pt x="237" y="441"/>
                    <a:pt x="237" y="441"/>
                  </a:cubicBezTo>
                  <a:cubicBezTo>
                    <a:pt x="237" y="460"/>
                    <a:pt x="231" y="475"/>
                    <a:pt x="224" y="475"/>
                  </a:cubicBezTo>
                  <a:cubicBezTo>
                    <a:pt x="137" y="475"/>
                    <a:pt x="137" y="475"/>
                    <a:pt x="137" y="475"/>
                  </a:cubicBezTo>
                  <a:cubicBezTo>
                    <a:pt x="130" y="475"/>
                    <a:pt x="124" y="460"/>
                    <a:pt x="124" y="441"/>
                  </a:cubicBezTo>
                  <a:cubicBezTo>
                    <a:pt x="124" y="272"/>
                    <a:pt x="124" y="272"/>
                    <a:pt x="124" y="272"/>
                  </a:cubicBezTo>
                  <a:cubicBezTo>
                    <a:pt x="124" y="266"/>
                    <a:pt x="125" y="261"/>
                    <a:pt x="125" y="257"/>
                  </a:cubicBezTo>
                  <a:cubicBezTo>
                    <a:pt x="107" y="257"/>
                    <a:pt x="90" y="257"/>
                    <a:pt x="76" y="257"/>
                  </a:cubicBezTo>
                  <a:cubicBezTo>
                    <a:pt x="22" y="257"/>
                    <a:pt x="0" y="225"/>
                    <a:pt x="27" y="185"/>
                  </a:cubicBezTo>
                  <a:cubicBezTo>
                    <a:pt x="54" y="145"/>
                    <a:pt x="98" y="79"/>
                    <a:pt x="125" y="40"/>
                  </a:cubicBezTo>
                  <a:cubicBezTo>
                    <a:pt x="152" y="0"/>
                    <a:pt x="196" y="0"/>
                    <a:pt x="223" y="39"/>
                  </a:cubicBezTo>
                  <a:cubicBezTo>
                    <a:pt x="250" y="79"/>
                    <a:pt x="294" y="144"/>
                    <a:pt x="321" y="184"/>
                  </a:cubicBezTo>
                  <a:cubicBezTo>
                    <a:pt x="348" y="224"/>
                    <a:pt x="326" y="257"/>
                    <a:pt x="272" y="25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15"/>
            <p:cNvSpPr>
              <a:spLocks/>
            </p:cNvSpPr>
            <p:nvPr/>
          </p:nvSpPr>
          <p:spPr bwMode="auto">
            <a:xfrm>
              <a:off x="8851323" y="3529258"/>
              <a:ext cx="504941" cy="687332"/>
            </a:xfrm>
            <a:custGeom>
              <a:avLst/>
              <a:gdLst>
                <a:gd name="T0" fmla="*/ 322 w 349"/>
                <a:gd name="T1" fmla="*/ 291 h 475"/>
                <a:gd name="T2" fmla="*/ 223 w 349"/>
                <a:gd name="T3" fmla="*/ 436 h 475"/>
                <a:gd name="T4" fmla="*/ 125 w 349"/>
                <a:gd name="T5" fmla="*/ 435 h 475"/>
                <a:gd name="T6" fmla="*/ 27 w 349"/>
                <a:gd name="T7" fmla="*/ 290 h 475"/>
                <a:gd name="T8" fmla="*/ 76 w 349"/>
                <a:gd name="T9" fmla="*/ 218 h 475"/>
                <a:gd name="T10" fmla="*/ 126 w 349"/>
                <a:gd name="T11" fmla="*/ 218 h 475"/>
                <a:gd name="T12" fmla="*/ 124 w 349"/>
                <a:gd name="T13" fmla="*/ 203 h 475"/>
                <a:gd name="T14" fmla="*/ 124 w 349"/>
                <a:gd name="T15" fmla="*/ 34 h 475"/>
                <a:gd name="T16" fmla="*/ 137 w 349"/>
                <a:gd name="T17" fmla="*/ 0 h 475"/>
                <a:gd name="T18" fmla="*/ 224 w 349"/>
                <a:gd name="T19" fmla="*/ 0 h 475"/>
                <a:gd name="T20" fmla="*/ 237 w 349"/>
                <a:gd name="T21" fmla="*/ 34 h 475"/>
                <a:gd name="T22" fmla="*/ 237 w 349"/>
                <a:gd name="T23" fmla="*/ 203 h 475"/>
                <a:gd name="T24" fmla="*/ 235 w 349"/>
                <a:gd name="T25" fmla="*/ 218 h 475"/>
                <a:gd name="T26" fmla="*/ 272 w 349"/>
                <a:gd name="T27" fmla="*/ 218 h 475"/>
                <a:gd name="T28" fmla="*/ 322 w 349"/>
                <a:gd name="T29" fmla="*/ 291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49" h="475">
                  <a:moveTo>
                    <a:pt x="322" y="291"/>
                  </a:moveTo>
                  <a:cubicBezTo>
                    <a:pt x="294" y="331"/>
                    <a:pt x="250" y="396"/>
                    <a:pt x="223" y="436"/>
                  </a:cubicBezTo>
                  <a:cubicBezTo>
                    <a:pt x="196" y="475"/>
                    <a:pt x="152" y="475"/>
                    <a:pt x="125" y="435"/>
                  </a:cubicBezTo>
                  <a:cubicBezTo>
                    <a:pt x="98" y="396"/>
                    <a:pt x="54" y="330"/>
                    <a:pt x="27" y="290"/>
                  </a:cubicBezTo>
                  <a:cubicBezTo>
                    <a:pt x="0" y="250"/>
                    <a:pt x="22" y="218"/>
                    <a:pt x="76" y="218"/>
                  </a:cubicBezTo>
                  <a:cubicBezTo>
                    <a:pt x="91" y="218"/>
                    <a:pt x="108" y="218"/>
                    <a:pt x="126" y="218"/>
                  </a:cubicBezTo>
                  <a:cubicBezTo>
                    <a:pt x="125" y="214"/>
                    <a:pt x="124" y="209"/>
                    <a:pt x="124" y="203"/>
                  </a:cubicBezTo>
                  <a:cubicBezTo>
                    <a:pt x="124" y="34"/>
                    <a:pt x="124" y="34"/>
                    <a:pt x="124" y="34"/>
                  </a:cubicBezTo>
                  <a:cubicBezTo>
                    <a:pt x="124" y="15"/>
                    <a:pt x="130" y="0"/>
                    <a:pt x="137" y="0"/>
                  </a:cubicBezTo>
                  <a:cubicBezTo>
                    <a:pt x="224" y="0"/>
                    <a:pt x="224" y="0"/>
                    <a:pt x="224" y="0"/>
                  </a:cubicBezTo>
                  <a:cubicBezTo>
                    <a:pt x="231" y="0"/>
                    <a:pt x="237" y="15"/>
                    <a:pt x="237" y="34"/>
                  </a:cubicBezTo>
                  <a:cubicBezTo>
                    <a:pt x="237" y="203"/>
                    <a:pt x="237" y="203"/>
                    <a:pt x="237" y="203"/>
                  </a:cubicBezTo>
                  <a:cubicBezTo>
                    <a:pt x="237" y="209"/>
                    <a:pt x="236" y="214"/>
                    <a:pt x="235" y="218"/>
                  </a:cubicBezTo>
                  <a:cubicBezTo>
                    <a:pt x="249" y="218"/>
                    <a:pt x="261" y="218"/>
                    <a:pt x="272" y="218"/>
                  </a:cubicBezTo>
                  <a:cubicBezTo>
                    <a:pt x="327" y="218"/>
                    <a:pt x="349" y="251"/>
                    <a:pt x="322" y="29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16"/>
            <p:cNvSpPr>
              <a:spLocks/>
            </p:cNvSpPr>
            <p:nvPr/>
          </p:nvSpPr>
          <p:spPr bwMode="auto">
            <a:xfrm>
              <a:off x="9395436" y="3514568"/>
              <a:ext cx="503717" cy="687332"/>
            </a:xfrm>
            <a:custGeom>
              <a:avLst/>
              <a:gdLst>
                <a:gd name="T0" fmla="*/ 272 w 348"/>
                <a:gd name="T1" fmla="*/ 257 h 475"/>
                <a:gd name="T2" fmla="*/ 235 w 348"/>
                <a:gd name="T3" fmla="*/ 257 h 475"/>
                <a:gd name="T4" fmla="*/ 237 w 348"/>
                <a:gd name="T5" fmla="*/ 272 h 475"/>
                <a:gd name="T6" fmla="*/ 237 w 348"/>
                <a:gd name="T7" fmla="*/ 441 h 475"/>
                <a:gd name="T8" fmla="*/ 224 w 348"/>
                <a:gd name="T9" fmla="*/ 475 h 475"/>
                <a:gd name="T10" fmla="*/ 137 w 348"/>
                <a:gd name="T11" fmla="*/ 475 h 475"/>
                <a:gd name="T12" fmla="*/ 124 w 348"/>
                <a:gd name="T13" fmla="*/ 441 h 475"/>
                <a:gd name="T14" fmla="*/ 124 w 348"/>
                <a:gd name="T15" fmla="*/ 272 h 475"/>
                <a:gd name="T16" fmla="*/ 125 w 348"/>
                <a:gd name="T17" fmla="*/ 257 h 475"/>
                <a:gd name="T18" fmla="*/ 76 w 348"/>
                <a:gd name="T19" fmla="*/ 257 h 475"/>
                <a:gd name="T20" fmla="*/ 27 w 348"/>
                <a:gd name="T21" fmla="*/ 185 h 475"/>
                <a:gd name="T22" fmla="*/ 125 w 348"/>
                <a:gd name="T23" fmla="*/ 40 h 475"/>
                <a:gd name="T24" fmla="*/ 223 w 348"/>
                <a:gd name="T25" fmla="*/ 39 h 475"/>
                <a:gd name="T26" fmla="*/ 321 w 348"/>
                <a:gd name="T27" fmla="*/ 184 h 475"/>
                <a:gd name="T28" fmla="*/ 272 w 348"/>
                <a:gd name="T29" fmla="*/ 257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48" h="475">
                  <a:moveTo>
                    <a:pt x="272" y="257"/>
                  </a:moveTo>
                  <a:cubicBezTo>
                    <a:pt x="261" y="257"/>
                    <a:pt x="249" y="257"/>
                    <a:pt x="235" y="257"/>
                  </a:cubicBezTo>
                  <a:cubicBezTo>
                    <a:pt x="236" y="261"/>
                    <a:pt x="237" y="266"/>
                    <a:pt x="237" y="272"/>
                  </a:cubicBezTo>
                  <a:cubicBezTo>
                    <a:pt x="237" y="441"/>
                    <a:pt x="237" y="441"/>
                    <a:pt x="237" y="441"/>
                  </a:cubicBezTo>
                  <a:cubicBezTo>
                    <a:pt x="237" y="460"/>
                    <a:pt x="231" y="475"/>
                    <a:pt x="224" y="475"/>
                  </a:cubicBezTo>
                  <a:cubicBezTo>
                    <a:pt x="137" y="475"/>
                    <a:pt x="137" y="475"/>
                    <a:pt x="137" y="475"/>
                  </a:cubicBezTo>
                  <a:cubicBezTo>
                    <a:pt x="130" y="475"/>
                    <a:pt x="124" y="460"/>
                    <a:pt x="124" y="441"/>
                  </a:cubicBezTo>
                  <a:cubicBezTo>
                    <a:pt x="124" y="272"/>
                    <a:pt x="124" y="272"/>
                    <a:pt x="124" y="272"/>
                  </a:cubicBezTo>
                  <a:cubicBezTo>
                    <a:pt x="124" y="266"/>
                    <a:pt x="125" y="261"/>
                    <a:pt x="125" y="257"/>
                  </a:cubicBezTo>
                  <a:cubicBezTo>
                    <a:pt x="107" y="257"/>
                    <a:pt x="90" y="257"/>
                    <a:pt x="76" y="257"/>
                  </a:cubicBezTo>
                  <a:cubicBezTo>
                    <a:pt x="22" y="257"/>
                    <a:pt x="0" y="225"/>
                    <a:pt x="27" y="185"/>
                  </a:cubicBezTo>
                  <a:cubicBezTo>
                    <a:pt x="54" y="145"/>
                    <a:pt x="98" y="79"/>
                    <a:pt x="125" y="40"/>
                  </a:cubicBezTo>
                  <a:cubicBezTo>
                    <a:pt x="152" y="0"/>
                    <a:pt x="196" y="0"/>
                    <a:pt x="223" y="39"/>
                  </a:cubicBezTo>
                  <a:cubicBezTo>
                    <a:pt x="250" y="79"/>
                    <a:pt x="294" y="144"/>
                    <a:pt x="321" y="184"/>
                  </a:cubicBezTo>
                  <a:cubicBezTo>
                    <a:pt x="348" y="224"/>
                    <a:pt x="326" y="257"/>
                    <a:pt x="272" y="25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17"/>
            <p:cNvSpPr>
              <a:spLocks/>
            </p:cNvSpPr>
            <p:nvPr/>
          </p:nvSpPr>
          <p:spPr bwMode="auto">
            <a:xfrm>
              <a:off x="6849920" y="2178463"/>
              <a:ext cx="398445" cy="242984"/>
            </a:xfrm>
            <a:custGeom>
              <a:avLst/>
              <a:gdLst>
                <a:gd name="T0" fmla="*/ 0 w 651"/>
                <a:gd name="T1" fmla="*/ 2 h 397"/>
                <a:gd name="T2" fmla="*/ 3 w 651"/>
                <a:gd name="T3" fmla="*/ 390 h 397"/>
                <a:gd name="T4" fmla="*/ 644 w 651"/>
                <a:gd name="T5" fmla="*/ 397 h 397"/>
                <a:gd name="T6" fmla="*/ 651 w 651"/>
                <a:gd name="T7" fmla="*/ 0 h 397"/>
                <a:gd name="T8" fmla="*/ 0 w 651"/>
                <a:gd name="T9" fmla="*/ 2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1" h="397">
                  <a:moveTo>
                    <a:pt x="0" y="2"/>
                  </a:moveTo>
                  <a:lnTo>
                    <a:pt x="3" y="390"/>
                  </a:lnTo>
                  <a:lnTo>
                    <a:pt x="644" y="397"/>
                  </a:lnTo>
                  <a:lnTo>
                    <a:pt x="651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auto">
            <a:xfrm>
              <a:off x="6799731" y="2458170"/>
              <a:ext cx="509226" cy="85075"/>
            </a:xfrm>
            <a:custGeom>
              <a:avLst/>
              <a:gdLst>
                <a:gd name="T0" fmla="*/ 0 w 832"/>
                <a:gd name="T1" fmla="*/ 139 h 139"/>
                <a:gd name="T2" fmla="*/ 832 w 832"/>
                <a:gd name="T3" fmla="*/ 137 h 139"/>
                <a:gd name="T4" fmla="*/ 737 w 832"/>
                <a:gd name="T5" fmla="*/ 0 h 139"/>
                <a:gd name="T6" fmla="*/ 82 w 832"/>
                <a:gd name="T7" fmla="*/ 4 h 139"/>
                <a:gd name="T8" fmla="*/ 0 w 832"/>
                <a:gd name="T9" fmla="*/ 13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2" h="139">
                  <a:moveTo>
                    <a:pt x="0" y="139"/>
                  </a:moveTo>
                  <a:lnTo>
                    <a:pt x="832" y="137"/>
                  </a:lnTo>
                  <a:lnTo>
                    <a:pt x="737" y="0"/>
                  </a:lnTo>
                  <a:lnTo>
                    <a:pt x="82" y="4"/>
                  </a:lnTo>
                  <a:lnTo>
                    <a:pt x="0" y="139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19"/>
            <p:cNvSpPr>
              <a:spLocks noEditPoints="1"/>
            </p:cNvSpPr>
            <p:nvPr/>
          </p:nvSpPr>
          <p:spPr bwMode="auto">
            <a:xfrm>
              <a:off x="6829722" y="2162550"/>
              <a:ext cx="438840" cy="274810"/>
            </a:xfrm>
            <a:custGeom>
              <a:avLst/>
              <a:gdLst>
                <a:gd name="T0" fmla="*/ 288 w 303"/>
                <a:gd name="T1" fmla="*/ 0 h 190"/>
                <a:gd name="T2" fmla="*/ 15 w 303"/>
                <a:gd name="T3" fmla="*/ 0 h 190"/>
                <a:gd name="T4" fmla="*/ 0 w 303"/>
                <a:gd name="T5" fmla="*/ 16 h 190"/>
                <a:gd name="T6" fmla="*/ 0 w 303"/>
                <a:gd name="T7" fmla="*/ 174 h 190"/>
                <a:gd name="T8" fmla="*/ 15 w 303"/>
                <a:gd name="T9" fmla="*/ 190 h 190"/>
                <a:gd name="T10" fmla="*/ 288 w 303"/>
                <a:gd name="T11" fmla="*/ 190 h 190"/>
                <a:gd name="T12" fmla="*/ 303 w 303"/>
                <a:gd name="T13" fmla="*/ 174 h 190"/>
                <a:gd name="T14" fmla="*/ 303 w 303"/>
                <a:gd name="T15" fmla="*/ 16 h 190"/>
                <a:gd name="T16" fmla="*/ 288 w 303"/>
                <a:gd name="T17" fmla="*/ 0 h 190"/>
                <a:gd name="T18" fmla="*/ 279 w 303"/>
                <a:gd name="T19" fmla="*/ 168 h 190"/>
                <a:gd name="T20" fmla="*/ 23 w 303"/>
                <a:gd name="T21" fmla="*/ 168 h 190"/>
                <a:gd name="T22" fmla="*/ 23 w 303"/>
                <a:gd name="T23" fmla="*/ 20 h 190"/>
                <a:gd name="T24" fmla="*/ 279 w 303"/>
                <a:gd name="T25" fmla="*/ 20 h 190"/>
                <a:gd name="T26" fmla="*/ 279 w 303"/>
                <a:gd name="T27" fmla="*/ 168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3" h="190">
                  <a:moveTo>
                    <a:pt x="288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0" y="183"/>
                    <a:pt x="7" y="190"/>
                    <a:pt x="15" y="190"/>
                  </a:cubicBezTo>
                  <a:cubicBezTo>
                    <a:pt x="288" y="190"/>
                    <a:pt x="288" y="190"/>
                    <a:pt x="288" y="190"/>
                  </a:cubicBezTo>
                  <a:cubicBezTo>
                    <a:pt x="296" y="190"/>
                    <a:pt x="303" y="183"/>
                    <a:pt x="303" y="174"/>
                  </a:cubicBezTo>
                  <a:cubicBezTo>
                    <a:pt x="303" y="16"/>
                    <a:pt x="303" y="16"/>
                    <a:pt x="303" y="16"/>
                  </a:cubicBezTo>
                  <a:cubicBezTo>
                    <a:pt x="303" y="7"/>
                    <a:pt x="296" y="0"/>
                    <a:pt x="288" y="0"/>
                  </a:cubicBezTo>
                  <a:close/>
                  <a:moveTo>
                    <a:pt x="279" y="168"/>
                  </a:moveTo>
                  <a:cubicBezTo>
                    <a:pt x="23" y="168"/>
                    <a:pt x="23" y="168"/>
                    <a:pt x="23" y="168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79" y="20"/>
                    <a:pt x="279" y="20"/>
                    <a:pt x="279" y="20"/>
                  </a:cubicBezTo>
                  <a:lnTo>
                    <a:pt x="279" y="16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Freeform 20"/>
            <p:cNvSpPr>
              <a:spLocks noEditPoints="1"/>
            </p:cNvSpPr>
            <p:nvPr/>
          </p:nvSpPr>
          <p:spPr bwMode="auto">
            <a:xfrm>
              <a:off x="6788102" y="2450825"/>
              <a:ext cx="537992" cy="93644"/>
            </a:xfrm>
            <a:custGeom>
              <a:avLst/>
              <a:gdLst>
                <a:gd name="T0" fmla="*/ 370 w 372"/>
                <a:gd name="T1" fmla="*/ 65 h 65"/>
                <a:gd name="T2" fmla="*/ 371 w 372"/>
                <a:gd name="T3" fmla="*/ 65 h 65"/>
                <a:gd name="T4" fmla="*/ 372 w 372"/>
                <a:gd name="T5" fmla="*/ 65 h 65"/>
                <a:gd name="T6" fmla="*/ 327 w 372"/>
                <a:gd name="T7" fmla="*/ 0 h 65"/>
                <a:gd name="T8" fmla="*/ 34 w 372"/>
                <a:gd name="T9" fmla="*/ 0 h 65"/>
                <a:gd name="T10" fmla="*/ 0 w 372"/>
                <a:gd name="T11" fmla="*/ 65 h 65"/>
                <a:gd name="T12" fmla="*/ 1 w 372"/>
                <a:gd name="T13" fmla="*/ 65 h 65"/>
                <a:gd name="T14" fmla="*/ 2 w 372"/>
                <a:gd name="T15" fmla="*/ 65 h 65"/>
                <a:gd name="T16" fmla="*/ 370 w 372"/>
                <a:gd name="T17" fmla="*/ 65 h 65"/>
                <a:gd name="T18" fmla="*/ 146 w 372"/>
                <a:gd name="T19" fmla="*/ 57 h 65"/>
                <a:gd name="T20" fmla="*/ 151 w 372"/>
                <a:gd name="T21" fmla="*/ 48 h 65"/>
                <a:gd name="T22" fmla="*/ 217 w 372"/>
                <a:gd name="T23" fmla="*/ 49 h 65"/>
                <a:gd name="T24" fmla="*/ 223 w 372"/>
                <a:gd name="T25" fmla="*/ 57 h 65"/>
                <a:gd name="T26" fmla="*/ 146 w 372"/>
                <a:gd name="T27" fmla="*/ 57 h 65"/>
                <a:gd name="T28" fmla="*/ 50 w 372"/>
                <a:gd name="T29" fmla="*/ 9 h 65"/>
                <a:gd name="T30" fmla="*/ 309 w 372"/>
                <a:gd name="T31" fmla="*/ 9 h 65"/>
                <a:gd name="T32" fmla="*/ 332 w 372"/>
                <a:gd name="T33" fmla="*/ 41 h 65"/>
                <a:gd name="T34" fmla="*/ 34 w 372"/>
                <a:gd name="T35" fmla="*/ 41 h 65"/>
                <a:gd name="T36" fmla="*/ 50 w 372"/>
                <a:gd name="T37" fmla="*/ 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72" h="65">
                  <a:moveTo>
                    <a:pt x="370" y="65"/>
                  </a:moveTo>
                  <a:cubicBezTo>
                    <a:pt x="370" y="65"/>
                    <a:pt x="370" y="65"/>
                    <a:pt x="371" y="65"/>
                  </a:cubicBezTo>
                  <a:cubicBezTo>
                    <a:pt x="372" y="65"/>
                    <a:pt x="372" y="65"/>
                    <a:pt x="372" y="65"/>
                  </a:cubicBezTo>
                  <a:cubicBezTo>
                    <a:pt x="327" y="0"/>
                    <a:pt x="327" y="0"/>
                    <a:pt x="327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2" y="65"/>
                    <a:pt x="2" y="65"/>
                  </a:cubicBezTo>
                  <a:lnTo>
                    <a:pt x="370" y="65"/>
                  </a:lnTo>
                  <a:close/>
                  <a:moveTo>
                    <a:pt x="146" y="57"/>
                  </a:moveTo>
                  <a:cubicBezTo>
                    <a:pt x="151" y="48"/>
                    <a:pt x="151" y="48"/>
                    <a:pt x="151" y="48"/>
                  </a:cubicBezTo>
                  <a:cubicBezTo>
                    <a:pt x="217" y="49"/>
                    <a:pt x="217" y="49"/>
                    <a:pt x="217" y="49"/>
                  </a:cubicBezTo>
                  <a:cubicBezTo>
                    <a:pt x="223" y="57"/>
                    <a:pt x="223" y="57"/>
                    <a:pt x="223" y="57"/>
                  </a:cubicBezTo>
                  <a:lnTo>
                    <a:pt x="146" y="57"/>
                  </a:lnTo>
                  <a:close/>
                  <a:moveTo>
                    <a:pt x="50" y="9"/>
                  </a:moveTo>
                  <a:cubicBezTo>
                    <a:pt x="309" y="9"/>
                    <a:pt x="309" y="9"/>
                    <a:pt x="309" y="9"/>
                  </a:cubicBezTo>
                  <a:cubicBezTo>
                    <a:pt x="332" y="41"/>
                    <a:pt x="332" y="41"/>
                    <a:pt x="332" y="41"/>
                  </a:cubicBezTo>
                  <a:cubicBezTo>
                    <a:pt x="34" y="41"/>
                    <a:pt x="34" y="41"/>
                    <a:pt x="34" y="41"/>
                  </a:cubicBezTo>
                  <a:lnTo>
                    <a:pt x="50" y="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21"/>
            <p:cNvSpPr>
              <a:spLocks/>
            </p:cNvSpPr>
            <p:nvPr/>
          </p:nvSpPr>
          <p:spPr bwMode="auto">
            <a:xfrm>
              <a:off x="6785042" y="2557934"/>
              <a:ext cx="544112" cy="25706"/>
            </a:xfrm>
            <a:custGeom>
              <a:avLst/>
              <a:gdLst>
                <a:gd name="T0" fmla="*/ 373 w 376"/>
                <a:gd name="T1" fmla="*/ 0 h 18"/>
                <a:gd name="T2" fmla="*/ 3 w 376"/>
                <a:gd name="T3" fmla="*/ 0 h 18"/>
                <a:gd name="T4" fmla="*/ 0 w 376"/>
                <a:gd name="T5" fmla="*/ 9 h 18"/>
                <a:gd name="T6" fmla="*/ 4 w 376"/>
                <a:gd name="T7" fmla="*/ 18 h 18"/>
                <a:gd name="T8" fmla="*/ 372 w 376"/>
                <a:gd name="T9" fmla="*/ 18 h 18"/>
                <a:gd name="T10" fmla="*/ 376 w 376"/>
                <a:gd name="T11" fmla="*/ 9 h 18"/>
                <a:gd name="T12" fmla="*/ 373 w 376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6" h="18">
                  <a:moveTo>
                    <a:pt x="37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1"/>
                    <a:pt x="0" y="5"/>
                    <a:pt x="0" y="9"/>
                  </a:cubicBezTo>
                  <a:cubicBezTo>
                    <a:pt x="0" y="14"/>
                    <a:pt x="2" y="18"/>
                    <a:pt x="4" y="18"/>
                  </a:cubicBezTo>
                  <a:cubicBezTo>
                    <a:pt x="372" y="18"/>
                    <a:pt x="372" y="18"/>
                    <a:pt x="372" y="18"/>
                  </a:cubicBezTo>
                  <a:cubicBezTo>
                    <a:pt x="374" y="18"/>
                    <a:pt x="376" y="14"/>
                    <a:pt x="376" y="9"/>
                  </a:cubicBezTo>
                  <a:cubicBezTo>
                    <a:pt x="376" y="5"/>
                    <a:pt x="375" y="1"/>
                    <a:pt x="37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22"/>
            <p:cNvSpPr>
              <a:spLocks noEditPoints="1"/>
            </p:cNvSpPr>
            <p:nvPr/>
          </p:nvSpPr>
          <p:spPr bwMode="auto">
            <a:xfrm>
              <a:off x="6622849" y="1942824"/>
              <a:ext cx="868499" cy="868499"/>
            </a:xfrm>
            <a:custGeom>
              <a:avLst/>
              <a:gdLst>
                <a:gd name="T0" fmla="*/ 300 w 600"/>
                <a:gd name="T1" fmla="*/ 600 h 600"/>
                <a:gd name="T2" fmla="*/ 0 w 600"/>
                <a:gd name="T3" fmla="*/ 300 h 600"/>
                <a:gd name="T4" fmla="*/ 300 w 600"/>
                <a:gd name="T5" fmla="*/ 0 h 600"/>
                <a:gd name="T6" fmla="*/ 600 w 600"/>
                <a:gd name="T7" fmla="*/ 300 h 600"/>
                <a:gd name="T8" fmla="*/ 300 w 600"/>
                <a:gd name="T9" fmla="*/ 600 h 600"/>
                <a:gd name="T10" fmla="*/ 300 w 600"/>
                <a:gd name="T11" fmla="*/ 18 h 600"/>
                <a:gd name="T12" fmla="*/ 18 w 600"/>
                <a:gd name="T13" fmla="*/ 300 h 600"/>
                <a:gd name="T14" fmla="*/ 300 w 600"/>
                <a:gd name="T15" fmla="*/ 582 h 600"/>
                <a:gd name="T16" fmla="*/ 582 w 600"/>
                <a:gd name="T17" fmla="*/ 300 h 600"/>
                <a:gd name="T18" fmla="*/ 300 w 600"/>
                <a:gd name="T19" fmla="*/ 18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0" h="600">
                  <a:moveTo>
                    <a:pt x="300" y="600"/>
                  </a:moveTo>
                  <a:cubicBezTo>
                    <a:pt x="135" y="600"/>
                    <a:pt x="0" y="465"/>
                    <a:pt x="0" y="300"/>
                  </a:cubicBezTo>
                  <a:cubicBezTo>
                    <a:pt x="0" y="135"/>
                    <a:pt x="135" y="0"/>
                    <a:pt x="300" y="0"/>
                  </a:cubicBezTo>
                  <a:cubicBezTo>
                    <a:pt x="465" y="0"/>
                    <a:pt x="600" y="135"/>
                    <a:pt x="600" y="300"/>
                  </a:cubicBezTo>
                  <a:cubicBezTo>
                    <a:pt x="600" y="465"/>
                    <a:pt x="465" y="600"/>
                    <a:pt x="300" y="600"/>
                  </a:cubicBezTo>
                  <a:close/>
                  <a:moveTo>
                    <a:pt x="300" y="18"/>
                  </a:moveTo>
                  <a:cubicBezTo>
                    <a:pt x="144" y="18"/>
                    <a:pt x="18" y="145"/>
                    <a:pt x="18" y="300"/>
                  </a:cubicBezTo>
                  <a:cubicBezTo>
                    <a:pt x="18" y="455"/>
                    <a:pt x="144" y="582"/>
                    <a:pt x="300" y="582"/>
                  </a:cubicBezTo>
                  <a:cubicBezTo>
                    <a:pt x="455" y="582"/>
                    <a:pt x="582" y="455"/>
                    <a:pt x="582" y="300"/>
                  </a:cubicBezTo>
                  <a:cubicBezTo>
                    <a:pt x="582" y="145"/>
                    <a:pt x="455" y="18"/>
                    <a:pt x="300" y="1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23"/>
            <p:cNvSpPr>
              <a:spLocks/>
            </p:cNvSpPr>
            <p:nvPr/>
          </p:nvSpPr>
          <p:spPr bwMode="auto">
            <a:xfrm>
              <a:off x="6535938" y="3469889"/>
              <a:ext cx="308473" cy="503717"/>
            </a:xfrm>
            <a:custGeom>
              <a:avLst/>
              <a:gdLst>
                <a:gd name="T0" fmla="*/ 0 w 504"/>
                <a:gd name="T1" fmla="*/ 723 h 823"/>
                <a:gd name="T2" fmla="*/ 45 w 504"/>
                <a:gd name="T3" fmla="*/ 0 h 823"/>
                <a:gd name="T4" fmla="*/ 504 w 504"/>
                <a:gd name="T5" fmla="*/ 7 h 823"/>
                <a:gd name="T6" fmla="*/ 492 w 504"/>
                <a:gd name="T7" fmla="*/ 811 h 823"/>
                <a:gd name="T8" fmla="*/ 166 w 504"/>
                <a:gd name="T9" fmla="*/ 823 h 823"/>
                <a:gd name="T10" fmla="*/ 0 w 504"/>
                <a:gd name="T11" fmla="*/ 723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4" h="823">
                  <a:moveTo>
                    <a:pt x="0" y="723"/>
                  </a:moveTo>
                  <a:lnTo>
                    <a:pt x="45" y="0"/>
                  </a:lnTo>
                  <a:lnTo>
                    <a:pt x="504" y="7"/>
                  </a:lnTo>
                  <a:lnTo>
                    <a:pt x="492" y="811"/>
                  </a:lnTo>
                  <a:lnTo>
                    <a:pt x="166" y="823"/>
                  </a:lnTo>
                  <a:lnTo>
                    <a:pt x="0" y="723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24"/>
            <p:cNvSpPr>
              <a:spLocks noEditPoints="1"/>
            </p:cNvSpPr>
            <p:nvPr/>
          </p:nvSpPr>
          <p:spPr bwMode="auto">
            <a:xfrm>
              <a:off x="6521861" y="3439286"/>
              <a:ext cx="361722" cy="568594"/>
            </a:xfrm>
            <a:custGeom>
              <a:avLst/>
              <a:gdLst>
                <a:gd name="T0" fmla="*/ 203 w 250"/>
                <a:gd name="T1" fmla="*/ 0 h 393"/>
                <a:gd name="T2" fmla="*/ 47 w 250"/>
                <a:gd name="T3" fmla="*/ 0 h 393"/>
                <a:gd name="T4" fmla="*/ 0 w 250"/>
                <a:gd name="T5" fmla="*/ 47 h 393"/>
                <a:gd name="T6" fmla="*/ 0 w 250"/>
                <a:gd name="T7" fmla="*/ 346 h 393"/>
                <a:gd name="T8" fmla="*/ 47 w 250"/>
                <a:gd name="T9" fmla="*/ 393 h 393"/>
                <a:gd name="T10" fmla="*/ 203 w 250"/>
                <a:gd name="T11" fmla="*/ 393 h 393"/>
                <a:gd name="T12" fmla="*/ 250 w 250"/>
                <a:gd name="T13" fmla="*/ 346 h 393"/>
                <a:gd name="T14" fmla="*/ 250 w 250"/>
                <a:gd name="T15" fmla="*/ 47 h 393"/>
                <a:gd name="T16" fmla="*/ 203 w 250"/>
                <a:gd name="T17" fmla="*/ 0 h 393"/>
                <a:gd name="T18" fmla="*/ 100 w 250"/>
                <a:gd name="T19" fmla="*/ 51 h 393"/>
                <a:gd name="T20" fmla="*/ 164 w 250"/>
                <a:gd name="T21" fmla="*/ 51 h 393"/>
                <a:gd name="T22" fmla="*/ 170 w 250"/>
                <a:gd name="T23" fmla="*/ 56 h 393"/>
                <a:gd name="T24" fmla="*/ 164 w 250"/>
                <a:gd name="T25" fmla="*/ 62 h 393"/>
                <a:gd name="T26" fmla="*/ 100 w 250"/>
                <a:gd name="T27" fmla="*/ 62 h 393"/>
                <a:gd name="T28" fmla="*/ 94 w 250"/>
                <a:gd name="T29" fmla="*/ 56 h 393"/>
                <a:gd name="T30" fmla="*/ 100 w 250"/>
                <a:gd name="T31" fmla="*/ 51 h 393"/>
                <a:gd name="T32" fmla="*/ 41 w 250"/>
                <a:gd name="T33" fmla="*/ 47 h 393"/>
                <a:gd name="T34" fmla="*/ 50 w 250"/>
                <a:gd name="T35" fmla="*/ 37 h 393"/>
                <a:gd name="T36" fmla="*/ 60 w 250"/>
                <a:gd name="T37" fmla="*/ 47 h 393"/>
                <a:gd name="T38" fmla="*/ 50 w 250"/>
                <a:gd name="T39" fmla="*/ 56 h 393"/>
                <a:gd name="T40" fmla="*/ 41 w 250"/>
                <a:gd name="T41" fmla="*/ 47 h 393"/>
                <a:gd name="T42" fmla="*/ 152 w 250"/>
                <a:gd name="T43" fmla="*/ 347 h 393"/>
                <a:gd name="T44" fmla="*/ 112 w 250"/>
                <a:gd name="T45" fmla="*/ 347 h 393"/>
                <a:gd name="T46" fmla="*/ 109 w 250"/>
                <a:gd name="T47" fmla="*/ 344 h 393"/>
                <a:gd name="T48" fmla="*/ 112 w 250"/>
                <a:gd name="T49" fmla="*/ 340 h 393"/>
                <a:gd name="T50" fmla="*/ 152 w 250"/>
                <a:gd name="T51" fmla="*/ 340 h 393"/>
                <a:gd name="T52" fmla="*/ 155 w 250"/>
                <a:gd name="T53" fmla="*/ 344 h 393"/>
                <a:gd name="T54" fmla="*/ 152 w 250"/>
                <a:gd name="T55" fmla="*/ 347 h 393"/>
                <a:gd name="T56" fmla="*/ 205 w 250"/>
                <a:gd name="T57" fmla="*/ 307 h 393"/>
                <a:gd name="T58" fmla="*/ 53 w 250"/>
                <a:gd name="T59" fmla="*/ 307 h 393"/>
                <a:gd name="T60" fmla="*/ 53 w 250"/>
                <a:gd name="T61" fmla="*/ 85 h 393"/>
                <a:gd name="T62" fmla="*/ 205 w 250"/>
                <a:gd name="T63" fmla="*/ 85 h 393"/>
                <a:gd name="T64" fmla="*/ 205 w 250"/>
                <a:gd name="T65" fmla="*/ 307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50" h="393">
                  <a:moveTo>
                    <a:pt x="203" y="0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21" y="0"/>
                    <a:pt x="0" y="21"/>
                    <a:pt x="0" y="47"/>
                  </a:cubicBezTo>
                  <a:cubicBezTo>
                    <a:pt x="0" y="346"/>
                    <a:pt x="0" y="346"/>
                    <a:pt x="0" y="346"/>
                  </a:cubicBezTo>
                  <a:cubicBezTo>
                    <a:pt x="0" y="372"/>
                    <a:pt x="21" y="393"/>
                    <a:pt x="47" y="393"/>
                  </a:cubicBezTo>
                  <a:cubicBezTo>
                    <a:pt x="203" y="393"/>
                    <a:pt x="203" y="393"/>
                    <a:pt x="203" y="393"/>
                  </a:cubicBezTo>
                  <a:cubicBezTo>
                    <a:pt x="229" y="393"/>
                    <a:pt x="250" y="372"/>
                    <a:pt x="250" y="346"/>
                  </a:cubicBezTo>
                  <a:cubicBezTo>
                    <a:pt x="250" y="47"/>
                    <a:pt x="250" y="47"/>
                    <a:pt x="250" y="47"/>
                  </a:cubicBezTo>
                  <a:cubicBezTo>
                    <a:pt x="250" y="21"/>
                    <a:pt x="229" y="0"/>
                    <a:pt x="203" y="0"/>
                  </a:cubicBezTo>
                  <a:close/>
                  <a:moveTo>
                    <a:pt x="100" y="51"/>
                  </a:moveTo>
                  <a:cubicBezTo>
                    <a:pt x="164" y="51"/>
                    <a:pt x="164" y="51"/>
                    <a:pt x="164" y="51"/>
                  </a:cubicBezTo>
                  <a:cubicBezTo>
                    <a:pt x="167" y="51"/>
                    <a:pt x="170" y="54"/>
                    <a:pt x="170" y="56"/>
                  </a:cubicBezTo>
                  <a:cubicBezTo>
                    <a:pt x="170" y="59"/>
                    <a:pt x="167" y="62"/>
                    <a:pt x="164" y="62"/>
                  </a:cubicBezTo>
                  <a:cubicBezTo>
                    <a:pt x="100" y="62"/>
                    <a:pt x="100" y="62"/>
                    <a:pt x="100" y="62"/>
                  </a:cubicBezTo>
                  <a:cubicBezTo>
                    <a:pt x="97" y="62"/>
                    <a:pt x="94" y="59"/>
                    <a:pt x="94" y="56"/>
                  </a:cubicBezTo>
                  <a:cubicBezTo>
                    <a:pt x="94" y="54"/>
                    <a:pt x="97" y="51"/>
                    <a:pt x="100" y="51"/>
                  </a:cubicBezTo>
                  <a:close/>
                  <a:moveTo>
                    <a:pt x="41" y="47"/>
                  </a:moveTo>
                  <a:cubicBezTo>
                    <a:pt x="41" y="42"/>
                    <a:pt x="45" y="37"/>
                    <a:pt x="50" y="37"/>
                  </a:cubicBezTo>
                  <a:cubicBezTo>
                    <a:pt x="55" y="37"/>
                    <a:pt x="60" y="42"/>
                    <a:pt x="60" y="47"/>
                  </a:cubicBezTo>
                  <a:cubicBezTo>
                    <a:pt x="60" y="52"/>
                    <a:pt x="55" y="56"/>
                    <a:pt x="50" y="56"/>
                  </a:cubicBezTo>
                  <a:cubicBezTo>
                    <a:pt x="45" y="56"/>
                    <a:pt x="41" y="52"/>
                    <a:pt x="41" y="47"/>
                  </a:cubicBezTo>
                  <a:close/>
                  <a:moveTo>
                    <a:pt x="152" y="347"/>
                  </a:moveTo>
                  <a:cubicBezTo>
                    <a:pt x="112" y="347"/>
                    <a:pt x="112" y="347"/>
                    <a:pt x="112" y="347"/>
                  </a:cubicBezTo>
                  <a:cubicBezTo>
                    <a:pt x="110" y="347"/>
                    <a:pt x="109" y="346"/>
                    <a:pt x="109" y="344"/>
                  </a:cubicBezTo>
                  <a:cubicBezTo>
                    <a:pt x="109" y="342"/>
                    <a:pt x="110" y="340"/>
                    <a:pt x="112" y="340"/>
                  </a:cubicBezTo>
                  <a:cubicBezTo>
                    <a:pt x="152" y="340"/>
                    <a:pt x="152" y="340"/>
                    <a:pt x="152" y="340"/>
                  </a:cubicBezTo>
                  <a:cubicBezTo>
                    <a:pt x="154" y="340"/>
                    <a:pt x="155" y="342"/>
                    <a:pt x="155" y="344"/>
                  </a:cubicBezTo>
                  <a:cubicBezTo>
                    <a:pt x="155" y="346"/>
                    <a:pt x="154" y="347"/>
                    <a:pt x="152" y="347"/>
                  </a:cubicBezTo>
                  <a:close/>
                  <a:moveTo>
                    <a:pt x="205" y="307"/>
                  </a:moveTo>
                  <a:cubicBezTo>
                    <a:pt x="53" y="307"/>
                    <a:pt x="53" y="307"/>
                    <a:pt x="53" y="307"/>
                  </a:cubicBezTo>
                  <a:cubicBezTo>
                    <a:pt x="53" y="85"/>
                    <a:pt x="53" y="85"/>
                    <a:pt x="53" y="85"/>
                  </a:cubicBezTo>
                  <a:cubicBezTo>
                    <a:pt x="205" y="85"/>
                    <a:pt x="205" y="85"/>
                    <a:pt x="205" y="85"/>
                  </a:cubicBezTo>
                  <a:lnTo>
                    <a:pt x="205" y="30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25"/>
            <p:cNvSpPr>
              <a:spLocks noEditPoints="1"/>
            </p:cNvSpPr>
            <p:nvPr/>
          </p:nvSpPr>
          <p:spPr bwMode="auto">
            <a:xfrm>
              <a:off x="6268472" y="3303411"/>
              <a:ext cx="868499" cy="868499"/>
            </a:xfrm>
            <a:custGeom>
              <a:avLst/>
              <a:gdLst>
                <a:gd name="T0" fmla="*/ 300 w 600"/>
                <a:gd name="T1" fmla="*/ 600 h 600"/>
                <a:gd name="T2" fmla="*/ 0 w 600"/>
                <a:gd name="T3" fmla="*/ 300 h 600"/>
                <a:gd name="T4" fmla="*/ 300 w 600"/>
                <a:gd name="T5" fmla="*/ 0 h 600"/>
                <a:gd name="T6" fmla="*/ 600 w 600"/>
                <a:gd name="T7" fmla="*/ 300 h 600"/>
                <a:gd name="T8" fmla="*/ 300 w 600"/>
                <a:gd name="T9" fmla="*/ 600 h 600"/>
                <a:gd name="T10" fmla="*/ 300 w 600"/>
                <a:gd name="T11" fmla="*/ 18 h 600"/>
                <a:gd name="T12" fmla="*/ 18 w 600"/>
                <a:gd name="T13" fmla="*/ 300 h 600"/>
                <a:gd name="T14" fmla="*/ 300 w 600"/>
                <a:gd name="T15" fmla="*/ 582 h 600"/>
                <a:gd name="T16" fmla="*/ 582 w 600"/>
                <a:gd name="T17" fmla="*/ 300 h 600"/>
                <a:gd name="T18" fmla="*/ 300 w 600"/>
                <a:gd name="T19" fmla="*/ 18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0" h="600">
                  <a:moveTo>
                    <a:pt x="300" y="600"/>
                  </a:moveTo>
                  <a:cubicBezTo>
                    <a:pt x="135" y="600"/>
                    <a:pt x="0" y="465"/>
                    <a:pt x="0" y="300"/>
                  </a:cubicBezTo>
                  <a:cubicBezTo>
                    <a:pt x="0" y="135"/>
                    <a:pt x="135" y="0"/>
                    <a:pt x="300" y="0"/>
                  </a:cubicBezTo>
                  <a:cubicBezTo>
                    <a:pt x="465" y="0"/>
                    <a:pt x="600" y="135"/>
                    <a:pt x="600" y="300"/>
                  </a:cubicBezTo>
                  <a:cubicBezTo>
                    <a:pt x="600" y="465"/>
                    <a:pt x="465" y="600"/>
                    <a:pt x="300" y="600"/>
                  </a:cubicBezTo>
                  <a:close/>
                  <a:moveTo>
                    <a:pt x="300" y="18"/>
                  </a:moveTo>
                  <a:cubicBezTo>
                    <a:pt x="145" y="18"/>
                    <a:pt x="18" y="145"/>
                    <a:pt x="18" y="300"/>
                  </a:cubicBezTo>
                  <a:cubicBezTo>
                    <a:pt x="18" y="455"/>
                    <a:pt x="145" y="582"/>
                    <a:pt x="300" y="582"/>
                  </a:cubicBezTo>
                  <a:cubicBezTo>
                    <a:pt x="455" y="582"/>
                    <a:pt x="582" y="455"/>
                    <a:pt x="582" y="300"/>
                  </a:cubicBezTo>
                  <a:cubicBezTo>
                    <a:pt x="582" y="145"/>
                    <a:pt x="455" y="18"/>
                    <a:pt x="300" y="1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Rectangle 26"/>
            <p:cNvSpPr>
              <a:spLocks noChangeArrowheads="1"/>
            </p:cNvSpPr>
            <p:nvPr/>
          </p:nvSpPr>
          <p:spPr bwMode="auto">
            <a:xfrm>
              <a:off x="6439234" y="4957782"/>
              <a:ext cx="253389" cy="178107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27"/>
            <p:cNvSpPr>
              <a:spLocks noEditPoints="1"/>
            </p:cNvSpPr>
            <p:nvPr/>
          </p:nvSpPr>
          <p:spPr bwMode="auto">
            <a:xfrm>
              <a:off x="6428829" y="4949214"/>
              <a:ext cx="272362" cy="222786"/>
            </a:xfrm>
            <a:custGeom>
              <a:avLst/>
              <a:gdLst>
                <a:gd name="T0" fmla="*/ 174 w 188"/>
                <a:gd name="T1" fmla="*/ 0 h 154"/>
                <a:gd name="T2" fmla="*/ 14 w 188"/>
                <a:gd name="T3" fmla="*/ 0 h 154"/>
                <a:gd name="T4" fmla="*/ 0 w 188"/>
                <a:gd name="T5" fmla="*/ 14 h 154"/>
                <a:gd name="T6" fmla="*/ 0 w 188"/>
                <a:gd name="T7" fmla="*/ 123 h 154"/>
                <a:gd name="T8" fmla="*/ 14 w 188"/>
                <a:gd name="T9" fmla="*/ 137 h 154"/>
                <a:gd name="T10" fmla="*/ 77 w 188"/>
                <a:gd name="T11" fmla="*/ 137 h 154"/>
                <a:gd name="T12" fmla="*/ 77 w 188"/>
                <a:gd name="T13" fmla="*/ 147 h 154"/>
                <a:gd name="T14" fmla="*/ 17 w 188"/>
                <a:gd name="T15" fmla="*/ 147 h 154"/>
                <a:gd name="T16" fmla="*/ 14 w 188"/>
                <a:gd name="T17" fmla="*/ 150 h 154"/>
                <a:gd name="T18" fmla="*/ 17 w 188"/>
                <a:gd name="T19" fmla="*/ 154 h 154"/>
                <a:gd name="T20" fmla="*/ 171 w 188"/>
                <a:gd name="T21" fmla="*/ 154 h 154"/>
                <a:gd name="T22" fmla="*/ 175 w 188"/>
                <a:gd name="T23" fmla="*/ 150 h 154"/>
                <a:gd name="T24" fmla="*/ 171 w 188"/>
                <a:gd name="T25" fmla="*/ 147 h 154"/>
                <a:gd name="T26" fmla="*/ 119 w 188"/>
                <a:gd name="T27" fmla="*/ 147 h 154"/>
                <a:gd name="T28" fmla="*/ 119 w 188"/>
                <a:gd name="T29" fmla="*/ 137 h 154"/>
                <a:gd name="T30" fmla="*/ 174 w 188"/>
                <a:gd name="T31" fmla="*/ 137 h 154"/>
                <a:gd name="T32" fmla="*/ 188 w 188"/>
                <a:gd name="T33" fmla="*/ 123 h 154"/>
                <a:gd name="T34" fmla="*/ 188 w 188"/>
                <a:gd name="T35" fmla="*/ 14 h 154"/>
                <a:gd name="T36" fmla="*/ 174 w 188"/>
                <a:gd name="T37" fmla="*/ 0 h 154"/>
                <a:gd name="T38" fmla="*/ 178 w 188"/>
                <a:gd name="T39" fmla="*/ 113 h 154"/>
                <a:gd name="T40" fmla="*/ 166 w 188"/>
                <a:gd name="T41" fmla="*/ 125 h 154"/>
                <a:gd name="T42" fmla="*/ 23 w 188"/>
                <a:gd name="T43" fmla="*/ 125 h 154"/>
                <a:gd name="T44" fmla="*/ 11 w 188"/>
                <a:gd name="T45" fmla="*/ 113 h 154"/>
                <a:gd name="T46" fmla="*/ 11 w 188"/>
                <a:gd name="T47" fmla="*/ 21 h 154"/>
                <a:gd name="T48" fmla="*/ 23 w 188"/>
                <a:gd name="T49" fmla="*/ 9 h 154"/>
                <a:gd name="T50" fmla="*/ 166 w 188"/>
                <a:gd name="T51" fmla="*/ 9 h 154"/>
                <a:gd name="T52" fmla="*/ 178 w 188"/>
                <a:gd name="T53" fmla="*/ 21 h 154"/>
                <a:gd name="T54" fmla="*/ 178 w 188"/>
                <a:gd name="T55" fmla="*/ 11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88" h="154">
                  <a:moveTo>
                    <a:pt x="17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7"/>
                    <a:pt x="0" y="14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31"/>
                    <a:pt x="6" y="137"/>
                    <a:pt x="14" y="137"/>
                  </a:cubicBezTo>
                  <a:cubicBezTo>
                    <a:pt x="77" y="137"/>
                    <a:pt x="77" y="137"/>
                    <a:pt x="77" y="137"/>
                  </a:cubicBezTo>
                  <a:cubicBezTo>
                    <a:pt x="77" y="147"/>
                    <a:pt x="77" y="147"/>
                    <a:pt x="77" y="147"/>
                  </a:cubicBezTo>
                  <a:cubicBezTo>
                    <a:pt x="17" y="147"/>
                    <a:pt x="17" y="147"/>
                    <a:pt x="17" y="147"/>
                  </a:cubicBezTo>
                  <a:cubicBezTo>
                    <a:pt x="15" y="147"/>
                    <a:pt x="14" y="149"/>
                    <a:pt x="14" y="150"/>
                  </a:cubicBezTo>
                  <a:cubicBezTo>
                    <a:pt x="14" y="152"/>
                    <a:pt x="15" y="154"/>
                    <a:pt x="17" y="154"/>
                  </a:cubicBezTo>
                  <a:cubicBezTo>
                    <a:pt x="171" y="154"/>
                    <a:pt x="171" y="154"/>
                    <a:pt x="171" y="154"/>
                  </a:cubicBezTo>
                  <a:cubicBezTo>
                    <a:pt x="173" y="154"/>
                    <a:pt x="175" y="152"/>
                    <a:pt x="175" y="150"/>
                  </a:cubicBezTo>
                  <a:cubicBezTo>
                    <a:pt x="175" y="149"/>
                    <a:pt x="173" y="147"/>
                    <a:pt x="171" y="147"/>
                  </a:cubicBezTo>
                  <a:cubicBezTo>
                    <a:pt x="119" y="147"/>
                    <a:pt x="119" y="147"/>
                    <a:pt x="119" y="147"/>
                  </a:cubicBezTo>
                  <a:cubicBezTo>
                    <a:pt x="119" y="137"/>
                    <a:pt x="119" y="137"/>
                    <a:pt x="119" y="137"/>
                  </a:cubicBezTo>
                  <a:cubicBezTo>
                    <a:pt x="174" y="137"/>
                    <a:pt x="174" y="137"/>
                    <a:pt x="174" y="137"/>
                  </a:cubicBezTo>
                  <a:cubicBezTo>
                    <a:pt x="182" y="137"/>
                    <a:pt x="188" y="131"/>
                    <a:pt x="188" y="123"/>
                  </a:cubicBezTo>
                  <a:cubicBezTo>
                    <a:pt x="188" y="14"/>
                    <a:pt x="188" y="14"/>
                    <a:pt x="188" y="14"/>
                  </a:cubicBezTo>
                  <a:cubicBezTo>
                    <a:pt x="188" y="7"/>
                    <a:pt x="182" y="0"/>
                    <a:pt x="174" y="0"/>
                  </a:cubicBezTo>
                  <a:close/>
                  <a:moveTo>
                    <a:pt x="178" y="113"/>
                  </a:moveTo>
                  <a:cubicBezTo>
                    <a:pt x="178" y="120"/>
                    <a:pt x="173" y="125"/>
                    <a:pt x="166" y="125"/>
                  </a:cubicBezTo>
                  <a:cubicBezTo>
                    <a:pt x="23" y="125"/>
                    <a:pt x="23" y="125"/>
                    <a:pt x="23" y="125"/>
                  </a:cubicBezTo>
                  <a:cubicBezTo>
                    <a:pt x="16" y="125"/>
                    <a:pt x="11" y="120"/>
                    <a:pt x="11" y="113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14"/>
                    <a:pt x="16" y="9"/>
                    <a:pt x="23" y="9"/>
                  </a:cubicBezTo>
                  <a:cubicBezTo>
                    <a:pt x="166" y="9"/>
                    <a:pt x="166" y="9"/>
                    <a:pt x="166" y="9"/>
                  </a:cubicBezTo>
                  <a:cubicBezTo>
                    <a:pt x="173" y="9"/>
                    <a:pt x="178" y="14"/>
                    <a:pt x="178" y="21"/>
                  </a:cubicBezTo>
                  <a:lnTo>
                    <a:pt x="178" y="11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ectangle 28"/>
            <p:cNvSpPr>
              <a:spLocks noChangeArrowheads="1"/>
            </p:cNvSpPr>
            <p:nvPr/>
          </p:nvSpPr>
          <p:spPr bwMode="auto">
            <a:xfrm>
              <a:off x="6769129" y="4957782"/>
              <a:ext cx="253389" cy="178107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29"/>
            <p:cNvSpPr>
              <a:spLocks noEditPoints="1"/>
            </p:cNvSpPr>
            <p:nvPr/>
          </p:nvSpPr>
          <p:spPr bwMode="auto">
            <a:xfrm>
              <a:off x="6759336" y="4949214"/>
              <a:ext cx="271750" cy="222786"/>
            </a:xfrm>
            <a:custGeom>
              <a:avLst/>
              <a:gdLst>
                <a:gd name="T0" fmla="*/ 174 w 188"/>
                <a:gd name="T1" fmla="*/ 0 h 154"/>
                <a:gd name="T2" fmla="*/ 14 w 188"/>
                <a:gd name="T3" fmla="*/ 0 h 154"/>
                <a:gd name="T4" fmla="*/ 0 w 188"/>
                <a:gd name="T5" fmla="*/ 14 h 154"/>
                <a:gd name="T6" fmla="*/ 0 w 188"/>
                <a:gd name="T7" fmla="*/ 123 h 154"/>
                <a:gd name="T8" fmla="*/ 14 w 188"/>
                <a:gd name="T9" fmla="*/ 137 h 154"/>
                <a:gd name="T10" fmla="*/ 76 w 188"/>
                <a:gd name="T11" fmla="*/ 137 h 154"/>
                <a:gd name="T12" fmla="*/ 76 w 188"/>
                <a:gd name="T13" fmla="*/ 147 h 154"/>
                <a:gd name="T14" fmla="*/ 17 w 188"/>
                <a:gd name="T15" fmla="*/ 147 h 154"/>
                <a:gd name="T16" fmla="*/ 14 w 188"/>
                <a:gd name="T17" fmla="*/ 150 h 154"/>
                <a:gd name="T18" fmla="*/ 17 w 188"/>
                <a:gd name="T19" fmla="*/ 154 h 154"/>
                <a:gd name="T20" fmla="*/ 171 w 188"/>
                <a:gd name="T21" fmla="*/ 154 h 154"/>
                <a:gd name="T22" fmla="*/ 175 w 188"/>
                <a:gd name="T23" fmla="*/ 150 h 154"/>
                <a:gd name="T24" fmla="*/ 171 w 188"/>
                <a:gd name="T25" fmla="*/ 147 h 154"/>
                <a:gd name="T26" fmla="*/ 118 w 188"/>
                <a:gd name="T27" fmla="*/ 147 h 154"/>
                <a:gd name="T28" fmla="*/ 118 w 188"/>
                <a:gd name="T29" fmla="*/ 137 h 154"/>
                <a:gd name="T30" fmla="*/ 174 w 188"/>
                <a:gd name="T31" fmla="*/ 137 h 154"/>
                <a:gd name="T32" fmla="*/ 188 w 188"/>
                <a:gd name="T33" fmla="*/ 123 h 154"/>
                <a:gd name="T34" fmla="*/ 188 w 188"/>
                <a:gd name="T35" fmla="*/ 14 h 154"/>
                <a:gd name="T36" fmla="*/ 174 w 188"/>
                <a:gd name="T37" fmla="*/ 0 h 154"/>
                <a:gd name="T38" fmla="*/ 178 w 188"/>
                <a:gd name="T39" fmla="*/ 113 h 154"/>
                <a:gd name="T40" fmla="*/ 166 w 188"/>
                <a:gd name="T41" fmla="*/ 125 h 154"/>
                <a:gd name="T42" fmla="*/ 23 w 188"/>
                <a:gd name="T43" fmla="*/ 125 h 154"/>
                <a:gd name="T44" fmla="*/ 10 w 188"/>
                <a:gd name="T45" fmla="*/ 113 h 154"/>
                <a:gd name="T46" fmla="*/ 10 w 188"/>
                <a:gd name="T47" fmla="*/ 21 h 154"/>
                <a:gd name="T48" fmla="*/ 23 w 188"/>
                <a:gd name="T49" fmla="*/ 9 h 154"/>
                <a:gd name="T50" fmla="*/ 166 w 188"/>
                <a:gd name="T51" fmla="*/ 9 h 154"/>
                <a:gd name="T52" fmla="*/ 178 w 188"/>
                <a:gd name="T53" fmla="*/ 21 h 154"/>
                <a:gd name="T54" fmla="*/ 178 w 188"/>
                <a:gd name="T55" fmla="*/ 11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88" h="154">
                  <a:moveTo>
                    <a:pt x="17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7"/>
                    <a:pt x="0" y="14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31"/>
                    <a:pt x="6" y="137"/>
                    <a:pt x="14" y="137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47"/>
                    <a:pt x="76" y="147"/>
                    <a:pt x="76" y="147"/>
                  </a:cubicBezTo>
                  <a:cubicBezTo>
                    <a:pt x="17" y="147"/>
                    <a:pt x="17" y="147"/>
                    <a:pt x="17" y="147"/>
                  </a:cubicBezTo>
                  <a:cubicBezTo>
                    <a:pt x="15" y="147"/>
                    <a:pt x="14" y="149"/>
                    <a:pt x="14" y="150"/>
                  </a:cubicBezTo>
                  <a:cubicBezTo>
                    <a:pt x="14" y="152"/>
                    <a:pt x="15" y="154"/>
                    <a:pt x="17" y="154"/>
                  </a:cubicBezTo>
                  <a:cubicBezTo>
                    <a:pt x="171" y="154"/>
                    <a:pt x="171" y="154"/>
                    <a:pt x="171" y="154"/>
                  </a:cubicBezTo>
                  <a:cubicBezTo>
                    <a:pt x="173" y="154"/>
                    <a:pt x="175" y="152"/>
                    <a:pt x="175" y="150"/>
                  </a:cubicBezTo>
                  <a:cubicBezTo>
                    <a:pt x="175" y="149"/>
                    <a:pt x="173" y="147"/>
                    <a:pt x="171" y="147"/>
                  </a:cubicBezTo>
                  <a:cubicBezTo>
                    <a:pt x="118" y="147"/>
                    <a:pt x="118" y="147"/>
                    <a:pt x="118" y="147"/>
                  </a:cubicBezTo>
                  <a:cubicBezTo>
                    <a:pt x="118" y="137"/>
                    <a:pt x="118" y="137"/>
                    <a:pt x="118" y="137"/>
                  </a:cubicBezTo>
                  <a:cubicBezTo>
                    <a:pt x="174" y="137"/>
                    <a:pt x="174" y="137"/>
                    <a:pt x="174" y="137"/>
                  </a:cubicBezTo>
                  <a:cubicBezTo>
                    <a:pt x="182" y="137"/>
                    <a:pt x="188" y="131"/>
                    <a:pt x="188" y="123"/>
                  </a:cubicBezTo>
                  <a:cubicBezTo>
                    <a:pt x="188" y="14"/>
                    <a:pt x="188" y="14"/>
                    <a:pt x="188" y="14"/>
                  </a:cubicBezTo>
                  <a:cubicBezTo>
                    <a:pt x="188" y="7"/>
                    <a:pt x="182" y="0"/>
                    <a:pt x="174" y="0"/>
                  </a:cubicBezTo>
                  <a:close/>
                  <a:moveTo>
                    <a:pt x="178" y="113"/>
                  </a:moveTo>
                  <a:cubicBezTo>
                    <a:pt x="178" y="120"/>
                    <a:pt x="172" y="125"/>
                    <a:pt x="166" y="125"/>
                  </a:cubicBezTo>
                  <a:cubicBezTo>
                    <a:pt x="23" y="125"/>
                    <a:pt x="23" y="125"/>
                    <a:pt x="23" y="125"/>
                  </a:cubicBezTo>
                  <a:cubicBezTo>
                    <a:pt x="16" y="125"/>
                    <a:pt x="10" y="120"/>
                    <a:pt x="10" y="113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14"/>
                    <a:pt x="16" y="9"/>
                    <a:pt x="23" y="9"/>
                  </a:cubicBezTo>
                  <a:cubicBezTo>
                    <a:pt x="166" y="9"/>
                    <a:pt x="166" y="9"/>
                    <a:pt x="166" y="9"/>
                  </a:cubicBezTo>
                  <a:cubicBezTo>
                    <a:pt x="172" y="9"/>
                    <a:pt x="178" y="14"/>
                    <a:pt x="178" y="21"/>
                  </a:cubicBezTo>
                  <a:lnTo>
                    <a:pt x="178" y="11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Rectangle 30"/>
            <p:cNvSpPr>
              <a:spLocks noChangeArrowheads="1"/>
            </p:cNvSpPr>
            <p:nvPr/>
          </p:nvSpPr>
          <p:spPr bwMode="auto">
            <a:xfrm>
              <a:off x="6426381" y="5272988"/>
              <a:ext cx="639592" cy="1468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Rectangle 31"/>
            <p:cNvSpPr>
              <a:spLocks noChangeArrowheads="1"/>
            </p:cNvSpPr>
            <p:nvPr/>
          </p:nvSpPr>
          <p:spPr bwMode="auto">
            <a:xfrm>
              <a:off x="6563480" y="5167715"/>
              <a:ext cx="14689" cy="11261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32"/>
            <p:cNvSpPr>
              <a:spLocks noChangeArrowheads="1"/>
            </p:cNvSpPr>
            <p:nvPr/>
          </p:nvSpPr>
          <p:spPr bwMode="auto">
            <a:xfrm>
              <a:off x="6892151" y="5167715"/>
              <a:ext cx="14689" cy="11261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33"/>
            <p:cNvSpPr>
              <a:spLocks noEditPoints="1"/>
            </p:cNvSpPr>
            <p:nvPr/>
          </p:nvSpPr>
          <p:spPr bwMode="auto">
            <a:xfrm>
              <a:off x="6311928" y="4681136"/>
              <a:ext cx="868499" cy="867275"/>
            </a:xfrm>
            <a:custGeom>
              <a:avLst/>
              <a:gdLst>
                <a:gd name="T0" fmla="*/ 300 w 600"/>
                <a:gd name="T1" fmla="*/ 599 h 599"/>
                <a:gd name="T2" fmla="*/ 0 w 600"/>
                <a:gd name="T3" fmla="*/ 299 h 599"/>
                <a:gd name="T4" fmla="*/ 300 w 600"/>
                <a:gd name="T5" fmla="*/ 0 h 599"/>
                <a:gd name="T6" fmla="*/ 600 w 600"/>
                <a:gd name="T7" fmla="*/ 299 h 599"/>
                <a:gd name="T8" fmla="*/ 300 w 600"/>
                <a:gd name="T9" fmla="*/ 599 h 599"/>
                <a:gd name="T10" fmla="*/ 300 w 600"/>
                <a:gd name="T11" fmla="*/ 18 h 599"/>
                <a:gd name="T12" fmla="*/ 18 w 600"/>
                <a:gd name="T13" fmla="*/ 299 h 599"/>
                <a:gd name="T14" fmla="*/ 300 w 600"/>
                <a:gd name="T15" fmla="*/ 581 h 599"/>
                <a:gd name="T16" fmla="*/ 582 w 600"/>
                <a:gd name="T17" fmla="*/ 299 h 599"/>
                <a:gd name="T18" fmla="*/ 300 w 600"/>
                <a:gd name="T19" fmla="*/ 18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0" h="599">
                  <a:moveTo>
                    <a:pt x="300" y="599"/>
                  </a:moveTo>
                  <a:cubicBezTo>
                    <a:pt x="135" y="599"/>
                    <a:pt x="0" y="465"/>
                    <a:pt x="0" y="299"/>
                  </a:cubicBezTo>
                  <a:cubicBezTo>
                    <a:pt x="0" y="134"/>
                    <a:pt x="135" y="0"/>
                    <a:pt x="300" y="0"/>
                  </a:cubicBezTo>
                  <a:cubicBezTo>
                    <a:pt x="466" y="0"/>
                    <a:pt x="600" y="134"/>
                    <a:pt x="600" y="299"/>
                  </a:cubicBezTo>
                  <a:cubicBezTo>
                    <a:pt x="600" y="465"/>
                    <a:pt x="466" y="599"/>
                    <a:pt x="300" y="599"/>
                  </a:cubicBezTo>
                  <a:close/>
                  <a:moveTo>
                    <a:pt x="300" y="18"/>
                  </a:moveTo>
                  <a:cubicBezTo>
                    <a:pt x="145" y="18"/>
                    <a:pt x="18" y="144"/>
                    <a:pt x="18" y="299"/>
                  </a:cubicBezTo>
                  <a:cubicBezTo>
                    <a:pt x="18" y="455"/>
                    <a:pt x="145" y="581"/>
                    <a:pt x="300" y="581"/>
                  </a:cubicBezTo>
                  <a:cubicBezTo>
                    <a:pt x="456" y="581"/>
                    <a:pt x="582" y="455"/>
                    <a:pt x="582" y="299"/>
                  </a:cubicBezTo>
                  <a:cubicBezTo>
                    <a:pt x="582" y="144"/>
                    <a:pt x="456" y="18"/>
                    <a:pt x="300" y="1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34"/>
            <p:cNvSpPr>
              <a:spLocks/>
            </p:cNvSpPr>
            <p:nvPr/>
          </p:nvSpPr>
          <p:spPr bwMode="auto">
            <a:xfrm>
              <a:off x="7717194" y="5605943"/>
              <a:ext cx="475563" cy="126082"/>
            </a:xfrm>
            <a:custGeom>
              <a:avLst/>
              <a:gdLst>
                <a:gd name="T0" fmla="*/ 312 w 329"/>
                <a:gd name="T1" fmla="*/ 0 h 87"/>
                <a:gd name="T2" fmla="*/ 164 w 329"/>
                <a:gd name="T3" fmla="*/ 34 h 87"/>
                <a:gd name="T4" fmla="*/ 17 w 329"/>
                <a:gd name="T5" fmla="*/ 0 h 87"/>
                <a:gd name="T6" fmla="*/ 0 w 329"/>
                <a:gd name="T7" fmla="*/ 27 h 87"/>
                <a:gd name="T8" fmla="*/ 164 w 329"/>
                <a:gd name="T9" fmla="*/ 87 h 87"/>
                <a:gd name="T10" fmla="*/ 329 w 329"/>
                <a:gd name="T11" fmla="*/ 27 h 87"/>
                <a:gd name="T12" fmla="*/ 312 w 329"/>
                <a:gd name="T13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9" h="87">
                  <a:moveTo>
                    <a:pt x="312" y="0"/>
                  </a:moveTo>
                  <a:cubicBezTo>
                    <a:pt x="285" y="20"/>
                    <a:pt x="229" y="34"/>
                    <a:pt x="164" y="34"/>
                  </a:cubicBezTo>
                  <a:cubicBezTo>
                    <a:pt x="100" y="34"/>
                    <a:pt x="44" y="20"/>
                    <a:pt x="17" y="0"/>
                  </a:cubicBezTo>
                  <a:cubicBezTo>
                    <a:pt x="6" y="8"/>
                    <a:pt x="0" y="17"/>
                    <a:pt x="0" y="27"/>
                  </a:cubicBezTo>
                  <a:cubicBezTo>
                    <a:pt x="0" y="60"/>
                    <a:pt x="74" y="87"/>
                    <a:pt x="164" y="87"/>
                  </a:cubicBezTo>
                  <a:cubicBezTo>
                    <a:pt x="255" y="87"/>
                    <a:pt x="329" y="60"/>
                    <a:pt x="329" y="27"/>
                  </a:cubicBezTo>
                  <a:cubicBezTo>
                    <a:pt x="329" y="17"/>
                    <a:pt x="323" y="8"/>
                    <a:pt x="31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Freeform 35"/>
            <p:cNvSpPr>
              <a:spLocks/>
            </p:cNvSpPr>
            <p:nvPr/>
          </p:nvSpPr>
          <p:spPr bwMode="auto">
            <a:xfrm>
              <a:off x="7717194" y="5490266"/>
              <a:ext cx="475563" cy="126082"/>
            </a:xfrm>
            <a:custGeom>
              <a:avLst/>
              <a:gdLst>
                <a:gd name="T0" fmla="*/ 312 w 329"/>
                <a:gd name="T1" fmla="*/ 0 h 87"/>
                <a:gd name="T2" fmla="*/ 164 w 329"/>
                <a:gd name="T3" fmla="*/ 33 h 87"/>
                <a:gd name="T4" fmla="*/ 17 w 329"/>
                <a:gd name="T5" fmla="*/ 0 h 87"/>
                <a:gd name="T6" fmla="*/ 0 w 329"/>
                <a:gd name="T7" fmla="*/ 27 h 87"/>
                <a:gd name="T8" fmla="*/ 164 w 329"/>
                <a:gd name="T9" fmla="*/ 87 h 87"/>
                <a:gd name="T10" fmla="*/ 329 w 329"/>
                <a:gd name="T11" fmla="*/ 27 h 87"/>
                <a:gd name="T12" fmla="*/ 312 w 329"/>
                <a:gd name="T13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9" h="87">
                  <a:moveTo>
                    <a:pt x="312" y="0"/>
                  </a:moveTo>
                  <a:cubicBezTo>
                    <a:pt x="285" y="20"/>
                    <a:pt x="229" y="33"/>
                    <a:pt x="164" y="33"/>
                  </a:cubicBezTo>
                  <a:cubicBezTo>
                    <a:pt x="100" y="33"/>
                    <a:pt x="44" y="20"/>
                    <a:pt x="17" y="0"/>
                  </a:cubicBezTo>
                  <a:cubicBezTo>
                    <a:pt x="6" y="8"/>
                    <a:pt x="0" y="17"/>
                    <a:pt x="0" y="27"/>
                  </a:cubicBezTo>
                  <a:cubicBezTo>
                    <a:pt x="0" y="60"/>
                    <a:pt x="74" y="87"/>
                    <a:pt x="164" y="87"/>
                  </a:cubicBezTo>
                  <a:cubicBezTo>
                    <a:pt x="255" y="87"/>
                    <a:pt x="329" y="60"/>
                    <a:pt x="329" y="27"/>
                  </a:cubicBezTo>
                  <a:cubicBezTo>
                    <a:pt x="329" y="17"/>
                    <a:pt x="323" y="8"/>
                    <a:pt x="31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Oval 36"/>
            <p:cNvSpPr>
              <a:spLocks noChangeArrowheads="1"/>
            </p:cNvSpPr>
            <p:nvPr/>
          </p:nvSpPr>
          <p:spPr bwMode="auto">
            <a:xfrm>
              <a:off x="7717194" y="5325012"/>
              <a:ext cx="475563" cy="17565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37"/>
            <p:cNvSpPr>
              <a:spLocks noEditPoints="1"/>
            </p:cNvSpPr>
            <p:nvPr/>
          </p:nvSpPr>
          <p:spPr bwMode="auto">
            <a:xfrm>
              <a:off x="7521338" y="5094882"/>
              <a:ext cx="867275" cy="867275"/>
            </a:xfrm>
            <a:custGeom>
              <a:avLst/>
              <a:gdLst>
                <a:gd name="T0" fmla="*/ 299 w 599"/>
                <a:gd name="T1" fmla="*/ 599 h 599"/>
                <a:gd name="T2" fmla="*/ 0 w 599"/>
                <a:gd name="T3" fmla="*/ 300 h 599"/>
                <a:gd name="T4" fmla="*/ 299 w 599"/>
                <a:gd name="T5" fmla="*/ 0 h 599"/>
                <a:gd name="T6" fmla="*/ 599 w 599"/>
                <a:gd name="T7" fmla="*/ 300 h 599"/>
                <a:gd name="T8" fmla="*/ 299 w 599"/>
                <a:gd name="T9" fmla="*/ 599 h 599"/>
                <a:gd name="T10" fmla="*/ 299 w 599"/>
                <a:gd name="T11" fmla="*/ 18 h 599"/>
                <a:gd name="T12" fmla="*/ 18 w 599"/>
                <a:gd name="T13" fmla="*/ 300 h 599"/>
                <a:gd name="T14" fmla="*/ 299 w 599"/>
                <a:gd name="T15" fmla="*/ 581 h 599"/>
                <a:gd name="T16" fmla="*/ 581 w 599"/>
                <a:gd name="T17" fmla="*/ 300 h 599"/>
                <a:gd name="T18" fmla="*/ 299 w 599"/>
                <a:gd name="T19" fmla="*/ 18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9" h="599">
                  <a:moveTo>
                    <a:pt x="299" y="599"/>
                  </a:moveTo>
                  <a:cubicBezTo>
                    <a:pt x="134" y="599"/>
                    <a:pt x="0" y="465"/>
                    <a:pt x="0" y="300"/>
                  </a:cubicBezTo>
                  <a:cubicBezTo>
                    <a:pt x="0" y="134"/>
                    <a:pt x="134" y="0"/>
                    <a:pt x="299" y="0"/>
                  </a:cubicBezTo>
                  <a:cubicBezTo>
                    <a:pt x="465" y="0"/>
                    <a:pt x="599" y="134"/>
                    <a:pt x="599" y="300"/>
                  </a:cubicBezTo>
                  <a:cubicBezTo>
                    <a:pt x="599" y="465"/>
                    <a:pt x="465" y="599"/>
                    <a:pt x="299" y="599"/>
                  </a:cubicBezTo>
                  <a:close/>
                  <a:moveTo>
                    <a:pt x="299" y="18"/>
                  </a:moveTo>
                  <a:cubicBezTo>
                    <a:pt x="144" y="18"/>
                    <a:pt x="18" y="144"/>
                    <a:pt x="18" y="300"/>
                  </a:cubicBezTo>
                  <a:cubicBezTo>
                    <a:pt x="18" y="455"/>
                    <a:pt x="144" y="581"/>
                    <a:pt x="299" y="581"/>
                  </a:cubicBezTo>
                  <a:cubicBezTo>
                    <a:pt x="455" y="581"/>
                    <a:pt x="581" y="455"/>
                    <a:pt x="581" y="300"/>
                  </a:cubicBezTo>
                  <a:cubicBezTo>
                    <a:pt x="581" y="144"/>
                    <a:pt x="455" y="18"/>
                    <a:pt x="299" y="1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Freeform 38"/>
            <p:cNvSpPr>
              <a:spLocks noEditPoints="1"/>
            </p:cNvSpPr>
            <p:nvPr/>
          </p:nvSpPr>
          <p:spPr bwMode="auto">
            <a:xfrm>
              <a:off x="8870297" y="5094882"/>
              <a:ext cx="866663" cy="867275"/>
            </a:xfrm>
            <a:custGeom>
              <a:avLst/>
              <a:gdLst>
                <a:gd name="T0" fmla="*/ 299 w 599"/>
                <a:gd name="T1" fmla="*/ 599 h 599"/>
                <a:gd name="T2" fmla="*/ 0 w 599"/>
                <a:gd name="T3" fmla="*/ 300 h 599"/>
                <a:gd name="T4" fmla="*/ 299 w 599"/>
                <a:gd name="T5" fmla="*/ 0 h 599"/>
                <a:gd name="T6" fmla="*/ 599 w 599"/>
                <a:gd name="T7" fmla="*/ 300 h 599"/>
                <a:gd name="T8" fmla="*/ 299 w 599"/>
                <a:gd name="T9" fmla="*/ 599 h 599"/>
                <a:gd name="T10" fmla="*/ 299 w 599"/>
                <a:gd name="T11" fmla="*/ 18 h 599"/>
                <a:gd name="T12" fmla="*/ 18 w 599"/>
                <a:gd name="T13" fmla="*/ 300 h 599"/>
                <a:gd name="T14" fmla="*/ 299 w 599"/>
                <a:gd name="T15" fmla="*/ 581 h 599"/>
                <a:gd name="T16" fmla="*/ 581 w 599"/>
                <a:gd name="T17" fmla="*/ 300 h 599"/>
                <a:gd name="T18" fmla="*/ 299 w 599"/>
                <a:gd name="T19" fmla="*/ 18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9" h="599">
                  <a:moveTo>
                    <a:pt x="299" y="599"/>
                  </a:moveTo>
                  <a:cubicBezTo>
                    <a:pt x="134" y="599"/>
                    <a:pt x="0" y="465"/>
                    <a:pt x="0" y="300"/>
                  </a:cubicBezTo>
                  <a:cubicBezTo>
                    <a:pt x="0" y="134"/>
                    <a:pt x="134" y="0"/>
                    <a:pt x="299" y="0"/>
                  </a:cubicBezTo>
                  <a:cubicBezTo>
                    <a:pt x="465" y="0"/>
                    <a:pt x="599" y="134"/>
                    <a:pt x="599" y="300"/>
                  </a:cubicBezTo>
                  <a:cubicBezTo>
                    <a:pt x="599" y="465"/>
                    <a:pt x="465" y="599"/>
                    <a:pt x="299" y="599"/>
                  </a:cubicBezTo>
                  <a:close/>
                  <a:moveTo>
                    <a:pt x="299" y="18"/>
                  </a:moveTo>
                  <a:cubicBezTo>
                    <a:pt x="144" y="18"/>
                    <a:pt x="18" y="144"/>
                    <a:pt x="18" y="300"/>
                  </a:cubicBezTo>
                  <a:cubicBezTo>
                    <a:pt x="18" y="455"/>
                    <a:pt x="144" y="581"/>
                    <a:pt x="299" y="581"/>
                  </a:cubicBezTo>
                  <a:cubicBezTo>
                    <a:pt x="455" y="581"/>
                    <a:pt x="581" y="455"/>
                    <a:pt x="581" y="300"/>
                  </a:cubicBezTo>
                  <a:cubicBezTo>
                    <a:pt x="581" y="144"/>
                    <a:pt x="455" y="18"/>
                    <a:pt x="299" y="1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Freeform 39"/>
            <p:cNvSpPr>
              <a:spLocks noEditPoints="1"/>
            </p:cNvSpPr>
            <p:nvPr/>
          </p:nvSpPr>
          <p:spPr bwMode="auto">
            <a:xfrm>
              <a:off x="10071139" y="4953498"/>
              <a:ext cx="1028856" cy="1028856"/>
            </a:xfrm>
            <a:custGeom>
              <a:avLst/>
              <a:gdLst>
                <a:gd name="T0" fmla="*/ 355 w 711"/>
                <a:gd name="T1" fmla="*/ 711 h 711"/>
                <a:gd name="T2" fmla="*/ 0 w 711"/>
                <a:gd name="T3" fmla="*/ 356 h 711"/>
                <a:gd name="T4" fmla="*/ 355 w 711"/>
                <a:gd name="T5" fmla="*/ 0 h 711"/>
                <a:gd name="T6" fmla="*/ 711 w 711"/>
                <a:gd name="T7" fmla="*/ 356 h 711"/>
                <a:gd name="T8" fmla="*/ 355 w 711"/>
                <a:gd name="T9" fmla="*/ 711 h 711"/>
                <a:gd name="T10" fmla="*/ 355 w 711"/>
                <a:gd name="T11" fmla="*/ 22 h 711"/>
                <a:gd name="T12" fmla="*/ 21 w 711"/>
                <a:gd name="T13" fmla="*/ 356 h 711"/>
                <a:gd name="T14" fmla="*/ 355 w 711"/>
                <a:gd name="T15" fmla="*/ 690 h 711"/>
                <a:gd name="T16" fmla="*/ 689 w 711"/>
                <a:gd name="T17" fmla="*/ 356 h 711"/>
                <a:gd name="T18" fmla="*/ 355 w 711"/>
                <a:gd name="T19" fmla="*/ 22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11" h="711">
                  <a:moveTo>
                    <a:pt x="355" y="711"/>
                  </a:moveTo>
                  <a:cubicBezTo>
                    <a:pt x="159" y="711"/>
                    <a:pt x="0" y="552"/>
                    <a:pt x="0" y="356"/>
                  </a:cubicBezTo>
                  <a:cubicBezTo>
                    <a:pt x="0" y="160"/>
                    <a:pt x="159" y="0"/>
                    <a:pt x="355" y="0"/>
                  </a:cubicBezTo>
                  <a:cubicBezTo>
                    <a:pt x="551" y="0"/>
                    <a:pt x="711" y="160"/>
                    <a:pt x="711" y="356"/>
                  </a:cubicBezTo>
                  <a:cubicBezTo>
                    <a:pt x="711" y="552"/>
                    <a:pt x="551" y="711"/>
                    <a:pt x="355" y="711"/>
                  </a:cubicBezTo>
                  <a:close/>
                  <a:moveTo>
                    <a:pt x="355" y="22"/>
                  </a:moveTo>
                  <a:cubicBezTo>
                    <a:pt x="171" y="22"/>
                    <a:pt x="21" y="171"/>
                    <a:pt x="21" y="356"/>
                  </a:cubicBezTo>
                  <a:cubicBezTo>
                    <a:pt x="21" y="540"/>
                    <a:pt x="171" y="690"/>
                    <a:pt x="355" y="690"/>
                  </a:cubicBezTo>
                  <a:cubicBezTo>
                    <a:pt x="540" y="690"/>
                    <a:pt x="689" y="540"/>
                    <a:pt x="689" y="356"/>
                  </a:cubicBezTo>
                  <a:cubicBezTo>
                    <a:pt x="689" y="171"/>
                    <a:pt x="540" y="22"/>
                    <a:pt x="355" y="2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Freeform 40"/>
            <p:cNvSpPr>
              <a:spLocks/>
            </p:cNvSpPr>
            <p:nvPr/>
          </p:nvSpPr>
          <p:spPr bwMode="auto">
            <a:xfrm>
              <a:off x="10266383" y="5176284"/>
              <a:ext cx="493924" cy="351317"/>
            </a:xfrm>
            <a:custGeom>
              <a:avLst/>
              <a:gdLst>
                <a:gd name="T0" fmla="*/ 24 w 807"/>
                <a:gd name="T1" fmla="*/ 567 h 574"/>
                <a:gd name="T2" fmla="*/ 0 w 807"/>
                <a:gd name="T3" fmla="*/ 452 h 574"/>
                <a:gd name="T4" fmla="*/ 22 w 807"/>
                <a:gd name="T5" fmla="*/ 23 h 574"/>
                <a:gd name="T6" fmla="*/ 104 w 807"/>
                <a:gd name="T7" fmla="*/ 5 h 574"/>
                <a:gd name="T8" fmla="*/ 766 w 807"/>
                <a:gd name="T9" fmla="*/ 0 h 574"/>
                <a:gd name="T10" fmla="*/ 807 w 807"/>
                <a:gd name="T11" fmla="*/ 66 h 574"/>
                <a:gd name="T12" fmla="*/ 797 w 807"/>
                <a:gd name="T13" fmla="*/ 522 h 574"/>
                <a:gd name="T14" fmla="*/ 755 w 807"/>
                <a:gd name="T15" fmla="*/ 574 h 574"/>
                <a:gd name="T16" fmla="*/ 24 w 807"/>
                <a:gd name="T17" fmla="*/ 567 h 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07" h="574">
                  <a:moveTo>
                    <a:pt x="24" y="567"/>
                  </a:moveTo>
                  <a:lnTo>
                    <a:pt x="0" y="452"/>
                  </a:lnTo>
                  <a:lnTo>
                    <a:pt x="22" y="23"/>
                  </a:lnTo>
                  <a:lnTo>
                    <a:pt x="104" y="5"/>
                  </a:lnTo>
                  <a:lnTo>
                    <a:pt x="766" y="0"/>
                  </a:lnTo>
                  <a:lnTo>
                    <a:pt x="807" y="66"/>
                  </a:lnTo>
                  <a:lnTo>
                    <a:pt x="797" y="522"/>
                  </a:lnTo>
                  <a:lnTo>
                    <a:pt x="755" y="574"/>
                  </a:lnTo>
                  <a:lnTo>
                    <a:pt x="24" y="567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Freeform 41"/>
            <p:cNvSpPr>
              <a:spLocks/>
            </p:cNvSpPr>
            <p:nvPr/>
          </p:nvSpPr>
          <p:spPr bwMode="auto">
            <a:xfrm>
              <a:off x="10266383" y="5176284"/>
              <a:ext cx="493924" cy="351317"/>
            </a:xfrm>
            <a:custGeom>
              <a:avLst/>
              <a:gdLst>
                <a:gd name="T0" fmla="*/ 24 w 807"/>
                <a:gd name="T1" fmla="*/ 567 h 574"/>
                <a:gd name="T2" fmla="*/ 0 w 807"/>
                <a:gd name="T3" fmla="*/ 452 h 574"/>
                <a:gd name="T4" fmla="*/ 22 w 807"/>
                <a:gd name="T5" fmla="*/ 23 h 574"/>
                <a:gd name="T6" fmla="*/ 104 w 807"/>
                <a:gd name="T7" fmla="*/ 5 h 574"/>
                <a:gd name="T8" fmla="*/ 766 w 807"/>
                <a:gd name="T9" fmla="*/ 0 h 574"/>
                <a:gd name="T10" fmla="*/ 807 w 807"/>
                <a:gd name="T11" fmla="*/ 66 h 574"/>
                <a:gd name="T12" fmla="*/ 797 w 807"/>
                <a:gd name="T13" fmla="*/ 522 h 574"/>
                <a:gd name="T14" fmla="*/ 755 w 807"/>
                <a:gd name="T15" fmla="*/ 574 h 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7" h="574">
                  <a:moveTo>
                    <a:pt x="24" y="567"/>
                  </a:moveTo>
                  <a:lnTo>
                    <a:pt x="0" y="452"/>
                  </a:lnTo>
                  <a:lnTo>
                    <a:pt x="22" y="23"/>
                  </a:lnTo>
                  <a:lnTo>
                    <a:pt x="104" y="5"/>
                  </a:lnTo>
                  <a:lnTo>
                    <a:pt x="766" y="0"/>
                  </a:lnTo>
                  <a:lnTo>
                    <a:pt x="807" y="66"/>
                  </a:lnTo>
                  <a:lnTo>
                    <a:pt x="797" y="522"/>
                  </a:lnTo>
                  <a:lnTo>
                    <a:pt x="755" y="57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Freeform 42"/>
            <p:cNvSpPr>
              <a:spLocks noEditPoints="1"/>
            </p:cNvSpPr>
            <p:nvPr/>
          </p:nvSpPr>
          <p:spPr bwMode="auto">
            <a:xfrm>
              <a:off x="10254754" y="5163431"/>
              <a:ext cx="519630" cy="422314"/>
            </a:xfrm>
            <a:custGeom>
              <a:avLst/>
              <a:gdLst>
                <a:gd name="T0" fmla="*/ 332 w 359"/>
                <a:gd name="T1" fmla="*/ 0 h 292"/>
                <a:gd name="T2" fmla="*/ 27 w 359"/>
                <a:gd name="T3" fmla="*/ 0 h 292"/>
                <a:gd name="T4" fmla="*/ 0 w 359"/>
                <a:gd name="T5" fmla="*/ 27 h 292"/>
                <a:gd name="T6" fmla="*/ 0 w 359"/>
                <a:gd name="T7" fmla="*/ 234 h 292"/>
                <a:gd name="T8" fmla="*/ 27 w 359"/>
                <a:gd name="T9" fmla="*/ 261 h 292"/>
                <a:gd name="T10" fmla="*/ 147 w 359"/>
                <a:gd name="T11" fmla="*/ 261 h 292"/>
                <a:gd name="T12" fmla="*/ 147 w 359"/>
                <a:gd name="T13" fmla="*/ 279 h 292"/>
                <a:gd name="T14" fmla="*/ 33 w 359"/>
                <a:gd name="T15" fmla="*/ 279 h 292"/>
                <a:gd name="T16" fmla="*/ 27 w 359"/>
                <a:gd name="T17" fmla="*/ 286 h 292"/>
                <a:gd name="T18" fmla="*/ 33 w 359"/>
                <a:gd name="T19" fmla="*/ 292 h 292"/>
                <a:gd name="T20" fmla="*/ 327 w 359"/>
                <a:gd name="T21" fmla="*/ 292 h 292"/>
                <a:gd name="T22" fmla="*/ 333 w 359"/>
                <a:gd name="T23" fmla="*/ 286 h 292"/>
                <a:gd name="T24" fmla="*/ 327 w 359"/>
                <a:gd name="T25" fmla="*/ 279 h 292"/>
                <a:gd name="T26" fmla="*/ 226 w 359"/>
                <a:gd name="T27" fmla="*/ 279 h 292"/>
                <a:gd name="T28" fmla="*/ 226 w 359"/>
                <a:gd name="T29" fmla="*/ 261 h 292"/>
                <a:gd name="T30" fmla="*/ 332 w 359"/>
                <a:gd name="T31" fmla="*/ 261 h 292"/>
                <a:gd name="T32" fmla="*/ 359 w 359"/>
                <a:gd name="T33" fmla="*/ 234 h 292"/>
                <a:gd name="T34" fmla="*/ 359 w 359"/>
                <a:gd name="T35" fmla="*/ 27 h 292"/>
                <a:gd name="T36" fmla="*/ 332 w 359"/>
                <a:gd name="T37" fmla="*/ 0 h 292"/>
                <a:gd name="T38" fmla="*/ 340 w 359"/>
                <a:gd name="T39" fmla="*/ 215 h 292"/>
                <a:gd name="T40" fmla="*/ 316 w 359"/>
                <a:gd name="T41" fmla="*/ 238 h 292"/>
                <a:gd name="T42" fmla="*/ 45 w 359"/>
                <a:gd name="T43" fmla="*/ 238 h 292"/>
                <a:gd name="T44" fmla="*/ 21 w 359"/>
                <a:gd name="T45" fmla="*/ 215 h 292"/>
                <a:gd name="T46" fmla="*/ 21 w 359"/>
                <a:gd name="T47" fmla="*/ 40 h 292"/>
                <a:gd name="T48" fmla="*/ 45 w 359"/>
                <a:gd name="T49" fmla="*/ 17 h 292"/>
                <a:gd name="T50" fmla="*/ 316 w 359"/>
                <a:gd name="T51" fmla="*/ 17 h 292"/>
                <a:gd name="T52" fmla="*/ 340 w 359"/>
                <a:gd name="T53" fmla="*/ 40 h 292"/>
                <a:gd name="T54" fmla="*/ 340 w 359"/>
                <a:gd name="T55" fmla="*/ 215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59" h="292">
                  <a:moveTo>
                    <a:pt x="332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234"/>
                    <a:pt x="0" y="234"/>
                    <a:pt x="0" y="234"/>
                  </a:cubicBezTo>
                  <a:cubicBezTo>
                    <a:pt x="0" y="249"/>
                    <a:pt x="12" y="261"/>
                    <a:pt x="27" y="261"/>
                  </a:cubicBezTo>
                  <a:cubicBezTo>
                    <a:pt x="147" y="261"/>
                    <a:pt x="147" y="261"/>
                    <a:pt x="147" y="261"/>
                  </a:cubicBezTo>
                  <a:cubicBezTo>
                    <a:pt x="147" y="279"/>
                    <a:pt x="147" y="279"/>
                    <a:pt x="147" y="279"/>
                  </a:cubicBezTo>
                  <a:cubicBezTo>
                    <a:pt x="33" y="279"/>
                    <a:pt x="33" y="279"/>
                    <a:pt x="33" y="279"/>
                  </a:cubicBezTo>
                  <a:cubicBezTo>
                    <a:pt x="30" y="279"/>
                    <a:pt x="27" y="282"/>
                    <a:pt x="27" y="286"/>
                  </a:cubicBezTo>
                  <a:cubicBezTo>
                    <a:pt x="27" y="289"/>
                    <a:pt x="30" y="292"/>
                    <a:pt x="33" y="292"/>
                  </a:cubicBezTo>
                  <a:cubicBezTo>
                    <a:pt x="327" y="292"/>
                    <a:pt x="327" y="292"/>
                    <a:pt x="327" y="292"/>
                  </a:cubicBezTo>
                  <a:cubicBezTo>
                    <a:pt x="330" y="292"/>
                    <a:pt x="333" y="289"/>
                    <a:pt x="333" y="286"/>
                  </a:cubicBezTo>
                  <a:cubicBezTo>
                    <a:pt x="333" y="282"/>
                    <a:pt x="330" y="279"/>
                    <a:pt x="327" y="279"/>
                  </a:cubicBezTo>
                  <a:cubicBezTo>
                    <a:pt x="226" y="279"/>
                    <a:pt x="226" y="279"/>
                    <a:pt x="226" y="279"/>
                  </a:cubicBezTo>
                  <a:cubicBezTo>
                    <a:pt x="226" y="261"/>
                    <a:pt x="226" y="261"/>
                    <a:pt x="226" y="261"/>
                  </a:cubicBezTo>
                  <a:cubicBezTo>
                    <a:pt x="332" y="261"/>
                    <a:pt x="332" y="261"/>
                    <a:pt x="332" y="261"/>
                  </a:cubicBezTo>
                  <a:cubicBezTo>
                    <a:pt x="347" y="261"/>
                    <a:pt x="359" y="249"/>
                    <a:pt x="359" y="234"/>
                  </a:cubicBezTo>
                  <a:cubicBezTo>
                    <a:pt x="359" y="27"/>
                    <a:pt x="359" y="27"/>
                    <a:pt x="359" y="27"/>
                  </a:cubicBezTo>
                  <a:cubicBezTo>
                    <a:pt x="359" y="12"/>
                    <a:pt x="347" y="0"/>
                    <a:pt x="332" y="0"/>
                  </a:cubicBezTo>
                  <a:close/>
                  <a:moveTo>
                    <a:pt x="340" y="215"/>
                  </a:moveTo>
                  <a:cubicBezTo>
                    <a:pt x="340" y="228"/>
                    <a:pt x="329" y="238"/>
                    <a:pt x="316" y="238"/>
                  </a:cubicBezTo>
                  <a:cubicBezTo>
                    <a:pt x="45" y="238"/>
                    <a:pt x="45" y="238"/>
                    <a:pt x="45" y="238"/>
                  </a:cubicBezTo>
                  <a:cubicBezTo>
                    <a:pt x="31" y="238"/>
                    <a:pt x="21" y="228"/>
                    <a:pt x="21" y="215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21" y="27"/>
                    <a:pt x="31" y="17"/>
                    <a:pt x="45" y="17"/>
                  </a:cubicBezTo>
                  <a:cubicBezTo>
                    <a:pt x="316" y="17"/>
                    <a:pt x="316" y="17"/>
                    <a:pt x="316" y="17"/>
                  </a:cubicBezTo>
                  <a:cubicBezTo>
                    <a:pt x="329" y="17"/>
                    <a:pt x="340" y="27"/>
                    <a:pt x="340" y="40"/>
                  </a:cubicBezTo>
                  <a:lnTo>
                    <a:pt x="340" y="2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Oval 43"/>
            <p:cNvSpPr>
              <a:spLocks noChangeArrowheads="1"/>
            </p:cNvSpPr>
            <p:nvPr/>
          </p:nvSpPr>
          <p:spPr bwMode="auto">
            <a:xfrm>
              <a:off x="10762755" y="5612064"/>
              <a:ext cx="101600" cy="97928"/>
            </a:xfrm>
            <a:prstGeom prst="ellipse">
              <a:avLst/>
            </a:prstGeom>
            <a:solidFill>
              <a:srgbClr val="B5E3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Freeform 44"/>
            <p:cNvSpPr>
              <a:spLocks/>
            </p:cNvSpPr>
            <p:nvPr/>
          </p:nvSpPr>
          <p:spPr bwMode="auto">
            <a:xfrm>
              <a:off x="10712567" y="5372752"/>
              <a:ext cx="181779" cy="145056"/>
            </a:xfrm>
            <a:custGeom>
              <a:avLst/>
              <a:gdLst>
                <a:gd name="T0" fmla="*/ 4 w 297"/>
                <a:gd name="T1" fmla="*/ 237 h 237"/>
                <a:gd name="T2" fmla="*/ 0 w 297"/>
                <a:gd name="T3" fmla="*/ 0 h 237"/>
                <a:gd name="T4" fmla="*/ 295 w 297"/>
                <a:gd name="T5" fmla="*/ 8 h 237"/>
                <a:gd name="T6" fmla="*/ 297 w 297"/>
                <a:gd name="T7" fmla="*/ 237 h 237"/>
                <a:gd name="T8" fmla="*/ 4 w 297"/>
                <a:gd name="T9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7" h="237">
                  <a:moveTo>
                    <a:pt x="4" y="237"/>
                  </a:moveTo>
                  <a:lnTo>
                    <a:pt x="0" y="0"/>
                  </a:lnTo>
                  <a:lnTo>
                    <a:pt x="295" y="8"/>
                  </a:lnTo>
                  <a:lnTo>
                    <a:pt x="297" y="237"/>
                  </a:lnTo>
                  <a:lnTo>
                    <a:pt x="4" y="237"/>
                  </a:lnTo>
                  <a:close/>
                </a:path>
              </a:pathLst>
            </a:custGeom>
            <a:solidFill>
              <a:srgbClr val="B5E3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Freeform 45"/>
            <p:cNvSpPr>
              <a:spLocks noEditPoints="1"/>
            </p:cNvSpPr>
            <p:nvPr/>
          </p:nvSpPr>
          <p:spPr bwMode="auto">
            <a:xfrm>
              <a:off x="10686249" y="5307875"/>
              <a:ext cx="238700" cy="440064"/>
            </a:xfrm>
            <a:custGeom>
              <a:avLst/>
              <a:gdLst>
                <a:gd name="T0" fmla="*/ 83 w 165"/>
                <a:gd name="T1" fmla="*/ 0 h 304"/>
                <a:gd name="T2" fmla="*/ 0 w 165"/>
                <a:gd name="T3" fmla="*/ 69 h 304"/>
                <a:gd name="T4" fmla="*/ 0 w 165"/>
                <a:gd name="T5" fmla="*/ 236 h 304"/>
                <a:gd name="T6" fmla="*/ 83 w 165"/>
                <a:gd name="T7" fmla="*/ 304 h 304"/>
                <a:gd name="T8" fmla="*/ 165 w 165"/>
                <a:gd name="T9" fmla="*/ 236 h 304"/>
                <a:gd name="T10" fmla="*/ 165 w 165"/>
                <a:gd name="T11" fmla="*/ 69 h 304"/>
                <a:gd name="T12" fmla="*/ 83 w 165"/>
                <a:gd name="T13" fmla="*/ 0 h 304"/>
                <a:gd name="T14" fmla="*/ 85 w 165"/>
                <a:gd name="T15" fmla="*/ 265 h 304"/>
                <a:gd name="T16" fmla="*/ 65 w 165"/>
                <a:gd name="T17" fmla="*/ 245 h 304"/>
                <a:gd name="T18" fmla="*/ 85 w 165"/>
                <a:gd name="T19" fmla="*/ 225 h 304"/>
                <a:gd name="T20" fmla="*/ 105 w 165"/>
                <a:gd name="T21" fmla="*/ 245 h 304"/>
                <a:gd name="T22" fmla="*/ 85 w 165"/>
                <a:gd name="T23" fmla="*/ 265 h 304"/>
                <a:gd name="T24" fmla="*/ 129 w 165"/>
                <a:gd name="T25" fmla="*/ 124 h 304"/>
                <a:gd name="T26" fmla="*/ 38 w 165"/>
                <a:gd name="T27" fmla="*/ 124 h 304"/>
                <a:gd name="T28" fmla="*/ 31 w 165"/>
                <a:gd name="T29" fmla="*/ 117 h 304"/>
                <a:gd name="T30" fmla="*/ 38 w 165"/>
                <a:gd name="T31" fmla="*/ 110 h 304"/>
                <a:gd name="T32" fmla="*/ 129 w 165"/>
                <a:gd name="T33" fmla="*/ 110 h 304"/>
                <a:gd name="T34" fmla="*/ 136 w 165"/>
                <a:gd name="T35" fmla="*/ 117 h 304"/>
                <a:gd name="T36" fmla="*/ 129 w 165"/>
                <a:gd name="T37" fmla="*/ 124 h 304"/>
                <a:gd name="T38" fmla="*/ 129 w 165"/>
                <a:gd name="T39" fmla="*/ 75 h 304"/>
                <a:gd name="T40" fmla="*/ 38 w 165"/>
                <a:gd name="T41" fmla="*/ 75 h 304"/>
                <a:gd name="T42" fmla="*/ 31 w 165"/>
                <a:gd name="T43" fmla="*/ 68 h 304"/>
                <a:gd name="T44" fmla="*/ 38 w 165"/>
                <a:gd name="T45" fmla="*/ 61 h 304"/>
                <a:gd name="T46" fmla="*/ 129 w 165"/>
                <a:gd name="T47" fmla="*/ 61 h 304"/>
                <a:gd name="T48" fmla="*/ 136 w 165"/>
                <a:gd name="T49" fmla="*/ 68 h 304"/>
                <a:gd name="T50" fmla="*/ 129 w 165"/>
                <a:gd name="T51" fmla="*/ 75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65" h="304">
                  <a:moveTo>
                    <a:pt x="83" y="0"/>
                  </a:moveTo>
                  <a:cubicBezTo>
                    <a:pt x="37" y="0"/>
                    <a:pt x="3" y="8"/>
                    <a:pt x="0" y="69"/>
                  </a:cubicBezTo>
                  <a:cubicBezTo>
                    <a:pt x="0" y="236"/>
                    <a:pt x="0" y="236"/>
                    <a:pt x="0" y="236"/>
                  </a:cubicBezTo>
                  <a:cubicBezTo>
                    <a:pt x="2" y="299"/>
                    <a:pt x="37" y="304"/>
                    <a:pt x="83" y="304"/>
                  </a:cubicBezTo>
                  <a:cubicBezTo>
                    <a:pt x="128" y="304"/>
                    <a:pt x="165" y="296"/>
                    <a:pt x="165" y="236"/>
                  </a:cubicBezTo>
                  <a:cubicBezTo>
                    <a:pt x="165" y="69"/>
                    <a:pt x="165" y="69"/>
                    <a:pt x="165" y="69"/>
                  </a:cubicBezTo>
                  <a:cubicBezTo>
                    <a:pt x="164" y="15"/>
                    <a:pt x="128" y="0"/>
                    <a:pt x="83" y="0"/>
                  </a:cubicBezTo>
                  <a:close/>
                  <a:moveTo>
                    <a:pt x="85" y="265"/>
                  </a:moveTo>
                  <a:cubicBezTo>
                    <a:pt x="74" y="265"/>
                    <a:pt x="65" y="256"/>
                    <a:pt x="65" y="245"/>
                  </a:cubicBezTo>
                  <a:cubicBezTo>
                    <a:pt x="65" y="234"/>
                    <a:pt x="74" y="225"/>
                    <a:pt x="85" y="225"/>
                  </a:cubicBezTo>
                  <a:cubicBezTo>
                    <a:pt x="96" y="225"/>
                    <a:pt x="105" y="234"/>
                    <a:pt x="105" y="245"/>
                  </a:cubicBezTo>
                  <a:cubicBezTo>
                    <a:pt x="105" y="256"/>
                    <a:pt x="96" y="265"/>
                    <a:pt x="85" y="265"/>
                  </a:cubicBezTo>
                  <a:close/>
                  <a:moveTo>
                    <a:pt x="129" y="124"/>
                  </a:moveTo>
                  <a:cubicBezTo>
                    <a:pt x="38" y="124"/>
                    <a:pt x="38" y="124"/>
                    <a:pt x="38" y="124"/>
                  </a:cubicBezTo>
                  <a:cubicBezTo>
                    <a:pt x="34" y="124"/>
                    <a:pt x="31" y="121"/>
                    <a:pt x="31" y="117"/>
                  </a:cubicBezTo>
                  <a:cubicBezTo>
                    <a:pt x="31" y="113"/>
                    <a:pt x="34" y="110"/>
                    <a:pt x="38" y="110"/>
                  </a:cubicBezTo>
                  <a:cubicBezTo>
                    <a:pt x="129" y="110"/>
                    <a:pt x="129" y="110"/>
                    <a:pt x="129" y="110"/>
                  </a:cubicBezTo>
                  <a:cubicBezTo>
                    <a:pt x="133" y="110"/>
                    <a:pt x="136" y="113"/>
                    <a:pt x="136" y="117"/>
                  </a:cubicBezTo>
                  <a:cubicBezTo>
                    <a:pt x="136" y="121"/>
                    <a:pt x="133" y="124"/>
                    <a:pt x="129" y="124"/>
                  </a:cubicBezTo>
                  <a:close/>
                  <a:moveTo>
                    <a:pt x="129" y="75"/>
                  </a:moveTo>
                  <a:cubicBezTo>
                    <a:pt x="38" y="75"/>
                    <a:pt x="38" y="75"/>
                    <a:pt x="38" y="75"/>
                  </a:cubicBezTo>
                  <a:cubicBezTo>
                    <a:pt x="34" y="75"/>
                    <a:pt x="31" y="72"/>
                    <a:pt x="31" y="68"/>
                  </a:cubicBezTo>
                  <a:cubicBezTo>
                    <a:pt x="31" y="64"/>
                    <a:pt x="34" y="61"/>
                    <a:pt x="38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33" y="61"/>
                    <a:pt x="136" y="64"/>
                    <a:pt x="136" y="68"/>
                  </a:cubicBezTo>
                  <a:cubicBezTo>
                    <a:pt x="136" y="72"/>
                    <a:pt x="133" y="75"/>
                    <a:pt x="129" y="7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Freeform 46"/>
            <p:cNvSpPr>
              <a:spLocks/>
            </p:cNvSpPr>
            <p:nvPr/>
          </p:nvSpPr>
          <p:spPr bwMode="auto">
            <a:xfrm>
              <a:off x="8761964" y="3117960"/>
              <a:ext cx="61817" cy="60593"/>
            </a:xfrm>
            <a:custGeom>
              <a:avLst/>
              <a:gdLst>
                <a:gd name="T0" fmla="*/ 38 w 43"/>
                <a:gd name="T1" fmla="*/ 29 h 42"/>
                <a:gd name="T2" fmla="*/ 29 w 43"/>
                <a:gd name="T3" fmla="*/ 4 h 42"/>
                <a:gd name="T4" fmla="*/ 4 w 43"/>
                <a:gd name="T5" fmla="*/ 14 h 42"/>
                <a:gd name="T6" fmla="*/ 14 w 43"/>
                <a:gd name="T7" fmla="*/ 38 h 42"/>
                <a:gd name="T8" fmla="*/ 38 w 43"/>
                <a:gd name="T9" fmla="*/ 2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38" y="29"/>
                  </a:moveTo>
                  <a:cubicBezTo>
                    <a:pt x="43" y="20"/>
                    <a:pt x="38" y="9"/>
                    <a:pt x="29" y="4"/>
                  </a:cubicBezTo>
                  <a:cubicBezTo>
                    <a:pt x="20" y="0"/>
                    <a:pt x="9" y="4"/>
                    <a:pt x="4" y="14"/>
                  </a:cubicBezTo>
                  <a:cubicBezTo>
                    <a:pt x="0" y="23"/>
                    <a:pt x="4" y="34"/>
                    <a:pt x="14" y="38"/>
                  </a:cubicBezTo>
                  <a:cubicBezTo>
                    <a:pt x="23" y="42"/>
                    <a:pt x="34" y="38"/>
                    <a:pt x="38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Freeform 47"/>
            <p:cNvSpPr>
              <a:spLocks/>
            </p:cNvSpPr>
            <p:nvPr/>
          </p:nvSpPr>
          <p:spPr bwMode="auto">
            <a:xfrm>
              <a:off x="8671992" y="3077565"/>
              <a:ext cx="60593" cy="60593"/>
            </a:xfrm>
            <a:custGeom>
              <a:avLst/>
              <a:gdLst>
                <a:gd name="T0" fmla="*/ 38 w 42"/>
                <a:gd name="T1" fmla="*/ 29 h 42"/>
                <a:gd name="T2" fmla="*/ 28 w 42"/>
                <a:gd name="T3" fmla="*/ 4 h 42"/>
                <a:gd name="T4" fmla="*/ 4 w 42"/>
                <a:gd name="T5" fmla="*/ 13 h 42"/>
                <a:gd name="T6" fmla="*/ 13 w 42"/>
                <a:gd name="T7" fmla="*/ 38 h 42"/>
                <a:gd name="T8" fmla="*/ 38 w 42"/>
                <a:gd name="T9" fmla="*/ 2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38" y="29"/>
                  </a:moveTo>
                  <a:cubicBezTo>
                    <a:pt x="42" y="19"/>
                    <a:pt x="38" y="8"/>
                    <a:pt x="28" y="4"/>
                  </a:cubicBezTo>
                  <a:cubicBezTo>
                    <a:pt x="19" y="0"/>
                    <a:pt x="8" y="4"/>
                    <a:pt x="4" y="13"/>
                  </a:cubicBezTo>
                  <a:cubicBezTo>
                    <a:pt x="0" y="23"/>
                    <a:pt x="4" y="34"/>
                    <a:pt x="13" y="38"/>
                  </a:cubicBezTo>
                  <a:cubicBezTo>
                    <a:pt x="22" y="42"/>
                    <a:pt x="34" y="38"/>
                    <a:pt x="38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Freeform 48"/>
            <p:cNvSpPr>
              <a:spLocks/>
            </p:cNvSpPr>
            <p:nvPr/>
          </p:nvSpPr>
          <p:spPr bwMode="auto">
            <a:xfrm>
              <a:off x="8580797" y="3035333"/>
              <a:ext cx="60593" cy="62429"/>
            </a:xfrm>
            <a:custGeom>
              <a:avLst/>
              <a:gdLst>
                <a:gd name="T0" fmla="*/ 38 w 42"/>
                <a:gd name="T1" fmla="*/ 29 h 43"/>
                <a:gd name="T2" fmla="*/ 29 w 42"/>
                <a:gd name="T3" fmla="*/ 5 h 43"/>
                <a:gd name="T4" fmla="*/ 4 w 42"/>
                <a:gd name="T5" fmla="*/ 14 h 43"/>
                <a:gd name="T6" fmla="*/ 14 w 42"/>
                <a:gd name="T7" fmla="*/ 39 h 43"/>
                <a:gd name="T8" fmla="*/ 38 w 42"/>
                <a:gd name="T9" fmla="*/ 2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3">
                  <a:moveTo>
                    <a:pt x="38" y="29"/>
                  </a:moveTo>
                  <a:cubicBezTo>
                    <a:pt x="42" y="20"/>
                    <a:pt x="38" y="9"/>
                    <a:pt x="29" y="5"/>
                  </a:cubicBezTo>
                  <a:cubicBezTo>
                    <a:pt x="20" y="0"/>
                    <a:pt x="9" y="5"/>
                    <a:pt x="4" y="14"/>
                  </a:cubicBezTo>
                  <a:cubicBezTo>
                    <a:pt x="0" y="23"/>
                    <a:pt x="4" y="34"/>
                    <a:pt x="14" y="39"/>
                  </a:cubicBezTo>
                  <a:cubicBezTo>
                    <a:pt x="23" y="43"/>
                    <a:pt x="34" y="39"/>
                    <a:pt x="38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Freeform 49"/>
            <p:cNvSpPr>
              <a:spLocks/>
            </p:cNvSpPr>
            <p:nvPr/>
          </p:nvSpPr>
          <p:spPr bwMode="auto">
            <a:xfrm>
              <a:off x="8489602" y="2994938"/>
              <a:ext cx="62429" cy="60593"/>
            </a:xfrm>
            <a:custGeom>
              <a:avLst/>
              <a:gdLst>
                <a:gd name="T0" fmla="*/ 39 w 43"/>
                <a:gd name="T1" fmla="*/ 29 h 42"/>
                <a:gd name="T2" fmla="*/ 29 w 43"/>
                <a:gd name="T3" fmla="*/ 4 h 42"/>
                <a:gd name="T4" fmla="*/ 5 w 43"/>
                <a:gd name="T5" fmla="*/ 14 h 42"/>
                <a:gd name="T6" fmla="*/ 14 w 43"/>
                <a:gd name="T7" fmla="*/ 38 h 42"/>
                <a:gd name="T8" fmla="*/ 39 w 43"/>
                <a:gd name="T9" fmla="*/ 2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39" y="29"/>
                  </a:moveTo>
                  <a:cubicBezTo>
                    <a:pt x="43" y="20"/>
                    <a:pt x="39" y="9"/>
                    <a:pt x="29" y="4"/>
                  </a:cubicBezTo>
                  <a:cubicBezTo>
                    <a:pt x="20" y="0"/>
                    <a:pt x="9" y="4"/>
                    <a:pt x="5" y="14"/>
                  </a:cubicBezTo>
                  <a:cubicBezTo>
                    <a:pt x="0" y="23"/>
                    <a:pt x="5" y="34"/>
                    <a:pt x="14" y="38"/>
                  </a:cubicBezTo>
                  <a:cubicBezTo>
                    <a:pt x="23" y="42"/>
                    <a:pt x="34" y="38"/>
                    <a:pt x="39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Freeform 50"/>
            <p:cNvSpPr>
              <a:spLocks/>
            </p:cNvSpPr>
            <p:nvPr/>
          </p:nvSpPr>
          <p:spPr bwMode="auto">
            <a:xfrm>
              <a:off x="8400242" y="2954543"/>
              <a:ext cx="60593" cy="60593"/>
            </a:xfrm>
            <a:custGeom>
              <a:avLst/>
              <a:gdLst>
                <a:gd name="T0" fmla="*/ 38 w 42"/>
                <a:gd name="T1" fmla="*/ 29 h 42"/>
                <a:gd name="T2" fmla="*/ 29 w 42"/>
                <a:gd name="T3" fmla="*/ 4 h 42"/>
                <a:gd name="T4" fmla="*/ 4 w 42"/>
                <a:gd name="T5" fmla="*/ 13 h 42"/>
                <a:gd name="T6" fmla="*/ 13 w 42"/>
                <a:gd name="T7" fmla="*/ 38 h 42"/>
                <a:gd name="T8" fmla="*/ 38 w 42"/>
                <a:gd name="T9" fmla="*/ 2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38" y="29"/>
                  </a:moveTo>
                  <a:cubicBezTo>
                    <a:pt x="42" y="19"/>
                    <a:pt x="38" y="8"/>
                    <a:pt x="29" y="4"/>
                  </a:cubicBezTo>
                  <a:cubicBezTo>
                    <a:pt x="19" y="0"/>
                    <a:pt x="8" y="4"/>
                    <a:pt x="4" y="13"/>
                  </a:cubicBezTo>
                  <a:cubicBezTo>
                    <a:pt x="0" y="23"/>
                    <a:pt x="4" y="34"/>
                    <a:pt x="13" y="38"/>
                  </a:cubicBezTo>
                  <a:cubicBezTo>
                    <a:pt x="23" y="42"/>
                    <a:pt x="34" y="38"/>
                    <a:pt x="38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Freeform 51"/>
            <p:cNvSpPr>
              <a:spLocks/>
            </p:cNvSpPr>
            <p:nvPr/>
          </p:nvSpPr>
          <p:spPr bwMode="auto">
            <a:xfrm>
              <a:off x="8309047" y="2912311"/>
              <a:ext cx="61817" cy="62429"/>
            </a:xfrm>
            <a:custGeom>
              <a:avLst/>
              <a:gdLst>
                <a:gd name="T0" fmla="*/ 39 w 43"/>
                <a:gd name="T1" fmla="*/ 29 h 43"/>
                <a:gd name="T2" fmla="*/ 29 w 43"/>
                <a:gd name="T3" fmla="*/ 5 h 43"/>
                <a:gd name="T4" fmla="*/ 5 w 43"/>
                <a:gd name="T5" fmla="*/ 14 h 43"/>
                <a:gd name="T6" fmla="*/ 14 w 43"/>
                <a:gd name="T7" fmla="*/ 39 h 43"/>
                <a:gd name="T8" fmla="*/ 39 w 43"/>
                <a:gd name="T9" fmla="*/ 2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3">
                  <a:moveTo>
                    <a:pt x="39" y="29"/>
                  </a:moveTo>
                  <a:cubicBezTo>
                    <a:pt x="43" y="20"/>
                    <a:pt x="39" y="9"/>
                    <a:pt x="29" y="5"/>
                  </a:cubicBezTo>
                  <a:cubicBezTo>
                    <a:pt x="20" y="0"/>
                    <a:pt x="9" y="5"/>
                    <a:pt x="5" y="14"/>
                  </a:cubicBezTo>
                  <a:cubicBezTo>
                    <a:pt x="0" y="23"/>
                    <a:pt x="5" y="34"/>
                    <a:pt x="14" y="39"/>
                  </a:cubicBezTo>
                  <a:cubicBezTo>
                    <a:pt x="23" y="43"/>
                    <a:pt x="34" y="39"/>
                    <a:pt x="39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Freeform 52"/>
            <p:cNvSpPr>
              <a:spLocks/>
            </p:cNvSpPr>
            <p:nvPr/>
          </p:nvSpPr>
          <p:spPr bwMode="auto">
            <a:xfrm>
              <a:off x="8219075" y="2871916"/>
              <a:ext cx="60593" cy="60593"/>
            </a:xfrm>
            <a:custGeom>
              <a:avLst/>
              <a:gdLst>
                <a:gd name="T0" fmla="*/ 38 w 42"/>
                <a:gd name="T1" fmla="*/ 29 h 42"/>
                <a:gd name="T2" fmla="*/ 29 w 42"/>
                <a:gd name="T3" fmla="*/ 4 h 42"/>
                <a:gd name="T4" fmla="*/ 4 w 42"/>
                <a:gd name="T5" fmla="*/ 14 h 42"/>
                <a:gd name="T6" fmla="*/ 13 w 42"/>
                <a:gd name="T7" fmla="*/ 38 h 42"/>
                <a:gd name="T8" fmla="*/ 38 w 42"/>
                <a:gd name="T9" fmla="*/ 2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38" y="29"/>
                  </a:moveTo>
                  <a:cubicBezTo>
                    <a:pt x="42" y="20"/>
                    <a:pt x="38" y="9"/>
                    <a:pt x="29" y="4"/>
                  </a:cubicBezTo>
                  <a:cubicBezTo>
                    <a:pt x="19" y="0"/>
                    <a:pt x="8" y="4"/>
                    <a:pt x="4" y="14"/>
                  </a:cubicBezTo>
                  <a:cubicBezTo>
                    <a:pt x="0" y="23"/>
                    <a:pt x="4" y="34"/>
                    <a:pt x="13" y="38"/>
                  </a:cubicBezTo>
                  <a:cubicBezTo>
                    <a:pt x="23" y="42"/>
                    <a:pt x="34" y="38"/>
                    <a:pt x="38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Freeform 53"/>
            <p:cNvSpPr>
              <a:spLocks/>
            </p:cNvSpPr>
            <p:nvPr/>
          </p:nvSpPr>
          <p:spPr bwMode="auto">
            <a:xfrm>
              <a:off x="8127880" y="2831521"/>
              <a:ext cx="62429" cy="60593"/>
            </a:xfrm>
            <a:custGeom>
              <a:avLst/>
              <a:gdLst>
                <a:gd name="T0" fmla="*/ 39 w 43"/>
                <a:gd name="T1" fmla="*/ 29 h 42"/>
                <a:gd name="T2" fmla="*/ 29 w 43"/>
                <a:gd name="T3" fmla="*/ 4 h 42"/>
                <a:gd name="T4" fmla="*/ 5 w 43"/>
                <a:gd name="T5" fmla="*/ 13 h 42"/>
                <a:gd name="T6" fmla="*/ 14 w 43"/>
                <a:gd name="T7" fmla="*/ 38 h 42"/>
                <a:gd name="T8" fmla="*/ 39 w 43"/>
                <a:gd name="T9" fmla="*/ 2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39" y="29"/>
                  </a:moveTo>
                  <a:cubicBezTo>
                    <a:pt x="43" y="19"/>
                    <a:pt x="39" y="8"/>
                    <a:pt x="29" y="4"/>
                  </a:cubicBezTo>
                  <a:cubicBezTo>
                    <a:pt x="20" y="0"/>
                    <a:pt x="9" y="4"/>
                    <a:pt x="5" y="13"/>
                  </a:cubicBezTo>
                  <a:cubicBezTo>
                    <a:pt x="0" y="23"/>
                    <a:pt x="4" y="34"/>
                    <a:pt x="14" y="38"/>
                  </a:cubicBezTo>
                  <a:cubicBezTo>
                    <a:pt x="23" y="42"/>
                    <a:pt x="34" y="38"/>
                    <a:pt x="39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Freeform 54"/>
            <p:cNvSpPr>
              <a:spLocks/>
            </p:cNvSpPr>
            <p:nvPr/>
          </p:nvSpPr>
          <p:spPr bwMode="auto">
            <a:xfrm>
              <a:off x="8037909" y="2789289"/>
              <a:ext cx="61205" cy="62429"/>
            </a:xfrm>
            <a:custGeom>
              <a:avLst/>
              <a:gdLst>
                <a:gd name="T0" fmla="*/ 38 w 42"/>
                <a:gd name="T1" fmla="*/ 29 h 43"/>
                <a:gd name="T2" fmla="*/ 29 w 42"/>
                <a:gd name="T3" fmla="*/ 5 h 43"/>
                <a:gd name="T4" fmla="*/ 4 w 42"/>
                <a:gd name="T5" fmla="*/ 14 h 43"/>
                <a:gd name="T6" fmla="*/ 13 w 42"/>
                <a:gd name="T7" fmla="*/ 39 h 43"/>
                <a:gd name="T8" fmla="*/ 38 w 42"/>
                <a:gd name="T9" fmla="*/ 2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3">
                  <a:moveTo>
                    <a:pt x="38" y="29"/>
                  </a:moveTo>
                  <a:cubicBezTo>
                    <a:pt x="42" y="20"/>
                    <a:pt x="38" y="9"/>
                    <a:pt x="29" y="5"/>
                  </a:cubicBezTo>
                  <a:cubicBezTo>
                    <a:pt x="19" y="0"/>
                    <a:pt x="8" y="5"/>
                    <a:pt x="4" y="14"/>
                  </a:cubicBezTo>
                  <a:cubicBezTo>
                    <a:pt x="0" y="23"/>
                    <a:pt x="4" y="34"/>
                    <a:pt x="13" y="39"/>
                  </a:cubicBezTo>
                  <a:cubicBezTo>
                    <a:pt x="23" y="43"/>
                    <a:pt x="34" y="39"/>
                    <a:pt x="38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Freeform 55"/>
            <p:cNvSpPr>
              <a:spLocks/>
            </p:cNvSpPr>
            <p:nvPr/>
          </p:nvSpPr>
          <p:spPr bwMode="auto">
            <a:xfrm>
              <a:off x="7947325" y="2748894"/>
              <a:ext cx="61817" cy="60593"/>
            </a:xfrm>
            <a:custGeom>
              <a:avLst/>
              <a:gdLst>
                <a:gd name="T0" fmla="*/ 38 w 43"/>
                <a:gd name="T1" fmla="*/ 29 h 42"/>
                <a:gd name="T2" fmla="*/ 29 w 43"/>
                <a:gd name="T3" fmla="*/ 4 h 42"/>
                <a:gd name="T4" fmla="*/ 4 w 43"/>
                <a:gd name="T5" fmla="*/ 14 h 42"/>
                <a:gd name="T6" fmla="*/ 14 w 43"/>
                <a:gd name="T7" fmla="*/ 38 h 42"/>
                <a:gd name="T8" fmla="*/ 38 w 43"/>
                <a:gd name="T9" fmla="*/ 2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38" y="29"/>
                  </a:moveTo>
                  <a:cubicBezTo>
                    <a:pt x="43" y="20"/>
                    <a:pt x="39" y="9"/>
                    <a:pt x="29" y="4"/>
                  </a:cubicBezTo>
                  <a:cubicBezTo>
                    <a:pt x="20" y="0"/>
                    <a:pt x="9" y="4"/>
                    <a:pt x="4" y="14"/>
                  </a:cubicBezTo>
                  <a:cubicBezTo>
                    <a:pt x="0" y="23"/>
                    <a:pt x="4" y="34"/>
                    <a:pt x="14" y="38"/>
                  </a:cubicBezTo>
                  <a:cubicBezTo>
                    <a:pt x="23" y="42"/>
                    <a:pt x="34" y="38"/>
                    <a:pt x="38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Freeform 56"/>
            <p:cNvSpPr>
              <a:spLocks/>
            </p:cNvSpPr>
            <p:nvPr/>
          </p:nvSpPr>
          <p:spPr bwMode="auto">
            <a:xfrm>
              <a:off x="7857354" y="2708499"/>
              <a:ext cx="60593" cy="60593"/>
            </a:xfrm>
            <a:custGeom>
              <a:avLst/>
              <a:gdLst>
                <a:gd name="T0" fmla="*/ 38 w 42"/>
                <a:gd name="T1" fmla="*/ 29 h 42"/>
                <a:gd name="T2" fmla="*/ 29 w 42"/>
                <a:gd name="T3" fmla="*/ 4 h 42"/>
                <a:gd name="T4" fmla="*/ 4 w 42"/>
                <a:gd name="T5" fmla="*/ 13 h 42"/>
                <a:gd name="T6" fmla="*/ 13 w 42"/>
                <a:gd name="T7" fmla="*/ 38 h 42"/>
                <a:gd name="T8" fmla="*/ 38 w 42"/>
                <a:gd name="T9" fmla="*/ 2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38" y="29"/>
                  </a:moveTo>
                  <a:cubicBezTo>
                    <a:pt x="42" y="19"/>
                    <a:pt x="38" y="8"/>
                    <a:pt x="29" y="4"/>
                  </a:cubicBezTo>
                  <a:cubicBezTo>
                    <a:pt x="19" y="0"/>
                    <a:pt x="8" y="4"/>
                    <a:pt x="4" y="13"/>
                  </a:cubicBezTo>
                  <a:cubicBezTo>
                    <a:pt x="0" y="23"/>
                    <a:pt x="4" y="34"/>
                    <a:pt x="13" y="38"/>
                  </a:cubicBezTo>
                  <a:cubicBezTo>
                    <a:pt x="23" y="42"/>
                    <a:pt x="34" y="38"/>
                    <a:pt x="38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Freeform 57"/>
            <p:cNvSpPr>
              <a:spLocks/>
            </p:cNvSpPr>
            <p:nvPr/>
          </p:nvSpPr>
          <p:spPr bwMode="auto">
            <a:xfrm>
              <a:off x="7766158" y="2666267"/>
              <a:ext cx="62429" cy="62429"/>
            </a:xfrm>
            <a:custGeom>
              <a:avLst/>
              <a:gdLst>
                <a:gd name="T0" fmla="*/ 38 w 43"/>
                <a:gd name="T1" fmla="*/ 29 h 43"/>
                <a:gd name="T2" fmla="*/ 29 w 43"/>
                <a:gd name="T3" fmla="*/ 5 h 43"/>
                <a:gd name="T4" fmla="*/ 4 w 43"/>
                <a:gd name="T5" fmla="*/ 14 h 43"/>
                <a:gd name="T6" fmla="*/ 14 w 43"/>
                <a:gd name="T7" fmla="*/ 39 h 43"/>
                <a:gd name="T8" fmla="*/ 38 w 43"/>
                <a:gd name="T9" fmla="*/ 2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3">
                  <a:moveTo>
                    <a:pt x="38" y="29"/>
                  </a:moveTo>
                  <a:cubicBezTo>
                    <a:pt x="43" y="20"/>
                    <a:pt x="38" y="9"/>
                    <a:pt x="29" y="5"/>
                  </a:cubicBezTo>
                  <a:cubicBezTo>
                    <a:pt x="20" y="0"/>
                    <a:pt x="9" y="4"/>
                    <a:pt x="4" y="14"/>
                  </a:cubicBezTo>
                  <a:cubicBezTo>
                    <a:pt x="0" y="23"/>
                    <a:pt x="4" y="34"/>
                    <a:pt x="14" y="39"/>
                  </a:cubicBezTo>
                  <a:cubicBezTo>
                    <a:pt x="23" y="43"/>
                    <a:pt x="34" y="39"/>
                    <a:pt x="38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Freeform 58"/>
            <p:cNvSpPr>
              <a:spLocks/>
            </p:cNvSpPr>
            <p:nvPr/>
          </p:nvSpPr>
          <p:spPr bwMode="auto">
            <a:xfrm>
              <a:off x="7676187" y="2625872"/>
              <a:ext cx="61205" cy="60593"/>
            </a:xfrm>
            <a:custGeom>
              <a:avLst/>
              <a:gdLst>
                <a:gd name="T0" fmla="*/ 38 w 42"/>
                <a:gd name="T1" fmla="*/ 29 h 42"/>
                <a:gd name="T2" fmla="*/ 29 w 42"/>
                <a:gd name="T3" fmla="*/ 4 h 42"/>
                <a:gd name="T4" fmla="*/ 4 w 42"/>
                <a:gd name="T5" fmla="*/ 14 h 42"/>
                <a:gd name="T6" fmla="*/ 13 w 42"/>
                <a:gd name="T7" fmla="*/ 38 h 42"/>
                <a:gd name="T8" fmla="*/ 38 w 42"/>
                <a:gd name="T9" fmla="*/ 2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38" y="29"/>
                  </a:moveTo>
                  <a:cubicBezTo>
                    <a:pt x="42" y="20"/>
                    <a:pt x="38" y="8"/>
                    <a:pt x="29" y="4"/>
                  </a:cubicBezTo>
                  <a:cubicBezTo>
                    <a:pt x="19" y="0"/>
                    <a:pt x="8" y="4"/>
                    <a:pt x="4" y="14"/>
                  </a:cubicBezTo>
                  <a:cubicBezTo>
                    <a:pt x="0" y="23"/>
                    <a:pt x="4" y="34"/>
                    <a:pt x="13" y="38"/>
                  </a:cubicBezTo>
                  <a:cubicBezTo>
                    <a:pt x="23" y="42"/>
                    <a:pt x="34" y="38"/>
                    <a:pt x="38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Freeform 59"/>
            <p:cNvSpPr>
              <a:spLocks/>
            </p:cNvSpPr>
            <p:nvPr/>
          </p:nvSpPr>
          <p:spPr bwMode="auto">
            <a:xfrm>
              <a:off x="7584992" y="2585476"/>
              <a:ext cx="62429" cy="60593"/>
            </a:xfrm>
            <a:custGeom>
              <a:avLst/>
              <a:gdLst>
                <a:gd name="T0" fmla="*/ 38 w 43"/>
                <a:gd name="T1" fmla="*/ 29 h 42"/>
                <a:gd name="T2" fmla="*/ 29 w 43"/>
                <a:gd name="T3" fmla="*/ 4 h 42"/>
                <a:gd name="T4" fmla="*/ 4 w 43"/>
                <a:gd name="T5" fmla="*/ 13 h 42"/>
                <a:gd name="T6" fmla="*/ 14 w 43"/>
                <a:gd name="T7" fmla="*/ 38 h 42"/>
                <a:gd name="T8" fmla="*/ 38 w 43"/>
                <a:gd name="T9" fmla="*/ 2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38" y="29"/>
                  </a:moveTo>
                  <a:cubicBezTo>
                    <a:pt x="43" y="19"/>
                    <a:pt x="38" y="8"/>
                    <a:pt x="29" y="4"/>
                  </a:cubicBezTo>
                  <a:cubicBezTo>
                    <a:pt x="20" y="0"/>
                    <a:pt x="9" y="4"/>
                    <a:pt x="4" y="13"/>
                  </a:cubicBezTo>
                  <a:cubicBezTo>
                    <a:pt x="0" y="23"/>
                    <a:pt x="4" y="34"/>
                    <a:pt x="14" y="38"/>
                  </a:cubicBezTo>
                  <a:cubicBezTo>
                    <a:pt x="23" y="42"/>
                    <a:pt x="34" y="38"/>
                    <a:pt x="38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4" name="Freeform 60"/>
            <p:cNvSpPr>
              <a:spLocks/>
            </p:cNvSpPr>
            <p:nvPr/>
          </p:nvSpPr>
          <p:spPr bwMode="auto">
            <a:xfrm>
              <a:off x="7495632" y="2543245"/>
              <a:ext cx="60593" cy="62429"/>
            </a:xfrm>
            <a:custGeom>
              <a:avLst/>
              <a:gdLst>
                <a:gd name="T0" fmla="*/ 38 w 42"/>
                <a:gd name="T1" fmla="*/ 29 h 43"/>
                <a:gd name="T2" fmla="*/ 28 w 42"/>
                <a:gd name="T3" fmla="*/ 5 h 43"/>
                <a:gd name="T4" fmla="*/ 4 w 42"/>
                <a:gd name="T5" fmla="*/ 14 h 43"/>
                <a:gd name="T6" fmla="*/ 13 w 42"/>
                <a:gd name="T7" fmla="*/ 39 h 43"/>
                <a:gd name="T8" fmla="*/ 38 w 42"/>
                <a:gd name="T9" fmla="*/ 2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3">
                  <a:moveTo>
                    <a:pt x="38" y="29"/>
                  </a:moveTo>
                  <a:cubicBezTo>
                    <a:pt x="42" y="20"/>
                    <a:pt x="38" y="9"/>
                    <a:pt x="28" y="5"/>
                  </a:cubicBezTo>
                  <a:cubicBezTo>
                    <a:pt x="19" y="0"/>
                    <a:pt x="8" y="4"/>
                    <a:pt x="4" y="14"/>
                  </a:cubicBezTo>
                  <a:cubicBezTo>
                    <a:pt x="0" y="23"/>
                    <a:pt x="4" y="34"/>
                    <a:pt x="13" y="39"/>
                  </a:cubicBezTo>
                  <a:cubicBezTo>
                    <a:pt x="22" y="43"/>
                    <a:pt x="33" y="39"/>
                    <a:pt x="38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Freeform 61"/>
            <p:cNvSpPr>
              <a:spLocks/>
            </p:cNvSpPr>
            <p:nvPr/>
          </p:nvSpPr>
          <p:spPr bwMode="auto">
            <a:xfrm>
              <a:off x="7999350" y="3610048"/>
              <a:ext cx="54472" cy="53248"/>
            </a:xfrm>
            <a:custGeom>
              <a:avLst/>
              <a:gdLst>
                <a:gd name="T0" fmla="*/ 38 w 38"/>
                <a:gd name="T1" fmla="*/ 19 h 37"/>
                <a:gd name="T2" fmla="*/ 19 w 38"/>
                <a:gd name="T3" fmla="*/ 0 h 37"/>
                <a:gd name="T4" fmla="*/ 0 w 38"/>
                <a:gd name="T5" fmla="*/ 19 h 37"/>
                <a:gd name="T6" fmla="*/ 19 w 38"/>
                <a:gd name="T7" fmla="*/ 37 h 37"/>
                <a:gd name="T8" fmla="*/ 38 w 38"/>
                <a:gd name="T9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7">
                  <a:moveTo>
                    <a:pt x="38" y="19"/>
                  </a:moveTo>
                  <a:cubicBezTo>
                    <a:pt x="38" y="8"/>
                    <a:pt x="29" y="0"/>
                    <a:pt x="19" y="0"/>
                  </a:cubicBezTo>
                  <a:cubicBezTo>
                    <a:pt x="9" y="0"/>
                    <a:pt x="0" y="9"/>
                    <a:pt x="0" y="19"/>
                  </a:cubicBezTo>
                  <a:cubicBezTo>
                    <a:pt x="0" y="29"/>
                    <a:pt x="9" y="37"/>
                    <a:pt x="19" y="37"/>
                  </a:cubicBezTo>
                  <a:cubicBezTo>
                    <a:pt x="29" y="37"/>
                    <a:pt x="38" y="29"/>
                    <a:pt x="38" y="1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6" name="Oval 62"/>
            <p:cNvSpPr>
              <a:spLocks noChangeArrowheads="1"/>
            </p:cNvSpPr>
            <p:nvPr/>
          </p:nvSpPr>
          <p:spPr bwMode="auto">
            <a:xfrm>
              <a:off x="7900809" y="3610048"/>
              <a:ext cx="53248" cy="55084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7" name="Oval 63"/>
            <p:cNvSpPr>
              <a:spLocks noChangeArrowheads="1"/>
            </p:cNvSpPr>
            <p:nvPr/>
          </p:nvSpPr>
          <p:spPr bwMode="auto">
            <a:xfrm>
              <a:off x="7801045" y="3611272"/>
              <a:ext cx="53248" cy="5386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Freeform 64"/>
            <p:cNvSpPr>
              <a:spLocks/>
            </p:cNvSpPr>
            <p:nvPr/>
          </p:nvSpPr>
          <p:spPr bwMode="auto">
            <a:xfrm>
              <a:off x="7701281" y="3611272"/>
              <a:ext cx="54472" cy="53860"/>
            </a:xfrm>
            <a:custGeom>
              <a:avLst/>
              <a:gdLst>
                <a:gd name="T0" fmla="*/ 38 w 38"/>
                <a:gd name="T1" fmla="*/ 18 h 37"/>
                <a:gd name="T2" fmla="*/ 19 w 38"/>
                <a:gd name="T3" fmla="*/ 0 h 37"/>
                <a:gd name="T4" fmla="*/ 0 w 38"/>
                <a:gd name="T5" fmla="*/ 19 h 37"/>
                <a:gd name="T6" fmla="*/ 19 w 38"/>
                <a:gd name="T7" fmla="*/ 37 h 37"/>
                <a:gd name="T8" fmla="*/ 38 w 38"/>
                <a:gd name="T9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7">
                  <a:moveTo>
                    <a:pt x="38" y="18"/>
                  </a:moveTo>
                  <a:cubicBezTo>
                    <a:pt x="38" y="8"/>
                    <a:pt x="29" y="0"/>
                    <a:pt x="19" y="0"/>
                  </a:cubicBezTo>
                  <a:cubicBezTo>
                    <a:pt x="9" y="0"/>
                    <a:pt x="0" y="8"/>
                    <a:pt x="0" y="19"/>
                  </a:cubicBezTo>
                  <a:cubicBezTo>
                    <a:pt x="0" y="29"/>
                    <a:pt x="9" y="37"/>
                    <a:pt x="19" y="37"/>
                  </a:cubicBezTo>
                  <a:cubicBezTo>
                    <a:pt x="29" y="37"/>
                    <a:pt x="38" y="29"/>
                    <a:pt x="38" y="1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9" name="Freeform 65"/>
            <p:cNvSpPr>
              <a:spLocks/>
            </p:cNvSpPr>
            <p:nvPr/>
          </p:nvSpPr>
          <p:spPr bwMode="auto">
            <a:xfrm>
              <a:off x="7602741" y="3611272"/>
              <a:ext cx="53248" cy="53860"/>
            </a:xfrm>
            <a:custGeom>
              <a:avLst/>
              <a:gdLst>
                <a:gd name="T0" fmla="*/ 37 w 37"/>
                <a:gd name="T1" fmla="*/ 19 h 37"/>
                <a:gd name="T2" fmla="*/ 18 w 37"/>
                <a:gd name="T3" fmla="*/ 0 h 37"/>
                <a:gd name="T4" fmla="*/ 0 w 37"/>
                <a:gd name="T5" fmla="*/ 19 h 37"/>
                <a:gd name="T6" fmla="*/ 18 w 37"/>
                <a:gd name="T7" fmla="*/ 37 h 37"/>
                <a:gd name="T8" fmla="*/ 37 w 37"/>
                <a:gd name="T9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7">
                  <a:moveTo>
                    <a:pt x="37" y="19"/>
                  </a:moveTo>
                  <a:cubicBezTo>
                    <a:pt x="37" y="8"/>
                    <a:pt x="29" y="0"/>
                    <a:pt x="18" y="0"/>
                  </a:cubicBezTo>
                  <a:cubicBezTo>
                    <a:pt x="8" y="0"/>
                    <a:pt x="0" y="9"/>
                    <a:pt x="0" y="19"/>
                  </a:cubicBezTo>
                  <a:cubicBezTo>
                    <a:pt x="0" y="29"/>
                    <a:pt x="8" y="37"/>
                    <a:pt x="18" y="37"/>
                  </a:cubicBezTo>
                  <a:cubicBezTo>
                    <a:pt x="29" y="37"/>
                    <a:pt x="37" y="29"/>
                    <a:pt x="37" y="1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0" name="Oval 66"/>
            <p:cNvSpPr>
              <a:spLocks noChangeArrowheads="1"/>
            </p:cNvSpPr>
            <p:nvPr/>
          </p:nvSpPr>
          <p:spPr bwMode="auto">
            <a:xfrm>
              <a:off x="7502977" y="3611272"/>
              <a:ext cx="53248" cy="55084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Freeform 67"/>
            <p:cNvSpPr>
              <a:spLocks/>
            </p:cNvSpPr>
            <p:nvPr/>
          </p:nvSpPr>
          <p:spPr bwMode="auto">
            <a:xfrm>
              <a:off x="7403213" y="3613108"/>
              <a:ext cx="54472" cy="53248"/>
            </a:xfrm>
            <a:custGeom>
              <a:avLst/>
              <a:gdLst>
                <a:gd name="T0" fmla="*/ 38 w 38"/>
                <a:gd name="T1" fmla="*/ 18 h 37"/>
                <a:gd name="T2" fmla="*/ 19 w 38"/>
                <a:gd name="T3" fmla="*/ 0 h 37"/>
                <a:gd name="T4" fmla="*/ 0 w 38"/>
                <a:gd name="T5" fmla="*/ 18 h 37"/>
                <a:gd name="T6" fmla="*/ 19 w 38"/>
                <a:gd name="T7" fmla="*/ 37 h 37"/>
                <a:gd name="T8" fmla="*/ 38 w 38"/>
                <a:gd name="T9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7">
                  <a:moveTo>
                    <a:pt x="38" y="18"/>
                  </a:moveTo>
                  <a:cubicBezTo>
                    <a:pt x="38" y="8"/>
                    <a:pt x="29" y="0"/>
                    <a:pt x="19" y="0"/>
                  </a:cubicBezTo>
                  <a:cubicBezTo>
                    <a:pt x="9" y="0"/>
                    <a:pt x="0" y="8"/>
                    <a:pt x="0" y="18"/>
                  </a:cubicBezTo>
                  <a:cubicBezTo>
                    <a:pt x="0" y="29"/>
                    <a:pt x="9" y="37"/>
                    <a:pt x="19" y="37"/>
                  </a:cubicBezTo>
                  <a:cubicBezTo>
                    <a:pt x="29" y="37"/>
                    <a:pt x="38" y="28"/>
                    <a:pt x="38" y="1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Freeform 68"/>
            <p:cNvSpPr>
              <a:spLocks/>
            </p:cNvSpPr>
            <p:nvPr/>
          </p:nvSpPr>
          <p:spPr bwMode="auto">
            <a:xfrm>
              <a:off x="7304673" y="3613108"/>
              <a:ext cx="53248" cy="53248"/>
            </a:xfrm>
            <a:custGeom>
              <a:avLst/>
              <a:gdLst>
                <a:gd name="T0" fmla="*/ 37 w 37"/>
                <a:gd name="T1" fmla="*/ 18 h 37"/>
                <a:gd name="T2" fmla="*/ 18 w 37"/>
                <a:gd name="T3" fmla="*/ 0 h 37"/>
                <a:gd name="T4" fmla="*/ 0 w 37"/>
                <a:gd name="T5" fmla="*/ 19 h 37"/>
                <a:gd name="T6" fmla="*/ 18 w 37"/>
                <a:gd name="T7" fmla="*/ 37 h 37"/>
                <a:gd name="T8" fmla="*/ 37 w 37"/>
                <a:gd name="T9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7">
                  <a:moveTo>
                    <a:pt x="37" y="18"/>
                  </a:moveTo>
                  <a:cubicBezTo>
                    <a:pt x="37" y="8"/>
                    <a:pt x="29" y="0"/>
                    <a:pt x="18" y="0"/>
                  </a:cubicBezTo>
                  <a:cubicBezTo>
                    <a:pt x="8" y="0"/>
                    <a:pt x="0" y="8"/>
                    <a:pt x="0" y="19"/>
                  </a:cubicBezTo>
                  <a:cubicBezTo>
                    <a:pt x="0" y="29"/>
                    <a:pt x="8" y="37"/>
                    <a:pt x="18" y="37"/>
                  </a:cubicBezTo>
                  <a:cubicBezTo>
                    <a:pt x="29" y="37"/>
                    <a:pt x="37" y="29"/>
                    <a:pt x="37" y="1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3" name="Oval 69"/>
            <p:cNvSpPr>
              <a:spLocks noChangeArrowheads="1"/>
            </p:cNvSpPr>
            <p:nvPr/>
          </p:nvSpPr>
          <p:spPr bwMode="auto">
            <a:xfrm>
              <a:off x="7204909" y="3613108"/>
              <a:ext cx="53248" cy="5324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4" name="Freeform 70"/>
            <p:cNvSpPr>
              <a:spLocks/>
            </p:cNvSpPr>
            <p:nvPr/>
          </p:nvSpPr>
          <p:spPr bwMode="auto">
            <a:xfrm>
              <a:off x="7850009" y="4424687"/>
              <a:ext cx="60593" cy="61205"/>
            </a:xfrm>
            <a:custGeom>
              <a:avLst/>
              <a:gdLst>
                <a:gd name="T0" fmla="*/ 37 w 42"/>
                <a:gd name="T1" fmla="*/ 12 h 42"/>
                <a:gd name="T2" fmla="*/ 12 w 42"/>
                <a:gd name="T3" fmla="*/ 4 h 42"/>
                <a:gd name="T4" fmla="*/ 4 w 42"/>
                <a:gd name="T5" fmla="*/ 30 h 42"/>
                <a:gd name="T6" fmla="*/ 30 w 42"/>
                <a:gd name="T7" fmla="*/ 37 h 42"/>
                <a:gd name="T8" fmla="*/ 37 w 42"/>
                <a:gd name="T9" fmla="*/ 1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37" y="12"/>
                  </a:moveTo>
                  <a:cubicBezTo>
                    <a:pt x="33" y="3"/>
                    <a:pt x="21" y="0"/>
                    <a:pt x="12" y="4"/>
                  </a:cubicBezTo>
                  <a:cubicBezTo>
                    <a:pt x="3" y="9"/>
                    <a:pt x="0" y="21"/>
                    <a:pt x="4" y="30"/>
                  </a:cubicBezTo>
                  <a:cubicBezTo>
                    <a:pt x="9" y="39"/>
                    <a:pt x="21" y="42"/>
                    <a:pt x="30" y="37"/>
                  </a:cubicBezTo>
                  <a:cubicBezTo>
                    <a:pt x="39" y="32"/>
                    <a:pt x="42" y="21"/>
                    <a:pt x="37" y="12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5" name="Freeform 71"/>
            <p:cNvSpPr>
              <a:spLocks/>
            </p:cNvSpPr>
            <p:nvPr/>
          </p:nvSpPr>
          <p:spPr bwMode="auto">
            <a:xfrm>
              <a:off x="7761874" y="4471203"/>
              <a:ext cx="62429" cy="62429"/>
            </a:xfrm>
            <a:custGeom>
              <a:avLst/>
              <a:gdLst>
                <a:gd name="T0" fmla="*/ 38 w 43"/>
                <a:gd name="T1" fmla="*/ 12 h 43"/>
                <a:gd name="T2" fmla="*/ 13 w 43"/>
                <a:gd name="T3" fmla="*/ 5 h 43"/>
                <a:gd name="T4" fmla="*/ 5 w 43"/>
                <a:gd name="T5" fmla="*/ 30 h 43"/>
                <a:gd name="T6" fmla="*/ 30 w 43"/>
                <a:gd name="T7" fmla="*/ 38 h 43"/>
                <a:gd name="T8" fmla="*/ 38 w 43"/>
                <a:gd name="T9" fmla="*/ 1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3">
                  <a:moveTo>
                    <a:pt x="38" y="12"/>
                  </a:moveTo>
                  <a:cubicBezTo>
                    <a:pt x="33" y="3"/>
                    <a:pt x="22" y="0"/>
                    <a:pt x="13" y="5"/>
                  </a:cubicBezTo>
                  <a:cubicBezTo>
                    <a:pt x="4" y="10"/>
                    <a:pt x="0" y="21"/>
                    <a:pt x="5" y="30"/>
                  </a:cubicBezTo>
                  <a:cubicBezTo>
                    <a:pt x="10" y="39"/>
                    <a:pt x="21" y="43"/>
                    <a:pt x="30" y="38"/>
                  </a:cubicBezTo>
                  <a:cubicBezTo>
                    <a:pt x="39" y="33"/>
                    <a:pt x="43" y="22"/>
                    <a:pt x="38" y="12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6" name="Freeform 72"/>
            <p:cNvSpPr>
              <a:spLocks/>
            </p:cNvSpPr>
            <p:nvPr/>
          </p:nvSpPr>
          <p:spPr bwMode="auto">
            <a:xfrm>
              <a:off x="7674963" y="4517718"/>
              <a:ext cx="60593" cy="61817"/>
            </a:xfrm>
            <a:custGeom>
              <a:avLst/>
              <a:gdLst>
                <a:gd name="T0" fmla="*/ 37 w 42"/>
                <a:gd name="T1" fmla="*/ 13 h 43"/>
                <a:gd name="T2" fmla="*/ 12 w 42"/>
                <a:gd name="T3" fmla="*/ 5 h 43"/>
                <a:gd name="T4" fmla="*/ 4 w 42"/>
                <a:gd name="T5" fmla="*/ 30 h 43"/>
                <a:gd name="T6" fmla="*/ 30 w 42"/>
                <a:gd name="T7" fmla="*/ 38 h 43"/>
                <a:gd name="T8" fmla="*/ 37 w 42"/>
                <a:gd name="T9" fmla="*/ 1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3">
                  <a:moveTo>
                    <a:pt x="37" y="13"/>
                  </a:moveTo>
                  <a:cubicBezTo>
                    <a:pt x="32" y="4"/>
                    <a:pt x="21" y="0"/>
                    <a:pt x="12" y="5"/>
                  </a:cubicBezTo>
                  <a:cubicBezTo>
                    <a:pt x="3" y="10"/>
                    <a:pt x="0" y="21"/>
                    <a:pt x="4" y="30"/>
                  </a:cubicBezTo>
                  <a:cubicBezTo>
                    <a:pt x="9" y="39"/>
                    <a:pt x="21" y="43"/>
                    <a:pt x="30" y="38"/>
                  </a:cubicBezTo>
                  <a:cubicBezTo>
                    <a:pt x="39" y="33"/>
                    <a:pt x="42" y="22"/>
                    <a:pt x="37" y="1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7" name="Freeform 73"/>
            <p:cNvSpPr>
              <a:spLocks/>
            </p:cNvSpPr>
            <p:nvPr/>
          </p:nvSpPr>
          <p:spPr bwMode="auto">
            <a:xfrm>
              <a:off x="7586828" y="4565458"/>
              <a:ext cx="62429" cy="60593"/>
            </a:xfrm>
            <a:custGeom>
              <a:avLst/>
              <a:gdLst>
                <a:gd name="T0" fmla="*/ 38 w 43"/>
                <a:gd name="T1" fmla="*/ 12 h 42"/>
                <a:gd name="T2" fmla="*/ 12 w 43"/>
                <a:gd name="T3" fmla="*/ 5 h 42"/>
                <a:gd name="T4" fmla="*/ 5 w 43"/>
                <a:gd name="T5" fmla="*/ 30 h 42"/>
                <a:gd name="T6" fmla="*/ 30 w 43"/>
                <a:gd name="T7" fmla="*/ 37 h 42"/>
                <a:gd name="T8" fmla="*/ 38 w 43"/>
                <a:gd name="T9" fmla="*/ 1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38" y="12"/>
                  </a:moveTo>
                  <a:cubicBezTo>
                    <a:pt x="33" y="3"/>
                    <a:pt x="22" y="0"/>
                    <a:pt x="12" y="5"/>
                  </a:cubicBezTo>
                  <a:cubicBezTo>
                    <a:pt x="3" y="9"/>
                    <a:pt x="0" y="21"/>
                    <a:pt x="5" y="30"/>
                  </a:cubicBezTo>
                  <a:cubicBezTo>
                    <a:pt x="10" y="39"/>
                    <a:pt x="21" y="42"/>
                    <a:pt x="30" y="37"/>
                  </a:cubicBezTo>
                  <a:cubicBezTo>
                    <a:pt x="39" y="33"/>
                    <a:pt x="43" y="21"/>
                    <a:pt x="38" y="12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8" name="Freeform 74"/>
            <p:cNvSpPr>
              <a:spLocks/>
            </p:cNvSpPr>
            <p:nvPr/>
          </p:nvSpPr>
          <p:spPr bwMode="auto">
            <a:xfrm>
              <a:off x="7498693" y="4611974"/>
              <a:ext cx="61817" cy="61817"/>
            </a:xfrm>
            <a:custGeom>
              <a:avLst/>
              <a:gdLst>
                <a:gd name="T0" fmla="*/ 38 w 43"/>
                <a:gd name="T1" fmla="*/ 13 h 43"/>
                <a:gd name="T2" fmla="*/ 13 w 43"/>
                <a:gd name="T3" fmla="*/ 5 h 43"/>
                <a:gd name="T4" fmla="*/ 5 w 43"/>
                <a:gd name="T5" fmla="*/ 30 h 43"/>
                <a:gd name="T6" fmla="*/ 30 w 43"/>
                <a:gd name="T7" fmla="*/ 38 h 43"/>
                <a:gd name="T8" fmla="*/ 38 w 43"/>
                <a:gd name="T9" fmla="*/ 1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3">
                  <a:moveTo>
                    <a:pt x="38" y="13"/>
                  </a:moveTo>
                  <a:cubicBezTo>
                    <a:pt x="33" y="3"/>
                    <a:pt x="22" y="0"/>
                    <a:pt x="13" y="5"/>
                  </a:cubicBezTo>
                  <a:cubicBezTo>
                    <a:pt x="4" y="10"/>
                    <a:pt x="0" y="21"/>
                    <a:pt x="5" y="30"/>
                  </a:cubicBezTo>
                  <a:cubicBezTo>
                    <a:pt x="10" y="39"/>
                    <a:pt x="21" y="43"/>
                    <a:pt x="30" y="38"/>
                  </a:cubicBezTo>
                  <a:cubicBezTo>
                    <a:pt x="40" y="33"/>
                    <a:pt x="43" y="22"/>
                    <a:pt x="38" y="1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9" name="Freeform 75"/>
            <p:cNvSpPr>
              <a:spLocks/>
            </p:cNvSpPr>
            <p:nvPr/>
          </p:nvSpPr>
          <p:spPr bwMode="auto">
            <a:xfrm>
              <a:off x="7411781" y="4657878"/>
              <a:ext cx="60593" cy="62429"/>
            </a:xfrm>
            <a:custGeom>
              <a:avLst/>
              <a:gdLst>
                <a:gd name="T0" fmla="*/ 38 w 42"/>
                <a:gd name="T1" fmla="*/ 13 h 43"/>
                <a:gd name="T2" fmla="*/ 12 w 42"/>
                <a:gd name="T3" fmla="*/ 5 h 43"/>
                <a:gd name="T4" fmla="*/ 5 w 42"/>
                <a:gd name="T5" fmla="*/ 31 h 43"/>
                <a:gd name="T6" fmla="*/ 30 w 42"/>
                <a:gd name="T7" fmla="*/ 38 h 43"/>
                <a:gd name="T8" fmla="*/ 38 w 42"/>
                <a:gd name="T9" fmla="*/ 1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3">
                  <a:moveTo>
                    <a:pt x="38" y="13"/>
                  </a:moveTo>
                  <a:cubicBezTo>
                    <a:pt x="33" y="4"/>
                    <a:pt x="21" y="0"/>
                    <a:pt x="12" y="5"/>
                  </a:cubicBezTo>
                  <a:cubicBezTo>
                    <a:pt x="3" y="10"/>
                    <a:pt x="0" y="21"/>
                    <a:pt x="5" y="31"/>
                  </a:cubicBezTo>
                  <a:cubicBezTo>
                    <a:pt x="10" y="40"/>
                    <a:pt x="21" y="43"/>
                    <a:pt x="30" y="38"/>
                  </a:cubicBezTo>
                  <a:cubicBezTo>
                    <a:pt x="39" y="33"/>
                    <a:pt x="42" y="22"/>
                    <a:pt x="38" y="1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0" name="Freeform 76"/>
            <p:cNvSpPr>
              <a:spLocks/>
            </p:cNvSpPr>
            <p:nvPr/>
          </p:nvSpPr>
          <p:spPr bwMode="auto">
            <a:xfrm>
              <a:off x="7323646" y="4705618"/>
              <a:ext cx="61817" cy="61205"/>
            </a:xfrm>
            <a:custGeom>
              <a:avLst/>
              <a:gdLst>
                <a:gd name="T0" fmla="*/ 38 w 43"/>
                <a:gd name="T1" fmla="*/ 12 h 42"/>
                <a:gd name="T2" fmla="*/ 13 w 43"/>
                <a:gd name="T3" fmla="*/ 5 h 42"/>
                <a:gd name="T4" fmla="*/ 5 w 43"/>
                <a:gd name="T5" fmla="*/ 30 h 42"/>
                <a:gd name="T6" fmla="*/ 30 w 43"/>
                <a:gd name="T7" fmla="*/ 38 h 42"/>
                <a:gd name="T8" fmla="*/ 38 w 43"/>
                <a:gd name="T9" fmla="*/ 1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38" y="12"/>
                  </a:moveTo>
                  <a:cubicBezTo>
                    <a:pt x="33" y="3"/>
                    <a:pt x="22" y="0"/>
                    <a:pt x="13" y="5"/>
                  </a:cubicBezTo>
                  <a:cubicBezTo>
                    <a:pt x="4" y="10"/>
                    <a:pt x="0" y="21"/>
                    <a:pt x="5" y="30"/>
                  </a:cubicBezTo>
                  <a:cubicBezTo>
                    <a:pt x="10" y="39"/>
                    <a:pt x="21" y="42"/>
                    <a:pt x="30" y="38"/>
                  </a:cubicBezTo>
                  <a:cubicBezTo>
                    <a:pt x="39" y="33"/>
                    <a:pt x="43" y="21"/>
                    <a:pt x="38" y="12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1" name="Freeform 77"/>
            <p:cNvSpPr>
              <a:spLocks/>
            </p:cNvSpPr>
            <p:nvPr/>
          </p:nvSpPr>
          <p:spPr bwMode="auto">
            <a:xfrm>
              <a:off x="7236735" y="4752134"/>
              <a:ext cx="60593" cy="62429"/>
            </a:xfrm>
            <a:custGeom>
              <a:avLst/>
              <a:gdLst>
                <a:gd name="T0" fmla="*/ 37 w 42"/>
                <a:gd name="T1" fmla="*/ 13 h 43"/>
                <a:gd name="T2" fmla="*/ 12 w 42"/>
                <a:gd name="T3" fmla="*/ 5 h 43"/>
                <a:gd name="T4" fmla="*/ 5 w 42"/>
                <a:gd name="T5" fmla="*/ 30 h 43"/>
                <a:gd name="T6" fmla="*/ 30 w 42"/>
                <a:gd name="T7" fmla="*/ 38 h 43"/>
                <a:gd name="T8" fmla="*/ 37 w 42"/>
                <a:gd name="T9" fmla="*/ 1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3">
                  <a:moveTo>
                    <a:pt x="37" y="13"/>
                  </a:moveTo>
                  <a:cubicBezTo>
                    <a:pt x="33" y="4"/>
                    <a:pt x="21" y="0"/>
                    <a:pt x="12" y="5"/>
                  </a:cubicBezTo>
                  <a:cubicBezTo>
                    <a:pt x="3" y="10"/>
                    <a:pt x="0" y="21"/>
                    <a:pt x="5" y="30"/>
                  </a:cubicBezTo>
                  <a:cubicBezTo>
                    <a:pt x="9" y="39"/>
                    <a:pt x="21" y="43"/>
                    <a:pt x="30" y="38"/>
                  </a:cubicBezTo>
                  <a:cubicBezTo>
                    <a:pt x="39" y="33"/>
                    <a:pt x="42" y="22"/>
                    <a:pt x="37" y="1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2" name="Freeform 78"/>
            <p:cNvSpPr>
              <a:spLocks/>
            </p:cNvSpPr>
            <p:nvPr/>
          </p:nvSpPr>
          <p:spPr bwMode="auto">
            <a:xfrm>
              <a:off x="7147988" y="4799873"/>
              <a:ext cx="62429" cy="60593"/>
            </a:xfrm>
            <a:custGeom>
              <a:avLst/>
              <a:gdLst>
                <a:gd name="T0" fmla="*/ 38 w 43"/>
                <a:gd name="T1" fmla="*/ 12 h 42"/>
                <a:gd name="T2" fmla="*/ 13 w 43"/>
                <a:gd name="T3" fmla="*/ 4 h 42"/>
                <a:gd name="T4" fmla="*/ 5 w 43"/>
                <a:gd name="T5" fmla="*/ 30 h 42"/>
                <a:gd name="T6" fmla="*/ 30 w 43"/>
                <a:gd name="T7" fmla="*/ 37 h 42"/>
                <a:gd name="T8" fmla="*/ 38 w 43"/>
                <a:gd name="T9" fmla="*/ 1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38" y="12"/>
                  </a:moveTo>
                  <a:cubicBezTo>
                    <a:pt x="33" y="3"/>
                    <a:pt x="22" y="0"/>
                    <a:pt x="13" y="4"/>
                  </a:cubicBezTo>
                  <a:cubicBezTo>
                    <a:pt x="4" y="9"/>
                    <a:pt x="0" y="21"/>
                    <a:pt x="5" y="30"/>
                  </a:cubicBezTo>
                  <a:cubicBezTo>
                    <a:pt x="10" y="39"/>
                    <a:pt x="21" y="42"/>
                    <a:pt x="30" y="37"/>
                  </a:cubicBezTo>
                  <a:cubicBezTo>
                    <a:pt x="39" y="32"/>
                    <a:pt x="43" y="21"/>
                    <a:pt x="38" y="12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" name="Freeform 79"/>
            <p:cNvSpPr>
              <a:spLocks/>
            </p:cNvSpPr>
            <p:nvPr/>
          </p:nvSpPr>
          <p:spPr bwMode="auto">
            <a:xfrm>
              <a:off x="8528773" y="4584432"/>
              <a:ext cx="62429" cy="60593"/>
            </a:xfrm>
            <a:custGeom>
              <a:avLst/>
              <a:gdLst>
                <a:gd name="T0" fmla="*/ 31 w 43"/>
                <a:gd name="T1" fmla="*/ 6 h 42"/>
                <a:gd name="T2" fmla="*/ 6 w 43"/>
                <a:gd name="T3" fmla="*/ 11 h 42"/>
                <a:gd name="T4" fmla="*/ 11 w 43"/>
                <a:gd name="T5" fmla="*/ 37 h 42"/>
                <a:gd name="T6" fmla="*/ 37 w 43"/>
                <a:gd name="T7" fmla="*/ 31 h 42"/>
                <a:gd name="T8" fmla="*/ 31 w 43"/>
                <a:gd name="T9" fmla="*/ 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31" y="6"/>
                  </a:moveTo>
                  <a:cubicBezTo>
                    <a:pt x="23" y="0"/>
                    <a:pt x="11" y="3"/>
                    <a:pt x="6" y="11"/>
                  </a:cubicBezTo>
                  <a:cubicBezTo>
                    <a:pt x="0" y="20"/>
                    <a:pt x="3" y="31"/>
                    <a:pt x="11" y="37"/>
                  </a:cubicBezTo>
                  <a:cubicBezTo>
                    <a:pt x="20" y="42"/>
                    <a:pt x="32" y="40"/>
                    <a:pt x="37" y="31"/>
                  </a:cubicBezTo>
                  <a:cubicBezTo>
                    <a:pt x="43" y="23"/>
                    <a:pt x="40" y="11"/>
                    <a:pt x="31" y="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4" name="Freeform 80"/>
            <p:cNvSpPr>
              <a:spLocks/>
            </p:cNvSpPr>
            <p:nvPr/>
          </p:nvSpPr>
          <p:spPr bwMode="auto">
            <a:xfrm>
              <a:off x="8474912" y="4668283"/>
              <a:ext cx="62429" cy="60593"/>
            </a:xfrm>
            <a:custGeom>
              <a:avLst/>
              <a:gdLst>
                <a:gd name="T0" fmla="*/ 31 w 43"/>
                <a:gd name="T1" fmla="*/ 5 h 42"/>
                <a:gd name="T2" fmla="*/ 6 w 43"/>
                <a:gd name="T3" fmla="*/ 11 h 42"/>
                <a:gd name="T4" fmla="*/ 11 w 43"/>
                <a:gd name="T5" fmla="*/ 37 h 42"/>
                <a:gd name="T6" fmla="*/ 37 w 43"/>
                <a:gd name="T7" fmla="*/ 31 h 42"/>
                <a:gd name="T8" fmla="*/ 31 w 43"/>
                <a:gd name="T9" fmla="*/ 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31" y="5"/>
                  </a:moveTo>
                  <a:cubicBezTo>
                    <a:pt x="23" y="0"/>
                    <a:pt x="11" y="2"/>
                    <a:pt x="6" y="11"/>
                  </a:cubicBezTo>
                  <a:cubicBezTo>
                    <a:pt x="0" y="20"/>
                    <a:pt x="3" y="31"/>
                    <a:pt x="11" y="37"/>
                  </a:cubicBezTo>
                  <a:cubicBezTo>
                    <a:pt x="20" y="42"/>
                    <a:pt x="32" y="40"/>
                    <a:pt x="37" y="31"/>
                  </a:cubicBezTo>
                  <a:cubicBezTo>
                    <a:pt x="43" y="22"/>
                    <a:pt x="40" y="11"/>
                    <a:pt x="31" y="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5" name="Freeform 81"/>
            <p:cNvSpPr>
              <a:spLocks/>
            </p:cNvSpPr>
            <p:nvPr/>
          </p:nvSpPr>
          <p:spPr bwMode="auto">
            <a:xfrm>
              <a:off x="8421664" y="4752134"/>
              <a:ext cx="62429" cy="60593"/>
            </a:xfrm>
            <a:custGeom>
              <a:avLst/>
              <a:gdLst>
                <a:gd name="T0" fmla="*/ 32 w 43"/>
                <a:gd name="T1" fmla="*/ 5 h 42"/>
                <a:gd name="T2" fmla="*/ 6 w 43"/>
                <a:gd name="T3" fmla="*/ 11 h 42"/>
                <a:gd name="T4" fmla="*/ 11 w 43"/>
                <a:gd name="T5" fmla="*/ 37 h 42"/>
                <a:gd name="T6" fmla="*/ 37 w 43"/>
                <a:gd name="T7" fmla="*/ 31 h 42"/>
                <a:gd name="T8" fmla="*/ 32 w 43"/>
                <a:gd name="T9" fmla="*/ 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32" y="5"/>
                  </a:moveTo>
                  <a:cubicBezTo>
                    <a:pt x="23" y="0"/>
                    <a:pt x="11" y="2"/>
                    <a:pt x="6" y="11"/>
                  </a:cubicBezTo>
                  <a:cubicBezTo>
                    <a:pt x="0" y="20"/>
                    <a:pt x="3" y="31"/>
                    <a:pt x="11" y="37"/>
                  </a:cubicBezTo>
                  <a:cubicBezTo>
                    <a:pt x="20" y="42"/>
                    <a:pt x="32" y="40"/>
                    <a:pt x="37" y="31"/>
                  </a:cubicBezTo>
                  <a:cubicBezTo>
                    <a:pt x="43" y="22"/>
                    <a:pt x="40" y="11"/>
                    <a:pt x="32" y="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6" name="Freeform 82"/>
            <p:cNvSpPr>
              <a:spLocks/>
            </p:cNvSpPr>
            <p:nvPr/>
          </p:nvSpPr>
          <p:spPr bwMode="auto">
            <a:xfrm>
              <a:off x="8368416" y="4835984"/>
              <a:ext cx="61817" cy="60593"/>
            </a:xfrm>
            <a:custGeom>
              <a:avLst/>
              <a:gdLst>
                <a:gd name="T0" fmla="*/ 32 w 43"/>
                <a:gd name="T1" fmla="*/ 5 h 42"/>
                <a:gd name="T2" fmla="*/ 6 w 43"/>
                <a:gd name="T3" fmla="*/ 11 h 42"/>
                <a:gd name="T4" fmla="*/ 12 w 43"/>
                <a:gd name="T5" fmla="*/ 37 h 42"/>
                <a:gd name="T6" fmla="*/ 37 w 43"/>
                <a:gd name="T7" fmla="*/ 31 h 42"/>
                <a:gd name="T8" fmla="*/ 32 w 43"/>
                <a:gd name="T9" fmla="*/ 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32" y="5"/>
                  </a:moveTo>
                  <a:cubicBezTo>
                    <a:pt x="23" y="0"/>
                    <a:pt x="11" y="2"/>
                    <a:pt x="6" y="11"/>
                  </a:cubicBezTo>
                  <a:cubicBezTo>
                    <a:pt x="0" y="20"/>
                    <a:pt x="3" y="31"/>
                    <a:pt x="12" y="37"/>
                  </a:cubicBezTo>
                  <a:cubicBezTo>
                    <a:pt x="20" y="42"/>
                    <a:pt x="32" y="40"/>
                    <a:pt x="37" y="31"/>
                  </a:cubicBezTo>
                  <a:cubicBezTo>
                    <a:pt x="43" y="22"/>
                    <a:pt x="40" y="11"/>
                    <a:pt x="32" y="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7" name="Freeform 83"/>
            <p:cNvSpPr>
              <a:spLocks/>
            </p:cNvSpPr>
            <p:nvPr/>
          </p:nvSpPr>
          <p:spPr bwMode="auto">
            <a:xfrm>
              <a:off x="8314555" y="4919835"/>
              <a:ext cx="62429" cy="61205"/>
            </a:xfrm>
            <a:custGeom>
              <a:avLst/>
              <a:gdLst>
                <a:gd name="T0" fmla="*/ 32 w 43"/>
                <a:gd name="T1" fmla="*/ 5 h 42"/>
                <a:gd name="T2" fmla="*/ 6 w 43"/>
                <a:gd name="T3" fmla="*/ 11 h 42"/>
                <a:gd name="T4" fmla="*/ 12 w 43"/>
                <a:gd name="T5" fmla="*/ 37 h 42"/>
                <a:gd name="T6" fmla="*/ 37 w 43"/>
                <a:gd name="T7" fmla="*/ 31 h 42"/>
                <a:gd name="T8" fmla="*/ 32 w 43"/>
                <a:gd name="T9" fmla="*/ 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32" y="5"/>
                  </a:moveTo>
                  <a:cubicBezTo>
                    <a:pt x="23" y="0"/>
                    <a:pt x="11" y="2"/>
                    <a:pt x="6" y="11"/>
                  </a:cubicBezTo>
                  <a:cubicBezTo>
                    <a:pt x="0" y="19"/>
                    <a:pt x="3" y="31"/>
                    <a:pt x="12" y="37"/>
                  </a:cubicBezTo>
                  <a:cubicBezTo>
                    <a:pt x="20" y="42"/>
                    <a:pt x="32" y="39"/>
                    <a:pt x="37" y="31"/>
                  </a:cubicBezTo>
                  <a:cubicBezTo>
                    <a:pt x="43" y="22"/>
                    <a:pt x="40" y="11"/>
                    <a:pt x="32" y="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8" name="Freeform 84"/>
            <p:cNvSpPr>
              <a:spLocks/>
            </p:cNvSpPr>
            <p:nvPr/>
          </p:nvSpPr>
          <p:spPr bwMode="auto">
            <a:xfrm>
              <a:off x="8261307" y="5002462"/>
              <a:ext cx="61817" cy="62429"/>
            </a:xfrm>
            <a:custGeom>
              <a:avLst/>
              <a:gdLst>
                <a:gd name="T0" fmla="*/ 32 w 43"/>
                <a:gd name="T1" fmla="*/ 6 h 43"/>
                <a:gd name="T2" fmla="*/ 6 w 43"/>
                <a:gd name="T3" fmla="*/ 12 h 43"/>
                <a:gd name="T4" fmla="*/ 12 w 43"/>
                <a:gd name="T5" fmla="*/ 37 h 43"/>
                <a:gd name="T6" fmla="*/ 37 w 43"/>
                <a:gd name="T7" fmla="*/ 32 h 43"/>
                <a:gd name="T8" fmla="*/ 32 w 43"/>
                <a:gd name="T9" fmla="*/ 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3">
                  <a:moveTo>
                    <a:pt x="32" y="6"/>
                  </a:moveTo>
                  <a:cubicBezTo>
                    <a:pt x="23" y="0"/>
                    <a:pt x="12" y="3"/>
                    <a:pt x="6" y="12"/>
                  </a:cubicBezTo>
                  <a:cubicBezTo>
                    <a:pt x="0" y="20"/>
                    <a:pt x="3" y="32"/>
                    <a:pt x="12" y="37"/>
                  </a:cubicBezTo>
                  <a:cubicBezTo>
                    <a:pt x="20" y="43"/>
                    <a:pt x="32" y="40"/>
                    <a:pt x="37" y="32"/>
                  </a:cubicBezTo>
                  <a:cubicBezTo>
                    <a:pt x="43" y="23"/>
                    <a:pt x="40" y="12"/>
                    <a:pt x="32" y="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9" name="Freeform 85"/>
            <p:cNvSpPr>
              <a:spLocks/>
            </p:cNvSpPr>
            <p:nvPr/>
          </p:nvSpPr>
          <p:spPr bwMode="auto">
            <a:xfrm>
              <a:off x="8208671" y="5086313"/>
              <a:ext cx="61205" cy="62429"/>
            </a:xfrm>
            <a:custGeom>
              <a:avLst/>
              <a:gdLst>
                <a:gd name="T0" fmla="*/ 31 w 42"/>
                <a:gd name="T1" fmla="*/ 6 h 43"/>
                <a:gd name="T2" fmla="*/ 5 w 42"/>
                <a:gd name="T3" fmla="*/ 12 h 43"/>
                <a:gd name="T4" fmla="*/ 11 w 42"/>
                <a:gd name="T5" fmla="*/ 37 h 43"/>
                <a:gd name="T6" fmla="*/ 37 w 42"/>
                <a:gd name="T7" fmla="*/ 32 h 43"/>
                <a:gd name="T8" fmla="*/ 31 w 42"/>
                <a:gd name="T9" fmla="*/ 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3">
                  <a:moveTo>
                    <a:pt x="31" y="6"/>
                  </a:moveTo>
                  <a:cubicBezTo>
                    <a:pt x="22" y="0"/>
                    <a:pt x="11" y="3"/>
                    <a:pt x="5" y="12"/>
                  </a:cubicBezTo>
                  <a:cubicBezTo>
                    <a:pt x="0" y="20"/>
                    <a:pt x="2" y="32"/>
                    <a:pt x="11" y="37"/>
                  </a:cubicBezTo>
                  <a:cubicBezTo>
                    <a:pt x="19" y="43"/>
                    <a:pt x="31" y="40"/>
                    <a:pt x="37" y="32"/>
                  </a:cubicBezTo>
                  <a:cubicBezTo>
                    <a:pt x="42" y="23"/>
                    <a:pt x="40" y="11"/>
                    <a:pt x="31" y="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0" name="Freeform 86"/>
            <p:cNvSpPr>
              <a:spLocks/>
            </p:cNvSpPr>
            <p:nvPr/>
          </p:nvSpPr>
          <p:spPr bwMode="auto">
            <a:xfrm>
              <a:off x="9346472" y="4782736"/>
              <a:ext cx="57533" cy="57533"/>
            </a:xfrm>
            <a:custGeom>
              <a:avLst/>
              <a:gdLst>
                <a:gd name="T0" fmla="*/ 22 w 40"/>
                <a:gd name="T1" fmla="*/ 1 h 40"/>
                <a:gd name="T2" fmla="*/ 1 w 40"/>
                <a:gd name="T3" fmla="*/ 17 h 40"/>
                <a:gd name="T4" fmla="*/ 17 w 40"/>
                <a:gd name="T5" fmla="*/ 38 h 40"/>
                <a:gd name="T6" fmla="*/ 38 w 40"/>
                <a:gd name="T7" fmla="*/ 22 h 40"/>
                <a:gd name="T8" fmla="*/ 22 w 40"/>
                <a:gd name="T9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0">
                  <a:moveTo>
                    <a:pt x="22" y="1"/>
                  </a:moveTo>
                  <a:cubicBezTo>
                    <a:pt x="12" y="0"/>
                    <a:pt x="3" y="7"/>
                    <a:pt x="1" y="17"/>
                  </a:cubicBezTo>
                  <a:cubicBezTo>
                    <a:pt x="0" y="27"/>
                    <a:pt x="7" y="36"/>
                    <a:pt x="17" y="38"/>
                  </a:cubicBezTo>
                  <a:cubicBezTo>
                    <a:pt x="27" y="40"/>
                    <a:pt x="37" y="32"/>
                    <a:pt x="38" y="22"/>
                  </a:cubicBezTo>
                  <a:cubicBezTo>
                    <a:pt x="40" y="12"/>
                    <a:pt x="33" y="3"/>
                    <a:pt x="22" y="1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1" name="Freeform 87"/>
            <p:cNvSpPr>
              <a:spLocks/>
            </p:cNvSpPr>
            <p:nvPr/>
          </p:nvSpPr>
          <p:spPr bwMode="auto">
            <a:xfrm>
              <a:off x="9331782" y="4880664"/>
              <a:ext cx="58145" cy="56921"/>
            </a:xfrm>
            <a:custGeom>
              <a:avLst/>
              <a:gdLst>
                <a:gd name="T0" fmla="*/ 22 w 40"/>
                <a:gd name="T1" fmla="*/ 1 h 39"/>
                <a:gd name="T2" fmla="*/ 1 w 40"/>
                <a:gd name="T3" fmla="*/ 17 h 39"/>
                <a:gd name="T4" fmla="*/ 17 w 40"/>
                <a:gd name="T5" fmla="*/ 38 h 39"/>
                <a:gd name="T6" fmla="*/ 38 w 40"/>
                <a:gd name="T7" fmla="*/ 22 h 39"/>
                <a:gd name="T8" fmla="*/ 22 w 40"/>
                <a:gd name="T9" fmla="*/ 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39">
                  <a:moveTo>
                    <a:pt x="22" y="1"/>
                  </a:moveTo>
                  <a:cubicBezTo>
                    <a:pt x="12" y="0"/>
                    <a:pt x="3" y="7"/>
                    <a:pt x="1" y="17"/>
                  </a:cubicBezTo>
                  <a:cubicBezTo>
                    <a:pt x="0" y="27"/>
                    <a:pt x="7" y="36"/>
                    <a:pt x="17" y="38"/>
                  </a:cubicBezTo>
                  <a:cubicBezTo>
                    <a:pt x="27" y="39"/>
                    <a:pt x="37" y="32"/>
                    <a:pt x="38" y="22"/>
                  </a:cubicBezTo>
                  <a:cubicBezTo>
                    <a:pt x="40" y="12"/>
                    <a:pt x="33" y="3"/>
                    <a:pt x="22" y="1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2" name="Freeform 88"/>
            <p:cNvSpPr>
              <a:spLocks/>
            </p:cNvSpPr>
            <p:nvPr/>
          </p:nvSpPr>
          <p:spPr bwMode="auto">
            <a:xfrm>
              <a:off x="9317093" y="4977980"/>
              <a:ext cx="58145" cy="57533"/>
            </a:xfrm>
            <a:custGeom>
              <a:avLst/>
              <a:gdLst>
                <a:gd name="T0" fmla="*/ 22 w 40"/>
                <a:gd name="T1" fmla="*/ 2 h 40"/>
                <a:gd name="T2" fmla="*/ 1 w 40"/>
                <a:gd name="T3" fmla="*/ 18 h 40"/>
                <a:gd name="T4" fmla="*/ 17 w 40"/>
                <a:gd name="T5" fmla="*/ 39 h 40"/>
                <a:gd name="T6" fmla="*/ 38 w 40"/>
                <a:gd name="T7" fmla="*/ 23 h 40"/>
                <a:gd name="T8" fmla="*/ 22 w 40"/>
                <a:gd name="T9" fmla="*/ 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0">
                  <a:moveTo>
                    <a:pt x="22" y="2"/>
                  </a:moveTo>
                  <a:cubicBezTo>
                    <a:pt x="12" y="0"/>
                    <a:pt x="3" y="7"/>
                    <a:pt x="1" y="18"/>
                  </a:cubicBezTo>
                  <a:cubicBezTo>
                    <a:pt x="0" y="28"/>
                    <a:pt x="7" y="37"/>
                    <a:pt x="17" y="39"/>
                  </a:cubicBezTo>
                  <a:cubicBezTo>
                    <a:pt x="27" y="40"/>
                    <a:pt x="36" y="33"/>
                    <a:pt x="38" y="23"/>
                  </a:cubicBezTo>
                  <a:cubicBezTo>
                    <a:pt x="40" y="13"/>
                    <a:pt x="32" y="3"/>
                    <a:pt x="22" y="2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3" name="Freeform 89"/>
            <p:cNvSpPr>
              <a:spLocks/>
            </p:cNvSpPr>
            <p:nvPr/>
          </p:nvSpPr>
          <p:spPr bwMode="auto">
            <a:xfrm>
              <a:off x="10301270" y="4574027"/>
              <a:ext cx="60593" cy="60593"/>
            </a:xfrm>
            <a:custGeom>
              <a:avLst/>
              <a:gdLst>
                <a:gd name="T0" fmla="*/ 16 w 42"/>
                <a:gd name="T1" fmla="*/ 3 h 42"/>
                <a:gd name="T2" fmla="*/ 3 w 42"/>
                <a:gd name="T3" fmla="*/ 26 h 42"/>
                <a:gd name="T4" fmla="*/ 27 w 42"/>
                <a:gd name="T5" fmla="*/ 39 h 42"/>
                <a:gd name="T6" fmla="*/ 39 w 42"/>
                <a:gd name="T7" fmla="*/ 15 h 42"/>
                <a:gd name="T8" fmla="*/ 16 w 42"/>
                <a:gd name="T9" fmla="*/ 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16" y="3"/>
                  </a:moveTo>
                  <a:cubicBezTo>
                    <a:pt x="6" y="6"/>
                    <a:pt x="0" y="17"/>
                    <a:pt x="3" y="26"/>
                  </a:cubicBezTo>
                  <a:cubicBezTo>
                    <a:pt x="7" y="36"/>
                    <a:pt x="17" y="42"/>
                    <a:pt x="27" y="39"/>
                  </a:cubicBezTo>
                  <a:cubicBezTo>
                    <a:pt x="37" y="35"/>
                    <a:pt x="42" y="25"/>
                    <a:pt x="39" y="15"/>
                  </a:cubicBezTo>
                  <a:cubicBezTo>
                    <a:pt x="36" y="5"/>
                    <a:pt x="25" y="0"/>
                    <a:pt x="16" y="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4" name="Freeform 90"/>
            <p:cNvSpPr>
              <a:spLocks/>
            </p:cNvSpPr>
            <p:nvPr/>
          </p:nvSpPr>
          <p:spPr bwMode="auto">
            <a:xfrm>
              <a:off x="10331872" y="4668283"/>
              <a:ext cx="60593" cy="60593"/>
            </a:xfrm>
            <a:custGeom>
              <a:avLst/>
              <a:gdLst>
                <a:gd name="T0" fmla="*/ 15 w 42"/>
                <a:gd name="T1" fmla="*/ 4 h 42"/>
                <a:gd name="T2" fmla="*/ 3 w 42"/>
                <a:gd name="T3" fmla="*/ 27 h 42"/>
                <a:gd name="T4" fmla="*/ 27 w 42"/>
                <a:gd name="T5" fmla="*/ 39 h 42"/>
                <a:gd name="T6" fmla="*/ 39 w 42"/>
                <a:gd name="T7" fmla="*/ 16 h 42"/>
                <a:gd name="T8" fmla="*/ 15 w 42"/>
                <a:gd name="T9" fmla="*/ 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15" y="4"/>
                  </a:moveTo>
                  <a:cubicBezTo>
                    <a:pt x="5" y="7"/>
                    <a:pt x="0" y="17"/>
                    <a:pt x="3" y="27"/>
                  </a:cubicBezTo>
                  <a:cubicBezTo>
                    <a:pt x="6" y="37"/>
                    <a:pt x="17" y="42"/>
                    <a:pt x="27" y="39"/>
                  </a:cubicBezTo>
                  <a:cubicBezTo>
                    <a:pt x="36" y="36"/>
                    <a:pt x="42" y="25"/>
                    <a:pt x="39" y="16"/>
                  </a:cubicBezTo>
                  <a:cubicBezTo>
                    <a:pt x="36" y="6"/>
                    <a:pt x="25" y="0"/>
                    <a:pt x="15" y="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" name="Freeform 91"/>
            <p:cNvSpPr>
              <a:spLocks/>
            </p:cNvSpPr>
            <p:nvPr/>
          </p:nvSpPr>
          <p:spPr bwMode="auto">
            <a:xfrm>
              <a:off x="10361863" y="4763762"/>
              <a:ext cx="59369" cy="60593"/>
            </a:xfrm>
            <a:custGeom>
              <a:avLst/>
              <a:gdLst>
                <a:gd name="T0" fmla="*/ 15 w 41"/>
                <a:gd name="T1" fmla="*/ 3 h 42"/>
                <a:gd name="T2" fmla="*/ 3 w 41"/>
                <a:gd name="T3" fmla="*/ 26 h 42"/>
                <a:gd name="T4" fmla="*/ 26 w 41"/>
                <a:gd name="T5" fmla="*/ 39 h 42"/>
                <a:gd name="T6" fmla="*/ 38 w 41"/>
                <a:gd name="T7" fmla="*/ 15 h 42"/>
                <a:gd name="T8" fmla="*/ 15 w 41"/>
                <a:gd name="T9" fmla="*/ 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2">
                  <a:moveTo>
                    <a:pt x="15" y="3"/>
                  </a:moveTo>
                  <a:cubicBezTo>
                    <a:pt x="5" y="6"/>
                    <a:pt x="0" y="17"/>
                    <a:pt x="3" y="26"/>
                  </a:cubicBezTo>
                  <a:cubicBezTo>
                    <a:pt x="6" y="36"/>
                    <a:pt x="16" y="42"/>
                    <a:pt x="26" y="39"/>
                  </a:cubicBezTo>
                  <a:cubicBezTo>
                    <a:pt x="36" y="35"/>
                    <a:pt x="41" y="25"/>
                    <a:pt x="38" y="15"/>
                  </a:cubicBezTo>
                  <a:cubicBezTo>
                    <a:pt x="35" y="5"/>
                    <a:pt x="25" y="0"/>
                    <a:pt x="15" y="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6" name="Freeform 92"/>
            <p:cNvSpPr>
              <a:spLocks/>
            </p:cNvSpPr>
            <p:nvPr/>
          </p:nvSpPr>
          <p:spPr bwMode="auto">
            <a:xfrm>
              <a:off x="10391241" y="4858018"/>
              <a:ext cx="60593" cy="60593"/>
            </a:xfrm>
            <a:custGeom>
              <a:avLst/>
              <a:gdLst>
                <a:gd name="T0" fmla="*/ 16 w 42"/>
                <a:gd name="T1" fmla="*/ 3 h 42"/>
                <a:gd name="T2" fmla="*/ 4 w 42"/>
                <a:gd name="T3" fmla="*/ 27 h 42"/>
                <a:gd name="T4" fmla="*/ 27 w 42"/>
                <a:gd name="T5" fmla="*/ 39 h 42"/>
                <a:gd name="T6" fmla="*/ 39 w 42"/>
                <a:gd name="T7" fmla="*/ 16 h 42"/>
                <a:gd name="T8" fmla="*/ 16 w 42"/>
                <a:gd name="T9" fmla="*/ 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16" y="3"/>
                  </a:moveTo>
                  <a:cubicBezTo>
                    <a:pt x="6" y="7"/>
                    <a:pt x="0" y="17"/>
                    <a:pt x="4" y="27"/>
                  </a:cubicBezTo>
                  <a:cubicBezTo>
                    <a:pt x="7" y="37"/>
                    <a:pt x="17" y="42"/>
                    <a:pt x="27" y="39"/>
                  </a:cubicBezTo>
                  <a:cubicBezTo>
                    <a:pt x="37" y="36"/>
                    <a:pt x="42" y="25"/>
                    <a:pt x="39" y="16"/>
                  </a:cubicBezTo>
                  <a:cubicBezTo>
                    <a:pt x="36" y="6"/>
                    <a:pt x="25" y="0"/>
                    <a:pt x="16" y="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7" name="Rectangle 93"/>
            <p:cNvSpPr>
              <a:spLocks noChangeArrowheads="1"/>
            </p:cNvSpPr>
            <p:nvPr/>
          </p:nvSpPr>
          <p:spPr bwMode="auto">
            <a:xfrm>
              <a:off x="9071661" y="5771197"/>
              <a:ext cx="441288" cy="1897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8" name="Rectangle 94"/>
            <p:cNvSpPr>
              <a:spLocks noChangeArrowheads="1"/>
            </p:cNvSpPr>
            <p:nvPr/>
          </p:nvSpPr>
          <p:spPr bwMode="auto">
            <a:xfrm>
              <a:off x="9290163" y="5636546"/>
              <a:ext cx="18362" cy="1432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9" name="Freeform 95"/>
            <p:cNvSpPr>
              <a:spLocks/>
            </p:cNvSpPr>
            <p:nvPr/>
          </p:nvSpPr>
          <p:spPr bwMode="auto">
            <a:xfrm>
              <a:off x="9046567" y="5293186"/>
              <a:ext cx="504941" cy="97316"/>
            </a:xfrm>
            <a:custGeom>
              <a:avLst/>
              <a:gdLst>
                <a:gd name="T0" fmla="*/ 349 w 349"/>
                <a:gd name="T1" fmla="*/ 33 h 67"/>
                <a:gd name="T2" fmla="*/ 316 w 349"/>
                <a:gd name="T3" fmla="*/ 67 h 67"/>
                <a:gd name="T4" fmla="*/ 33 w 349"/>
                <a:gd name="T5" fmla="*/ 67 h 67"/>
                <a:gd name="T6" fmla="*/ 0 w 349"/>
                <a:gd name="T7" fmla="*/ 33 h 67"/>
                <a:gd name="T8" fmla="*/ 33 w 349"/>
                <a:gd name="T9" fmla="*/ 0 h 67"/>
                <a:gd name="T10" fmla="*/ 316 w 349"/>
                <a:gd name="T11" fmla="*/ 0 h 67"/>
                <a:gd name="T12" fmla="*/ 349 w 349"/>
                <a:gd name="T13" fmla="*/ 3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9" h="67">
                  <a:moveTo>
                    <a:pt x="349" y="33"/>
                  </a:moveTo>
                  <a:cubicBezTo>
                    <a:pt x="349" y="52"/>
                    <a:pt x="334" y="67"/>
                    <a:pt x="316" y="67"/>
                  </a:cubicBezTo>
                  <a:cubicBezTo>
                    <a:pt x="33" y="67"/>
                    <a:pt x="33" y="67"/>
                    <a:pt x="33" y="67"/>
                  </a:cubicBezTo>
                  <a:cubicBezTo>
                    <a:pt x="15" y="67"/>
                    <a:pt x="0" y="52"/>
                    <a:pt x="0" y="33"/>
                  </a:cubicBezTo>
                  <a:cubicBezTo>
                    <a:pt x="0" y="15"/>
                    <a:pt x="15" y="0"/>
                    <a:pt x="33" y="0"/>
                  </a:cubicBezTo>
                  <a:cubicBezTo>
                    <a:pt x="316" y="0"/>
                    <a:pt x="316" y="0"/>
                    <a:pt x="316" y="0"/>
                  </a:cubicBezTo>
                  <a:cubicBezTo>
                    <a:pt x="334" y="0"/>
                    <a:pt x="349" y="15"/>
                    <a:pt x="349" y="3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0" name="Freeform 96"/>
            <p:cNvSpPr>
              <a:spLocks/>
            </p:cNvSpPr>
            <p:nvPr/>
          </p:nvSpPr>
          <p:spPr bwMode="auto">
            <a:xfrm>
              <a:off x="9046567" y="5420492"/>
              <a:ext cx="504941" cy="97316"/>
            </a:xfrm>
            <a:custGeom>
              <a:avLst/>
              <a:gdLst>
                <a:gd name="T0" fmla="*/ 349 w 349"/>
                <a:gd name="T1" fmla="*/ 34 h 67"/>
                <a:gd name="T2" fmla="*/ 316 w 349"/>
                <a:gd name="T3" fmla="*/ 67 h 67"/>
                <a:gd name="T4" fmla="*/ 33 w 349"/>
                <a:gd name="T5" fmla="*/ 67 h 67"/>
                <a:gd name="T6" fmla="*/ 0 w 349"/>
                <a:gd name="T7" fmla="*/ 34 h 67"/>
                <a:gd name="T8" fmla="*/ 33 w 349"/>
                <a:gd name="T9" fmla="*/ 0 h 67"/>
                <a:gd name="T10" fmla="*/ 316 w 349"/>
                <a:gd name="T11" fmla="*/ 0 h 67"/>
                <a:gd name="T12" fmla="*/ 349 w 349"/>
                <a:gd name="T13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9" h="67">
                  <a:moveTo>
                    <a:pt x="349" y="34"/>
                  </a:moveTo>
                  <a:cubicBezTo>
                    <a:pt x="349" y="52"/>
                    <a:pt x="334" y="67"/>
                    <a:pt x="316" y="67"/>
                  </a:cubicBezTo>
                  <a:cubicBezTo>
                    <a:pt x="33" y="67"/>
                    <a:pt x="33" y="67"/>
                    <a:pt x="33" y="67"/>
                  </a:cubicBezTo>
                  <a:cubicBezTo>
                    <a:pt x="15" y="67"/>
                    <a:pt x="0" y="52"/>
                    <a:pt x="0" y="34"/>
                  </a:cubicBezTo>
                  <a:cubicBezTo>
                    <a:pt x="0" y="15"/>
                    <a:pt x="15" y="0"/>
                    <a:pt x="33" y="0"/>
                  </a:cubicBezTo>
                  <a:cubicBezTo>
                    <a:pt x="316" y="0"/>
                    <a:pt x="316" y="0"/>
                    <a:pt x="316" y="0"/>
                  </a:cubicBezTo>
                  <a:cubicBezTo>
                    <a:pt x="334" y="0"/>
                    <a:pt x="349" y="15"/>
                    <a:pt x="349" y="3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1" name="Freeform 97"/>
            <p:cNvSpPr>
              <a:spLocks/>
            </p:cNvSpPr>
            <p:nvPr/>
          </p:nvSpPr>
          <p:spPr bwMode="auto">
            <a:xfrm>
              <a:off x="9046567" y="5549635"/>
              <a:ext cx="504941" cy="96704"/>
            </a:xfrm>
            <a:custGeom>
              <a:avLst/>
              <a:gdLst>
                <a:gd name="T0" fmla="*/ 349 w 349"/>
                <a:gd name="T1" fmla="*/ 34 h 67"/>
                <a:gd name="T2" fmla="*/ 316 w 349"/>
                <a:gd name="T3" fmla="*/ 67 h 67"/>
                <a:gd name="T4" fmla="*/ 33 w 349"/>
                <a:gd name="T5" fmla="*/ 67 h 67"/>
                <a:gd name="T6" fmla="*/ 0 w 349"/>
                <a:gd name="T7" fmla="*/ 34 h 67"/>
                <a:gd name="T8" fmla="*/ 33 w 349"/>
                <a:gd name="T9" fmla="*/ 0 h 67"/>
                <a:gd name="T10" fmla="*/ 316 w 349"/>
                <a:gd name="T11" fmla="*/ 0 h 67"/>
                <a:gd name="T12" fmla="*/ 349 w 349"/>
                <a:gd name="T13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9" h="67">
                  <a:moveTo>
                    <a:pt x="349" y="34"/>
                  </a:moveTo>
                  <a:cubicBezTo>
                    <a:pt x="349" y="52"/>
                    <a:pt x="334" y="67"/>
                    <a:pt x="316" y="67"/>
                  </a:cubicBezTo>
                  <a:cubicBezTo>
                    <a:pt x="33" y="67"/>
                    <a:pt x="33" y="67"/>
                    <a:pt x="33" y="67"/>
                  </a:cubicBezTo>
                  <a:cubicBezTo>
                    <a:pt x="15" y="67"/>
                    <a:pt x="0" y="52"/>
                    <a:pt x="0" y="34"/>
                  </a:cubicBezTo>
                  <a:cubicBezTo>
                    <a:pt x="0" y="15"/>
                    <a:pt x="15" y="0"/>
                    <a:pt x="33" y="0"/>
                  </a:cubicBezTo>
                  <a:cubicBezTo>
                    <a:pt x="316" y="0"/>
                    <a:pt x="316" y="0"/>
                    <a:pt x="316" y="0"/>
                  </a:cubicBezTo>
                  <a:cubicBezTo>
                    <a:pt x="334" y="0"/>
                    <a:pt x="349" y="15"/>
                    <a:pt x="349" y="3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2" name="Rectangle 98"/>
            <p:cNvSpPr>
              <a:spLocks noChangeArrowheads="1"/>
            </p:cNvSpPr>
            <p:nvPr/>
          </p:nvSpPr>
          <p:spPr bwMode="auto">
            <a:xfrm>
              <a:off x="9120625" y="5322564"/>
              <a:ext cx="34887" cy="342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3" name="Rectangle 99"/>
            <p:cNvSpPr>
              <a:spLocks noChangeArrowheads="1"/>
            </p:cNvSpPr>
            <p:nvPr/>
          </p:nvSpPr>
          <p:spPr bwMode="auto">
            <a:xfrm>
              <a:off x="9175710" y="5322564"/>
              <a:ext cx="33051" cy="342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4" name="Rectangle 100"/>
            <p:cNvSpPr>
              <a:spLocks noChangeArrowheads="1"/>
            </p:cNvSpPr>
            <p:nvPr/>
          </p:nvSpPr>
          <p:spPr bwMode="auto">
            <a:xfrm>
              <a:off x="9228958" y="5322564"/>
              <a:ext cx="33663" cy="342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5" name="Rectangle 101"/>
            <p:cNvSpPr>
              <a:spLocks noChangeArrowheads="1"/>
            </p:cNvSpPr>
            <p:nvPr/>
          </p:nvSpPr>
          <p:spPr bwMode="auto">
            <a:xfrm>
              <a:off x="9282818" y="5322564"/>
              <a:ext cx="33051" cy="342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6" name="Rectangle 102"/>
            <p:cNvSpPr>
              <a:spLocks noChangeArrowheads="1"/>
            </p:cNvSpPr>
            <p:nvPr/>
          </p:nvSpPr>
          <p:spPr bwMode="auto">
            <a:xfrm>
              <a:off x="9336067" y="5322564"/>
              <a:ext cx="34887" cy="342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7" name="Rectangle 103"/>
            <p:cNvSpPr>
              <a:spLocks noChangeArrowheads="1"/>
            </p:cNvSpPr>
            <p:nvPr/>
          </p:nvSpPr>
          <p:spPr bwMode="auto">
            <a:xfrm>
              <a:off x="9389927" y="5322564"/>
              <a:ext cx="34275" cy="342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8" name="Rectangle 104"/>
            <p:cNvSpPr>
              <a:spLocks noChangeArrowheads="1"/>
            </p:cNvSpPr>
            <p:nvPr/>
          </p:nvSpPr>
          <p:spPr bwMode="auto">
            <a:xfrm>
              <a:off x="9443176" y="5322564"/>
              <a:ext cx="34887" cy="342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9" name="Rectangle 105"/>
            <p:cNvSpPr>
              <a:spLocks noChangeArrowheads="1"/>
            </p:cNvSpPr>
            <p:nvPr/>
          </p:nvSpPr>
          <p:spPr bwMode="auto">
            <a:xfrm>
              <a:off x="9120625" y="5582685"/>
              <a:ext cx="34887" cy="3366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0" name="Rectangle 106"/>
            <p:cNvSpPr>
              <a:spLocks noChangeArrowheads="1"/>
            </p:cNvSpPr>
            <p:nvPr/>
          </p:nvSpPr>
          <p:spPr bwMode="auto">
            <a:xfrm>
              <a:off x="9175710" y="5582685"/>
              <a:ext cx="33051" cy="3366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1" name="Rectangle 107"/>
            <p:cNvSpPr>
              <a:spLocks noChangeArrowheads="1"/>
            </p:cNvSpPr>
            <p:nvPr/>
          </p:nvSpPr>
          <p:spPr bwMode="auto">
            <a:xfrm>
              <a:off x="9228958" y="5582685"/>
              <a:ext cx="33663" cy="3366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2" name="Rectangle 108"/>
            <p:cNvSpPr>
              <a:spLocks noChangeArrowheads="1"/>
            </p:cNvSpPr>
            <p:nvPr/>
          </p:nvSpPr>
          <p:spPr bwMode="auto">
            <a:xfrm>
              <a:off x="9336067" y="5582685"/>
              <a:ext cx="34887" cy="3366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3" name="Rectangle 109"/>
            <p:cNvSpPr>
              <a:spLocks noChangeArrowheads="1"/>
            </p:cNvSpPr>
            <p:nvPr/>
          </p:nvSpPr>
          <p:spPr bwMode="auto">
            <a:xfrm>
              <a:off x="9443176" y="5582685"/>
              <a:ext cx="34887" cy="3366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4" name="Oval 110"/>
            <p:cNvSpPr>
              <a:spLocks noChangeArrowheads="1"/>
            </p:cNvSpPr>
            <p:nvPr/>
          </p:nvSpPr>
          <p:spPr bwMode="auto">
            <a:xfrm>
              <a:off x="9237527" y="5448034"/>
              <a:ext cx="39171" cy="3917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5" name="Oval 111"/>
            <p:cNvSpPr>
              <a:spLocks noChangeArrowheads="1"/>
            </p:cNvSpPr>
            <p:nvPr/>
          </p:nvSpPr>
          <p:spPr bwMode="auto">
            <a:xfrm>
              <a:off x="9172649" y="5448034"/>
              <a:ext cx="40395" cy="3917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6" name="Oval 112"/>
            <p:cNvSpPr>
              <a:spLocks noChangeArrowheads="1"/>
            </p:cNvSpPr>
            <p:nvPr/>
          </p:nvSpPr>
          <p:spPr bwMode="auto">
            <a:xfrm>
              <a:off x="9108996" y="5448034"/>
              <a:ext cx="39171" cy="3917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27" name="TextBox 62"/>
          <p:cNvSpPr txBox="1"/>
          <p:nvPr/>
        </p:nvSpPr>
        <p:spPr>
          <a:xfrm>
            <a:off x="1287217" y="1818524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8" name="Rectangle 64"/>
          <p:cNvSpPr/>
          <p:nvPr/>
        </p:nvSpPr>
        <p:spPr>
          <a:xfrm>
            <a:off x="1282292" y="2083075"/>
            <a:ext cx="4744767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9" name="Donut 65"/>
          <p:cNvSpPr/>
          <p:nvPr/>
        </p:nvSpPr>
        <p:spPr>
          <a:xfrm>
            <a:off x="1370341" y="3519677"/>
            <a:ext cx="724494" cy="724494"/>
          </a:xfrm>
          <a:prstGeom prst="donut">
            <a:avLst>
              <a:gd name="adj" fmla="val 6804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0" name="Freeform 66"/>
          <p:cNvSpPr>
            <a:spLocks noEditPoints="1"/>
          </p:cNvSpPr>
          <p:nvPr/>
        </p:nvSpPr>
        <p:spPr bwMode="auto">
          <a:xfrm>
            <a:off x="1576097" y="3717118"/>
            <a:ext cx="312978" cy="329611"/>
          </a:xfrm>
          <a:custGeom>
            <a:avLst/>
            <a:gdLst>
              <a:gd name="T0" fmla="*/ 20 w 96"/>
              <a:gd name="T1" fmla="*/ 86 h 101"/>
              <a:gd name="T2" fmla="*/ 7 w 96"/>
              <a:gd name="T3" fmla="*/ 58 h 101"/>
              <a:gd name="T4" fmla="*/ 18 w 96"/>
              <a:gd name="T5" fmla="*/ 29 h 101"/>
              <a:gd name="T6" fmla="*/ 42 w 96"/>
              <a:gd name="T7" fmla="*/ 17 h 101"/>
              <a:gd name="T8" fmla="*/ 41 w 96"/>
              <a:gd name="T9" fmla="*/ 9 h 101"/>
              <a:gd name="T10" fmla="*/ 36 w 96"/>
              <a:gd name="T11" fmla="*/ 10 h 101"/>
              <a:gd name="T12" fmla="*/ 35 w 96"/>
              <a:gd name="T13" fmla="*/ 5 h 101"/>
              <a:gd name="T14" fmla="*/ 48 w 96"/>
              <a:gd name="T15" fmla="*/ 3 h 101"/>
              <a:gd name="T16" fmla="*/ 49 w 96"/>
              <a:gd name="T17" fmla="*/ 8 h 101"/>
              <a:gd name="T18" fmla="*/ 44 w 96"/>
              <a:gd name="T19" fmla="*/ 9 h 101"/>
              <a:gd name="T20" fmla="*/ 46 w 96"/>
              <a:gd name="T21" fmla="*/ 16 h 101"/>
              <a:gd name="T22" fmla="*/ 74 w 96"/>
              <a:gd name="T23" fmla="*/ 27 h 101"/>
              <a:gd name="T24" fmla="*/ 87 w 96"/>
              <a:gd name="T25" fmla="*/ 54 h 101"/>
              <a:gd name="T26" fmla="*/ 77 w 96"/>
              <a:gd name="T27" fmla="*/ 83 h 101"/>
              <a:gd name="T28" fmla="*/ 75 w 96"/>
              <a:gd name="T29" fmla="*/ 85 h 101"/>
              <a:gd name="T30" fmla="*/ 79 w 96"/>
              <a:gd name="T31" fmla="*/ 101 h 101"/>
              <a:gd name="T32" fmla="*/ 74 w 96"/>
              <a:gd name="T33" fmla="*/ 101 h 101"/>
              <a:gd name="T34" fmla="*/ 63 w 96"/>
              <a:gd name="T35" fmla="*/ 93 h 101"/>
              <a:gd name="T36" fmla="*/ 49 w 96"/>
              <a:gd name="T37" fmla="*/ 96 h 101"/>
              <a:gd name="T38" fmla="*/ 32 w 96"/>
              <a:gd name="T39" fmla="*/ 93 h 101"/>
              <a:gd name="T40" fmla="*/ 22 w 96"/>
              <a:gd name="T41" fmla="*/ 101 h 101"/>
              <a:gd name="T42" fmla="*/ 17 w 96"/>
              <a:gd name="T43" fmla="*/ 101 h 101"/>
              <a:gd name="T44" fmla="*/ 21 w 96"/>
              <a:gd name="T45" fmla="*/ 86 h 101"/>
              <a:gd name="T46" fmla="*/ 20 w 96"/>
              <a:gd name="T47" fmla="*/ 86 h 101"/>
              <a:gd name="T48" fmla="*/ 82 w 96"/>
              <a:gd name="T49" fmla="*/ 6 h 101"/>
              <a:gd name="T50" fmla="*/ 60 w 96"/>
              <a:gd name="T51" fmla="*/ 11 h 101"/>
              <a:gd name="T52" fmla="*/ 92 w 96"/>
              <a:gd name="T53" fmla="*/ 31 h 101"/>
              <a:gd name="T54" fmla="*/ 88 w 96"/>
              <a:gd name="T55" fmla="*/ 9 h 101"/>
              <a:gd name="T56" fmla="*/ 92 w 96"/>
              <a:gd name="T57" fmla="*/ 3 h 101"/>
              <a:gd name="T58" fmla="*/ 86 w 96"/>
              <a:gd name="T59" fmla="*/ 0 h 101"/>
              <a:gd name="T60" fmla="*/ 82 w 96"/>
              <a:gd name="T61" fmla="*/ 6 h 101"/>
              <a:gd name="T62" fmla="*/ 14 w 96"/>
              <a:gd name="T63" fmla="*/ 6 h 101"/>
              <a:gd name="T64" fmla="*/ 10 w 96"/>
              <a:gd name="T65" fmla="*/ 0 h 101"/>
              <a:gd name="T66" fmla="*/ 4 w 96"/>
              <a:gd name="T67" fmla="*/ 3 h 101"/>
              <a:gd name="T68" fmla="*/ 8 w 96"/>
              <a:gd name="T69" fmla="*/ 9 h 101"/>
              <a:gd name="T70" fmla="*/ 4 w 96"/>
              <a:gd name="T71" fmla="*/ 31 h 101"/>
              <a:gd name="T72" fmla="*/ 36 w 96"/>
              <a:gd name="T73" fmla="*/ 11 h 101"/>
              <a:gd name="T74" fmla="*/ 14 w 96"/>
              <a:gd name="T75" fmla="*/ 6 h 101"/>
              <a:gd name="T76" fmla="*/ 43 w 96"/>
              <a:gd name="T77" fmla="*/ 54 h 101"/>
              <a:gd name="T78" fmla="*/ 42 w 96"/>
              <a:gd name="T79" fmla="*/ 56 h 101"/>
              <a:gd name="T80" fmla="*/ 22 w 96"/>
              <a:gd name="T81" fmla="*/ 61 h 101"/>
              <a:gd name="T82" fmla="*/ 22 w 96"/>
              <a:gd name="T83" fmla="*/ 64 h 101"/>
              <a:gd name="T84" fmla="*/ 43 w 96"/>
              <a:gd name="T85" fmla="*/ 59 h 101"/>
              <a:gd name="T86" fmla="*/ 46 w 96"/>
              <a:gd name="T87" fmla="*/ 61 h 101"/>
              <a:gd name="T88" fmla="*/ 54 w 96"/>
              <a:gd name="T89" fmla="*/ 58 h 101"/>
              <a:gd name="T90" fmla="*/ 50 w 96"/>
              <a:gd name="T91" fmla="*/ 50 h 101"/>
              <a:gd name="T92" fmla="*/ 49 w 96"/>
              <a:gd name="T93" fmla="*/ 50 h 101"/>
              <a:gd name="T94" fmla="*/ 41 w 96"/>
              <a:gd name="T95" fmla="*/ 37 h 101"/>
              <a:gd name="T96" fmla="*/ 38 w 96"/>
              <a:gd name="T97" fmla="*/ 39 h 101"/>
              <a:gd name="T98" fmla="*/ 44 w 96"/>
              <a:gd name="T99" fmla="*/ 52 h 101"/>
              <a:gd name="T100" fmla="*/ 43 w 96"/>
              <a:gd name="T101" fmla="*/ 54 h 101"/>
              <a:gd name="T102" fmla="*/ 18 w 96"/>
              <a:gd name="T103" fmla="*/ 58 h 101"/>
              <a:gd name="T104" fmla="*/ 28 w 96"/>
              <a:gd name="T105" fmla="*/ 78 h 101"/>
              <a:gd name="T106" fmla="*/ 49 w 96"/>
              <a:gd name="T107" fmla="*/ 85 h 101"/>
              <a:gd name="T108" fmla="*/ 69 w 96"/>
              <a:gd name="T109" fmla="*/ 76 h 101"/>
              <a:gd name="T110" fmla="*/ 76 w 96"/>
              <a:gd name="T111" fmla="*/ 55 h 101"/>
              <a:gd name="T112" fmla="*/ 67 w 96"/>
              <a:gd name="T113" fmla="*/ 35 h 101"/>
              <a:gd name="T114" fmla="*/ 46 w 96"/>
              <a:gd name="T115" fmla="*/ 27 h 101"/>
              <a:gd name="T116" fmla="*/ 26 w 96"/>
              <a:gd name="T117" fmla="*/ 37 h 101"/>
              <a:gd name="T118" fmla="*/ 18 w 96"/>
              <a:gd name="T119" fmla="*/ 58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6" h="101">
                <a:moveTo>
                  <a:pt x="20" y="86"/>
                </a:moveTo>
                <a:cubicBezTo>
                  <a:pt x="12" y="78"/>
                  <a:pt x="8" y="68"/>
                  <a:pt x="7" y="58"/>
                </a:cubicBezTo>
                <a:cubicBezTo>
                  <a:pt x="7" y="48"/>
                  <a:pt x="10" y="38"/>
                  <a:pt x="18" y="29"/>
                </a:cubicBezTo>
                <a:cubicBezTo>
                  <a:pt x="24" y="22"/>
                  <a:pt x="33" y="18"/>
                  <a:pt x="42" y="17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10"/>
                  <a:pt x="36" y="10"/>
                  <a:pt x="36" y="10"/>
                </a:cubicBezTo>
                <a:cubicBezTo>
                  <a:pt x="35" y="5"/>
                  <a:pt x="35" y="5"/>
                  <a:pt x="35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8"/>
                  <a:pt x="49" y="8"/>
                  <a:pt x="4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6" y="16"/>
                  <a:pt x="46" y="16"/>
                  <a:pt x="46" y="16"/>
                </a:cubicBezTo>
                <a:cubicBezTo>
                  <a:pt x="56" y="16"/>
                  <a:pt x="66" y="19"/>
                  <a:pt x="74" y="27"/>
                </a:cubicBezTo>
                <a:cubicBezTo>
                  <a:pt x="82" y="34"/>
                  <a:pt x="87" y="44"/>
                  <a:pt x="87" y="54"/>
                </a:cubicBezTo>
                <a:cubicBezTo>
                  <a:pt x="88" y="65"/>
                  <a:pt x="84" y="75"/>
                  <a:pt x="77" y="83"/>
                </a:cubicBezTo>
                <a:cubicBezTo>
                  <a:pt x="76" y="84"/>
                  <a:pt x="76" y="84"/>
                  <a:pt x="75" y="85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59" y="95"/>
                  <a:pt x="54" y="96"/>
                  <a:pt x="49" y="96"/>
                </a:cubicBezTo>
                <a:cubicBezTo>
                  <a:pt x="44" y="96"/>
                  <a:pt x="38" y="95"/>
                  <a:pt x="32" y="93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6"/>
                  <a:pt x="20" y="86"/>
                  <a:pt x="20" y="86"/>
                </a:cubicBezTo>
                <a:close/>
                <a:moveTo>
                  <a:pt x="82" y="6"/>
                </a:moveTo>
                <a:cubicBezTo>
                  <a:pt x="74" y="3"/>
                  <a:pt x="66" y="5"/>
                  <a:pt x="60" y="11"/>
                </a:cubicBezTo>
                <a:cubicBezTo>
                  <a:pt x="92" y="31"/>
                  <a:pt x="92" y="31"/>
                  <a:pt x="92" y="31"/>
                </a:cubicBezTo>
                <a:cubicBezTo>
                  <a:pt x="96" y="24"/>
                  <a:pt x="94" y="15"/>
                  <a:pt x="88" y="9"/>
                </a:cubicBezTo>
                <a:cubicBezTo>
                  <a:pt x="92" y="3"/>
                  <a:pt x="92" y="3"/>
                  <a:pt x="92" y="3"/>
                </a:cubicBezTo>
                <a:cubicBezTo>
                  <a:pt x="86" y="0"/>
                  <a:pt x="86" y="0"/>
                  <a:pt x="86" y="0"/>
                </a:cubicBezTo>
                <a:cubicBezTo>
                  <a:pt x="82" y="6"/>
                  <a:pt x="82" y="6"/>
                  <a:pt x="82" y="6"/>
                </a:cubicBezTo>
                <a:close/>
                <a:moveTo>
                  <a:pt x="14" y="6"/>
                </a:moveTo>
                <a:cubicBezTo>
                  <a:pt x="10" y="0"/>
                  <a:pt x="10" y="0"/>
                  <a:pt x="10" y="0"/>
                </a:cubicBezTo>
                <a:cubicBezTo>
                  <a:pt x="4" y="3"/>
                  <a:pt x="4" y="3"/>
                  <a:pt x="4" y="3"/>
                </a:cubicBezTo>
                <a:cubicBezTo>
                  <a:pt x="8" y="9"/>
                  <a:pt x="8" y="9"/>
                  <a:pt x="8" y="9"/>
                </a:cubicBezTo>
                <a:cubicBezTo>
                  <a:pt x="2" y="15"/>
                  <a:pt x="0" y="24"/>
                  <a:pt x="4" y="31"/>
                </a:cubicBezTo>
                <a:cubicBezTo>
                  <a:pt x="36" y="11"/>
                  <a:pt x="36" y="11"/>
                  <a:pt x="36" y="11"/>
                </a:cubicBezTo>
                <a:cubicBezTo>
                  <a:pt x="30" y="5"/>
                  <a:pt x="21" y="3"/>
                  <a:pt x="14" y="6"/>
                </a:cubicBezTo>
                <a:close/>
                <a:moveTo>
                  <a:pt x="43" y="54"/>
                </a:moveTo>
                <a:cubicBezTo>
                  <a:pt x="42" y="55"/>
                  <a:pt x="42" y="55"/>
                  <a:pt x="42" y="56"/>
                </a:cubicBezTo>
                <a:cubicBezTo>
                  <a:pt x="35" y="57"/>
                  <a:pt x="28" y="58"/>
                  <a:pt x="22" y="61"/>
                </a:cubicBezTo>
                <a:cubicBezTo>
                  <a:pt x="22" y="62"/>
                  <a:pt x="22" y="63"/>
                  <a:pt x="22" y="64"/>
                </a:cubicBezTo>
                <a:cubicBezTo>
                  <a:pt x="29" y="63"/>
                  <a:pt x="37" y="62"/>
                  <a:pt x="43" y="59"/>
                </a:cubicBezTo>
                <a:cubicBezTo>
                  <a:pt x="44" y="60"/>
                  <a:pt x="45" y="61"/>
                  <a:pt x="46" y="61"/>
                </a:cubicBezTo>
                <a:cubicBezTo>
                  <a:pt x="49" y="62"/>
                  <a:pt x="53" y="61"/>
                  <a:pt x="54" y="58"/>
                </a:cubicBezTo>
                <a:cubicBezTo>
                  <a:pt x="55" y="55"/>
                  <a:pt x="53" y="51"/>
                  <a:pt x="50" y="50"/>
                </a:cubicBezTo>
                <a:cubicBezTo>
                  <a:pt x="50" y="50"/>
                  <a:pt x="49" y="50"/>
                  <a:pt x="49" y="50"/>
                </a:cubicBezTo>
                <a:cubicBezTo>
                  <a:pt x="47" y="46"/>
                  <a:pt x="44" y="41"/>
                  <a:pt x="41" y="37"/>
                </a:cubicBezTo>
                <a:cubicBezTo>
                  <a:pt x="40" y="38"/>
                  <a:pt x="39" y="39"/>
                  <a:pt x="38" y="39"/>
                </a:cubicBezTo>
                <a:cubicBezTo>
                  <a:pt x="39" y="44"/>
                  <a:pt x="41" y="48"/>
                  <a:pt x="44" y="52"/>
                </a:cubicBezTo>
                <a:cubicBezTo>
                  <a:pt x="43" y="52"/>
                  <a:pt x="43" y="53"/>
                  <a:pt x="43" y="54"/>
                </a:cubicBezTo>
                <a:close/>
                <a:moveTo>
                  <a:pt x="18" y="58"/>
                </a:moveTo>
                <a:cubicBezTo>
                  <a:pt x="19" y="65"/>
                  <a:pt x="22" y="72"/>
                  <a:pt x="28" y="78"/>
                </a:cubicBezTo>
                <a:cubicBezTo>
                  <a:pt x="34" y="83"/>
                  <a:pt x="41" y="86"/>
                  <a:pt x="49" y="85"/>
                </a:cubicBezTo>
                <a:cubicBezTo>
                  <a:pt x="56" y="85"/>
                  <a:pt x="63" y="82"/>
                  <a:pt x="69" y="76"/>
                </a:cubicBezTo>
                <a:cubicBezTo>
                  <a:pt x="74" y="70"/>
                  <a:pt x="77" y="62"/>
                  <a:pt x="76" y="55"/>
                </a:cubicBezTo>
                <a:cubicBezTo>
                  <a:pt x="76" y="47"/>
                  <a:pt x="73" y="40"/>
                  <a:pt x="67" y="35"/>
                </a:cubicBezTo>
                <a:cubicBezTo>
                  <a:pt x="61" y="29"/>
                  <a:pt x="53" y="27"/>
                  <a:pt x="46" y="27"/>
                </a:cubicBezTo>
                <a:cubicBezTo>
                  <a:pt x="38" y="28"/>
                  <a:pt x="31" y="31"/>
                  <a:pt x="26" y="37"/>
                </a:cubicBezTo>
                <a:cubicBezTo>
                  <a:pt x="20" y="43"/>
                  <a:pt x="18" y="50"/>
                  <a:pt x="18" y="5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4" name="Freeform 67"/>
          <p:cNvSpPr>
            <a:spLocks noEditPoints="1"/>
          </p:cNvSpPr>
          <p:nvPr/>
        </p:nvSpPr>
        <p:spPr bwMode="auto">
          <a:xfrm>
            <a:off x="1547746" y="5242261"/>
            <a:ext cx="355312" cy="287275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5" name="Freeform 68"/>
          <p:cNvSpPr>
            <a:spLocks noEditPoints="1"/>
          </p:cNvSpPr>
          <p:nvPr/>
        </p:nvSpPr>
        <p:spPr bwMode="auto">
          <a:xfrm>
            <a:off x="4287300" y="5239740"/>
            <a:ext cx="237380" cy="347754"/>
          </a:xfrm>
          <a:custGeom>
            <a:avLst/>
            <a:gdLst>
              <a:gd name="T0" fmla="*/ 16 w 73"/>
              <a:gd name="T1" fmla="*/ 77 h 107"/>
              <a:gd name="T2" fmla="*/ 57 w 73"/>
              <a:gd name="T3" fmla="*/ 77 h 107"/>
              <a:gd name="T4" fmla="*/ 52 w 73"/>
              <a:gd name="T5" fmla="*/ 101 h 107"/>
              <a:gd name="T6" fmla="*/ 45 w 73"/>
              <a:gd name="T7" fmla="*/ 101 h 107"/>
              <a:gd name="T8" fmla="*/ 37 w 73"/>
              <a:gd name="T9" fmla="*/ 107 h 107"/>
              <a:gd name="T10" fmla="*/ 29 w 73"/>
              <a:gd name="T11" fmla="*/ 101 h 107"/>
              <a:gd name="T12" fmla="*/ 21 w 73"/>
              <a:gd name="T13" fmla="*/ 101 h 107"/>
              <a:gd name="T14" fmla="*/ 16 w 73"/>
              <a:gd name="T15" fmla="*/ 77 h 107"/>
              <a:gd name="T16" fmla="*/ 51 w 73"/>
              <a:gd name="T17" fmla="*/ 29 h 107"/>
              <a:gd name="T18" fmla="*/ 52 w 73"/>
              <a:gd name="T19" fmla="*/ 35 h 107"/>
              <a:gd name="T20" fmla="*/ 51 w 73"/>
              <a:gd name="T21" fmla="*/ 37 h 107"/>
              <a:gd name="T22" fmla="*/ 53 w 73"/>
              <a:gd name="T23" fmla="*/ 38 h 107"/>
              <a:gd name="T24" fmla="*/ 52 w 73"/>
              <a:gd name="T25" fmla="*/ 42 h 107"/>
              <a:gd name="T26" fmla="*/ 50 w 73"/>
              <a:gd name="T27" fmla="*/ 42 h 107"/>
              <a:gd name="T28" fmla="*/ 52 w 73"/>
              <a:gd name="T29" fmla="*/ 44 h 107"/>
              <a:gd name="T30" fmla="*/ 51 w 73"/>
              <a:gd name="T31" fmla="*/ 47 h 107"/>
              <a:gd name="T32" fmla="*/ 50 w 73"/>
              <a:gd name="T33" fmla="*/ 48 h 107"/>
              <a:gd name="T34" fmla="*/ 51 w 73"/>
              <a:gd name="T35" fmla="*/ 49 h 107"/>
              <a:gd name="T36" fmla="*/ 50 w 73"/>
              <a:gd name="T37" fmla="*/ 53 h 107"/>
              <a:gd name="T38" fmla="*/ 47 w 73"/>
              <a:gd name="T39" fmla="*/ 54 h 107"/>
              <a:gd name="T40" fmla="*/ 29 w 73"/>
              <a:gd name="T41" fmla="*/ 49 h 107"/>
              <a:gd name="T42" fmla="*/ 21 w 73"/>
              <a:gd name="T43" fmla="*/ 49 h 107"/>
              <a:gd name="T44" fmla="*/ 21 w 73"/>
              <a:gd name="T45" fmla="*/ 32 h 107"/>
              <a:gd name="T46" fmla="*/ 28 w 73"/>
              <a:gd name="T47" fmla="*/ 31 h 107"/>
              <a:gd name="T48" fmla="*/ 42 w 73"/>
              <a:gd name="T49" fmla="*/ 16 h 107"/>
              <a:gd name="T50" fmla="*/ 38 w 73"/>
              <a:gd name="T51" fmla="*/ 30 h 107"/>
              <a:gd name="T52" fmla="*/ 51 w 73"/>
              <a:gd name="T53" fmla="*/ 29 h 107"/>
              <a:gd name="T54" fmla="*/ 15 w 73"/>
              <a:gd name="T55" fmla="*/ 71 h 107"/>
              <a:gd name="T56" fmla="*/ 25 w 73"/>
              <a:gd name="T57" fmla="*/ 71 h 107"/>
              <a:gd name="T58" fmla="*/ 17 w 73"/>
              <a:gd name="T59" fmla="*/ 48 h 107"/>
              <a:gd name="T60" fmla="*/ 11 w 73"/>
              <a:gd name="T61" fmla="*/ 29 h 107"/>
              <a:gd name="T62" fmla="*/ 23 w 73"/>
              <a:gd name="T63" fmla="*/ 13 h 107"/>
              <a:gd name="T64" fmla="*/ 37 w 73"/>
              <a:gd name="T65" fmla="*/ 11 h 107"/>
              <a:gd name="T66" fmla="*/ 50 w 73"/>
              <a:gd name="T67" fmla="*/ 14 h 107"/>
              <a:gd name="T68" fmla="*/ 62 w 73"/>
              <a:gd name="T69" fmla="*/ 29 h 107"/>
              <a:gd name="T70" fmla="*/ 56 w 73"/>
              <a:gd name="T71" fmla="*/ 48 h 107"/>
              <a:gd name="T72" fmla="*/ 48 w 73"/>
              <a:gd name="T73" fmla="*/ 71 h 107"/>
              <a:gd name="T74" fmla="*/ 58 w 73"/>
              <a:gd name="T75" fmla="*/ 71 h 107"/>
              <a:gd name="T76" fmla="*/ 65 w 73"/>
              <a:gd name="T77" fmla="*/ 52 h 107"/>
              <a:gd name="T78" fmla="*/ 71 w 73"/>
              <a:gd name="T79" fmla="*/ 27 h 107"/>
              <a:gd name="T80" fmla="*/ 55 w 73"/>
              <a:gd name="T81" fmla="*/ 5 h 107"/>
              <a:gd name="T82" fmla="*/ 37 w 73"/>
              <a:gd name="T83" fmla="*/ 1 h 107"/>
              <a:gd name="T84" fmla="*/ 19 w 73"/>
              <a:gd name="T85" fmla="*/ 5 h 107"/>
              <a:gd name="T86" fmla="*/ 2 w 73"/>
              <a:gd name="T87" fmla="*/ 27 h 107"/>
              <a:gd name="T88" fmla="*/ 8 w 73"/>
              <a:gd name="T89" fmla="*/ 53 h 107"/>
              <a:gd name="T90" fmla="*/ 15 w 73"/>
              <a:gd name="T91" fmla="*/ 7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3" h="107">
                <a:moveTo>
                  <a:pt x="16" y="77"/>
                </a:moveTo>
                <a:cubicBezTo>
                  <a:pt x="57" y="77"/>
                  <a:pt x="57" y="77"/>
                  <a:pt x="57" y="77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45" y="101"/>
                  <a:pt x="45" y="101"/>
                  <a:pt x="45" y="101"/>
                </a:cubicBezTo>
                <a:cubicBezTo>
                  <a:pt x="44" y="104"/>
                  <a:pt x="41" y="107"/>
                  <a:pt x="37" y="107"/>
                </a:cubicBezTo>
                <a:cubicBezTo>
                  <a:pt x="33" y="107"/>
                  <a:pt x="30" y="104"/>
                  <a:pt x="29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16" y="77"/>
                  <a:pt x="16" y="77"/>
                  <a:pt x="16" y="77"/>
                </a:cubicBezTo>
                <a:close/>
                <a:moveTo>
                  <a:pt x="51" y="29"/>
                </a:moveTo>
                <a:cubicBezTo>
                  <a:pt x="52" y="35"/>
                  <a:pt x="52" y="35"/>
                  <a:pt x="52" y="35"/>
                </a:cubicBezTo>
                <a:cubicBezTo>
                  <a:pt x="51" y="37"/>
                  <a:pt x="51" y="37"/>
                  <a:pt x="51" y="37"/>
                </a:cubicBezTo>
                <a:cubicBezTo>
                  <a:pt x="53" y="38"/>
                  <a:pt x="53" y="38"/>
                  <a:pt x="53" y="38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2" y="44"/>
                  <a:pt x="52" y="44"/>
                  <a:pt x="52" y="44"/>
                </a:cubicBezTo>
                <a:cubicBezTo>
                  <a:pt x="51" y="47"/>
                  <a:pt x="51" y="47"/>
                  <a:pt x="51" y="47"/>
                </a:cubicBezTo>
                <a:cubicBezTo>
                  <a:pt x="50" y="48"/>
                  <a:pt x="50" y="48"/>
                  <a:pt x="50" y="48"/>
                </a:cubicBezTo>
                <a:cubicBezTo>
                  <a:pt x="51" y="49"/>
                  <a:pt x="51" y="49"/>
                  <a:pt x="51" y="49"/>
                </a:cubicBezTo>
                <a:cubicBezTo>
                  <a:pt x="50" y="53"/>
                  <a:pt x="50" y="53"/>
                  <a:pt x="50" y="53"/>
                </a:cubicBezTo>
                <a:cubicBezTo>
                  <a:pt x="47" y="54"/>
                  <a:pt x="47" y="54"/>
                  <a:pt x="47" y="54"/>
                </a:cubicBezTo>
                <a:cubicBezTo>
                  <a:pt x="29" y="49"/>
                  <a:pt x="29" y="49"/>
                  <a:pt x="29" y="49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32"/>
                  <a:pt x="21" y="32"/>
                  <a:pt x="21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42" y="16"/>
                  <a:pt x="42" y="16"/>
                  <a:pt x="42" y="16"/>
                </a:cubicBezTo>
                <a:cubicBezTo>
                  <a:pt x="50" y="21"/>
                  <a:pt x="43" y="27"/>
                  <a:pt x="38" y="30"/>
                </a:cubicBezTo>
                <a:cubicBezTo>
                  <a:pt x="51" y="29"/>
                  <a:pt x="51" y="29"/>
                  <a:pt x="51" y="29"/>
                </a:cubicBezTo>
                <a:close/>
                <a:moveTo>
                  <a:pt x="15" y="71"/>
                </a:moveTo>
                <a:cubicBezTo>
                  <a:pt x="25" y="71"/>
                  <a:pt x="25" y="71"/>
                  <a:pt x="25" y="71"/>
                </a:cubicBezTo>
                <a:cubicBezTo>
                  <a:pt x="24" y="62"/>
                  <a:pt x="20" y="55"/>
                  <a:pt x="17" y="48"/>
                </a:cubicBezTo>
                <a:cubicBezTo>
                  <a:pt x="13" y="41"/>
                  <a:pt x="10" y="34"/>
                  <a:pt x="11" y="29"/>
                </a:cubicBezTo>
                <a:cubicBezTo>
                  <a:pt x="13" y="21"/>
                  <a:pt x="17" y="16"/>
                  <a:pt x="23" y="13"/>
                </a:cubicBezTo>
                <a:cubicBezTo>
                  <a:pt x="27" y="11"/>
                  <a:pt x="32" y="10"/>
                  <a:pt x="37" y="11"/>
                </a:cubicBezTo>
                <a:cubicBezTo>
                  <a:pt x="42" y="11"/>
                  <a:pt x="46" y="12"/>
                  <a:pt x="50" y="14"/>
                </a:cubicBezTo>
                <a:cubicBezTo>
                  <a:pt x="56" y="17"/>
                  <a:pt x="60" y="22"/>
                  <a:pt x="62" y="29"/>
                </a:cubicBezTo>
                <a:cubicBezTo>
                  <a:pt x="63" y="34"/>
                  <a:pt x="59" y="41"/>
                  <a:pt x="56" y="48"/>
                </a:cubicBezTo>
                <a:cubicBezTo>
                  <a:pt x="53" y="55"/>
                  <a:pt x="49" y="62"/>
                  <a:pt x="48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59" y="64"/>
                  <a:pt x="62" y="58"/>
                  <a:pt x="65" y="52"/>
                </a:cubicBezTo>
                <a:cubicBezTo>
                  <a:pt x="69" y="44"/>
                  <a:pt x="73" y="36"/>
                  <a:pt x="71" y="27"/>
                </a:cubicBezTo>
                <a:cubicBezTo>
                  <a:pt x="70" y="17"/>
                  <a:pt x="63" y="9"/>
                  <a:pt x="55" y="5"/>
                </a:cubicBezTo>
                <a:cubicBezTo>
                  <a:pt x="49" y="2"/>
                  <a:pt x="43" y="1"/>
                  <a:pt x="37" y="1"/>
                </a:cubicBezTo>
                <a:cubicBezTo>
                  <a:pt x="31" y="0"/>
                  <a:pt x="24" y="2"/>
                  <a:pt x="19" y="5"/>
                </a:cubicBezTo>
                <a:cubicBezTo>
                  <a:pt x="10" y="9"/>
                  <a:pt x="4" y="16"/>
                  <a:pt x="2" y="27"/>
                </a:cubicBezTo>
                <a:cubicBezTo>
                  <a:pt x="0" y="36"/>
                  <a:pt x="4" y="44"/>
                  <a:pt x="8" y="53"/>
                </a:cubicBezTo>
                <a:cubicBezTo>
                  <a:pt x="11" y="58"/>
                  <a:pt x="13" y="64"/>
                  <a:pt x="15" y="7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6" name="Freeform 69"/>
          <p:cNvSpPr>
            <a:spLocks noEditPoints="1"/>
          </p:cNvSpPr>
          <p:nvPr/>
        </p:nvSpPr>
        <p:spPr bwMode="auto">
          <a:xfrm>
            <a:off x="4277168" y="3729971"/>
            <a:ext cx="250987" cy="303906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7" name="Donut 70"/>
          <p:cNvSpPr/>
          <p:nvPr/>
        </p:nvSpPr>
        <p:spPr>
          <a:xfrm>
            <a:off x="4043745" y="5036716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8" name="Donut 71"/>
          <p:cNvSpPr/>
          <p:nvPr/>
        </p:nvSpPr>
        <p:spPr>
          <a:xfrm>
            <a:off x="1364921" y="5036867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9" name="Donut 72"/>
          <p:cNvSpPr/>
          <p:nvPr/>
        </p:nvSpPr>
        <p:spPr>
          <a:xfrm>
            <a:off x="4038039" y="3519677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0" name="TextBox 73"/>
          <p:cNvSpPr txBox="1"/>
          <p:nvPr/>
        </p:nvSpPr>
        <p:spPr>
          <a:xfrm>
            <a:off x="2112994" y="3827680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1" name="TextBox 74"/>
          <p:cNvSpPr txBox="1"/>
          <p:nvPr/>
        </p:nvSpPr>
        <p:spPr>
          <a:xfrm>
            <a:off x="2112994" y="3558457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  <a:endParaRPr lang="en-GB" sz="1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2" name="TextBox 75"/>
          <p:cNvSpPr txBox="1"/>
          <p:nvPr/>
        </p:nvSpPr>
        <p:spPr>
          <a:xfrm>
            <a:off x="4810998" y="3827681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3" name="TextBox 76"/>
          <p:cNvSpPr txBox="1"/>
          <p:nvPr/>
        </p:nvSpPr>
        <p:spPr>
          <a:xfrm>
            <a:off x="4810998" y="3558457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60%</a:t>
            </a:r>
            <a:endParaRPr lang="en-GB" sz="1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4" name="TextBox 77"/>
          <p:cNvSpPr txBox="1"/>
          <p:nvPr/>
        </p:nvSpPr>
        <p:spPr>
          <a:xfrm>
            <a:off x="2112994" y="5353627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5" name="TextBox 78"/>
          <p:cNvSpPr txBox="1"/>
          <p:nvPr/>
        </p:nvSpPr>
        <p:spPr>
          <a:xfrm>
            <a:off x="2112994" y="5067827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93%</a:t>
            </a:r>
            <a:endParaRPr lang="en-GB" sz="1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6" name="TextBox 79"/>
          <p:cNvSpPr txBox="1"/>
          <p:nvPr/>
        </p:nvSpPr>
        <p:spPr>
          <a:xfrm>
            <a:off x="4810998" y="5353627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7" name="TextBox 80"/>
          <p:cNvSpPr txBox="1"/>
          <p:nvPr/>
        </p:nvSpPr>
        <p:spPr>
          <a:xfrm>
            <a:off x="4810998" y="5067827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55%</a:t>
            </a:r>
            <a:endParaRPr lang="en-GB" sz="1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8" name="Rectangle 81"/>
          <p:cNvSpPr/>
          <p:nvPr/>
        </p:nvSpPr>
        <p:spPr>
          <a:xfrm>
            <a:off x="1317222" y="4254480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9" name="Rectangle 82"/>
          <p:cNvSpPr/>
          <p:nvPr/>
        </p:nvSpPr>
        <p:spPr>
          <a:xfrm>
            <a:off x="1317222" y="5778025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0" name="Rectangle 83"/>
          <p:cNvSpPr/>
          <p:nvPr/>
        </p:nvSpPr>
        <p:spPr>
          <a:xfrm>
            <a:off x="3981534" y="4254480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1" name="Rectangle 84"/>
          <p:cNvSpPr/>
          <p:nvPr/>
        </p:nvSpPr>
        <p:spPr>
          <a:xfrm>
            <a:off x="3975405" y="5778025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6" name="TextBox 8"/>
          <p:cNvSpPr txBox="1"/>
          <p:nvPr/>
        </p:nvSpPr>
        <p:spPr>
          <a:xfrm>
            <a:off x="609600" y="297529"/>
            <a:ext cx="2644190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2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1" name="TextBox 8"/>
          <p:cNvSpPr txBox="1"/>
          <p:nvPr/>
        </p:nvSpPr>
        <p:spPr>
          <a:xfrm>
            <a:off x="609600" y="688817"/>
            <a:ext cx="32194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6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12903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prism isInverted="1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5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000"/>
                            </p:stCondLst>
                            <p:childTnLst>
                              <p:par>
                                <p:cTn id="7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500"/>
                            </p:stCondLst>
                            <p:childTnLst>
                              <p:par>
                                <p:cTn id="8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0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5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00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500"/>
                            </p:stCondLst>
                            <p:childTnLst>
                              <p:par>
                                <p:cTn id="10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7" grpId="0"/>
      <p:bldP spid="128" grpId="0"/>
      <p:bldP spid="129" grpId="0" animBg="1"/>
      <p:bldP spid="130" grpId="0" animBg="1"/>
      <p:bldP spid="154" grpId="0" animBg="1"/>
      <p:bldP spid="155" grpId="0" animBg="1"/>
      <p:bldP spid="156" grpId="0" animBg="1"/>
      <p:bldP spid="157" grpId="0" animBg="1"/>
      <p:bldP spid="158" grpId="0" animBg="1"/>
      <p:bldP spid="159" grpId="0" animBg="1"/>
      <p:bldP spid="160" grpId="0"/>
      <p:bldP spid="161" grpId="0"/>
      <p:bldP spid="162" grpId="0"/>
      <p:bldP spid="163" grpId="0"/>
      <p:bldP spid="164" grpId="0"/>
      <p:bldP spid="165" grpId="0"/>
      <p:bldP spid="166" grpId="0"/>
      <p:bldP spid="167" grpId="0"/>
      <p:bldP spid="168" grpId="0"/>
      <p:bldP spid="169" grpId="0"/>
      <p:bldP spid="170" grpId="0"/>
      <p:bldP spid="17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53" y="0"/>
            <a:ext cx="12858044" cy="7241320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2578013" y="1765767"/>
            <a:ext cx="4940796" cy="90140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578013" y="3097288"/>
            <a:ext cx="4940796" cy="90140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2578013" y="4428809"/>
            <a:ext cx="4940796" cy="90140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2578013" y="5760329"/>
            <a:ext cx="4940796" cy="90140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1314565" y="1721396"/>
            <a:ext cx="1062727" cy="1068825"/>
            <a:chOff x="3635521" y="1641350"/>
            <a:chExt cx="1007678" cy="1013460"/>
          </a:xfrm>
        </p:grpSpPr>
        <p:sp>
          <p:nvSpPr>
            <p:cNvPr id="23" name="Oval 22"/>
            <p:cNvSpPr/>
            <p:nvPr/>
          </p:nvSpPr>
          <p:spPr>
            <a:xfrm>
              <a:off x="3635521" y="1641350"/>
              <a:ext cx="1007678" cy="1013460"/>
            </a:xfrm>
            <a:prstGeom prst="ellipse">
              <a:avLst/>
            </a:prstGeom>
            <a:solidFill>
              <a:schemeClr val="accent1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928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24" name="Group 23"/>
            <p:cNvGrpSpPr/>
            <p:nvPr/>
          </p:nvGrpSpPr>
          <p:grpSpPr>
            <a:xfrm>
              <a:off x="3873536" y="1883193"/>
              <a:ext cx="524040" cy="520593"/>
              <a:chOff x="6853673" y="3715407"/>
              <a:chExt cx="379359" cy="376864"/>
            </a:xfrm>
            <a:solidFill>
              <a:schemeClr val="bg1"/>
            </a:solidFill>
          </p:grpSpPr>
          <p:sp>
            <p:nvSpPr>
              <p:cNvPr id="25" name="Freeform 24"/>
              <p:cNvSpPr>
                <a:spLocks noEditPoints="1"/>
              </p:cNvSpPr>
              <p:nvPr/>
            </p:nvSpPr>
            <p:spPr bwMode="auto">
              <a:xfrm>
                <a:off x="6853673" y="3715407"/>
                <a:ext cx="379359" cy="376864"/>
              </a:xfrm>
              <a:custGeom>
                <a:avLst/>
                <a:gdLst>
                  <a:gd name="T0" fmla="*/ 57 w 114"/>
                  <a:gd name="T1" fmla="*/ 0 h 114"/>
                  <a:gd name="T2" fmla="*/ 0 w 114"/>
                  <a:gd name="T3" fmla="*/ 57 h 114"/>
                  <a:gd name="T4" fmla="*/ 57 w 114"/>
                  <a:gd name="T5" fmla="*/ 114 h 114"/>
                  <a:gd name="T6" fmla="*/ 114 w 114"/>
                  <a:gd name="T7" fmla="*/ 57 h 114"/>
                  <a:gd name="T8" fmla="*/ 57 w 114"/>
                  <a:gd name="T9" fmla="*/ 0 h 114"/>
                  <a:gd name="T10" fmla="*/ 57 w 114"/>
                  <a:gd name="T11" fmla="*/ 108 h 114"/>
                  <a:gd name="T12" fmla="*/ 6 w 114"/>
                  <a:gd name="T13" fmla="*/ 57 h 114"/>
                  <a:gd name="T14" fmla="*/ 57 w 114"/>
                  <a:gd name="T15" fmla="*/ 6 h 114"/>
                  <a:gd name="T16" fmla="*/ 108 w 114"/>
                  <a:gd name="T17" fmla="*/ 57 h 114"/>
                  <a:gd name="T18" fmla="*/ 57 w 114"/>
                  <a:gd name="T19" fmla="*/ 108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4" h="114">
                    <a:moveTo>
                      <a:pt x="57" y="0"/>
                    </a:moveTo>
                    <a:cubicBezTo>
                      <a:pt x="25" y="0"/>
                      <a:pt x="0" y="25"/>
                      <a:pt x="0" y="57"/>
                    </a:cubicBezTo>
                    <a:cubicBezTo>
                      <a:pt x="0" y="89"/>
                      <a:pt x="25" y="114"/>
                      <a:pt x="57" y="114"/>
                    </a:cubicBezTo>
                    <a:cubicBezTo>
                      <a:pt x="89" y="114"/>
                      <a:pt x="114" y="89"/>
                      <a:pt x="114" y="57"/>
                    </a:cubicBezTo>
                    <a:cubicBezTo>
                      <a:pt x="114" y="25"/>
                      <a:pt x="89" y="0"/>
                      <a:pt x="57" y="0"/>
                    </a:cubicBezTo>
                    <a:close/>
                    <a:moveTo>
                      <a:pt x="57" y="108"/>
                    </a:moveTo>
                    <a:cubicBezTo>
                      <a:pt x="29" y="108"/>
                      <a:pt x="6" y="85"/>
                      <a:pt x="6" y="57"/>
                    </a:cubicBezTo>
                    <a:cubicBezTo>
                      <a:pt x="6" y="29"/>
                      <a:pt x="29" y="6"/>
                      <a:pt x="57" y="6"/>
                    </a:cubicBezTo>
                    <a:cubicBezTo>
                      <a:pt x="85" y="6"/>
                      <a:pt x="108" y="29"/>
                      <a:pt x="108" y="57"/>
                    </a:cubicBezTo>
                    <a:cubicBezTo>
                      <a:pt x="108" y="85"/>
                      <a:pt x="85" y="108"/>
                      <a:pt x="57" y="10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6" name="Rectangle 25"/>
              <p:cNvSpPr>
                <a:spLocks noChangeArrowheads="1"/>
              </p:cNvSpPr>
              <p:nvPr/>
            </p:nvSpPr>
            <p:spPr bwMode="auto">
              <a:xfrm>
                <a:off x="6998429" y="3987447"/>
                <a:ext cx="22463" cy="4242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" name="Rectangle 26"/>
              <p:cNvSpPr>
                <a:spLocks noChangeArrowheads="1"/>
              </p:cNvSpPr>
              <p:nvPr/>
            </p:nvSpPr>
            <p:spPr bwMode="auto">
              <a:xfrm>
                <a:off x="7033370" y="3987447"/>
                <a:ext cx="19966" cy="4242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8" name="Rectangle 27"/>
              <p:cNvSpPr>
                <a:spLocks noChangeArrowheads="1"/>
              </p:cNvSpPr>
              <p:nvPr/>
            </p:nvSpPr>
            <p:spPr bwMode="auto">
              <a:xfrm>
                <a:off x="7068311" y="3987447"/>
                <a:ext cx="19966" cy="4242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9" name="Freeform 28"/>
              <p:cNvSpPr>
                <a:spLocks/>
              </p:cNvSpPr>
              <p:nvPr/>
            </p:nvSpPr>
            <p:spPr bwMode="auto">
              <a:xfrm>
                <a:off x="6970976" y="3822725"/>
                <a:ext cx="82362" cy="84857"/>
              </a:xfrm>
              <a:custGeom>
                <a:avLst/>
                <a:gdLst>
                  <a:gd name="T0" fmla="*/ 19 w 25"/>
                  <a:gd name="T1" fmla="*/ 22 h 25"/>
                  <a:gd name="T2" fmla="*/ 22 w 25"/>
                  <a:gd name="T3" fmla="*/ 25 h 25"/>
                  <a:gd name="T4" fmla="*/ 25 w 25"/>
                  <a:gd name="T5" fmla="*/ 22 h 25"/>
                  <a:gd name="T6" fmla="*/ 22 w 25"/>
                  <a:gd name="T7" fmla="*/ 19 h 25"/>
                  <a:gd name="T8" fmla="*/ 21 w 25"/>
                  <a:gd name="T9" fmla="*/ 19 h 25"/>
                  <a:gd name="T10" fmla="*/ 0 w 25"/>
                  <a:gd name="T11" fmla="*/ 0 h 25"/>
                  <a:gd name="T12" fmla="*/ 19 w 25"/>
                  <a:gd name="T13" fmla="*/ 22 h 25"/>
                  <a:gd name="T14" fmla="*/ 19 w 25"/>
                  <a:gd name="T15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25">
                    <a:moveTo>
                      <a:pt x="19" y="22"/>
                    </a:moveTo>
                    <a:cubicBezTo>
                      <a:pt x="19" y="24"/>
                      <a:pt x="20" y="25"/>
                      <a:pt x="22" y="25"/>
                    </a:cubicBezTo>
                    <a:cubicBezTo>
                      <a:pt x="24" y="25"/>
                      <a:pt x="25" y="24"/>
                      <a:pt x="25" y="22"/>
                    </a:cubicBezTo>
                    <a:cubicBezTo>
                      <a:pt x="25" y="21"/>
                      <a:pt x="24" y="19"/>
                      <a:pt x="22" y="19"/>
                    </a:cubicBezTo>
                    <a:cubicBezTo>
                      <a:pt x="22" y="19"/>
                      <a:pt x="22" y="19"/>
                      <a:pt x="21" y="1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9" y="22"/>
                      <a:pt x="19" y="22"/>
                      <a:pt x="19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0" name="Freeform 29"/>
              <p:cNvSpPr>
                <a:spLocks/>
              </p:cNvSpPr>
              <p:nvPr/>
            </p:nvSpPr>
            <p:spPr bwMode="auto">
              <a:xfrm>
                <a:off x="6921060" y="3987447"/>
                <a:ext cx="22463" cy="19966"/>
              </a:xfrm>
              <a:custGeom>
                <a:avLst/>
                <a:gdLst>
                  <a:gd name="T0" fmla="*/ 0 w 9"/>
                  <a:gd name="T1" fmla="*/ 6 h 8"/>
                  <a:gd name="T2" fmla="*/ 3 w 9"/>
                  <a:gd name="T3" fmla="*/ 8 h 8"/>
                  <a:gd name="T4" fmla="*/ 9 w 9"/>
                  <a:gd name="T5" fmla="*/ 1 h 8"/>
                  <a:gd name="T6" fmla="*/ 7 w 9"/>
                  <a:gd name="T7" fmla="*/ 0 h 8"/>
                  <a:gd name="T8" fmla="*/ 0 w 9"/>
                  <a:gd name="T9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8">
                    <a:moveTo>
                      <a:pt x="0" y="6"/>
                    </a:moveTo>
                    <a:lnTo>
                      <a:pt x="3" y="8"/>
                    </a:lnTo>
                    <a:lnTo>
                      <a:pt x="9" y="1"/>
                    </a:lnTo>
                    <a:lnTo>
                      <a:pt x="7" y="0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1" name="Freeform 30"/>
              <p:cNvSpPr>
                <a:spLocks/>
              </p:cNvSpPr>
              <p:nvPr/>
            </p:nvSpPr>
            <p:spPr bwMode="auto">
              <a:xfrm>
                <a:off x="6901094" y="3942523"/>
                <a:ext cx="27454" cy="14975"/>
              </a:xfrm>
              <a:custGeom>
                <a:avLst/>
                <a:gdLst>
                  <a:gd name="T0" fmla="*/ 9 w 11"/>
                  <a:gd name="T1" fmla="*/ 0 h 6"/>
                  <a:gd name="T2" fmla="*/ 0 w 11"/>
                  <a:gd name="T3" fmla="*/ 3 h 6"/>
                  <a:gd name="T4" fmla="*/ 1 w 11"/>
                  <a:gd name="T5" fmla="*/ 6 h 6"/>
                  <a:gd name="T6" fmla="*/ 11 w 11"/>
                  <a:gd name="T7" fmla="*/ 3 h 6"/>
                  <a:gd name="T8" fmla="*/ 9 w 11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6">
                    <a:moveTo>
                      <a:pt x="9" y="0"/>
                    </a:moveTo>
                    <a:lnTo>
                      <a:pt x="0" y="3"/>
                    </a:lnTo>
                    <a:lnTo>
                      <a:pt x="1" y="6"/>
                    </a:lnTo>
                    <a:lnTo>
                      <a:pt x="11" y="3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2" name="Freeform 31"/>
              <p:cNvSpPr>
                <a:spLocks/>
              </p:cNvSpPr>
              <p:nvPr/>
            </p:nvSpPr>
            <p:spPr bwMode="auto">
              <a:xfrm>
                <a:off x="6933538" y="3790281"/>
                <a:ext cx="19966" cy="22463"/>
              </a:xfrm>
              <a:custGeom>
                <a:avLst/>
                <a:gdLst>
                  <a:gd name="T0" fmla="*/ 0 w 8"/>
                  <a:gd name="T1" fmla="*/ 3 h 9"/>
                  <a:gd name="T2" fmla="*/ 7 w 8"/>
                  <a:gd name="T3" fmla="*/ 9 h 9"/>
                  <a:gd name="T4" fmla="*/ 8 w 8"/>
                  <a:gd name="T5" fmla="*/ 7 h 9"/>
                  <a:gd name="T6" fmla="*/ 2 w 8"/>
                  <a:gd name="T7" fmla="*/ 0 h 9"/>
                  <a:gd name="T8" fmla="*/ 0 w 8"/>
                  <a:gd name="T9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9">
                    <a:moveTo>
                      <a:pt x="0" y="3"/>
                    </a:moveTo>
                    <a:lnTo>
                      <a:pt x="7" y="9"/>
                    </a:lnTo>
                    <a:lnTo>
                      <a:pt x="8" y="7"/>
                    </a:lnTo>
                    <a:lnTo>
                      <a:pt x="2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3" name="Freeform 32"/>
              <p:cNvSpPr>
                <a:spLocks/>
              </p:cNvSpPr>
              <p:nvPr/>
            </p:nvSpPr>
            <p:spPr bwMode="auto">
              <a:xfrm>
                <a:off x="6903589" y="3840196"/>
                <a:ext cx="27454" cy="12480"/>
              </a:xfrm>
              <a:custGeom>
                <a:avLst/>
                <a:gdLst>
                  <a:gd name="T0" fmla="*/ 11 w 11"/>
                  <a:gd name="T1" fmla="*/ 3 h 5"/>
                  <a:gd name="T2" fmla="*/ 2 w 11"/>
                  <a:gd name="T3" fmla="*/ 0 h 5"/>
                  <a:gd name="T4" fmla="*/ 0 w 11"/>
                  <a:gd name="T5" fmla="*/ 3 h 5"/>
                  <a:gd name="T6" fmla="*/ 10 w 11"/>
                  <a:gd name="T7" fmla="*/ 5 h 5"/>
                  <a:gd name="T8" fmla="*/ 11 w 11"/>
                  <a:gd name="T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5">
                    <a:moveTo>
                      <a:pt x="11" y="3"/>
                    </a:moveTo>
                    <a:lnTo>
                      <a:pt x="2" y="0"/>
                    </a:lnTo>
                    <a:lnTo>
                      <a:pt x="0" y="3"/>
                    </a:lnTo>
                    <a:lnTo>
                      <a:pt x="10" y="5"/>
                    </a:lnTo>
                    <a:lnTo>
                      <a:pt x="11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4" name="Rectangle 33"/>
              <p:cNvSpPr>
                <a:spLocks noChangeArrowheads="1"/>
              </p:cNvSpPr>
              <p:nvPr/>
            </p:nvSpPr>
            <p:spPr bwMode="auto">
              <a:xfrm>
                <a:off x="7040858" y="3750348"/>
                <a:ext cx="7488" cy="224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5" name="Freeform 34"/>
              <p:cNvSpPr>
                <a:spLocks/>
              </p:cNvSpPr>
              <p:nvPr/>
            </p:nvSpPr>
            <p:spPr bwMode="auto">
              <a:xfrm>
                <a:off x="6973471" y="3760331"/>
                <a:ext cx="17471" cy="22463"/>
              </a:xfrm>
              <a:custGeom>
                <a:avLst/>
                <a:gdLst>
                  <a:gd name="T0" fmla="*/ 7 w 7"/>
                  <a:gd name="T1" fmla="*/ 8 h 9"/>
                  <a:gd name="T2" fmla="*/ 3 w 7"/>
                  <a:gd name="T3" fmla="*/ 0 h 9"/>
                  <a:gd name="T4" fmla="*/ 0 w 7"/>
                  <a:gd name="T5" fmla="*/ 2 h 9"/>
                  <a:gd name="T6" fmla="*/ 4 w 7"/>
                  <a:gd name="T7" fmla="*/ 9 h 9"/>
                  <a:gd name="T8" fmla="*/ 7 w 7"/>
                  <a:gd name="T9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9">
                    <a:moveTo>
                      <a:pt x="7" y="8"/>
                    </a:moveTo>
                    <a:lnTo>
                      <a:pt x="3" y="0"/>
                    </a:lnTo>
                    <a:lnTo>
                      <a:pt x="0" y="2"/>
                    </a:lnTo>
                    <a:lnTo>
                      <a:pt x="4" y="9"/>
                    </a:lnTo>
                    <a:lnTo>
                      <a:pt x="7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6" name="Freeform 35"/>
              <p:cNvSpPr>
                <a:spLocks/>
              </p:cNvSpPr>
              <p:nvPr/>
            </p:nvSpPr>
            <p:spPr bwMode="auto">
              <a:xfrm>
                <a:off x="7088277" y="3760331"/>
                <a:ext cx="12480" cy="27454"/>
              </a:xfrm>
              <a:custGeom>
                <a:avLst/>
                <a:gdLst>
                  <a:gd name="T0" fmla="*/ 0 w 5"/>
                  <a:gd name="T1" fmla="*/ 9 h 11"/>
                  <a:gd name="T2" fmla="*/ 2 w 5"/>
                  <a:gd name="T3" fmla="*/ 11 h 11"/>
                  <a:gd name="T4" fmla="*/ 5 w 5"/>
                  <a:gd name="T5" fmla="*/ 2 h 11"/>
                  <a:gd name="T6" fmla="*/ 2 w 5"/>
                  <a:gd name="T7" fmla="*/ 0 h 11"/>
                  <a:gd name="T8" fmla="*/ 0 w 5"/>
                  <a:gd name="T9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1">
                    <a:moveTo>
                      <a:pt x="0" y="9"/>
                    </a:moveTo>
                    <a:lnTo>
                      <a:pt x="2" y="11"/>
                    </a:lnTo>
                    <a:lnTo>
                      <a:pt x="5" y="2"/>
                    </a:lnTo>
                    <a:lnTo>
                      <a:pt x="2" y="0"/>
                    </a:lnTo>
                    <a:lnTo>
                      <a:pt x="0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7" name="Freeform 36"/>
              <p:cNvSpPr>
                <a:spLocks/>
              </p:cNvSpPr>
              <p:nvPr/>
            </p:nvSpPr>
            <p:spPr bwMode="auto">
              <a:xfrm>
                <a:off x="7130706" y="3987447"/>
                <a:ext cx="22463" cy="19966"/>
              </a:xfrm>
              <a:custGeom>
                <a:avLst/>
                <a:gdLst>
                  <a:gd name="T0" fmla="*/ 0 w 9"/>
                  <a:gd name="T1" fmla="*/ 1 h 8"/>
                  <a:gd name="T2" fmla="*/ 8 w 9"/>
                  <a:gd name="T3" fmla="*/ 8 h 8"/>
                  <a:gd name="T4" fmla="*/ 9 w 9"/>
                  <a:gd name="T5" fmla="*/ 6 h 8"/>
                  <a:gd name="T6" fmla="*/ 3 w 9"/>
                  <a:gd name="T7" fmla="*/ 0 h 8"/>
                  <a:gd name="T8" fmla="*/ 0 w 9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8">
                    <a:moveTo>
                      <a:pt x="0" y="1"/>
                    </a:moveTo>
                    <a:lnTo>
                      <a:pt x="8" y="8"/>
                    </a:lnTo>
                    <a:lnTo>
                      <a:pt x="9" y="6"/>
                    </a:lnTo>
                    <a:lnTo>
                      <a:pt x="3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8" name="Freeform 37"/>
              <p:cNvSpPr>
                <a:spLocks/>
              </p:cNvSpPr>
              <p:nvPr/>
            </p:nvSpPr>
            <p:spPr bwMode="auto">
              <a:xfrm>
                <a:off x="7158159" y="3942523"/>
                <a:ext cx="24958" cy="14975"/>
              </a:xfrm>
              <a:custGeom>
                <a:avLst/>
                <a:gdLst>
                  <a:gd name="T0" fmla="*/ 0 w 10"/>
                  <a:gd name="T1" fmla="*/ 3 h 6"/>
                  <a:gd name="T2" fmla="*/ 9 w 10"/>
                  <a:gd name="T3" fmla="*/ 6 h 6"/>
                  <a:gd name="T4" fmla="*/ 10 w 10"/>
                  <a:gd name="T5" fmla="*/ 3 h 6"/>
                  <a:gd name="T6" fmla="*/ 1 w 10"/>
                  <a:gd name="T7" fmla="*/ 0 h 6"/>
                  <a:gd name="T8" fmla="*/ 0 w 10"/>
                  <a:gd name="T9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6">
                    <a:moveTo>
                      <a:pt x="0" y="3"/>
                    </a:moveTo>
                    <a:lnTo>
                      <a:pt x="9" y="6"/>
                    </a:lnTo>
                    <a:lnTo>
                      <a:pt x="10" y="3"/>
                    </a:lnTo>
                    <a:lnTo>
                      <a:pt x="1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9" name="Freeform 38"/>
              <p:cNvSpPr>
                <a:spLocks/>
              </p:cNvSpPr>
              <p:nvPr/>
            </p:nvSpPr>
            <p:spPr bwMode="auto">
              <a:xfrm>
                <a:off x="7128209" y="3790281"/>
                <a:ext cx="22463" cy="22463"/>
              </a:xfrm>
              <a:custGeom>
                <a:avLst/>
                <a:gdLst>
                  <a:gd name="T0" fmla="*/ 9 w 9"/>
                  <a:gd name="T1" fmla="*/ 3 h 9"/>
                  <a:gd name="T2" fmla="*/ 8 w 9"/>
                  <a:gd name="T3" fmla="*/ 0 h 9"/>
                  <a:gd name="T4" fmla="*/ 0 w 9"/>
                  <a:gd name="T5" fmla="*/ 7 h 9"/>
                  <a:gd name="T6" fmla="*/ 2 w 9"/>
                  <a:gd name="T7" fmla="*/ 9 h 9"/>
                  <a:gd name="T8" fmla="*/ 9 w 9"/>
                  <a:gd name="T9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9">
                    <a:moveTo>
                      <a:pt x="9" y="3"/>
                    </a:moveTo>
                    <a:lnTo>
                      <a:pt x="8" y="0"/>
                    </a:lnTo>
                    <a:lnTo>
                      <a:pt x="0" y="7"/>
                    </a:lnTo>
                    <a:lnTo>
                      <a:pt x="2" y="9"/>
                    </a:lnTo>
                    <a:lnTo>
                      <a:pt x="9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0" name="Freeform 39"/>
              <p:cNvSpPr>
                <a:spLocks/>
              </p:cNvSpPr>
              <p:nvPr/>
            </p:nvSpPr>
            <p:spPr bwMode="auto">
              <a:xfrm>
                <a:off x="7153167" y="3840196"/>
                <a:ext cx="27454" cy="12480"/>
              </a:xfrm>
              <a:custGeom>
                <a:avLst/>
                <a:gdLst>
                  <a:gd name="T0" fmla="*/ 10 w 11"/>
                  <a:gd name="T1" fmla="*/ 0 h 5"/>
                  <a:gd name="T2" fmla="*/ 0 w 11"/>
                  <a:gd name="T3" fmla="*/ 3 h 5"/>
                  <a:gd name="T4" fmla="*/ 2 w 11"/>
                  <a:gd name="T5" fmla="*/ 5 h 5"/>
                  <a:gd name="T6" fmla="*/ 11 w 11"/>
                  <a:gd name="T7" fmla="*/ 3 h 5"/>
                  <a:gd name="T8" fmla="*/ 10 w 11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5">
                    <a:moveTo>
                      <a:pt x="10" y="0"/>
                    </a:moveTo>
                    <a:lnTo>
                      <a:pt x="0" y="3"/>
                    </a:lnTo>
                    <a:lnTo>
                      <a:pt x="2" y="5"/>
                    </a:lnTo>
                    <a:lnTo>
                      <a:pt x="11" y="3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1" name="Rectangle 40"/>
              <p:cNvSpPr>
                <a:spLocks noChangeArrowheads="1"/>
              </p:cNvSpPr>
              <p:nvPr/>
            </p:nvSpPr>
            <p:spPr bwMode="auto">
              <a:xfrm>
                <a:off x="6893606" y="3890112"/>
                <a:ext cx="24958" cy="74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2" name="Rectangle 41"/>
              <p:cNvSpPr>
                <a:spLocks noChangeArrowheads="1"/>
              </p:cNvSpPr>
              <p:nvPr/>
            </p:nvSpPr>
            <p:spPr bwMode="auto">
              <a:xfrm>
                <a:off x="7170638" y="3892607"/>
                <a:ext cx="27454" cy="74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43" name="Group 42"/>
          <p:cNvGrpSpPr/>
          <p:nvPr/>
        </p:nvGrpSpPr>
        <p:grpSpPr>
          <a:xfrm>
            <a:off x="1314565" y="3032430"/>
            <a:ext cx="1062727" cy="1068825"/>
            <a:chOff x="3605571" y="2876934"/>
            <a:chExt cx="1007678" cy="1013460"/>
          </a:xfrm>
        </p:grpSpPr>
        <p:sp>
          <p:nvSpPr>
            <p:cNvPr id="44" name="Oval 43"/>
            <p:cNvSpPr/>
            <p:nvPr/>
          </p:nvSpPr>
          <p:spPr>
            <a:xfrm>
              <a:off x="3605571" y="2876934"/>
              <a:ext cx="1007678" cy="1013460"/>
            </a:xfrm>
            <a:prstGeom prst="ellipse">
              <a:avLst/>
            </a:prstGeom>
            <a:solidFill>
              <a:schemeClr val="accent2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928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104"/>
            <p:cNvSpPr>
              <a:spLocks noEditPoints="1"/>
            </p:cNvSpPr>
            <p:nvPr/>
          </p:nvSpPr>
          <p:spPr bwMode="auto">
            <a:xfrm>
              <a:off x="3871974" y="3139866"/>
              <a:ext cx="493768" cy="487595"/>
            </a:xfrm>
            <a:custGeom>
              <a:avLst/>
              <a:gdLst>
                <a:gd name="T0" fmla="*/ 53 w 120"/>
                <a:gd name="T1" fmla="*/ 35 h 118"/>
                <a:gd name="T2" fmla="*/ 47 w 120"/>
                <a:gd name="T3" fmla="*/ 9 h 118"/>
                <a:gd name="T4" fmla="*/ 21 w 120"/>
                <a:gd name="T5" fmla="*/ 2 h 118"/>
                <a:gd name="T6" fmla="*/ 36 w 120"/>
                <a:gd name="T7" fmla="*/ 17 h 118"/>
                <a:gd name="T8" fmla="*/ 32 w 120"/>
                <a:gd name="T9" fmla="*/ 32 h 118"/>
                <a:gd name="T10" fmla="*/ 17 w 120"/>
                <a:gd name="T11" fmla="*/ 36 h 118"/>
                <a:gd name="T12" fmla="*/ 2 w 120"/>
                <a:gd name="T13" fmla="*/ 21 h 118"/>
                <a:gd name="T14" fmla="*/ 9 w 120"/>
                <a:gd name="T15" fmla="*/ 47 h 118"/>
                <a:gd name="T16" fmla="*/ 36 w 120"/>
                <a:gd name="T17" fmla="*/ 53 h 118"/>
                <a:gd name="T18" fmla="*/ 36 w 120"/>
                <a:gd name="T19" fmla="*/ 53 h 118"/>
                <a:gd name="T20" fmla="*/ 98 w 120"/>
                <a:gd name="T21" fmla="*/ 115 h 118"/>
                <a:gd name="T22" fmla="*/ 107 w 120"/>
                <a:gd name="T23" fmla="*/ 118 h 118"/>
                <a:gd name="T24" fmla="*/ 115 w 120"/>
                <a:gd name="T25" fmla="*/ 115 h 118"/>
                <a:gd name="T26" fmla="*/ 115 w 120"/>
                <a:gd name="T27" fmla="*/ 97 h 118"/>
                <a:gd name="T28" fmla="*/ 53 w 120"/>
                <a:gd name="T29" fmla="*/ 35 h 118"/>
                <a:gd name="T30" fmla="*/ 108 w 120"/>
                <a:gd name="T31" fmla="*/ 113 h 118"/>
                <a:gd name="T32" fmla="*/ 103 w 120"/>
                <a:gd name="T33" fmla="*/ 108 h 118"/>
                <a:gd name="T34" fmla="*/ 108 w 120"/>
                <a:gd name="T35" fmla="*/ 103 h 118"/>
                <a:gd name="T36" fmla="*/ 113 w 120"/>
                <a:gd name="T37" fmla="*/ 108 h 118"/>
                <a:gd name="T38" fmla="*/ 108 w 120"/>
                <a:gd name="T39" fmla="*/ 113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0" h="118">
                  <a:moveTo>
                    <a:pt x="53" y="35"/>
                  </a:moveTo>
                  <a:cubicBezTo>
                    <a:pt x="56" y="26"/>
                    <a:pt x="54" y="16"/>
                    <a:pt x="47" y="9"/>
                  </a:cubicBezTo>
                  <a:cubicBezTo>
                    <a:pt x="40" y="2"/>
                    <a:pt x="30" y="0"/>
                    <a:pt x="21" y="2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0" y="30"/>
                    <a:pt x="2" y="40"/>
                    <a:pt x="9" y="47"/>
                  </a:cubicBezTo>
                  <a:cubicBezTo>
                    <a:pt x="17" y="54"/>
                    <a:pt x="27" y="56"/>
                    <a:pt x="36" y="53"/>
                  </a:cubicBezTo>
                  <a:cubicBezTo>
                    <a:pt x="36" y="53"/>
                    <a:pt x="36" y="53"/>
                    <a:pt x="36" y="53"/>
                  </a:cubicBezTo>
                  <a:cubicBezTo>
                    <a:pt x="98" y="115"/>
                    <a:pt x="98" y="115"/>
                    <a:pt x="98" y="115"/>
                  </a:cubicBezTo>
                  <a:cubicBezTo>
                    <a:pt x="100" y="117"/>
                    <a:pt x="103" y="118"/>
                    <a:pt x="107" y="118"/>
                  </a:cubicBezTo>
                  <a:cubicBezTo>
                    <a:pt x="110" y="118"/>
                    <a:pt x="113" y="117"/>
                    <a:pt x="115" y="115"/>
                  </a:cubicBezTo>
                  <a:cubicBezTo>
                    <a:pt x="120" y="110"/>
                    <a:pt x="120" y="102"/>
                    <a:pt x="115" y="97"/>
                  </a:cubicBezTo>
                  <a:lnTo>
                    <a:pt x="53" y="35"/>
                  </a:lnTo>
                  <a:close/>
                  <a:moveTo>
                    <a:pt x="108" y="113"/>
                  </a:moveTo>
                  <a:cubicBezTo>
                    <a:pt x="105" y="113"/>
                    <a:pt x="103" y="110"/>
                    <a:pt x="103" y="108"/>
                  </a:cubicBezTo>
                  <a:cubicBezTo>
                    <a:pt x="103" y="105"/>
                    <a:pt x="105" y="103"/>
                    <a:pt x="108" y="103"/>
                  </a:cubicBezTo>
                  <a:cubicBezTo>
                    <a:pt x="110" y="103"/>
                    <a:pt x="113" y="105"/>
                    <a:pt x="113" y="108"/>
                  </a:cubicBezTo>
                  <a:cubicBezTo>
                    <a:pt x="113" y="110"/>
                    <a:pt x="110" y="113"/>
                    <a:pt x="108" y="1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1314565" y="4343464"/>
            <a:ext cx="1062727" cy="1068825"/>
            <a:chOff x="3605571" y="4112518"/>
            <a:chExt cx="1007678" cy="1013460"/>
          </a:xfrm>
        </p:grpSpPr>
        <p:sp>
          <p:nvSpPr>
            <p:cNvPr id="47" name="Oval 46"/>
            <p:cNvSpPr/>
            <p:nvPr/>
          </p:nvSpPr>
          <p:spPr>
            <a:xfrm>
              <a:off x="3605571" y="4112518"/>
              <a:ext cx="1007678" cy="1013460"/>
            </a:xfrm>
            <a:prstGeom prst="ellipse">
              <a:avLst/>
            </a:prstGeom>
            <a:solidFill>
              <a:schemeClr val="accent4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928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48" name="Group 47"/>
            <p:cNvGrpSpPr/>
            <p:nvPr/>
          </p:nvGrpSpPr>
          <p:grpSpPr>
            <a:xfrm>
              <a:off x="3842681" y="4352259"/>
              <a:ext cx="544382" cy="533978"/>
              <a:chOff x="2905125" y="4002088"/>
              <a:chExt cx="249238" cy="244475"/>
            </a:xfrm>
            <a:solidFill>
              <a:schemeClr val="bg1"/>
            </a:solidFill>
          </p:grpSpPr>
          <p:sp>
            <p:nvSpPr>
              <p:cNvPr id="49" name="Freeform 50"/>
              <p:cNvSpPr>
                <a:spLocks noEditPoints="1"/>
              </p:cNvSpPr>
              <p:nvPr/>
            </p:nvSpPr>
            <p:spPr bwMode="auto">
              <a:xfrm>
                <a:off x="2905125" y="4002088"/>
                <a:ext cx="249238" cy="244475"/>
              </a:xfrm>
              <a:custGeom>
                <a:avLst/>
                <a:gdLst>
                  <a:gd name="T0" fmla="*/ 82 w 95"/>
                  <a:gd name="T1" fmla="*/ 58 h 93"/>
                  <a:gd name="T2" fmla="*/ 95 w 95"/>
                  <a:gd name="T3" fmla="*/ 52 h 93"/>
                  <a:gd name="T4" fmla="*/ 95 w 95"/>
                  <a:gd name="T5" fmla="*/ 42 h 93"/>
                  <a:gd name="T6" fmla="*/ 82 w 95"/>
                  <a:gd name="T7" fmla="*/ 36 h 93"/>
                  <a:gd name="T8" fmla="*/ 79 w 95"/>
                  <a:gd name="T9" fmla="*/ 31 h 93"/>
                  <a:gd name="T10" fmla="*/ 84 w 95"/>
                  <a:gd name="T11" fmla="*/ 18 h 93"/>
                  <a:gd name="T12" fmla="*/ 77 w 95"/>
                  <a:gd name="T13" fmla="*/ 10 h 93"/>
                  <a:gd name="T14" fmla="*/ 64 w 95"/>
                  <a:gd name="T15" fmla="*/ 16 h 93"/>
                  <a:gd name="T16" fmla="*/ 58 w 95"/>
                  <a:gd name="T17" fmla="*/ 13 h 93"/>
                  <a:gd name="T18" fmla="*/ 52 w 95"/>
                  <a:gd name="T19" fmla="*/ 0 h 93"/>
                  <a:gd name="T20" fmla="*/ 42 w 95"/>
                  <a:gd name="T21" fmla="*/ 0 h 93"/>
                  <a:gd name="T22" fmla="*/ 36 w 95"/>
                  <a:gd name="T23" fmla="*/ 13 h 93"/>
                  <a:gd name="T24" fmla="*/ 31 w 95"/>
                  <a:gd name="T25" fmla="*/ 16 h 93"/>
                  <a:gd name="T26" fmla="*/ 17 w 95"/>
                  <a:gd name="T27" fmla="*/ 11 h 93"/>
                  <a:gd name="T28" fmla="*/ 10 w 95"/>
                  <a:gd name="T29" fmla="*/ 18 h 93"/>
                  <a:gd name="T30" fmla="*/ 15 w 95"/>
                  <a:gd name="T31" fmla="*/ 31 h 93"/>
                  <a:gd name="T32" fmla="*/ 13 w 95"/>
                  <a:gd name="T33" fmla="*/ 36 h 93"/>
                  <a:gd name="T34" fmla="*/ 0 w 95"/>
                  <a:gd name="T35" fmla="*/ 42 h 93"/>
                  <a:gd name="T36" fmla="*/ 0 w 95"/>
                  <a:gd name="T37" fmla="*/ 52 h 93"/>
                  <a:gd name="T38" fmla="*/ 13 w 95"/>
                  <a:gd name="T39" fmla="*/ 58 h 93"/>
                  <a:gd name="T40" fmla="*/ 15 w 95"/>
                  <a:gd name="T41" fmla="*/ 63 h 93"/>
                  <a:gd name="T42" fmla="*/ 10 w 95"/>
                  <a:gd name="T43" fmla="*/ 76 h 93"/>
                  <a:gd name="T44" fmla="*/ 18 w 95"/>
                  <a:gd name="T45" fmla="*/ 84 h 93"/>
                  <a:gd name="T46" fmla="*/ 31 w 95"/>
                  <a:gd name="T47" fmla="*/ 78 h 93"/>
                  <a:gd name="T48" fmla="*/ 37 w 95"/>
                  <a:gd name="T49" fmla="*/ 81 h 93"/>
                  <a:gd name="T50" fmla="*/ 42 w 95"/>
                  <a:gd name="T51" fmla="*/ 93 h 93"/>
                  <a:gd name="T52" fmla="*/ 53 w 95"/>
                  <a:gd name="T53" fmla="*/ 93 h 93"/>
                  <a:gd name="T54" fmla="*/ 58 w 95"/>
                  <a:gd name="T55" fmla="*/ 81 h 93"/>
                  <a:gd name="T56" fmla="*/ 64 w 95"/>
                  <a:gd name="T57" fmla="*/ 78 h 93"/>
                  <a:gd name="T58" fmla="*/ 77 w 95"/>
                  <a:gd name="T59" fmla="*/ 83 h 93"/>
                  <a:gd name="T60" fmla="*/ 85 w 95"/>
                  <a:gd name="T61" fmla="*/ 76 h 93"/>
                  <a:gd name="T62" fmla="*/ 79 w 95"/>
                  <a:gd name="T63" fmla="*/ 63 h 93"/>
                  <a:gd name="T64" fmla="*/ 82 w 95"/>
                  <a:gd name="T65" fmla="*/ 58 h 93"/>
                  <a:gd name="T66" fmla="*/ 47 w 95"/>
                  <a:gd name="T67" fmla="*/ 62 h 93"/>
                  <a:gd name="T68" fmla="*/ 32 w 95"/>
                  <a:gd name="T69" fmla="*/ 47 h 93"/>
                  <a:gd name="T70" fmla="*/ 47 w 95"/>
                  <a:gd name="T71" fmla="*/ 32 h 93"/>
                  <a:gd name="T72" fmla="*/ 63 w 95"/>
                  <a:gd name="T73" fmla="*/ 47 h 93"/>
                  <a:gd name="T74" fmla="*/ 47 w 95"/>
                  <a:gd name="T75" fmla="*/ 62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95" h="93">
                    <a:moveTo>
                      <a:pt x="82" y="58"/>
                    </a:moveTo>
                    <a:cubicBezTo>
                      <a:pt x="82" y="58"/>
                      <a:pt x="95" y="53"/>
                      <a:pt x="95" y="52"/>
                    </a:cubicBezTo>
                    <a:cubicBezTo>
                      <a:pt x="95" y="42"/>
                      <a:pt x="95" y="42"/>
                      <a:pt x="95" y="42"/>
                    </a:cubicBezTo>
                    <a:cubicBezTo>
                      <a:pt x="95" y="41"/>
                      <a:pt x="82" y="36"/>
                      <a:pt x="82" y="36"/>
                    </a:cubicBezTo>
                    <a:cubicBezTo>
                      <a:pt x="79" y="31"/>
                      <a:pt x="79" y="31"/>
                      <a:pt x="79" y="31"/>
                    </a:cubicBezTo>
                    <a:cubicBezTo>
                      <a:pt x="79" y="31"/>
                      <a:pt x="85" y="18"/>
                      <a:pt x="84" y="18"/>
                    </a:cubicBezTo>
                    <a:cubicBezTo>
                      <a:pt x="77" y="10"/>
                      <a:pt x="77" y="10"/>
                      <a:pt x="77" y="10"/>
                    </a:cubicBezTo>
                    <a:cubicBezTo>
                      <a:pt x="77" y="10"/>
                      <a:pt x="64" y="16"/>
                      <a:pt x="64" y="16"/>
                    </a:cubicBezTo>
                    <a:cubicBezTo>
                      <a:pt x="58" y="13"/>
                      <a:pt x="58" y="13"/>
                      <a:pt x="58" y="13"/>
                    </a:cubicBezTo>
                    <a:cubicBezTo>
                      <a:pt x="58" y="13"/>
                      <a:pt x="53" y="0"/>
                      <a:pt x="52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1" y="0"/>
                      <a:pt x="36" y="13"/>
                      <a:pt x="36" y="13"/>
                    </a:cubicBezTo>
                    <a:cubicBezTo>
                      <a:pt x="31" y="16"/>
                      <a:pt x="31" y="16"/>
                      <a:pt x="31" y="16"/>
                    </a:cubicBezTo>
                    <a:cubicBezTo>
                      <a:pt x="31" y="16"/>
                      <a:pt x="18" y="10"/>
                      <a:pt x="17" y="11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9" y="18"/>
                      <a:pt x="15" y="31"/>
                      <a:pt x="15" y="31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3" y="36"/>
                      <a:pt x="0" y="41"/>
                      <a:pt x="0" y="42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3"/>
                      <a:pt x="13" y="58"/>
                      <a:pt x="13" y="58"/>
                    </a:cubicBezTo>
                    <a:cubicBezTo>
                      <a:pt x="15" y="63"/>
                      <a:pt x="15" y="63"/>
                      <a:pt x="15" y="63"/>
                    </a:cubicBezTo>
                    <a:cubicBezTo>
                      <a:pt x="15" y="63"/>
                      <a:pt x="10" y="76"/>
                      <a:pt x="10" y="76"/>
                    </a:cubicBezTo>
                    <a:cubicBezTo>
                      <a:pt x="18" y="84"/>
                      <a:pt x="18" y="84"/>
                      <a:pt x="18" y="84"/>
                    </a:cubicBezTo>
                    <a:cubicBezTo>
                      <a:pt x="18" y="84"/>
                      <a:pt x="31" y="78"/>
                      <a:pt x="31" y="78"/>
                    </a:cubicBezTo>
                    <a:cubicBezTo>
                      <a:pt x="37" y="81"/>
                      <a:pt x="37" y="81"/>
                      <a:pt x="37" y="81"/>
                    </a:cubicBezTo>
                    <a:cubicBezTo>
                      <a:pt x="37" y="81"/>
                      <a:pt x="42" y="93"/>
                      <a:pt x="42" y="93"/>
                    </a:cubicBezTo>
                    <a:cubicBezTo>
                      <a:pt x="53" y="93"/>
                      <a:pt x="53" y="93"/>
                      <a:pt x="53" y="93"/>
                    </a:cubicBezTo>
                    <a:cubicBezTo>
                      <a:pt x="53" y="93"/>
                      <a:pt x="58" y="81"/>
                      <a:pt x="58" y="81"/>
                    </a:cubicBezTo>
                    <a:cubicBezTo>
                      <a:pt x="64" y="78"/>
                      <a:pt x="64" y="78"/>
                      <a:pt x="64" y="78"/>
                    </a:cubicBezTo>
                    <a:cubicBezTo>
                      <a:pt x="64" y="78"/>
                      <a:pt x="77" y="84"/>
                      <a:pt x="77" y="83"/>
                    </a:cubicBezTo>
                    <a:cubicBezTo>
                      <a:pt x="85" y="76"/>
                      <a:pt x="85" y="76"/>
                      <a:pt x="85" y="76"/>
                    </a:cubicBezTo>
                    <a:cubicBezTo>
                      <a:pt x="85" y="76"/>
                      <a:pt x="79" y="63"/>
                      <a:pt x="79" y="63"/>
                    </a:cubicBezTo>
                    <a:lnTo>
                      <a:pt x="82" y="58"/>
                    </a:lnTo>
                    <a:close/>
                    <a:moveTo>
                      <a:pt x="47" y="62"/>
                    </a:moveTo>
                    <a:cubicBezTo>
                      <a:pt x="39" y="62"/>
                      <a:pt x="32" y="55"/>
                      <a:pt x="32" y="47"/>
                    </a:cubicBezTo>
                    <a:cubicBezTo>
                      <a:pt x="32" y="39"/>
                      <a:pt x="39" y="32"/>
                      <a:pt x="47" y="32"/>
                    </a:cubicBezTo>
                    <a:cubicBezTo>
                      <a:pt x="56" y="32"/>
                      <a:pt x="63" y="39"/>
                      <a:pt x="63" y="47"/>
                    </a:cubicBezTo>
                    <a:cubicBezTo>
                      <a:pt x="63" y="55"/>
                      <a:pt x="56" y="62"/>
                      <a:pt x="47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0" name="Oval 51"/>
              <p:cNvSpPr>
                <a:spLocks noChangeArrowheads="1"/>
              </p:cNvSpPr>
              <p:nvPr/>
            </p:nvSpPr>
            <p:spPr bwMode="auto">
              <a:xfrm>
                <a:off x="3005138" y="4102100"/>
                <a:ext cx="49213" cy="476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51" name="Group 50"/>
          <p:cNvGrpSpPr/>
          <p:nvPr/>
        </p:nvGrpSpPr>
        <p:grpSpPr>
          <a:xfrm>
            <a:off x="1314565" y="5654497"/>
            <a:ext cx="1062727" cy="1068825"/>
            <a:chOff x="3605213" y="5370717"/>
            <a:chExt cx="1007678" cy="1013460"/>
          </a:xfrm>
        </p:grpSpPr>
        <p:sp>
          <p:nvSpPr>
            <p:cNvPr id="52" name="Oval 51"/>
            <p:cNvSpPr/>
            <p:nvPr/>
          </p:nvSpPr>
          <p:spPr>
            <a:xfrm>
              <a:off x="3605213" y="5370717"/>
              <a:ext cx="1007678" cy="1013460"/>
            </a:xfrm>
            <a:prstGeom prst="ellipse">
              <a:avLst/>
            </a:prstGeom>
            <a:solidFill>
              <a:schemeClr val="accent5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928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53" name="Group 52"/>
            <p:cNvGrpSpPr/>
            <p:nvPr/>
          </p:nvGrpSpPr>
          <p:grpSpPr>
            <a:xfrm>
              <a:off x="3909880" y="5705519"/>
              <a:ext cx="409984" cy="389342"/>
              <a:chOff x="6421904" y="4798576"/>
              <a:chExt cx="299494" cy="389342"/>
            </a:xfrm>
            <a:solidFill>
              <a:schemeClr val="bg1"/>
            </a:solidFill>
          </p:grpSpPr>
          <p:sp>
            <p:nvSpPr>
              <p:cNvPr id="54" name="Freeform 170"/>
              <p:cNvSpPr>
                <a:spLocks/>
              </p:cNvSpPr>
              <p:nvPr/>
            </p:nvSpPr>
            <p:spPr bwMode="auto">
              <a:xfrm>
                <a:off x="6421904" y="4910886"/>
                <a:ext cx="299494" cy="277032"/>
              </a:xfrm>
              <a:custGeom>
                <a:avLst/>
                <a:gdLst>
                  <a:gd name="T0" fmla="*/ 45 w 90"/>
                  <a:gd name="T1" fmla="*/ 83 h 83"/>
                  <a:gd name="T2" fmla="*/ 90 w 90"/>
                  <a:gd name="T3" fmla="*/ 0 h 83"/>
                  <a:gd name="T4" fmla="*/ 0 w 90"/>
                  <a:gd name="T5" fmla="*/ 0 h 83"/>
                  <a:gd name="T6" fmla="*/ 45 w 90"/>
                  <a:gd name="T7" fmla="*/ 8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0" h="83">
                    <a:moveTo>
                      <a:pt x="45" y="83"/>
                    </a:moveTo>
                    <a:cubicBezTo>
                      <a:pt x="90" y="59"/>
                      <a:pt x="90" y="0"/>
                      <a:pt x="9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59"/>
                      <a:pt x="45" y="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5" name="Freeform 171"/>
              <p:cNvSpPr>
                <a:spLocks/>
              </p:cNvSpPr>
              <p:nvPr/>
            </p:nvSpPr>
            <p:spPr bwMode="auto">
              <a:xfrm>
                <a:off x="6421904" y="4798576"/>
                <a:ext cx="299494" cy="94840"/>
              </a:xfrm>
              <a:custGeom>
                <a:avLst/>
                <a:gdLst>
                  <a:gd name="T0" fmla="*/ 84 w 90"/>
                  <a:gd name="T1" fmla="*/ 0 h 29"/>
                  <a:gd name="T2" fmla="*/ 68 w 90"/>
                  <a:gd name="T3" fmla="*/ 16 h 29"/>
                  <a:gd name="T4" fmla="*/ 52 w 90"/>
                  <a:gd name="T5" fmla="*/ 0 h 29"/>
                  <a:gd name="T6" fmla="*/ 39 w 90"/>
                  <a:gd name="T7" fmla="*/ 0 h 29"/>
                  <a:gd name="T8" fmla="*/ 23 w 90"/>
                  <a:gd name="T9" fmla="*/ 16 h 29"/>
                  <a:gd name="T10" fmla="*/ 7 w 90"/>
                  <a:gd name="T11" fmla="*/ 0 h 29"/>
                  <a:gd name="T12" fmla="*/ 0 w 90"/>
                  <a:gd name="T13" fmla="*/ 0 h 29"/>
                  <a:gd name="T14" fmla="*/ 0 w 90"/>
                  <a:gd name="T15" fmla="*/ 29 h 29"/>
                  <a:gd name="T16" fmla="*/ 90 w 90"/>
                  <a:gd name="T17" fmla="*/ 29 h 29"/>
                  <a:gd name="T18" fmla="*/ 90 w 90"/>
                  <a:gd name="T19" fmla="*/ 0 h 29"/>
                  <a:gd name="T20" fmla="*/ 84 w 90"/>
                  <a:gd name="T21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0" h="29">
                    <a:moveTo>
                      <a:pt x="84" y="0"/>
                    </a:moveTo>
                    <a:cubicBezTo>
                      <a:pt x="84" y="9"/>
                      <a:pt x="77" y="16"/>
                      <a:pt x="68" y="16"/>
                    </a:cubicBezTo>
                    <a:cubicBezTo>
                      <a:pt x="59" y="16"/>
                      <a:pt x="52" y="9"/>
                      <a:pt x="52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9"/>
                      <a:pt x="32" y="16"/>
                      <a:pt x="23" y="16"/>
                    </a:cubicBezTo>
                    <a:cubicBezTo>
                      <a:pt x="14" y="16"/>
                      <a:pt x="7" y="9"/>
                      <a:pt x="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90" y="29"/>
                      <a:pt x="90" y="29"/>
                      <a:pt x="90" y="29"/>
                    </a:cubicBezTo>
                    <a:cubicBezTo>
                      <a:pt x="90" y="0"/>
                      <a:pt x="90" y="0"/>
                      <a:pt x="90" y="0"/>
                    </a:cubicBezTo>
                    <a:lnTo>
                      <a:pt x="8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56" name="Rectangle 55"/>
          <p:cNvSpPr/>
          <p:nvPr/>
        </p:nvSpPr>
        <p:spPr>
          <a:xfrm>
            <a:off x="7897838" y="1"/>
            <a:ext cx="4960559" cy="7241532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TextBox 8"/>
          <p:cNvSpPr txBox="1"/>
          <p:nvPr/>
        </p:nvSpPr>
        <p:spPr>
          <a:xfrm>
            <a:off x="609600" y="297529"/>
            <a:ext cx="2644190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2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TextBox 8"/>
          <p:cNvSpPr txBox="1"/>
          <p:nvPr/>
        </p:nvSpPr>
        <p:spPr>
          <a:xfrm>
            <a:off x="609600" y="688817"/>
            <a:ext cx="32194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6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95374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prism isInverted="1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8" grpId="0"/>
      <p:bldP spid="19" grpId="0"/>
      <p:bldP spid="20" grpId="0"/>
      <p:bldP spid="21" grpId="0"/>
      <p:bldP spid="5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3050513" y="2252821"/>
            <a:ext cx="6757725" cy="3800806"/>
            <a:chOff x="2891986" y="2136053"/>
            <a:chExt cx="6408028" cy="3604123"/>
          </a:xfrm>
        </p:grpSpPr>
        <p:sp>
          <p:nvSpPr>
            <p:cNvPr id="17" name="Rectangle 231"/>
            <p:cNvSpPr>
              <a:spLocks noChangeArrowheads="1"/>
            </p:cNvSpPr>
            <p:nvPr/>
          </p:nvSpPr>
          <p:spPr bwMode="auto">
            <a:xfrm>
              <a:off x="7474653" y="2136053"/>
              <a:ext cx="1620153" cy="73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232"/>
            <p:cNvSpPr>
              <a:spLocks/>
            </p:cNvSpPr>
            <p:nvPr/>
          </p:nvSpPr>
          <p:spPr bwMode="auto">
            <a:xfrm>
              <a:off x="6885018" y="2136053"/>
              <a:ext cx="589635" cy="981232"/>
            </a:xfrm>
            <a:custGeom>
              <a:avLst/>
              <a:gdLst>
                <a:gd name="T0" fmla="*/ 658 w 658"/>
                <a:gd name="T1" fmla="*/ 0 h 1095"/>
                <a:gd name="T2" fmla="*/ 0 w 658"/>
                <a:gd name="T3" fmla="*/ 1015 h 1095"/>
                <a:gd name="T4" fmla="*/ 85 w 658"/>
                <a:gd name="T5" fmla="*/ 1095 h 1095"/>
                <a:gd name="T6" fmla="*/ 658 w 658"/>
                <a:gd name="T7" fmla="*/ 821 h 1095"/>
                <a:gd name="T8" fmla="*/ 658 w 658"/>
                <a:gd name="T9" fmla="*/ 0 h 10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8" h="1095">
                  <a:moveTo>
                    <a:pt x="658" y="0"/>
                  </a:moveTo>
                  <a:lnTo>
                    <a:pt x="0" y="1015"/>
                  </a:lnTo>
                  <a:lnTo>
                    <a:pt x="85" y="1095"/>
                  </a:lnTo>
                  <a:lnTo>
                    <a:pt x="658" y="821"/>
                  </a:lnTo>
                  <a:lnTo>
                    <a:pt x="658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Rectangle 233"/>
            <p:cNvSpPr>
              <a:spLocks noChangeArrowheads="1"/>
            </p:cNvSpPr>
            <p:nvPr/>
          </p:nvSpPr>
          <p:spPr bwMode="auto">
            <a:xfrm>
              <a:off x="3112427" y="2136053"/>
              <a:ext cx="1622841" cy="73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234"/>
            <p:cNvSpPr>
              <a:spLocks/>
            </p:cNvSpPr>
            <p:nvPr/>
          </p:nvSpPr>
          <p:spPr bwMode="auto">
            <a:xfrm>
              <a:off x="4735268" y="2136053"/>
              <a:ext cx="588739" cy="981232"/>
            </a:xfrm>
            <a:custGeom>
              <a:avLst/>
              <a:gdLst>
                <a:gd name="T0" fmla="*/ 0 w 657"/>
                <a:gd name="T1" fmla="*/ 0 h 1095"/>
                <a:gd name="T2" fmla="*/ 657 w 657"/>
                <a:gd name="T3" fmla="*/ 1015 h 1095"/>
                <a:gd name="T4" fmla="*/ 572 w 657"/>
                <a:gd name="T5" fmla="*/ 1095 h 1095"/>
                <a:gd name="T6" fmla="*/ 0 w 657"/>
                <a:gd name="T7" fmla="*/ 821 h 1095"/>
                <a:gd name="T8" fmla="*/ 0 w 657"/>
                <a:gd name="T9" fmla="*/ 0 h 10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7" h="1095">
                  <a:moveTo>
                    <a:pt x="0" y="0"/>
                  </a:moveTo>
                  <a:lnTo>
                    <a:pt x="657" y="1015"/>
                  </a:lnTo>
                  <a:lnTo>
                    <a:pt x="572" y="1095"/>
                  </a:lnTo>
                  <a:lnTo>
                    <a:pt x="0" y="8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Rectangle 235"/>
            <p:cNvSpPr>
              <a:spLocks noChangeArrowheads="1"/>
            </p:cNvSpPr>
            <p:nvPr/>
          </p:nvSpPr>
          <p:spPr bwMode="auto">
            <a:xfrm>
              <a:off x="7461212" y="5005372"/>
              <a:ext cx="1622841" cy="73480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236"/>
            <p:cNvSpPr>
              <a:spLocks/>
            </p:cNvSpPr>
            <p:nvPr/>
          </p:nvSpPr>
          <p:spPr bwMode="auto">
            <a:xfrm>
              <a:off x="6874265" y="4758944"/>
              <a:ext cx="586947" cy="981232"/>
            </a:xfrm>
            <a:custGeom>
              <a:avLst/>
              <a:gdLst>
                <a:gd name="T0" fmla="*/ 655 w 655"/>
                <a:gd name="T1" fmla="*/ 1095 h 1095"/>
                <a:gd name="T2" fmla="*/ 0 w 655"/>
                <a:gd name="T3" fmla="*/ 83 h 1095"/>
                <a:gd name="T4" fmla="*/ 83 w 655"/>
                <a:gd name="T5" fmla="*/ 0 h 1095"/>
                <a:gd name="T6" fmla="*/ 655 w 655"/>
                <a:gd name="T7" fmla="*/ 275 h 1095"/>
                <a:gd name="T8" fmla="*/ 655 w 655"/>
                <a:gd name="T9" fmla="*/ 1095 h 10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5" h="1095">
                  <a:moveTo>
                    <a:pt x="655" y="1095"/>
                  </a:moveTo>
                  <a:lnTo>
                    <a:pt x="0" y="83"/>
                  </a:lnTo>
                  <a:lnTo>
                    <a:pt x="83" y="0"/>
                  </a:lnTo>
                  <a:lnTo>
                    <a:pt x="655" y="275"/>
                  </a:lnTo>
                  <a:lnTo>
                    <a:pt x="655" y="109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Rectangle 237"/>
            <p:cNvSpPr>
              <a:spLocks noChangeArrowheads="1"/>
            </p:cNvSpPr>
            <p:nvPr/>
          </p:nvSpPr>
          <p:spPr bwMode="auto">
            <a:xfrm>
              <a:off x="3101674" y="5005372"/>
              <a:ext cx="1622841" cy="73480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38"/>
            <p:cNvSpPr>
              <a:spLocks/>
            </p:cNvSpPr>
            <p:nvPr/>
          </p:nvSpPr>
          <p:spPr bwMode="auto">
            <a:xfrm>
              <a:off x="4724515" y="4758944"/>
              <a:ext cx="588739" cy="981232"/>
            </a:xfrm>
            <a:custGeom>
              <a:avLst/>
              <a:gdLst>
                <a:gd name="T0" fmla="*/ 0 w 657"/>
                <a:gd name="T1" fmla="*/ 1095 h 1095"/>
                <a:gd name="T2" fmla="*/ 657 w 657"/>
                <a:gd name="T3" fmla="*/ 83 h 1095"/>
                <a:gd name="T4" fmla="*/ 572 w 657"/>
                <a:gd name="T5" fmla="*/ 0 h 1095"/>
                <a:gd name="T6" fmla="*/ 0 w 657"/>
                <a:gd name="T7" fmla="*/ 275 h 1095"/>
                <a:gd name="T8" fmla="*/ 0 w 657"/>
                <a:gd name="T9" fmla="*/ 1095 h 10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7" h="1095">
                  <a:moveTo>
                    <a:pt x="0" y="1095"/>
                  </a:moveTo>
                  <a:lnTo>
                    <a:pt x="657" y="83"/>
                  </a:lnTo>
                  <a:lnTo>
                    <a:pt x="572" y="0"/>
                  </a:lnTo>
                  <a:lnTo>
                    <a:pt x="0" y="275"/>
                  </a:lnTo>
                  <a:lnTo>
                    <a:pt x="0" y="109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Oval 239"/>
            <p:cNvSpPr>
              <a:spLocks noChangeArrowheads="1"/>
            </p:cNvSpPr>
            <p:nvPr/>
          </p:nvSpPr>
          <p:spPr bwMode="auto">
            <a:xfrm>
              <a:off x="4900151" y="2740026"/>
              <a:ext cx="2385425" cy="238542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Oval 240"/>
            <p:cNvSpPr>
              <a:spLocks noChangeArrowheads="1"/>
            </p:cNvSpPr>
            <p:nvPr/>
          </p:nvSpPr>
          <p:spPr bwMode="auto">
            <a:xfrm>
              <a:off x="5196761" y="3036635"/>
              <a:ext cx="1793997" cy="1794893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245"/>
            <p:cNvSpPr>
              <a:spLocks/>
            </p:cNvSpPr>
            <p:nvPr/>
          </p:nvSpPr>
          <p:spPr bwMode="auto">
            <a:xfrm>
              <a:off x="5425267" y="3208687"/>
              <a:ext cx="1655101" cy="1711556"/>
            </a:xfrm>
            <a:custGeom>
              <a:avLst/>
              <a:gdLst>
                <a:gd name="T0" fmla="*/ 632 w 781"/>
                <a:gd name="T1" fmla="*/ 0 h 808"/>
                <a:gd name="T2" fmla="*/ 582 w 781"/>
                <a:gd name="T3" fmla="*/ 10 h 808"/>
                <a:gd name="T4" fmla="*/ 741 w 781"/>
                <a:gd name="T5" fmla="*/ 342 h 808"/>
                <a:gd name="T6" fmla="*/ 741 w 781"/>
                <a:gd name="T7" fmla="*/ 342 h 808"/>
                <a:gd name="T8" fmla="*/ 315 w 781"/>
                <a:gd name="T9" fmla="*/ 769 h 808"/>
                <a:gd name="T10" fmla="*/ 50 w 781"/>
                <a:gd name="T11" fmla="*/ 676 h 808"/>
                <a:gd name="T12" fmla="*/ 50 w 781"/>
                <a:gd name="T13" fmla="*/ 676 h 808"/>
                <a:gd name="T14" fmla="*/ 0 w 781"/>
                <a:gd name="T15" fmla="*/ 686 h 808"/>
                <a:gd name="T16" fmla="*/ 18 w 781"/>
                <a:gd name="T17" fmla="*/ 702 h 808"/>
                <a:gd name="T18" fmla="*/ 315 w 781"/>
                <a:gd name="T19" fmla="*/ 808 h 808"/>
                <a:gd name="T20" fmla="*/ 781 w 781"/>
                <a:gd name="T21" fmla="*/ 342 h 808"/>
                <a:gd name="T22" fmla="*/ 632 w 781"/>
                <a:gd name="T23" fmla="*/ 0 h 8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81" h="808">
                  <a:moveTo>
                    <a:pt x="632" y="0"/>
                  </a:moveTo>
                  <a:cubicBezTo>
                    <a:pt x="582" y="10"/>
                    <a:pt x="582" y="10"/>
                    <a:pt x="582" y="10"/>
                  </a:cubicBezTo>
                  <a:cubicBezTo>
                    <a:pt x="679" y="88"/>
                    <a:pt x="741" y="208"/>
                    <a:pt x="741" y="342"/>
                  </a:cubicBezTo>
                  <a:cubicBezTo>
                    <a:pt x="741" y="342"/>
                    <a:pt x="741" y="342"/>
                    <a:pt x="741" y="342"/>
                  </a:cubicBezTo>
                  <a:cubicBezTo>
                    <a:pt x="741" y="578"/>
                    <a:pt x="551" y="769"/>
                    <a:pt x="315" y="769"/>
                  </a:cubicBezTo>
                  <a:cubicBezTo>
                    <a:pt x="215" y="769"/>
                    <a:pt x="122" y="734"/>
                    <a:pt x="50" y="676"/>
                  </a:cubicBezTo>
                  <a:cubicBezTo>
                    <a:pt x="50" y="676"/>
                    <a:pt x="50" y="676"/>
                    <a:pt x="50" y="676"/>
                  </a:cubicBezTo>
                  <a:cubicBezTo>
                    <a:pt x="0" y="686"/>
                    <a:pt x="0" y="686"/>
                    <a:pt x="0" y="686"/>
                  </a:cubicBezTo>
                  <a:cubicBezTo>
                    <a:pt x="6" y="691"/>
                    <a:pt x="12" y="696"/>
                    <a:pt x="18" y="702"/>
                  </a:cubicBezTo>
                  <a:cubicBezTo>
                    <a:pt x="99" y="768"/>
                    <a:pt x="202" y="808"/>
                    <a:pt x="315" y="808"/>
                  </a:cubicBezTo>
                  <a:cubicBezTo>
                    <a:pt x="573" y="808"/>
                    <a:pt x="781" y="600"/>
                    <a:pt x="781" y="342"/>
                  </a:cubicBezTo>
                  <a:cubicBezTo>
                    <a:pt x="781" y="207"/>
                    <a:pt x="724" y="85"/>
                    <a:pt x="632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Freeform 246"/>
            <p:cNvSpPr>
              <a:spLocks/>
            </p:cNvSpPr>
            <p:nvPr/>
          </p:nvSpPr>
          <p:spPr bwMode="auto">
            <a:xfrm>
              <a:off x="5105359" y="2945233"/>
              <a:ext cx="1650621" cy="1707971"/>
            </a:xfrm>
            <a:custGeom>
              <a:avLst/>
              <a:gdLst>
                <a:gd name="T0" fmla="*/ 466 w 779"/>
                <a:gd name="T1" fmla="*/ 0 h 806"/>
                <a:gd name="T2" fmla="*/ 0 w 779"/>
                <a:gd name="T3" fmla="*/ 466 h 806"/>
                <a:gd name="T4" fmla="*/ 126 w 779"/>
                <a:gd name="T5" fmla="*/ 785 h 806"/>
                <a:gd name="T6" fmla="*/ 147 w 779"/>
                <a:gd name="T7" fmla="*/ 806 h 806"/>
                <a:gd name="T8" fmla="*/ 196 w 779"/>
                <a:gd name="T9" fmla="*/ 796 h 806"/>
                <a:gd name="T10" fmla="*/ 158 w 779"/>
                <a:gd name="T11" fmla="*/ 761 h 806"/>
                <a:gd name="T12" fmla="*/ 40 w 779"/>
                <a:gd name="T13" fmla="*/ 466 h 806"/>
                <a:gd name="T14" fmla="*/ 40 w 779"/>
                <a:gd name="T15" fmla="*/ 466 h 806"/>
                <a:gd name="T16" fmla="*/ 466 w 779"/>
                <a:gd name="T17" fmla="*/ 40 h 806"/>
                <a:gd name="T18" fmla="*/ 606 w 779"/>
                <a:gd name="T19" fmla="*/ 64 h 806"/>
                <a:gd name="T20" fmla="*/ 729 w 779"/>
                <a:gd name="T21" fmla="*/ 131 h 806"/>
                <a:gd name="T22" fmla="*/ 729 w 779"/>
                <a:gd name="T23" fmla="*/ 131 h 806"/>
                <a:gd name="T24" fmla="*/ 779 w 779"/>
                <a:gd name="T25" fmla="*/ 121 h 806"/>
                <a:gd name="T26" fmla="*/ 732 w 779"/>
                <a:gd name="T27" fmla="*/ 83 h 806"/>
                <a:gd name="T28" fmla="*/ 676 w 779"/>
                <a:gd name="T29" fmla="*/ 50 h 806"/>
                <a:gd name="T30" fmla="*/ 466 w 779"/>
                <a:gd name="T31" fmla="*/ 0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79" h="806">
                  <a:moveTo>
                    <a:pt x="466" y="0"/>
                  </a:moveTo>
                  <a:cubicBezTo>
                    <a:pt x="209" y="0"/>
                    <a:pt x="0" y="209"/>
                    <a:pt x="0" y="466"/>
                  </a:cubicBezTo>
                  <a:cubicBezTo>
                    <a:pt x="0" y="590"/>
                    <a:pt x="48" y="702"/>
                    <a:pt x="126" y="785"/>
                  </a:cubicBezTo>
                  <a:cubicBezTo>
                    <a:pt x="133" y="792"/>
                    <a:pt x="140" y="799"/>
                    <a:pt x="147" y="806"/>
                  </a:cubicBezTo>
                  <a:cubicBezTo>
                    <a:pt x="196" y="796"/>
                    <a:pt x="196" y="796"/>
                    <a:pt x="196" y="796"/>
                  </a:cubicBezTo>
                  <a:cubicBezTo>
                    <a:pt x="183" y="785"/>
                    <a:pt x="170" y="773"/>
                    <a:pt x="158" y="761"/>
                  </a:cubicBezTo>
                  <a:cubicBezTo>
                    <a:pt x="85" y="684"/>
                    <a:pt x="40" y="581"/>
                    <a:pt x="40" y="466"/>
                  </a:cubicBezTo>
                  <a:cubicBezTo>
                    <a:pt x="40" y="466"/>
                    <a:pt x="40" y="466"/>
                    <a:pt x="40" y="466"/>
                  </a:cubicBezTo>
                  <a:cubicBezTo>
                    <a:pt x="40" y="231"/>
                    <a:pt x="231" y="40"/>
                    <a:pt x="466" y="40"/>
                  </a:cubicBezTo>
                  <a:cubicBezTo>
                    <a:pt x="515" y="40"/>
                    <a:pt x="563" y="48"/>
                    <a:pt x="606" y="64"/>
                  </a:cubicBezTo>
                  <a:cubicBezTo>
                    <a:pt x="651" y="79"/>
                    <a:pt x="693" y="102"/>
                    <a:pt x="729" y="131"/>
                  </a:cubicBezTo>
                  <a:cubicBezTo>
                    <a:pt x="729" y="131"/>
                    <a:pt x="729" y="131"/>
                    <a:pt x="729" y="131"/>
                  </a:cubicBezTo>
                  <a:cubicBezTo>
                    <a:pt x="779" y="121"/>
                    <a:pt x="779" y="121"/>
                    <a:pt x="779" y="121"/>
                  </a:cubicBezTo>
                  <a:cubicBezTo>
                    <a:pt x="764" y="107"/>
                    <a:pt x="748" y="95"/>
                    <a:pt x="732" y="83"/>
                  </a:cubicBezTo>
                  <a:cubicBezTo>
                    <a:pt x="714" y="71"/>
                    <a:pt x="696" y="60"/>
                    <a:pt x="676" y="50"/>
                  </a:cubicBezTo>
                  <a:cubicBezTo>
                    <a:pt x="613" y="18"/>
                    <a:pt x="542" y="0"/>
                    <a:pt x="466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Rectangle 247"/>
            <p:cNvSpPr>
              <a:spLocks noChangeArrowheads="1"/>
            </p:cNvSpPr>
            <p:nvPr/>
          </p:nvSpPr>
          <p:spPr bwMode="auto">
            <a:xfrm>
              <a:off x="7677173" y="3538453"/>
              <a:ext cx="1622841" cy="73390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Freeform 248"/>
            <p:cNvSpPr>
              <a:spLocks/>
            </p:cNvSpPr>
            <p:nvPr/>
          </p:nvSpPr>
          <p:spPr bwMode="auto">
            <a:xfrm>
              <a:off x="7285576" y="3538453"/>
              <a:ext cx="391597" cy="733908"/>
            </a:xfrm>
            <a:custGeom>
              <a:avLst/>
              <a:gdLst>
                <a:gd name="T0" fmla="*/ 437 w 437"/>
                <a:gd name="T1" fmla="*/ 0 h 819"/>
                <a:gd name="T2" fmla="*/ 0 w 437"/>
                <a:gd name="T3" fmla="*/ 355 h 819"/>
                <a:gd name="T4" fmla="*/ 0 w 437"/>
                <a:gd name="T5" fmla="*/ 511 h 819"/>
                <a:gd name="T6" fmla="*/ 437 w 437"/>
                <a:gd name="T7" fmla="*/ 819 h 819"/>
                <a:gd name="T8" fmla="*/ 437 w 437"/>
                <a:gd name="T9" fmla="*/ 0 h 8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7" h="819">
                  <a:moveTo>
                    <a:pt x="437" y="0"/>
                  </a:moveTo>
                  <a:lnTo>
                    <a:pt x="0" y="355"/>
                  </a:lnTo>
                  <a:lnTo>
                    <a:pt x="0" y="511"/>
                  </a:lnTo>
                  <a:lnTo>
                    <a:pt x="437" y="819"/>
                  </a:lnTo>
                  <a:lnTo>
                    <a:pt x="437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Rectangle 249"/>
            <p:cNvSpPr>
              <a:spLocks noChangeArrowheads="1"/>
            </p:cNvSpPr>
            <p:nvPr/>
          </p:nvSpPr>
          <p:spPr bwMode="auto">
            <a:xfrm>
              <a:off x="2891986" y="3538453"/>
              <a:ext cx="1622841" cy="73390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Freeform 250"/>
            <p:cNvSpPr>
              <a:spLocks/>
            </p:cNvSpPr>
            <p:nvPr/>
          </p:nvSpPr>
          <p:spPr bwMode="auto">
            <a:xfrm>
              <a:off x="4514827" y="3538453"/>
              <a:ext cx="393389" cy="733908"/>
            </a:xfrm>
            <a:custGeom>
              <a:avLst/>
              <a:gdLst>
                <a:gd name="T0" fmla="*/ 0 w 439"/>
                <a:gd name="T1" fmla="*/ 0 h 819"/>
                <a:gd name="T2" fmla="*/ 439 w 439"/>
                <a:gd name="T3" fmla="*/ 355 h 819"/>
                <a:gd name="T4" fmla="*/ 439 w 439"/>
                <a:gd name="T5" fmla="*/ 511 h 819"/>
                <a:gd name="T6" fmla="*/ 0 w 439"/>
                <a:gd name="T7" fmla="*/ 819 h 819"/>
                <a:gd name="T8" fmla="*/ 0 w 439"/>
                <a:gd name="T9" fmla="*/ 0 h 8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9" h="819">
                  <a:moveTo>
                    <a:pt x="0" y="0"/>
                  </a:moveTo>
                  <a:lnTo>
                    <a:pt x="439" y="355"/>
                  </a:lnTo>
                  <a:lnTo>
                    <a:pt x="439" y="511"/>
                  </a:lnTo>
                  <a:lnTo>
                    <a:pt x="0" y="8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49" name="Group 48"/>
            <p:cNvGrpSpPr/>
            <p:nvPr/>
          </p:nvGrpSpPr>
          <p:grpSpPr>
            <a:xfrm>
              <a:off x="5565530" y="3640200"/>
              <a:ext cx="1117100" cy="558549"/>
              <a:chOff x="7938232" y="3636521"/>
              <a:chExt cx="1635545" cy="817771"/>
            </a:xfrm>
            <a:solidFill>
              <a:schemeClr val="bg2"/>
            </a:solidFill>
          </p:grpSpPr>
          <p:sp>
            <p:nvSpPr>
              <p:cNvPr id="50" name="Freeform 226"/>
              <p:cNvSpPr>
                <a:spLocks/>
              </p:cNvSpPr>
              <p:nvPr/>
            </p:nvSpPr>
            <p:spPr bwMode="auto">
              <a:xfrm>
                <a:off x="7938232" y="3636521"/>
                <a:ext cx="431783" cy="817771"/>
              </a:xfrm>
              <a:custGeom>
                <a:avLst/>
                <a:gdLst>
                  <a:gd name="T0" fmla="*/ 0 w 66"/>
                  <a:gd name="T1" fmla="*/ 121 h 126"/>
                  <a:gd name="T2" fmla="*/ 0 w 66"/>
                  <a:gd name="T3" fmla="*/ 82 h 126"/>
                  <a:gd name="T4" fmla="*/ 22 w 66"/>
                  <a:gd name="T5" fmla="*/ 96 h 126"/>
                  <a:gd name="T6" fmla="*/ 29 w 66"/>
                  <a:gd name="T7" fmla="*/ 94 h 126"/>
                  <a:gd name="T8" fmla="*/ 32 w 66"/>
                  <a:gd name="T9" fmla="*/ 88 h 126"/>
                  <a:gd name="T10" fmla="*/ 26 w 66"/>
                  <a:gd name="T11" fmla="*/ 78 h 126"/>
                  <a:gd name="T12" fmla="*/ 20 w 66"/>
                  <a:gd name="T13" fmla="*/ 74 h 126"/>
                  <a:gd name="T14" fmla="*/ 11 w 66"/>
                  <a:gd name="T15" fmla="*/ 66 h 126"/>
                  <a:gd name="T16" fmla="*/ 4 w 66"/>
                  <a:gd name="T17" fmla="*/ 58 h 126"/>
                  <a:gd name="T18" fmla="*/ 1 w 66"/>
                  <a:gd name="T19" fmla="*/ 49 h 126"/>
                  <a:gd name="T20" fmla="*/ 0 w 66"/>
                  <a:gd name="T21" fmla="*/ 40 h 126"/>
                  <a:gd name="T22" fmla="*/ 4 w 66"/>
                  <a:gd name="T23" fmla="*/ 22 h 126"/>
                  <a:gd name="T24" fmla="*/ 9 w 66"/>
                  <a:gd name="T25" fmla="*/ 14 h 126"/>
                  <a:gd name="T26" fmla="*/ 15 w 66"/>
                  <a:gd name="T27" fmla="*/ 8 h 126"/>
                  <a:gd name="T28" fmla="*/ 38 w 66"/>
                  <a:gd name="T29" fmla="*/ 0 h 126"/>
                  <a:gd name="T30" fmla="*/ 63 w 66"/>
                  <a:gd name="T31" fmla="*/ 6 h 126"/>
                  <a:gd name="T32" fmla="*/ 63 w 66"/>
                  <a:gd name="T33" fmla="*/ 44 h 126"/>
                  <a:gd name="T34" fmla="*/ 53 w 66"/>
                  <a:gd name="T35" fmla="*/ 34 h 126"/>
                  <a:gd name="T36" fmla="*/ 43 w 66"/>
                  <a:gd name="T37" fmla="*/ 30 h 126"/>
                  <a:gd name="T38" fmla="*/ 36 w 66"/>
                  <a:gd name="T39" fmla="*/ 32 h 126"/>
                  <a:gd name="T40" fmla="*/ 34 w 66"/>
                  <a:gd name="T41" fmla="*/ 37 h 126"/>
                  <a:gd name="T42" fmla="*/ 41 w 66"/>
                  <a:gd name="T43" fmla="*/ 47 h 126"/>
                  <a:gd name="T44" fmla="*/ 46 w 66"/>
                  <a:gd name="T45" fmla="*/ 51 h 126"/>
                  <a:gd name="T46" fmla="*/ 62 w 66"/>
                  <a:gd name="T47" fmla="*/ 66 h 126"/>
                  <a:gd name="T48" fmla="*/ 66 w 66"/>
                  <a:gd name="T49" fmla="*/ 85 h 126"/>
                  <a:gd name="T50" fmla="*/ 55 w 66"/>
                  <a:gd name="T51" fmla="*/ 114 h 126"/>
                  <a:gd name="T52" fmla="*/ 26 w 66"/>
                  <a:gd name="T53" fmla="*/ 126 h 126"/>
                  <a:gd name="T54" fmla="*/ 0 w 66"/>
                  <a:gd name="T55" fmla="*/ 121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66" h="126">
                    <a:moveTo>
                      <a:pt x="0" y="121"/>
                    </a:moveTo>
                    <a:cubicBezTo>
                      <a:pt x="0" y="82"/>
                      <a:pt x="0" y="82"/>
                      <a:pt x="0" y="82"/>
                    </a:cubicBezTo>
                    <a:cubicBezTo>
                      <a:pt x="7" y="91"/>
                      <a:pt x="14" y="96"/>
                      <a:pt x="22" y="96"/>
                    </a:cubicBezTo>
                    <a:cubicBezTo>
                      <a:pt x="25" y="96"/>
                      <a:pt x="27" y="95"/>
                      <a:pt x="29" y="94"/>
                    </a:cubicBezTo>
                    <a:cubicBezTo>
                      <a:pt x="31" y="92"/>
                      <a:pt x="32" y="90"/>
                      <a:pt x="32" y="88"/>
                    </a:cubicBezTo>
                    <a:cubicBezTo>
                      <a:pt x="32" y="85"/>
                      <a:pt x="30" y="82"/>
                      <a:pt x="26" y="78"/>
                    </a:cubicBezTo>
                    <a:cubicBezTo>
                      <a:pt x="20" y="74"/>
                      <a:pt x="20" y="74"/>
                      <a:pt x="20" y="74"/>
                    </a:cubicBezTo>
                    <a:cubicBezTo>
                      <a:pt x="17" y="72"/>
                      <a:pt x="14" y="69"/>
                      <a:pt x="11" y="66"/>
                    </a:cubicBezTo>
                    <a:cubicBezTo>
                      <a:pt x="8" y="64"/>
                      <a:pt x="6" y="61"/>
                      <a:pt x="4" y="58"/>
                    </a:cubicBezTo>
                    <a:cubicBezTo>
                      <a:pt x="3" y="55"/>
                      <a:pt x="2" y="52"/>
                      <a:pt x="1" y="49"/>
                    </a:cubicBezTo>
                    <a:cubicBezTo>
                      <a:pt x="0" y="46"/>
                      <a:pt x="0" y="43"/>
                      <a:pt x="0" y="40"/>
                    </a:cubicBezTo>
                    <a:cubicBezTo>
                      <a:pt x="0" y="34"/>
                      <a:pt x="1" y="28"/>
                      <a:pt x="4" y="22"/>
                    </a:cubicBezTo>
                    <a:cubicBezTo>
                      <a:pt x="5" y="19"/>
                      <a:pt x="7" y="16"/>
                      <a:pt x="9" y="14"/>
                    </a:cubicBezTo>
                    <a:cubicBezTo>
                      <a:pt x="10" y="12"/>
                      <a:pt x="12" y="9"/>
                      <a:pt x="15" y="8"/>
                    </a:cubicBezTo>
                    <a:cubicBezTo>
                      <a:pt x="21" y="2"/>
                      <a:pt x="29" y="0"/>
                      <a:pt x="38" y="0"/>
                    </a:cubicBezTo>
                    <a:cubicBezTo>
                      <a:pt x="46" y="0"/>
                      <a:pt x="55" y="2"/>
                      <a:pt x="63" y="6"/>
                    </a:cubicBezTo>
                    <a:cubicBezTo>
                      <a:pt x="63" y="44"/>
                      <a:pt x="63" y="44"/>
                      <a:pt x="63" y="44"/>
                    </a:cubicBezTo>
                    <a:cubicBezTo>
                      <a:pt x="60" y="40"/>
                      <a:pt x="57" y="36"/>
                      <a:pt x="53" y="34"/>
                    </a:cubicBezTo>
                    <a:cubicBezTo>
                      <a:pt x="50" y="31"/>
                      <a:pt x="46" y="30"/>
                      <a:pt x="43" y="30"/>
                    </a:cubicBezTo>
                    <a:cubicBezTo>
                      <a:pt x="40" y="30"/>
                      <a:pt x="38" y="31"/>
                      <a:pt x="36" y="32"/>
                    </a:cubicBezTo>
                    <a:cubicBezTo>
                      <a:pt x="35" y="34"/>
                      <a:pt x="34" y="35"/>
                      <a:pt x="34" y="37"/>
                    </a:cubicBezTo>
                    <a:cubicBezTo>
                      <a:pt x="34" y="41"/>
                      <a:pt x="36" y="44"/>
                      <a:pt x="41" y="47"/>
                    </a:cubicBezTo>
                    <a:cubicBezTo>
                      <a:pt x="46" y="51"/>
                      <a:pt x="46" y="51"/>
                      <a:pt x="46" y="51"/>
                    </a:cubicBezTo>
                    <a:cubicBezTo>
                      <a:pt x="53" y="56"/>
                      <a:pt x="58" y="61"/>
                      <a:pt x="62" y="66"/>
                    </a:cubicBezTo>
                    <a:cubicBezTo>
                      <a:pt x="65" y="72"/>
                      <a:pt x="66" y="78"/>
                      <a:pt x="66" y="85"/>
                    </a:cubicBezTo>
                    <a:cubicBezTo>
                      <a:pt x="66" y="97"/>
                      <a:pt x="62" y="107"/>
                      <a:pt x="55" y="114"/>
                    </a:cubicBezTo>
                    <a:cubicBezTo>
                      <a:pt x="47" y="122"/>
                      <a:pt x="38" y="126"/>
                      <a:pt x="26" y="126"/>
                    </a:cubicBezTo>
                    <a:cubicBezTo>
                      <a:pt x="18" y="126"/>
                      <a:pt x="9" y="124"/>
                      <a:pt x="0" y="12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lnSpc>
                    <a:spcPct val="120000"/>
                  </a:lnSpc>
                </a:pPr>
                <a:endParaRPr 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1" name="Freeform 227"/>
              <p:cNvSpPr>
                <a:spLocks/>
              </p:cNvSpPr>
              <p:nvPr/>
            </p:nvSpPr>
            <p:spPr bwMode="auto">
              <a:xfrm>
                <a:off x="8458336" y="3636521"/>
                <a:ext cx="412157" cy="817771"/>
              </a:xfrm>
              <a:custGeom>
                <a:avLst/>
                <a:gdLst>
                  <a:gd name="T0" fmla="*/ 0 w 126"/>
                  <a:gd name="T1" fmla="*/ 250 h 250"/>
                  <a:gd name="T2" fmla="*/ 0 w 126"/>
                  <a:gd name="T3" fmla="*/ 0 h 250"/>
                  <a:gd name="T4" fmla="*/ 126 w 126"/>
                  <a:gd name="T5" fmla="*/ 0 h 250"/>
                  <a:gd name="T6" fmla="*/ 126 w 126"/>
                  <a:gd name="T7" fmla="*/ 59 h 250"/>
                  <a:gd name="T8" fmla="*/ 68 w 126"/>
                  <a:gd name="T9" fmla="*/ 59 h 250"/>
                  <a:gd name="T10" fmla="*/ 68 w 126"/>
                  <a:gd name="T11" fmla="*/ 91 h 250"/>
                  <a:gd name="T12" fmla="*/ 120 w 126"/>
                  <a:gd name="T13" fmla="*/ 91 h 250"/>
                  <a:gd name="T14" fmla="*/ 120 w 126"/>
                  <a:gd name="T15" fmla="*/ 151 h 250"/>
                  <a:gd name="T16" fmla="*/ 68 w 126"/>
                  <a:gd name="T17" fmla="*/ 151 h 250"/>
                  <a:gd name="T18" fmla="*/ 68 w 126"/>
                  <a:gd name="T19" fmla="*/ 191 h 250"/>
                  <a:gd name="T20" fmla="*/ 126 w 126"/>
                  <a:gd name="T21" fmla="*/ 191 h 250"/>
                  <a:gd name="T22" fmla="*/ 126 w 126"/>
                  <a:gd name="T23" fmla="*/ 250 h 250"/>
                  <a:gd name="T24" fmla="*/ 0 w 126"/>
                  <a:gd name="T25" fmla="*/ 250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6" h="250">
                    <a:moveTo>
                      <a:pt x="0" y="250"/>
                    </a:moveTo>
                    <a:lnTo>
                      <a:pt x="0" y="0"/>
                    </a:lnTo>
                    <a:lnTo>
                      <a:pt x="126" y="0"/>
                    </a:lnTo>
                    <a:lnTo>
                      <a:pt x="126" y="59"/>
                    </a:lnTo>
                    <a:lnTo>
                      <a:pt x="68" y="59"/>
                    </a:lnTo>
                    <a:lnTo>
                      <a:pt x="68" y="91"/>
                    </a:lnTo>
                    <a:lnTo>
                      <a:pt x="120" y="91"/>
                    </a:lnTo>
                    <a:lnTo>
                      <a:pt x="120" y="151"/>
                    </a:lnTo>
                    <a:lnTo>
                      <a:pt x="68" y="151"/>
                    </a:lnTo>
                    <a:lnTo>
                      <a:pt x="68" y="191"/>
                    </a:lnTo>
                    <a:lnTo>
                      <a:pt x="126" y="191"/>
                    </a:lnTo>
                    <a:lnTo>
                      <a:pt x="126" y="250"/>
                    </a:lnTo>
                    <a:lnTo>
                      <a:pt x="0" y="2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lnSpc>
                    <a:spcPct val="120000"/>
                  </a:lnSpc>
                </a:pPr>
                <a:endParaRPr 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2" name="Freeform 228"/>
              <p:cNvSpPr>
                <a:spLocks noEditPoints="1"/>
              </p:cNvSpPr>
              <p:nvPr/>
            </p:nvSpPr>
            <p:spPr bwMode="auto">
              <a:xfrm>
                <a:off x="8948999" y="3636521"/>
                <a:ext cx="624778" cy="817771"/>
              </a:xfrm>
              <a:custGeom>
                <a:avLst/>
                <a:gdLst>
                  <a:gd name="T0" fmla="*/ 96 w 96"/>
                  <a:gd name="T1" fmla="*/ 63 h 126"/>
                  <a:gd name="T2" fmla="*/ 83 w 96"/>
                  <a:gd name="T3" fmla="*/ 109 h 126"/>
                  <a:gd name="T4" fmla="*/ 48 w 96"/>
                  <a:gd name="T5" fmla="*/ 126 h 126"/>
                  <a:gd name="T6" fmla="*/ 16 w 96"/>
                  <a:gd name="T7" fmla="*/ 113 h 126"/>
                  <a:gd name="T8" fmla="*/ 0 w 96"/>
                  <a:gd name="T9" fmla="*/ 62 h 126"/>
                  <a:gd name="T10" fmla="*/ 17 w 96"/>
                  <a:gd name="T11" fmla="*/ 12 h 126"/>
                  <a:gd name="T12" fmla="*/ 48 w 96"/>
                  <a:gd name="T13" fmla="*/ 0 h 126"/>
                  <a:gd name="T14" fmla="*/ 83 w 96"/>
                  <a:gd name="T15" fmla="*/ 17 h 126"/>
                  <a:gd name="T16" fmla="*/ 96 w 96"/>
                  <a:gd name="T17" fmla="*/ 63 h 126"/>
                  <a:gd name="T18" fmla="*/ 60 w 96"/>
                  <a:gd name="T19" fmla="*/ 64 h 126"/>
                  <a:gd name="T20" fmla="*/ 48 w 96"/>
                  <a:gd name="T21" fmla="*/ 30 h 126"/>
                  <a:gd name="T22" fmla="*/ 38 w 96"/>
                  <a:gd name="T23" fmla="*/ 39 h 126"/>
                  <a:gd name="T24" fmla="*/ 35 w 96"/>
                  <a:gd name="T25" fmla="*/ 63 h 126"/>
                  <a:gd name="T26" fmla="*/ 38 w 96"/>
                  <a:gd name="T27" fmla="*/ 87 h 126"/>
                  <a:gd name="T28" fmla="*/ 47 w 96"/>
                  <a:gd name="T29" fmla="*/ 96 h 126"/>
                  <a:gd name="T30" fmla="*/ 57 w 96"/>
                  <a:gd name="T31" fmla="*/ 87 h 126"/>
                  <a:gd name="T32" fmla="*/ 60 w 96"/>
                  <a:gd name="T33" fmla="*/ 64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6" h="126">
                    <a:moveTo>
                      <a:pt x="96" y="63"/>
                    </a:moveTo>
                    <a:cubicBezTo>
                      <a:pt x="96" y="82"/>
                      <a:pt x="91" y="97"/>
                      <a:pt x="83" y="109"/>
                    </a:cubicBezTo>
                    <a:cubicBezTo>
                      <a:pt x="74" y="120"/>
                      <a:pt x="62" y="126"/>
                      <a:pt x="48" y="126"/>
                    </a:cubicBezTo>
                    <a:cubicBezTo>
                      <a:pt x="36" y="126"/>
                      <a:pt x="25" y="122"/>
                      <a:pt x="16" y="113"/>
                    </a:cubicBezTo>
                    <a:cubicBezTo>
                      <a:pt x="5" y="102"/>
                      <a:pt x="0" y="85"/>
                      <a:pt x="0" y="62"/>
                    </a:cubicBezTo>
                    <a:cubicBezTo>
                      <a:pt x="0" y="40"/>
                      <a:pt x="5" y="24"/>
                      <a:pt x="17" y="12"/>
                    </a:cubicBezTo>
                    <a:cubicBezTo>
                      <a:pt x="26" y="4"/>
                      <a:pt x="36" y="0"/>
                      <a:pt x="48" y="0"/>
                    </a:cubicBezTo>
                    <a:cubicBezTo>
                      <a:pt x="63" y="0"/>
                      <a:pt x="74" y="5"/>
                      <a:pt x="83" y="17"/>
                    </a:cubicBezTo>
                    <a:cubicBezTo>
                      <a:pt x="91" y="28"/>
                      <a:pt x="96" y="44"/>
                      <a:pt x="96" y="63"/>
                    </a:cubicBezTo>
                    <a:close/>
                    <a:moveTo>
                      <a:pt x="60" y="64"/>
                    </a:moveTo>
                    <a:cubicBezTo>
                      <a:pt x="60" y="41"/>
                      <a:pt x="56" y="30"/>
                      <a:pt x="48" y="30"/>
                    </a:cubicBezTo>
                    <a:cubicBezTo>
                      <a:pt x="44" y="30"/>
                      <a:pt x="41" y="33"/>
                      <a:pt x="38" y="39"/>
                    </a:cubicBezTo>
                    <a:cubicBezTo>
                      <a:pt x="36" y="44"/>
                      <a:pt x="35" y="52"/>
                      <a:pt x="35" y="63"/>
                    </a:cubicBezTo>
                    <a:cubicBezTo>
                      <a:pt x="35" y="73"/>
                      <a:pt x="36" y="81"/>
                      <a:pt x="38" y="87"/>
                    </a:cubicBezTo>
                    <a:cubicBezTo>
                      <a:pt x="40" y="93"/>
                      <a:pt x="44" y="96"/>
                      <a:pt x="47" y="96"/>
                    </a:cubicBezTo>
                    <a:cubicBezTo>
                      <a:pt x="52" y="96"/>
                      <a:pt x="55" y="93"/>
                      <a:pt x="57" y="87"/>
                    </a:cubicBezTo>
                    <a:cubicBezTo>
                      <a:pt x="59" y="82"/>
                      <a:pt x="60" y="74"/>
                      <a:pt x="60" y="6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lnSpc>
                    <a:spcPct val="120000"/>
                  </a:lnSpc>
                </a:pPr>
                <a:endParaRPr 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0" name="TextBox 59"/>
            <p:cNvSpPr txBox="1"/>
            <p:nvPr/>
          </p:nvSpPr>
          <p:spPr>
            <a:xfrm>
              <a:off x="7624531" y="2385935"/>
              <a:ext cx="1366830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b="1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7624531" y="5254806"/>
              <a:ext cx="1366830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b="1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3253499" y="2385935"/>
              <a:ext cx="1366830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b="1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3253499" y="5254806"/>
              <a:ext cx="1366830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b="1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3014926" y="3821526"/>
              <a:ext cx="1366830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b="1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7834692" y="3821526"/>
              <a:ext cx="1366830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b="1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6" name="Rectangle 65"/>
          <p:cNvSpPr/>
          <p:nvPr/>
        </p:nvSpPr>
        <p:spPr>
          <a:xfrm>
            <a:off x="9759162" y="2338043"/>
            <a:ext cx="1654662" cy="669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7" name="Rectangle 66"/>
          <p:cNvSpPr/>
          <p:nvPr/>
        </p:nvSpPr>
        <p:spPr>
          <a:xfrm>
            <a:off x="9759162" y="5363473"/>
            <a:ext cx="1654662" cy="669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8" name="Rectangle 67"/>
          <p:cNvSpPr/>
          <p:nvPr/>
        </p:nvSpPr>
        <p:spPr>
          <a:xfrm>
            <a:off x="1467134" y="2338043"/>
            <a:ext cx="1676212" cy="669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9" name="Rectangle 68"/>
          <p:cNvSpPr/>
          <p:nvPr/>
        </p:nvSpPr>
        <p:spPr>
          <a:xfrm>
            <a:off x="1467134" y="5363473"/>
            <a:ext cx="1676212" cy="669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0" name="Rectangle 69"/>
          <p:cNvSpPr/>
          <p:nvPr/>
        </p:nvSpPr>
        <p:spPr>
          <a:xfrm>
            <a:off x="1245728" y="3850757"/>
            <a:ext cx="1676212" cy="669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1" name="Rectangle 70"/>
          <p:cNvSpPr/>
          <p:nvPr/>
        </p:nvSpPr>
        <p:spPr>
          <a:xfrm>
            <a:off x="9913099" y="3850757"/>
            <a:ext cx="1654662" cy="669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TextBox 8"/>
          <p:cNvSpPr txBox="1"/>
          <p:nvPr/>
        </p:nvSpPr>
        <p:spPr>
          <a:xfrm>
            <a:off x="609600" y="297529"/>
            <a:ext cx="2644190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2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TextBox 8"/>
          <p:cNvSpPr txBox="1"/>
          <p:nvPr/>
        </p:nvSpPr>
        <p:spPr>
          <a:xfrm>
            <a:off x="609600" y="688817"/>
            <a:ext cx="32194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6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68933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prism isInverted="1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  <p:bldP spid="67" grpId="0"/>
      <p:bldP spid="68" grpId="0"/>
      <p:bldP spid="69" grpId="0"/>
      <p:bldP spid="70" grpId="0"/>
      <p:bldP spid="7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MH_Others_1"/>
          <p:cNvSpPr txBox="1"/>
          <p:nvPr>
            <p:custDataLst>
              <p:tags r:id="rId1"/>
            </p:custDataLst>
          </p:nvPr>
        </p:nvSpPr>
        <p:spPr>
          <a:xfrm>
            <a:off x="1213433" y="2365959"/>
            <a:ext cx="3077903" cy="1769395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11498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目录</a:t>
            </a:r>
          </a:p>
        </p:txBody>
      </p:sp>
      <p:sp>
        <p:nvSpPr>
          <p:cNvPr id="19" name="MH_Others_2"/>
          <p:cNvSpPr txBox="1"/>
          <p:nvPr>
            <p:custDataLst>
              <p:tags r:id="rId2"/>
            </p:custDataLst>
          </p:nvPr>
        </p:nvSpPr>
        <p:spPr>
          <a:xfrm>
            <a:off x="1102828" y="4221916"/>
            <a:ext cx="3299115" cy="67710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44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44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任意多边形 9"/>
          <p:cNvSpPr>
            <a:spLocks/>
          </p:cNvSpPr>
          <p:nvPr/>
        </p:nvSpPr>
        <p:spPr bwMode="auto">
          <a:xfrm flipH="1">
            <a:off x="3837229" y="199"/>
            <a:ext cx="6140653" cy="7232253"/>
          </a:xfrm>
          <a:custGeom>
            <a:avLst/>
            <a:gdLst>
              <a:gd name="connsiteX0" fmla="*/ 0 w 7357707"/>
              <a:gd name="connsiteY0" fmla="*/ 0 h 7232650"/>
              <a:gd name="connsiteX1" fmla="*/ 2636168 w 7357707"/>
              <a:gd name="connsiteY1" fmla="*/ 0 h 7232650"/>
              <a:gd name="connsiteX2" fmla="*/ 7357707 w 7357707"/>
              <a:gd name="connsiteY2" fmla="*/ 7232650 h 7232650"/>
              <a:gd name="connsiteX3" fmla="*/ 4721539 w 7357707"/>
              <a:gd name="connsiteY3" fmla="*/ 7232650 h 7232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57707" h="7232650">
                <a:moveTo>
                  <a:pt x="0" y="0"/>
                </a:moveTo>
                <a:lnTo>
                  <a:pt x="2636168" y="0"/>
                </a:lnTo>
                <a:lnTo>
                  <a:pt x="7357707" y="7232650"/>
                </a:lnTo>
                <a:lnTo>
                  <a:pt x="4721539" y="723265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1" name="MH_Number_1"/>
          <p:cNvSpPr/>
          <p:nvPr>
            <p:custDataLst>
              <p:tags r:id="rId3"/>
            </p:custDataLst>
          </p:nvPr>
        </p:nvSpPr>
        <p:spPr>
          <a:xfrm>
            <a:off x="8448802" y="2222416"/>
            <a:ext cx="379647" cy="379647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1</a:t>
            </a:r>
            <a:endParaRPr lang="zh-CN" altLang="en-US" sz="210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2" name="MH_Entry_1"/>
          <p:cNvSpPr/>
          <p:nvPr>
            <p:custDataLst>
              <p:tags r:id="rId4"/>
            </p:custDataLst>
          </p:nvPr>
        </p:nvSpPr>
        <p:spPr>
          <a:xfrm>
            <a:off x="9023432" y="2161917"/>
            <a:ext cx="2251057" cy="57413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zh-CN" altLang="en-US" sz="253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en-US" altLang="zh-CN" sz="253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en-US" altLang="zh-CN" sz="1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1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MH_Number_2"/>
          <p:cNvSpPr/>
          <p:nvPr>
            <p:custDataLst>
              <p:tags r:id="rId5"/>
            </p:custDataLst>
          </p:nvPr>
        </p:nvSpPr>
        <p:spPr>
          <a:xfrm>
            <a:off x="7938798" y="3115756"/>
            <a:ext cx="379647" cy="379647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2</a:t>
            </a:r>
            <a:endParaRPr lang="zh-CN" altLang="en-US" sz="210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20" name="MH_Entry_2"/>
          <p:cNvSpPr/>
          <p:nvPr>
            <p:custDataLst>
              <p:tags r:id="rId6"/>
            </p:custDataLst>
          </p:nvPr>
        </p:nvSpPr>
        <p:spPr>
          <a:xfrm>
            <a:off x="8497945" y="3055257"/>
            <a:ext cx="2251057" cy="57413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253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工作完成情况</a:t>
            </a:r>
            <a:endParaRPr lang="en-US" altLang="zh-CN" sz="253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2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COMPLETION OF WORK</a:t>
            </a:r>
            <a:endParaRPr lang="zh-CN" altLang="en-US" sz="12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MH_Number_3"/>
          <p:cNvSpPr/>
          <p:nvPr>
            <p:custDataLst>
              <p:tags r:id="rId7"/>
            </p:custDataLst>
          </p:nvPr>
        </p:nvSpPr>
        <p:spPr>
          <a:xfrm>
            <a:off x="7428792" y="4009096"/>
            <a:ext cx="379647" cy="379647"/>
          </a:xfrm>
          <a:prstGeom prst="ellipse">
            <a:avLst/>
          </a:prstGeom>
          <a:solidFill>
            <a:schemeClr val="accent3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3</a:t>
            </a:r>
            <a:endParaRPr lang="zh-CN" altLang="en-US" sz="210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22" name="MH_Entry_3"/>
          <p:cNvSpPr/>
          <p:nvPr>
            <p:custDataLst>
              <p:tags r:id="rId8"/>
            </p:custDataLst>
          </p:nvPr>
        </p:nvSpPr>
        <p:spPr>
          <a:xfrm>
            <a:off x="7972458" y="3948597"/>
            <a:ext cx="2251057" cy="57413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253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成功项目展示</a:t>
            </a:r>
            <a:endParaRPr lang="en-US" altLang="zh-CN" sz="253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SUCCESSFUL PROJECT</a:t>
            </a:r>
            <a:endParaRPr lang="zh-CN" altLang="en-US" sz="1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MH_Number_4"/>
          <p:cNvSpPr/>
          <p:nvPr>
            <p:custDataLst>
              <p:tags r:id="rId9"/>
            </p:custDataLst>
          </p:nvPr>
        </p:nvSpPr>
        <p:spPr>
          <a:xfrm>
            <a:off x="6918786" y="4902435"/>
            <a:ext cx="379647" cy="379647"/>
          </a:xfrm>
          <a:prstGeom prst="ellipse">
            <a:avLst/>
          </a:prstGeom>
          <a:solidFill>
            <a:schemeClr val="accent4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4</a:t>
            </a:r>
            <a:endParaRPr lang="zh-CN" altLang="en-US" sz="210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24" name="MH_Entry_4"/>
          <p:cNvSpPr/>
          <p:nvPr>
            <p:custDataLst>
              <p:tags r:id="rId10"/>
            </p:custDataLst>
          </p:nvPr>
        </p:nvSpPr>
        <p:spPr>
          <a:xfrm>
            <a:off x="7446970" y="4841937"/>
            <a:ext cx="2251057" cy="57413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253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明年工作计划</a:t>
            </a:r>
            <a:endParaRPr lang="en-US" altLang="zh-CN" sz="253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2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NEXT YEAR WORK PLAN</a:t>
            </a:r>
            <a:endParaRPr lang="zh-CN" altLang="en-US" sz="12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854319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Tm="4000">
        <p15:prstTrans prst="airplane"/>
      </p:transition>
    </mc:Choice>
    <mc:Fallback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10" grpId="0" animBg="1"/>
      <p:bldP spid="11" grpId="0" animBg="1"/>
      <p:bldP spid="12" grpId="0"/>
      <p:bldP spid="17" grpId="0" animBg="1"/>
      <p:bldP spid="20" grpId="0"/>
      <p:bldP spid="21" grpId="0" animBg="1"/>
      <p:bldP spid="22" grpId="0"/>
      <p:bldP spid="23" grpId="0" animBg="1"/>
      <p:bldP spid="2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353" y="0"/>
            <a:ext cx="12858044" cy="723265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450672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353" y="3859647"/>
            <a:ext cx="12858044" cy="275465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450672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6809773" y="5127005"/>
            <a:ext cx="5350526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353" y="6614304"/>
            <a:ext cx="12858044" cy="24332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450672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Rectangle 39"/>
          <p:cNvSpPr>
            <a:spLocks noChangeArrowheads="1"/>
          </p:cNvSpPr>
          <p:nvPr/>
        </p:nvSpPr>
        <p:spPr bwMode="auto">
          <a:xfrm>
            <a:off x="6809772" y="4539473"/>
            <a:ext cx="261422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直接复制你的内容到此</a:t>
            </a:r>
            <a:endParaRPr lang="en-US" altLang="zh-CN" dirty="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42" name="Straight Connector 41"/>
          <p:cNvCxnSpPr/>
          <p:nvPr/>
        </p:nvCxnSpPr>
        <p:spPr>
          <a:xfrm>
            <a:off x="6809772" y="4964046"/>
            <a:ext cx="535052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ounded Rectangle 23"/>
          <p:cNvSpPr>
            <a:spLocks noChangeAspect="1"/>
          </p:cNvSpPr>
          <p:nvPr/>
        </p:nvSpPr>
        <p:spPr>
          <a:xfrm>
            <a:off x="1245976" y="4632023"/>
            <a:ext cx="1205442" cy="1207673"/>
          </a:xfrm>
          <a:prstGeom prst="roundRect">
            <a:avLst/>
          </a:prstGeom>
          <a:noFill/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45067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937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en-US" sz="3937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Rounded Rectangle 24"/>
          <p:cNvSpPr>
            <a:spLocks noChangeAspect="1"/>
          </p:cNvSpPr>
          <p:nvPr/>
        </p:nvSpPr>
        <p:spPr>
          <a:xfrm>
            <a:off x="2784032" y="4632023"/>
            <a:ext cx="1207673" cy="1207673"/>
          </a:xfrm>
          <a:prstGeom prst="roundRect">
            <a:avLst/>
          </a:prstGeom>
          <a:noFill/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28580" anchor="ctr"/>
          <a:lstStyle/>
          <a:p>
            <a:pPr algn="ctr" defTabSz="145067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937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n-US" sz="3937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Rounded Rectangle 25"/>
          <p:cNvSpPr>
            <a:spLocks noChangeAspect="1"/>
          </p:cNvSpPr>
          <p:nvPr/>
        </p:nvSpPr>
        <p:spPr>
          <a:xfrm>
            <a:off x="4331013" y="4632023"/>
            <a:ext cx="1207675" cy="1207673"/>
          </a:xfrm>
          <a:prstGeom prst="roundRect">
            <a:avLst/>
          </a:prstGeom>
          <a:noFill/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45067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937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n-US" sz="3937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8"/>
          <p:cNvSpPr txBox="1"/>
          <p:nvPr/>
        </p:nvSpPr>
        <p:spPr>
          <a:xfrm>
            <a:off x="609600" y="297529"/>
            <a:ext cx="2644190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2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8"/>
          <p:cNvSpPr txBox="1"/>
          <p:nvPr/>
        </p:nvSpPr>
        <p:spPr>
          <a:xfrm>
            <a:off x="609600" y="688817"/>
            <a:ext cx="32194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6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87245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prism isInverted="1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32" grpId="0" animBg="1"/>
      <p:bldP spid="21" grpId="0"/>
      <p:bldP spid="39" grpId="0" animBg="1"/>
      <p:bldP spid="40" grpId="0"/>
      <p:bldP spid="24" grpId="0" animBg="1"/>
      <p:bldP spid="25" grpId="0" animBg="1"/>
      <p:bldP spid="2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>
            <a:spLocks/>
          </p:cNvSpPr>
          <p:nvPr/>
        </p:nvSpPr>
        <p:spPr bwMode="auto">
          <a:xfrm flipH="1">
            <a:off x="1914869" y="199"/>
            <a:ext cx="6140653" cy="7232253"/>
          </a:xfrm>
          <a:custGeom>
            <a:avLst/>
            <a:gdLst>
              <a:gd name="connsiteX0" fmla="*/ 0 w 7357707"/>
              <a:gd name="connsiteY0" fmla="*/ 0 h 7232650"/>
              <a:gd name="connsiteX1" fmla="*/ 2636168 w 7357707"/>
              <a:gd name="connsiteY1" fmla="*/ 0 h 7232650"/>
              <a:gd name="connsiteX2" fmla="*/ 7357707 w 7357707"/>
              <a:gd name="connsiteY2" fmla="*/ 7232650 h 7232650"/>
              <a:gd name="connsiteX3" fmla="*/ 4721539 w 7357707"/>
              <a:gd name="connsiteY3" fmla="*/ 7232650 h 7232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57707" h="7232650">
                <a:moveTo>
                  <a:pt x="0" y="0"/>
                </a:moveTo>
                <a:lnTo>
                  <a:pt x="2636168" y="0"/>
                </a:lnTo>
                <a:lnTo>
                  <a:pt x="7357707" y="7232650"/>
                </a:lnTo>
                <a:lnTo>
                  <a:pt x="4721539" y="723265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050" name="文本框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03522" y="471707"/>
            <a:ext cx="4434535" cy="322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983" dirty="0">
                <a:solidFill>
                  <a:schemeClr val="accent4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04</a:t>
            </a:r>
            <a:endParaRPr lang="zh-CN" altLang="en-US" sz="20983" dirty="0">
              <a:solidFill>
                <a:schemeClr val="accent4"/>
              </a:solidFill>
              <a:latin typeface="Impact" panose="020B080603090205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2052" name="文本框 1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341259" y="2638006"/>
            <a:ext cx="3466524" cy="492443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章节 </a:t>
            </a: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PART</a:t>
            </a:r>
            <a:endParaRPr lang="zh-CN" altLang="en-US" sz="32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724127" y="3976346"/>
            <a:ext cx="4468378" cy="8309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54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明年工作计划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666979" y="4923891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18" lvl="1" indent="-171418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944494" y="4923891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18" lvl="1" indent="-171418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6666979" y="5298282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18" lvl="1" indent="-171418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8944494" y="5298282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18" lvl="1" indent="-171418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2411761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0">
        <p15:prstTrans prst="wind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050" grpId="0"/>
      <p:bldP spid="2052" grpId="0"/>
      <p:bldP spid="8" grpId="0"/>
      <p:bldP spid="11" grpId="0"/>
      <p:bldP spid="12" grpId="0"/>
      <p:bldP spid="13" grpId="0"/>
      <p:bldP spid="1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6531774" y="1672110"/>
            <a:ext cx="5528959" cy="481997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8082554" y="2314463"/>
            <a:ext cx="3384730" cy="1379539"/>
            <a:chOff x="8153397" y="2183402"/>
            <a:chExt cx="4150574" cy="1308077"/>
          </a:xfrm>
        </p:grpSpPr>
        <p:sp>
          <p:nvSpPr>
            <p:cNvPr id="15" name="TextBox 14"/>
            <p:cNvSpPr txBox="1"/>
            <p:nvPr/>
          </p:nvSpPr>
          <p:spPr>
            <a:xfrm>
              <a:off x="8153398" y="2183402"/>
              <a:ext cx="1858002" cy="20428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1400" dirty="0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8153397" y="2461671"/>
              <a:ext cx="4150574" cy="102980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</a:t>
              </a:r>
              <a:r>
                <a:rPr lang="zh-CN" altLang="en-US" sz="800" dirty="0" smtClean="0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。</a:t>
              </a:r>
              <a:r>
                <a:rPr lang="zh-CN" altLang="en-US" sz="800" dirty="0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</a:t>
              </a:r>
              <a:r>
                <a:rPr lang="zh-CN" altLang="en-US" sz="800" dirty="0" smtClean="0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。</a:t>
              </a:r>
              <a:r>
                <a:rPr lang="zh-CN" altLang="en-US" sz="800" dirty="0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</a:t>
              </a:r>
              <a:r>
                <a:rPr lang="zh-CN" altLang="en-US" sz="800" dirty="0" smtClean="0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。</a:t>
              </a:r>
              <a:endParaRPr lang="en-US" altLang="zh-CN" sz="800" dirty="0">
                <a:solidFill>
                  <a:schemeClr val="bg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8082554" y="4531771"/>
            <a:ext cx="3384731" cy="1379538"/>
            <a:chOff x="8153397" y="2183402"/>
            <a:chExt cx="4150575" cy="1308076"/>
          </a:xfrm>
        </p:grpSpPr>
        <p:sp>
          <p:nvSpPr>
            <p:cNvPr id="18" name="TextBox 17"/>
            <p:cNvSpPr txBox="1"/>
            <p:nvPr/>
          </p:nvSpPr>
          <p:spPr>
            <a:xfrm>
              <a:off x="8153398" y="2183402"/>
              <a:ext cx="2058367" cy="20428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1400" dirty="0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8153397" y="2461671"/>
              <a:ext cx="4150575" cy="102980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  </a:r>
              <a:endParaRPr lang="en-US" altLang="zh-CN" sz="800" dirty="0">
                <a:solidFill>
                  <a:schemeClr val="bg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7133039" y="4489940"/>
            <a:ext cx="724534" cy="724534"/>
            <a:chOff x="6666119" y="5012741"/>
            <a:chExt cx="687003" cy="687003"/>
          </a:xfrm>
        </p:grpSpPr>
        <p:sp>
          <p:nvSpPr>
            <p:cNvPr id="13" name="Oval 12"/>
            <p:cNvSpPr/>
            <p:nvPr/>
          </p:nvSpPr>
          <p:spPr>
            <a:xfrm>
              <a:off x="6666119" y="5012741"/>
              <a:ext cx="687003" cy="68700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AutoShape 59"/>
            <p:cNvSpPr>
              <a:spLocks/>
            </p:cNvSpPr>
            <p:nvPr/>
          </p:nvSpPr>
          <p:spPr bwMode="auto">
            <a:xfrm>
              <a:off x="6776505" y="5164364"/>
              <a:ext cx="384412" cy="383755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7133039" y="2272631"/>
            <a:ext cx="724534" cy="724534"/>
            <a:chOff x="6666119" y="3778542"/>
            <a:chExt cx="687003" cy="687003"/>
          </a:xfrm>
        </p:grpSpPr>
        <p:sp>
          <p:nvSpPr>
            <p:cNvPr id="12" name="Oval 11"/>
            <p:cNvSpPr/>
            <p:nvPr/>
          </p:nvSpPr>
          <p:spPr>
            <a:xfrm>
              <a:off x="6666119" y="3778542"/>
              <a:ext cx="687003" cy="68700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AutoShape 83"/>
            <p:cNvSpPr>
              <a:spLocks/>
            </p:cNvSpPr>
            <p:nvPr/>
          </p:nvSpPr>
          <p:spPr bwMode="auto">
            <a:xfrm>
              <a:off x="6815370" y="3993228"/>
              <a:ext cx="383755" cy="25190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1610" y="13990"/>
                  </a:moveTo>
                  <a:cubicBezTo>
                    <a:pt x="11373" y="14259"/>
                    <a:pt x="11093" y="14400"/>
                    <a:pt x="10800" y="14400"/>
                  </a:cubicBezTo>
                  <a:cubicBezTo>
                    <a:pt x="10505" y="14400"/>
                    <a:pt x="10225" y="14259"/>
                    <a:pt x="9990" y="13990"/>
                  </a:cubicBezTo>
                  <a:lnTo>
                    <a:pt x="7198" y="10800"/>
                  </a:lnTo>
                  <a:lnTo>
                    <a:pt x="6636" y="10157"/>
                  </a:lnTo>
                  <a:lnTo>
                    <a:pt x="1349" y="4115"/>
                  </a:lnTo>
                  <a:lnTo>
                    <a:pt x="1349" y="4114"/>
                  </a:lnTo>
                  <a:cubicBezTo>
                    <a:pt x="1349" y="2980"/>
                    <a:pt x="1955" y="2057"/>
                    <a:pt x="2699" y="2057"/>
                  </a:cubicBezTo>
                  <a:lnTo>
                    <a:pt x="18899" y="2057"/>
                  </a:lnTo>
                  <a:cubicBezTo>
                    <a:pt x="19643" y="2057"/>
                    <a:pt x="20249" y="2980"/>
                    <a:pt x="20249" y="4114"/>
                  </a:cubicBezTo>
                  <a:cubicBezTo>
                    <a:pt x="20249" y="4114"/>
                    <a:pt x="11610" y="13990"/>
                    <a:pt x="11610" y="13990"/>
                  </a:cubicBezTo>
                  <a:close/>
                  <a:moveTo>
                    <a:pt x="20249" y="16198"/>
                  </a:moveTo>
                  <a:lnTo>
                    <a:pt x="15525" y="10800"/>
                  </a:lnTo>
                  <a:lnTo>
                    <a:pt x="20249" y="5399"/>
                  </a:lnTo>
                  <a:cubicBezTo>
                    <a:pt x="20249" y="5399"/>
                    <a:pt x="20249" y="16198"/>
                    <a:pt x="20249" y="16198"/>
                  </a:cubicBezTo>
                  <a:close/>
                  <a:moveTo>
                    <a:pt x="20249" y="17484"/>
                  </a:moveTo>
                  <a:cubicBezTo>
                    <a:pt x="20249" y="18620"/>
                    <a:pt x="19643" y="19541"/>
                    <a:pt x="18899" y="19541"/>
                  </a:cubicBezTo>
                  <a:lnTo>
                    <a:pt x="2699" y="19541"/>
                  </a:lnTo>
                  <a:cubicBezTo>
                    <a:pt x="1955" y="19541"/>
                    <a:pt x="1349" y="18620"/>
                    <a:pt x="1349" y="17484"/>
                  </a:cubicBezTo>
                  <a:lnTo>
                    <a:pt x="6636" y="11442"/>
                  </a:lnTo>
                  <a:lnTo>
                    <a:pt x="9585" y="14813"/>
                  </a:lnTo>
                  <a:cubicBezTo>
                    <a:pt x="9945" y="15222"/>
                    <a:pt x="10372" y="15429"/>
                    <a:pt x="10800" y="15429"/>
                  </a:cubicBezTo>
                  <a:cubicBezTo>
                    <a:pt x="11228" y="15429"/>
                    <a:pt x="11654" y="15222"/>
                    <a:pt x="12015" y="14813"/>
                  </a:cubicBezTo>
                  <a:lnTo>
                    <a:pt x="14963" y="11442"/>
                  </a:lnTo>
                  <a:cubicBezTo>
                    <a:pt x="14963" y="11442"/>
                    <a:pt x="20249" y="17484"/>
                    <a:pt x="20249" y="17484"/>
                  </a:cubicBezTo>
                  <a:close/>
                  <a:moveTo>
                    <a:pt x="1349" y="5399"/>
                  </a:moveTo>
                  <a:lnTo>
                    <a:pt x="6074" y="10800"/>
                  </a:lnTo>
                  <a:lnTo>
                    <a:pt x="1349" y="16198"/>
                  </a:lnTo>
                  <a:cubicBezTo>
                    <a:pt x="1349" y="16198"/>
                    <a:pt x="1349" y="5399"/>
                    <a:pt x="1349" y="5399"/>
                  </a:cubicBezTo>
                  <a:close/>
                  <a:moveTo>
                    <a:pt x="18899" y="0"/>
                  </a:moveTo>
                  <a:lnTo>
                    <a:pt x="2699" y="0"/>
                  </a:lnTo>
                  <a:cubicBezTo>
                    <a:pt x="1208" y="0"/>
                    <a:pt x="0" y="1842"/>
                    <a:pt x="0" y="4114"/>
                  </a:cubicBezTo>
                  <a:lnTo>
                    <a:pt x="0" y="17484"/>
                  </a:lnTo>
                  <a:cubicBezTo>
                    <a:pt x="0" y="19756"/>
                    <a:pt x="1208" y="21600"/>
                    <a:pt x="2699" y="21600"/>
                  </a:cubicBezTo>
                  <a:lnTo>
                    <a:pt x="18899" y="21600"/>
                  </a:lnTo>
                  <a:cubicBezTo>
                    <a:pt x="20391" y="21600"/>
                    <a:pt x="21600" y="19756"/>
                    <a:pt x="21600" y="17484"/>
                  </a:cubicBezTo>
                  <a:lnTo>
                    <a:pt x="21600" y="4114"/>
                  </a:lnTo>
                  <a:cubicBezTo>
                    <a:pt x="21600" y="1842"/>
                    <a:pt x="20391" y="0"/>
                    <a:pt x="18899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50000"/>
                </a:lnSpc>
              </a:pPr>
              <a:endParaRPr lang="en-US" sz="1582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4" name="Rectangle 23"/>
          <p:cNvSpPr/>
          <p:nvPr/>
        </p:nvSpPr>
        <p:spPr>
          <a:xfrm>
            <a:off x="0" y="1672110"/>
            <a:ext cx="6531774" cy="4819972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8"/>
          <p:cNvSpPr txBox="1"/>
          <p:nvPr/>
        </p:nvSpPr>
        <p:spPr>
          <a:xfrm>
            <a:off x="609600" y="297529"/>
            <a:ext cx="2644190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2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8"/>
          <p:cNvSpPr txBox="1"/>
          <p:nvPr/>
        </p:nvSpPr>
        <p:spPr>
          <a:xfrm>
            <a:off x="609600" y="688817"/>
            <a:ext cx="32194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6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62094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0">
        <p14:warp dir="in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 Same Side Corner Rectangle 4"/>
          <p:cNvSpPr/>
          <p:nvPr/>
        </p:nvSpPr>
        <p:spPr>
          <a:xfrm>
            <a:off x="5408617" y="1765611"/>
            <a:ext cx="489569" cy="546684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4" name="Group 33"/>
          <p:cNvGrpSpPr/>
          <p:nvPr/>
        </p:nvGrpSpPr>
        <p:grpSpPr>
          <a:xfrm>
            <a:off x="5408619" y="2379507"/>
            <a:ext cx="3451700" cy="543268"/>
            <a:chOff x="5128064" y="2256183"/>
            <a:chExt cx="3273083" cy="515155"/>
          </a:xfrm>
        </p:grpSpPr>
        <p:sp>
          <p:nvSpPr>
            <p:cNvPr id="4" name="Pentagon 3"/>
            <p:cNvSpPr/>
            <p:nvPr/>
          </p:nvSpPr>
          <p:spPr>
            <a:xfrm>
              <a:off x="5128064" y="2256184"/>
              <a:ext cx="3273083" cy="515154"/>
            </a:xfrm>
            <a:prstGeom prst="homePlat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5128064" y="2256183"/>
              <a:ext cx="464234" cy="515155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5408619" y="3264225"/>
            <a:ext cx="3451700" cy="543268"/>
            <a:chOff x="5128064" y="3095119"/>
            <a:chExt cx="3273083" cy="515155"/>
          </a:xfrm>
        </p:grpSpPr>
        <p:sp>
          <p:nvSpPr>
            <p:cNvPr id="6" name="Pentagon 5"/>
            <p:cNvSpPr/>
            <p:nvPr/>
          </p:nvSpPr>
          <p:spPr>
            <a:xfrm>
              <a:off x="5128064" y="3095119"/>
              <a:ext cx="3273083" cy="515154"/>
            </a:xfrm>
            <a:prstGeom prst="homePlat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5128064" y="3095119"/>
              <a:ext cx="464234" cy="515155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5408619" y="4148941"/>
            <a:ext cx="3451700" cy="543268"/>
            <a:chOff x="5128064" y="3934054"/>
            <a:chExt cx="3273083" cy="515155"/>
          </a:xfrm>
        </p:grpSpPr>
        <p:sp>
          <p:nvSpPr>
            <p:cNvPr id="7" name="Pentagon 6"/>
            <p:cNvSpPr/>
            <p:nvPr/>
          </p:nvSpPr>
          <p:spPr>
            <a:xfrm>
              <a:off x="5128064" y="3934054"/>
              <a:ext cx="3273083" cy="515154"/>
            </a:xfrm>
            <a:prstGeom prst="homePlat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5128064" y="3934054"/>
              <a:ext cx="464234" cy="515155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5408618" y="5033658"/>
            <a:ext cx="3451701" cy="543269"/>
            <a:chOff x="5128064" y="4772988"/>
            <a:chExt cx="3273084" cy="515156"/>
          </a:xfrm>
        </p:grpSpPr>
        <p:sp>
          <p:nvSpPr>
            <p:cNvPr id="8" name="Pentagon 7"/>
            <p:cNvSpPr/>
            <p:nvPr/>
          </p:nvSpPr>
          <p:spPr>
            <a:xfrm>
              <a:off x="5128065" y="4772990"/>
              <a:ext cx="3273083" cy="515154"/>
            </a:xfrm>
            <a:prstGeom prst="homePlat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5128064" y="4772988"/>
              <a:ext cx="464234" cy="515155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9057322" y="2233528"/>
            <a:ext cx="2541032" cy="870320"/>
            <a:chOff x="8451509" y="2034687"/>
            <a:chExt cx="3254568" cy="825279"/>
          </a:xfrm>
        </p:grpSpPr>
        <p:sp>
          <p:nvSpPr>
            <p:cNvPr id="13" name="TextBox 12"/>
            <p:cNvSpPr txBox="1"/>
            <p:nvPr/>
          </p:nvSpPr>
          <p:spPr>
            <a:xfrm>
              <a:off x="8451509" y="2034687"/>
              <a:ext cx="1846179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8508022" y="2365039"/>
              <a:ext cx="3198055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9057322" y="3118243"/>
            <a:ext cx="2496908" cy="870320"/>
            <a:chOff x="8508022" y="2034687"/>
            <a:chExt cx="3198055" cy="825279"/>
          </a:xfrm>
        </p:grpSpPr>
        <p:sp>
          <p:nvSpPr>
            <p:cNvPr id="17" name="TextBox 16"/>
            <p:cNvSpPr txBox="1"/>
            <p:nvPr/>
          </p:nvSpPr>
          <p:spPr>
            <a:xfrm>
              <a:off x="8514715" y="2034687"/>
              <a:ext cx="1846180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8508022" y="2365039"/>
              <a:ext cx="3198055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9057322" y="4887675"/>
            <a:ext cx="2496909" cy="870319"/>
            <a:chOff x="8508022" y="2034687"/>
            <a:chExt cx="3198055" cy="825280"/>
          </a:xfrm>
        </p:grpSpPr>
        <p:sp>
          <p:nvSpPr>
            <p:cNvPr id="20" name="TextBox 19"/>
            <p:cNvSpPr txBox="1"/>
            <p:nvPr/>
          </p:nvSpPr>
          <p:spPr>
            <a:xfrm>
              <a:off x="8514343" y="2034687"/>
              <a:ext cx="184617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8508022" y="2365039"/>
              <a:ext cx="3198055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9057322" y="4002958"/>
            <a:ext cx="2522171" cy="870320"/>
            <a:chOff x="8475665" y="2034687"/>
            <a:chExt cx="3230412" cy="825279"/>
          </a:xfrm>
        </p:grpSpPr>
        <p:sp>
          <p:nvSpPr>
            <p:cNvPr id="23" name="TextBox 22"/>
            <p:cNvSpPr txBox="1"/>
            <p:nvPr/>
          </p:nvSpPr>
          <p:spPr>
            <a:xfrm>
              <a:off x="8475665" y="2034687"/>
              <a:ext cx="1909828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8508022" y="2365039"/>
              <a:ext cx="3198055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1341397" y="2379505"/>
            <a:ext cx="4064898" cy="3197420"/>
            <a:chOff x="689317" y="2256183"/>
            <a:chExt cx="3854548" cy="3031960"/>
          </a:xfrm>
        </p:grpSpPr>
        <p:sp>
          <p:nvSpPr>
            <p:cNvPr id="28" name="Rectangle 27"/>
            <p:cNvSpPr/>
            <p:nvPr/>
          </p:nvSpPr>
          <p:spPr>
            <a:xfrm>
              <a:off x="689317" y="2256183"/>
              <a:ext cx="3854548" cy="303196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103992" y="2777120"/>
              <a:ext cx="1455026" cy="3115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1129140" y="3077845"/>
              <a:ext cx="3004396" cy="3556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1129140" y="4123237"/>
              <a:ext cx="3004396" cy="3556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2" name="TextBox 8"/>
          <p:cNvSpPr txBox="1"/>
          <p:nvPr/>
        </p:nvSpPr>
        <p:spPr>
          <a:xfrm>
            <a:off x="609600" y="297529"/>
            <a:ext cx="2644190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2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TextBox 8"/>
          <p:cNvSpPr txBox="1"/>
          <p:nvPr/>
        </p:nvSpPr>
        <p:spPr>
          <a:xfrm>
            <a:off x="609600" y="688817"/>
            <a:ext cx="32194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6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06879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0">
        <p14:warp dir="in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23"/>
          <p:cNvGrpSpPr>
            <a:grpSpLocks/>
          </p:cNvGrpSpPr>
          <p:nvPr/>
        </p:nvGrpSpPr>
        <p:grpSpPr bwMode="auto">
          <a:xfrm>
            <a:off x="353056" y="4750334"/>
            <a:ext cx="2823859" cy="2482318"/>
            <a:chOff x="251475" y="3378248"/>
            <a:chExt cx="2007972" cy="1765251"/>
          </a:xfrm>
        </p:grpSpPr>
        <p:sp>
          <p:nvSpPr>
            <p:cNvPr id="19" name="Rectangle 18"/>
            <p:cNvSpPr/>
            <p:nvPr/>
          </p:nvSpPr>
          <p:spPr>
            <a:xfrm>
              <a:off x="251475" y="3378248"/>
              <a:ext cx="2007972" cy="176525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450672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22557" name="Group 88"/>
            <p:cNvGrpSpPr>
              <a:grpSpLocks/>
            </p:cNvGrpSpPr>
            <p:nvPr/>
          </p:nvGrpSpPr>
          <p:grpSpPr bwMode="auto">
            <a:xfrm>
              <a:off x="367388" y="3887824"/>
              <a:ext cx="1823765" cy="838393"/>
              <a:chOff x="784763" y="661554"/>
              <a:chExt cx="1340365" cy="455634"/>
            </a:xfrm>
          </p:grpSpPr>
          <p:sp>
            <p:nvSpPr>
              <p:cNvPr id="8" name="TextBox 7"/>
              <p:cNvSpPr txBox="1"/>
              <p:nvPr/>
            </p:nvSpPr>
            <p:spPr>
              <a:xfrm>
                <a:off x="784763" y="661554"/>
                <a:ext cx="1340365" cy="118947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spAutoFit/>
              </a:bodyPr>
              <a:lstStyle/>
              <a:p>
                <a:pPr algn="ctr" defTabSz="1450672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000" dirty="0">
                    <a:solidFill>
                      <a:schemeClr val="bg1">
                        <a:lumMod val="9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直接复制你的内容到此</a:t>
                </a:r>
                <a:endParaRPr lang="en-US" sz="2000" dirty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" name="TextBox 8"/>
              <p:cNvSpPr txBox="1"/>
              <p:nvPr/>
            </p:nvSpPr>
            <p:spPr>
              <a:xfrm>
                <a:off x="805734" y="831715"/>
                <a:ext cx="1298423" cy="285473"/>
              </a:xfrm>
              <a:prstGeom prst="rect">
                <a:avLst/>
              </a:prstGeom>
              <a:noFill/>
            </p:spPr>
            <p:txBody>
              <a:bodyPr lIns="0" tIns="0" rIns="0" bIns="0">
                <a:spAutoFit/>
              </a:bodyPr>
              <a:lstStyle/>
              <a:p>
                <a:pPr algn="ctr" defTabSz="1285829" fontAlgn="auto">
                  <a:lnSpc>
                    <a:spcPct val="150000"/>
                  </a:lnSpc>
                  <a:spcBef>
                    <a:spcPct val="20000"/>
                  </a:spcBef>
                  <a:spcAft>
                    <a:spcPts val="0"/>
                  </a:spcAft>
                  <a:defRPr/>
                </a:pPr>
                <a:r>
                  <a:rPr lang="zh-CN" altLang="en-US" sz="800" dirty="0">
                    <a:solidFill>
                      <a:schemeClr val="bg1">
                        <a:lumMod val="9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    </a:r>
                <a:endParaRPr lang="en-US" sz="800" dirty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" name="Group 24"/>
          <p:cNvGrpSpPr>
            <a:grpSpLocks/>
          </p:cNvGrpSpPr>
          <p:nvPr/>
        </p:nvGrpSpPr>
        <p:grpSpPr bwMode="auto">
          <a:xfrm>
            <a:off x="3435863" y="4750334"/>
            <a:ext cx="2823858" cy="2482318"/>
            <a:chOff x="2443299" y="3378248"/>
            <a:chExt cx="2007972" cy="1765251"/>
          </a:xfrm>
        </p:grpSpPr>
        <p:sp>
          <p:nvSpPr>
            <p:cNvPr id="21" name="Rectangle 20"/>
            <p:cNvSpPr/>
            <p:nvPr/>
          </p:nvSpPr>
          <p:spPr>
            <a:xfrm>
              <a:off x="2443299" y="3378248"/>
              <a:ext cx="2007972" cy="176525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450672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22553" name="Group 88"/>
            <p:cNvGrpSpPr>
              <a:grpSpLocks/>
            </p:cNvGrpSpPr>
            <p:nvPr/>
          </p:nvGrpSpPr>
          <p:grpSpPr bwMode="auto">
            <a:xfrm>
              <a:off x="2551275" y="3887825"/>
              <a:ext cx="1823766" cy="862489"/>
              <a:chOff x="784823" y="661554"/>
              <a:chExt cx="1340365" cy="468729"/>
            </a:xfrm>
          </p:grpSpPr>
          <p:sp>
            <p:nvSpPr>
              <p:cNvPr id="11" name="TextBox 10"/>
              <p:cNvSpPr txBox="1"/>
              <p:nvPr/>
            </p:nvSpPr>
            <p:spPr>
              <a:xfrm>
                <a:off x="784823" y="661554"/>
                <a:ext cx="1340365" cy="118947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spAutoFit/>
              </a:bodyPr>
              <a:lstStyle/>
              <a:p>
                <a:pPr algn="ctr" defTabSz="1450672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000" dirty="0">
                    <a:solidFill>
                      <a:schemeClr val="bg1">
                        <a:lumMod val="9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直接复制你的内容到此</a:t>
                </a:r>
                <a:endParaRPr lang="en-US" sz="2000" dirty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805794" y="844810"/>
                <a:ext cx="1298424" cy="285473"/>
              </a:xfrm>
              <a:prstGeom prst="rect">
                <a:avLst/>
              </a:prstGeom>
              <a:noFill/>
            </p:spPr>
            <p:txBody>
              <a:bodyPr lIns="0" tIns="0" rIns="0" bIns="0">
                <a:spAutoFit/>
              </a:bodyPr>
              <a:lstStyle/>
              <a:p>
                <a:pPr algn="ctr" defTabSz="1285829" fontAlgn="auto">
                  <a:lnSpc>
                    <a:spcPct val="150000"/>
                  </a:lnSpc>
                  <a:spcBef>
                    <a:spcPct val="20000"/>
                  </a:spcBef>
                  <a:spcAft>
                    <a:spcPts val="0"/>
                  </a:spcAft>
                  <a:defRPr/>
                </a:pPr>
                <a:r>
                  <a:rPr lang="zh-CN" altLang="en-US" sz="800" dirty="0">
                    <a:solidFill>
                      <a:schemeClr val="bg1">
                        <a:lumMod val="9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    </a:r>
                <a:endParaRPr lang="en-US" sz="800" dirty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2" name="Down Arrow Callout 1"/>
          <p:cNvSpPr/>
          <p:nvPr/>
        </p:nvSpPr>
        <p:spPr>
          <a:xfrm>
            <a:off x="353056" y="0"/>
            <a:ext cx="2823859" cy="5074017"/>
          </a:xfrm>
          <a:prstGeom prst="downArrowCallout">
            <a:avLst>
              <a:gd name="adj1" fmla="val 23554"/>
              <a:gd name="adj2" fmla="val 10346"/>
              <a:gd name="adj3" fmla="val 10003"/>
              <a:gd name="adj4" fmla="val 94434"/>
            </a:avLst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>
            <a:solidFill>
              <a:schemeClr val="bg1">
                <a:lumMod val="9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85829" fontAlgn="auto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406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 </a:t>
            </a:r>
            <a:endParaRPr lang="en-US" sz="1406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Down Arrow Callout 2"/>
          <p:cNvSpPr/>
          <p:nvPr/>
        </p:nvSpPr>
        <p:spPr>
          <a:xfrm>
            <a:off x="3435863" y="0"/>
            <a:ext cx="2823858" cy="5074017"/>
          </a:xfrm>
          <a:prstGeom prst="downArrowCallout">
            <a:avLst>
              <a:gd name="adj1" fmla="val 23554"/>
              <a:gd name="adj2" fmla="val 10346"/>
              <a:gd name="adj3" fmla="val 10003"/>
              <a:gd name="adj4" fmla="val 94434"/>
            </a:avLst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>
            <a:solidFill>
              <a:schemeClr val="bg1">
                <a:lumMod val="9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85829" fontAlgn="auto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406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 </a:t>
            </a:r>
            <a:endParaRPr lang="en-US" sz="1406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681627" y="1873218"/>
            <a:ext cx="5257063" cy="110799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just" defTabSz="1450672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6681626" y="1461160"/>
            <a:ext cx="2564805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defTabSz="145067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直接复制你的内容到此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9" name="Group 28"/>
          <p:cNvGrpSpPr>
            <a:grpSpLocks/>
          </p:cNvGrpSpPr>
          <p:nvPr/>
        </p:nvGrpSpPr>
        <p:grpSpPr bwMode="auto">
          <a:xfrm>
            <a:off x="6681626" y="3370119"/>
            <a:ext cx="5257064" cy="825392"/>
            <a:chOff x="4033795" y="1014154"/>
            <a:chExt cx="3738310" cy="586624"/>
          </a:xfrm>
        </p:grpSpPr>
        <p:grpSp>
          <p:nvGrpSpPr>
            <p:cNvPr id="22548" name="Group 29"/>
            <p:cNvGrpSpPr>
              <a:grpSpLocks/>
            </p:cNvGrpSpPr>
            <p:nvPr/>
          </p:nvGrpSpPr>
          <p:grpSpPr bwMode="auto">
            <a:xfrm>
              <a:off x="4398895" y="1014154"/>
              <a:ext cx="3373210" cy="586624"/>
              <a:chOff x="798814" y="1702989"/>
              <a:chExt cx="1860586" cy="586624"/>
            </a:xfrm>
          </p:grpSpPr>
          <p:sp>
            <p:nvSpPr>
              <p:cNvPr id="32" name="Text Placeholder 3"/>
              <p:cNvSpPr txBox="1">
                <a:spLocks/>
              </p:cNvSpPr>
              <p:nvPr/>
            </p:nvSpPr>
            <p:spPr>
              <a:xfrm>
                <a:off x="798814" y="1702989"/>
                <a:ext cx="1005988" cy="218744"/>
              </a:xfrm>
              <a:prstGeom prst="rect">
                <a:avLst/>
              </a:prstGeom>
            </p:spPr>
            <p:txBody>
              <a:bodyPr wrap="none" lIns="0" tIns="0" rIns="0" bIns="0" anchor="ctr">
                <a:spAutoFit/>
              </a:bodyPr>
              <a:lstStyle>
                <a:lvl1pPr marL="0" indent="0" algn="ctr">
                  <a:buNone/>
                  <a:defRPr sz="14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algn="l" defTabSz="1285829" fontAlgn="auto">
                  <a:spcBef>
                    <a:spcPct val="20000"/>
                  </a:spcBef>
                  <a:spcAft>
                    <a:spcPts val="0"/>
                  </a:spcAft>
                  <a:defRPr/>
                </a:pPr>
                <a:r>
                  <a:rPr lang="zh-CN" altLang="en-US" sz="20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直接复制你的内容到此</a:t>
                </a:r>
                <a:endParaRPr lang="en-US" sz="20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3" name="Text Placeholder 3"/>
              <p:cNvSpPr txBox="1">
                <a:spLocks/>
              </p:cNvSpPr>
              <p:nvPr/>
            </p:nvSpPr>
            <p:spPr>
              <a:xfrm>
                <a:off x="798814" y="2042706"/>
                <a:ext cx="1860586" cy="246907"/>
              </a:xfrm>
              <a:prstGeom prst="rect">
                <a:avLst/>
              </a:prstGeom>
            </p:spPr>
            <p:txBody>
              <a:bodyPr lIns="0" tIns="0" rIns="0" bIns="0" anchor="ctr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algn="l" defTabSz="1285829" fontAlgn="auto">
                  <a:lnSpc>
                    <a:spcPct val="150000"/>
                  </a:lnSpc>
                  <a:spcBef>
                    <a:spcPct val="20000"/>
                  </a:spcBef>
                  <a:spcAft>
                    <a:spcPts val="0"/>
                  </a:spcAft>
                  <a:defRPr/>
                </a:pP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    </a:r>
                <a:endParaRPr 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1" name="Rectangle 30"/>
            <p:cNvSpPr/>
            <p:nvPr/>
          </p:nvSpPr>
          <p:spPr>
            <a:xfrm>
              <a:off x="4033795" y="1235377"/>
              <a:ext cx="202902" cy="21874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defTabSz="1450672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0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01</a:t>
              </a:r>
              <a:endParaRPr 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4" name="Group 33"/>
          <p:cNvGrpSpPr>
            <a:grpSpLocks/>
          </p:cNvGrpSpPr>
          <p:nvPr/>
        </p:nvGrpSpPr>
        <p:grpSpPr bwMode="auto">
          <a:xfrm>
            <a:off x="6681626" y="4551222"/>
            <a:ext cx="5257064" cy="825178"/>
            <a:chOff x="4033795" y="1836597"/>
            <a:chExt cx="3738310" cy="586472"/>
          </a:xfrm>
        </p:grpSpPr>
        <p:grpSp>
          <p:nvGrpSpPr>
            <p:cNvPr id="22544" name="Group 29"/>
            <p:cNvGrpSpPr>
              <a:grpSpLocks/>
            </p:cNvGrpSpPr>
            <p:nvPr/>
          </p:nvGrpSpPr>
          <p:grpSpPr bwMode="auto">
            <a:xfrm>
              <a:off x="4398895" y="1836597"/>
              <a:ext cx="3373210" cy="586472"/>
              <a:chOff x="798814" y="1703141"/>
              <a:chExt cx="1860586" cy="586472"/>
            </a:xfrm>
          </p:grpSpPr>
          <p:sp>
            <p:nvSpPr>
              <p:cNvPr id="22546" name="Text Placeholder 3"/>
              <p:cNvSpPr txBox="1">
                <a:spLocks/>
              </p:cNvSpPr>
              <p:nvPr/>
            </p:nvSpPr>
            <p:spPr bwMode="auto">
              <a:xfrm>
                <a:off x="798970" y="1703141"/>
                <a:ext cx="1005988" cy="2187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 anchor="ctr">
                <a:spAutoFit/>
              </a:bodyPr>
              <a:lstStyle>
                <a:lvl1pPr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defTabSz="1285829">
                  <a:spcBef>
                    <a:spcPct val="20000"/>
                  </a:spcBef>
                </a:pPr>
                <a:r>
                  <a:rPr lang="zh-CN" altLang="en-US" dirty="0">
                    <a:solidFill>
                      <a:schemeClr val="bg1">
                        <a:lumMod val="65000"/>
                      </a:schemeClr>
                    </a:solidFill>
                    <a:ea typeface="微软雅黑" panose="020B0503020204020204" pitchFamily="34" charset="-122"/>
                    <a:sym typeface="Arial" panose="020B0604020202020204" pitchFamily="34" charset="0"/>
                  </a:rPr>
                  <a:t>直接复制你的内容到此</a:t>
                </a:r>
                <a:endParaRPr lang="en-US" altLang="zh-CN" dirty="0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8" name="Text Placeholder 3"/>
              <p:cNvSpPr txBox="1">
                <a:spLocks/>
              </p:cNvSpPr>
              <p:nvPr/>
            </p:nvSpPr>
            <p:spPr>
              <a:xfrm>
                <a:off x="798814" y="2042706"/>
                <a:ext cx="1860586" cy="246907"/>
              </a:xfrm>
              <a:prstGeom prst="rect">
                <a:avLst/>
              </a:prstGeom>
            </p:spPr>
            <p:txBody>
              <a:bodyPr lIns="0" tIns="0" rIns="0" bIns="0" anchor="ctr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algn="l" defTabSz="1285829" fontAlgn="auto">
                  <a:lnSpc>
                    <a:spcPct val="150000"/>
                  </a:lnSpc>
                  <a:spcBef>
                    <a:spcPct val="20000"/>
                  </a:spcBef>
                  <a:spcAft>
                    <a:spcPts val="0"/>
                  </a:spcAft>
                  <a:defRPr/>
                </a:pP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    </a:r>
                <a:endParaRPr 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2545" name="Rectangle 35"/>
            <p:cNvSpPr>
              <a:spLocks noChangeArrowheads="1"/>
            </p:cNvSpPr>
            <p:nvPr/>
          </p:nvSpPr>
          <p:spPr bwMode="auto">
            <a:xfrm>
              <a:off x="4033795" y="2058322"/>
              <a:ext cx="202902" cy="2187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1030288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1030288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1030288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1030288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dirty="0" smtClean="0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  <a:sym typeface="Arial" panose="020B0604020202020204" pitchFamily="34" charset="0"/>
                </a:rPr>
                <a:t>02</a:t>
              </a:r>
              <a:endParaRPr lang="en-US" altLang="zh-CN" dirty="0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8"/>
          <p:cNvGrpSpPr>
            <a:grpSpLocks/>
          </p:cNvGrpSpPr>
          <p:nvPr/>
        </p:nvGrpSpPr>
        <p:grpSpPr bwMode="auto">
          <a:xfrm>
            <a:off x="6681626" y="5684420"/>
            <a:ext cx="5257064" cy="872859"/>
            <a:chOff x="4033795" y="1801071"/>
            <a:chExt cx="3738309" cy="621842"/>
          </a:xfrm>
        </p:grpSpPr>
        <p:grpSp>
          <p:nvGrpSpPr>
            <p:cNvPr id="22540" name="Group 29"/>
            <p:cNvGrpSpPr>
              <a:grpSpLocks/>
            </p:cNvGrpSpPr>
            <p:nvPr/>
          </p:nvGrpSpPr>
          <p:grpSpPr bwMode="auto">
            <a:xfrm>
              <a:off x="4398895" y="1801071"/>
              <a:ext cx="3373209" cy="621842"/>
              <a:chOff x="798814" y="1667615"/>
              <a:chExt cx="1860586" cy="621842"/>
            </a:xfrm>
          </p:grpSpPr>
          <p:sp>
            <p:nvSpPr>
              <p:cNvPr id="22542" name="Text Placeholder 3"/>
              <p:cNvSpPr txBox="1">
                <a:spLocks/>
              </p:cNvSpPr>
              <p:nvPr/>
            </p:nvSpPr>
            <p:spPr bwMode="auto">
              <a:xfrm>
                <a:off x="798970" y="1667615"/>
                <a:ext cx="1005988" cy="2897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 anchor="ctr">
                <a:spAutoFit/>
              </a:bodyPr>
              <a:lstStyle>
                <a:lvl1pPr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defTabSz="1285829">
                  <a:lnSpc>
                    <a:spcPct val="150000"/>
                  </a:lnSpc>
                  <a:spcBef>
                    <a:spcPct val="20000"/>
                  </a:spcBef>
                </a:pPr>
                <a:r>
                  <a:rPr lang="zh-CN" altLang="en-US" dirty="0">
                    <a:solidFill>
                      <a:schemeClr val="bg1">
                        <a:lumMod val="65000"/>
                      </a:schemeClr>
                    </a:solidFill>
                    <a:ea typeface="微软雅黑" panose="020B0503020204020204" pitchFamily="34" charset="-122"/>
                    <a:sym typeface="Arial" panose="020B0604020202020204" pitchFamily="34" charset="0"/>
                  </a:rPr>
                  <a:t>直接复制你的内容到此</a:t>
                </a:r>
                <a:endParaRPr lang="en-US" altLang="zh-CN" dirty="0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3" name="Text Placeholder 3"/>
              <p:cNvSpPr txBox="1">
                <a:spLocks/>
              </p:cNvSpPr>
              <p:nvPr/>
            </p:nvSpPr>
            <p:spPr>
              <a:xfrm>
                <a:off x="798814" y="2041960"/>
                <a:ext cx="1860586" cy="247497"/>
              </a:xfrm>
              <a:prstGeom prst="rect">
                <a:avLst/>
              </a:prstGeom>
            </p:spPr>
            <p:txBody>
              <a:bodyPr lIns="0" tIns="0" rIns="0" bIns="0" anchor="ctr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algn="l" defTabSz="1285829" fontAlgn="auto">
                  <a:lnSpc>
                    <a:spcPct val="150000"/>
                  </a:lnSpc>
                  <a:spcBef>
                    <a:spcPct val="20000"/>
                  </a:spcBef>
                  <a:spcAft>
                    <a:spcPts val="0"/>
                  </a:spcAft>
                  <a:defRPr/>
                </a:pP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    </a:r>
                <a:endParaRPr 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2541" name="Rectangle 40"/>
            <p:cNvSpPr>
              <a:spLocks noChangeArrowheads="1"/>
            </p:cNvSpPr>
            <p:nvPr/>
          </p:nvSpPr>
          <p:spPr bwMode="auto">
            <a:xfrm>
              <a:off x="4033795" y="2058322"/>
              <a:ext cx="202902" cy="3288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1030288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1030288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1030288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1030288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altLang="zh-CN" dirty="0" smtClean="0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  <a:sym typeface="Arial" panose="020B0604020202020204" pitchFamily="34" charset="0"/>
                </a:rPr>
                <a:t>03</a:t>
              </a:r>
              <a:endParaRPr lang="en-US" altLang="zh-CN" dirty="0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223935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0">
        <p14:warp dir="in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26" grpId="0"/>
      <p:bldP spid="2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5209724" y="2135103"/>
            <a:ext cx="2439306" cy="4405374"/>
            <a:chOff x="4665731" y="1530069"/>
            <a:chExt cx="2860538" cy="5166121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4766273" y="3343781"/>
              <a:ext cx="1694440" cy="1760483"/>
            </a:xfrm>
            <a:custGeom>
              <a:avLst/>
              <a:gdLst>
                <a:gd name="T0" fmla="*/ 727 w 727"/>
                <a:gd name="T1" fmla="*/ 559 h 755"/>
                <a:gd name="T2" fmla="*/ 553 w 727"/>
                <a:gd name="T3" fmla="*/ 525 h 755"/>
                <a:gd name="T4" fmla="*/ 326 w 727"/>
                <a:gd name="T5" fmla="*/ 313 h 755"/>
                <a:gd name="T6" fmla="*/ 403 w 727"/>
                <a:gd name="T7" fmla="*/ 310 h 755"/>
                <a:gd name="T8" fmla="*/ 413 w 727"/>
                <a:gd name="T9" fmla="*/ 274 h 755"/>
                <a:gd name="T10" fmla="*/ 245 w 727"/>
                <a:gd name="T11" fmla="*/ 26 h 755"/>
                <a:gd name="T12" fmla="*/ 203 w 727"/>
                <a:gd name="T13" fmla="*/ 26 h 755"/>
                <a:gd name="T14" fmla="*/ 15 w 727"/>
                <a:gd name="T15" fmla="*/ 280 h 755"/>
                <a:gd name="T16" fmla="*/ 24 w 727"/>
                <a:gd name="T17" fmla="*/ 310 h 755"/>
                <a:gd name="T18" fmla="*/ 114 w 727"/>
                <a:gd name="T19" fmla="*/ 315 h 755"/>
                <a:gd name="T20" fmla="*/ 567 w 727"/>
                <a:gd name="T21" fmla="*/ 747 h 755"/>
                <a:gd name="T22" fmla="*/ 727 w 727"/>
                <a:gd name="T23" fmla="*/ 559 h 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27" h="755">
                  <a:moveTo>
                    <a:pt x="727" y="559"/>
                  </a:moveTo>
                  <a:cubicBezTo>
                    <a:pt x="715" y="515"/>
                    <a:pt x="651" y="517"/>
                    <a:pt x="553" y="525"/>
                  </a:cubicBezTo>
                  <a:cubicBezTo>
                    <a:pt x="479" y="533"/>
                    <a:pt x="309" y="547"/>
                    <a:pt x="326" y="313"/>
                  </a:cubicBezTo>
                  <a:cubicBezTo>
                    <a:pt x="403" y="310"/>
                    <a:pt x="403" y="310"/>
                    <a:pt x="403" y="310"/>
                  </a:cubicBezTo>
                  <a:cubicBezTo>
                    <a:pt x="429" y="310"/>
                    <a:pt x="428" y="295"/>
                    <a:pt x="413" y="274"/>
                  </a:cubicBezTo>
                  <a:cubicBezTo>
                    <a:pt x="413" y="274"/>
                    <a:pt x="297" y="101"/>
                    <a:pt x="245" y="26"/>
                  </a:cubicBezTo>
                  <a:cubicBezTo>
                    <a:pt x="231" y="6"/>
                    <a:pt x="220" y="0"/>
                    <a:pt x="203" y="26"/>
                  </a:cubicBezTo>
                  <a:cubicBezTo>
                    <a:pt x="144" y="97"/>
                    <a:pt x="55" y="225"/>
                    <a:pt x="15" y="280"/>
                  </a:cubicBezTo>
                  <a:cubicBezTo>
                    <a:pt x="12" y="284"/>
                    <a:pt x="0" y="307"/>
                    <a:pt x="24" y="310"/>
                  </a:cubicBezTo>
                  <a:cubicBezTo>
                    <a:pt x="52" y="313"/>
                    <a:pt x="114" y="315"/>
                    <a:pt x="114" y="315"/>
                  </a:cubicBezTo>
                  <a:cubicBezTo>
                    <a:pt x="93" y="749"/>
                    <a:pt x="350" y="749"/>
                    <a:pt x="567" y="747"/>
                  </a:cubicBezTo>
                  <a:cubicBezTo>
                    <a:pt x="606" y="755"/>
                    <a:pt x="723" y="704"/>
                    <a:pt x="727" y="55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5831829" y="2495082"/>
              <a:ext cx="1694440" cy="1762454"/>
            </a:xfrm>
            <a:custGeom>
              <a:avLst/>
              <a:gdLst>
                <a:gd name="T0" fmla="*/ 0 w 727"/>
                <a:gd name="T1" fmla="*/ 559 h 756"/>
                <a:gd name="T2" fmla="*/ 173 w 727"/>
                <a:gd name="T3" fmla="*/ 526 h 756"/>
                <a:gd name="T4" fmla="*/ 401 w 727"/>
                <a:gd name="T5" fmla="*/ 314 h 756"/>
                <a:gd name="T6" fmla="*/ 324 w 727"/>
                <a:gd name="T7" fmla="*/ 311 h 756"/>
                <a:gd name="T8" fmla="*/ 314 w 727"/>
                <a:gd name="T9" fmla="*/ 275 h 756"/>
                <a:gd name="T10" fmla="*/ 482 w 727"/>
                <a:gd name="T11" fmla="*/ 27 h 756"/>
                <a:gd name="T12" fmla="*/ 524 w 727"/>
                <a:gd name="T13" fmla="*/ 27 h 756"/>
                <a:gd name="T14" fmla="*/ 712 w 727"/>
                <a:gd name="T15" fmla="*/ 280 h 756"/>
                <a:gd name="T16" fmla="*/ 703 w 727"/>
                <a:gd name="T17" fmla="*/ 311 h 756"/>
                <a:gd name="T18" fmla="*/ 613 w 727"/>
                <a:gd name="T19" fmla="*/ 316 h 756"/>
                <a:gd name="T20" fmla="*/ 160 w 727"/>
                <a:gd name="T21" fmla="*/ 748 h 756"/>
                <a:gd name="T22" fmla="*/ 0 w 727"/>
                <a:gd name="T23" fmla="*/ 559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27" h="756">
                  <a:moveTo>
                    <a:pt x="0" y="559"/>
                  </a:moveTo>
                  <a:cubicBezTo>
                    <a:pt x="11" y="516"/>
                    <a:pt x="76" y="518"/>
                    <a:pt x="173" y="526"/>
                  </a:cubicBezTo>
                  <a:cubicBezTo>
                    <a:pt x="248" y="534"/>
                    <a:pt x="418" y="548"/>
                    <a:pt x="401" y="314"/>
                  </a:cubicBezTo>
                  <a:cubicBezTo>
                    <a:pt x="324" y="311"/>
                    <a:pt x="324" y="311"/>
                    <a:pt x="324" y="311"/>
                  </a:cubicBezTo>
                  <a:cubicBezTo>
                    <a:pt x="297" y="311"/>
                    <a:pt x="298" y="296"/>
                    <a:pt x="314" y="275"/>
                  </a:cubicBezTo>
                  <a:cubicBezTo>
                    <a:pt x="314" y="275"/>
                    <a:pt x="429" y="102"/>
                    <a:pt x="482" y="27"/>
                  </a:cubicBezTo>
                  <a:cubicBezTo>
                    <a:pt x="496" y="7"/>
                    <a:pt x="507" y="0"/>
                    <a:pt x="524" y="27"/>
                  </a:cubicBezTo>
                  <a:cubicBezTo>
                    <a:pt x="583" y="98"/>
                    <a:pt x="672" y="225"/>
                    <a:pt x="712" y="280"/>
                  </a:cubicBezTo>
                  <a:cubicBezTo>
                    <a:pt x="714" y="285"/>
                    <a:pt x="727" y="308"/>
                    <a:pt x="703" y="311"/>
                  </a:cubicBezTo>
                  <a:cubicBezTo>
                    <a:pt x="675" y="314"/>
                    <a:pt x="613" y="316"/>
                    <a:pt x="613" y="316"/>
                  </a:cubicBezTo>
                  <a:cubicBezTo>
                    <a:pt x="634" y="750"/>
                    <a:pt x="376" y="750"/>
                    <a:pt x="160" y="748"/>
                  </a:cubicBezTo>
                  <a:cubicBezTo>
                    <a:pt x="121" y="756"/>
                    <a:pt x="4" y="705"/>
                    <a:pt x="0" y="55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4665731" y="1530069"/>
              <a:ext cx="1695426" cy="1762454"/>
            </a:xfrm>
            <a:custGeom>
              <a:avLst/>
              <a:gdLst>
                <a:gd name="T0" fmla="*/ 727 w 727"/>
                <a:gd name="T1" fmla="*/ 559 h 756"/>
                <a:gd name="T2" fmla="*/ 554 w 727"/>
                <a:gd name="T3" fmla="*/ 526 h 756"/>
                <a:gd name="T4" fmla="*/ 326 w 727"/>
                <a:gd name="T5" fmla="*/ 314 h 756"/>
                <a:gd name="T6" fmla="*/ 403 w 727"/>
                <a:gd name="T7" fmla="*/ 311 h 756"/>
                <a:gd name="T8" fmla="*/ 413 w 727"/>
                <a:gd name="T9" fmla="*/ 275 h 756"/>
                <a:gd name="T10" fmla="*/ 245 w 727"/>
                <a:gd name="T11" fmla="*/ 27 h 756"/>
                <a:gd name="T12" fmla="*/ 203 w 727"/>
                <a:gd name="T13" fmla="*/ 27 h 756"/>
                <a:gd name="T14" fmla="*/ 15 w 727"/>
                <a:gd name="T15" fmla="*/ 280 h 756"/>
                <a:gd name="T16" fmla="*/ 24 w 727"/>
                <a:gd name="T17" fmla="*/ 311 h 756"/>
                <a:gd name="T18" fmla="*/ 114 w 727"/>
                <a:gd name="T19" fmla="*/ 316 h 756"/>
                <a:gd name="T20" fmla="*/ 567 w 727"/>
                <a:gd name="T21" fmla="*/ 748 h 756"/>
                <a:gd name="T22" fmla="*/ 727 w 727"/>
                <a:gd name="T23" fmla="*/ 559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27" h="756">
                  <a:moveTo>
                    <a:pt x="727" y="559"/>
                  </a:moveTo>
                  <a:cubicBezTo>
                    <a:pt x="716" y="516"/>
                    <a:pt x="651" y="518"/>
                    <a:pt x="554" y="526"/>
                  </a:cubicBezTo>
                  <a:cubicBezTo>
                    <a:pt x="479" y="534"/>
                    <a:pt x="309" y="548"/>
                    <a:pt x="326" y="314"/>
                  </a:cubicBezTo>
                  <a:cubicBezTo>
                    <a:pt x="403" y="311"/>
                    <a:pt x="403" y="311"/>
                    <a:pt x="403" y="311"/>
                  </a:cubicBezTo>
                  <a:cubicBezTo>
                    <a:pt x="430" y="311"/>
                    <a:pt x="429" y="296"/>
                    <a:pt x="413" y="275"/>
                  </a:cubicBezTo>
                  <a:cubicBezTo>
                    <a:pt x="413" y="275"/>
                    <a:pt x="298" y="102"/>
                    <a:pt x="245" y="27"/>
                  </a:cubicBezTo>
                  <a:cubicBezTo>
                    <a:pt x="231" y="7"/>
                    <a:pt x="220" y="0"/>
                    <a:pt x="203" y="27"/>
                  </a:cubicBezTo>
                  <a:cubicBezTo>
                    <a:pt x="144" y="98"/>
                    <a:pt x="55" y="226"/>
                    <a:pt x="15" y="280"/>
                  </a:cubicBezTo>
                  <a:cubicBezTo>
                    <a:pt x="13" y="285"/>
                    <a:pt x="0" y="308"/>
                    <a:pt x="24" y="311"/>
                  </a:cubicBezTo>
                  <a:cubicBezTo>
                    <a:pt x="52" y="314"/>
                    <a:pt x="114" y="316"/>
                    <a:pt x="114" y="316"/>
                  </a:cubicBezTo>
                  <a:cubicBezTo>
                    <a:pt x="93" y="750"/>
                    <a:pt x="351" y="750"/>
                    <a:pt x="567" y="748"/>
                  </a:cubicBezTo>
                  <a:cubicBezTo>
                    <a:pt x="606" y="756"/>
                    <a:pt x="723" y="705"/>
                    <a:pt x="727" y="55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5927443" y="1632584"/>
              <a:ext cx="104486" cy="4464293"/>
            </a:xfrm>
            <a:custGeom>
              <a:avLst/>
              <a:gdLst>
                <a:gd name="T0" fmla="*/ 94 w 106"/>
                <a:gd name="T1" fmla="*/ 4529 h 4529"/>
                <a:gd name="T2" fmla="*/ 0 w 106"/>
                <a:gd name="T3" fmla="*/ 4484 h 4529"/>
                <a:gd name="T4" fmla="*/ 12 w 106"/>
                <a:gd name="T5" fmla="*/ 0 h 4529"/>
                <a:gd name="T6" fmla="*/ 106 w 106"/>
                <a:gd name="T7" fmla="*/ 0 h 4529"/>
                <a:gd name="T8" fmla="*/ 94 w 106"/>
                <a:gd name="T9" fmla="*/ 4529 h 4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4529">
                  <a:moveTo>
                    <a:pt x="94" y="4529"/>
                  </a:moveTo>
                  <a:lnTo>
                    <a:pt x="0" y="4484"/>
                  </a:lnTo>
                  <a:lnTo>
                    <a:pt x="12" y="0"/>
                  </a:lnTo>
                  <a:lnTo>
                    <a:pt x="106" y="0"/>
                  </a:lnTo>
                  <a:lnTo>
                    <a:pt x="94" y="4529"/>
                  </a:lnTo>
                  <a:close/>
                </a:path>
              </a:pathLst>
            </a:custGeom>
            <a:solidFill>
              <a:srgbClr val="8787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6181757" y="1632584"/>
              <a:ext cx="102514" cy="4467250"/>
            </a:xfrm>
            <a:custGeom>
              <a:avLst/>
              <a:gdLst>
                <a:gd name="T0" fmla="*/ 87 w 104"/>
                <a:gd name="T1" fmla="*/ 4498 h 4532"/>
                <a:gd name="T2" fmla="*/ 0 w 104"/>
                <a:gd name="T3" fmla="*/ 4532 h 4532"/>
                <a:gd name="T4" fmla="*/ 11 w 104"/>
                <a:gd name="T5" fmla="*/ 0 h 4532"/>
                <a:gd name="T6" fmla="*/ 104 w 104"/>
                <a:gd name="T7" fmla="*/ 3 h 4532"/>
                <a:gd name="T8" fmla="*/ 87 w 104"/>
                <a:gd name="T9" fmla="*/ 4498 h 4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4532">
                  <a:moveTo>
                    <a:pt x="87" y="4498"/>
                  </a:moveTo>
                  <a:lnTo>
                    <a:pt x="0" y="4532"/>
                  </a:lnTo>
                  <a:lnTo>
                    <a:pt x="11" y="0"/>
                  </a:lnTo>
                  <a:lnTo>
                    <a:pt x="104" y="3"/>
                  </a:lnTo>
                  <a:lnTo>
                    <a:pt x="87" y="4498"/>
                  </a:lnTo>
                  <a:close/>
                </a:path>
              </a:pathLst>
            </a:custGeom>
            <a:solidFill>
              <a:srgbClr val="8787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6016157" y="1632584"/>
              <a:ext cx="181371" cy="4467250"/>
            </a:xfrm>
            <a:custGeom>
              <a:avLst/>
              <a:gdLst>
                <a:gd name="T0" fmla="*/ 172 w 184"/>
                <a:gd name="T1" fmla="*/ 4532 h 4532"/>
                <a:gd name="T2" fmla="*/ 0 w 184"/>
                <a:gd name="T3" fmla="*/ 4529 h 4532"/>
                <a:gd name="T4" fmla="*/ 11 w 184"/>
                <a:gd name="T5" fmla="*/ 0 h 4532"/>
                <a:gd name="T6" fmla="*/ 184 w 184"/>
                <a:gd name="T7" fmla="*/ 0 h 4532"/>
                <a:gd name="T8" fmla="*/ 172 w 184"/>
                <a:gd name="T9" fmla="*/ 4532 h 4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4532">
                  <a:moveTo>
                    <a:pt x="172" y="4532"/>
                  </a:moveTo>
                  <a:lnTo>
                    <a:pt x="0" y="4529"/>
                  </a:lnTo>
                  <a:lnTo>
                    <a:pt x="11" y="0"/>
                  </a:lnTo>
                  <a:lnTo>
                    <a:pt x="184" y="0"/>
                  </a:lnTo>
                  <a:lnTo>
                    <a:pt x="172" y="4532"/>
                  </a:ln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5927443" y="5975634"/>
              <a:ext cx="344999" cy="720556"/>
            </a:xfrm>
            <a:custGeom>
              <a:avLst/>
              <a:gdLst>
                <a:gd name="T0" fmla="*/ 38 w 148"/>
                <a:gd name="T1" fmla="*/ 52 h 309"/>
                <a:gd name="T2" fmla="*/ 70 w 148"/>
                <a:gd name="T3" fmla="*/ 17 h 309"/>
                <a:gd name="T4" fmla="*/ 107 w 148"/>
                <a:gd name="T5" fmla="*/ 45 h 309"/>
                <a:gd name="T6" fmla="*/ 134 w 148"/>
                <a:gd name="T7" fmla="*/ 18 h 309"/>
                <a:gd name="T8" fmla="*/ 148 w 148"/>
                <a:gd name="T9" fmla="*/ 34 h 309"/>
                <a:gd name="T10" fmla="*/ 78 w 148"/>
                <a:gd name="T11" fmla="*/ 309 h 309"/>
                <a:gd name="T12" fmla="*/ 0 w 148"/>
                <a:gd name="T13" fmla="*/ 33 h 309"/>
                <a:gd name="T14" fmla="*/ 38 w 148"/>
                <a:gd name="T15" fmla="*/ 52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8" h="309">
                  <a:moveTo>
                    <a:pt x="38" y="52"/>
                  </a:moveTo>
                  <a:cubicBezTo>
                    <a:pt x="38" y="52"/>
                    <a:pt x="57" y="13"/>
                    <a:pt x="70" y="17"/>
                  </a:cubicBezTo>
                  <a:cubicBezTo>
                    <a:pt x="84" y="21"/>
                    <a:pt x="103" y="15"/>
                    <a:pt x="107" y="45"/>
                  </a:cubicBezTo>
                  <a:cubicBezTo>
                    <a:pt x="111" y="42"/>
                    <a:pt x="122" y="19"/>
                    <a:pt x="134" y="18"/>
                  </a:cubicBezTo>
                  <a:cubicBezTo>
                    <a:pt x="145" y="18"/>
                    <a:pt x="148" y="34"/>
                    <a:pt x="148" y="34"/>
                  </a:cubicBezTo>
                  <a:cubicBezTo>
                    <a:pt x="78" y="309"/>
                    <a:pt x="78" y="309"/>
                    <a:pt x="78" y="309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24" y="0"/>
                    <a:pt x="38" y="52"/>
                  </a:cubicBezTo>
                  <a:close/>
                </a:path>
              </a:pathLst>
            </a:custGeom>
            <a:solidFill>
              <a:srgbClr val="F3E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6043757" y="6409348"/>
              <a:ext cx="126171" cy="286842"/>
            </a:xfrm>
            <a:custGeom>
              <a:avLst/>
              <a:gdLst>
                <a:gd name="T0" fmla="*/ 0 w 54"/>
                <a:gd name="T1" fmla="*/ 23 h 123"/>
                <a:gd name="T2" fmla="*/ 28 w 54"/>
                <a:gd name="T3" fmla="*/ 123 h 123"/>
                <a:gd name="T4" fmla="*/ 54 w 54"/>
                <a:gd name="T5" fmla="*/ 23 h 123"/>
                <a:gd name="T6" fmla="*/ 0 w 54"/>
                <a:gd name="T7" fmla="*/ 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23">
                  <a:moveTo>
                    <a:pt x="0" y="23"/>
                  </a:moveTo>
                  <a:cubicBezTo>
                    <a:pt x="28" y="123"/>
                    <a:pt x="28" y="123"/>
                    <a:pt x="28" y="123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4" y="23"/>
                    <a:pt x="27" y="0"/>
                    <a:pt x="0" y="2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Rectangle 13"/>
            <p:cNvSpPr>
              <a:spLocks noChangeArrowheads="1"/>
            </p:cNvSpPr>
            <p:nvPr/>
          </p:nvSpPr>
          <p:spPr bwMode="auto">
            <a:xfrm>
              <a:off x="5939271" y="1632584"/>
              <a:ext cx="348942" cy="31444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5927443" y="2833182"/>
              <a:ext cx="437656" cy="3266652"/>
            </a:xfrm>
            <a:custGeom>
              <a:avLst/>
              <a:gdLst>
                <a:gd name="T0" fmla="*/ 38 w 188"/>
                <a:gd name="T1" fmla="*/ 1401 h 1401"/>
                <a:gd name="T2" fmla="*/ 40 w 188"/>
                <a:gd name="T3" fmla="*/ 246 h 1401"/>
                <a:gd name="T4" fmla="*/ 188 w 188"/>
                <a:gd name="T5" fmla="*/ 187 h 1401"/>
                <a:gd name="T6" fmla="*/ 186 w 188"/>
                <a:gd name="T7" fmla="*/ 0 h 1401"/>
                <a:gd name="T8" fmla="*/ 3 w 188"/>
                <a:gd name="T9" fmla="*/ 226 h 1401"/>
                <a:gd name="T10" fmla="*/ 0 w 188"/>
                <a:gd name="T11" fmla="*/ 1381 h 1401"/>
                <a:gd name="T12" fmla="*/ 38 w 188"/>
                <a:gd name="T13" fmla="*/ 1401 h 1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8" h="1401">
                  <a:moveTo>
                    <a:pt x="38" y="1401"/>
                  </a:moveTo>
                  <a:cubicBezTo>
                    <a:pt x="40" y="246"/>
                    <a:pt x="40" y="246"/>
                    <a:pt x="40" y="246"/>
                  </a:cubicBezTo>
                  <a:cubicBezTo>
                    <a:pt x="131" y="218"/>
                    <a:pt x="182" y="213"/>
                    <a:pt x="188" y="187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171" y="93"/>
                    <a:pt x="3" y="184"/>
                    <a:pt x="3" y="226"/>
                  </a:cubicBezTo>
                  <a:cubicBezTo>
                    <a:pt x="0" y="1381"/>
                    <a:pt x="0" y="1381"/>
                    <a:pt x="0" y="1381"/>
                  </a:cubicBezTo>
                  <a:cubicBezTo>
                    <a:pt x="14" y="1364"/>
                    <a:pt x="30" y="1368"/>
                    <a:pt x="38" y="140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5826900" y="3798195"/>
              <a:ext cx="447513" cy="2294739"/>
            </a:xfrm>
            <a:custGeom>
              <a:avLst/>
              <a:gdLst>
                <a:gd name="T0" fmla="*/ 151 w 192"/>
                <a:gd name="T1" fmla="*/ 984 h 984"/>
                <a:gd name="T2" fmla="*/ 154 w 192"/>
                <a:gd name="T3" fmla="*/ 256 h 984"/>
                <a:gd name="T4" fmla="*/ 0 w 192"/>
                <a:gd name="T5" fmla="*/ 195 h 984"/>
                <a:gd name="T6" fmla="*/ 2 w 192"/>
                <a:gd name="T7" fmla="*/ 0 h 984"/>
                <a:gd name="T8" fmla="*/ 192 w 192"/>
                <a:gd name="T9" fmla="*/ 235 h 984"/>
                <a:gd name="T10" fmla="*/ 191 w 192"/>
                <a:gd name="T11" fmla="*/ 968 h 984"/>
                <a:gd name="T12" fmla="*/ 151 w 192"/>
                <a:gd name="T13" fmla="*/ 984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2" h="984">
                  <a:moveTo>
                    <a:pt x="151" y="984"/>
                  </a:moveTo>
                  <a:cubicBezTo>
                    <a:pt x="154" y="256"/>
                    <a:pt x="154" y="256"/>
                    <a:pt x="154" y="256"/>
                  </a:cubicBezTo>
                  <a:cubicBezTo>
                    <a:pt x="59" y="227"/>
                    <a:pt x="6" y="221"/>
                    <a:pt x="0" y="195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8" y="97"/>
                    <a:pt x="192" y="192"/>
                    <a:pt x="192" y="235"/>
                  </a:cubicBezTo>
                  <a:cubicBezTo>
                    <a:pt x="191" y="968"/>
                    <a:pt x="191" y="968"/>
                    <a:pt x="191" y="968"/>
                  </a:cubicBezTo>
                  <a:cubicBezTo>
                    <a:pt x="186" y="945"/>
                    <a:pt x="164" y="947"/>
                    <a:pt x="151" y="98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6013200" y="4646893"/>
              <a:ext cx="452442" cy="1449983"/>
            </a:xfrm>
            <a:custGeom>
              <a:avLst/>
              <a:gdLst>
                <a:gd name="T0" fmla="*/ 71 w 194"/>
                <a:gd name="T1" fmla="*/ 620 h 622"/>
                <a:gd name="T2" fmla="*/ 74 w 194"/>
                <a:gd name="T3" fmla="*/ 246 h 622"/>
                <a:gd name="T4" fmla="*/ 194 w 194"/>
                <a:gd name="T5" fmla="*/ 194 h 622"/>
                <a:gd name="T6" fmla="*/ 192 w 194"/>
                <a:gd name="T7" fmla="*/ 0 h 622"/>
                <a:gd name="T8" fmla="*/ 0 w 194"/>
                <a:gd name="T9" fmla="*/ 234 h 622"/>
                <a:gd name="T10" fmla="*/ 1 w 194"/>
                <a:gd name="T11" fmla="*/ 622 h 622"/>
                <a:gd name="T12" fmla="*/ 71 w 194"/>
                <a:gd name="T13" fmla="*/ 620 h 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4" h="622">
                  <a:moveTo>
                    <a:pt x="71" y="620"/>
                  </a:moveTo>
                  <a:cubicBezTo>
                    <a:pt x="74" y="246"/>
                    <a:pt x="74" y="246"/>
                    <a:pt x="74" y="246"/>
                  </a:cubicBezTo>
                  <a:cubicBezTo>
                    <a:pt x="169" y="217"/>
                    <a:pt x="188" y="221"/>
                    <a:pt x="194" y="194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76" y="96"/>
                    <a:pt x="0" y="191"/>
                    <a:pt x="0" y="234"/>
                  </a:cubicBezTo>
                  <a:cubicBezTo>
                    <a:pt x="1" y="622"/>
                    <a:pt x="1" y="622"/>
                    <a:pt x="1" y="622"/>
                  </a:cubicBezTo>
                  <a:cubicBezTo>
                    <a:pt x="21" y="582"/>
                    <a:pt x="59" y="583"/>
                    <a:pt x="71" y="62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7" name="Freeform 56"/>
            <p:cNvSpPr>
              <a:spLocks/>
            </p:cNvSpPr>
            <p:nvPr/>
          </p:nvSpPr>
          <p:spPr bwMode="auto">
            <a:xfrm>
              <a:off x="6071357" y="2754325"/>
              <a:ext cx="91671" cy="60128"/>
            </a:xfrm>
            <a:custGeom>
              <a:avLst/>
              <a:gdLst>
                <a:gd name="T0" fmla="*/ 10 w 39"/>
                <a:gd name="T1" fmla="*/ 6 h 26"/>
                <a:gd name="T2" fmla="*/ 3 w 39"/>
                <a:gd name="T3" fmla="*/ 14 h 26"/>
                <a:gd name="T4" fmla="*/ 9 w 39"/>
                <a:gd name="T5" fmla="*/ 21 h 26"/>
                <a:gd name="T6" fmla="*/ 27 w 39"/>
                <a:gd name="T7" fmla="*/ 0 h 26"/>
                <a:gd name="T8" fmla="*/ 39 w 39"/>
                <a:gd name="T9" fmla="*/ 13 h 26"/>
                <a:gd name="T10" fmla="*/ 29 w 39"/>
                <a:gd name="T11" fmla="*/ 26 h 26"/>
                <a:gd name="T12" fmla="*/ 27 w 39"/>
                <a:gd name="T13" fmla="*/ 23 h 26"/>
                <a:gd name="T14" fmla="*/ 35 w 39"/>
                <a:gd name="T15" fmla="*/ 13 h 26"/>
                <a:gd name="T16" fmla="*/ 28 w 39"/>
                <a:gd name="T17" fmla="*/ 4 h 26"/>
                <a:gd name="T18" fmla="*/ 10 w 39"/>
                <a:gd name="T19" fmla="*/ 26 h 26"/>
                <a:gd name="T20" fmla="*/ 0 w 39"/>
                <a:gd name="T21" fmla="*/ 14 h 26"/>
                <a:gd name="T22" fmla="*/ 9 w 39"/>
                <a:gd name="T23" fmla="*/ 2 h 26"/>
                <a:gd name="T24" fmla="*/ 10 w 39"/>
                <a:gd name="T25" fmla="*/ 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6">
                  <a:moveTo>
                    <a:pt x="10" y="6"/>
                  </a:moveTo>
                  <a:cubicBezTo>
                    <a:pt x="6" y="7"/>
                    <a:pt x="3" y="10"/>
                    <a:pt x="3" y="14"/>
                  </a:cubicBezTo>
                  <a:cubicBezTo>
                    <a:pt x="3" y="19"/>
                    <a:pt x="5" y="21"/>
                    <a:pt x="9" y="21"/>
                  </a:cubicBezTo>
                  <a:cubicBezTo>
                    <a:pt x="17" y="22"/>
                    <a:pt x="15" y="0"/>
                    <a:pt x="27" y="0"/>
                  </a:cubicBezTo>
                  <a:cubicBezTo>
                    <a:pt x="33" y="0"/>
                    <a:pt x="39" y="3"/>
                    <a:pt x="39" y="13"/>
                  </a:cubicBezTo>
                  <a:cubicBezTo>
                    <a:pt x="39" y="21"/>
                    <a:pt x="33" y="24"/>
                    <a:pt x="29" y="26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31" y="21"/>
                    <a:pt x="35" y="18"/>
                    <a:pt x="35" y="13"/>
                  </a:cubicBezTo>
                  <a:cubicBezTo>
                    <a:pt x="35" y="7"/>
                    <a:pt x="32" y="4"/>
                    <a:pt x="28" y="4"/>
                  </a:cubicBezTo>
                  <a:cubicBezTo>
                    <a:pt x="19" y="4"/>
                    <a:pt x="21" y="26"/>
                    <a:pt x="10" y="26"/>
                  </a:cubicBezTo>
                  <a:cubicBezTo>
                    <a:pt x="4" y="26"/>
                    <a:pt x="0" y="21"/>
                    <a:pt x="0" y="14"/>
                  </a:cubicBezTo>
                  <a:cubicBezTo>
                    <a:pt x="0" y="8"/>
                    <a:pt x="3" y="4"/>
                    <a:pt x="9" y="2"/>
                  </a:cubicBezTo>
                  <a:lnTo>
                    <a:pt x="10" y="6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Freeform 57"/>
            <p:cNvSpPr>
              <a:spLocks noEditPoints="1"/>
            </p:cNvSpPr>
            <p:nvPr/>
          </p:nvSpPr>
          <p:spPr bwMode="auto">
            <a:xfrm>
              <a:off x="6071357" y="2674482"/>
              <a:ext cx="88714" cy="69986"/>
            </a:xfrm>
            <a:custGeom>
              <a:avLst/>
              <a:gdLst>
                <a:gd name="T0" fmla="*/ 90 w 90"/>
                <a:gd name="T1" fmla="*/ 71 h 71"/>
                <a:gd name="T2" fmla="*/ 0 w 90"/>
                <a:gd name="T3" fmla="*/ 43 h 71"/>
                <a:gd name="T4" fmla="*/ 0 w 90"/>
                <a:gd name="T5" fmla="*/ 29 h 71"/>
                <a:gd name="T6" fmla="*/ 90 w 90"/>
                <a:gd name="T7" fmla="*/ 0 h 71"/>
                <a:gd name="T8" fmla="*/ 90 w 90"/>
                <a:gd name="T9" fmla="*/ 12 h 71"/>
                <a:gd name="T10" fmla="*/ 62 w 90"/>
                <a:gd name="T11" fmla="*/ 19 h 71"/>
                <a:gd name="T12" fmla="*/ 62 w 90"/>
                <a:gd name="T13" fmla="*/ 52 h 71"/>
                <a:gd name="T14" fmla="*/ 90 w 90"/>
                <a:gd name="T15" fmla="*/ 59 h 71"/>
                <a:gd name="T16" fmla="*/ 90 w 90"/>
                <a:gd name="T17" fmla="*/ 71 h 71"/>
                <a:gd name="T18" fmla="*/ 55 w 90"/>
                <a:gd name="T19" fmla="*/ 50 h 71"/>
                <a:gd name="T20" fmla="*/ 55 w 90"/>
                <a:gd name="T21" fmla="*/ 22 h 71"/>
                <a:gd name="T22" fmla="*/ 7 w 90"/>
                <a:gd name="T23" fmla="*/ 36 h 71"/>
                <a:gd name="T24" fmla="*/ 7 w 90"/>
                <a:gd name="T25" fmla="*/ 36 h 71"/>
                <a:gd name="T26" fmla="*/ 55 w 90"/>
                <a:gd name="T27" fmla="*/ 5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" h="71">
                  <a:moveTo>
                    <a:pt x="90" y="71"/>
                  </a:moveTo>
                  <a:lnTo>
                    <a:pt x="0" y="43"/>
                  </a:lnTo>
                  <a:lnTo>
                    <a:pt x="0" y="29"/>
                  </a:lnTo>
                  <a:lnTo>
                    <a:pt x="90" y="0"/>
                  </a:lnTo>
                  <a:lnTo>
                    <a:pt x="90" y="12"/>
                  </a:lnTo>
                  <a:lnTo>
                    <a:pt x="62" y="19"/>
                  </a:lnTo>
                  <a:lnTo>
                    <a:pt x="62" y="52"/>
                  </a:lnTo>
                  <a:lnTo>
                    <a:pt x="90" y="59"/>
                  </a:lnTo>
                  <a:lnTo>
                    <a:pt x="90" y="71"/>
                  </a:lnTo>
                  <a:close/>
                  <a:moveTo>
                    <a:pt x="55" y="50"/>
                  </a:moveTo>
                  <a:lnTo>
                    <a:pt x="55" y="22"/>
                  </a:lnTo>
                  <a:lnTo>
                    <a:pt x="7" y="36"/>
                  </a:lnTo>
                  <a:lnTo>
                    <a:pt x="7" y="36"/>
                  </a:lnTo>
                  <a:lnTo>
                    <a:pt x="55" y="5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9" name="Freeform 58"/>
            <p:cNvSpPr>
              <a:spLocks/>
            </p:cNvSpPr>
            <p:nvPr/>
          </p:nvSpPr>
          <p:spPr bwMode="auto">
            <a:xfrm>
              <a:off x="6071357" y="2583796"/>
              <a:ext cx="88714" cy="74914"/>
            </a:xfrm>
            <a:custGeom>
              <a:avLst/>
              <a:gdLst>
                <a:gd name="T0" fmla="*/ 90 w 90"/>
                <a:gd name="T1" fmla="*/ 10 h 76"/>
                <a:gd name="T2" fmla="*/ 10 w 90"/>
                <a:gd name="T3" fmla="*/ 10 h 76"/>
                <a:gd name="T4" fmla="*/ 10 w 90"/>
                <a:gd name="T5" fmla="*/ 10 h 76"/>
                <a:gd name="T6" fmla="*/ 90 w 90"/>
                <a:gd name="T7" fmla="*/ 36 h 76"/>
                <a:gd name="T8" fmla="*/ 90 w 90"/>
                <a:gd name="T9" fmla="*/ 43 h 76"/>
                <a:gd name="T10" fmla="*/ 10 w 90"/>
                <a:gd name="T11" fmla="*/ 69 h 76"/>
                <a:gd name="T12" fmla="*/ 10 w 90"/>
                <a:gd name="T13" fmla="*/ 69 h 76"/>
                <a:gd name="T14" fmla="*/ 90 w 90"/>
                <a:gd name="T15" fmla="*/ 69 h 76"/>
                <a:gd name="T16" fmla="*/ 90 w 90"/>
                <a:gd name="T17" fmla="*/ 76 h 76"/>
                <a:gd name="T18" fmla="*/ 0 w 90"/>
                <a:gd name="T19" fmla="*/ 76 h 76"/>
                <a:gd name="T20" fmla="*/ 0 w 90"/>
                <a:gd name="T21" fmla="*/ 62 h 76"/>
                <a:gd name="T22" fmla="*/ 74 w 90"/>
                <a:gd name="T23" fmla="*/ 38 h 76"/>
                <a:gd name="T24" fmla="*/ 74 w 90"/>
                <a:gd name="T25" fmla="*/ 38 h 76"/>
                <a:gd name="T26" fmla="*/ 0 w 90"/>
                <a:gd name="T27" fmla="*/ 17 h 76"/>
                <a:gd name="T28" fmla="*/ 0 w 90"/>
                <a:gd name="T29" fmla="*/ 0 h 76"/>
                <a:gd name="T30" fmla="*/ 90 w 90"/>
                <a:gd name="T31" fmla="*/ 0 h 76"/>
                <a:gd name="T32" fmla="*/ 90 w 90"/>
                <a:gd name="T33" fmla="*/ 1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76">
                  <a:moveTo>
                    <a:pt x="90" y="10"/>
                  </a:moveTo>
                  <a:lnTo>
                    <a:pt x="10" y="10"/>
                  </a:lnTo>
                  <a:lnTo>
                    <a:pt x="10" y="10"/>
                  </a:lnTo>
                  <a:lnTo>
                    <a:pt x="90" y="36"/>
                  </a:lnTo>
                  <a:lnTo>
                    <a:pt x="90" y="43"/>
                  </a:lnTo>
                  <a:lnTo>
                    <a:pt x="10" y="69"/>
                  </a:lnTo>
                  <a:lnTo>
                    <a:pt x="10" y="69"/>
                  </a:lnTo>
                  <a:lnTo>
                    <a:pt x="90" y="69"/>
                  </a:lnTo>
                  <a:lnTo>
                    <a:pt x="90" y="76"/>
                  </a:lnTo>
                  <a:lnTo>
                    <a:pt x="0" y="76"/>
                  </a:lnTo>
                  <a:lnTo>
                    <a:pt x="0" y="62"/>
                  </a:lnTo>
                  <a:lnTo>
                    <a:pt x="74" y="38"/>
                  </a:lnTo>
                  <a:lnTo>
                    <a:pt x="74" y="38"/>
                  </a:lnTo>
                  <a:lnTo>
                    <a:pt x="0" y="17"/>
                  </a:lnTo>
                  <a:lnTo>
                    <a:pt x="0" y="0"/>
                  </a:lnTo>
                  <a:lnTo>
                    <a:pt x="90" y="0"/>
                  </a:lnTo>
                  <a:lnTo>
                    <a:pt x="90" y="1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0" name="Freeform 59"/>
            <p:cNvSpPr>
              <a:spLocks noEditPoints="1"/>
            </p:cNvSpPr>
            <p:nvPr/>
          </p:nvSpPr>
          <p:spPr bwMode="auto">
            <a:xfrm>
              <a:off x="6071357" y="2501982"/>
              <a:ext cx="88714" cy="56186"/>
            </a:xfrm>
            <a:custGeom>
              <a:avLst/>
              <a:gdLst>
                <a:gd name="T0" fmla="*/ 38 w 38"/>
                <a:gd name="T1" fmla="*/ 24 h 24"/>
                <a:gd name="T2" fmla="*/ 0 w 38"/>
                <a:gd name="T3" fmla="*/ 24 h 24"/>
                <a:gd name="T4" fmla="*/ 0 w 38"/>
                <a:gd name="T5" fmla="*/ 11 h 24"/>
                <a:gd name="T6" fmla="*/ 11 w 38"/>
                <a:gd name="T7" fmla="*/ 0 h 24"/>
                <a:gd name="T8" fmla="*/ 21 w 38"/>
                <a:gd name="T9" fmla="*/ 13 h 24"/>
                <a:gd name="T10" fmla="*/ 21 w 38"/>
                <a:gd name="T11" fmla="*/ 20 h 24"/>
                <a:gd name="T12" fmla="*/ 38 w 38"/>
                <a:gd name="T13" fmla="*/ 20 h 24"/>
                <a:gd name="T14" fmla="*/ 38 w 38"/>
                <a:gd name="T15" fmla="*/ 24 h 24"/>
                <a:gd name="T16" fmla="*/ 18 w 38"/>
                <a:gd name="T17" fmla="*/ 20 h 24"/>
                <a:gd name="T18" fmla="*/ 18 w 38"/>
                <a:gd name="T19" fmla="*/ 13 h 24"/>
                <a:gd name="T20" fmla="*/ 11 w 38"/>
                <a:gd name="T21" fmla="*/ 4 h 24"/>
                <a:gd name="T22" fmla="*/ 4 w 38"/>
                <a:gd name="T23" fmla="*/ 12 h 24"/>
                <a:gd name="T24" fmla="*/ 4 w 38"/>
                <a:gd name="T25" fmla="*/ 20 h 24"/>
                <a:gd name="T26" fmla="*/ 18 w 38"/>
                <a:gd name="T27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" h="24">
                  <a:moveTo>
                    <a:pt x="38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"/>
                    <a:pt x="5" y="0"/>
                    <a:pt x="11" y="0"/>
                  </a:cubicBezTo>
                  <a:cubicBezTo>
                    <a:pt x="17" y="0"/>
                    <a:pt x="21" y="4"/>
                    <a:pt x="21" y="13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38" y="20"/>
                    <a:pt x="38" y="20"/>
                    <a:pt x="38" y="20"/>
                  </a:cubicBezTo>
                  <a:lnTo>
                    <a:pt x="38" y="24"/>
                  </a:lnTo>
                  <a:close/>
                  <a:moveTo>
                    <a:pt x="18" y="20"/>
                  </a:moveTo>
                  <a:cubicBezTo>
                    <a:pt x="18" y="13"/>
                    <a:pt x="18" y="13"/>
                    <a:pt x="18" y="13"/>
                  </a:cubicBezTo>
                  <a:cubicBezTo>
                    <a:pt x="18" y="6"/>
                    <a:pt x="15" y="4"/>
                    <a:pt x="11" y="4"/>
                  </a:cubicBezTo>
                  <a:cubicBezTo>
                    <a:pt x="6" y="4"/>
                    <a:pt x="4" y="6"/>
                    <a:pt x="4" y="12"/>
                  </a:cubicBezTo>
                  <a:cubicBezTo>
                    <a:pt x="4" y="20"/>
                    <a:pt x="4" y="20"/>
                    <a:pt x="4" y="20"/>
                  </a:cubicBezTo>
                  <a:lnTo>
                    <a:pt x="18" y="2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Freeform 60"/>
            <p:cNvSpPr>
              <a:spLocks/>
            </p:cNvSpPr>
            <p:nvPr/>
          </p:nvSpPr>
          <p:spPr bwMode="auto">
            <a:xfrm>
              <a:off x="6071357" y="2431997"/>
              <a:ext cx="88714" cy="51257"/>
            </a:xfrm>
            <a:custGeom>
              <a:avLst/>
              <a:gdLst>
                <a:gd name="T0" fmla="*/ 90 w 90"/>
                <a:gd name="T1" fmla="*/ 52 h 52"/>
                <a:gd name="T2" fmla="*/ 0 w 90"/>
                <a:gd name="T3" fmla="*/ 52 h 52"/>
                <a:gd name="T4" fmla="*/ 0 w 90"/>
                <a:gd name="T5" fmla="*/ 43 h 52"/>
                <a:gd name="T6" fmla="*/ 81 w 90"/>
                <a:gd name="T7" fmla="*/ 43 h 52"/>
                <a:gd name="T8" fmla="*/ 81 w 90"/>
                <a:gd name="T9" fmla="*/ 0 h 52"/>
                <a:gd name="T10" fmla="*/ 90 w 90"/>
                <a:gd name="T11" fmla="*/ 0 h 52"/>
                <a:gd name="T12" fmla="*/ 90 w 90"/>
                <a:gd name="T13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52">
                  <a:moveTo>
                    <a:pt x="90" y="52"/>
                  </a:moveTo>
                  <a:lnTo>
                    <a:pt x="0" y="52"/>
                  </a:lnTo>
                  <a:lnTo>
                    <a:pt x="0" y="43"/>
                  </a:lnTo>
                  <a:lnTo>
                    <a:pt x="81" y="43"/>
                  </a:lnTo>
                  <a:lnTo>
                    <a:pt x="81" y="0"/>
                  </a:lnTo>
                  <a:lnTo>
                    <a:pt x="90" y="0"/>
                  </a:lnTo>
                  <a:lnTo>
                    <a:pt x="90" y="5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Freeform 61"/>
            <p:cNvSpPr>
              <a:spLocks/>
            </p:cNvSpPr>
            <p:nvPr/>
          </p:nvSpPr>
          <p:spPr bwMode="auto">
            <a:xfrm>
              <a:off x="6071357" y="2360040"/>
              <a:ext cx="88714" cy="56186"/>
            </a:xfrm>
            <a:custGeom>
              <a:avLst/>
              <a:gdLst>
                <a:gd name="T0" fmla="*/ 0 w 90"/>
                <a:gd name="T1" fmla="*/ 2 h 57"/>
                <a:gd name="T2" fmla="*/ 10 w 90"/>
                <a:gd name="T3" fmla="*/ 2 h 57"/>
                <a:gd name="T4" fmla="*/ 10 w 90"/>
                <a:gd name="T5" fmla="*/ 47 h 57"/>
                <a:gd name="T6" fmla="*/ 41 w 90"/>
                <a:gd name="T7" fmla="*/ 47 h 57"/>
                <a:gd name="T8" fmla="*/ 41 w 90"/>
                <a:gd name="T9" fmla="*/ 17 h 57"/>
                <a:gd name="T10" fmla="*/ 48 w 90"/>
                <a:gd name="T11" fmla="*/ 17 h 57"/>
                <a:gd name="T12" fmla="*/ 48 w 90"/>
                <a:gd name="T13" fmla="*/ 47 h 57"/>
                <a:gd name="T14" fmla="*/ 81 w 90"/>
                <a:gd name="T15" fmla="*/ 47 h 57"/>
                <a:gd name="T16" fmla="*/ 81 w 90"/>
                <a:gd name="T17" fmla="*/ 0 h 57"/>
                <a:gd name="T18" fmla="*/ 90 w 90"/>
                <a:gd name="T19" fmla="*/ 0 h 57"/>
                <a:gd name="T20" fmla="*/ 90 w 90"/>
                <a:gd name="T21" fmla="*/ 57 h 57"/>
                <a:gd name="T22" fmla="*/ 0 w 90"/>
                <a:gd name="T23" fmla="*/ 57 h 57"/>
                <a:gd name="T24" fmla="*/ 0 w 90"/>
                <a:gd name="T25" fmla="*/ 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0" h="57">
                  <a:moveTo>
                    <a:pt x="0" y="2"/>
                  </a:moveTo>
                  <a:lnTo>
                    <a:pt x="10" y="2"/>
                  </a:lnTo>
                  <a:lnTo>
                    <a:pt x="10" y="47"/>
                  </a:lnTo>
                  <a:lnTo>
                    <a:pt x="41" y="47"/>
                  </a:lnTo>
                  <a:lnTo>
                    <a:pt x="41" y="17"/>
                  </a:lnTo>
                  <a:lnTo>
                    <a:pt x="48" y="17"/>
                  </a:lnTo>
                  <a:lnTo>
                    <a:pt x="48" y="47"/>
                  </a:lnTo>
                  <a:lnTo>
                    <a:pt x="81" y="47"/>
                  </a:lnTo>
                  <a:lnTo>
                    <a:pt x="81" y="0"/>
                  </a:lnTo>
                  <a:lnTo>
                    <a:pt x="90" y="0"/>
                  </a:lnTo>
                  <a:lnTo>
                    <a:pt x="90" y="57"/>
                  </a:lnTo>
                  <a:lnTo>
                    <a:pt x="0" y="57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3" name="Freeform 62"/>
            <p:cNvSpPr>
              <a:spLocks/>
            </p:cNvSpPr>
            <p:nvPr/>
          </p:nvSpPr>
          <p:spPr bwMode="auto">
            <a:xfrm>
              <a:off x="6071357" y="2252597"/>
              <a:ext cx="88714" cy="61114"/>
            </a:xfrm>
            <a:custGeom>
              <a:avLst/>
              <a:gdLst>
                <a:gd name="T0" fmla="*/ 10 w 90"/>
                <a:gd name="T1" fmla="*/ 26 h 62"/>
                <a:gd name="T2" fmla="*/ 90 w 90"/>
                <a:gd name="T3" fmla="*/ 26 h 62"/>
                <a:gd name="T4" fmla="*/ 90 w 90"/>
                <a:gd name="T5" fmla="*/ 36 h 62"/>
                <a:gd name="T6" fmla="*/ 10 w 90"/>
                <a:gd name="T7" fmla="*/ 36 h 62"/>
                <a:gd name="T8" fmla="*/ 10 w 90"/>
                <a:gd name="T9" fmla="*/ 62 h 62"/>
                <a:gd name="T10" fmla="*/ 0 w 90"/>
                <a:gd name="T11" fmla="*/ 62 h 62"/>
                <a:gd name="T12" fmla="*/ 0 w 90"/>
                <a:gd name="T13" fmla="*/ 0 h 62"/>
                <a:gd name="T14" fmla="*/ 10 w 90"/>
                <a:gd name="T15" fmla="*/ 0 h 62"/>
                <a:gd name="T16" fmla="*/ 10 w 90"/>
                <a:gd name="T17" fmla="*/ 2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62">
                  <a:moveTo>
                    <a:pt x="10" y="26"/>
                  </a:moveTo>
                  <a:lnTo>
                    <a:pt x="90" y="26"/>
                  </a:lnTo>
                  <a:lnTo>
                    <a:pt x="90" y="36"/>
                  </a:lnTo>
                  <a:lnTo>
                    <a:pt x="10" y="36"/>
                  </a:lnTo>
                  <a:lnTo>
                    <a:pt x="10" y="62"/>
                  </a:lnTo>
                  <a:lnTo>
                    <a:pt x="0" y="62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26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4" name="Freeform 63"/>
            <p:cNvSpPr>
              <a:spLocks/>
            </p:cNvSpPr>
            <p:nvPr/>
          </p:nvSpPr>
          <p:spPr bwMode="auto">
            <a:xfrm>
              <a:off x="6071357" y="2180640"/>
              <a:ext cx="88714" cy="56186"/>
            </a:xfrm>
            <a:custGeom>
              <a:avLst/>
              <a:gdLst>
                <a:gd name="T0" fmla="*/ 0 w 90"/>
                <a:gd name="T1" fmla="*/ 2 h 57"/>
                <a:gd name="T2" fmla="*/ 10 w 90"/>
                <a:gd name="T3" fmla="*/ 2 h 57"/>
                <a:gd name="T4" fmla="*/ 10 w 90"/>
                <a:gd name="T5" fmla="*/ 47 h 57"/>
                <a:gd name="T6" fmla="*/ 41 w 90"/>
                <a:gd name="T7" fmla="*/ 47 h 57"/>
                <a:gd name="T8" fmla="*/ 41 w 90"/>
                <a:gd name="T9" fmla="*/ 17 h 57"/>
                <a:gd name="T10" fmla="*/ 48 w 90"/>
                <a:gd name="T11" fmla="*/ 17 h 57"/>
                <a:gd name="T12" fmla="*/ 48 w 90"/>
                <a:gd name="T13" fmla="*/ 47 h 57"/>
                <a:gd name="T14" fmla="*/ 81 w 90"/>
                <a:gd name="T15" fmla="*/ 47 h 57"/>
                <a:gd name="T16" fmla="*/ 81 w 90"/>
                <a:gd name="T17" fmla="*/ 0 h 57"/>
                <a:gd name="T18" fmla="*/ 90 w 90"/>
                <a:gd name="T19" fmla="*/ 0 h 57"/>
                <a:gd name="T20" fmla="*/ 90 w 90"/>
                <a:gd name="T21" fmla="*/ 57 h 57"/>
                <a:gd name="T22" fmla="*/ 0 w 90"/>
                <a:gd name="T23" fmla="*/ 57 h 57"/>
                <a:gd name="T24" fmla="*/ 0 w 90"/>
                <a:gd name="T25" fmla="*/ 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0" h="57">
                  <a:moveTo>
                    <a:pt x="0" y="2"/>
                  </a:moveTo>
                  <a:lnTo>
                    <a:pt x="10" y="2"/>
                  </a:lnTo>
                  <a:lnTo>
                    <a:pt x="10" y="47"/>
                  </a:lnTo>
                  <a:lnTo>
                    <a:pt x="41" y="47"/>
                  </a:lnTo>
                  <a:lnTo>
                    <a:pt x="41" y="17"/>
                  </a:lnTo>
                  <a:lnTo>
                    <a:pt x="48" y="17"/>
                  </a:lnTo>
                  <a:lnTo>
                    <a:pt x="48" y="47"/>
                  </a:lnTo>
                  <a:lnTo>
                    <a:pt x="81" y="47"/>
                  </a:lnTo>
                  <a:lnTo>
                    <a:pt x="81" y="0"/>
                  </a:lnTo>
                  <a:lnTo>
                    <a:pt x="90" y="0"/>
                  </a:lnTo>
                  <a:lnTo>
                    <a:pt x="90" y="57"/>
                  </a:lnTo>
                  <a:lnTo>
                    <a:pt x="0" y="57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5" name="Freeform 64"/>
            <p:cNvSpPr>
              <a:spLocks/>
            </p:cNvSpPr>
            <p:nvPr/>
          </p:nvSpPr>
          <p:spPr bwMode="auto">
            <a:xfrm>
              <a:off x="6071357" y="2108683"/>
              <a:ext cx="88714" cy="65057"/>
            </a:xfrm>
            <a:custGeom>
              <a:avLst/>
              <a:gdLst>
                <a:gd name="T0" fmla="*/ 90 w 90"/>
                <a:gd name="T1" fmla="*/ 54 h 66"/>
                <a:gd name="T2" fmla="*/ 90 w 90"/>
                <a:gd name="T3" fmla="*/ 66 h 66"/>
                <a:gd name="T4" fmla="*/ 43 w 90"/>
                <a:gd name="T5" fmla="*/ 40 h 66"/>
                <a:gd name="T6" fmla="*/ 0 w 90"/>
                <a:gd name="T7" fmla="*/ 64 h 66"/>
                <a:gd name="T8" fmla="*/ 0 w 90"/>
                <a:gd name="T9" fmla="*/ 52 h 66"/>
                <a:gd name="T10" fmla="*/ 33 w 90"/>
                <a:gd name="T11" fmla="*/ 33 h 66"/>
                <a:gd name="T12" fmla="*/ 0 w 90"/>
                <a:gd name="T13" fmla="*/ 14 h 66"/>
                <a:gd name="T14" fmla="*/ 0 w 90"/>
                <a:gd name="T15" fmla="*/ 4 h 66"/>
                <a:gd name="T16" fmla="*/ 43 w 90"/>
                <a:gd name="T17" fmla="*/ 28 h 66"/>
                <a:gd name="T18" fmla="*/ 90 w 90"/>
                <a:gd name="T19" fmla="*/ 0 h 66"/>
                <a:gd name="T20" fmla="*/ 90 w 90"/>
                <a:gd name="T21" fmla="*/ 11 h 66"/>
                <a:gd name="T22" fmla="*/ 52 w 90"/>
                <a:gd name="T23" fmla="*/ 33 h 66"/>
                <a:gd name="T24" fmla="*/ 90 w 90"/>
                <a:gd name="T25" fmla="*/ 5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0" h="66">
                  <a:moveTo>
                    <a:pt x="90" y="54"/>
                  </a:moveTo>
                  <a:lnTo>
                    <a:pt x="90" y="66"/>
                  </a:lnTo>
                  <a:lnTo>
                    <a:pt x="43" y="40"/>
                  </a:lnTo>
                  <a:lnTo>
                    <a:pt x="0" y="64"/>
                  </a:lnTo>
                  <a:lnTo>
                    <a:pt x="0" y="52"/>
                  </a:lnTo>
                  <a:lnTo>
                    <a:pt x="33" y="33"/>
                  </a:lnTo>
                  <a:lnTo>
                    <a:pt x="0" y="14"/>
                  </a:lnTo>
                  <a:lnTo>
                    <a:pt x="0" y="4"/>
                  </a:lnTo>
                  <a:lnTo>
                    <a:pt x="43" y="28"/>
                  </a:lnTo>
                  <a:lnTo>
                    <a:pt x="90" y="0"/>
                  </a:lnTo>
                  <a:lnTo>
                    <a:pt x="90" y="11"/>
                  </a:lnTo>
                  <a:lnTo>
                    <a:pt x="52" y="33"/>
                  </a:lnTo>
                  <a:lnTo>
                    <a:pt x="90" y="54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6" name="Freeform 65"/>
            <p:cNvSpPr>
              <a:spLocks/>
            </p:cNvSpPr>
            <p:nvPr/>
          </p:nvSpPr>
          <p:spPr bwMode="auto">
            <a:xfrm>
              <a:off x="6071357" y="2042640"/>
              <a:ext cx="88714" cy="61114"/>
            </a:xfrm>
            <a:custGeom>
              <a:avLst/>
              <a:gdLst>
                <a:gd name="T0" fmla="*/ 10 w 90"/>
                <a:gd name="T1" fmla="*/ 26 h 62"/>
                <a:gd name="T2" fmla="*/ 90 w 90"/>
                <a:gd name="T3" fmla="*/ 26 h 62"/>
                <a:gd name="T4" fmla="*/ 90 w 90"/>
                <a:gd name="T5" fmla="*/ 36 h 62"/>
                <a:gd name="T6" fmla="*/ 10 w 90"/>
                <a:gd name="T7" fmla="*/ 36 h 62"/>
                <a:gd name="T8" fmla="*/ 10 w 90"/>
                <a:gd name="T9" fmla="*/ 62 h 62"/>
                <a:gd name="T10" fmla="*/ 0 w 90"/>
                <a:gd name="T11" fmla="*/ 62 h 62"/>
                <a:gd name="T12" fmla="*/ 0 w 90"/>
                <a:gd name="T13" fmla="*/ 0 h 62"/>
                <a:gd name="T14" fmla="*/ 10 w 90"/>
                <a:gd name="T15" fmla="*/ 0 h 62"/>
                <a:gd name="T16" fmla="*/ 10 w 90"/>
                <a:gd name="T17" fmla="*/ 2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62">
                  <a:moveTo>
                    <a:pt x="10" y="26"/>
                  </a:moveTo>
                  <a:lnTo>
                    <a:pt x="90" y="26"/>
                  </a:lnTo>
                  <a:lnTo>
                    <a:pt x="90" y="36"/>
                  </a:lnTo>
                  <a:lnTo>
                    <a:pt x="10" y="36"/>
                  </a:lnTo>
                  <a:lnTo>
                    <a:pt x="10" y="62"/>
                  </a:lnTo>
                  <a:lnTo>
                    <a:pt x="0" y="62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26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9" name="Freeform 78"/>
            <p:cNvSpPr>
              <a:spLocks/>
            </p:cNvSpPr>
            <p:nvPr/>
          </p:nvSpPr>
          <p:spPr bwMode="auto">
            <a:xfrm>
              <a:off x="5188158" y="3751866"/>
              <a:ext cx="196157" cy="428785"/>
            </a:xfrm>
            <a:custGeom>
              <a:avLst/>
              <a:gdLst>
                <a:gd name="T0" fmla="*/ 4 w 84"/>
                <a:gd name="T1" fmla="*/ 184 h 184"/>
                <a:gd name="T2" fmla="*/ 4 w 84"/>
                <a:gd name="T3" fmla="*/ 168 h 184"/>
                <a:gd name="T4" fmla="*/ 35 w 84"/>
                <a:gd name="T5" fmla="*/ 168 h 184"/>
                <a:gd name="T6" fmla="*/ 35 w 84"/>
                <a:gd name="T7" fmla="*/ 21 h 184"/>
                <a:gd name="T8" fmla="*/ 0 w 84"/>
                <a:gd name="T9" fmla="*/ 25 h 184"/>
                <a:gd name="T10" fmla="*/ 0 w 84"/>
                <a:gd name="T11" fmla="*/ 13 h 184"/>
                <a:gd name="T12" fmla="*/ 35 w 84"/>
                <a:gd name="T13" fmla="*/ 0 h 184"/>
                <a:gd name="T14" fmla="*/ 53 w 84"/>
                <a:gd name="T15" fmla="*/ 0 h 184"/>
                <a:gd name="T16" fmla="*/ 53 w 84"/>
                <a:gd name="T17" fmla="*/ 168 h 184"/>
                <a:gd name="T18" fmla="*/ 84 w 84"/>
                <a:gd name="T19" fmla="*/ 168 h 184"/>
                <a:gd name="T20" fmla="*/ 84 w 84"/>
                <a:gd name="T21" fmla="*/ 184 h 184"/>
                <a:gd name="T22" fmla="*/ 4 w 84"/>
                <a:gd name="T23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4" h="184">
                  <a:moveTo>
                    <a:pt x="4" y="184"/>
                  </a:moveTo>
                  <a:cubicBezTo>
                    <a:pt x="4" y="168"/>
                    <a:pt x="4" y="168"/>
                    <a:pt x="4" y="168"/>
                  </a:cubicBezTo>
                  <a:cubicBezTo>
                    <a:pt x="35" y="168"/>
                    <a:pt x="35" y="168"/>
                    <a:pt x="35" y="168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3" y="9"/>
                    <a:pt x="27" y="5"/>
                    <a:pt x="35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168"/>
                    <a:pt x="53" y="168"/>
                    <a:pt x="53" y="168"/>
                  </a:cubicBezTo>
                  <a:cubicBezTo>
                    <a:pt x="84" y="168"/>
                    <a:pt x="84" y="168"/>
                    <a:pt x="84" y="168"/>
                  </a:cubicBezTo>
                  <a:cubicBezTo>
                    <a:pt x="84" y="184"/>
                    <a:pt x="84" y="184"/>
                    <a:pt x="84" y="184"/>
                  </a:cubicBezTo>
                  <a:lnTo>
                    <a:pt x="4" y="18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0" name="Freeform 79"/>
            <p:cNvSpPr>
              <a:spLocks/>
            </p:cNvSpPr>
            <p:nvPr/>
          </p:nvSpPr>
          <p:spPr bwMode="auto">
            <a:xfrm>
              <a:off x="6878655" y="2903167"/>
              <a:ext cx="273042" cy="426814"/>
            </a:xfrm>
            <a:custGeom>
              <a:avLst/>
              <a:gdLst>
                <a:gd name="T0" fmla="*/ 117 w 117"/>
                <a:gd name="T1" fmla="*/ 183 h 183"/>
                <a:gd name="T2" fmla="*/ 0 w 117"/>
                <a:gd name="T3" fmla="*/ 183 h 183"/>
                <a:gd name="T4" fmla="*/ 0 w 117"/>
                <a:gd name="T5" fmla="*/ 164 h 183"/>
                <a:gd name="T6" fmla="*/ 98 w 117"/>
                <a:gd name="T7" fmla="*/ 48 h 183"/>
                <a:gd name="T8" fmla="*/ 62 w 117"/>
                <a:gd name="T9" fmla="*/ 15 h 183"/>
                <a:gd name="T10" fmla="*/ 19 w 117"/>
                <a:gd name="T11" fmla="*/ 54 h 183"/>
                <a:gd name="T12" fmla="*/ 1 w 117"/>
                <a:gd name="T13" fmla="*/ 50 h 183"/>
                <a:gd name="T14" fmla="*/ 62 w 117"/>
                <a:gd name="T15" fmla="*/ 0 h 183"/>
                <a:gd name="T16" fmla="*/ 117 w 117"/>
                <a:gd name="T17" fmla="*/ 48 h 183"/>
                <a:gd name="T18" fmla="*/ 19 w 117"/>
                <a:gd name="T19" fmla="*/ 167 h 183"/>
                <a:gd name="T20" fmla="*/ 117 w 117"/>
                <a:gd name="T21" fmla="*/ 167 h 183"/>
                <a:gd name="T22" fmla="*/ 117 w 117"/>
                <a:gd name="T23" fmla="*/ 18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7" h="183">
                  <a:moveTo>
                    <a:pt x="117" y="183"/>
                  </a:moveTo>
                  <a:cubicBezTo>
                    <a:pt x="0" y="183"/>
                    <a:pt x="0" y="183"/>
                    <a:pt x="0" y="183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31" y="100"/>
                    <a:pt x="98" y="97"/>
                    <a:pt x="98" y="48"/>
                  </a:cubicBezTo>
                  <a:cubicBezTo>
                    <a:pt x="98" y="27"/>
                    <a:pt x="85" y="15"/>
                    <a:pt x="62" y="15"/>
                  </a:cubicBezTo>
                  <a:cubicBezTo>
                    <a:pt x="36" y="15"/>
                    <a:pt x="22" y="36"/>
                    <a:pt x="19" y="54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7" y="25"/>
                    <a:pt x="22" y="0"/>
                    <a:pt x="62" y="0"/>
                  </a:cubicBezTo>
                  <a:cubicBezTo>
                    <a:pt x="92" y="0"/>
                    <a:pt x="117" y="17"/>
                    <a:pt x="117" y="48"/>
                  </a:cubicBezTo>
                  <a:cubicBezTo>
                    <a:pt x="117" y="103"/>
                    <a:pt x="38" y="118"/>
                    <a:pt x="19" y="167"/>
                  </a:cubicBezTo>
                  <a:cubicBezTo>
                    <a:pt x="117" y="167"/>
                    <a:pt x="117" y="167"/>
                    <a:pt x="117" y="167"/>
                  </a:cubicBezTo>
                  <a:lnTo>
                    <a:pt x="117" y="1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1" name="Freeform 80"/>
            <p:cNvSpPr>
              <a:spLocks/>
            </p:cNvSpPr>
            <p:nvPr/>
          </p:nvSpPr>
          <p:spPr bwMode="auto">
            <a:xfrm>
              <a:off x="5029459" y="1938155"/>
              <a:ext cx="291771" cy="433714"/>
            </a:xfrm>
            <a:custGeom>
              <a:avLst/>
              <a:gdLst>
                <a:gd name="T0" fmla="*/ 14 w 125"/>
                <a:gd name="T1" fmla="*/ 140 h 186"/>
                <a:gd name="T2" fmla="*/ 64 w 125"/>
                <a:gd name="T3" fmla="*/ 170 h 186"/>
                <a:gd name="T4" fmla="*/ 106 w 125"/>
                <a:gd name="T5" fmla="*/ 135 h 186"/>
                <a:gd name="T6" fmla="*/ 55 w 125"/>
                <a:gd name="T7" fmla="*/ 94 h 186"/>
                <a:gd name="T8" fmla="*/ 38 w 125"/>
                <a:gd name="T9" fmla="*/ 94 h 186"/>
                <a:gd name="T10" fmla="*/ 38 w 125"/>
                <a:gd name="T11" fmla="*/ 79 h 186"/>
                <a:gd name="T12" fmla="*/ 48 w 125"/>
                <a:gd name="T13" fmla="*/ 79 h 186"/>
                <a:gd name="T14" fmla="*/ 100 w 125"/>
                <a:gd name="T15" fmla="*/ 45 h 186"/>
                <a:gd name="T16" fmla="*/ 67 w 125"/>
                <a:gd name="T17" fmla="*/ 15 h 186"/>
                <a:gd name="T18" fmla="*/ 23 w 125"/>
                <a:gd name="T19" fmla="*/ 40 h 186"/>
                <a:gd name="T20" fmla="*/ 9 w 125"/>
                <a:gd name="T21" fmla="*/ 30 h 186"/>
                <a:gd name="T22" fmla="*/ 67 w 125"/>
                <a:gd name="T23" fmla="*/ 0 h 186"/>
                <a:gd name="T24" fmla="*/ 119 w 125"/>
                <a:gd name="T25" fmla="*/ 45 h 186"/>
                <a:gd name="T26" fmla="*/ 91 w 125"/>
                <a:gd name="T27" fmla="*/ 85 h 186"/>
                <a:gd name="T28" fmla="*/ 125 w 125"/>
                <a:gd name="T29" fmla="*/ 133 h 186"/>
                <a:gd name="T30" fmla="*/ 64 w 125"/>
                <a:gd name="T31" fmla="*/ 186 h 186"/>
                <a:gd name="T32" fmla="*/ 0 w 125"/>
                <a:gd name="T33" fmla="*/ 150 h 186"/>
                <a:gd name="T34" fmla="*/ 14 w 125"/>
                <a:gd name="T35" fmla="*/ 14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5" h="186">
                  <a:moveTo>
                    <a:pt x="14" y="140"/>
                  </a:moveTo>
                  <a:cubicBezTo>
                    <a:pt x="28" y="159"/>
                    <a:pt x="45" y="170"/>
                    <a:pt x="64" y="170"/>
                  </a:cubicBezTo>
                  <a:cubicBezTo>
                    <a:pt x="90" y="170"/>
                    <a:pt x="106" y="157"/>
                    <a:pt x="106" y="135"/>
                  </a:cubicBezTo>
                  <a:cubicBezTo>
                    <a:pt x="106" y="110"/>
                    <a:pt x="91" y="94"/>
                    <a:pt x="55" y="94"/>
                  </a:cubicBezTo>
                  <a:cubicBezTo>
                    <a:pt x="38" y="94"/>
                    <a:pt x="38" y="94"/>
                    <a:pt x="38" y="94"/>
                  </a:cubicBezTo>
                  <a:cubicBezTo>
                    <a:pt x="38" y="79"/>
                    <a:pt x="38" y="79"/>
                    <a:pt x="38" y="79"/>
                  </a:cubicBezTo>
                  <a:cubicBezTo>
                    <a:pt x="48" y="79"/>
                    <a:pt x="48" y="79"/>
                    <a:pt x="48" y="79"/>
                  </a:cubicBezTo>
                  <a:cubicBezTo>
                    <a:pt x="84" y="79"/>
                    <a:pt x="100" y="67"/>
                    <a:pt x="100" y="45"/>
                  </a:cubicBezTo>
                  <a:cubicBezTo>
                    <a:pt x="100" y="27"/>
                    <a:pt x="84" y="15"/>
                    <a:pt x="67" y="15"/>
                  </a:cubicBezTo>
                  <a:cubicBezTo>
                    <a:pt x="45" y="15"/>
                    <a:pt x="35" y="25"/>
                    <a:pt x="23" y="4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21" y="13"/>
                    <a:pt x="38" y="0"/>
                    <a:pt x="67" y="0"/>
                  </a:cubicBezTo>
                  <a:cubicBezTo>
                    <a:pt x="99" y="0"/>
                    <a:pt x="119" y="16"/>
                    <a:pt x="119" y="45"/>
                  </a:cubicBezTo>
                  <a:cubicBezTo>
                    <a:pt x="119" y="67"/>
                    <a:pt x="105" y="79"/>
                    <a:pt x="91" y="85"/>
                  </a:cubicBezTo>
                  <a:cubicBezTo>
                    <a:pt x="119" y="96"/>
                    <a:pt x="125" y="116"/>
                    <a:pt x="125" y="133"/>
                  </a:cubicBezTo>
                  <a:cubicBezTo>
                    <a:pt x="125" y="164"/>
                    <a:pt x="102" y="186"/>
                    <a:pt x="64" y="186"/>
                  </a:cubicBezTo>
                  <a:cubicBezTo>
                    <a:pt x="29" y="186"/>
                    <a:pt x="8" y="164"/>
                    <a:pt x="0" y="150"/>
                  </a:cubicBezTo>
                  <a:lnTo>
                    <a:pt x="14" y="1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7866730" y="3139444"/>
            <a:ext cx="3198741" cy="617492"/>
            <a:chOff x="7665253" y="2591639"/>
            <a:chExt cx="3033214" cy="585537"/>
          </a:xfrm>
        </p:grpSpPr>
        <p:sp>
          <p:nvSpPr>
            <p:cNvPr id="83" name="TextBox 82"/>
            <p:cNvSpPr txBox="1"/>
            <p:nvPr/>
          </p:nvSpPr>
          <p:spPr>
            <a:xfrm>
              <a:off x="7665253" y="2591639"/>
              <a:ext cx="1366830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4" name="Rectangle 83"/>
            <p:cNvSpPr/>
            <p:nvPr/>
          </p:nvSpPr>
          <p:spPr>
            <a:xfrm>
              <a:off x="7665253" y="2821484"/>
              <a:ext cx="3033214" cy="3556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1970757" y="2273123"/>
            <a:ext cx="3198741" cy="612464"/>
            <a:chOff x="1358936" y="1745737"/>
            <a:chExt cx="3033214" cy="580768"/>
          </a:xfrm>
        </p:grpSpPr>
        <p:sp>
          <p:nvSpPr>
            <p:cNvPr id="85" name="TextBox 84"/>
            <p:cNvSpPr txBox="1"/>
            <p:nvPr/>
          </p:nvSpPr>
          <p:spPr>
            <a:xfrm>
              <a:off x="2995793" y="1745737"/>
              <a:ext cx="1366830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6" name="Rectangle 85"/>
            <p:cNvSpPr/>
            <p:nvPr/>
          </p:nvSpPr>
          <p:spPr>
            <a:xfrm>
              <a:off x="1358936" y="1970814"/>
              <a:ext cx="3033214" cy="3556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1970757" y="3649034"/>
            <a:ext cx="3198741" cy="609221"/>
            <a:chOff x="1358936" y="3460009"/>
            <a:chExt cx="3033214" cy="577694"/>
          </a:xfrm>
        </p:grpSpPr>
        <p:sp>
          <p:nvSpPr>
            <p:cNvPr id="87" name="TextBox 86"/>
            <p:cNvSpPr txBox="1"/>
            <p:nvPr/>
          </p:nvSpPr>
          <p:spPr>
            <a:xfrm>
              <a:off x="2995793" y="3460009"/>
              <a:ext cx="1366830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8" name="Rectangle 87"/>
            <p:cNvSpPr/>
            <p:nvPr/>
          </p:nvSpPr>
          <p:spPr>
            <a:xfrm>
              <a:off x="1358936" y="3682011"/>
              <a:ext cx="3033214" cy="3556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1387723" y="5021699"/>
            <a:ext cx="4105471" cy="1297103"/>
            <a:chOff x="873251" y="5128108"/>
            <a:chExt cx="3893022" cy="1229981"/>
          </a:xfrm>
        </p:grpSpPr>
        <p:sp>
          <p:nvSpPr>
            <p:cNvPr id="89" name="Rectangle 88"/>
            <p:cNvSpPr/>
            <p:nvPr/>
          </p:nvSpPr>
          <p:spPr>
            <a:xfrm>
              <a:off x="873251" y="5128108"/>
              <a:ext cx="3893022" cy="122998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en-GB" sz="94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0" name="Rectangle 89"/>
            <p:cNvSpPr/>
            <p:nvPr/>
          </p:nvSpPr>
          <p:spPr>
            <a:xfrm>
              <a:off x="1083372" y="5440700"/>
              <a:ext cx="3478696" cy="3677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93" name="Freeform 92"/>
          <p:cNvSpPr>
            <a:spLocks noEditPoints="1"/>
          </p:cNvSpPr>
          <p:nvPr/>
        </p:nvSpPr>
        <p:spPr bwMode="auto">
          <a:xfrm>
            <a:off x="10386639" y="4601197"/>
            <a:ext cx="416574" cy="438711"/>
          </a:xfrm>
          <a:custGeom>
            <a:avLst/>
            <a:gdLst>
              <a:gd name="T0" fmla="*/ 20 w 96"/>
              <a:gd name="T1" fmla="*/ 86 h 101"/>
              <a:gd name="T2" fmla="*/ 7 w 96"/>
              <a:gd name="T3" fmla="*/ 58 h 101"/>
              <a:gd name="T4" fmla="*/ 18 w 96"/>
              <a:gd name="T5" fmla="*/ 29 h 101"/>
              <a:gd name="T6" fmla="*/ 42 w 96"/>
              <a:gd name="T7" fmla="*/ 17 h 101"/>
              <a:gd name="T8" fmla="*/ 41 w 96"/>
              <a:gd name="T9" fmla="*/ 9 h 101"/>
              <a:gd name="T10" fmla="*/ 36 w 96"/>
              <a:gd name="T11" fmla="*/ 10 h 101"/>
              <a:gd name="T12" fmla="*/ 35 w 96"/>
              <a:gd name="T13" fmla="*/ 5 h 101"/>
              <a:gd name="T14" fmla="*/ 48 w 96"/>
              <a:gd name="T15" fmla="*/ 3 h 101"/>
              <a:gd name="T16" fmla="*/ 49 w 96"/>
              <a:gd name="T17" fmla="*/ 8 h 101"/>
              <a:gd name="T18" fmla="*/ 44 w 96"/>
              <a:gd name="T19" fmla="*/ 9 h 101"/>
              <a:gd name="T20" fmla="*/ 46 w 96"/>
              <a:gd name="T21" fmla="*/ 16 h 101"/>
              <a:gd name="T22" fmla="*/ 74 w 96"/>
              <a:gd name="T23" fmla="*/ 27 h 101"/>
              <a:gd name="T24" fmla="*/ 87 w 96"/>
              <a:gd name="T25" fmla="*/ 54 h 101"/>
              <a:gd name="T26" fmla="*/ 77 w 96"/>
              <a:gd name="T27" fmla="*/ 83 h 101"/>
              <a:gd name="T28" fmla="*/ 75 w 96"/>
              <a:gd name="T29" fmla="*/ 85 h 101"/>
              <a:gd name="T30" fmla="*/ 79 w 96"/>
              <a:gd name="T31" fmla="*/ 101 h 101"/>
              <a:gd name="T32" fmla="*/ 74 w 96"/>
              <a:gd name="T33" fmla="*/ 101 h 101"/>
              <a:gd name="T34" fmla="*/ 63 w 96"/>
              <a:gd name="T35" fmla="*/ 93 h 101"/>
              <a:gd name="T36" fmla="*/ 49 w 96"/>
              <a:gd name="T37" fmla="*/ 96 h 101"/>
              <a:gd name="T38" fmla="*/ 32 w 96"/>
              <a:gd name="T39" fmla="*/ 93 h 101"/>
              <a:gd name="T40" fmla="*/ 22 w 96"/>
              <a:gd name="T41" fmla="*/ 101 h 101"/>
              <a:gd name="T42" fmla="*/ 17 w 96"/>
              <a:gd name="T43" fmla="*/ 101 h 101"/>
              <a:gd name="T44" fmla="*/ 21 w 96"/>
              <a:gd name="T45" fmla="*/ 86 h 101"/>
              <a:gd name="T46" fmla="*/ 20 w 96"/>
              <a:gd name="T47" fmla="*/ 86 h 101"/>
              <a:gd name="T48" fmla="*/ 82 w 96"/>
              <a:gd name="T49" fmla="*/ 6 h 101"/>
              <a:gd name="T50" fmla="*/ 60 w 96"/>
              <a:gd name="T51" fmla="*/ 11 h 101"/>
              <a:gd name="T52" fmla="*/ 92 w 96"/>
              <a:gd name="T53" fmla="*/ 31 h 101"/>
              <a:gd name="T54" fmla="*/ 88 w 96"/>
              <a:gd name="T55" fmla="*/ 9 h 101"/>
              <a:gd name="T56" fmla="*/ 92 w 96"/>
              <a:gd name="T57" fmla="*/ 3 h 101"/>
              <a:gd name="T58" fmla="*/ 86 w 96"/>
              <a:gd name="T59" fmla="*/ 0 h 101"/>
              <a:gd name="T60" fmla="*/ 82 w 96"/>
              <a:gd name="T61" fmla="*/ 6 h 101"/>
              <a:gd name="T62" fmla="*/ 14 w 96"/>
              <a:gd name="T63" fmla="*/ 6 h 101"/>
              <a:gd name="T64" fmla="*/ 10 w 96"/>
              <a:gd name="T65" fmla="*/ 0 h 101"/>
              <a:gd name="T66" fmla="*/ 4 w 96"/>
              <a:gd name="T67" fmla="*/ 3 h 101"/>
              <a:gd name="T68" fmla="*/ 8 w 96"/>
              <a:gd name="T69" fmla="*/ 9 h 101"/>
              <a:gd name="T70" fmla="*/ 4 w 96"/>
              <a:gd name="T71" fmla="*/ 31 h 101"/>
              <a:gd name="T72" fmla="*/ 36 w 96"/>
              <a:gd name="T73" fmla="*/ 11 h 101"/>
              <a:gd name="T74" fmla="*/ 14 w 96"/>
              <a:gd name="T75" fmla="*/ 6 h 101"/>
              <a:gd name="T76" fmla="*/ 43 w 96"/>
              <a:gd name="T77" fmla="*/ 54 h 101"/>
              <a:gd name="T78" fmla="*/ 42 w 96"/>
              <a:gd name="T79" fmla="*/ 56 h 101"/>
              <a:gd name="T80" fmla="*/ 22 w 96"/>
              <a:gd name="T81" fmla="*/ 61 h 101"/>
              <a:gd name="T82" fmla="*/ 22 w 96"/>
              <a:gd name="T83" fmla="*/ 64 h 101"/>
              <a:gd name="T84" fmla="*/ 43 w 96"/>
              <a:gd name="T85" fmla="*/ 59 h 101"/>
              <a:gd name="T86" fmla="*/ 46 w 96"/>
              <a:gd name="T87" fmla="*/ 61 h 101"/>
              <a:gd name="T88" fmla="*/ 54 w 96"/>
              <a:gd name="T89" fmla="*/ 58 h 101"/>
              <a:gd name="T90" fmla="*/ 50 w 96"/>
              <a:gd name="T91" fmla="*/ 50 h 101"/>
              <a:gd name="T92" fmla="*/ 49 w 96"/>
              <a:gd name="T93" fmla="*/ 50 h 101"/>
              <a:gd name="T94" fmla="*/ 41 w 96"/>
              <a:gd name="T95" fmla="*/ 37 h 101"/>
              <a:gd name="T96" fmla="*/ 38 w 96"/>
              <a:gd name="T97" fmla="*/ 39 h 101"/>
              <a:gd name="T98" fmla="*/ 44 w 96"/>
              <a:gd name="T99" fmla="*/ 52 h 101"/>
              <a:gd name="T100" fmla="*/ 43 w 96"/>
              <a:gd name="T101" fmla="*/ 54 h 101"/>
              <a:gd name="T102" fmla="*/ 18 w 96"/>
              <a:gd name="T103" fmla="*/ 58 h 101"/>
              <a:gd name="T104" fmla="*/ 28 w 96"/>
              <a:gd name="T105" fmla="*/ 78 h 101"/>
              <a:gd name="T106" fmla="*/ 49 w 96"/>
              <a:gd name="T107" fmla="*/ 85 h 101"/>
              <a:gd name="T108" fmla="*/ 69 w 96"/>
              <a:gd name="T109" fmla="*/ 76 h 101"/>
              <a:gd name="T110" fmla="*/ 76 w 96"/>
              <a:gd name="T111" fmla="*/ 55 h 101"/>
              <a:gd name="T112" fmla="*/ 67 w 96"/>
              <a:gd name="T113" fmla="*/ 35 h 101"/>
              <a:gd name="T114" fmla="*/ 46 w 96"/>
              <a:gd name="T115" fmla="*/ 27 h 101"/>
              <a:gd name="T116" fmla="*/ 26 w 96"/>
              <a:gd name="T117" fmla="*/ 37 h 101"/>
              <a:gd name="T118" fmla="*/ 18 w 96"/>
              <a:gd name="T119" fmla="*/ 58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6" h="101">
                <a:moveTo>
                  <a:pt x="20" y="86"/>
                </a:moveTo>
                <a:cubicBezTo>
                  <a:pt x="12" y="78"/>
                  <a:pt x="8" y="68"/>
                  <a:pt x="7" y="58"/>
                </a:cubicBezTo>
                <a:cubicBezTo>
                  <a:pt x="7" y="48"/>
                  <a:pt x="10" y="38"/>
                  <a:pt x="18" y="29"/>
                </a:cubicBezTo>
                <a:cubicBezTo>
                  <a:pt x="24" y="22"/>
                  <a:pt x="33" y="18"/>
                  <a:pt x="42" y="17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10"/>
                  <a:pt x="36" y="10"/>
                  <a:pt x="36" y="10"/>
                </a:cubicBezTo>
                <a:cubicBezTo>
                  <a:pt x="35" y="5"/>
                  <a:pt x="35" y="5"/>
                  <a:pt x="35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8"/>
                  <a:pt x="49" y="8"/>
                  <a:pt x="4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6" y="16"/>
                  <a:pt x="46" y="16"/>
                  <a:pt x="46" y="16"/>
                </a:cubicBezTo>
                <a:cubicBezTo>
                  <a:pt x="56" y="16"/>
                  <a:pt x="66" y="19"/>
                  <a:pt x="74" y="27"/>
                </a:cubicBezTo>
                <a:cubicBezTo>
                  <a:pt x="82" y="34"/>
                  <a:pt x="87" y="44"/>
                  <a:pt x="87" y="54"/>
                </a:cubicBezTo>
                <a:cubicBezTo>
                  <a:pt x="88" y="65"/>
                  <a:pt x="84" y="75"/>
                  <a:pt x="77" y="83"/>
                </a:cubicBezTo>
                <a:cubicBezTo>
                  <a:pt x="76" y="84"/>
                  <a:pt x="76" y="84"/>
                  <a:pt x="75" y="85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59" y="95"/>
                  <a:pt x="54" y="96"/>
                  <a:pt x="49" y="96"/>
                </a:cubicBezTo>
                <a:cubicBezTo>
                  <a:pt x="44" y="96"/>
                  <a:pt x="38" y="95"/>
                  <a:pt x="32" y="93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6"/>
                  <a:pt x="20" y="86"/>
                  <a:pt x="20" y="86"/>
                </a:cubicBezTo>
                <a:close/>
                <a:moveTo>
                  <a:pt x="82" y="6"/>
                </a:moveTo>
                <a:cubicBezTo>
                  <a:pt x="74" y="3"/>
                  <a:pt x="66" y="5"/>
                  <a:pt x="60" y="11"/>
                </a:cubicBezTo>
                <a:cubicBezTo>
                  <a:pt x="92" y="31"/>
                  <a:pt x="92" y="31"/>
                  <a:pt x="92" y="31"/>
                </a:cubicBezTo>
                <a:cubicBezTo>
                  <a:pt x="96" y="24"/>
                  <a:pt x="94" y="15"/>
                  <a:pt x="88" y="9"/>
                </a:cubicBezTo>
                <a:cubicBezTo>
                  <a:pt x="92" y="3"/>
                  <a:pt x="92" y="3"/>
                  <a:pt x="92" y="3"/>
                </a:cubicBezTo>
                <a:cubicBezTo>
                  <a:pt x="86" y="0"/>
                  <a:pt x="86" y="0"/>
                  <a:pt x="86" y="0"/>
                </a:cubicBezTo>
                <a:cubicBezTo>
                  <a:pt x="82" y="6"/>
                  <a:pt x="82" y="6"/>
                  <a:pt x="82" y="6"/>
                </a:cubicBezTo>
                <a:close/>
                <a:moveTo>
                  <a:pt x="14" y="6"/>
                </a:moveTo>
                <a:cubicBezTo>
                  <a:pt x="10" y="0"/>
                  <a:pt x="10" y="0"/>
                  <a:pt x="10" y="0"/>
                </a:cubicBezTo>
                <a:cubicBezTo>
                  <a:pt x="4" y="3"/>
                  <a:pt x="4" y="3"/>
                  <a:pt x="4" y="3"/>
                </a:cubicBezTo>
                <a:cubicBezTo>
                  <a:pt x="8" y="9"/>
                  <a:pt x="8" y="9"/>
                  <a:pt x="8" y="9"/>
                </a:cubicBezTo>
                <a:cubicBezTo>
                  <a:pt x="2" y="15"/>
                  <a:pt x="0" y="24"/>
                  <a:pt x="4" y="31"/>
                </a:cubicBezTo>
                <a:cubicBezTo>
                  <a:pt x="36" y="11"/>
                  <a:pt x="36" y="11"/>
                  <a:pt x="36" y="11"/>
                </a:cubicBezTo>
                <a:cubicBezTo>
                  <a:pt x="30" y="5"/>
                  <a:pt x="21" y="3"/>
                  <a:pt x="14" y="6"/>
                </a:cubicBezTo>
                <a:close/>
                <a:moveTo>
                  <a:pt x="43" y="54"/>
                </a:moveTo>
                <a:cubicBezTo>
                  <a:pt x="42" y="55"/>
                  <a:pt x="42" y="55"/>
                  <a:pt x="42" y="56"/>
                </a:cubicBezTo>
                <a:cubicBezTo>
                  <a:pt x="35" y="57"/>
                  <a:pt x="28" y="58"/>
                  <a:pt x="22" y="61"/>
                </a:cubicBezTo>
                <a:cubicBezTo>
                  <a:pt x="22" y="62"/>
                  <a:pt x="22" y="63"/>
                  <a:pt x="22" y="64"/>
                </a:cubicBezTo>
                <a:cubicBezTo>
                  <a:pt x="29" y="63"/>
                  <a:pt x="37" y="62"/>
                  <a:pt x="43" y="59"/>
                </a:cubicBezTo>
                <a:cubicBezTo>
                  <a:pt x="44" y="60"/>
                  <a:pt x="45" y="61"/>
                  <a:pt x="46" y="61"/>
                </a:cubicBezTo>
                <a:cubicBezTo>
                  <a:pt x="49" y="62"/>
                  <a:pt x="53" y="61"/>
                  <a:pt x="54" y="58"/>
                </a:cubicBezTo>
                <a:cubicBezTo>
                  <a:pt x="55" y="55"/>
                  <a:pt x="53" y="51"/>
                  <a:pt x="50" y="50"/>
                </a:cubicBezTo>
                <a:cubicBezTo>
                  <a:pt x="50" y="50"/>
                  <a:pt x="49" y="50"/>
                  <a:pt x="49" y="50"/>
                </a:cubicBezTo>
                <a:cubicBezTo>
                  <a:pt x="47" y="46"/>
                  <a:pt x="44" y="41"/>
                  <a:pt x="41" y="37"/>
                </a:cubicBezTo>
                <a:cubicBezTo>
                  <a:pt x="40" y="38"/>
                  <a:pt x="39" y="39"/>
                  <a:pt x="38" y="39"/>
                </a:cubicBezTo>
                <a:cubicBezTo>
                  <a:pt x="39" y="44"/>
                  <a:pt x="41" y="48"/>
                  <a:pt x="44" y="52"/>
                </a:cubicBezTo>
                <a:cubicBezTo>
                  <a:pt x="43" y="52"/>
                  <a:pt x="43" y="53"/>
                  <a:pt x="43" y="54"/>
                </a:cubicBezTo>
                <a:close/>
                <a:moveTo>
                  <a:pt x="18" y="58"/>
                </a:moveTo>
                <a:cubicBezTo>
                  <a:pt x="19" y="65"/>
                  <a:pt x="22" y="72"/>
                  <a:pt x="28" y="78"/>
                </a:cubicBezTo>
                <a:cubicBezTo>
                  <a:pt x="34" y="83"/>
                  <a:pt x="41" y="86"/>
                  <a:pt x="49" y="85"/>
                </a:cubicBezTo>
                <a:cubicBezTo>
                  <a:pt x="56" y="85"/>
                  <a:pt x="63" y="82"/>
                  <a:pt x="69" y="76"/>
                </a:cubicBezTo>
                <a:cubicBezTo>
                  <a:pt x="74" y="70"/>
                  <a:pt x="77" y="62"/>
                  <a:pt x="76" y="55"/>
                </a:cubicBezTo>
                <a:cubicBezTo>
                  <a:pt x="76" y="47"/>
                  <a:pt x="73" y="40"/>
                  <a:pt x="67" y="35"/>
                </a:cubicBezTo>
                <a:cubicBezTo>
                  <a:pt x="61" y="29"/>
                  <a:pt x="53" y="27"/>
                  <a:pt x="46" y="27"/>
                </a:cubicBezTo>
                <a:cubicBezTo>
                  <a:pt x="38" y="28"/>
                  <a:pt x="31" y="31"/>
                  <a:pt x="26" y="37"/>
                </a:cubicBezTo>
                <a:cubicBezTo>
                  <a:pt x="20" y="43"/>
                  <a:pt x="18" y="50"/>
                  <a:pt x="18" y="58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4" name="Freeform 93"/>
          <p:cNvSpPr>
            <a:spLocks noEditPoints="1"/>
          </p:cNvSpPr>
          <p:nvPr/>
        </p:nvSpPr>
        <p:spPr bwMode="auto">
          <a:xfrm>
            <a:off x="8188864" y="4601196"/>
            <a:ext cx="396449" cy="404500"/>
          </a:xfrm>
          <a:custGeom>
            <a:avLst/>
            <a:gdLst>
              <a:gd name="T0" fmla="*/ 87 w 91"/>
              <a:gd name="T1" fmla="*/ 39 h 93"/>
              <a:gd name="T2" fmla="*/ 91 w 91"/>
              <a:gd name="T3" fmla="*/ 46 h 93"/>
              <a:gd name="T4" fmla="*/ 91 w 91"/>
              <a:gd name="T5" fmla="*/ 83 h 93"/>
              <a:gd name="T6" fmla="*/ 81 w 91"/>
              <a:gd name="T7" fmla="*/ 93 h 93"/>
              <a:gd name="T8" fmla="*/ 10 w 91"/>
              <a:gd name="T9" fmla="*/ 93 h 93"/>
              <a:gd name="T10" fmla="*/ 0 w 91"/>
              <a:gd name="T11" fmla="*/ 83 h 93"/>
              <a:gd name="T12" fmla="*/ 0 w 91"/>
              <a:gd name="T13" fmla="*/ 46 h 93"/>
              <a:gd name="T14" fmla="*/ 3 w 91"/>
              <a:gd name="T15" fmla="*/ 40 h 93"/>
              <a:gd name="T16" fmla="*/ 3 w 91"/>
              <a:gd name="T17" fmla="*/ 40 h 93"/>
              <a:gd name="T18" fmla="*/ 3 w 91"/>
              <a:gd name="T19" fmla="*/ 40 h 93"/>
              <a:gd name="T20" fmla="*/ 3 w 91"/>
              <a:gd name="T21" fmla="*/ 39 h 93"/>
              <a:gd name="T22" fmla="*/ 40 w 91"/>
              <a:gd name="T23" fmla="*/ 3 h 93"/>
              <a:gd name="T24" fmla="*/ 51 w 91"/>
              <a:gd name="T25" fmla="*/ 3 h 93"/>
              <a:gd name="T26" fmla="*/ 87 w 91"/>
              <a:gd name="T27" fmla="*/ 39 h 93"/>
              <a:gd name="T28" fmla="*/ 16 w 91"/>
              <a:gd name="T29" fmla="*/ 30 h 93"/>
              <a:gd name="T30" fmla="*/ 16 w 91"/>
              <a:gd name="T31" fmla="*/ 52 h 93"/>
              <a:gd name="T32" fmla="*/ 46 w 91"/>
              <a:gd name="T33" fmla="*/ 75 h 93"/>
              <a:gd name="T34" fmla="*/ 73 w 91"/>
              <a:gd name="T35" fmla="*/ 54 h 93"/>
              <a:gd name="T36" fmla="*/ 73 w 91"/>
              <a:gd name="T37" fmla="*/ 30 h 93"/>
              <a:gd name="T38" fmla="*/ 16 w 91"/>
              <a:gd name="T39" fmla="*/ 30 h 93"/>
              <a:gd name="T40" fmla="*/ 26 w 91"/>
              <a:gd name="T41" fmla="*/ 35 h 93"/>
              <a:gd name="T42" fmla="*/ 26 w 91"/>
              <a:gd name="T43" fmla="*/ 39 h 93"/>
              <a:gd name="T44" fmla="*/ 64 w 91"/>
              <a:gd name="T45" fmla="*/ 39 h 93"/>
              <a:gd name="T46" fmla="*/ 64 w 91"/>
              <a:gd name="T47" fmla="*/ 35 h 93"/>
              <a:gd name="T48" fmla="*/ 26 w 91"/>
              <a:gd name="T49" fmla="*/ 35 h 93"/>
              <a:gd name="T50" fmla="*/ 26 w 91"/>
              <a:gd name="T51" fmla="*/ 51 h 93"/>
              <a:gd name="T52" fmla="*/ 26 w 91"/>
              <a:gd name="T53" fmla="*/ 55 h 93"/>
              <a:gd name="T54" fmla="*/ 64 w 91"/>
              <a:gd name="T55" fmla="*/ 55 h 93"/>
              <a:gd name="T56" fmla="*/ 64 w 91"/>
              <a:gd name="T57" fmla="*/ 51 h 93"/>
              <a:gd name="T58" fmla="*/ 26 w 91"/>
              <a:gd name="T59" fmla="*/ 51 h 93"/>
              <a:gd name="T60" fmla="*/ 26 w 91"/>
              <a:gd name="T61" fmla="*/ 43 h 93"/>
              <a:gd name="T62" fmla="*/ 26 w 91"/>
              <a:gd name="T63" fmla="*/ 47 h 93"/>
              <a:gd name="T64" fmla="*/ 64 w 91"/>
              <a:gd name="T65" fmla="*/ 47 h 93"/>
              <a:gd name="T66" fmla="*/ 64 w 91"/>
              <a:gd name="T67" fmla="*/ 43 h 93"/>
              <a:gd name="T68" fmla="*/ 26 w 91"/>
              <a:gd name="T69" fmla="*/ 43 h 93"/>
              <a:gd name="T70" fmla="*/ 10 w 91"/>
              <a:gd name="T71" fmla="*/ 87 h 93"/>
              <a:gd name="T72" fmla="*/ 28 w 91"/>
              <a:gd name="T73" fmla="*/ 70 h 93"/>
              <a:gd name="T74" fmla="*/ 28 w 91"/>
              <a:gd name="T75" fmla="*/ 67 h 93"/>
              <a:gd name="T76" fmla="*/ 26 w 91"/>
              <a:gd name="T77" fmla="*/ 67 h 93"/>
              <a:gd name="T78" fmla="*/ 8 w 91"/>
              <a:gd name="T79" fmla="*/ 84 h 93"/>
              <a:gd name="T80" fmla="*/ 8 w 91"/>
              <a:gd name="T81" fmla="*/ 87 h 93"/>
              <a:gd name="T82" fmla="*/ 10 w 91"/>
              <a:gd name="T83" fmla="*/ 87 h 93"/>
              <a:gd name="T84" fmla="*/ 85 w 91"/>
              <a:gd name="T85" fmla="*/ 84 h 93"/>
              <a:gd name="T86" fmla="*/ 67 w 91"/>
              <a:gd name="T87" fmla="*/ 67 h 93"/>
              <a:gd name="T88" fmla="*/ 64 w 91"/>
              <a:gd name="T89" fmla="*/ 67 h 93"/>
              <a:gd name="T90" fmla="*/ 64 w 91"/>
              <a:gd name="T91" fmla="*/ 70 h 93"/>
              <a:gd name="T92" fmla="*/ 82 w 91"/>
              <a:gd name="T93" fmla="*/ 87 h 93"/>
              <a:gd name="T94" fmla="*/ 85 w 91"/>
              <a:gd name="T95" fmla="*/ 87 h 93"/>
              <a:gd name="T96" fmla="*/ 85 w 91"/>
              <a:gd name="T97" fmla="*/ 84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1" h="93">
                <a:moveTo>
                  <a:pt x="87" y="39"/>
                </a:moveTo>
                <a:cubicBezTo>
                  <a:pt x="89" y="40"/>
                  <a:pt x="91" y="43"/>
                  <a:pt x="91" y="46"/>
                </a:cubicBezTo>
                <a:cubicBezTo>
                  <a:pt x="91" y="83"/>
                  <a:pt x="91" y="83"/>
                  <a:pt x="91" y="83"/>
                </a:cubicBezTo>
                <a:cubicBezTo>
                  <a:pt x="91" y="89"/>
                  <a:pt x="86" y="93"/>
                  <a:pt x="81" y="93"/>
                </a:cubicBezTo>
                <a:cubicBezTo>
                  <a:pt x="10" y="93"/>
                  <a:pt x="10" y="93"/>
                  <a:pt x="10" y="93"/>
                </a:cubicBezTo>
                <a:cubicBezTo>
                  <a:pt x="5" y="93"/>
                  <a:pt x="0" y="89"/>
                  <a:pt x="0" y="83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4"/>
                  <a:pt x="1" y="41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39"/>
                </a:cubicBezTo>
                <a:cubicBezTo>
                  <a:pt x="40" y="3"/>
                  <a:pt x="40" y="3"/>
                  <a:pt x="40" y="3"/>
                </a:cubicBezTo>
                <a:cubicBezTo>
                  <a:pt x="43" y="0"/>
                  <a:pt x="47" y="0"/>
                  <a:pt x="51" y="3"/>
                </a:cubicBezTo>
                <a:cubicBezTo>
                  <a:pt x="87" y="39"/>
                  <a:pt x="87" y="39"/>
                  <a:pt x="87" y="39"/>
                </a:cubicBezTo>
                <a:close/>
                <a:moveTo>
                  <a:pt x="16" y="30"/>
                </a:moveTo>
                <a:cubicBezTo>
                  <a:pt x="16" y="52"/>
                  <a:pt x="16" y="52"/>
                  <a:pt x="16" y="52"/>
                </a:cubicBezTo>
                <a:cubicBezTo>
                  <a:pt x="46" y="75"/>
                  <a:pt x="46" y="75"/>
                  <a:pt x="46" y="75"/>
                </a:cubicBezTo>
                <a:cubicBezTo>
                  <a:pt x="73" y="54"/>
                  <a:pt x="73" y="54"/>
                  <a:pt x="73" y="54"/>
                </a:cubicBezTo>
                <a:cubicBezTo>
                  <a:pt x="73" y="30"/>
                  <a:pt x="73" y="30"/>
                  <a:pt x="73" y="30"/>
                </a:cubicBezTo>
                <a:cubicBezTo>
                  <a:pt x="16" y="30"/>
                  <a:pt x="16" y="30"/>
                  <a:pt x="16" y="30"/>
                </a:cubicBezTo>
                <a:close/>
                <a:moveTo>
                  <a:pt x="26" y="35"/>
                </a:moveTo>
                <a:cubicBezTo>
                  <a:pt x="26" y="39"/>
                  <a:pt x="26" y="39"/>
                  <a:pt x="26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35"/>
                  <a:pt x="64" y="35"/>
                  <a:pt x="64" y="35"/>
                </a:cubicBezTo>
                <a:cubicBezTo>
                  <a:pt x="26" y="35"/>
                  <a:pt x="26" y="35"/>
                  <a:pt x="26" y="35"/>
                </a:cubicBezTo>
                <a:close/>
                <a:moveTo>
                  <a:pt x="26" y="51"/>
                </a:moveTo>
                <a:cubicBezTo>
                  <a:pt x="26" y="55"/>
                  <a:pt x="26" y="55"/>
                  <a:pt x="26" y="55"/>
                </a:cubicBezTo>
                <a:cubicBezTo>
                  <a:pt x="64" y="55"/>
                  <a:pt x="64" y="55"/>
                  <a:pt x="64" y="55"/>
                </a:cubicBezTo>
                <a:cubicBezTo>
                  <a:pt x="64" y="51"/>
                  <a:pt x="64" y="51"/>
                  <a:pt x="64" y="51"/>
                </a:cubicBezTo>
                <a:cubicBezTo>
                  <a:pt x="26" y="51"/>
                  <a:pt x="26" y="51"/>
                  <a:pt x="26" y="51"/>
                </a:cubicBezTo>
                <a:close/>
                <a:moveTo>
                  <a:pt x="26" y="43"/>
                </a:moveTo>
                <a:cubicBezTo>
                  <a:pt x="26" y="47"/>
                  <a:pt x="26" y="47"/>
                  <a:pt x="26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3"/>
                  <a:pt x="64" y="43"/>
                  <a:pt x="64" y="43"/>
                </a:cubicBezTo>
                <a:cubicBezTo>
                  <a:pt x="26" y="43"/>
                  <a:pt x="26" y="43"/>
                  <a:pt x="26" y="43"/>
                </a:cubicBezTo>
                <a:close/>
                <a:moveTo>
                  <a:pt x="10" y="87"/>
                </a:moveTo>
                <a:cubicBezTo>
                  <a:pt x="28" y="70"/>
                  <a:pt x="28" y="70"/>
                  <a:pt x="28" y="70"/>
                </a:cubicBezTo>
                <a:cubicBezTo>
                  <a:pt x="29" y="69"/>
                  <a:pt x="29" y="68"/>
                  <a:pt x="28" y="67"/>
                </a:cubicBezTo>
                <a:cubicBezTo>
                  <a:pt x="28" y="66"/>
                  <a:pt x="27" y="66"/>
                  <a:pt x="26" y="67"/>
                </a:cubicBezTo>
                <a:cubicBezTo>
                  <a:pt x="8" y="84"/>
                  <a:pt x="8" y="84"/>
                  <a:pt x="8" y="84"/>
                </a:cubicBezTo>
                <a:cubicBezTo>
                  <a:pt x="7" y="85"/>
                  <a:pt x="7" y="86"/>
                  <a:pt x="8" y="87"/>
                </a:cubicBezTo>
                <a:cubicBezTo>
                  <a:pt x="8" y="88"/>
                  <a:pt x="10" y="88"/>
                  <a:pt x="10" y="87"/>
                </a:cubicBezTo>
                <a:close/>
                <a:moveTo>
                  <a:pt x="85" y="84"/>
                </a:moveTo>
                <a:cubicBezTo>
                  <a:pt x="67" y="67"/>
                  <a:pt x="67" y="67"/>
                  <a:pt x="67" y="67"/>
                </a:cubicBezTo>
                <a:cubicBezTo>
                  <a:pt x="66" y="66"/>
                  <a:pt x="65" y="66"/>
                  <a:pt x="64" y="67"/>
                </a:cubicBezTo>
                <a:cubicBezTo>
                  <a:pt x="63" y="68"/>
                  <a:pt x="63" y="69"/>
                  <a:pt x="64" y="70"/>
                </a:cubicBezTo>
                <a:cubicBezTo>
                  <a:pt x="82" y="87"/>
                  <a:pt x="82" y="87"/>
                  <a:pt x="82" y="87"/>
                </a:cubicBezTo>
                <a:cubicBezTo>
                  <a:pt x="83" y="88"/>
                  <a:pt x="84" y="88"/>
                  <a:pt x="85" y="87"/>
                </a:cubicBezTo>
                <a:cubicBezTo>
                  <a:pt x="85" y="86"/>
                  <a:pt x="85" y="85"/>
                  <a:pt x="85" y="8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5" name="Freeform 94"/>
          <p:cNvSpPr>
            <a:spLocks noEditPoints="1"/>
          </p:cNvSpPr>
          <p:nvPr/>
        </p:nvSpPr>
        <p:spPr bwMode="auto">
          <a:xfrm>
            <a:off x="9330158" y="4538414"/>
            <a:ext cx="401292" cy="467282"/>
          </a:xfrm>
          <a:custGeom>
            <a:avLst/>
            <a:gdLst>
              <a:gd name="T0" fmla="*/ 233 w 233"/>
              <a:gd name="T1" fmla="*/ 118 h 271"/>
              <a:gd name="T2" fmla="*/ 205 w 233"/>
              <a:gd name="T3" fmla="*/ 262 h 271"/>
              <a:gd name="T4" fmla="*/ 200 w 233"/>
              <a:gd name="T5" fmla="*/ 271 h 271"/>
              <a:gd name="T6" fmla="*/ 175 w 233"/>
              <a:gd name="T7" fmla="*/ 262 h 271"/>
              <a:gd name="T8" fmla="*/ 57 w 233"/>
              <a:gd name="T9" fmla="*/ 271 h 271"/>
              <a:gd name="T10" fmla="*/ 32 w 233"/>
              <a:gd name="T11" fmla="*/ 262 h 271"/>
              <a:gd name="T12" fmla="*/ 0 w 233"/>
              <a:gd name="T13" fmla="*/ 234 h 271"/>
              <a:gd name="T14" fmla="*/ 28 w 233"/>
              <a:gd name="T15" fmla="*/ 90 h 271"/>
              <a:gd name="T16" fmla="*/ 56 w 233"/>
              <a:gd name="T17" fmla="*/ 20 h 271"/>
              <a:gd name="T18" fmla="*/ 122 w 233"/>
              <a:gd name="T19" fmla="*/ 0 h 271"/>
              <a:gd name="T20" fmla="*/ 103 w 233"/>
              <a:gd name="T21" fmla="*/ 65 h 271"/>
              <a:gd name="T22" fmla="*/ 61 w 233"/>
              <a:gd name="T23" fmla="*/ 84 h 271"/>
              <a:gd name="T24" fmla="*/ 43 w 233"/>
              <a:gd name="T25" fmla="*/ 31 h 271"/>
              <a:gd name="T26" fmla="*/ 80 w 233"/>
              <a:gd name="T27" fmla="*/ 137 h 271"/>
              <a:gd name="T28" fmla="*/ 55 w 233"/>
              <a:gd name="T29" fmla="*/ 181 h 271"/>
              <a:gd name="T30" fmla="*/ 80 w 233"/>
              <a:gd name="T31" fmla="*/ 137 h 271"/>
              <a:gd name="T32" fmla="*/ 180 w 233"/>
              <a:gd name="T33" fmla="*/ 126 h 271"/>
              <a:gd name="T34" fmla="*/ 214 w 233"/>
              <a:gd name="T35" fmla="*/ 119 h 271"/>
              <a:gd name="T36" fmla="*/ 196 w 233"/>
              <a:gd name="T37" fmla="*/ 205 h 271"/>
              <a:gd name="T38" fmla="*/ 196 w 233"/>
              <a:gd name="T39" fmla="*/ 225 h 271"/>
              <a:gd name="T40" fmla="*/ 196 w 233"/>
              <a:gd name="T41" fmla="*/ 205 h 271"/>
              <a:gd name="T42" fmla="*/ 187 w 233"/>
              <a:gd name="T43" fmla="*/ 185 h 271"/>
              <a:gd name="T44" fmla="*/ 206 w 233"/>
              <a:gd name="T45" fmla="*/ 185 h 271"/>
              <a:gd name="T46" fmla="*/ 180 w 233"/>
              <a:gd name="T47" fmla="*/ 151 h 271"/>
              <a:gd name="T48" fmla="*/ 214 w 233"/>
              <a:gd name="T49" fmla="*/ 158 h 271"/>
              <a:gd name="T50" fmla="*/ 180 w 233"/>
              <a:gd name="T51" fmla="*/ 151 h 271"/>
              <a:gd name="T52" fmla="*/ 180 w 233"/>
              <a:gd name="T53" fmla="*/ 147 h 271"/>
              <a:gd name="T54" fmla="*/ 214 w 233"/>
              <a:gd name="T55" fmla="*/ 141 h 271"/>
              <a:gd name="T56" fmla="*/ 180 w 233"/>
              <a:gd name="T57" fmla="*/ 130 h 271"/>
              <a:gd name="T58" fmla="*/ 214 w 233"/>
              <a:gd name="T59" fmla="*/ 136 h 271"/>
              <a:gd name="T60" fmla="*/ 180 w 233"/>
              <a:gd name="T61" fmla="*/ 130 h 271"/>
              <a:gd name="T62" fmla="*/ 34 w 233"/>
              <a:gd name="T63" fmla="*/ 159 h 271"/>
              <a:gd name="T64" fmla="*/ 71 w 233"/>
              <a:gd name="T65" fmla="*/ 226 h 271"/>
              <a:gd name="T66" fmla="*/ 170 w 233"/>
              <a:gd name="T67" fmla="*/ 189 h 271"/>
              <a:gd name="T68" fmla="*/ 133 w 233"/>
              <a:gd name="T69" fmla="*/ 122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33" h="271">
                <a:moveTo>
                  <a:pt x="205" y="90"/>
                </a:moveTo>
                <a:cubicBezTo>
                  <a:pt x="221" y="90"/>
                  <a:pt x="233" y="103"/>
                  <a:pt x="233" y="118"/>
                </a:cubicBezTo>
                <a:cubicBezTo>
                  <a:pt x="233" y="234"/>
                  <a:pt x="233" y="234"/>
                  <a:pt x="233" y="234"/>
                </a:cubicBezTo>
                <a:cubicBezTo>
                  <a:pt x="233" y="250"/>
                  <a:pt x="221" y="262"/>
                  <a:pt x="205" y="262"/>
                </a:cubicBezTo>
                <a:cubicBezTo>
                  <a:pt x="200" y="262"/>
                  <a:pt x="200" y="262"/>
                  <a:pt x="200" y="262"/>
                </a:cubicBezTo>
                <a:cubicBezTo>
                  <a:pt x="200" y="271"/>
                  <a:pt x="200" y="271"/>
                  <a:pt x="200" y="271"/>
                </a:cubicBezTo>
                <a:cubicBezTo>
                  <a:pt x="175" y="271"/>
                  <a:pt x="175" y="271"/>
                  <a:pt x="175" y="271"/>
                </a:cubicBezTo>
                <a:cubicBezTo>
                  <a:pt x="175" y="262"/>
                  <a:pt x="175" y="262"/>
                  <a:pt x="175" y="262"/>
                </a:cubicBezTo>
                <a:cubicBezTo>
                  <a:pt x="57" y="262"/>
                  <a:pt x="57" y="262"/>
                  <a:pt x="57" y="262"/>
                </a:cubicBezTo>
                <a:cubicBezTo>
                  <a:pt x="57" y="271"/>
                  <a:pt x="57" y="271"/>
                  <a:pt x="57" y="271"/>
                </a:cubicBezTo>
                <a:cubicBezTo>
                  <a:pt x="32" y="271"/>
                  <a:pt x="32" y="271"/>
                  <a:pt x="32" y="271"/>
                </a:cubicBezTo>
                <a:cubicBezTo>
                  <a:pt x="32" y="262"/>
                  <a:pt x="32" y="262"/>
                  <a:pt x="32" y="262"/>
                </a:cubicBezTo>
                <a:cubicBezTo>
                  <a:pt x="28" y="262"/>
                  <a:pt x="28" y="262"/>
                  <a:pt x="28" y="262"/>
                </a:cubicBezTo>
                <a:cubicBezTo>
                  <a:pt x="13" y="262"/>
                  <a:pt x="0" y="250"/>
                  <a:pt x="0" y="234"/>
                </a:cubicBezTo>
                <a:cubicBezTo>
                  <a:pt x="0" y="118"/>
                  <a:pt x="0" y="118"/>
                  <a:pt x="0" y="118"/>
                </a:cubicBezTo>
                <a:cubicBezTo>
                  <a:pt x="0" y="103"/>
                  <a:pt x="13" y="90"/>
                  <a:pt x="28" y="90"/>
                </a:cubicBezTo>
                <a:cubicBezTo>
                  <a:pt x="91" y="90"/>
                  <a:pt x="155" y="90"/>
                  <a:pt x="205" y="90"/>
                </a:cubicBezTo>
                <a:close/>
                <a:moveTo>
                  <a:pt x="56" y="20"/>
                </a:moveTo>
                <a:cubicBezTo>
                  <a:pt x="87" y="57"/>
                  <a:pt x="87" y="57"/>
                  <a:pt x="87" y="57"/>
                </a:cubicBezTo>
                <a:cubicBezTo>
                  <a:pt x="122" y="0"/>
                  <a:pt x="122" y="0"/>
                  <a:pt x="122" y="0"/>
                </a:cubicBezTo>
                <a:cubicBezTo>
                  <a:pt x="137" y="9"/>
                  <a:pt x="137" y="9"/>
                  <a:pt x="137" y="9"/>
                </a:cubicBezTo>
                <a:cubicBezTo>
                  <a:pt x="103" y="65"/>
                  <a:pt x="103" y="65"/>
                  <a:pt x="103" y="65"/>
                </a:cubicBezTo>
                <a:cubicBezTo>
                  <a:pt x="110" y="69"/>
                  <a:pt x="114" y="76"/>
                  <a:pt x="116" y="84"/>
                </a:cubicBezTo>
                <a:cubicBezTo>
                  <a:pt x="61" y="84"/>
                  <a:pt x="61" y="84"/>
                  <a:pt x="61" y="84"/>
                </a:cubicBezTo>
                <a:cubicBezTo>
                  <a:pt x="62" y="77"/>
                  <a:pt x="66" y="70"/>
                  <a:pt x="72" y="66"/>
                </a:cubicBezTo>
                <a:cubicBezTo>
                  <a:pt x="43" y="31"/>
                  <a:pt x="43" y="31"/>
                  <a:pt x="43" y="31"/>
                </a:cubicBezTo>
                <a:cubicBezTo>
                  <a:pt x="56" y="20"/>
                  <a:pt x="56" y="20"/>
                  <a:pt x="56" y="20"/>
                </a:cubicBezTo>
                <a:close/>
                <a:moveTo>
                  <a:pt x="80" y="137"/>
                </a:moveTo>
                <a:cubicBezTo>
                  <a:pt x="71" y="132"/>
                  <a:pt x="58" y="137"/>
                  <a:pt x="51" y="149"/>
                </a:cubicBezTo>
                <a:cubicBezTo>
                  <a:pt x="44" y="161"/>
                  <a:pt x="46" y="175"/>
                  <a:pt x="55" y="181"/>
                </a:cubicBezTo>
                <a:cubicBezTo>
                  <a:pt x="64" y="186"/>
                  <a:pt x="69" y="175"/>
                  <a:pt x="76" y="163"/>
                </a:cubicBezTo>
                <a:cubicBezTo>
                  <a:pt x="83" y="151"/>
                  <a:pt x="89" y="142"/>
                  <a:pt x="80" y="137"/>
                </a:cubicBezTo>
                <a:close/>
                <a:moveTo>
                  <a:pt x="180" y="119"/>
                </a:moveTo>
                <a:cubicBezTo>
                  <a:pt x="180" y="126"/>
                  <a:pt x="180" y="126"/>
                  <a:pt x="180" y="126"/>
                </a:cubicBezTo>
                <a:cubicBezTo>
                  <a:pt x="214" y="126"/>
                  <a:pt x="214" y="126"/>
                  <a:pt x="214" y="126"/>
                </a:cubicBezTo>
                <a:cubicBezTo>
                  <a:pt x="214" y="119"/>
                  <a:pt x="214" y="119"/>
                  <a:pt x="214" y="119"/>
                </a:cubicBezTo>
                <a:cubicBezTo>
                  <a:pt x="180" y="119"/>
                  <a:pt x="180" y="119"/>
                  <a:pt x="180" y="119"/>
                </a:cubicBezTo>
                <a:close/>
                <a:moveTo>
                  <a:pt x="196" y="205"/>
                </a:moveTo>
                <a:cubicBezTo>
                  <a:pt x="191" y="205"/>
                  <a:pt x="187" y="210"/>
                  <a:pt x="187" y="215"/>
                </a:cubicBezTo>
                <a:cubicBezTo>
                  <a:pt x="187" y="220"/>
                  <a:pt x="191" y="225"/>
                  <a:pt x="196" y="225"/>
                </a:cubicBezTo>
                <a:cubicBezTo>
                  <a:pt x="202" y="225"/>
                  <a:pt x="206" y="220"/>
                  <a:pt x="206" y="215"/>
                </a:cubicBezTo>
                <a:cubicBezTo>
                  <a:pt x="206" y="210"/>
                  <a:pt x="202" y="205"/>
                  <a:pt x="196" y="205"/>
                </a:cubicBezTo>
                <a:close/>
                <a:moveTo>
                  <a:pt x="196" y="176"/>
                </a:moveTo>
                <a:cubicBezTo>
                  <a:pt x="191" y="176"/>
                  <a:pt x="187" y="180"/>
                  <a:pt x="187" y="185"/>
                </a:cubicBezTo>
                <a:cubicBezTo>
                  <a:pt x="187" y="191"/>
                  <a:pt x="191" y="195"/>
                  <a:pt x="196" y="195"/>
                </a:cubicBezTo>
                <a:cubicBezTo>
                  <a:pt x="202" y="195"/>
                  <a:pt x="206" y="191"/>
                  <a:pt x="206" y="185"/>
                </a:cubicBezTo>
                <a:cubicBezTo>
                  <a:pt x="206" y="180"/>
                  <a:pt x="202" y="176"/>
                  <a:pt x="196" y="176"/>
                </a:cubicBezTo>
                <a:close/>
                <a:moveTo>
                  <a:pt x="180" y="151"/>
                </a:moveTo>
                <a:cubicBezTo>
                  <a:pt x="180" y="158"/>
                  <a:pt x="180" y="158"/>
                  <a:pt x="180" y="158"/>
                </a:cubicBezTo>
                <a:cubicBezTo>
                  <a:pt x="214" y="158"/>
                  <a:pt x="214" y="158"/>
                  <a:pt x="214" y="158"/>
                </a:cubicBezTo>
                <a:cubicBezTo>
                  <a:pt x="214" y="151"/>
                  <a:pt x="214" y="151"/>
                  <a:pt x="214" y="151"/>
                </a:cubicBezTo>
                <a:cubicBezTo>
                  <a:pt x="180" y="151"/>
                  <a:pt x="180" y="151"/>
                  <a:pt x="180" y="151"/>
                </a:cubicBezTo>
                <a:close/>
                <a:moveTo>
                  <a:pt x="180" y="141"/>
                </a:moveTo>
                <a:cubicBezTo>
                  <a:pt x="180" y="147"/>
                  <a:pt x="180" y="147"/>
                  <a:pt x="180" y="147"/>
                </a:cubicBezTo>
                <a:cubicBezTo>
                  <a:pt x="214" y="147"/>
                  <a:pt x="214" y="147"/>
                  <a:pt x="214" y="147"/>
                </a:cubicBezTo>
                <a:cubicBezTo>
                  <a:pt x="214" y="141"/>
                  <a:pt x="214" y="141"/>
                  <a:pt x="214" y="141"/>
                </a:cubicBezTo>
                <a:cubicBezTo>
                  <a:pt x="180" y="141"/>
                  <a:pt x="180" y="141"/>
                  <a:pt x="180" y="141"/>
                </a:cubicBezTo>
                <a:close/>
                <a:moveTo>
                  <a:pt x="180" y="130"/>
                </a:moveTo>
                <a:cubicBezTo>
                  <a:pt x="180" y="136"/>
                  <a:pt x="180" y="136"/>
                  <a:pt x="180" y="136"/>
                </a:cubicBezTo>
                <a:cubicBezTo>
                  <a:pt x="214" y="136"/>
                  <a:pt x="214" y="136"/>
                  <a:pt x="214" y="136"/>
                </a:cubicBezTo>
                <a:cubicBezTo>
                  <a:pt x="214" y="130"/>
                  <a:pt x="214" y="130"/>
                  <a:pt x="214" y="130"/>
                </a:cubicBezTo>
                <a:cubicBezTo>
                  <a:pt x="180" y="130"/>
                  <a:pt x="180" y="130"/>
                  <a:pt x="180" y="130"/>
                </a:cubicBezTo>
                <a:close/>
                <a:moveTo>
                  <a:pt x="71" y="122"/>
                </a:moveTo>
                <a:cubicBezTo>
                  <a:pt x="51" y="122"/>
                  <a:pt x="34" y="139"/>
                  <a:pt x="34" y="159"/>
                </a:cubicBezTo>
                <a:cubicBezTo>
                  <a:pt x="34" y="189"/>
                  <a:pt x="34" y="189"/>
                  <a:pt x="34" y="189"/>
                </a:cubicBezTo>
                <a:cubicBezTo>
                  <a:pt x="34" y="210"/>
                  <a:pt x="51" y="226"/>
                  <a:pt x="71" y="226"/>
                </a:cubicBezTo>
                <a:cubicBezTo>
                  <a:pt x="133" y="226"/>
                  <a:pt x="133" y="226"/>
                  <a:pt x="133" y="226"/>
                </a:cubicBezTo>
                <a:cubicBezTo>
                  <a:pt x="153" y="226"/>
                  <a:pt x="170" y="210"/>
                  <a:pt x="170" y="189"/>
                </a:cubicBezTo>
                <a:cubicBezTo>
                  <a:pt x="170" y="159"/>
                  <a:pt x="170" y="159"/>
                  <a:pt x="170" y="159"/>
                </a:cubicBezTo>
                <a:cubicBezTo>
                  <a:pt x="170" y="139"/>
                  <a:pt x="153" y="122"/>
                  <a:pt x="133" y="122"/>
                </a:cubicBezTo>
                <a:lnTo>
                  <a:pt x="71" y="12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6" name="Rectangle 95"/>
          <p:cNvSpPr/>
          <p:nvPr/>
        </p:nvSpPr>
        <p:spPr>
          <a:xfrm>
            <a:off x="8034986" y="5137485"/>
            <a:ext cx="831018" cy="294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7" name="Rectangle 96"/>
          <p:cNvSpPr/>
          <p:nvPr/>
        </p:nvSpPr>
        <p:spPr>
          <a:xfrm>
            <a:off x="9164712" y="5137485"/>
            <a:ext cx="831018" cy="294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8" name="Rectangle 97"/>
          <p:cNvSpPr/>
          <p:nvPr/>
        </p:nvSpPr>
        <p:spPr>
          <a:xfrm>
            <a:off x="10234453" y="5137485"/>
            <a:ext cx="831018" cy="294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TextBox 8"/>
          <p:cNvSpPr txBox="1"/>
          <p:nvPr/>
        </p:nvSpPr>
        <p:spPr>
          <a:xfrm>
            <a:off x="609600" y="297529"/>
            <a:ext cx="2644190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2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TextBox 8"/>
          <p:cNvSpPr txBox="1"/>
          <p:nvPr/>
        </p:nvSpPr>
        <p:spPr>
          <a:xfrm>
            <a:off x="609600" y="688817"/>
            <a:ext cx="32194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6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44501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0">
        <p14:warp dir="in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" grpId="0" animBg="1"/>
      <p:bldP spid="94" grpId="0" animBg="1"/>
      <p:bldP spid="95" grpId="0" animBg="1"/>
      <p:bldP spid="96" grpId="0"/>
      <p:bldP spid="97" grpId="0"/>
      <p:bldP spid="9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AutoShape 2"/>
          <p:cNvSpPr>
            <a:spLocks noChangeArrowheads="1"/>
          </p:cNvSpPr>
          <p:nvPr/>
        </p:nvSpPr>
        <p:spPr bwMode="auto">
          <a:xfrm>
            <a:off x="0" y="0"/>
            <a:ext cx="12858750" cy="7232650"/>
          </a:xfrm>
          <a:prstGeom prst="roundRect">
            <a:avLst>
              <a:gd name="adj" fmla="val 0"/>
            </a:avLst>
          </a:prstGeom>
          <a:blipFill dpi="0"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25000"/>
                      </a14:imgEffect>
                      <a14:imgEffect>
                        <a14:colorTemperature colorTemp="11200"/>
                      </a14:imgEffect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12723" b="-1283"/>
            </a:stretch>
          </a:blipFill>
          <a:ln>
            <a:noFill/>
          </a:ln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l" eaLnBrk="1" hangingPunct="1"/>
            <a:endParaRPr lang="zh-CN" altLang="en-US" b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494608" y="4171950"/>
            <a:ext cx="7869534" cy="2604998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259"/>
          <p:cNvSpPr>
            <a:spLocks noChangeArrowheads="1"/>
          </p:cNvSpPr>
          <p:nvPr/>
        </p:nvSpPr>
        <p:spPr bwMode="auto">
          <a:xfrm>
            <a:off x="3094300" y="4771775"/>
            <a:ext cx="6670151" cy="1354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8800" dirty="0">
                <a:solidFill>
                  <a:schemeClr val="bg1"/>
                </a:solidFill>
                <a:cs typeface="Arial" panose="020B0604020202020204" pitchFamily="34" charset="0"/>
              </a:rPr>
              <a:t>THANK YOU</a:t>
            </a:r>
            <a:endParaRPr lang="zh-CN" altLang="en-US" sz="88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16" name="矩形 259"/>
          <p:cNvSpPr>
            <a:spLocks noChangeArrowheads="1"/>
          </p:cNvSpPr>
          <p:nvPr/>
        </p:nvSpPr>
        <p:spPr bwMode="auto">
          <a:xfrm>
            <a:off x="4095066" y="6208613"/>
            <a:ext cx="1975800" cy="24198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square" lIns="36000" tIns="36000" rIns="36000" bIns="3600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汇报</a:t>
            </a:r>
            <a:r>
              <a:rPr lang="en-US" altLang="zh-CN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:</a:t>
            </a: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壹德设计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7" name="矩形 259"/>
          <p:cNvSpPr>
            <a:spLocks noChangeArrowheads="1"/>
          </p:cNvSpPr>
          <p:nvPr/>
        </p:nvSpPr>
        <p:spPr bwMode="auto">
          <a:xfrm>
            <a:off x="6693859" y="6208613"/>
            <a:ext cx="2107480" cy="24198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square" lIns="36000" tIns="36000" rIns="36000" bIns="3600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en-US" altLang="zh-CN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Report: Ones DE design</a:t>
            </a:r>
          </a:p>
        </p:txBody>
      </p:sp>
      <p:sp>
        <p:nvSpPr>
          <p:cNvPr id="18" name="矩形 259"/>
          <p:cNvSpPr>
            <a:spLocks noChangeArrowheads="1"/>
          </p:cNvSpPr>
          <p:nvPr/>
        </p:nvSpPr>
        <p:spPr bwMode="auto">
          <a:xfrm>
            <a:off x="4142446" y="4428027"/>
            <a:ext cx="4573859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2800" dirty="0">
                <a:solidFill>
                  <a:schemeClr val="bg1"/>
                </a:solidFill>
                <a:cs typeface="Arial" panose="020B0604020202020204" pitchFamily="34" charset="0"/>
              </a:rPr>
              <a:t>感谢聆听，批评指导</a:t>
            </a:r>
            <a:endParaRPr lang="zh-CN" altLang="en-US" sz="28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10" name="矩形 259"/>
          <p:cNvSpPr>
            <a:spLocks noChangeArrowheads="1"/>
          </p:cNvSpPr>
          <p:nvPr/>
        </p:nvSpPr>
        <p:spPr bwMode="auto">
          <a:xfrm>
            <a:off x="10888222" y="294903"/>
            <a:ext cx="1464858" cy="833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buNone/>
            </a:pPr>
            <a:r>
              <a:rPr lang="en-US" altLang="zh-CN" sz="5400" dirty="0" smtClean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LOGO</a:t>
            </a:r>
            <a:endParaRPr lang="zh-CN" altLang="en-US" sz="28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11" name="矩形 259"/>
          <p:cNvSpPr>
            <a:spLocks noChangeArrowheads="1"/>
          </p:cNvSpPr>
          <p:nvPr/>
        </p:nvSpPr>
        <p:spPr bwMode="auto">
          <a:xfrm>
            <a:off x="9688784" y="1133103"/>
            <a:ext cx="2664296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buNone/>
            </a:pPr>
            <a:r>
              <a:rPr lang="zh-CN" altLang="en-US" sz="2800" b="1" dirty="0" smtClean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代用名企业名称</a:t>
            </a:r>
            <a:endParaRPr lang="zh-CN" altLang="en-US" sz="2800" b="1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38439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400"/>
                            </p:stCondLst>
                            <p:childTnLst>
                              <p:par>
                                <p:cTn id="2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900"/>
                            </p:stCondLst>
                            <p:childTnLst>
                              <p:par>
                                <p:cTn id="2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750"/>
                            </p:stCondLst>
                            <p:childTnLst>
                              <p:par>
                                <p:cTn id="3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2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7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250"/>
                            </p:stCondLst>
                            <p:childTnLst>
                              <p:par>
                                <p:cTn id="5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900"/>
                            </p:stCondLst>
                            <p:childTnLst>
                              <p:par>
                                <p:cTn id="5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0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400"/>
                            </p:stCondLst>
                            <p:childTnLst>
                              <p:par>
                                <p:cTn id="6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200"/>
                            </p:stCondLst>
                            <p:childTnLst>
                              <p:par>
                                <p:cTn id="7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2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 animBg="1"/>
      <p:bldP spid="2" grpId="0" animBg="1"/>
      <p:bldP spid="15" grpId="0"/>
      <p:bldP spid="15" grpId="1"/>
      <p:bldP spid="16" grpId="0" animBg="1"/>
      <p:bldP spid="17" grpId="0" animBg="1"/>
      <p:bldP spid="18" grpId="0"/>
      <p:bldP spid="18" grpId="1"/>
      <p:bldP spid="10" grpId="0"/>
      <p:bldP spid="10" grpId="1"/>
      <p:bldP spid="11" grpId="0"/>
      <p:bldP spid="11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>
            <a:spLocks/>
          </p:cNvSpPr>
          <p:nvPr/>
        </p:nvSpPr>
        <p:spPr bwMode="auto">
          <a:xfrm flipH="1">
            <a:off x="1914869" y="199"/>
            <a:ext cx="6140653" cy="7232253"/>
          </a:xfrm>
          <a:custGeom>
            <a:avLst/>
            <a:gdLst>
              <a:gd name="connsiteX0" fmla="*/ 0 w 7357707"/>
              <a:gd name="connsiteY0" fmla="*/ 0 h 7232650"/>
              <a:gd name="connsiteX1" fmla="*/ 2636168 w 7357707"/>
              <a:gd name="connsiteY1" fmla="*/ 0 h 7232650"/>
              <a:gd name="connsiteX2" fmla="*/ 7357707 w 7357707"/>
              <a:gd name="connsiteY2" fmla="*/ 7232650 h 7232650"/>
              <a:gd name="connsiteX3" fmla="*/ 4721539 w 7357707"/>
              <a:gd name="connsiteY3" fmla="*/ 7232650 h 7232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57707" h="7232650">
                <a:moveTo>
                  <a:pt x="0" y="0"/>
                </a:moveTo>
                <a:lnTo>
                  <a:pt x="2636168" y="0"/>
                </a:lnTo>
                <a:lnTo>
                  <a:pt x="7357707" y="7232650"/>
                </a:lnTo>
                <a:lnTo>
                  <a:pt x="4721539" y="723265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050" name="文本框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03522" y="471707"/>
            <a:ext cx="4434535" cy="322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983" dirty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01</a:t>
            </a:r>
            <a:endParaRPr lang="zh-CN" altLang="en-US" sz="20983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2052" name="文本框 1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341259" y="2638006"/>
            <a:ext cx="3466524" cy="492443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章节 </a:t>
            </a: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PART</a:t>
            </a:r>
            <a:endParaRPr lang="zh-CN" altLang="en-US" sz="32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724127" y="3976346"/>
            <a:ext cx="4468378" cy="8309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5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年度工作概述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666979" y="4923891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18" lvl="1" indent="-171418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944494" y="4923891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18" lvl="1" indent="-171418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6666979" y="5298282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18" lvl="1" indent="-171418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8944494" y="5298282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18" lvl="1" indent="-171418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1243166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0">
        <p15:prstTrans prst="wind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050" grpId="0"/>
      <p:bldP spid="2052" grpId="0"/>
      <p:bldP spid="8" grpId="0"/>
      <p:bldP spid="11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6"/>
          <p:cNvSpPr>
            <a:spLocks noEditPoints="1"/>
          </p:cNvSpPr>
          <p:nvPr/>
        </p:nvSpPr>
        <p:spPr bwMode="auto">
          <a:xfrm>
            <a:off x="10820290" y="4976954"/>
            <a:ext cx="468897" cy="352177"/>
          </a:xfrm>
          <a:custGeom>
            <a:avLst/>
            <a:gdLst>
              <a:gd name="T0" fmla="*/ 3 w 108"/>
              <a:gd name="T1" fmla="*/ 54 h 81"/>
              <a:gd name="T2" fmla="*/ 21 w 108"/>
              <a:gd name="T3" fmla="*/ 47 h 81"/>
              <a:gd name="T4" fmla="*/ 25 w 108"/>
              <a:gd name="T5" fmla="*/ 44 h 81"/>
              <a:gd name="T6" fmla="*/ 35 w 108"/>
              <a:gd name="T7" fmla="*/ 62 h 81"/>
              <a:gd name="T8" fmla="*/ 43 w 108"/>
              <a:gd name="T9" fmla="*/ 44 h 81"/>
              <a:gd name="T10" fmla="*/ 48 w 108"/>
              <a:gd name="T11" fmla="*/ 47 h 81"/>
              <a:gd name="T12" fmla="*/ 60 w 108"/>
              <a:gd name="T13" fmla="*/ 52 h 81"/>
              <a:gd name="T14" fmla="*/ 60 w 108"/>
              <a:gd name="T15" fmla="*/ 51 h 81"/>
              <a:gd name="T16" fmla="*/ 72 w 108"/>
              <a:gd name="T17" fmla="*/ 47 h 81"/>
              <a:gd name="T18" fmla="*/ 83 w 108"/>
              <a:gd name="T19" fmla="*/ 61 h 81"/>
              <a:gd name="T20" fmla="*/ 96 w 108"/>
              <a:gd name="T21" fmla="*/ 47 h 81"/>
              <a:gd name="T22" fmla="*/ 105 w 108"/>
              <a:gd name="T23" fmla="*/ 49 h 81"/>
              <a:gd name="T24" fmla="*/ 108 w 108"/>
              <a:gd name="T25" fmla="*/ 72 h 81"/>
              <a:gd name="T26" fmla="*/ 69 w 108"/>
              <a:gd name="T27" fmla="*/ 72 h 81"/>
              <a:gd name="T28" fmla="*/ 69 w 108"/>
              <a:gd name="T29" fmla="*/ 81 h 81"/>
              <a:gd name="T30" fmla="*/ 0 w 108"/>
              <a:gd name="T31" fmla="*/ 81 h 81"/>
              <a:gd name="T32" fmla="*/ 3 w 108"/>
              <a:gd name="T33" fmla="*/ 54 h 81"/>
              <a:gd name="T34" fmla="*/ 73 w 108"/>
              <a:gd name="T35" fmla="*/ 27 h 81"/>
              <a:gd name="T36" fmla="*/ 93 w 108"/>
              <a:gd name="T37" fmla="*/ 25 h 81"/>
              <a:gd name="T38" fmla="*/ 92 w 108"/>
              <a:gd name="T39" fmla="*/ 37 h 81"/>
              <a:gd name="T40" fmla="*/ 88 w 108"/>
              <a:gd name="T41" fmla="*/ 42 h 81"/>
              <a:gd name="T42" fmla="*/ 99 w 108"/>
              <a:gd name="T43" fmla="*/ 42 h 81"/>
              <a:gd name="T44" fmla="*/ 98 w 108"/>
              <a:gd name="T45" fmla="*/ 32 h 81"/>
              <a:gd name="T46" fmla="*/ 69 w 108"/>
              <a:gd name="T47" fmla="*/ 32 h 81"/>
              <a:gd name="T48" fmla="*/ 68 w 108"/>
              <a:gd name="T49" fmla="*/ 42 h 81"/>
              <a:gd name="T50" fmla="*/ 78 w 108"/>
              <a:gd name="T51" fmla="*/ 42 h 81"/>
              <a:gd name="T52" fmla="*/ 75 w 108"/>
              <a:gd name="T53" fmla="*/ 37 h 81"/>
              <a:gd name="T54" fmla="*/ 73 w 108"/>
              <a:gd name="T55" fmla="*/ 27 h 81"/>
              <a:gd name="T56" fmla="*/ 73 w 108"/>
              <a:gd name="T57" fmla="*/ 27 h 81"/>
              <a:gd name="T58" fmla="*/ 21 w 108"/>
              <a:gd name="T59" fmla="*/ 31 h 81"/>
              <a:gd name="T60" fmla="*/ 22 w 108"/>
              <a:gd name="T61" fmla="*/ 16 h 81"/>
              <a:gd name="T62" fmla="*/ 46 w 108"/>
              <a:gd name="T63" fmla="*/ 16 h 81"/>
              <a:gd name="T64" fmla="*/ 47 w 108"/>
              <a:gd name="T65" fmla="*/ 31 h 81"/>
              <a:gd name="T66" fmla="*/ 52 w 108"/>
              <a:gd name="T67" fmla="*/ 25 h 81"/>
              <a:gd name="T68" fmla="*/ 50 w 108"/>
              <a:gd name="T69" fmla="*/ 8 h 81"/>
              <a:gd name="T70" fmla="*/ 19 w 108"/>
              <a:gd name="T71" fmla="*/ 7 h 81"/>
              <a:gd name="T72" fmla="*/ 18 w 108"/>
              <a:gd name="T73" fmla="*/ 28 h 81"/>
              <a:gd name="T74" fmla="*/ 21 w 108"/>
              <a:gd name="T75" fmla="*/ 31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08" h="81">
                <a:moveTo>
                  <a:pt x="3" y="54"/>
                </a:moveTo>
                <a:cubicBezTo>
                  <a:pt x="9" y="52"/>
                  <a:pt x="15" y="49"/>
                  <a:pt x="21" y="47"/>
                </a:cubicBezTo>
                <a:cubicBezTo>
                  <a:pt x="22" y="46"/>
                  <a:pt x="24" y="45"/>
                  <a:pt x="25" y="44"/>
                </a:cubicBezTo>
                <a:cubicBezTo>
                  <a:pt x="35" y="62"/>
                  <a:pt x="35" y="62"/>
                  <a:pt x="35" y="62"/>
                </a:cubicBezTo>
                <a:cubicBezTo>
                  <a:pt x="43" y="44"/>
                  <a:pt x="43" y="44"/>
                  <a:pt x="43" y="44"/>
                </a:cubicBezTo>
                <a:cubicBezTo>
                  <a:pt x="45" y="45"/>
                  <a:pt x="46" y="46"/>
                  <a:pt x="48" y="47"/>
                </a:cubicBezTo>
                <a:cubicBezTo>
                  <a:pt x="60" y="52"/>
                  <a:pt x="60" y="52"/>
                  <a:pt x="60" y="52"/>
                </a:cubicBezTo>
                <a:cubicBezTo>
                  <a:pt x="60" y="51"/>
                  <a:pt x="60" y="51"/>
                  <a:pt x="60" y="51"/>
                </a:cubicBezTo>
                <a:cubicBezTo>
                  <a:pt x="65" y="49"/>
                  <a:pt x="69" y="47"/>
                  <a:pt x="72" y="47"/>
                </a:cubicBezTo>
                <a:cubicBezTo>
                  <a:pt x="74" y="53"/>
                  <a:pt x="78" y="57"/>
                  <a:pt x="83" y="61"/>
                </a:cubicBezTo>
                <a:cubicBezTo>
                  <a:pt x="89" y="57"/>
                  <a:pt x="93" y="52"/>
                  <a:pt x="96" y="47"/>
                </a:cubicBezTo>
                <a:cubicBezTo>
                  <a:pt x="98" y="47"/>
                  <a:pt x="102" y="48"/>
                  <a:pt x="105" y="49"/>
                </a:cubicBezTo>
                <a:cubicBezTo>
                  <a:pt x="108" y="54"/>
                  <a:pt x="108" y="65"/>
                  <a:pt x="108" y="72"/>
                </a:cubicBezTo>
                <a:cubicBezTo>
                  <a:pt x="69" y="72"/>
                  <a:pt x="69" y="72"/>
                  <a:pt x="69" y="72"/>
                </a:cubicBezTo>
                <a:cubicBezTo>
                  <a:pt x="70" y="75"/>
                  <a:pt x="70" y="78"/>
                  <a:pt x="69" y="81"/>
                </a:cubicBezTo>
                <a:cubicBezTo>
                  <a:pt x="46" y="81"/>
                  <a:pt x="23" y="81"/>
                  <a:pt x="0" y="81"/>
                </a:cubicBezTo>
                <a:cubicBezTo>
                  <a:pt x="0" y="68"/>
                  <a:pt x="0" y="59"/>
                  <a:pt x="3" y="54"/>
                </a:cubicBezTo>
                <a:close/>
                <a:moveTo>
                  <a:pt x="73" y="27"/>
                </a:moveTo>
                <a:cubicBezTo>
                  <a:pt x="79" y="28"/>
                  <a:pt x="89" y="27"/>
                  <a:pt x="93" y="25"/>
                </a:cubicBezTo>
                <a:cubicBezTo>
                  <a:pt x="93" y="27"/>
                  <a:pt x="93" y="33"/>
                  <a:pt x="92" y="37"/>
                </a:cubicBezTo>
                <a:cubicBezTo>
                  <a:pt x="91" y="39"/>
                  <a:pt x="90" y="41"/>
                  <a:pt x="88" y="42"/>
                </a:cubicBezTo>
                <a:cubicBezTo>
                  <a:pt x="99" y="42"/>
                  <a:pt x="99" y="42"/>
                  <a:pt x="99" y="42"/>
                </a:cubicBezTo>
                <a:cubicBezTo>
                  <a:pt x="99" y="42"/>
                  <a:pt x="98" y="34"/>
                  <a:pt x="98" y="32"/>
                </a:cubicBezTo>
                <a:cubicBezTo>
                  <a:pt x="102" y="3"/>
                  <a:pt x="64" y="3"/>
                  <a:pt x="69" y="32"/>
                </a:cubicBezTo>
                <a:cubicBezTo>
                  <a:pt x="69" y="34"/>
                  <a:pt x="68" y="42"/>
                  <a:pt x="68" y="42"/>
                </a:cubicBezTo>
                <a:cubicBezTo>
                  <a:pt x="78" y="42"/>
                  <a:pt x="78" y="42"/>
                  <a:pt x="78" y="42"/>
                </a:cubicBezTo>
                <a:cubicBezTo>
                  <a:pt x="77" y="41"/>
                  <a:pt x="76" y="39"/>
                  <a:pt x="75" y="37"/>
                </a:cubicBezTo>
                <a:cubicBezTo>
                  <a:pt x="73" y="34"/>
                  <a:pt x="73" y="30"/>
                  <a:pt x="73" y="27"/>
                </a:cubicBezTo>
                <a:cubicBezTo>
                  <a:pt x="73" y="27"/>
                  <a:pt x="73" y="27"/>
                  <a:pt x="73" y="27"/>
                </a:cubicBezTo>
                <a:close/>
                <a:moveTo>
                  <a:pt x="21" y="31"/>
                </a:moveTo>
                <a:cubicBezTo>
                  <a:pt x="21" y="25"/>
                  <a:pt x="21" y="21"/>
                  <a:pt x="22" y="16"/>
                </a:cubicBezTo>
                <a:cubicBezTo>
                  <a:pt x="29" y="12"/>
                  <a:pt x="37" y="18"/>
                  <a:pt x="46" y="16"/>
                </a:cubicBezTo>
                <a:cubicBezTo>
                  <a:pt x="47" y="20"/>
                  <a:pt x="48" y="25"/>
                  <a:pt x="47" y="31"/>
                </a:cubicBezTo>
                <a:cubicBezTo>
                  <a:pt x="47" y="31"/>
                  <a:pt x="51" y="28"/>
                  <a:pt x="52" y="25"/>
                </a:cubicBezTo>
                <a:cubicBezTo>
                  <a:pt x="52" y="22"/>
                  <a:pt x="51" y="10"/>
                  <a:pt x="50" y="8"/>
                </a:cubicBezTo>
                <a:cubicBezTo>
                  <a:pt x="45" y="0"/>
                  <a:pt x="25" y="0"/>
                  <a:pt x="19" y="7"/>
                </a:cubicBezTo>
                <a:cubicBezTo>
                  <a:pt x="18" y="9"/>
                  <a:pt x="16" y="25"/>
                  <a:pt x="18" y="28"/>
                </a:cubicBezTo>
                <a:cubicBezTo>
                  <a:pt x="19" y="30"/>
                  <a:pt x="21" y="31"/>
                  <a:pt x="21" y="31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Freeform 17"/>
          <p:cNvSpPr>
            <a:spLocks noEditPoints="1"/>
          </p:cNvSpPr>
          <p:nvPr/>
        </p:nvSpPr>
        <p:spPr bwMode="auto">
          <a:xfrm>
            <a:off x="7656754" y="4891450"/>
            <a:ext cx="416574" cy="438711"/>
          </a:xfrm>
          <a:custGeom>
            <a:avLst/>
            <a:gdLst>
              <a:gd name="T0" fmla="*/ 20 w 96"/>
              <a:gd name="T1" fmla="*/ 86 h 101"/>
              <a:gd name="T2" fmla="*/ 7 w 96"/>
              <a:gd name="T3" fmla="*/ 58 h 101"/>
              <a:gd name="T4" fmla="*/ 18 w 96"/>
              <a:gd name="T5" fmla="*/ 29 h 101"/>
              <a:gd name="T6" fmla="*/ 42 w 96"/>
              <a:gd name="T7" fmla="*/ 17 h 101"/>
              <a:gd name="T8" fmla="*/ 41 w 96"/>
              <a:gd name="T9" fmla="*/ 9 h 101"/>
              <a:gd name="T10" fmla="*/ 36 w 96"/>
              <a:gd name="T11" fmla="*/ 10 h 101"/>
              <a:gd name="T12" fmla="*/ 35 w 96"/>
              <a:gd name="T13" fmla="*/ 5 h 101"/>
              <a:gd name="T14" fmla="*/ 48 w 96"/>
              <a:gd name="T15" fmla="*/ 3 h 101"/>
              <a:gd name="T16" fmla="*/ 49 w 96"/>
              <a:gd name="T17" fmla="*/ 8 h 101"/>
              <a:gd name="T18" fmla="*/ 44 w 96"/>
              <a:gd name="T19" fmla="*/ 9 h 101"/>
              <a:gd name="T20" fmla="*/ 46 w 96"/>
              <a:gd name="T21" fmla="*/ 16 h 101"/>
              <a:gd name="T22" fmla="*/ 74 w 96"/>
              <a:gd name="T23" fmla="*/ 27 h 101"/>
              <a:gd name="T24" fmla="*/ 87 w 96"/>
              <a:gd name="T25" fmla="*/ 54 h 101"/>
              <a:gd name="T26" fmla="*/ 77 w 96"/>
              <a:gd name="T27" fmla="*/ 83 h 101"/>
              <a:gd name="T28" fmla="*/ 75 w 96"/>
              <a:gd name="T29" fmla="*/ 85 h 101"/>
              <a:gd name="T30" fmla="*/ 79 w 96"/>
              <a:gd name="T31" fmla="*/ 101 h 101"/>
              <a:gd name="T32" fmla="*/ 74 w 96"/>
              <a:gd name="T33" fmla="*/ 101 h 101"/>
              <a:gd name="T34" fmla="*/ 63 w 96"/>
              <a:gd name="T35" fmla="*/ 93 h 101"/>
              <a:gd name="T36" fmla="*/ 49 w 96"/>
              <a:gd name="T37" fmla="*/ 96 h 101"/>
              <a:gd name="T38" fmla="*/ 32 w 96"/>
              <a:gd name="T39" fmla="*/ 93 h 101"/>
              <a:gd name="T40" fmla="*/ 22 w 96"/>
              <a:gd name="T41" fmla="*/ 101 h 101"/>
              <a:gd name="T42" fmla="*/ 17 w 96"/>
              <a:gd name="T43" fmla="*/ 101 h 101"/>
              <a:gd name="T44" fmla="*/ 21 w 96"/>
              <a:gd name="T45" fmla="*/ 86 h 101"/>
              <a:gd name="T46" fmla="*/ 20 w 96"/>
              <a:gd name="T47" fmla="*/ 86 h 101"/>
              <a:gd name="T48" fmla="*/ 82 w 96"/>
              <a:gd name="T49" fmla="*/ 6 h 101"/>
              <a:gd name="T50" fmla="*/ 60 w 96"/>
              <a:gd name="T51" fmla="*/ 11 h 101"/>
              <a:gd name="T52" fmla="*/ 92 w 96"/>
              <a:gd name="T53" fmla="*/ 31 h 101"/>
              <a:gd name="T54" fmla="*/ 88 w 96"/>
              <a:gd name="T55" fmla="*/ 9 h 101"/>
              <a:gd name="T56" fmla="*/ 92 w 96"/>
              <a:gd name="T57" fmla="*/ 3 h 101"/>
              <a:gd name="T58" fmla="*/ 86 w 96"/>
              <a:gd name="T59" fmla="*/ 0 h 101"/>
              <a:gd name="T60" fmla="*/ 82 w 96"/>
              <a:gd name="T61" fmla="*/ 6 h 101"/>
              <a:gd name="T62" fmla="*/ 14 w 96"/>
              <a:gd name="T63" fmla="*/ 6 h 101"/>
              <a:gd name="T64" fmla="*/ 10 w 96"/>
              <a:gd name="T65" fmla="*/ 0 h 101"/>
              <a:gd name="T66" fmla="*/ 4 w 96"/>
              <a:gd name="T67" fmla="*/ 3 h 101"/>
              <a:gd name="T68" fmla="*/ 8 w 96"/>
              <a:gd name="T69" fmla="*/ 9 h 101"/>
              <a:gd name="T70" fmla="*/ 4 w 96"/>
              <a:gd name="T71" fmla="*/ 31 h 101"/>
              <a:gd name="T72" fmla="*/ 36 w 96"/>
              <a:gd name="T73" fmla="*/ 11 h 101"/>
              <a:gd name="T74" fmla="*/ 14 w 96"/>
              <a:gd name="T75" fmla="*/ 6 h 101"/>
              <a:gd name="T76" fmla="*/ 43 w 96"/>
              <a:gd name="T77" fmla="*/ 54 h 101"/>
              <a:gd name="T78" fmla="*/ 42 w 96"/>
              <a:gd name="T79" fmla="*/ 56 h 101"/>
              <a:gd name="T80" fmla="*/ 22 w 96"/>
              <a:gd name="T81" fmla="*/ 61 h 101"/>
              <a:gd name="T82" fmla="*/ 22 w 96"/>
              <a:gd name="T83" fmla="*/ 64 h 101"/>
              <a:gd name="T84" fmla="*/ 43 w 96"/>
              <a:gd name="T85" fmla="*/ 59 h 101"/>
              <a:gd name="T86" fmla="*/ 46 w 96"/>
              <a:gd name="T87" fmla="*/ 61 h 101"/>
              <a:gd name="T88" fmla="*/ 54 w 96"/>
              <a:gd name="T89" fmla="*/ 58 h 101"/>
              <a:gd name="T90" fmla="*/ 50 w 96"/>
              <a:gd name="T91" fmla="*/ 50 h 101"/>
              <a:gd name="T92" fmla="*/ 49 w 96"/>
              <a:gd name="T93" fmla="*/ 50 h 101"/>
              <a:gd name="T94" fmla="*/ 41 w 96"/>
              <a:gd name="T95" fmla="*/ 37 h 101"/>
              <a:gd name="T96" fmla="*/ 38 w 96"/>
              <a:gd name="T97" fmla="*/ 39 h 101"/>
              <a:gd name="T98" fmla="*/ 44 w 96"/>
              <a:gd name="T99" fmla="*/ 52 h 101"/>
              <a:gd name="T100" fmla="*/ 43 w 96"/>
              <a:gd name="T101" fmla="*/ 54 h 101"/>
              <a:gd name="T102" fmla="*/ 18 w 96"/>
              <a:gd name="T103" fmla="*/ 58 h 101"/>
              <a:gd name="T104" fmla="*/ 28 w 96"/>
              <a:gd name="T105" fmla="*/ 78 h 101"/>
              <a:gd name="T106" fmla="*/ 49 w 96"/>
              <a:gd name="T107" fmla="*/ 85 h 101"/>
              <a:gd name="T108" fmla="*/ 69 w 96"/>
              <a:gd name="T109" fmla="*/ 76 h 101"/>
              <a:gd name="T110" fmla="*/ 76 w 96"/>
              <a:gd name="T111" fmla="*/ 55 h 101"/>
              <a:gd name="T112" fmla="*/ 67 w 96"/>
              <a:gd name="T113" fmla="*/ 35 h 101"/>
              <a:gd name="T114" fmla="*/ 46 w 96"/>
              <a:gd name="T115" fmla="*/ 27 h 101"/>
              <a:gd name="T116" fmla="*/ 26 w 96"/>
              <a:gd name="T117" fmla="*/ 37 h 101"/>
              <a:gd name="T118" fmla="*/ 18 w 96"/>
              <a:gd name="T119" fmla="*/ 58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6" h="101">
                <a:moveTo>
                  <a:pt x="20" y="86"/>
                </a:moveTo>
                <a:cubicBezTo>
                  <a:pt x="12" y="78"/>
                  <a:pt x="8" y="68"/>
                  <a:pt x="7" y="58"/>
                </a:cubicBezTo>
                <a:cubicBezTo>
                  <a:pt x="7" y="48"/>
                  <a:pt x="10" y="38"/>
                  <a:pt x="18" y="29"/>
                </a:cubicBezTo>
                <a:cubicBezTo>
                  <a:pt x="24" y="22"/>
                  <a:pt x="33" y="18"/>
                  <a:pt x="42" y="17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10"/>
                  <a:pt x="36" y="10"/>
                  <a:pt x="36" y="10"/>
                </a:cubicBezTo>
                <a:cubicBezTo>
                  <a:pt x="35" y="5"/>
                  <a:pt x="35" y="5"/>
                  <a:pt x="35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8"/>
                  <a:pt x="49" y="8"/>
                  <a:pt x="4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6" y="16"/>
                  <a:pt x="46" y="16"/>
                  <a:pt x="46" y="16"/>
                </a:cubicBezTo>
                <a:cubicBezTo>
                  <a:pt x="56" y="16"/>
                  <a:pt x="66" y="19"/>
                  <a:pt x="74" y="27"/>
                </a:cubicBezTo>
                <a:cubicBezTo>
                  <a:pt x="82" y="34"/>
                  <a:pt x="87" y="44"/>
                  <a:pt x="87" y="54"/>
                </a:cubicBezTo>
                <a:cubicBezTo>
                  <a:pt x="88" y="65"/>
                  <a:pt x="84" y="75"/>
                  <a:pt x="77" y="83"/>
                </a:cubicBezTo>
                <a:cubicBezTo>
                  <a:pt x="76" y="84"/>
                  <a:pt x="76" y="84"/>
                  <a:pt x="75" y="85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59" y="95"/>
                  <a:pt x="54" y="96"/>
                  <a:pt x="49" y="96"/>
                </a:cubicBezTo>
                <a:cubicBezTo>
                  <a:pt x="44" y="96"/>
                  <a:pt x="38" y="95"/>
                  <a:pt x="32" y="93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6"/>
                  <a:pt x="20" y="86"/>
                  <a:pt x="20" y="86"/>
                </a:cubicBezTo>
                <a:close/>
                <a:moveTo>
                  <a:pt x="82" y="6"/>
                </a:moveTo>
                <a:cubicBezTo>
                  <a:pt x="74" y="3"/>
                  <a:pt x="66" y="5"/>
                  <a:pt x="60" y="11"/>
                </a:cubicBezTo>
                <a:cubicBezTo>
                  <a:pt x="92" y="31"/>
                  <a:pt x="92" y="31"/>
                  <a:pt x="92" y="31"/>
                </a:cubicBezTo>
                <a:cubicBezTo>
                  <a:pt x="96" y="24"/>
                  <a:pt x="94" y="15"/>
                  <a:pt x="88" y="9"/>
                </a:cubicBezTo>
                <a:cubicBezTo>
                  <a:pt x="92" y="3"/>
                  <a:pt x="92" y="3"/>
                  <a:pt x="92" y="3"/>
                </a:cubicBezTo>
                <a:cubicBezTo>
                  <a:pt x="86" y="0"/>
                  <a:pt x="86" y="0"/>
                  <a:pt x="86" y="0"/>
                </a:cubicBezTo>
                <a:cubicBezTo>
                  <a:pt x="82" y="6"/>
                  <a:pt x="82" y="6"/>
                  <a:pt x="82" y="6"/>
                </a:cubicBezTo>
                <a:close/>
                <a:moveTo>
                  <a:pt x="14" y="6"/>
                </a:moveTo>
                <a:cubicBezTo>
                  <a:pt x="10" y="0"/>
                  <a:pt x="10" y="0"/>
                  <a:pt x="10" y="0"/>
                </a:cubicBezTo>
                <a:cubicBezTo>
                  <a:pt x="4" y="3"/>
                  <a:pt x="4" y="3"/>
                  <a:pt x="4" y="3"/>
                </a:cubicBezTo>
                <a:cubicBezTo>
                  <a:pt x="8" y="9"/>
                  <a:pt x="8" y="9"/>
                  <a:pt x="8" y="9"/>
                </a:cubicBezTo>
                <a:cubicBezTo>
                  <a:pt x="2" y="15"/>
                  <a:pt x="0" y="24"/>
                  <a:pt x="4" y="31"/>
                </a:cubicBezTo>
                <a:cubicBezTo>
                  <a:pt x="36" y="11"/>
                  <a:pt x="36" y="11"/>
                  <a:pt x="36" y="11"/>
                </a:cubicBezTo>
                <a:cubicBezTo>
                  <a:pt x="30" y="5"/>
                  <a:pt x="21" y="3"/>
                  <a:pt x="14" y="6"/>
                </a:cubicBezTo>
                <a:close/>
                <a:moveTo>
                  <a:pt x="43" y="54"/>
                </a:moveTo>
                <a:cubicBezTo>
                  <a:pt x="42" y="55"/>
                  <a:pt x="42" y="55"/>
                  <a:pt x="42" y="56"/>
                </a:cubicBezTo>
                <a:cubicBezTo>
                  <a:pt x="35" y="57"/>
                  <a:pt x="28" y="58"/>
                  <a:pt x="22" y="61"/>
                </a:cubicBezTo>
                <a:cubicBezTo>
                  <a:pt x="22" y="62"/>
                  <a:pt x="22" y="63"/>
                  <a:pt x="22" y="64"/>
                </a:cubicBezTo>
                <a:cubicBezTo>
                  <a:pt x="29" y="63"/>
                  <a:pt x="37" y="62"/>
                  <a:pt x="43" y="59"/>
                </a:cubicBezTo>
                <a:cubicBezTo>
                  <a:pt x="44" y="60"/>
                  <a:pt x="45" y="61"/>
                  <a:pt x="46" y="61"/>
                </a:cubicBezTo>
                <a:cubicBezTo>
                  <a:pt x="49" y="62"/>
                  <a:pt x="53" y="61"/>
                  <a:pt x="54" y="58"/>
                </a:cubicBezTo>
                <a:cubicBezTo>
                  <a:pt x="55" y="55"/>
                  <a:pt x="53" y="51"/>
                  <a:pt x="50" y="50"/>
                </a:cubicBezTo>
                <a:cubicBezTo>
                  <a:pt x="50" y="50"/>
                  <a:pt x="49" y="50"/>
                  <a:pt x="49" y="50"/>
                </a:cubicBezTo>
                <a:cubicBezTo>
                  <a:pt x="47" y="46"/>
                  <a:pt x="44" y="41"/>
                  <a:pt x="41" y="37"/>
                </a:cubicBezTo>
                <a:cubicBezTo>
                  <a:pt x="40" y="38"/>
                  <a:pt x="39" y="39"/>
                  <a:pt x="38" y="39"/>
                </a:cubicBezTo>
                <a:cubicBezTo>
                  <a:pt x="39" y="44"/>
                  <a:pt x="41" y="48"/>
                  <a:pt x="44" y="52"/>
                </a:cubicBezTo>
                <a:cubicBezTo>
                  <a:pt x="43" y="52"/>
                  <a:pt x="43" y="53"/>
                  <a:pt x="43" y="54"/>
                </a:cubicBezTo>
                <a:close/>
                <a:moveTo>
                  <a:pt x="18" y="58"/>
                </a:moveTo>
                <a:cubicBezTo>
                  <a:pt x="19" y="65"/>
                  <a:pt x="22" y="72"/>
                  <a:pt x="28" y="78"/>
                </a:cubicBezTo>
                <a:cubicBezTo>
                  <a:pt x="34" y="83"/>
                  <a:pt x="41" y="86"/>
                  <a:pt x="49" y="85"/>
                </a:cubicBezTo>
                <a:cubicBezTo>
                  <a:pt x="56" y="85"/>
                  <a:pt x="63" y="82"/>
                  <a:pt x="69" y="76"/>
                </a:cubicBezTo>
                <a:cubicBezTo>
                  <a:pt x="74" y="70"/>
                  <a:pt x="77" y="62"/>
                  <a:pt x="76" y="55"/>
                </a:cubicBezTo>
                <a:cubicBezTo>
                  <a:pt x="76" y="47"/>
                  <a:pt x="73" y="40"/>
                  <a:pt x="67" y="35"/>
                </a:cubicBezTo>
                <a:cubicBezTo>
                  <a:pt x="61" y="29"/>
                  <a:pt x="53" y="27"/>
                  <a:pt x="46" y="27"/>
                </a:cubicBezTo>
                <a:cubicBezTo>
                  <a:pt x="38" y="28"/>
                  <a:pt x="31" y="31"/>
                  <a:pt x="26" y="37"/>
                </a:cubicBezTo>
                <a:cubicBezTo>
                  <a:pt x="20" y="43"/>
                  <a:pt x="18" y="50"/>
                  <a:pt x="18" y="58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Freeform 18"/>
          <p:cNvSpPr>
            <a:spLocks noEditPoints="1"/>
          </p:cNvSpPr>
          <p:nvPr/>
        </p:nvSpPr>
        <p:spPr bwMode="auto">
          <a:xfrm>
            <a:off x="4513341" y="4891451"/>
            <a:ext cx="396449" cy="404500"/>
          </a:xfrm>
          <a:custGeom>
            <a:avLst/>
            <a:gdLst>
              <a:gd name="T0" fmla="*/ 87 w 91"/>
              <a:gd name="T1" fmla="*/ 39 h 93"/>
              <a:gd name="T2" fmla="*/ 91 w 91"/>
              <a:gd name="T3" fmla="*/ 46 h 93"/>
              <a:gd name="T4" fmla="*/ 91 w 91"/>
              <a:gd name="T5" fmla="*/ 83 h 93"/>
              <a:gd name="T6" fmla="*/ 81 w 91"/>
              <a:gd name="T7" fmla="*/ 93 h 93"/>
              <a:gd name="T8" fmla="*/ 10 w 91"/>
              <a:gd name="T9" fmla="*/ 93 h 93"/>
              <a:gd name="T10" fmla="*/ 0 w 91"/>
              <a:gd name="T11" fmla="*/ 83 h 93"/>
              <a:gd name="T12" fmla="*/ 0 w 91"/>
              <a:gd name="T13" fmla="*/ 46 h 93"/>
              <a:gd name="T14" fmla="*/ 3 w 91"/>
              <a:gd name="T15" fmla="*/ 40 h 93"/>
              <a:gd name="T16" fmla="*/ 3 w 91"/>
              <a:gd name="T17" fmla="*/ 40 h 93"/>
              <a:gd name="T18" fmla="*/ 3 w 91"/>
              <a:gd name="T19" fmla="*/ 40 h 93"/>
              <a:gd name="T20" fmla="*/ 3 w 91"/>
              <a:gd name="T21" fmla="*/ 39 h 93"/>
              <a:gd name="T22" fmla="*/ 40 w 91"/>
              <a:gd name="T23" fmla="*/ 3 h 93"/>
              <a:gd name="T24" fmla="*/ 51 w 91"/>
              <a:gd name="T25" fmla="*/ 3 h 93"/>
              <a:gd name="T26" fmla="*/ 87 w 91"/>
              <a:gd name="T27" fmla="*/ 39 h 93"/>
              <a:gd name="T28" fmla="*/ 16 w 91"/>
              <a:gd name="T29" fmla="*/ 30 h 93"/>
              <a:gd name="T30" fmla="*/ 16 w 91"/>
              <a:gd name="T31" fmla="*/ 52 h 93"/>
              <a:gd name="T32" fmla="*/ 46 w 91"/>
              <a:gd name="T33" fmla="*/ 75 h 93"/>
              <a:gd name="T34" fmla="*/ 73 w 91"/>
              <a:gd name="T35" fmla="*/ 54 h 93"/>
              <a:gd name="T36" fmla="*/ 73 w 91"/>
              <a:gd name="T37" fmla="*/ 30 h 93"/>
              <a:gd name="T38" fmla="*/ 16 w 91"/>
              <a:gd name="T39" fmla="*/ 30 h 93"/>
              <a:gd name="T40" fmla="*/ 26 w 91"/>
              <a:gd name="T41" fmla="*/ 35 h 93"/>
              <a:gd name="T42" fmla="*/ 26 w 91"/>
              <a:gd name="T43" fmla="*/ 39 h 93"/>
              <a:gd name="T44" fmla="*/ 64 w 91"/>
              <a:gd name="T45" fmla="*/ 39 h 93"/>
              <a:gd name="T46" fmla="*/ 64 w 91"/>
              <a:gd name="T47" fmla="*/ 35 h 93"/>
              <a:gd name="T48" fmla="*/ 26 w 91"/>
              <a:gd name="T49" fmla="*/ 35 h 93"/>
              <a:gd name="T50" fmla="*/ 26 w 91"/>
              <a:gd name="T51" fmla="*/ 51 h 93"/>
              <a:gd name="T52" fmla="*/ 26 w 91"/>
              <a:gd name="T53" fmla="*/ 55 h 93"/>
              <a:gd name="T54" fmla="*/ 64 w 91"/>
              <a:gd name="T55" fmla="*/ 55 h 93"/>
              <a:gd name="T56" fmla="*/ 64 w 91"/>
              <a:gd name="T57" fmla="*/ 51 h 93"/>
              <a:gd name="T58" fmla="*/ 26 w 91"/>
              <a:gd name="T59" fmla="*/ 51 h 93"/>
              <a:gd name="T60" fmla="*/ 26 w 91"/>
              <a:gd name="T61" fmla="*/ 43 h 93"/>
              <a:gd name="T62" fmla="*/ 26 w 91"/>
              <a:gd name="T63" fmla="*/ 47 h 93"/>
              <a:gd name="T64" fmla="*/ 64 w 91"/>
              <a:gd name="T65" fmla="*/ 47 h 93"/>
              <a:gd name="T66" fmla="*/ 64 w 91"/>
              <a:gd name="T67" fmla="*/ 43 h 93"/>
              <a:gd name="T68" fmla="*/ 26 w 91"/>
              <a:gd name="T69" fmla="*/ 43 h 93"/>
              <a:gd name="T70" fmla="*/ 10 w 91"/>
              <a:gd name="T71" fmla="*/ 87 h 93"/>
              <a:gd name="T72" fmla="*/ 28 w 91"/>
              <a:gd name="T73" fmla="*/ 70 h 93"/>
              <a:gd name="T74" fmla="*/ 28 w 91"/>
              <a:gd name="T75" fmla="*/ 67 h 93"/>
              <a:gd name="T76" fmla="*/ 26 w 91"/>
              <a:gd name="T77" fmla="*/ 67 h 93"/>
              <a:gd name="T78" fmla="*/ 8 w 91"/>
              <a:gd name="T79" fmla="*/ 84 h 93"/>
              <a:gd name="T80" fmla="*/ 8 w 91"/>
              <a:gd name="T81" fmla="*/ 87 h 93"/>
              <a:gd name="T82" fmla="*/ 10 w 91"/>
              <a:gd name="T83" fmla="*/ 87 h 93"/>
              <a:gd name="T84" fmla="*/ 85 w 91"/>
              <a:gd name="T85" fmla="*/ 84 h 93"/>
              <a:gd name="T86" fmla="*/ 67 w 91"/>
              <a:gd name="T87" fmla="*/ 67 h 93"/>
              <a:gd name="T88" fmla="*/ 64 w 91"/>
              <a:gd name="T89" fmla="*/ 67 h 93"/>
              <a:gd name="T90" fmla="*/ 64 w 91"/>
              <a:gd name="T91" fmla="*/ 70 h 93"/>
              <a:gd name="T92" fmla="*/ 82 w 91"/>
              <a:gd name="T93" fmla="*/ 87 h 93"/>
              <a:gd name="T94" fmla="*/ 85 w 91"/>
              <a:gd name="T95" fmla="*/ 87 h 93"/>
              <a:gd name="T96" fmla="*/ 85 w 91"/>
              <a:gd name="T97" fmla="*/ 84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1" h="93">
                <a:moveTo>
                  <a:pt x="87" y="39"/>
                </a:moveTo>
                <a:cubicBezTo>
                  <a:pt x="89" y="40"/>
                  <a:pt x="91" y="43"/>
                  <a:pt x="91" y="46"/>
                </a:cubicBezTo>
                <a:cubicBezTo>
                  <a:pt x="91" y="83"/>
                  <a:pt x="91" y="83"/>
                  <a:pt x="91" y="83"/>
                </a:cubicBezTo>
                <a:cubicBezTo>
                  <a:pt x="91" y="89"/>
                  <a:pt x="86" y="93"/>
                  <a:pt x="81" y="93"/>
                </a:cubicBezTo>
                <a:cubicBezTo>
                  <a:pt x="10" y="93"/>
                  <a:pt x="10" y="93"/>
                  <a:pt x="10" y="93"/>
                </a:cubicBezTo>
                <a:cubicBezTo>
                  <a:pt x="5" y="93"/>
                  <a:pt x="0" y="89"/>
                  <a:pt x="0" y="83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4"/>
                  <a:pt x="1" y="41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39"/>
                </a:cubicBezTo>
                <a:cubicBezTo>
                  <a:pt x="40" y="3"/>
                  <a:pt x="40" y="3"/>
                  <a:pt x="40" y="3"/>
                </a:cubicBezTo>
                <a:cubicBezTo>
                  <a:pt x="43" y="0"/>
                  <a:pt x="47" y="0"/>
                  <a:pt x="51" y="3"/>
                </a:cubicBezTo>
                <a:cubicBezTo>
                  <a:pt x="87" y="39"/>
                  <a:pt x="87" y="39"/>
                  <a:pt x="87" y="39"/>
                </a:cubicBezTo>
                <a:close/>
                <a:moveTo>
                  <a:pt x="16" y="30"/>
                </a:moveTo>
                <a:cubicBezTo>
                  <a:pt x="16" y="52"/>
                  <a:pt x="16" y="52"/>
                  <a:pt x="16" y="52"/>
                </a:cubicBezTo>
                <a:cubicBezTo>
                  <a:pt x="46" y="75"/>
                  <a:pt x="46" y="75"/>
                  <a:pt x="46" y="75"/>
                </a:cubicBezTo>
                <a:cubicBezTo>
                  <a:pt x="73" y="54"/>
                  <a:pt x="73" y="54"/>
                  <a:pt x="73" y="54"/>
                </a:cubicBezTo>
                <a:cubicBezTo>
                  <a:pt x="73" y="30"/>
                  <a:pt x="73" y="30"/>
                  <a:pt x="73" y="30"/>
                </a:cubicBezTo>
                <a:cubicBezTo>
                  <a:pt x="16" y="30"/>
                  <a:pt x="16" y="30"/>
                  <a:pt x="16" y="30"/>
                </a:cubicBezTo>
                <a:close/>
                <a:moveTo>
                  <a:pt x="26" y="35"/>
                </a:moveTo>
                <a:cubicBezTo>
                  <a:pt x="26" y="39"/>
                  <a:pt x="26" y="39"/>
                  <a:pt x="26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35"/>
                  <a:pt x="64" y="35"/>
                  <a:pt x="64" y="35"/>
                </a:cubicBezTo>
                <a:cubicBezTo>
                  <a:pt x="26" y="35"/>
                  <a:pt x="26" y="35"/>
                  <a:pt x="26" y="35"/>
                </a:cubicBezTo>
                <a:close/>
                <a:moveTo>
                  <a:pt x="26" y="51"/>
                </a:moveTo>
                <a:cubicBezTo>
                  <a:pt x="26" y="55"/>
                  <a:pt x="26" y="55"/>
                  <a:pt x="26" y="55"/>
                </a:cubicBezTo>
                <a:cubicBezTo>
                  <a:pt x="64" y="55"/>
                  <a:pt x="64" y="55"/>
                  <a:pt x="64" y="55"/>
                </a:cubicBezTo>
                <a:cubicBezTo>
                  <a:pt x="64" y="51"/>
                  <a:pt x="64" y="51"/>
                  <a:pt x="64" y="51"/>
                </a:cubicBezTo>
                <a:cubicBezTo>
                  <a:pt x="26" y="51"/>
                  <a:pt x="26" y="51"/>
                  <a:pt x="26" y="51"/>
                </a:cubicBezTo>
                <a:close/>
                <a:moveTo>
                  <a:pt x="26" y="43"/>
                </a:moveTo>
                <a:cubicBezTo>
                  <a:pt x="26" y="47"/>
                  <a:pt x="26" y="47"/>
                  <a:pt x="26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3"/>
                  <a:pt x="64" y="43"/>
                  <a:pt x="64" y="43"/>
                </a:cubicBezTo>
                <a:cubicBezTo>
                  <a:pt x="26" y="43"/>
                  <a:pt x="26" y="43"/>
                  <a:pt x="26" y="43"/>
                </a:cubicBezTo>
                <a:close/>
                <a:moveTo>
                  <a:pt x="10" y="87"/>
                </a:moveTo>
                <a:cubicBezTo>
                  <a:pt x="28" y="70"/>
                  <a:pt x="28" y="70"/>
                  <a:pt x="28" y="70"/>
                </a:cubicBezTo>
                <a:cubicBezTo>
                  <a:pt x="29" y="69"/>
                  <a:pt x="29" y="68"/>
                  <a:pt x="28" y="67"/>
                </a:cubicBezTo>
                <a:cubicBezTo>
                  <a:pt x="28" y="66"/>
                  <a:pt x="27" y="66"/>
                  <a:pt x="26" y="67"/>
                </a:cubicBezTo>
                <a:cubicBezTo>
                  <a:pt x="8" y="84"/>
                  <a:pt x="8" y="84"/>
                  <a:pt x="8" y="84"/>
                </a:cubicBezTo>
                <a:cubicBezTo>
                  <a:pt x="7" y="85"/>
                  <a:pt x="7" y="86"/>
                  <a:pt x="8" y="87"/>
                </a:cubicBezTo>
                <a:cubicBezTo>
                  <a:pt x="8" y="88"/>
                  <a:pt x="10" y="88"/>
                  <a:pt x="10" y="87"/>
                </a:cubicBezTo>
                <a:close/>
                <a:moveTo>
                  <a:pt x="85" y="84"/>
                </a:moveTo>
                <a:cubicBezTo>
                  <a:pt x="67" y="67"/>
                  <a:pt x="67" y="67"/>
                  <a:pt x="67" y="67"/>
                </a:cubicBezTo>
                <a:cubicBezTo>
                  <a:pt x="66" y="66"/>
                  <a:pt x="65" y="66"/>
                  <a:pt x="64" y="67"/>
                </a:cubicBezTo>
                <a:cubicBezTo>
                  <a:pt x="63" y="68"/>
                  <a:pt x="63" y="69"/>
                  <a:pt x="64" y="70"/>
                </a:cubicBezTo>
                <a:cubicBezTo>
                  <a:pt x="82" y="87"/>
                  <a:pt x="82" y="87"/>
                  <a:pt x="82" y="87"/>
                </a:cubicBezTo>
                <a:cubicBezTo>
                  <a:pt x="83" y="88"/>
                  <a:pt x="84" y="88"/>
                  <a:pt x="85" y="87"/>
                </a:cubicBezTo>
                <a:cubicBezTo>
                  <a:pt x="85" y="86"/>
                  <a:pt x="85" y="85"/>
                  <a:pt x="85" y="8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Freeform 19"/>
          <p:cNvSpPr>
            <a:spLocks noEditPoints="1"/>
          </p:cNvSpPr>
          <p:nvPr/>
        </p:nvSpPr>
        <p:spPr bwMode="auto">
          <a:xfrm>
            <a:off x="9246162" y="4945787"/>
            <a:ext cx="408523" cy="350163"/>
          </a:xfrm>
          <a:custGeom>
            <a:avLst/>
            <a:gdLst>
              <a:gd name="T0" fmla="*/ 4 w 94"/>
              <a:gd name="T1" fmla="*/ 19 h 81"/>
              <a:gd name="T2" fmla="*/ 46 w 94"/>
              <a:gd name="T3" fmla="*/ 19 h 81"/>
              <a:gd name="T4" fmla="*/ 50 w 94"/>
              <a:gd name="T5" fmla="*/ 16 h 81"/>
              <a:gd name="T6" fmla="*/ 73 w 94"/>
              <a:gd name="T7" fmla="*/ 0 h 81"/>
              <a:gd name="T8" fmla="*/ 73 w 94"/>
              <a:gd name="T9" fmla="*/ 33 h 81"/>
              <a:gd name="T10" fmla="*/ 73 w 94"/>
              <a:gd name="T11" fmla="*/ 66 h 81"/>
              <a:gd name="T12" fmla="*/ 50 w 94"/>
              <a:gd name="T13" fmla="*/ 49 h 81"/>
              <a:gd name="T14" fmla="*/ 46 w 94"/>
              <a:gd name="T15" fmla="*/ 47 h 81"/>
              <a:gd name="T16" fmla="*/ 33 w 94"/>
              <a:gd name="T17" fmla="*/ 47 h 81"/>
              <a:gd name="T18" fmla="*/ 40 w 94"/>
              <a:gd name="T19" fmla="*/ 70 h 81"/>
              <a:gd name="T20" fmla="*/ 45 w 94"/>
              <a:gd name="T21" fmla="*/ 70 h 81"/>
              <a:gd name="T22" fmla="*/ 45 w 94"/>
              <a:gd name="T23" fmla="*/ 81 h 81"/>
              <a:gd name="T24" fmla="*/ 43 w 94"/>
              <a:gd name="T25" fmla="*/ 81 h 81"/>
              <a:gd name="T26" fmla="*/ 21 w 94"/>
              <a:gd name="T27" fmla="*/ 81 h 81"/>
              <a:gd name="T28" fmla="*/ 11 w 94"/>
              <a:gd name="T29" fmla="*/ 47 h 81"/>
              <a:gd name="T30" fmla="*/ 4 w 94"/>
              <a:gd name="T31" fmla="*/ 47 h 81"/>
              <a:gd name="T32" fmla="*/ 4 w 94"/>
              <a:gd name="T33" fmla="*/ 19 h 81"/>
              <a:gd name="T34" fmla="*/ 87 w 94"/>
              <a:gd name="T35" fmla="*/ 23 h 81"/>
              <a:gd name="T36" fmla="*/ 94 w 94"/>
              <a:gd name="T37" fmla="*/ 33 h 81"/>
              <a:gd name="T38" fmla="*/ 87 w 94"/>
              <a:gd name="T39" fmla="*/ 43 h 81"/>
              <a:gd name="T40" fmla="*/ 87 w 94"/>
              <a:gd name="T41" fmla="*/ 66 h 81"/>
              <a:gd name="T42" fmla="*/ 78 w 94"/>
              <a:gd name="T43" fmla="*/ 66 h 81"/>
              <a:gd name="T44" fmla="*/ 78 w 94"/>
              <a:gd name="T45" fmla="*/ 0 h 81"/>
              <a:gd name="T46" fmla="*/ 87 w 94"/>
              <a:gd name="T47" fmla="*/ 0 h 81"/>
              <a:gd name="T48" fmla="*/ 87 w 94"/>
              <a:gd name="T49" fmla="*/ 23 h 81"/>
              <a:gd name="T50" fmla="*/ 46 w 94"/>
              <a:gd name="T51" fmla="*/ 49 h 81"/>
              <a:gd name="T52" fmla="*/ 37 w 94"/>
              <a:gd name="T53" fmla="*/ 49 h 81"/>
              <a:gd name="T54" fmla="*/ 40 w 94"/>
              <a:gd name="T55" fmla="*/ 61 h 81"/>
              <a:gd name="T56" fmla="*/ 43 w 94"/>
              <a:gd name="T57" fmla="*/ 61 h 81"/>
              <a:gd name="T58" fmla="*/ 43 w 94"/>
              <a:gd name="T59" fmla="*/ 57 h 81"/>
              <a:gd name="T60" fmla="*/ 46 w 94"/>
              <a:gd name="T61" fmla="*/ 49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94" h="81">
                <a:moveTo>
                  <a:pt x="4" y="19"/>
                </a:moveTo>
                <a:cubicBezTo>
                  <a:pt x="46" y="19"/>
                  <a:pt x="46" y="19"/>
                  <a:pt x="46" y="19"/>
                </a:cubicBezTo>
                <a:cubicBezTo>
                  <a:pt x="50" y="16"/>
                  <a:pt x="50" y="16"/>
                  <a:pt x="50" y="16"/>
                </a:cubicBezTo>
                <a:cubicBezTo>
                  <a:pt x="73" y="0"/>
                  <a:pt x="73" y="0"/>
                  <a:pt x="73" y="0"/>
                </a:cubicBezTo>
                <a:cubicBezTo>
                  <a:pt x="73" y="33"/>
                  <a:pt x="73" y="33"/>
                  <a:pt x="73" y="33"/>
                </a:cubicBezTo>
                <a:cubicBezTo>
                  <a:pt x="73" y="66"/>
                  <a:pt x="73" y="66"/>
                  <a:pt x="73" y="66"/>
                </a:cubicBezTo>
                <a:cubicBezTo>
                  <a:pt x="50" y="49"/>
                  <a:pt x="50" y="49"/>
                  <a:pt x="50" y="49"/>
                </a:cubicBezTo>
                <a:cubicBezTo>
                  <a:pt x="46" y="47"/>
                  <a:pt x="46" y="47"/>
                  <a:pt x="46" y="47"/>
                </a:cubicBezTo>
                <a:cubicBezTo>
                  <a:pt x="33" y="47"/>
                  <a:pt x="33" y="47"/>
                  <a:pt x="33" y="47"/>
                </a:cubicBezTo>
                <a:cubicBezTo>
                  <a:pt x="40" y="70"/>
                  <a:pt x="40" y="70"/>
                  <a:pt x="40" y="70"/>
                </a:cubicBezTo>
                <a:cubicBezTo>
                  <a:pt x="45" y="70"/>
                  <a:pt x="45" y="70"/>
                  <a:pt x="45" y="70"/>
                </a:cubicBezTo>
                <a:cubicBezTo>
                  <a:pt x="45" y="81"/>
                  <a:pt x="45" y="81"/>
                  <a:pt x="45" y="81"/>
                </a:cubicBezTo>
                <a:cubicBezTo>
                  <a:pt x="43" y="81"/>
                  <a:pt x="43" y="81"/>
                  <a:pt x="43" y="81"/>
                </a:cubicBezTo>
                <a:cubicBezTo>
                  <a:pt x="21" y="81"/>
                  <a:pt x="21" y="81"/>
                  <a:pt x="21" y="81"/>
                </a:cubicBezTo>
                <a:cubicBezTo>
                  <a:pt x="11" y="47"/>
                  <a:pt x="11" y="47"/>
                  <a:pt x="11" y="47"/>
                </a:cubicBezTo>
                <a:cubicBezTo>
                  <a:pt x="4" y="47"/>
                  <a:pt x="4" y="47"/>
                  <a:pt x="4" y="47"/>
                </a:cubicBezTo>
                <a:cubicBezTo>
                  <a:pt x="0" y="37"/>
                  <a:pt x="0" y="28"/>
                  <a:pt x="4" y="19"/>
                </a:cubicBezTo>
                <a:close/>
                <a:moveTo>
                  <a:pt x="87" y="23"/>
                </a:moveTo>
                <a:cubicBezTo>
                  <a:pt x="91" y="24"/>
                  <a:pt x="94" y="28"/>
                  <a:pt x="94" y="33"/>
                </a:cubicBezTo>
                <a:cubicBezTo>
                  <a:pt x="94" y="38"/>
                  <a:pt x="91" y="42"/>
                  <a:pt x="87" y="43"/>
                </a:cubicBezTo>
                <a:cubicBezTo>
                  <a:pt x="87" y="66"/>
                  <a:pt x="87" y="66"/>
                  <a:pt x="87" y="66"/>
                </a:cubicBezTo>
                <a:cubicBezTo>
                  <a:pt x="78" y="66"/>
                  <a:pt x="78" y="66"/>
                  <a:pt x="78" y="66"/>
                </a:cubicBezTo>
                <a:cubicBezTo>
                  <a:pt x="78" y="0"/>
                  <a:pt x="78" y="0"/>
                  <a:pt x="78" y="0"/>
                </a:cubicBezTo>
                <a:cubicBezTo>
                  <a:pt x="87" y="0"/>
                  <a:pt x="87" y="0"/>
                  <a:pt x="87" y="0"/>
                </a:cubicBezTo>
                <a:cubicBezTo>
                  <a:pt x="87" y="23"/>
                  <a:pt x="87" y="23"/>
                  <a:pt x="87" y="23"/>
                </a:cubicBezTo>
                <a:close/>
                <a:moveTo>
                  <a:pt x="46" y="49"/>
                </a:moveTo>
                <a:cubicBezTo>
                  <a:pt x="37" y="49"/>
                  <a:pt x="37" y="49"/>
                  <a:pt x="37" y="49"/>
                </a:cubicBezTo>
                <a:cubicBezTo>
                  <a:pt x="40" y="61"/>
                  <a:pt x="40" y="61"/>
                  <a:pt x="40" y="61"/>
                </a:cubicBezTo>
                <a:cubicBezTo>
                  <a:pt x="43" y="61"/>
                  <a:pt x="43" y="61"/>
                  <a:pt x="43" y="61"/>
                </a:cubicBezTo>
                <a:cubicBezTo>
                  <a:pt x="43" y="57"/>
                  <a:pt x="43" y="57"/>
                  <a:pt x="43" y="57"/>
                </a:cubicBezTo>
                <a:lnTo>
                  <a:pt x="46" y="4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Freeform 20"/>
          <p:cNvSpPr>
            <a:spLocks noEditPoints="1"/>
          </p:cNvSpPr>
          <p:nvPr/>
        </p:nvSpPr>
        <p:spPr bwMode="auto">
          <a:xfrm>
            <a:off x="6082626" y="4828668"/>
            <a:ext cx="401292" cy="467282"/>
          </a:xfrm>
          <a:custGeom>
            <a:avLst/>
            <a:gdLst>
              <a:gd name="T0" fmla="*/ 233 w 233"/>
              <a:gd name="T1" fmla="*/ 118 h 271"/>
              <a:gd name="T2" fmla="*/ 205 w 233"/>
              <a:gd name="T3" fmla="*/ 262 h 271"/>
              <a:gd name="T4" fmla="*/ 200 w 233"/>
              <a:gd name="T5" fmla="*/ 271 h 271"/>
              <a:gd name="T6" fmla="*/ 175 w 233"/>
              <a:gd name="T7" fmla="*/ 262 h 271"/>
              <a:gd name="T8" fmla="*/ 57 w 233"/>
              <a:gd name="T9" fmla="*/ 271 h 271"/>
              <a:gd name="T10" fmla="*/ 32 w 233"/>
              <a:gd name="T11" fmla="*/ 262 h 271"/>
              <a:gd name="T12" fmla="*/ 0 w 233"/>
              <a:gd name="T13" fmla="*/ 234 h 271"/>
              <a:gd name="T14" fmla="*/ 28 w 233"/>
              <a:gd name="T15" fmla="*/ 90 h 271"/>
              <a:gd name="T16" fmla="*/ 56 w 233"/>
              <a:gd name="T17" fmla="*/ 20 h 271"/>
              <a:gd name="T18" fmla="*/ 122 w 233"/>
              <a:gd name="T19" fmla="*/ 0 h 271"/>
              <a:gd name="T20" fmla="*/ 103 w 233"/>
              <a:gd name="T21" fmla="*/ 65 h 271"/>
              <a:gd name="T22" fmla="*/ 61 w 233"/>
              <a:gd name="T23" fmla="*/ 84 h 271"/>
              <a:gd name="T24" fmla="*/ 43 w 233"/>
              <a:gd name="T25" fmla="*/ 31 h 271"/>
              <a:gd name="T26" fmla="*/ 80 w 233"/>
              <a:gd name="T27" fmla="*/ 137 h 271"/>
              <a:gd name="T28" fmla="*/ 55 w 233"/>
              <a:gd name="T29" fmla="*/ 181 h 271"/>
              <a:gd name="T30" fmla="*/ 80 w 233"/>
              <a:gd name="T31" fmla="*/ 137 h 271"/>
              <a:gd name="T32" fmla="*/ 180 w 233"/>
              <a:gd name="T33" fmla="*/ 126 h 271"/>
              <a:gd name="T34" fmla="*/ 214 w 233"/>
              <a:gd name="T35" fmla="*/ 119 h 271"/>
              <a:gd name="T36" fmla="*/ 196 w 233"/>
              <a:gd name="T37" fmla="*/ 205 h 271"/>
              <a:gd name="T38" fmla="*/ 196 w 233"/>
              <a:gd name="T39" fmla="*/ 225 h 271"/>
              <a:gd name="T40" fmla="*/ 196 w 233"/>
              <a:gd name="T41" fmla="*/ 205 h 271"/>
              <a:gd name="T42" fmla="*/ 187 w 233"/>
              <a:gd name="T43" fmla="*/ 185 h 271"/>
              <a:gd name="T44" fmla="*/ 206 w 233"/>
              <a:gd name="T45" fmla="*/ 185 h 271"/>
              <a:gd name="T46" fmla="*/ 180 w 233"/>
              <a:gd name="T47" fmla="*/ 151 h 271"/>
              <a:gd name="T48" fmla="*/ 214 w 233"/>
              <a:gd name="T49" fmla="*/ 158 h 271"/>
              <a:gd name="T50" fmla="*/ 180 w 233"/>
              <a:gd name="T51" fmla="*/ 151 h 271"/>
              <a:gd name="T52" fmla="*/ 180 w 233"/>
              <a:gd name="T53" fmla="*/ 147 h 271"/>
              <a:gd name="T54" fmla="*/ 214 w 233"/>
              <a:gd name="T55" fmla="*/ 141 h 271"/>
              <a:gd name="T56" fmla="*/ 180 w 233"/>
              <a:gd name="T57" fmla="*/ 130 h 271"/>
              <a:gd name="T58" fmla="*/ 214 w 233"/>
              <a:gd name="T59" fmla="*/ 136 h 271"/>
              <a:gd name="T60" fmla="*/ 180 w 233"/>
              <a:gd name="T61" fmla="*/ 130 h 271"/>
              <a:gd name="T62" fmla="*/ 34 w 233"/>
              <a:gd name="T63" fmla="*/ 159 h 271"/>
              <a:gd name="T64" fmla="*/ 71 w 233"/>
              <a:gd name="T65" fmla="*/ 226 h 271"/>
              <a:gd name="T66" fmla="*/ 170 w 233"/>
              <a:gd name="T67" fmla="*/ 189 h 271"/>
              <a:gd name="T68" fmla="*/ 133 w 233"/>
              <a:gd name="T69" fmla="*/ 122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33" h="271">
                <a:moveTo>
                  <a:pt x="205" y="90"/>
                </a:moveTo>
                <a:cubicBezTo>
                  <a:pt x="221" y="90"/>
                  <a:pt x="233" y="103"/>
                  <a:pt x="233" y="118"/>
                </a:cubicBezTo>
                <a:cubicBezTo>
                  <a:pt x="233" y="234"/>
                  <a:pt x="233" y="234"/>
                  <a:pt x="233" y="234"/>
                </a:cubicBezTo>
                <a:cubicBezTo>
                  <a:pt x="233" y="250"/>
                  <a:pt x="221" y="262"/>
                  <a:pt x="205" y="262"/>
                </a:cubicBezTo>
                <a:cubicBezTo>
                  <a:pt x="200" y="262"/>
                  <a:pt x="200" y="262"/>
                  <a:pt x="200" y="262"/>
                </a:cubicBezTo>
                <a:cubicBezTo>
                  <a:pt x="200" y="271"/>
                  <a:pt x="200" y="271"/>
                  <a:pt x="200" y="271"/>
                </a:cubicBezTo>
                <a:cubicBezTo>
                  <a:pt x="175" y="271"/>
                  <a:pt x="175" y="271"/>
                  <a:pt x="175" y="271"/>
                </a:cubicBezTo>
                <a:cubicBezTo>
                  <a:pt x="175" y="262"/>
                  <a:pt x="175" y="262"/>
                  <a:pt x="175" y="262"/>
                </a:cubicBezTo>
                <a:cubicBezTo>
                  <a:pt x="57" y="262"/>
                  <a:pt x="57" y="262"/>
                  <a:pt x="57" y="262"/>
                </a:cubicBezTo>
                <a:cubicBezTo>
                  <a:pt x="57" y="271"/>
                  <a:pt x="57" y="271"/>
                  <a:pt x="57" y="271"/>
                </a:cubicBezTo>
                <a:cubicBezTo>
                  <a:pt x="32" y="271"/>
                  <a:pt x="32" y="271"/>
                  <a:pt x="32" y="271"/>
                </a:cubicBezTo>
                <a:cubicBezTo>
                  <a:pt x="32" y="262"/>
                  <a:pt x="32" y="262"/>
                  <a:pt x="32" y="262"/>
                </a:cubicBezTo>
                <a:cubicBezTo>
                  <a:pt x="28" y="262"/>
                  <a:pt x="28" y="262"/>
                  <a:pt x="28" y="262"/>
                </a:cubicBezTo>
                <a:cubicBezTo>
                  <a:pt x="13" y="262"/>
                  <a:pt x="0" y="250"/>
                  <a:pt x="0" y="234"/>
                </a:cubicBezTo>
                <a:cubicBezTo>
                  <a:pt x="0" y="118"/>
                  <a:pt x="0" y="118"/>
                  <a:pt x="0" y="118"/>
                </a:cubicBezTo>
                <a:cubicBezTo>
                  <a:pt x="0" y="103"/>
                  <a:pt x="13" y="90"/>
                  <a:pt x="28" y="90"/>
                </a:cubicBezTo>
                <a:cubicBezTo>
                  <a:pt x="91" y="90"/>
                  <a:pt x="155" y="90"/>
                  <a:pt x="205" y="90"/>
                </a:cubicBezTo>
                <a:close/>
                <a:moveTo>
                  <a:pt x="56" y="20"/>
                </a:moveTo>
                <a:cubicBezTo>
                  <a:pt x="87" y="57"/>
                  <a:pt x="87" y="57"/>
                  <a:pt x="87" y="57"/>
                </a:cubicBezTo>
                <a:cubicBezTo>
                  <a:pt x="122" y="0"/>
                  <a:pt x="122" y="0"/>
                  <a:pt x="122" y="0"/>
                </a:cubicBezTo>
                <a:cubicBezTo>
                  <a:pt x="137" y="9"/>
                  <a:pt x="137" y="9"/>
                  <a:pt x="137" y="9"/>
                </a:cubicBezTo>
                <a:cubicBezTo>
                  <a:pt x="103" y="65"/>
                  <a:pt x="103" y="65"/>
                  <a:pt x="103" y="65"/>
                </a:cubicBezTo>
                <a:cubicBezTo>
                  <a:pt x="110" y="69"/>
                  <a:pt x="114" y="76"/>
                  <a:pt x="116" y="84"/>
                </a:cubicBezTo>
                <a:cubicBezTo>
                  <a:pt x="61" y="84"/>
                  <a:pt x="61" y="84"/>
                  <a:pt x="61" y="84"/>
                </a:cubicBezTo>
                <a:cubicBezTo>
                  <a:pt x="62" y="77"/>
                  <a:pt x="66" y="70"/>
                  <a:pt x="72" y="66"/>
                </a:cubicBezTo>
                <a:cubicBezTo>
                  <a:pt x="43" y="31"/>
                  <a:pt x="43" y="31"/>
                  <a:pt x="43" y="31"/>
                </a:cubicBezTo>
                <a:cubicBezTo>
                  <a:pt x="56" y="20"/>
                  <a:pt x="56" y="20"/>
                  <a:pt x="56" y="20"/>
                </a:cubicBezTo>
                <a:close/>
                <a:moveTo>
                  <a:pt x="80" y="137"/>
                </a:moveTo>
                <a:cubicBezTo>
                  <a:pt x="71" y="132"/>
                  <a:pt x="58" y="137"/>
                  <a:pt x="51" y="149"/>
                </a:cubicBezTo>
                <a:cubicBezTo>
                  <a:pt x="44" y="161"/>
                  <a:pt x="46" y="175"/>
                  <a:pt x="55" y="181"/>
                </a:cubicBezTo>
                <a:cubicBezTo>
                  <a:pt x="64" y="186"/>
                  <a:pt x="69" y="175"/>
                  <a:pt x="76" y="163"/>
                </a:cubicBezTo>
                <a:cubicBezTo>
                  <a:pt x="83" y="151"/>
                  <a:pt x="89" y="142"/>
                  <a:pt x="80" y="137"/>
                </a:cubicBezTo>
                <a:close/>
                <a:moveTo>
                  <a:pt x="180" y="119"/>
                </a:moveTo>
                <a:cubicBezTo>
                  <a:pt x="180" y="126"/>
                  <a:pt x="180" y="126"/>
                  <a:pt x="180" y="126"/>
                </a:cubicBezTo>
                <a:cubicBezTo>
                  <a:pt x="214" y="126"/>
                  <a:pt x="214" y="126"/>
                  <a:pt x="214" y="126"/>
                </a:cubicBezTo>
                <a:cubicBezTo>
                  <a:pt x="214" y="119"/>
                  <a:pt x="214" y="119"/>
                  <a:pt x="214" y="119"/>
                </a:cubicBezTo>
                <a:cubicBezTo>
                  <a:pt x="180" y="119"/>
                  <a:pt x="180" y="119"/>
                  <a:pt x="180" y="119"/>
                </a:cubicBezTo>
                <a:close/>
                <a:moveTo>
                  <a:pt x="196" y="205"/>
                </a:moveTo>
                <a:cubicBezTo>
                  <a:pt x="191" y="205"/>
                  <a:pt x="187" y="210"/>
                  <a:pt x="187" y="215"/>
                </a:cubicBezTo>
                <a:cubicBezTo>
                  <a:pt x="187" y="220"/>
                  <a:pt x="191" y="225"/>
                  <a:pt x="196" y="225"/>
                </a:cubicBezTo>
                <a:cubicBezTo>
                  <a:pt x="202" y="225"/>
                  <a:pt x="206" y="220"/>
                  <a:pt x="206" y="215"/>
                </a:cubicBezTo>
                <a:cubicBezTo>
                  <a:pt x="206" y="210"/>
                  <a:pt x="202" y="205"/>
                  <a:pt x="196" y="205"/>
                </a:cubicBezTo>
                <a:close/>
                <a:moveTo>
                  <a:pt x="196" y="176"/>
                </a:moveTo>
                <a:cubicBezTo>
                  <a:pt x="191" y="176"/>
                  <a:pt x="187" y="180"/>
                  <a:pt x="187" y="185"/>
                </a:cubicBezTo>
                <a:cubicBezTo>
                  <a:pt x="187" y="191"/>
                  <a:pt x="191" y="195"/>
                  <a:pt x="196" y="195"/>
                </a:cubicBezTo>
                <a:cubicBezTo>
                  <a:pt x="202" y="195"/>
                  <a:pt x="206" y="191"/>
                  <a:pt x="206" y="185"/>
                </a:cubicBezTo>
                <a:cubicBezTo>
                  <a:pt x="206" y="180"/>
                  <a:pt x="202" y="176"/>
                  <a:pt x="196" y="176"/>
                </a:cubicBezTo>
                <a:close/>
                <a:moveTo>
                  <a:pt x="180" y="151"/>
                </a:moveTo>
                <a:cubicBezTo>
                  <a:pt x="180" y="158"/>
                  <a:pt x="180" y="158"/>
                  <a:pt x="180" y="158"/>
                </a:cubicBezTo>
                <a:cubicBezTo>
                  <a:pt x="214" y="158"/>
                  <a:pt x="214" y="158"/>
                  <a:pt x="214" y="158"/>
                </a:cubicBezTo>
                <a:cubicBezTo>
                  <a:pt x="214" y="151"/>
                  <a:pt x="214" y="151"/>
                  <a:pt x="214" y="151"/>
                </a:cubicBezTo>
                <a:cubicBezTo>
                  <a:pt x="180" y="151"/>
                  <a:pt x="180" y="151"/>
                  <a:pt x="180" y="151"/>
                </a:cubicBezTo>
                <a:close/>
                <a:moveTo>
                  <a:pt x="180" y="141"/>
                </a:moveTo>
                <a:cubicBezTo>
                  <a:pt x="180" y="147"/>
                  <a:pt x="180" y="147"/>
                  <a:pt x="180" y="147"/>
                </a:cubicBezTo>
                <a:cubicBezTo>
                  <a:pt x="214" y="147"/>
                  <a:pt x="214" y="147"/>
                  <a:pt x="214" y="147"/>
                </a:cubicBezTo>
                <a:cubicBezTo>
                  <a:pt x="214" y="141"/>
                  <a:pt x="214" y="141"/>
                  <a:pt x="214" y="141"/>
                </a:cubicBezTo>
                <a:cubicBezTo>
                  <a:pt x="180" y="141"/>
                  <a:pt x="180" y="141"/>
                  <a:pt x="180" y="141"/>
                </a:cubicBezTo>
                <a:close/>
                <a:moveTo>
                  <a:pt x="180" y="130"/>
                </a:moveTo>
                <a:cubicBezTo>
                  <a:pt x="180" y="136"/>
                  <a:pt x="180" y="136"/>
                  <a:pt x="180" y="136"/>
                </a:cubicBezTo>
                <a:cubicBezTo>
                  <a:pt x="214" y="136"/>
                  <a:pt x="214" y="136"/>
                  <a:pt x="214" y="136"/>
                </a:cubicBezTo>
                <a:cubicBezTo>
                  <a:pt x="214" y="130"/>
                  <a:pt x="214" y="130"/>
                  <a:pt x="214" y="130"/>
                </a:cubicBezTo>
                <a:cubicBezTo>
                  <a:pt x="180" y="130"/>
                  <a:pt x="180" y="130"/>
                  <a:pt x="180" y="130"/>
                </a:cubicBezTo>
                <a:close/>
                <a:moveTo>
                  <a:pt x="71" y="122"/>
                </a:moveTo>
                <a:cubicBezTo>
                  <a:pt x="51" y="122"/>
                  <a:pt x="34" y="139"/>
                  <a:pt x="34" y="159"/>
                </a:cubicBezTo>
                <a:cubicBezTo>
                  <a:pt x="34" y="189"/>
                  <a:pt x="34" y="189"/>
                  <a:pt x="34" y="189"/>
                </a:cubicBezTo>
                <a:cubicBezTo>
                  <a:pt x="34" y="210"/>
                  <a:pt x="51" y="226"/>
                  <a:pt x="71" y="226"/>
                </a:cubicBezTo>
                <a:cubicBezTo>
                  <a:pt x="133" y="226"/>
                  <a:pt x="133" y="226"/>
                  <a:pt x="133" y="226"/>
                </a:cubicBezTo>
                <a:cubicBezTo>
                  <a:pt x="153" y="226"/>
                  <a:pt x="170" y="210"/>
                  <a:pt x="170" y="189"/>
                </a:cubicBezTo>
                <a:cubicBezTo>
                  <a:pt x="170" y="159"/>
                  <a:pt x="170" y="159"/>
                  <a:pt x="170" y="159"/>
                </a:cubicBezTo>
                <a:cubicBezTo>
                  <a:pt x="170" y="139"/>
                  <a:pt x="153" y="122"/>
                  <a:pt x="133" y="122"/>
                </a:cubicBezTo>
                <a:lnTo>
                  <a:pt x="71" y="12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4341143" y="5403701"/>
            <a:ext cx="1210727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5898858" y="5403701"/>
            <a:ext cx="1210727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7486247" y="5403701"/>
            <a:ext cx="1210727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9043963" y="5403701"/>
            <a:ext cx="1210727" cy="9651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10631963" y="5403701"/>
            <a:ext cx="1210727" cy="9651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484089" y="2809714"/>
            <a:ext cx="4041410" cy="3443938"/>
            <a:chOff x="458370" y="2292267"/>
            <a:chExt cx="3832276" cy="3265722"/>
          </a:xfrm>
        </p:grpSpPr>
        <p:graphicFrame>
          <p:nvGraphicFramePr>
            <p:cNvPr id="16" name="Chart 15"/>
            <p:cNvGraphicFramePr/>
            <p:nvPr>
              <p:extLst/>
            </p:nvPr>
          </p:nvGraphicFramePr>
          <p:xfrm>
            <a:off x="458370" y="2292267"/>
            <a:ext cx="3832276" cy="326572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33" name="TextBox 32"/>
            <p:cNvSpPr txBox="1"/>
            <p:nvPr/>
          </p:nvSpPr>
          <p:spPr>
            <a:xfrm>
              <a:off x="1876984" y="3744336"/>
              <a:ext cx="1000497" cy="3101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4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SUCCESS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3227904" y="3736315"/>
              <a:ext cx="564243" cy="3419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6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40%</a:t>
              </a:r>
              <a:endParaRPr lang="en-GB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1655514" y="2707379"/>
              <a:ext cx="564243" cy="3419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6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15%</a:t>
              </a:r>
              <a:endParaRPr lang="en-GB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1017254" y="3338633"/>
              <a:ext cx="564243" cy="3419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6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15%</a:t>
              </a:r>
              <a:endParaRPr lang="en-GB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1016279" y="4257790"/>
              <a:ext cx="564243" cy="3419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6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20%</a:t>
              </a:r>
              <a:endParaRPr lang="en-GB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1876984" y="4885903"/>
              <a:ext cx="564243" cy="3419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6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20%</a:t>
              </a:r>
              <a:endParaRPr lang="en-GB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0" name="TextBox 39"/>
          <p:cNvSpPr txBox="1"/>
          <p:nvPr/>
        </p:nvSpPr>
        <p:spPr>
          <a:xfrm>
            <a:off x="4400550" y="2818450"/>
            <a:ext cx="1491114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 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4400436" y="3167799"/>
            <a:ext cx="7341621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4400436" y="4053265"/>
            <a:ext cx="7341621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Box 8"/>
          <p:cNvSpPr txBox="1"/>
          <p:nvPr/>
        </p:nvSpPr>
        <p:spPr>
          <a:xfrm>
            <a:off x="609600" y="297529"/>
            <a:ext cx="2644190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2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8"/>
          <p:cNvSpPr txBox="1"/>
          <p:nvPr/>
        </p:nvSpPr>
        <p:spPr>
          <a:xfrm>
            <a:off x="609600" y="688817"/>
            <a:ext cx="32194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6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12732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1" grpId="0" animBg="1"/>
      <p:bldP spid="22" grpId="0"/>
      <p:bldP spid="29" grpId="0"/>
      <p:bldP spid="30" grpId="0"/>
      <p:bldP spid="31" grpId="0"/>
      <p:bldP spid="32" grpId="0"/>
      <p:bldP spid="40" grpId="0"/>
      <p:bldP spid="41" grpId="0"/>
      <p:bldP spid="4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54" y="-3332"/>
            <a:ext cx="12858043" cy="4915801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GB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7178352" y="0"/>
            <a:ext cx="4393103" cy="491246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GB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384623" y="1271372"/>
            <a:ext cx="2933183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直接复制你的内容到此</a:t>
            </a:r>
            <a:endParaRPr lang="en-GB" sz="2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7384624" y="1737623"/>
            <a:ext cx="3980558" cy="25633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GB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Rectangle 6"/>
          <p:cNvSpPr/>
          <p:nvPr/>
        </p:nvSpPr>
        <p:spPr>
          <a:xfrm>
            <a:off x="1100783" y="5653832"/>
            <a:ext cx="10441775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r>
              <a: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r>
              <a: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r>
              <a: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100784" y="5233679"/>
            <a:ext cx="2664296" cy="3058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直接复制你的内容到此</a:t>
            </a:r>
            <a:endParaRPr lang="en-GB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9058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9" grpId="0" animBg="1"/>
      <p:bldP spid="20" grpId="0"/>
      <p:bldP spid="22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7" name="Group 156"/>
          <p:cNvGrpSpPr/>
          <p:nvPr/>
        </p:nvGrpSpPr>
        <p:grpSpPr>
          <a:xfrm>
            <a:off x="1645428" y="2371098"/>
            <a:ext cx="4751427" cy="4053515"/>
            <a:chOff x="3534332" y="1723527"/>
            <a:chExt cx="5122595" cy="4370164"/>
          </a:xfrm>
        </p:grpSpPr>
        <p:sp>
          <p:nvSpPr>
            <p:cNvPr id="6" name="Freeform 5"/>
            <p:cNvSpPr>
              <a:spLocks noEditPoints="1"/>
            </p:cNvSpPr>
            <p:nvPr/>
          </p:nvSpPr>
          <p:spPr bwMode="auto">
            <a:xfrm>
              <a:off x="4014228" y="2113813"/>
              <a:ext cx="4205016" cy="2151386"/>
            </a:xfrm>
            <a:custGeom>
              <a:avLst/>
              <a:gdLst>
                <a:gd name="T0" fmla="*/ 5626 w 5678"/>
                <a:gd name="T1" fmla="*/ 2815 h 2905"/>
                <a:gd name="T2" fmla="*/ 5572 w 5678"/>
                <a:gd name="T3" fmla="*/ 2673 h 2905"/>
                <a:gd name="T4" fmla="*/ 5520 w 5678"/>
                <a:gd name="T5" fmla="*/ 2531 h 2905"/>
                <a:gd name="T6" fmla="*/ 5465 w 5678"/>
                <a:gd name="T7" fmla="*/ 2389 h 2905"/>
                <a:gd name="T8" fmla="*/ 5413 w 5678"/>
                <a:gd name="T9" fmla="*/ 2247 h 2905"/>
                <a:gd name="T10" fmla="*/ 5359 w 5678"/>
                <a:gd name="T11" fmla="*/ 2105 h 2905"/>
                <a:gd name="T12" fmla="*/ 5307 w 5678"/>
                <a:gd name="T13" fmla="*/ 1963 h 2905"/>
                <a:gd name="T14" fmla="*/ 5253 w 5678"/>
                <a:gd name="T15" fmla="*/ 1822 h 2905"/>
                <a:gd name="T16" fmla="*/ 5201 w 5678"/>
                <a:gd name="T17" fmla="*/ 1682 h 2905"/>
                <a:gd name="T18" fmla="*/ 5146 w 5678"/>
                <a:gd name="T19" fmla="*/ 1540 h 2905"/>
                <a:gd name="T20" fmla="*/ 5092 w 5678"/>
                <a:gd name="T21" fmla="*/ 1398 h 2905"/>
                <a:gd name="T22" fmla="*/ 5040 w 5678"/>
                <a:gd name="T23" fmla="*/ 1256 h 2905"/>
                <a:gd name="T24" fmla="*/ 4985 w 5678"/>
                <a:gd name="T25" fmla="*/ 1114 h 2905"/>
                <a:gd name="T26" fmla="*/ 4933 w 5678"/>
                <a:gd name="T27" fmla="*/ 972 h 2905"/>
                <a:gd name="T28" fmla="*/ 4905 w 5678"/>
                <a:gd name="T29" fmla="*/ 845 h 2905"/>
                <a:gd name="T30" fmla="*/ 4765 w 5678"/>
                <a:gd name="T31" fmla="*/ 807 h 2905"/>
                <a:gd name="T32" fmla="*/ 4626 w 5678"/>
                <a:gd name="T33" fmla="*/ 750 h 2905"/>
                <a:gd name="T34" fmla="*/ 4484 w 5678"/>
                <a:gd name="T35" fmla="*/ 693 h 2905"/>
                <a:gd name="T36" fmla="*/ 4345 w 5678"/>
                <a:gd name="T37" fmla="*/ 637 h 2905"/>
                <a:gd name="T38" fmla="*/ 4205 w 5678"/>
                <a:gd name="T39" fmla="*/ 580 h 2905"/>
                <a:gd name="T40" fmla="*/ 4063 w 5678"/>
                <a:gd name="T41" fmla="*/ 523 h 2905"/>
                <a:gd name="T42" fmla="*/ 3924 w 5678"/>
                <a:gd name="T43" fmla="*/ 466 h 2905"/>
                <a:gd name="T44" fmla="*/ 3784 w 5678"/>
                <a:gd name="T45" fmla="*/ 410 h 2905"/>
                <a:gd name="T46" fmla="*/ 3642 w 5678"/>
                <a:gd name="T47" fmla="*/ 353 h 2905"/>
                <a:gd name="T48" fmla="*/ 3503 w 5678"/>
                <a:gd name="T49" fmla="*/ 296 h 2905"/>
                <a:gd name="T50" fmla="*/ 3363 w 5678"/>
                <a:gd name="T51" fmla="*/ 239 h 2905"/>
                <a:gd name="T52" fmla="*/ 3224 w 5678"/>
                <a:gd name="T53" fmla="*/ 182 h 2905"/>
                <a:gd name="T54" fmla="*/ 3082 w 5678"/>
                <a:gd name="T55" fmla="*/ 126 h 2905"/>
                <a:gd name="T56" fmla="*/ 2942 w 5678"/>
                <a:gd name="T57" fmla="*/ 69 h 2905"/>
                <a:gd name="T58" fmla="*/ 2807 w 5678"/>
                <a:gd name="T59" fmla="*/ 19 h 2905"/>
                <a:gd name="T60" fmla="*/ 2666 w 5678"/>
                <a:gd name="T61" fmla="*/ 71 h 2905"/>
                <a:gd name="T62" fmla="*/ 2524 w 5678"/>
                <a:gd name="T63" fmla="*/ 123 h 2905"/>
                <a:gd name="T64" fmla="*/ 2382 w 5678"/>
                <a:gd name="T65" fmla="*/ 175 h 2905"/>
                <a:gd name="T66" fmla="*/ 2240 w 5678"/>
                <a:gd name="T67" fmla="*/ 227 h 2905"/>
                <a:gd name="T68" fmla="*/ 2098 w 5678"/>
                <a:gd name="T69" fmla="*/ 279 h 2905"/>
                <a:gd name="T70" fmla="*/ 1956 w 5678"/>
                <a:gd name="T71" fmla="*/ 331 h 2905"/>
                <a:gd name="T72" fmla="*/ 1814 w 5678"/>
                <a:gd name="T73" fmla="*/ 384 h 2905"/>
                <a:gd name="T74" fmla="*/ 1672 w 5678"/>
                <a:gd name="T75" fmla="*/ 436 h 2905"/>
                <a:gd name="T76" fmla="*/ 1530 w 5678"/>
                <a:gd name="T77" fmla="*/ 488 h 2905"/>
                <a:gd name="T78" fmla="*/ 1389 w 5678"/>
                <a:gd name="T79" fmla="*/ 540 h 2905"/>
                <a:gd name="T80" fmla="*/ 1247 w 5678"/>
                <a:gd name="T81" fmla="*/ 594 h 2905"/>
                <a:gd name="T82" fmla="*/ 1105 w 5678"/>
                <a:gd name="T83" fmla="*/ 646 h 2905"/>
                <a:gd name="T84" fmla="*/ 963 w 5678"/>
                <a:gd name="T85" fmla="*/ 698 h 2905"/>
                <a:gd name="T86" fmla="*/ 821 w 5678"/>
                <a:gd name="T87" fmla="*/ 750 h 2905"/>
                <a:gd name="T88" fmla="*/ 745 w 5678"/>
                <a:gd name="T89" fmla="*/ 859 h 2905"/>
                <a:gd name="T90" fmla="*/ 693 w 5678"/>
                <a:gd name="T91" fmla="*/ 1001 h 2905"/>
                <a:gd name="T92" fmla="*/ 641 w 5678"/>
                <a:gd name="T93" fmla="*/ 1143 h 2905"/>
                <a:gd name="T94" fmla="*/ 587 w 5678"/>
                <a:gd name="T95" fmla="*/ 1285 h 2905"/>
                <a:gd name="T96" fmla="*/ 535 w 5678"/>
                <a:gd name="T97" fmla="*/ 1427 h 2905"/>
                <a:gd name="T98" fmla="*/ 480 w 5678"/>
                <a:gd name="T99" fmla="*/ 1568 h 2905"/>
                <a:gd name="T100" fmla="*/ 428 w 5678"/>
                <a:gd name="T101" fmla="*/ 1710 h 2905"/>
                <a:gd name="T102" fmla="*/ 376 w 5678"/>
                <a:gd name="T103" fmla="*/ 1852 h 2905"/>
                <a:gd name="T104" fmla="*/ 322 w 5678"/>
                <a:gd name="T105" fmla="*/ 1994 h 2905"/>
                <a:gd name="T106" fmla="*/ 270 w 5678"/>
                <a:gd name="T107" fmla="*/ 2136 h 2905"/>
                <a:gd name="T108" fmla="*/ 218 w 5678"/>
                <a:gd name="T109" fmla="*/ 2278 h 2905"/>
                <a:gd name="T110" fmla="*/ 164 w 5678"/>
                <a:gd name="T111" fmla="*/ 2420 h 2905"/>
                <a:gd name="T112" fmla="*/ 112 w 5678"/>
                <a:gd name="T113" fmla="*/ 2562 h 2905"/>
                <a:gd name="T114" fmla="*/ 60 w 5678"/>
                <a:gd name="T115" fmla="*/ 2704 h 29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678" h="2905">
                  <a:moveTo>
                    <a:pt x="5652" y="2886"/>
                  </a:moveTo>
                  <a:lnTo>
                    <a:pt x="5662" y="2905"/>
                  </a:lnTo>
                  <a:lnTo>
                    <a:pt x="5678" y="2900"/>
                  </a:lnTo>
                  <a:lnTo>
                    <a:pt x="5671" y="2879"/>
                  </a:lnTo>
                  <a:lnTo>
                    <a:pt x="5652" y="2886"/>
                  </a:lnTo>
                  <a:close/>
                  <a:moveTo>
                    <a:pt x="5626" y="2815"/>
                  </a:moveTo>
                  <a:lnTo>
                    <a:pt x="5640" y="2850"/>
                  </a:lnTo>
                  <a:lnTo>
                    <a:pt x="5657" y="2843"/>
                  </a:lnTo>
                  <a:lnTo>
                    <a:pt x="5643" y="2808"/>
                  </a:lnTo>
                  <a:lnTo>
                    <a:pt x="5626" y="2815"/>
                  </a:lnTo>
                  <a:close/>
                  <a:moveTo>
                    <a:pt x="5600" y="2744"/>
                  </a:moveTo>
                  <a:lnTo>
                    <a:pt x="5612" y="2779"/>
                  </a:lnTo>
                  <a:lnTo>
                    <a:pt x="5631" y="2772"/>
                  </a:lnTo>
                  <a:lnTo>
                    <a:pt x="5617" y="2737"/>
                  </a:lnTo>
                  <a:lnTo>
                    <a:pt x="5600" y="2744"/>
                  </a:lnTo>
                  <a:close/>
                  <a:moveTo>
                    <a:pt x="5572" y="2673"/>
                  </a:moveTo>
                  <a:lnTo>
                    <a:pt x="5586" y="2708"/>
                  </a:lnTo>
                  <a:lnTo>
                    <a:pt x="5605" y="2701"/>
                  </a:lnTo>
                  <a:lnTo>
                    <a:pt x="5591" y="2666"/>
                  </a:lnTo>
                  <a:lnTo>
                    <a:pt x="5572" y="2673"/>
                  </a:lnTo>
                  <a:close/>
                  <a:moveTo>
                    <a:pt x="5546" y="2602"/>
                  </a:moveTo>
                  <a:lnTo>
                    <a:pt x="5560" y="2638"/>
                  </a:lnTo>
                  <a:lnTo>
                    <a:pt x="5577" y="2630"/>
                  </a:lnTo>
                  <a:lnTo>
                    <a:pt x="5565" y="2595"/>
                  </a:lnTo>
                  <a:lnTo>
                    <a:pt x="5546" y="2602"/>
                  </a:lnTo>
                  <a:close/>
                  <a:moveTo>
                    <a:pt x="5520" y="2531"/>
                  </a:moveTo>
                  <a:lnTo>
                    <a:pt x="5532" y="2567"/>
                  </a:lnTo>
                  <a:lnTo>
                    <a:pt x="5551" y="2559"/>
                  </a:lnTo>
                  <a:lnTo>
                    <a:pt x="5536" y="2524"/>
                  </a:lnTo>
                  <a:lnTo>
                    <a:pt x="5520" y="2531"/>
                  </a:lnTo>
                  <a:close/>
                  <a:moveTo>
                    <a:pt x="5494" y="2460"/>
                  </a:moveTo>
                  <a:lnTo>
                    <a:pt x="5506" y="2496"/>
                  </a:lnTo>
                  <a:lnTo>
                    <a:pt x="5525" y="2489"/>
                  </a:lnTo>
                  <a:lnTo>
                    <a:pt x="5510" y="2453"/>
                  </a:lnTo>
                  <a:lnTo>
                    <a:pt x="5494" y="2460"/>
                  </a:lnTo>
                  <a:close/>
                  <a:moveTo>
                    <a:pt x="5465" y="2389"/>
                  </a:moveTo>
                  <a:lnTo>
                    <a:pt x="5480" y="2425"/>
                  </a:lnTo>
                  <a:lnTo>
                    <a:pt x="5496" y="2418"/>
                  </a:lnTo>
                  <a:lnTo>
                    <a:pt x="5484" y="2382"/>
                  </a:lnTo>
                  <a:lnTo>
                    <a:pt x="5465" y="2389"/>
                  </a:lnTo>
                  <a:close/>
                  <a:moveTo>
                    <a:pt x="5439" y="2318"/>
                  </a:moveTo>
                  <a:lnTo>
                    <a:pt x="5454" y="2354"/>
                  </a:lnTo>
                  <a:lnTo>
                    <a:pt x="5470" y="2347"/>
                  </a:lnTo>
                  <a:lnTo>
                    <a:pt x="5458" y="2311"/>
                  </a:lnTo>
                  <a:lnTo>
                    <a:pt x="5439" y="2318"/>
                  </a:lnTo>
                  <a:close/>
                  <a:moveTo>
                    <a:pt x="5413" y="2247"/>
                  </a:moveTo>
                  <a:lnTo>
                    <a:pt x="5425" y="2283"/>
                  </a:lnTo>
                  <a:lnTo>
                    <a:pt x="5444" y="2276"/>
                  </a:lnTo>
                  <a:lnTo>
                    <a:pt x="5430" y="2240"/>
                  </a:lnTo>
                  <a:lnTo>
                    <a:pt x="5413" y="2247"/>
                  </a:lnTo>
                  <a:close/>
                  <a:moveTo>
                    <a:pt x="5385" y="2176"/>
                  </a:moveTo>
                  <a:lnTo>
                    <a:pt x="5399" y="2212"/>
                  </a:lnTo>
                  <a:lnTo>
                    <a:pt x="5418" y="2205"/>
                  </a:lnTo>
                  <a:lnTo>
                    <a:pt x="5404" y="2169"/>
                  </a:lnTo>
                  <a:lnTo>
                    <a:pt x="5385" y="2176"/>
                  </a:lnTo>
                  <a:close/>
                  <a:moveTo>
                    <a:pt x="5359" y="2105"/>
                  </a:moveTo>
                  <a:lnTo>
                    <a:pt x="5373" y="2141"/>
                  </a:lnTo>
                  <a:lnTo>
                    <a:pt x="5390" y="2134"/>
                  </a:lnTo>
                  <a:lnTo>
                    <a:pt x="5378" y="2098"/>
                  </a:lnTo>
                  <a:lnTo>
                    <a:pt x="5359" y="2105"/>
                  </a:lnTo>
                  <a:close/>
                  <a:moveTo>
                    <a:pt x="5333" y="2034"/>
                  </a:moveTo>
                  <a:lnTo>
                    <a:pt x="5347" y="2070"/>
                  </a:lnTo>
                  <a:lnTo>
                    <a:pt x="5364" y="2063"/>
                  </a:lnTo>
                  <a:lnTo>
                    <a:pt x="5350" y="2027"/>
                  </a:lnTo>
                  <a:lnTo>
                    <a:pt x="5333" y="2034"/>
                  </a:lnTo>
                  <a:close/>
                  <a:moveTo>
                    <a:pt x="5307" y="1963"/>
                  </a:moveTo>
                  <a:lnTo>
                    <a:pt x="5319" y="1999"/>
                  </a:lnTo>
                  <a:lnTo>
                    <a:pt x="5338" y="1992"/>
                  </a:lnTo>
                  <a:lnTo>
                    <a:pt x="5324" y="1959"/>
                  </a:lnTo>
                  <a:lnTo>
                    <a:pt x="5307" y="1963"/>
                  </a:lnTo>
                  <a:close/>
                  <a:moveTo>
                    <a:pt x="5279" y="1892"/>
                  </a:moveTo>
                  <a:lnTo>
                    <a:pt x="5293" y="1928"/>
                  </a:lnTo>
                  <a:lnTo>
                    <a:pt x="5309" y="1923"/>
                  </a:lnTo>
                  <a:lnTo>
                    <a:pt x="5298" y="1888"/>
                  </a:lnTo>
                  <a:lnTo>
                    <a:pt x="5279" y="1892"/>
                  </a:lnTo>
                  <a:close/>
                  <a:moveTo>
                    <a:pt x="5253" y="1822"/>
                  </a:moveTo>
                  <a:lnTo>
                    <a:pt x="5267" y="1857"/>
                  </a:lnTo>
                  <a:lnTo>
                    <a:pt x="5283" y="1852"/>
                  </a:lnTo>
                  <a:lnTo>
                    <a:pt x="5272" y="1817"/>
                  </a:lnTo>
                  <a:lnTo>
                    <a:pt x="5253" y="1822"/>
                  </a:lnTo>
                  <a:close/>
                  <a:moveTo>
                    <a:pt x="5227" y="1751"/>
                  </a:moveTo>
                  <a:lnTo>
                    <a:pt x="5238" y="1786"/>
                  </a:lnTo>
                  <a:lnTo>
                    <a:pt x="5257" y="1781"/>
                  </a:lnTo>
                  <a:lnTo>
                    <a:pt x="5243" y="1746"/>
                  </a:lnTo>
                  <a:lnTo>
                    <a:pt x="5227" y="1751"/>
                  </a:lnTo>
                  <a:close/>
                  <a:moveTo>
                    <a:pt x="5201" y="1682"/>
                  </a:moveTo>
                  <a:lnTo>
                    <a:pt x="5212" y="1717"/>
                  </a:lnTo>
                  <a:lnTo>
                    <a:pt x="5231" y="1710"/>
                  </a:lnTo>
                  <a:lnTo>
                    <a:pt x="5217" y="1675"/>
                  </a:lnTo>
                  <a:lnTo>
                    <a:pt x="5201" y="1682"/>
                  </a:lnTo>
                  <a:close/>
                  <a:moveTo>
                    <a:pt x="5172" y="1611"/>
                  </a:moveTo>
                  <a:lnTo>
                    <a:pt x="5186" y="1647"/>
                  </a:lnTo>
                  <a:lnTo>
                    <a:pt x="5203" y="1639"/>
                  </a:lnTo>
                  <a:lnTo>
                    <a:pt x="5191" y="1604"/>
                  </a:lnTo>
                  <a:lnTo>
                    <a:pt x="5172" y="1611"/>
                  </a:lnTo>
                  <a:close/>
                  <a:moveTo>
                    <a:pt x="5146" y="1540"/>
                  </a:moveTo>
                  <a:lnTo>
                    <a:pt x="5160" y="1576"/>
                  </a:lnTo>
                  <a:lnTo>
                    <a:pt x="5177" y="1568"/>
                  </a:lnTo>
                  <a:lnTo>
                    <a:pt x="5163" y="1533"/>
                  </a:lnTo>
                  <a:lnTo>
                    <a:pt x="5146" y="1540"/>
                  </a:lnTo>
                  <a:close/>
                  <a:moveTo>
                    <a:pt x="5120" y="1469"/>
                  </a:moveTo>
                  <a:lnTo>
                    <a:pt x="5132" y="1505"/>
                  </a:lnTo>
                  <a:lnTo>
                    <a:pt x="5151" y="1498"/>
                  </a:lnTo>
                  <a:lnTo>
                    <a:pt x="5137" y="1462"/>
                  </a:lnTo>
                  <a:lnTo>
                    <a:pt x="5120" y="1469"/>
                  </a:lnTo>
                  <a:close/>
                  <a:moveTo>
                    <a:pt x="5092" y="1398"/>
                  </a:moveTo>
                  <a:lnTo>
                    <a:pt x="5106" y="1434"/>
                  </a:lnTo>
                  <a:lnTo>
                    <a:pt x="5125" y="1427"/>
                  </a:lnTo>
                  <a:lnTo>
                    <a:pt x="5111" y="1391"/>
                  </a:lnTo>
                  <a:lnTo>
                    <a:pt x="5092" y="1398"/>
                  </a:lnTo>
                  <a:close/>
                  <a:moveTo>
                    <a:pt x="5066" y="1327"/>
                  </a:moveTo>
                  <a:lnTo>
                    <a:pt x="5080" y="1363"/>
                  </a:lnTo>
                  <a:lnTo>
                    <a:pt x="5097" y="1356"/>
                  </a:lnTo>
                  <a:lnTo>
                    <a:pt x="5085" y="1320"/>
                  </a:lnTo>
                  <a:lnTo>
                    <a:pt x="5066" y="1327"/>
                  </a:lnTo>
                  <a:close/>
                  <a:moveTo>
                    <a:pt x="5040" y="1256"/>
                  </a:moveTo>
                  <a:lnTo>
                    <a:pt x="5054" y="1292"/>
                  </a:lnTo>
                  <a:lnTo>
                    <a:pt x="5071" y="1285"/>
                  </a:lnTo>
                  <a:lnTo>
                    <a:pt x="5056" y="1249"/>
                  </a:lnTo>
                  <a:lnTo>
                    <a:pt x="5040" y="1256"/>
                  </a:lnTo>
                  <a:close/>
                  <a:moveTo>
                    <a:pt x="5014" y="1185"/>
                  </a:moveTo>
                  <a:lnTo>
                    <a:pt x="5026" y="1221"/>
                  </a:lnTo>
                  <a:lnTo>
                    <a:pt x="5045" y="1214"/>
                  </a:lnTo>
                  <a:lnTo>
                    <a:pt x="5030" y="1178"/>
                  </a:lnTo>
                  <a:lnTo>
                    <a:pt x="5014" y="1185"/>
                  </a:lnTo>
                  <a:close/>
                  <a:moveTo>
                    <a:pt x="4985" y="1114"/>
                  </a:moveTo>
                  <a:lnTo>
                    <a:pt x="5000" y="1150"/>
                  </a:lnTo>
                  <a:lnTo>
                    <a:pt x="5016" y="1143"/>
                  </a:lnTo>
                  <a:lnTo>
                    <a:pt x="5004" y="1107"/>
                  </a:lnTo>
                  <a:lnTo>
                    <a:pt x="4985" y="1114"/>
                  </a:lnTo>
                  <a:close/>
                  <a:moveTo>
                    <a:pt x="4959" y="1043"/>
                  </a:moveTo>
                  <a:lnTo>
                    <a:pt x="4974" y="1079"/>
                  </a:lnTo>
                  <a:lnTo>
                    <a:pt x="4990" y="1072"/>
                  </a:lnTo>
                  <a:lnTo>
                    <a:pt x="4978" y="1036"/>
                  </a:lnTo>
                  <a:lnTo>
                    <a:pt x="4959" y="1043"/>
                  </a:lnTo>
                  <a:close/>
                  <a:moveTo>
                    <a:pt x="4933" y="972"/>
                  </a:moveTo>
                  <a:lnTo>
                    <a:pt x="4945" y="1008"/>
                  </a:lnTo>
                  <a:lnTo>
                    <a:pt x="4964" y="1001"/>
                  </a:lnTo>
                  <a:lnTo>
                    <a:pt x="4950" y="965"/>
                  </a:lnTo>
                  <a:lnTo>
                    <a:pt x="4933" y="972"/>
                  </a:lnTo>
                  <a:close/>
                  <a:moveTo>
                    <a:pt x="4907" y="901"/>
                  </a:moveTo>
                  <a:lnTo>
                    <a:pt x="4919" y="937"/>
                  </a:lnTo>
                  <a:lnTo>
                    <a:pt x="4938" y="930"/>
                  </a:lnTo>
                  <a:lnTo>
                    <a:pt x="4924" y="894"/>
                  </a:lnTo>
                  <a:lnTo>
                    <a:pt x="4907" y="901"/>
                  </a:lnTo>
                  <a:close/>
                  <a:moveTo>
                    <a:pt x="4870" y="849"/>
                  </a:moveTo>
                  <a:lnTo>
                    <a:pt x="4891" y="859"/>
                  </a:lnTo>
                  <a:lnTo>
                    <a:pt x="4893" y="866"/>
                  </a:lnTo>
                  <a:lnTo>
                    <a:pt x="4910" y="859"/>
                  </a:lnTo>
                  <a:lnTo>
                    <a:pt x="4905" y="845"/>
                  </a:lnTo>
                  <a:lnTo>
                    <a:pt x="4877" y="833"/>
                  </a:lnTo>
                  <a:lnTo>
                    <a:pt x="4870" y="849"/>
                  </a:lnTo>
                  <a:lnTo>
                    <a:pt x="4870" y="849"/>
                  </a:lnTo>
                  <a:close/>
                  <a:moveTo>
                    <a:pt x="4801" y="821"/>
                  </a:moveTo>
                  <a:lnTo>
                    <a:pt x="4836" y="835"/>
                  </a:lnTo>
                  <a:lnTo>
                    <a:pt x="4844" y="819"/>
                  </a:lnTo>
                  <a:lnTo>
                    <a:pt x="4808" y="805"/>
                  </a:lnTo>
                  <a:lnTo>
                    <a:pt x="4801" y="821"/>
                  </a:lnTo>
                  <a:close/>
                  <a:moveTo>
                    <a:pt x="4730" y="793"/>
                  </a:moveTo>
                  <a:lnTo>
                    <a:pt x="4765" y="807"/>
                  </a:lnTo>
                  <a:lnTo>
                    <a:pt x="4773" y="790"/>
                  </a:lnTo>
                  <a:lnTo>
                    <a:pt x="4737" y="776"/>
                  </a:lnTo>
                  <a:lnTo>
                    <a:pt x="4730" y="793"/>
                  </a:lnTo>
                  <a:close/>
                  <a:moveTo>
                    <a:pt x="4659" y="764"/>
                  </a:moveTo>
                  <a:lnTo>
                    <a:pt x="4695" y="778"/>
                  </a:lnTo>
                  <a:lnTo>
                    <a:pt x="4702" y="762"/>
                  </a:lnTo>
                  <a:lnTo>
                    <a:pt x="4666" y="748"/>
                  </a:lnTo>
                  <a:lnTo>
                    <a:pt x="4659" y="764"/>
                  </a:lnTo>
                  <a:close/>
                  <a:moveTo>
                    <a:pt x="4590" y="736"/>
                  </a:moveTo>
                  <a:lnTo>
                    <a:pt x="4626" y="750"/>
                  </a:lnTo>
                  <a:lnTo>
                    <a:pt x="4633" y="734"/>
                  </a:lnTo>
                  <a:lnTo>
                    <a:pt x="4598" y="719"/>
                  </a:lnTo>
                  <a:lnTo>
                    <a:pt x="4590" y="736"/>
                  </a:lnTo>
                  <a:close/>
                  <a:moveTo>
                    <a:pt x="4520" y="708"/>
                  </a:moveTo>
                  <a:lnTo>
                    <a:pt x="4555" y="722"/>
                  </a:lnTo>
                  <a:lnTo>
                    <a:pt x="4562" y="705"/>
                  </a:lnTo>
                  <a:lnTo>
                    <a:pt x="4527" y="691"/>
                  </a:lnTo>
                  <a:lnTo>
                    <a:pt x="4520" y="708"/>
                  </a:lnTo>
                  <a:close/>
                  <a:moveTo>
                    <a:pt x="4449" y="679"/>
                  </a:moveTo>
                  <a:lnTo>
                    <a:pt x="4484" y="693"/>
                  </a:lnTo>
                  <a:lnTo>
                    <a:pt x="4491" y="677"/>
                  </a:lnTo>
                  <a:lnTo>
                    <a:pt x="4456" y="663"/>
                  </a:lnTo>
                  <a:lnTo>
                    <a:pt x="4449" y="679"/>
                  </a:lnTo>
                  <a:close/>
                  <a:moveTo>
                    <a:pt x="4380" y="651"/>
                  </a:moveTo>
                  <a:lnTo>
                    <a:pt x="4416" y="665"/>
                  </a:lnTo>
                  <a:lnTo>
                    <a:pt x="4423" y="648"/>
                  </a:lnTo>
                  <a:lnTo>
                    <a:pt x="4387" y="634"/>
                  </a:lnTo>
                  <a:lnTo>
                    <a:pt x="4380" y="651"/>
                  </a:lnTo>
                  <a:close/>
                  <a:moveTo>
                    <a:pt x="4309" y="622"/>
                  </a:moveTo>
                  <a:lnTo>
                    <a:pt x="4345" y="637"/>
                  </a:lnTo>
                  <a:lnTo>
                    <a:pt x="4352" y="620"/>
                  </a:lnTo>
                  <a:lnTo>
                    <a:pt x="4316" y="606"/>
                  </a:lnTo>
                  <a:lnTo>
                    <a:pt x="4309" y="622"/>
                  </a:lnTo>
                  <a:close/>
                  <a:moveTo>
                    <a:pt x="4238" y="594"/>
                  </a:moveTo>
                  <a:lnTo>
                    <a:pt x="4274" y="608"/>
                  </a:lnTo>
                  <a:lnTo>
                    <a:pt x="4281" y="592"/>
                  </a:lnTo>
                  <a:lnTo>
                    <a:pt x="4245" y="577"/>
                  </a:lnTo>
                  <a:lnTo>
                    <a:pt x="4238" y="594"/>
                  </a:lnTo>
                  <a:close/>
                  <a:moveTo>
                    <a:pt x="4170" y="566"/>
                  </a:moveTo>
                  <a:lnTo>
                    <a:pt x="4205" y="580"/>
                  </a:lnTo>
                  <a:lnTo>
                    <a:pt x="4212" y="563"/>
                  </a:lnTo>
                  <a:lnTo>
                    <a:pt x="4177" y="549"/>
                  </a:lnTo>
                  <a:lnTo>
                    <a:pt x="4170" y="566"/>
                  </a:lnTo>
                  <a:close/>
                  <a:moveTo>
                    <a:pt x="4099" y="537"/>
                  </a:moveTo>
                  <a:lnTo>
                    <a:pt x="4134" y="551"/>
                  </a:lnTo>
                  <a:lnTo>
                    <a:pt x="4141" y="535"/>
                  </a:lnTo>
                  <a:lnTo>
                    <a:pt x="4106" y="521"/>
                  </a:lnTo>
                  <a:lnTo>
                    <a:pt x="4099" y="537"/>
                  </a:lnTo>
                  <a:close/>
                  <a:moveTo>
                    <a:pt x="4030" y="509"/>
                  </a:moveTo>
                  <a:lnTo>
                    <a:pt x="4063" y="523"/>
                  </a:lnTo>
                  <a:lnTo>
                    <a:pt x="4070" y="507"/>
                  </a:lnTo>
                  <a:lnTo>
                    <a:pt x="4037" y="492"/>
                  </a:lnTo>
                  <a:lnTo>
                    <a:pt x="4030" y="509"/>
                  </a:lnTo>
                  <a:close/>
                  <a:moveTo>
                    <a:pt x="3959" y="480"/>
                  </a:moveTo>
                  <a:lnTo>
                    <a:pt x="3995" y="495"/>
                  </a:lnTo>
                  <a:lnTo>
                    <a:pt x="4002" y="478"/>
                  </a:lnTo>
                  <a:lnTo>
                    <a:pt x="3966" y="464"/>
                  </a:lnTo>
                  <a:lnTo>
                    <a:pt x="3959" y="480"/>
                  </a:lnTo>
                  <a:close/>
                  <a:moveTo>
                    <a:pt x="3888" y="452"/>
                  </a:moveTo>
                  <a:lnTo>
                    <a:pt x="3924" y="466"/>
                  </a:lnTo>
                  <a:lnTo>
                    <a:pt x="3931" y="450"/>
                  </a:lnTo>
                  <a:lnTo>
                    <a:pt x="3895" y="436"/>
                  </a:lnTo>
                  <a:lnTo>
                    <a:pt x="3888" y="452"/>
                  </a:lnTo>
                  <a:close/>
                  <a:moveTo>
                    <a:pt x="3820" y="424"/>
                  </a:moveTo>
                  <a:lnTo>
                    <a:pt x="3853" y="438"/>
                  </a:lnTo>
                  <a:lnTo>
                    <a:pt x="3860" y="421"/>
                  </a:lnTo>
                  <a:lnTo>
                    <a:pt x="3827" y="407"/>
                  </a:lnTo>
                  <a:lnTo>
                    <a:pt x="3820" y="424"/>
                  </a:lnTo>
                  <a:close/>
                  <a:moveTo>
                    <a:pt x="3749" y="395"/>
                  </a:moveTo>
                  <a:lnTo>
                    <a:pt x="3784" y="410"/>
                  </a:lnTo>
                  <a:lnTo>
                    <a:pt x="3791" y="393"/>
                  </a:lnTo>
                  <a:lnTo>
                    <a:pt x="3756" y="379"/>
                  </a:lnTo>
                  <a:lnTo>
                    <a:pt x="3749" y="395"/>
                  </a:lnTo>
                  <a:close/>
                  <a:moveTo>
                    <a:pt x="3678" y="367"/>
                  </a:moveTo>
                  <a:lnTo>
                    <a:pt x="3713" y="381"/>
                  </a:lnTo>
                  <a:lnTo>
                    <a:pt x="3720" y="365"/>
                  </a:lnTo>
                  <a:lnTo>
                    <a:pt x="3685" y="348"/>
                  </a:lnTo>
                  <a:lnTo>
                    <a:pt x="3678" y="367"/>
                  </a:lnTo>
                  <a:close/>
                  <a:moveTo>
                    <a:pt x="3609" y="339"/>
                  </a:moveTo>
                  <a:lnTo>
                    <a:pt x="3642" y="353"/>
                  </a:lnTo>
                  <a:lnTo>
                    <a:pt x="3649" y="334"/>
                  </a:lnTo>
                  <a:lnTo>
                    <a:pt x="3616" y="320"/>
                  </a:lnTo>
                  <a:lnTo>
                    <a:pt x="3609" y="339"/>
                  </a:lnTo>
                  <a:close/>
                  <a:moveTo>
                    <a:pt x="3538" y="310"/>
                  </a:moveTo>
                  <a:lnTo>
                    <a:pt x="3574" y="324"/>
                  </a:lnTo>
                  <a:lnTo>
                    <a:pt x="3581" y="305"/>
                  </a:lnTo>
                  <a:lnTo>
                    <a:pt x="3545" y="291"/>
                  </a:lnTo>
                  <a:lnTo>
                    <a:pt x="3538" y="310"/>
                  </a:lnTo>
                  <a:close/>
                  <a:moveTo>
                    <a:pt x="3467" y="282"/>
                  </a:moveTo>
                  <a:lnTo>
                    <a:pt x="3503" y="296"/>
                  </a:lnTo>
                  <a:lnTo>
                    <a:pt x="3510" y="277"/>
                  </a:lnTo>
                  <a:lnTo>
                    <a:pt x="3474" y="263"/>
                  </a:lnTo>
                  <a:lnTo>
                    <a:pt x="3467" y="282"/>
                  </a:lnTo>
                  <a:close/>
                  <a:moveTo>
                    <a:pt x="3399" y="253"/>
                  </a:moveTo>
                  <a:lnTo>
                    <a:pt x="3432" y="268"/>
                  </a:lnTo>
                  <a:lnTo>
                    <a:pt x="3439" y="249"/>
                  </a:lnTo>
                  <a:lnTo>
                    <a:pt x="3406" y="235"/>
                  </a:lnTo>
                  <a:lnTo>
                    <a:pt x="3399" y="253"/>
                  </a:lnTo>
                  <a:close/>
                  <a:moveTo>
                    <a:pt x="3328" y="225"/>
                  </a:moveTo>
                  <a:lnTo>
                    <a:pt x="3363" y="239"/>
                  </a:lnTo>
                  <a:lnTo>
                    <a:pt x="3370" y="220"/>
                  </a:lnTo>
                  <a:lnTo>
                    <a:pt x="3335" y="206"/>
                  </a:lnTo>
                  <a:lnTo>
                    <a:pt x="3328" y="225"/>
                  </a:lnTo>
                  <a:close/>
                  <a:moveTo>
                    <a:pt x="3257" y="197"/>
                  </a:moveTo>
                  <a:lnTo>
                    <a:pt x="3292" y="211"/>
                  </a:lnTo>
                  <a:lnTo>
                    <a:pt x="3299" y="192"/>
                  </a:lnTo>
                  <a:lnTo>
                    <a:pt x="3264" y="178"/>
                  </a:lnTo>
                  <a:lnTo>
                    <a:pt x="3257" y="197"/>
                  </a:lnTo>
                  <a:close/>
                  <a:moveTo>
                    <a:pt x="3188" y="168"/>
                  </a:moveTo>
                  <a:lnTo>
                    <a:pt x="3224" y="182"/>
                  </a:lnTo>
                  <a:lnTo>
                    <a:pt x="3231" y="164"/>
                  </a:lnTo>
                  <a:lnTo>
                    <a:pt x="3195" y="149"/>
                  </a:lnTo>
                  <a:lnTo>
                    <a:pt x="3188" y="168"/>
                  </a:lnTo>
                  <a:close/>
                  <a:moveTo>
                    <a:pt x="3117" y="140"/>
                  </a:moveTo>
                  <a:lnTo>
                    <a:pt x="3153" y="154"/>
                  </a:lnTo>
                  <a:lnTo>
                    <a:pt x="3160" y="135"/>
                  </a:lnTo>
                  <a:lnTo>
                    <a:pt x="3124" y="121"/>
                  </a:lnTo>
                  <a:lnTo>
                    <a:pt x="3117" y="140"/>
                  </a:lnTo>
                  <a:close/>
                  <a:moveTo>
                    <a:pt x="3046" y="112"/>
                  </a:moveTo>
                  <a:lnTo>
                    <a:pt x="3082" y="126"/>
                  </a:lnTo>
                  <a:lnTo>
                    <a:pt x="3089" y="107"/>
                  </a:lnTo>
                  <a:lnTo>
                    <a:pt x="3053" y="93"/>
                  </a:lnTo>
                  <a:lnTo>
                    <a:pt x="3046" y="112"/>
                  </a:lnTo>
                  <a:close/>
                  <a:moveTo>
                    <a:pt x="2978" y="83"/>
                  </a:moveTo>
                  <a:lnTo>
                    <a:pt x="3013" y="97"/>
                  </a:lnTo>
                  <a:lnTo>
                    <a:pt x="3020" y="78"/>
                  </a:lnTo>
                  <a:lnTo>
                    <a:pt x="2985" y="64"/>
                  </a:lnTo>
                  <a:lnTo>
                    <a:pt x="2978" y="83"/>
                  </a:lnTo>
                  <a:close/>
                  <a:moveTo>
                    <a:pt x="2907" y="55"/>
                  </a:moveTo>
                  <a:lnTo>
                    <a:pt x="2942" y="69"/>
                  </a:lnTo>
                  <a:lnTo>
                    <a:pt x="2949" y="50"/>
                  </a:lnTo>
                  <a:lnTo>
                    <a:pt x="2914" y="36"/>
                  </a:lnTo>
                  <a:lnTo>
                    <a:pt x="2907" y="55"/>
                  </a:lnTo>
                  <a:close/>
                  <a:moveTo>
                    <a:pt x="2836" y="26"/>
                  </a:moveTo>
                  <a:lnTo>
                    <a:pt x="2871" y="41"/>
                  </a:lnTo>
                  <a:lnTo>
                    <a:pt x="2878" y="22"/>
                  </a:lnTo>
                  <a:lnTo>
                    <a:pt x="2843" y="7"/>
                  </a:lnTo>
                  <a:lnTo>
                    <a:pt x="2836" y="26"/>
                  </a:lnTo>
                  <a:close/>
                  <a:moveTo>
                    <a:pt x="2772" y="31"/>
                  </a:moveTo>
                  <a:lnTo>
                    <a:pt x="2807" y="19"/>
                  </a:lnTo>
                  <a:lnTo>
                    <a:pt x="2803" y="0"/>
                  </a:lnTo>
                  <a:lnTo>
                    <a:pt x="2767" y="15"/>
                  </a:lnTo>
                  <a:lnTo>
                    <a:pt x="2772" y="31"/>
                  </a:lnTo>
                  <a:close/>
                  <a:moveTo>
                    <a:pt x="2701" y="57"/>
                  </a:moveTo>
                  <a:lnTo>
                    <a:pt x="2737" y="45"/>
                  </a:lnTo>
                  <a:lnTo>
                    <a:pt x="2732" y="26"/>
                  </a:lnTo>
                  <a:lnTo>
                    <a:pt x="2696" y="41"/>
                  </a:lnTo>
                  <a:lnTo>
                    <a:pt x="2701" y="57"/>
                  </a:lnTo>
                  <a:close/>
                  <a:moveTo>
                    <a:pt x="2630" y="83"/>
                  </a:moveTo>
                  <a:lnTo>
                    <a:pt x="2666" y="71"/>
                  </a:lnTo>
                  <a:lnTo>
                    <a:pt x="2661" y="52"/>
                  </a:lnTo>
                  <a:lnTo>
                    <a:pt x="2625" y="67"/>
                  </a:lnTo>
                  <a:lnTo>
                    <a:pt x="2630" y="83"/>
                  </a:lnTo>
                  <a:close/>
                  <a:moveTo>
                    <a:pt x="2559" y="109"/>
                  </a:moveTo>
                  <a:lnTo>
                    <a:pt x="2595" y="97"/>
                  </a:lnTo>
                  <a:lnTo>
                    <a:pt x="2590" y="78"/>
                  </a:lnTo>
                  <a:lnTo>
                    <a:pt x="2554" y="93"/>
                  </a:lnTo>
                  <a:lnTo>
                    <a:pt x="2559" y="109"/>
                  </a:lnTo>
                  <a:close/>
                  <a:moveTo>
                    <a:pt x="2488" y="135"/>
                  </a:moveTo>
                  <a:lnTo>
                    <a:pt x="2524" y="123"/>
                  </a:lnTo>
                  <a:lnTo>
                    <a:pt x="2519" y="104"/>
                  </a:lnTo>
                  <a:lnTo>
                    <a:pt x="2483" y="119"/>
                  </a:lnTo>
                  <a:lnTo>
                    <a:pt x="2488" y="135"/>
                  </a:lnTo>
                  <a:close/>
                  <a:moveTo>
                    <a:pt x="2417" y="161"/>
                  </a:moveTo>
                  <a:lnTo>
                    <a:pt x="2453" y="149"/>
                  </a:lnTo>
                  <a:lnTo>
                    <a:pt x="2448" y="130"/>
                  </a:lnTo>
                  <a:lnTo>
                    <a:pt x="2413" y="145"/>
                  </a:lnTo>
                  <a:lnTo>
                    <a:pt x="2417" y="161"/>
                  </a:lnTo>
                  <a:close/>
                  <a:moveTo>
                    <a:pt x="2346" y="187"/>
                  </a:moveTo>
                  <a:lnTo>
                    <a:pt x="2382" y="175"/>
                  </a:lnTo>
                  <a:lnTo>
                    <a:pt x="2375" y="156"/>
                  </a:lnTo>
                  <a:lnTo>
                    <a:pt x="2339" y="171"/>
                  </a:lnTo>
                  <a:lnTo>
                    <a:pt x="2346" y="187"/>
                  </a:lnTo>
                  <a:close/>
                  <a:moveTo>
                    <a:pt x="2275" y="213"/>
                  </a:moveTo>
                  <a:lnTo>
                    <a:pt x="2311" y="201"/>
                  </a:lnTo>
                  <a:lnTo>
                    <a:pt x="2304" y="182"/>
                  </a:lnTo>
                  <a:lnTo>
                    <a:pt x="2268" y="197"/>
                  </a:lnTo>
                  <a:lnTo>
                    <a:pt x="2275" y="213"/>
                  </a:lnTo>
                  <a:close/>
                  <a:moveTo>
                    <a:pt x="2204" y="239"/>
                  </a:moveTo>
                  <a:lnTo>
                    <a:pt x="2240" y="227"/>
                  </a:lnTo>
                  <a:lnTo>
                    <a:pt x="2233" y="208"/>
                  </a:lnTo>
                  <a:lnTo>
                    <a:pt x="2197" y="223"/>
                  </a:lnTo>
                  <a:lnTo>
                    <a:pt x="2204" y="239"/>
                  </a:lnTo>
                  <a:close/>
                  <a:moveTo>
                    <a:pt x="2133" y="265"/>
                  </a:moveTo>
                  <a:lnTo>
                    <a:pt x="2169" y="253"/>
                  </a:lnTo>
                  <a:lnTo>
                    <a:pt x="2162" y="235"/>
                  </a:lnTo>
                  <a:lnTo>
                    <a:pt x="2126" y="249"/>
                  </a:lnTo>
                  <a:lnTo>
                    <a:pt x="2133" y="265"/>
                  </a:lnTo>
                  <a:close/>
                  <a:moveTo>
                    <a:pt x="2063" y="294"/>
                  </a:moveTo>
                  <a:lnTo>
                    <a:pt x="2098" y="279"/>
                  </a:lnTo>
                  <a:lnTo>
                    <a:pt x="2091" y="263"/>
                  </a:lnTo>
                  <a:lnTo>
                    <a:pt x="2055" y="275"/>
                  </a:lnTo>
                  <a:lnTo>
                    <a:pt x="2063" y="294"/>
                  </a:lnTo>
                  <a:close/>
                  <a:moveTo>
                    <a:pt x="1992" y="320"/>
                  </a:moveTo>
                  <a:lnTo>
                    <a:pt x="2027" y="305"/>
                  </a:lnTo>
                  <a:lnTo>
                    <a:pt x="2020" y="289"/>
                  </a:lnTo>
                  <a:lnTo>
                    <a:pt x="1985" y="301"/>
                  </a:lnTo>
                  <a:lnTo>
                    <a:pt x="1992" y="320"/>
                  </a:lnTo>
                  <a:close/>
                  <a:moveTo>
                    <a:pt x="1921" y="346"/>
                  </a:moveTo>
                  <a:lnTo>
                    <a:pt x="1956" y="331"/>
                  </a:lnTo>
                  <a:lnTo>
                    <a:pt x="1949" y="315"/>
                  </a:lnTo>
                  <a:lnTo>
                    <a:pt x="1914" y="327"/>
                  </a:lnTo>
                  <a:lnTo>
                    <a:pt x="1921" y="346"/>
                  </a:lnTo>
                  <a:close/>
                  <a:moveTo>
                    <a:pt x="1850" y="372"/>
                  </a:moveTo>
                  <a:lnTo>
                    <a:pt x="1885" y="357"/>
                  </a:lnTo>
                  <a:lnTo>
                    <a:pt x="1878" y="341"/>
                  </a:lnTo>
                  <a:lnTo>
                    <a:pt x="1843" y="353"/>
                  </a:lnTo>
                  <a:lnTo>
                    <a:pt x="1850" y="372"/>
                  </a:lnTo>
                  <a:close/>
                  <a:moveTo>
                    <a:pt x="1779" y="398"/>
                  </a:moveTo>
                  <a:lnTo>
                    <a:pt x="1814" y="384"/>
                  </a:lnTo>
                  <a:lnTo>
                    <a:pt x="1807" y="367"/>
                  </a:lnTo>
                  <a:lnTo>
                    <a:pt x="1772" y="379"/>
                  </a:lnTo>
                  <a:lnTo>
                    <a:pt x="1779" y="398"/>
                  </a:lnTo>
                  <a:close/>
                  <a:moveTo>
                    <a:pt x="1708" y="424"/>
                  </a:moveTo>
                  <a:lnTo>
                    <a:pt x="1743" y="410"/>
                  </a:lnTo>
                  <a:lnTo>
                    <a:pt x="1736" y="393"/>
                  </a:lnTo>
                  <a:lnTo>
                    <a:pt x="1701" y="405"/>
                  </a:lnTo>
                  <a:lnTo>
                    <a:pt x="1708" y="424"/>
                  </a:lnTo>
                  <a:close/>
                  <a:moveTo>
                    <a:pt x="1637" y="450"/>
                  </a:moveTo>
                  <a:lnTo>
                    <a:pt x="1672" y="436"/>
                  </a:lnTo>
                  <a:lnTo>
                    <a:pt x="1665" y="419"/>
                  </a:lnTo>
                  <a:lnTo>
                    <a:pt x="1630" y="431"/>
                  </a:lnTo>
                  <a:lnTo>
                    <a:pt x="1637" y="450"/>
                  </a:lnTo>
                  <a:close/>
                  <a:moveTo>
                    <a:pt x="1566" y="476"/>
                  </a:moveTo>
                  <a:lnTo>
                    <a:pt x="1601" y="462"/>
                  </a:lnTo>
                  <a:lnTo>
                    <a:pt x="1594" y="445"/>
                  </a:lnTo>
                  <a:lnTo>
                    <a:pt x="1559" y="457"/>
                  </a:lnTo>
                  <a:lnTo>
                    <a:pt x="1566" y="476"/>
                  </a:lnTo>
                  <a:close/>
                  <a:moveTo>
                    <a:pt x="1495" y="502"/>
                  </a:moveTo>
                  <a:lnTo>
                    <a:pt x="1530" y="488"/>
                  </a:lnTo>
                  <a:lnTo>
                    <a:pt x="1523" y="471"/>
                  </a:lnTo>
                  <a:lnTo>
                    <a:pt x="1488" y="483"/>
                  </a:lnTo>
                  <a:lnTo>
                    <a:pt x="1495" y="502"/>
                  </a:lnTo>
                  <a:close/>
                  <a:moveTo>
                    <a:pt x="1424" y="528"/>
                  </a:moveTo>
                  <a:lnTo>
                    <a:pt x="1460" y="514"/>
                  </a:lnTo>
                  <a:lnTo>
                    <a:pt x="1452" y="497"/>
                  </a:lnTo>
                  <a:lnTo>
                    <a:pt x="1417" y="509"/>
                  </a:lnTo>
                  <a:lnTo>
                    <a:pt x="1424" y="528"/>
                  </a:lnTo>
                  <a:close/>
                  <a:moveTo>
                    <a:pt x="1353" y="554"/>
                  </a:moveTo>
                  <a:lnTo>
                    <a:pt x="1389" y="540"/>
                  </a:lnTo>
                  <a:lnTo>
                    <a:pt x="1381" y="523"/>
                  </a:lnTo>
                  <a:lnTo>
                    <a:pt x="1346" y="535"/>
                  </a:lnTo>
                  <a:lnTo>
                    <a:pt x="1353" y="554"/>
                  </a:lnTo>
                  <a:close/>
                  <a:moveTo>
                    <a:pt x="1282" y="580"/>
                  </a:moveTo>
                  <a:lnTo>
                    <a:pt x="1318" y="566"/>
                  </a:lnTo>
                  <a:lnTo>
                    <a:pt x="1311" y="549"/>
                  </a:lnTo>
                  <a:lnTo>
                    <a:pt x="1275" y="563"/>
                  </a:lnTo>
                  <a:lnTo>
                    <a:pt x="1282" y="580"/>
                  </a:lnTo>
                  <a:close/>
                  <a:moveTo>
                    <a:pt x="1211" y="606"/>
                  </a:moveTo>
                  <a:lnTo>
                    <a:pt x="1247" y="594"/>
                  </a:lnTo>
                  <a:lnTo>
                    <a:pt x="1240" y="575"/>
                  </a:lnTo>
                  <a:lnTo>
                    <a:pt x="1204" y="589"/>
                  </a:lnTo>
                  <a:lnTo>
                    <a:pt x="1211" y="606"/>
                  </a:lnTo>
                  <a:close/>
                  <a:moveTo>
                    <a:pt x="1140" y="632"/>
                  </a:moveTo>
                  <a:lnTo>
                    <a:pt x="1176" y="620"/>
                  </a:lnTo>
                  <a:lnTo>
                    <a:pt x="1169" y="601"/>
                  </a:lnTo>
                  <a:lnTo>
                    <a:pt x="1133" y="615"/>
                  </a:lnTo>
                  <a:lnTo>
                    <a:pt x="1140" y="632"/>
                  </a:lnTo>
                  <a:close/>
                  <a:moveTo>
                    <a:pt x="1069" y="658"/>
                  </a:moveTo>
                  <a:lnTo>
                    <a:pt x="1105" y="646"/>
                  </a:lnTo>
                  <a:lnTo>
                    <a:pt x="1098" y="627"/>
                  </a:lnTo>
                  <a:lnTo>
                    <a:pt x="1062" y="641"/>
                  </a:lnTo>
                  <a:lnTo>
                    <a:pt x="1069" y="658"/>
                  </a:lnTo>
                  <a:close/>
                  <a:moveTo>
                    <a:pt x="998" y="684"/>
                  </a:moveTo>
                  <a:lnTo>
                    <a:pt x="1034" y="672"/>
                  </a:lnTo>
                  <a:lnTo>
                    <a:pt x="1027" y="653"/>
                  </a:lnTo>
                  <a:lnTo>
                    <a:pt x="991" y="667"/>
                  </a:lnTo>
                  <a:lnTo>
                    <a:pt x="998" y="684"/>
                  </a:lnTo>
                  <a:close/>
                  <a:moveTo>
                    <a:pt x="927" y="710"/>
                  </a:moveTo>
                  <a:lnTo>
                    <a:pt x="963" y="698"/>
                  </a:lnTo>
                  <a:lnTo>
                    <a:pt x="956" y="679"/>
                  </a:lnTo>
                  <a:lnTo>
                    <a:pt x="920" y="693"/>
                  </a:lnTo>
                  <a:lnTo>
                    <a:pt x="927" y="710"/>
                  </a:lnTo>
                  <a:close/>
                  <a:moveTo>
                    <a:pt x="856" y="736"/>
                  </a:moveTo>
                  <a:lnTo>
                    <a:pt x="892" y="724"/>
                  </a:lnTo>
                  <a:lnTo>
                    <a:pt x="885" y="705"/>
                  </a:lnTo>
                  <a:lnTo>
                    <a:pt x="849" y="719"/>
                  </a:lnTo>
                  <a:lnTo>
                    <a:pt x="856" y="736"/>
                  </a:lnTo>
                  <a:close/>
                  <a:moveTo>
                    <a:pt x="783" y="762"/>
                  </a:moveTo>
                  <a:lnTo>
                    <a:pt x="821" y="750"/>
                  </a:lnTo>
                  <a:lnTo>
                    <a:pt x="814" y="731"/>
                  </a:lnTo>
                  <a:lnTo>
                    <a:pt x="778" y="745"/>
                  </a:lnTo>
                  <a:lnTo>
                    <a:pt x="783" y="762"/>
                  </a:lnTo>
                  <a:close/>
                  <a:moveTo>
                    <a:pt x="760" y="823"/>
                  </a:moveTo>
                  <a:lnTo>
                    <a:pt x="771" y="788"/>
                  </a:lnTo>
                  <a:lnTo>
                    <a:pt x="755" y="781"/>
                  </a:lnTo>
                  <a:lnTo>
                    <a:pt x="741" y="816"/>
                  </a:lnTo>
                  <a:lnTo>
                    <a:pt x="760" y="823"/>
                  </a:lnTo>
                  <a:close/>
                  <a:moveTo>
                    <a:pt x="734" y="894"/>
                  </a:moveTo>
                  <a:lnTo>
                    <a:pt x="745" y="859"/>
                  </a:lnTo>
                  <a:lnTo>
                    <a:pt x="729" y="852"/>
                  </a:lnTo>
                  <a:lnTo>
                    <a:pt x="715" y="887"/>
                  </a:lnTo>
                  <a:lnTo>
                    <a:pt x="734" y="894"/>
                  </a:lnTo>
                  <a:close/>
                  <a:moveTo>
                    <a:pt x="705" y="965"/>
                  </a:moveTo>
                  <a:lnTo>
                    <a:pt x="719" y="930"/>
                  </a:lnTo>
                  <a:lnTo>
                    <a:pt x="703" y="923"/>
                  </a:lnTo>
                  <a:lnTo>
                    <a:pt x="689" y="958"/>
                  </a:lnTo>
                  <a:lnTo>
                    <a:pt x="705" y="965"/>
                  </a:lnTo>
                  <a:close/>
                  <a:moveTo>
                    <a:pt x="679" y="1036"/>
                  </a:moveTo>
                  <a:lnTo>
                    <a:pt x="693" y="1001"/>
                  </a:lnTo>
                  <a:lnTo>
                    <a:pt x="674" y="994"/>
                  </a:lnTo>
                  <a:lnTo>
                    <a:pt x="663" y="1029"/>
                  </a:lnTo>
                  <a:lnTo>
                    <a:pt x="679" y="1036"/>
                  </a:lnTo>
                  <a:close/>
                  <a:moveTo>
                    <a:pt x="653" y="1107"/>
                  </a:moveTo>
                  <a:lnTo>
                    <a:pt x="667" y="1072"/>
                  </a:lnTo>
                  <a:lnTo>
                    <a:pt x="648" y="1065"/>
                  </a:lnTo>
                  <a:lnTo>
                    <a:pt x="637" y="1100"/>
                  </a:lnTo>
                  <a:lnTo>
                    <a:pt x="653" y="1107"/>
                  </a:lnTo>
                  <a:close/>
                  <a:moveTo>
                    <a:pt x="627" y="1178"/>
                  </a:moveTo>
                  <a:lnTo>
                    <a:pt x="641" y="1143"/>
                  </a:lnTo>
                  <a:lnTo>
                    <a:pt x="622" y="1136"/>
                  </a:lnTo>
                  <a:lnTo>
                    <a:pt x="608" y="1171"/>
                  </a:lnTo>
                  <a:lnTo>
                    <a:pt x="627" y="1178"/>
                  </a:lnTo>
                  <a:close/>
                  <a:moveTo>
                    <a:pt x="601" y="1249"/>
                  </a:moveTo>
                  <a:lnTo>
                    <a:pt x="613" y="1214"/>
                  </a:lnTo>
                  <a:lnTo>
                    <a:pt x="596" y="1207"/>
                  </a:lnTo>
                  <a:lnTo>
                    <a:pt x="582" y="1242"/>
                  </a:lnTo>
                  <a:lnTo>
                    <a:pt x="601" y="1249"/>
                  </a:lnTo>
                  <a:close/>
                  <a:moveTo>
                    <a:pt x="575" y="1320"/>
                  </a:moveTo>
                  <a:lnTo>
                    <a:pt x="587" y="1285"/>
                  </a:lnTo>
                  <a:lnTo>
                    <a:pt x="570" y="1278"/>
                  </a:lnTo>
                  <a:lnTo>
                    <a:pt x="556" y="1313"/>
                  </a:lnTo>
                  <a:lnTo>
                    <a:pt x="575" y="1320"/>
                  </a:lnTo>
                  <a:close/>
                  <a:moveTo>
                    <a:pt x="547" y="1391"/>
                  </a:moveTo>
                  <a:lnTo>
                    <a:pt x="561" y="1356"/>
                  </a:lnTo>
                  <a:lnTo>
                    <a:pt x="542" y="1348"/>
                  </a:lnTo>
                  <a:lnTo>
                    <a:pt x="530" y="1384"/>
                  </a:lnTo>
                  <a:lnTo>
                    <a:pt x="547" y="1391"/>
                  </a:lnTo>
                  <a:close/>
                  <a:moveTo>
                    <a:pt x="521" y="1462"/>
                  </a:moveTo>
                  <a:lnTo>
                    <a:pt x="535" y="1427"/>
                  </a:lnTo>
                  <a:lnTo>
                    <a:pt x="516" y="1419"/>
                  </a:lnTo>
                  <a:lnTo>
                    <a:pt x="504" y="1455"/>
                  </a:lnTo>
                  <a:lnTo>
                    <a:pt x="521" y="1462"/>
                  </a:lnTo>
                  <a:close/>
                  <a:moveTo>
                    <a:pt x="495" y="1533"/>
                  </a:moveTo>
                  <a:lnTo>
                    <a:pt x="509" y="1498"/>
                  </a:lnTo>
                  <a:lnTo>
                    <a:pt x="490" y="1490"/>
                  </a:lnTo>
                  <a:lnTo>
                    <a:pt x="478" y="1526"/>
                  </a:lnTo>
                  <a:lnTo>
                    <a:pt x="495" y="1533"/>
                  </a:lnTo>
                  <a:close/>
                  <a:moveTo>
                    <a:pt x="469" y="1604"/>
                  </a:moveTo>
                  <a:lnTo>
                    <a:pt x="480" y="1568"/>
                  </a:lnTo>
                  <a:lnTo>
                    <a:pt x="464" y="1561"/>
                  </a:lnTo>
                  <a:lnTo>
                    <a:pt x="450" y="1597"/>
                  </a:lnTo>
                  <a:lnTo>
                    <a:pt x="469" y="1604"/>
                  </a:lnTo>
                  <a:close/>
                  <a:moveTo>
                    <a:pt x="443" y="1675"/>
                  </a:moveTo>
                  <a:lnTo>
                    <a:pt x="454" y="1639"/>
                  </a:lnTo>
                  <a:lnTo>
                    <a:pt x="438" y="1632"/>
                  </a:lnTo>
                  <a:lnTo>
                    <a:pt x="424" y="1668"/>
                  </a:lnTo>
                  <a:lnTo>
                    <a:pt x="443" y="1675"/>
                  </a:lnTo>
                  <a:close/>
                  <a:moveTo>
                    <a:pt x="417" y="1746"/>
                  </a:moveTo>
                  <a:lnTo>
                    <a:pt x="428" y="1710"/>
                  </a:lnTo>
                  <a:lnTo>
                    <a:pt x="412" y="1703"/>
                  </a:lnTo>
                  <a:lnTo>
                    <a:pt x="398" y="1739"/>
                  </a:lnTo>
                  <a:lnTo>
                    <a:pt x="417" y="1746"/>
                  </a:lnTo>
                  <a:close/>
                  <a:moveTo>
                    <a:pt x="388" y="1817"/>
                  </a:moveTo>
                  <a:lnTo>
                    <a:pt x="402" y="1781"/>
                  </a:lnTo>
                  <a:lnTo>
                    <a:pt x="384" y="1774"/>
                  </a:lnTo>
                  <a:lnTo>
                    <a:pt x="372" y="1810"/>
                  </a:lnTo>
                  <a:lnTo>
                    <a:pt x="388" y="1817"/>
                  </a:lnTo>
                  <a:close/>
                  <a:moveTo>
                    <a:pt x="362" y="1888"/>
                  </a:moveTo>
                  <a:lnTo>
                    <a:pt x="376" y="1852"/>
                  </a:lnTo>
                  <a:lnTo>
                    <a:pt x="358" y="1845"/>
                  </a:lnTo>
                  <a:lnTo>
                    <a:pt x="346" y="1881"/>
                  </a:lnTo>
                  <a:lnTo>
                    <a:pt x="362" y="1888"/>
                  </a:lnTo>
                  <a:close/>
                  <a:moveTo>
                    <a:pt x="336" y="1959"/>
                  </a:moveTo>
                  <a:lnTo>
                    <a:pt x="350" y="1923"/>
                  </a:lnTo>
                  <a:lnTo>
                    <a:pt x="332" y="1916"/>
                  </a:lnTo>
                  <a:lnTo>
                    <a:pt x="317" y="1952"/>
                  </a:lnTo>
                  <a:lnTo>
                    <a:pt x="336" y="1959"/>
                  </a:lnTo>
                  <a:close/>
                  <a:moveTo>
                    <a:pt x="310" y="2030"/>
                  </a:moveTo>
                  <a:lnTo>
                    <a:pt x="322" y="1994"/>
                  </a:lnTo>
                  <a:lnTo>
                    <a:pt x="306" y="1987"/>
                  </a:lnTo>
                  <a:lnTo>
                    <a:pt x="291" y="2023"/>
                  </a:lnTo>
                  <a:lnTo>
                    <a:pt x="310" y="2030"/>
                  </a:lnTo>
                  <a:close/>
                  <a:moveTo>
                    <a:pt x="284" y="2101"/>
                  </a:moveTo>
                  <a:lnTo>
                    <a:pt x="296" y="2065"/>
                  </a:lnTo>
                  <a:lnTo>
                    <a:pt x="279" y="2058"/>
                  </a:lnTo>
                  <a:lnTo>
                    <a:pt x="265" y="2094"/>
                  </a:lnTo>
                  <a:lnTo>
                    <a:pt x="284" y="2101"/>
                  </a:lnTo>
                  <a:close/>
                  <a:moveTo>
                    <a:pt x="256" y="2172"/>
                  </a:moveTo>
                  <a:lnTo>
                    <a:pt x="270" y="2136"/>
                  </a:lnTo>
                  <a:lnTo>
                    <a:pt x="253" y="2129"/>
                  </a:lnTo>
                  <a:lnTo>
                    <a:pt x="239" y="2164"/>
                  </a:lnTo>
                  <a:lnTo>
                    <a:pt x="256" y="2172"/>
                  </a:lnTo>
                  <a:close/>
                  <a:moveTo>
                    <a:pt x="230" y="2243"/>
                  </a:moveTo>
                  <a:lnTo>
                    <a:pt x="244" y="2207"/>
                  </a:lnTo>
                  <a:lnTo>
                    <a:pt x="225" y="2200"/>
                  </a:lnTo>
                  <a:lnTo>
                    <a:pt x="213" y="2235"/>
                  </a:lnTo>
                  <a:lnTo>
                    <a:pt x="230" y="2243"/>
                  </a:lnTo>
                  <a:close/>
                  <a:moveTo>
                    <a:pt x="204" y="2313"/>
                  </a:moveTo>
                  <a:lnTo>
                    <a:pt x="218" y="2278"/>
                  </a:lnTo>
                  <a:lnTo>
                    <a:pt x="199" y="2271"/>
                  </a:lnTo>
                  <a:lnTo>
                    <a:pt x="187" y="2306"/>
                  </a:lnTo>
                  <a:lnTo>
                    <a:pt x="204" y="2313"/>
                  </a:lnTo>
                  <a:close/>
                  <a:moveTo>
                    <a:pt x="178" y="2384"/>
                  </a:moveTo>
                  <a:lnTo>
                    <a:pt x="190" y="2349"/>
                  </a:lnTo>
                  <a:lnTo>
                    <a:pt x="173" y="2342"/>
                  </a:lnTo>
                  <a:lnTo>
                    <a:pt x="159" y="2377"/>
                  </a:lnTo>
                  <a:lnTo>
                    <a:pt x="178" y="2384"/>
                  </a:lnTo>
                  <a:close/>
                  <a:moveTo>
                    <a:pt x="152" y="2455"/>
                  </a:moveTo>
                  <a:lnTo>
                    <a:pt x="164" y="2420"/>
                  </a:lnTo>
                  <a:lnTo>
                    <a:pt x="147" y="2413"/>
                  </a:lnTo>
                  <a:lnTo>
                    <a:pt x="133" y="2448"/>
                  </a:lnTo>
                  <a:lnTo>
                    <a:pt x="152" y="2455"/>
                  </a:lnTo>
                  <a:close/>
                  <a:moveTo>
                    <a:pt x="126" y="2526"/>
                  </a:moveTo>
                  <a:lnTo>
                    <a:pt x="138" y="2491"/>
                  </a:lnTo>
                  <a:lnTo>
                    <a:pt x="121" y="2484"/>
                  </a:lnTo>
                  <a:lnTo>
                    <a:pt x="107" y="2519"/>
                  </a:lnTo>
                  <a:lnTo>
                    <a:pt x="126" y="2526"/>
                  </a:lnTo>
                  <a:close/>
                  <a:moveTo>
                    <a:pt x="97" y="2597"/>
                  </a:moveTo>
                  <a:lnTo>
                    <a:pt x="112" y="2562"/>
                  </a:lnTo>
                  <a:lnTo>
                    <a:pt x="93" y="2555"/>
                  </a:lnTo>
                  <a:lnTo>
                    <a:pt x="81" y="2590"/>
                  </a:lnTo>
                  <a:lnTo>
                    <a:pt x="97" y="2597"/>
                  </a:lnTo>
                  <a:close/>
                  <a:moveTo>
                    <a:pt x="71" y="2668"/>
                  </a:moveTo>
                  <a:lnTo>
                    <a:pt x="86" y="2633"/>
                  </a:lnTo>
                  <a:lnTo>
                    <a:pt x="67" y="2626"/>
                  </a:lnTo>
                  <a:lnTo>
                    <a:pt x="55" y="2661"/>
                  </a:lnTo>
                  <a:lnTo>
                    <a:pt x="71" y="2668"/>
                  </a:lnTo>
                  <a:close/>
                  <a:moveTo>
                    <a:pt x="45" y="2739"/>
                  </a:moveTo>
                  <a:lnTo>
                    <a:pt x="60" y="2704"/>
                  </a:lnTo>
                  <a:lnTo>
                    <a:pt x="41" y="2697"/>
                  </a:lnTo>
                  <a:lnTo>
                    <a:pt x="29" y="2732"/>
                  </a:lnTo>
                  <a:lnTo>
                    <a:pt x="45" y="2739"/>
                  </a:lnTo>
                  <a:close/>
                  <a:moveTo>
                    <a:pt x="19" y="2810"/>
                  </a:moveTo>
                  <a:lnTo>
                    <a:pt x="31" y="2775"/>
                  </a:lnTo>
                  <a:lnTo>
                    <a:pt x="15" y="2768"/>
                  </a:lnTo>
                  <a:lnTo>
                    <a:pt x="0" y="2803"/>
                  </a:lnTo>
                  <a:lnTo>
                    <a:pt x="19" y="281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6"/>
            <p:cNvSpPr>
              <a:spLocks noEditPoints="1"/>
            </p:cNvSpPr>
            <p:nvPr/>
          </p:nvSpPr>
          <p:spPr bwMode="auto">
            <a:xfrm>
              <a:off x="3969053" y="2746268"/>
              <a:ext cx="2131391" cy="1510043"/>
            </a:xfrm>
            <a:custGeom>
              <a:avLst/>
              <a:gdLst>
                <a:gd name="T0" fmla="*/ 106 w 2878"/>
                <a:gd name="T1" fmla="*/ 1977 h 2039"/>
                <a:gd name="T2" fmla="*/ 142 w 2878"/>
                <a:gd name="T3" fmla="*/ 1966 h 2039"/>
                <a:gd name="T4" fmla="*/ 220 w 2878"/>
                <a:gd name="T5" fmla="*/ 1954 h 2039"/>
                <a:gd name="T6" fmla="*/ 324 w 2878"/>
                <a:gd name="T7" fmla="*/ 1914 h 2039"/>
                <a:gd name="T8" fmla="*/ 388 w 2878"/>
                <a:gd name="T9" fmla="*/ 1866 h 2039"/>
                <a:gd name="T10" fmla="*/ 530 w 2878"/>
                <a:gd name="T11" fmla="*/ 1812 h 2039"/>
                <a:gd name="T12" fmla="*/ 563 w 2878"/>
                <a:gd name="T13" fmla="*/ 1798 h 2039"/>
                <a:gd name="T14" fmla="*/ 641 w 2878"/>
                <a:gd name="T15" fmla="*/ 1788 h 2039"/>
                <a:gd name="T16" fmla="*/ 747 w 2878"/>
                <a:gd name="T17" fmla="*/ 1746 h 2039"/>
                <a:gd name="T18" fmla="*/ 811 w 2878"/>
                <a:gd name="T19" fmla="*/ 1701 h 2039"/>
                <a:gd name="T20" fmla="*/ 951 w 2878"/>
                <a:gd name="T21" fmla="*/ 1644 h 2039"/>
                <a:gd name="T22" fmla="*/ 986 w 2878"/>
                <a:gd name="T23" fmla="*/ 1632 h 2039"/>
                <a:gd name="T24" fmla="*/ 1064 w 2878"/>
                <a:gd name="T25" fmla="*/ 1620 h 2039"/>
                <a:gd name="T26" fmla="*/ 1168 w 2878"/>
                <a:gd name="T27" fmla="*/ 1580 h 2039"/>
                <a:gd name="T28" fmla="*/ 1232 w 2878"/>
                <a:gd name="T29" fmla="*/ 1533 h 2039"/>
                <a:gd name="T30" fmla="*/ 1374 w 2878"/>
                <a:gd name="T31" fmla="*/ 1478 h 2039"/>
                <a:gd name="T32" fmla="*/ 1409 w 2878"/>
                <a:gd name="T33" fmla="*/ 1464 h 2039"/>
                <a:gd name="T34" fmla="*/ 1485 w 2878"/>
                <a:gd name="T35" fmla="*/ 1455 h 2039"/>
                <a:gd name="T36" fmla="*/ 1591 w 2878"/>
                <a:gd name="T37" fmla="*/ 1412 h 2039"/>
                <a:gd name="T38" fmla="*/ 1655 w 2878"/>
                <a:gd name="T39" fmla="*/ 1367 h 2039"/>
                <a:gd name="T40" fmla="*/ 1795 w 2878"/>
                <a:gd name="T41" fmla="*/ 1310 h 2039"/>
                <a:gd name="T42" fmla="*/ 1830 w 2878"/>
                <a:gd name="T43" fmla="*/ 1299 h 2039"/>
                <a:gd name="T44" fmla="*/ 1908 w 2878"/>
                <a:gd name="T45" fmla="*/ 1287 h 2039"/>
                <a:gd name="T46" fmla="*/ 2015 w 2878"/>
                <a:gd name="T47" fmla="*/ 1247 h 2039"/>
                <a:gd name="T48" fmla="*/ 2076 w 2878"/>
                <a:gd name="T49" fmla="*/ 1199 h 2039"/>
                <a:gd name="T50" fmla="*/ 2218 w 2878"/>
                <a:gd name="T51" fmla="*/ 1145 h 2039"/>
                <a:gd name="T52" fmla="*/ 2254 w 2878"/>
                <a:gd name="T53" fmla="*/ 1131 h 2039"/>
                <a:gd name="T54" fmla="*/ 2329 w 2878"/>
                <a:gd name="T55" fmla="*/ 1121 h 2039"/>
                <a:gd name="T56" fmla="*/ 2436 w 2878"/>
                <a:gd name="T57" fmla="*/ 1079 h 2039"/>
                <a:gd name="T58" fmla="*/ 2500 w 2878"/>
                <a:gd name="T59" fmla="*/ 1034 h 2039"/>
                <a:gd name="T60" fmla="*/ 2639 w 2878"/>
                <a:gd name="T61" fmla="*/ 977 h 2039"/>
                <a:gd name="T62" fmla="*/ 2675 w 2878"/>
                <a:gd name="T63" fmla="*/ 965 h 2039"/>
                <a:gd name="T64" fmla="*/ 2753 w 2878"/>
                <a:gd name="T65" fmla="*/ 953 h 2039"/>
                <a:gd name="T66" fmla="*/ 2850 w 2878"/>
                <a:gd name="T67" fmla="*/ 894 h 2039"/>
                <a:gd name="T68" fmla="*/ 2781 w 2878"/>
                <a:gd name="T69" fmla="*/ 878 h 2039"/>
                <a:gd name="T70" fmla="*/ 2748 w 2878"/>
                <a:gd name="T71" fmla="*/ 861 h 2039"/>
                <a:gd name="T72" fmla="*/ 2686 w 2878"/>
                <a:gd name="T73" fmla="*/ 811 h 2039"/>
                <a:gd name="T74" fmla="*/ 2585 w 2878"/>
                <a:gd name="T75" fmla="*/ 762 h 2039"/>
                <a:gd name="T76" fmla="*/ 2509 w 2878"/>
                <a:gd name="T77" fmla="*/ 745 h 2039"/>
                <a:gd name="T78" fmla="*/ 2372 w 2878"/>
                <a:gd name="T79" fmla="*/ 679 h 2039"/>
                <a:gd name="T80" fmla="*/ 2339 w 2878"/>
                <a:gd name="T81" fmla="*/ 662 h 2039"/>
                <a:gd name="T82" fmla="*/ 2280 w 2878"/>
                <a:gd name="T83" fmla="*/ 613 h 2039"/>
                <a:gd name="T84" fmla="*/ 2178 w 2878"/>
                <a:gd name="T85" fmla="*/ 563 h 2039"/>
                <a:gd name="T86" fmla="*/ 2100 w 2878"/>
                <a:gd name="T87" fmla="*/ 547 h 2039"/>
                <a:gd name="T88" fmla="*/ 1965 w 2878"/>
                <a:gd name="T89" fmla="*/ 480 h 2039"/>
                <a:gd name="T90" fmla="*/ 1930 w 2878"/>
                <a:gd name="T91" fmla="*/ 464 h 2039"/>
                <a:gd name="T92" fmla="*/ 1871 w 2878"/>
                <a:gd name="T93" fmla="*/ 414 h 2039"/>
                <a:gd name="T94" fmla="*/ 1769 w 2878"/>
                <a:gd name="T95" fmla="*/ 364 h 2039"/>
                <a:gd name="T96" fmla="*/ 1693 w 2878"/>
                <a:gd name="T97" fmla="*/ 348 h 2039"/>
                <a:gd name="T98" fmla="*/ 1556 w 2878"/>
                <a:gd name="T99" fmla="*/ 282 h 2039"/>
                <a:gd name="T100" fmla="*/ 1523 w 2878"/>
                <a:gd name="T101" fmla="*/ 265 h 2039"/>
                <a:gd name="T102" fmla="*/ 1461 w 2878"/>
                <a:gd name="T103" fmla="*/ 215 h 2039"/>
                <a:gd name="T104" fmla="*/ 1360 w 2878"/>
                <a:gd name="T105" fmla="*/ 166 h 2039"/>
                <a:gd name="T106" fmla="*/ 1284 w 2878"/>
                <a:gd name="T107" fmla="*/ 149 h 2039"/>
                <a:gd name="T108" fmla="*/ 1147 w 2878"/>
                <a:gd name="T109" fmla="*/ 83 h 2039"/>
                <a:gd name="T110" fmla="*/ 1114 w 2878"/>
                <a:gd name="T111" fmla="*/ 66 h 2039"/>
                <a:gd name="T112" fmla="*/ 1055 w 2878"/>
                <a:gd name="T113" fmla="*/ 17 h 20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878" h="2039">
                  <a:moveTo>
                    <a:pt x="35" y="2006"/>
                  </a:moveTo>
                  <a:lnTo>
                    <a:pt x="0" y="2020"/>
                  </a:lnTo>
                  <a:lnTo>
                    <a:pt x="7" y="2039"/>
                  </a:lnTo>
                  <a:lnTo>
                    <a:pt x="43" y="2025"/>
                  </a:lnTo>
                  <a:lnTo>
                    <a:pt x="35" y="2006"/>
                  </a:lnTo>
                  <a:close/>
                  <a:moveTo>
                    <a:pt x="106" y="1977"/>
                  </a:moveTo>
                  <a:lnTo>
                    <a:pt x="71" y="1992"/>
                  </a:lnTo>
                  <a:lnTo>
                    <a:pt x="78" y="2011"/>
                  </a:lnTo>
                  <a:lnTo>
                    <a:pt x="113" y="1996"/>
                  </a:lnTo>
                  <a:lnTo>
                    <a:pt x="106" y="1977"/>
                  </a:lnTo>
                  <a:close/>
                  <a:moveTo>
                    <a:pt x="177" y="1951"/>
                  </a:moveTo>
                  <a:lnTo>
                    <a:pt x="142" y="1966"/>
                  </a:lnTo>
                  <a:lnTo>
                    <a:pt x="149" y="1982"/>
                  </a:lnTo>
                  <a:lnTo>
                    <a:pt x="184" y="1968"/>
                  </a:lnTo>
                  <a:lnTo>
                    <a:pt x="177" y="1951"/>
                  </a:lnTo>
                  <a:close/>
                  <a:moveTo>
                    <a:pt x="248" y="1923"/>
                  </a:moveTo>
                  <a:lnTo>
                    <a:pt x="213" y="1937"/>
                  </a:lnTo>
                  <a:lnTo>
                    <a:pt x="220" y="1954"/>
                  </a:lnTo>
                  <a:lnTo>
                    <a:pt x="253" y="1940"/>
                  </a:lnTo>
                  <a:lnTo>
                    <a:pt x="248" y="1923"/>
                  </a:lnTo>
                  <a:close/>
                  <a:moveTo>
                    <a:pt x="317" y="1895"/>
                  </a:moveTo>
                  <a:lnTo>
                    <a:pt x="281" y="1909"/>
                  </a:lnTo>
                  <a:lnTo>
                    <a:pt x="288" y="1928"/>
                  </a:lnTo>
                  <a:lnTo>
                    <a:pt x="324" y="1914"/>
                  </a:lnTo>
                  <a:lnTo>
                    <a:pt x="317" y="1895"/>
                  </a:lnTo>
                  <a:close/>
                  <a:moveTo>
                    <a:pt x="388" y="1866"/>
                  </a:moveTo>
                  <a:lnTo>
                    <a:pt x="352" y="1880"/>
                  </a:lnTo>
                  <a:lnTo>
                    <a:pt x="359" y="1899"/>
                  </a:lnTo>
                  <a:lnTo>
                    <a:pt x="395" y="1885"/>
                  </a:lnTo>
                  <a:lnTo>
                    <a:pt x="388" y="1866"/>
                  </a:lnTo>
                  <a:close/>
                  <a:moveTo>
                    <a:pt x="459" y="1840"/>
                  </a:moveTo>
                  <a:lnTo>
                    <a:pt x="423" y="1854"/>
                  </a:lnTo>
                  <a:lnTo>
                    <a:pt x="430" y="1871"/>
                  </a:lnTo>
                  <a:lnTo>
                    <a:pt x="466" y="1857"/>
                  </a:lnTo>
                  <a:lnTo>
                    <a:pt x="459" y="1840"/>
                  </a:lnTo>
                  <a:close/>
                  <a:moveTo>
                    <a:pt x="530" y="1812"/>
                  </a:moveTo>
                  <a:lnTo>
                    <a:pt x="494" y="1826"/>
                  </a:lnTo>
                  <a:lnTo>
                    <a:pt x="501" y="1843"/>
                  </a:lnTo>
                  <a:lnTo>
                    <a:pt x="537" y="1828"/>
                  </a:lnTo>
                  <a:lnTo>
                    <a:pt x="530" y="1812"/>
                  </a:lnTo>
                  <a:close/>
                  <a:moveTo>
                    <a:pt x="598" y="1784"/>
                  </a:moveTo>
                  <a:lnTo>
                    <a:pt x="563" y="1798"/>
                  </a:lnTo>
                  <a:lnTo>
                    <a:pt x="570" y="1817"/>
                  </a:lnTo>
                  <a:lnTo>
                    <a:pt x="605" y="1802"/>
                  </a:lnTo>
                  <a:lnTo>
                    <a:pt x="598" y="1784"/>
                  </a:lnTo>
                  <a:close/>
                  <a:moveTo>
                    <a:pt x="669" y="1755"/>
                  </a:moveTo>
                  <a:lnTo>
                    <a:pt x="634" y="1769"/>
                  </a:lnTo>
                  <a:lnTo>
                    <a:pt x="641" y="1788"/>
                  </a:lnTo>
                  <a:lnTo>
                    <a:pt x="676" y="1774"/>
                  </a:lnTo>
                  <a:lnTo>
                    <a:pt x="669" y="1755"/>
                  </a:lnTo>
                  <a:close/>
                  <a:moveTo>
                    <a:pt x="740" y="1729"/>
                  </a:moveTo>
                  <a:lnTo>
                    <a:pt x="705" y="1743"/>
                  </a:lnTo>
                  <a:lnTo>
                    <a:pt x="712" y="1760"/>
                  </a:lnTo>
                  <a:lnTo>
                    <a:pt x="747" y="1746"/>
                  </a:lnTo>
                  <a:lnTo>
                    <a:pt x="740" y="1729"/>
                  </a:lnTo>
                  <a:close/>
                  <a:moveTo>
                    <a:pt x="811" y="1701"/>
                  </a:moveTo>
                  <a:lnTo>
                    <a:pt x="776" y="1715"/>
                  </a:lnTo>
                  <a:lnTo>
                    <a:pt x="783" y="1731"/>
                  </a:lnTo>
                  <a:lnTo>
                    <a:pt x="818" y="1717"/>
                  </a:lnTo>
                  <a:lnTo>
                    <a:pt x="811" y="1701"/>
                  </a:lnTo>
                  <a:close/>
                  <a:moveTo>
                    <a:pt x="880" y="1672"/>
                  </a:moveTo>
                  <a:lnTo>
                    <a:pt x="847" y="1687"/>
                  </a:lnTo>
                  <a:lnTo>
                    <a:pt x="851" y="1705"/>
                  </a:lnTo>
                  <a:lnTo>
                    <a:pt x="887" y="1691"/>
                  </a:lnTo>
                  <a:lnTo>
                    <a:pt x="880" y="1672"/>
                  </a:lnTo>
                  <a:close/>
                  <a:moveTo>
                    <a:pt x="951" y="1644"/>
                  </a:moveTo>
                  <a:lnTo>
                    <a:pt x="915" y="1658"/>
                  </a:lnTo>
                  <a:lnTo>
                    <a:pt x="922" y="1677"/>
                  </a:lnTo>
                  <a:lnTo>
                    <a:pt x="958" y="1663"/>
                  </a:lnTo>
                  <a:lnTo>
                    <a:pt x="951" y="1644"/>
                  </a:lnTo>
                  <a:close/>
                  <a:moveTo>
                    <a:pt x="1022" y="1618"/>
                  </a:moveTo>
                  <a:lnTo>
                    <a:pt x="986" y="1632"/>
                  </a:lnTo>
                  <a:lnTo>
                    <a:pt x="993" y="1649"/>
                  </a:lnTo>
                  <a:lnTo>
                    <a:pt x="1029" y="1635"/>
                  </a:lnTo>
                  <a:lnTo>
                    <a:pt x="1022" y="1618"/>
                  </a:lnTo>
                  <a:close/>
                  <a:moveTo>
                    <a:pt x="1092" y="1590"/>
                  </a:moveTo>
                  <a:lnTo>
                    <a:pt x="1057" y="1604"/>
                  </a:lnTo>
                  <a:lnTo>
                    <a:pt x="1064" y="1620"/>
                  </a:lnTo>
                  <a:lnTo>
                    <a:pt x="1100" y="1606"/>
                  </a:lnTo>
                  <a:lnTo>
                    <a:pt x="1092" y="1590"/>
                  </a:lnTo>
                  <a:close/>
                  <a:moveTo>
                    <a:pt x="1161" y="1561"/>
                  </a:moveTo>
                  <a:lnTo>
                    <a:pt x="1128" y="1575"/>
                  </a:lnTo>
                  <a:lnTo>
                    <a:pt x="1133" y="1592"/>
                  </a:lnTo>
                  <a:lnTo>
                    <a:pt x="1168" y="1580"/>
                  </a:lnTo>
                  <a:lnTo>
                    <a:pt x="1161" y="1561"/>
                  </a:lnTo>
                  <a:close/>
                  <a:moveTo>
                    <a:pt x="1232" y="1533"/>
                  </a:moveTo>
                  <a:lnTo>
                    <a:pt x="1197" y="1547"/>
                  </a:lnTo>
                  <a:lnTo>
                    <a:pt x="1204" y="1566"/>
                  </a:lnTo>
                  <a:lnTo>
                    <a:pt x="1239" y="1552"/>
                  </a:lnTo>
                  <a:lnTo>
                    <a:pt x="1232" y="1533"/>
                  </a:lnTo>
                  <a:close/>
                  <a:moveTo>
                    <a:pt x="1303" y="1507"/>
                  </a:moveTo>
                  <a:lnTo>
                    <a:pt x="1267" y="1521"/>
                  </a:lnTo>
                  <a:lnTo>
                    <a:pt x="1275" y="1538"/>
                  </a:lnTo>
                  <a:lnTo>
                    <a:pt x="1310" y="1523"/>
                  </a:lnTo>
                  <a:lnTo>
                    <a:pt x="1303" y="1507"/>
                  </a:lnTo>
                  <a:close/>
                  <a:moveTo>
                    <a:pt x="1374" y="1478"/>
                  </a:moveTo>
                  <a:lnTo>
                    <a:pt x="1338" y="1493"/>
                  </a:lnTo>
                  <a:lnTo>
                    <a:pt x="1346" y="1509"/>
                  </a:lnTo>
                  <a:lnTo>
                    <a:pt x="1381" y="1495"/>
                  </a:lnTo>
                  <a:lnTo>
                    <a:pt x="1374" y="1478"/>
                  </a:lnTo>
                  <a:close/>
                  <a:moveTo>
                    <a:pt x="1442" y="1450"/>
                  </a:moveTo>
                  <a:lnTo>
                    <a:pt x="1409" y="1464"/>
                  </a:lnTo>
                  <a:lnTo>
                    <a:pt x="1416" y="1481"/>
                  </a:lnTo>
                  <a:lnTo>
                    <a:pt x="1450" y="1469"/>
                  </a:lnTo>
                  <a:lnTo>
                    <a:pt x="1442" y="1450"/>
                  </a:lnTo>
                  <a:close/>
                  <a:moveTo>
                    <a:pt x="1513" y="1422"/>
                  </a:moveTo>
                  <a:lnTo>
                    <a:pt x="1478" y="1436"/>
                  </a:lnTo>
                  <a:lnTo>
                    <a:pt x="1485" y="1455"/>
                  </a:lnTo>
                  <a:lnTo>
                    <a:pt x="1521" y="1441"/>
                  </a:lnTo>
                  <a:lnTo>
                    <a:pt x="1513" y="1422"/>
                  </a:lnTo>
                  <a:close/>
                  <a:moveTo>
                    <a:pt x="1584" y="1396"/>
                  </a:moveTo>
                  <a:lnTo>
                    <a:pt x="1549" y="1410"/>
                  </a:lnTo>
                  <a:lnTo>
                    <a:pt x="1556" y="1426"/>
                  </a:lnTo>
                  <a:lnTo>
                    <a:pt x="1591" y="1412"/>
                  </a:lnTo>
                  <a:lnTo>
                    <a:pt x="1584" y="1396"/>
                  </a:lnTo>
                  <a:close/>
                  <a:moveTo>
                    <a:pt x="1655" y="1367"/>
                  </a:moveTo>
                  <a:lnTo>
                    <a:pt x="1620" y="1381"/>
                  </a:lnTo>
                  <a:lnTo>
                    <a:pt x="1627" y="1398"/>
                  </a:lnTo>
                  <a:lnTo>
                    <a:pt x="1662" y="1384"/>
                  </a:lnTo>
                  <a:lnTo>
                    <a:pt x="1655" y="1367"/>
                  </a:lnTo>
                  <a:close/>
                  <a:moveTo>
                    <a:pt x="1726" y="1339"/>
                  </a:moveTo>
                  <a:lnTo>
                    <a:pt x="1691" y="1353"/>
                  </a:lnTo>
                  <a:lnTo>
                    <a:pt x="1698" y="1370"/>
                  </a:lnTo>
                  <a:lnTo>
                    <a:pt x="1731" y="1358"/>
                  </a:lnTo>
                  <a:lnTo>
                    <a:pt x="1726" y="1339"/>
                  </a:lnTo>
                  <a:close/>
                  <a:moveTo>
                    <a:pt x="1795" y="1310"/>
                  </a:moveTo>
                  <a:lnTo>
                    <a:pt x="1759" y="1325"/>
                  </a:lnTo>
                  <a:lnTo>
                    <a:pt x="1766" y="1344"/>
                  </a:lnTo>
                  <a:lnTo>
                    <a:pt x="1802" y="1329"/>
                  </a:lnTo>
                  <a:lnTo>
                    <a:pt x="1795" y="1310"/>
                  </a:lnTo>
                  <a:close/>
                  <a:moveTo>
                    <a:pt x="1866" y="1284"/>
                  </a:moveTo>
                  <a:lnTo>
                    <a:pt x="1830" y="1299"/>
                  </a:lnTo>
                  <a:lnTo>
                    <a:pt x="1837" y="1315"/>
                  </a:lnTo>
                  <a:lnTo>
                    <a:pt x="1873" y="1301"/>
                  </a:lnTo>
                  <a:lnTo>
                    <a:pt x="1866" y="1284"/>
                  </a:lnTo>
                  <a:close/>
                  <a:moveTo>
                    <a:pt x="1937" y="1256"/>
                  </a:moveTo>
                  <a:lnTo>
                    <a:pt x="1901" y="1270"/>
                  </a:lnTo>
                  <a:lnTo>
                    <a:pt x="1908" y="1287"/>
                  </a:lnTo>
                  <a:lnTo>
                    <a:pt x="1944" y="1273"/>
                  </a:lnTo>
                  <a:lnTo>
                    <a:pt x="1937" y="1256"/>
                  </a:lnTo>
                  <a:close/>
                  <a:moveTo>
                    <a:pt x="2008" y="1228"/>
                  </a:moveTo>
                  <a:lnTo>
                    <a:pt x="1972" y="1242"/>
                  </a:lnTo>
                  <a:lnTo>
                    <a:pt x="1979" y="1258"/>
                  </a:lnTo>
                  <a:lnTo>
                    <a:pt x="2015" y="1247"/>
                  </a:lnTo>
                  <a:lnTo>
                    <a:pt x="2008" y="1228"/>
                  </a:lnTo>
                  <a:close/>
                  <a:moveTo>
                    <a:pt x="2076" y="1199"/>
                  </a:moveTo>
                  <a:lnTo>
                    <a:pt x="2041" y="1214"/>
                  </a:lnTo>
                  <a:lnTo>
                    <a:pt x="2048" y="1232"/>
                  </a:lnTo>
                  <a:lnTo>
                    <a:pt x="2083" y="1218"/>
                  </a:lnTo>
                  <a:lnTo>
                    <a:pt x="2076" y="1199"/>
                  </a:lnTo>
                  <a:close/>
                  <a:moveTo>
                    <a:pt x="2147" y="1173"/>
                  </a:moveTo>
                  <a:lnTo>
                    <a:pt x="2112" y="1187"/>
                  </a:lnTo>
                  <a:lnTo>
                    <a:pt x="2119" y="1204"/>
                  </a:lnTo>
                  <a:lnTo>
                    <a:pt x="2154" y="1190"/>
                  </a:lnTo>
                  <a:lnTo>
                    <a:pt x="2147" y="1173"/>
                  </a:lnTo>
                  <a:close/>
                  <a:moveTo>
                    <a:pt x="2218" y="1145"/>
                  </a:moveTo>
                  <a:lnTo>
                    <a:pt x="2183" y="1159"/>
                  </a:lnTo>
                  <a:lnTo>
                    <a:pt x="2190" y="1176"/>
                  </a:lnTo>
                  <a:lnTo>
                    <a:pt x="2225" y="1161"/>
                  </a:lnTo>
                  <a:lnTo>
                    <a:pt x="2218" y="1145"/>
                  </a:lnTo>
                  <a:close/>
                  <a:moveTo>
                    <a:pt x="2289" y="1117"/>
                  </a:moveTo>
                  <a:lnTo>
                    <a:pt x="2254" y="1131"/>
                  </a:lnTo>
                  <a:lnTo>
                    <a:pt x="2261" y="1147"/>
                  </a:lnTo>
                  <a:lnTo>
                    <a:pt x="2296" y="1135"/>
                  </a:lnTo>
                  <a:lnTo>
                    <a:pt x="2289" y="1117"/>
                  </a:lnTo>
                  <a:close/>
                  <a:moveTo>
                    <a:pt x="2358" y="1088"/>
                  </a:moveTo>
                  <a:lnTo>
                    <a:pt x="2325" y="1102"/>
                  </a:lnTo>
                  <a:lnTo>
                    <a:pt x="2329" y="1121"/>
                  </a:lnTo>
                  <a:lnTo>
                    <a:pt x="2365" y="1107"/>
                  </a:lnTo>
                  <a:lnTo>
                    <a:pt x="2358" y="1088"/>
                  </a:lnTo>
                  <a:close/>
                  <a:moveTo>
                    <a:pt x="2429" y="1062"/>
                  </a:moveTo>
                  <a:lnTo>
                    <a:pt x="2393" y="1076"/>
                  </a:lnTo>
                  <a:lnTo>
                    <a:pt x="2400" y="1093"/>
                  </a:lnTo>
                  <a:lnTo>
                    <a:pt x="2436" y="1079"/>
                  </a:lnTo>
                  <a:lnTo>
                    <a:pt x="2429" y="1062"/>
                  </a:lnTo>
                  <a:close/>
                  <a:moveTo>
                    <a:pt x="2500" y="1034"/>
                  </a:moveTo>
                  <a:lnTo>
                    <a:pt x="2464" y="1048"/>
                  </a:lnTo>
                  <a:lnTo>
                    <a:pt x="2471" y="1064"/>
                  </a:lnTo>
                  <a:lnTo>
                    <a:pt x="2507" y="1050"/>
                  </a:lnTo>
                  <a:lnTo>
                    <a:pt x="2500" y="1034"/>
                  </a:lnTo>
                  <a:close/>
                  <a:moveTo>
                    <a:pt x="2570" y="1005"/>
                  </a:moveTo>
                  <a:lnTo>
                    <a:pt x="2535" y="1020"/>
                  </a:lnTo>
                  <a:lnTo>
                    <a:pt x="2542" y="1036"/>
                  </a:lnTo>
                  <a:lnTo>
                    <a:pt x="2578" y="1024"/>
                  </a:lnTo>
                  <a:lnTo>
                    <a:pt x="2570" y="1005"/>
                  </a:lnTo>
                  <a:close/>
                  <a:moveTo>
                    <a:pt x="2639" y="977"/>
                  </a:moveTo>
                  <a:lnTo>
                    <a:pt x="2606" y="991"/>
                  </a:lnTo>
                  <a:lnTo>
                    <a:pt x="2613" y="1010"/>
                  </a:lnTo>
                  <a:lnTo>
                    <a:pt x="2646" y="996"/>
                  </a:lnTo>
                  <a:lnTo>
                    <a:pt x="2639" y="977"/>
                  </a:lnTo>
                  <a:close/>
                  <a:moveTo>
                    <a:pt x="2710" y="951"/>
                  </a:moveTo>
                  <a:lnTo>
                    <a:pt x="2675" y="965"/>
                  </a:lnTo>
                  <a:lnTo>
                    <a:pt x="2682" y="982"/>
                  </a:lnTo>
                  <a:lnTo>
                    <a:pt x="2717" y="968"/>
                  </a:lnTo>
                  <a:lnTo>
                    <a:pt x="2710" y="951"/>
                  </a:lnTo>
                  <a:close/>
                  <a:moveTo>
                    <a:pt x="2781" y="923"/>
                  </a:moveTo>
                  <a:lnTo>
                    <a:pt x="2745" y="937"/>
                  </a:lnTo>
                  <a:lnTo>
                    <a:pt x="2753" y="953"/>
                  </a:lnTo>
                  <a:lnTo>
                    <a:pt x="2788" y="939"/>
                  </a:lnTo>
                  <a:lnTo>
                    <a:pt x="2781" y="923"/>
                  </a:lnTo>
                  <a:close/>
                  <a:moveTo>
                    <a:pt x="2850" y="911"/>
                  </a:moveTo>
                  <a:lnTo>
                    <a:pt x="2850" y="913"/>
                  </a:lnTo>
                  <a:lnTo>
                    <a:pt x="2854" y="904"/>
                  </a:lnTo>
                  <a:lnTo>
                    <a:pt x="2850" y="894"/>
                  </a:lnTo>
                  <a:lnTo>
                    <a:pt x="2816" y="908"/>
                  </a:lnTo>
                  <a:lnTo>
                    <a:pt x="2824" y="925"/>
                  </a:lnTo>
                  <a:lnTo>
                    <a:pt x="2878" y="904"/>
                  </a:lnTo>
                  <a:lnTo>
                    <a:pt x="2857" y="894"/>
                  </a:lnTo>
                  <a:lnTo>
                    <a:pt x="2850" y="911"/>
                  </a:lnTo>
                  <a:close/>
                  <a:moveTo>
                    <a:pt x="2781" y="878"/>
                  </a:moveTo>
                  <a:lnTo>
                    <a:pt x="2814" y="894"/>
                  </a:lnTo>
                  <a:lnTo>
                    <a:pt x="2824" y="878"/>
                  </a:lnTo>
                  <a:lnTo>
                    <a:pt x="2790" y="861"/>
                  </a:lnTo>
                  <a:lnTo>
                    <a:pt x="2781" y="878"/>
                  </a:lnTo>
                  <a:close/>
                  <a:moveTo>
                    <a:pt x="2712" y="845"/>
                  </a:moveTo>
                  <a:lnTo>
                    <a:pt x="2748" y="861"/>
                  </a:lnTo>
                  <a:lnTo>
                    <a:pt x="2755" y="845"/>
                  </a:lnTo>
                  <a:lnTo>
                    <a:pt x="2722" y="828"/>
                  </a:lnTo>
                  <a:lnTo>
                    <a:pt x="2712" y="845"/>
                  </a:lnTo>
                  <a:close/>
                  <a:moveTo>
                    <a:pt x="2644" y="811"/>
                  </a:moveTo>
                  <a:lnTo>
                    <a:pt x="2679" y="828"/>
                  </a:lnTo>
                  <a:lnTo>
                    <a:pt x="2686" y="811"/>
                  </a:lnTo>
                  <a:lnTo>
                    <a:pt x="2653" y="795"/>
                  </a:lnTo>
                  <a:lnTo>
                    <a:pt x="2644" y="811"/>
                  </a:lnTo>
                  <a:close/>
                  <a:moveTo>
                    <a:pt x="2578" y="778"/>
                  </a:moveTo>
                  <a:lnTo>
                    <a:pt x="2611" y="795"/>
                  </a:lnTo>
                  <a:lnTo>
                    <a:pt x="2620" y="778"/>
                  </a:lnTo>
                  <a:lnTo>
                    <a:pt x="2585" y="762"/>
                  </a:lnTo>
                  <a:lnTo>
                    <a:pt x="2578" y="778"/>
                  </a:lnTo>
                  <a:close/>
                  <a:moveTo>
                    <a:pt x="2509" y="745"/>
                  </a:moveTo>
                  <a:lnTo>
                    <a:pt x="2542" y="762"/>
                  </a:lnTo>
                  <a:lnTo>
                    <a:pt x="2552" y="745"/>
                  </a:lnTo>
                  <a:lnTo>
                    <a:pt x="2516" y="729"/>
                  </a:lnTo>
                  <a:lnTo>
                    <a:pt x="2509" y="745"/>
                  </a:lnTo>
                  <a:close/>
                  <a:moveTo>
                    <a:pt x="2440" y="712"/>
                  </a:moveTo>
                  <a:lnTo>
                    <a:pt x="2476" y="729"/>
                  </a:lnTo>
                  <a:lnTo>
                    <a:pt x="2483" y="712"/>
                  </a:lnTo>
                  <a:lnTo>
                    <a:pt x="2450" y="696"/>
                  </a:lnTo>
                  <a:lnTo>
                    <a:pt x="2440" y="712"/>
                  </a:lnTo>
                  <a:close/>
                  <a:moveTo>
                    <a:pt x="2372" y="679"/>
                  </a:moveTo>
                  <a:lnTo>
                    <a:pt x="2407" y="696"/>
                  </a:lnTo>
                  <a:lnTo>
                    <a:pt x="2414" y="679"/>
                  </a:lnTo>
                  <a:lnTo>
                    <a:pt x="2381" y="662"/>
                  </a:lnTo>
                  <a:lnTo>
                    <a:pt x="2372" y="679"/>
                  </a:lnTo>
                  <a:close/>
                  <a:moveTo>
                    <a:pt x="2306" y="646"/>
                  </a:moveTo>
                  <a:lnTo>
                    <a:pt x="2339" y="662"/>
                  </a:lnTo>
                  <a:lnTo>
                    <a:pt x="2346" y="646"/>
                  </a:lnTo>
                  <a:lnTo>
                    <a:pt x="2313" y="629"/>
                  </a:lnTo>
                  <a:lnTo>
                    <a:pt x="2306" y="646"/>
                  </a:lnTo>
                  <a:close/>
                  <a:moveTo>
                    <a:pt x="2237" y="613"/>
                  </a:moveTo>
                  <a:lnTo>
                    <a:pt x="2270" y="629"/>
                  </a:lnTo>
                  <a:lnTo>
                    <a:pt x="2280" y="613"/>
                  </a:lnTo>
                  <a:lnTo>
                    <a:pt x="2244" y="596"/>
                  </a:lnTo>
                  <a:lnTo>
                    <a:pt x="2237" y="613"/>
                  </a:lnTo>
                  <a:close/>
                  <a:moveTo>
                    <a:pt x="2168" y="580"/>
                  </a:moveTo>
                  <a:lnTo>
                    <a:pt x="2202" y="596"/>
                  </a:lnTo>
                  <a:lnTo>
                    <a:pt x="2211" y="580"/>
                  </a:lnTo>
                  <a:lnTo>
                    <a:pt x="2178" y="563"/>
                  </a:lnTo>
                  <a:lnTo>
                    <a:pt x="2168" y="580"/>
                  </a:lnTo>
                  <a:close/>
                  <a:moveTo>
                    <a:pt x="2100" y="547"/>
                  </a:moveTo>
                  <a:lnTo>
                    <a:pt x="2135" y="563"/>
                  </a:lnTo>
                  <a:lnTo>
                    <a:pt x="2142" y="547"/>
                  </a:lnTo>
                  <a:lnTo>
                    <a:pt x="2109" y="530"/>
                  </a:lnTo>
                  <a:lnTo>
                    <a:pt x="2100" y="547"/>
                  </a:lnTo>
                  <a:close/>
                  <a:moveTo>
                    <a:pt x="2034" y="513"/>
                  </a:moveTo>
                  <a:lnTo>
                    <a:pt x="2067" y="530"/>
                  </a:lnTo>
                  <a:lnTo>
                    <a:pt x="2074" y="513"/>
                  </a:lnTo>
                  <a:lnTo>
                    <a:pt x="2041" y="497"/>
                  </a:lnTo>
                  <a:lnTo>
                    <a:pt x="2034" y="513"/>
                  </a:lnTo>
                  <a:close/>
                  <a:moveTo>
                    <a:pt x="1965" y="480"/>
                  </a:moveTo>
                  <a:lnTo>
                    <a:pt x="1998" y="497"/>
                  </a:lnTo>
                  <a:lnTo>
                    <a:pt x="2008" y="480"/>
                  </a:lnTo>
                  <a:lnTo>
                    <a:pt x="1972" y="464"/>
                  </a:lnTo>
                  <a:lnTo>
                    <a:pt x="1965" y="480"/>
                  </a:lnTo>
                  <a:close/>
                  <a:moveTo>
                    <a:pt x="1897" y="447"/>
                  </a:moveTo>
                  <a:lnTo>
                    <a:pt x="1930" y="464"/>
                  </a:lnTo>
                  <a:lnTo>
                    <a:pt x="1939" y="447"/>
                  </a:lnTo>
                  <a:lnTo>
                    <a:pt x="1904" y="431"/>
                  </a:lnTo>
                  <a:lnTo>
                    <a:pt x="1897" y="447"/>
                  </a:lnTo>
                  <a:close/>
                  <a:moveTo>
                    <a:pt x="1828" y="414"/>
                  </a:moveTo>
                  <a:lnTo>
                    <a:pt x="1863" y="431"/>
                  </a:lnTo>
                  <a:lnTo>
                    <a:pt x="1871" y="414"/>
                  </a:lnTo>
                  <a:lnTo>
                    <a:pt x="1837" y="398"/>
                  </a:lnTo>
                  <a:lnTo>
                    <a:pt x="1828" y="414"/>
                  </a:lnTo>
                  <a:close/>
                  <a:moveTo>
                    <a:pt x="1759" y="381"/>
                  </a:moveTo>
                  <a:lnTo>
                    <a:pt x="1795" y="398"/>
                  </a:lnTo>
                  <a:lnTo>
                    <a:pt x="1802" y="381"/>
                  </a:lnTo>
                  <a:lnTo>
                    <a:pt x="1769" y="364"/>
                  </a:lnTo>
                  <a:lnTo>
                    <a:pt x="1759" y="381"/>
                  </a:lnTo>
                  <a:close/>
                  <a:moveTo>
                    <a:pt x="1693" y="348"/>
                  </a:moveTo>
                  <a:lnTo>
                    <a:pt x="1726" y="364"/>
                  </a:lnTo>
                  <a:lnTo>
                    <a:pt x="1736" y="348"/>
                  </a:lnTo>
                  <a:lnTo>
                    <a:pt x="1700" y="331"/>
                  </a:lnTo>
                  <a:lnTo>
                    <a:pt x="1693" y="348"/>
                  </a:lnTo>
                  <a:close/>
                  <a:moveTo>
                    <a:pt x="1625" y="315"/>
                  </a:moveTo>
                  <a:lnTo>
                    <a:pt x="1658" y="331"/>
                  </a:lnTo>
                  <a:lnTo>
                    <a:pt x="1667" y="315"/>
                  </a:lnTo>
                  <a:lnTo>
                    <a:pt x="1632" y="298"/>
                  </a:lnTo>
                  <a:lnTo>
                    <a:pt x="1625" y="315"/>
                  </a:lnTo>
                  <a:close/>
                  <a:moveTo>
                    <a:pt x="1556" y="282"/>
                  </a:moveTo>
                  <a:lnTo>
                    <a:pt x="1589" y="298"/>
                  </a:lnTo>
                  <a:lnTo>
                    <a:pt x="1599" y="282"/>
                  </a:lnTo>
                  <a:lnTo>
                    <a:pt x="1565" y="265"/>
                  </a:lnTo>
                  <a:lnTo>
                    <a:pt x="1556" y="282"/>
                  </a:lnTo>
                  <a:close/>
                  <a:moveTo>
                    <a:pt x="1487" y="249"/>
                  </a:moveTo>
                  <a:lnTo>
                    <a:pt x="1523" y="265"/>
                  </a:lnTo>
                  <a:lnTo>
                    <a:pt x="1530" y="249"/>
                  </a:lnTo>
                  <a:lnTo>
                    <a:pt x="1497" y="232"/>
                  </a:lnTo>
                  <a:lnTo>
                    <a:pt x="1487" y="249"/>
                  </a:lnTo>
                  <a:close/>
                  <a:moveTo>
                    <a:pt x="1421" y="215"/>
                  </a:moveTo>
                  <a:lnTo>
                    <a:pt x="1454" y="232"/>
                  </a:lnTo>
                  <a:lnTo>
                    <a:pt x="1461" y="215"/>
                  </a:lnTo>
                  <a:lnTo>
                    <a:pt x="1428" y="199"/>
                  </a:lnTo>
                  <a:lnTo>
                    <a:pt x="1421" y="215"/>
                  </a:lnTo>
                  <a:close/>
                  <a:moveTo>
                    <a:pt x="1353" y="182"/>
                  </a:moveTo>
                  <a:lnTo>
                    <a:pt x="1386" y="199"/>
                  </a:lnTo>
                  <a:lnTo>
                    <a:pt x="1395" y="182"/>
                  </a:lnTo>
                  <a:lnTo>
                    <a:pt x="1360" y="166"/>
                  </a:lnTo>
                  <a:lnTo>
                    <a:pt x="1353" y="182"/>
                  </a:lnTo>
                  <a:close/>
                  <a:moveTo>
                    <a:pt x="1284" y="149"/>
                  </a:moveTo>
                  <a:lnTo>
                    <a:pt x="1317" y="166"/>
                  </a:lnTo>
                  <a:lnTo>
                    <a:pt x="1327" y="149"/>
                  </a:lnTo>
                  <a:lnTo>
                    <a:pt x="1291" y="133"/>
                  </a:lnTo>
                  <a:lnTo>
                    <a:pt x="1284" y="149"/>
                  </a:lnTo>
                  <a:close/>
                  <a:moveTo>
                    <a:pt x="1215" y="116"/>
                  </a:moveTo>
                  <a:lnTo>
                    <a:pt x="1251" y="133"/>
                  </a:lnTo>
                  <a:lnTo>
                    <a:pt x="1258" y="116"/>
                  </a:lnTo>
                  <a:lnTo>
                    <a:pt x="1225" y="100"/>
                  </a:lnTo>
                  <a:lnTo>
                    <a:pt x="1215" y="116"/>
                  </a:lnTo>
                  <a:close/>
                  <a:moveTo>
                    <a:pt x="1147" y="83"/>
                  </a:moveTo>
                  <a:lnTo>
                    <a:pt x="1182" y="100"/>
                  </a:lnTo>
                  <a:lnTo>
                    <a:pt x="1189" y="83"/>
                  </a:lnTo>
                  <a:lnTo>
                    <a:pt x="1156" y="66"/>
                  </a:lnTo>
                  <a:lnTo>
                    <a:pt x="1147" y="83"/>
                  </a:lnTo>
                  <a:close/>
                  <a:moveTo>
                    <a:pt x="1081" y="50"/>
                  </a:moveTo>
                  <a:lnTo>
                    <a:pt x="1114" y="66"/>
                  </a:lnTo>
                  <a:lnTo>
                    <a:pt x="1123" y="50"/>
                  </a:lnTo>
                  <a:lnTo>
                    <a:pt x="1088" y="33"/>
                  </a:lnTo>
                  <a:lnTo>
                    <a:pt x="1081" y="50"/>
                  </a:lnTo>
                  <a:close/>
                  <a:moveTo>
                    <a:pt x="1012" y="17"/>
                  </a:moveTo>
                  <a:lnTo>
                    <a:pt x="1045" y="33"/>
                  </a:lnTo>
                  <a:lnTo>
                    <a:pt x="1055" y="17"/>
                  </a:lnTo>
                  <a:lnTo>
                    <a:pt x="1019" y="0"/>
                  </a:lnTo>
                  <a:lnTo>
                    <a:pt x="1012" y="17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6076004" y="2122700"/>
              <a:ext cx="1693708" cy="1303421"/>
            </a:xfrm>
            <a:custGeom>
              <a:avLst/>
              <a:gdLst>
                <a:gd name="T0" fmla="*/ 90 w 2287"/>
                <a:gd name="T1" fmla="*/ 40 h 1760"/>
                <a:gd name="T2" fmla="*/ 85 w 2287"/>
                <a:gd name="T3" fmla="*/ 116 h 1760"/>
                <a:gd name="T4" fmla="*/ 83 w 2287"/>
                <a:gd name="T5" fmla="*/ 192 h 1760"/>
                <a:gd name="T6" fmla="*/ 80 w 2287"/>
                <a:gd name="T7" fmla="*/ 267 h 1760"/>
                <a:gd name="T8" fmla="*/ 75 w 2287"/>
                <a:gd name="T9" fmla="*/ 343 h 1760"/>
                <a:gd name="T10" fmla="*/ 73 w 2287"/>
                <a:gd name="T11" fmla="*/ 419 h 1760"/>
                <a:gd name="T12" fmla="*/ 71 w 2287"/>
                <a:gd name="T13" fmla="*/ 495 h 1760"/>
                <a:gd name="T14" fmla="*/ 66 w 2287"/>
                <a:gd name="T15" fmla="*/ 568 h 1760"/>
                <a:gd name="T16" fmla="*/ 64 w 2287"/>
                <a:gd name="T17" fmla="*/ 644 h 1760"/>
                <a:gd name="T18" fmla="*/ 61 w 2287"/>
                <a:gd name="T19" fmla="*/ 719 h 1760"/>
                <a:gd name="T20" fmla="*/ 57 w 2287"/>
                <a:gd name="T21" fmla="*/ 795 h 1760"/>
                <a:gd name="T22" fmla="*/ 54 w 2287"/>
                <a:gd name="T23" fmla="*/ 871 h 1760"/>
                <a:gd name="T24" fmla="*/ 52 w 2287"/>
                <a:gd name="T25" fmla="*/ 946 h 1760"/>
                <a:gd name="T26" fmla="*/ 47 w 2287"/>
                <a:gd name="T27" fmla="*/ 1022 h 1760"/>
                <a:gd name="T28" fmla="*/ 45 w 2287"/>
                <a:gd name="T29" fmla="*/ 1098 h 1760"/>
                <a:gd name="T30" fmla="*/ 42 w 2287"/>
                <a:gd name="T31" fmla="*/ 1173 h 1760"/>
                <a:gd name="T32" fmla="*/ 40 w 2287"/>
                <a:gd name="T33" fmla="*/ 1249 h 1760"/>
                <a:gd name="T34" fmla="*/ 35 w 2287"/>
                <a:gd name="T35" fmla="*/ 1325 h 1760"/>
                <a:gd name="T36" fmla="*/ 33 w 2287"/>
                <a:gd name="T37" fmla="*/ 1400 h 1760"/>
                <a:gd name="T38" fmla="*/ 31 w 2287"/>
                <a:gd name="T39" fmla="*/ 1476 h 1760"/>
                <a:gd name="T40" fmla="*/ 26 w 2287"/>
                <a:gd name="T41" fmla="*/ 1552 h 1760"/>
                <a:gd name="T42" fmla="*/ 23 w 2287"/>
                <a:gd name="T43" fmla="*/ 1627 h 1760"/>
                <a:gd name="T44" fmla="*/ 21 w 2287"/>
                <a:gd name="T45" fmla="*/ 1703 h 1760"/>
                <a:gd name="T46" fmla="*/ 19 w 2287"/>
                <a:gd name="T47" fmla="*/ 1741 h 1760"/>
                <a:gd name="T48" fmla="*/ 35 w 2287"/>
                <a:gd name="T49" fmla="*/ 1724 h 1760"/>
                <a:gd name="T50" fmla="*/ 106 w 2287"/>
                <a:gd name="T51" fmla="*/ 1696 h 1760"/>
                <a:gd name="T52" fmla="*/ 177 w 2287"/>
                <a:gd name="T53" fmla="*/ 1668 h 1760"/>
                <a:gd name="T54" fmla="*/ 246 w 2287"/>
                <a:gd name="T55" fmla="*/ 1639 h 1760"/>
                <a:gd name="T56" fmla="*/ 317 w 2287"/>
                <a:gd name="T57" fmla="*/ 1611 h 1760"/>
                <a:gd name="T58" fmla="*/ 385 w 2287"/>
                <a:gd name="T59" fmla="*/ 1582 h 1760"/>
                <a:gd name="T60" fmla="*/ 456 w 2287"/>
                <a:gd name="T61" fmla="*/ 1554 h 1760"/>
                <a:gd name="T62" fmla="*/ 527 w 2287"/>
                <a:gd name="T63" fmla="*/ 1523 h 1760"/>
                <a:gd name="T64" fmla="*/ 596 w 2287"/>
                <a:gd name="T65" fmla="*/ 1495 h 1760"/>
                <a:gd name="T66" fmla="*/ 667 w 2287"/>
                <a:gd name="T67" fmla="*/ 1467 h 1760"/>
                <a:gd name="T68" fmla="*/ 738 w 2287"/>
                <a:gd name="T69" fmla="*/ 1438 h 1760"/>
                <a:gd name="T70" fmla="*/ 806 w 2287"/>
                <a:gd name="T71" fmla="*/ 1410 h 1760"/>
                <a:gd name="T72" fmla="*/ 877 w 2287"/>
                <a:gd name="T73" fmla="*/ 1381 h 1760"/>
                <a:gd name="T74" fmla="*/ 946 w 2287"/>
                <a:gd name="T75" fmla="*/ 1353 h 1760"/>
                <a:gd name="T76" fmla="*/ 1017 w 2287"/>
                <a:gd name="T77" fmla="*/ 1325 h 1760"/>
                <a:gd name="T78" fmla="*/ 1088 w 2287"/>
                <a:gd name="T79" fmla="*/ 1296 h 1760"/>
                <a:gd name="T80" fmla="*/ 1156 w 2287"/>
                <a:gd name="T81" fmla="*/ 1268 h 1760"/>
                <a:gd name="T82" fmla="*/ 1227 w 2287"/>
                <a:gd name="T83" fmla="*/ 1240 h 1760"/>
                <a:gd name="T84" fmla="*/ 1298 w 2287"/>
                <a:gd name="T85" fmla="*/ 1211 h 1760"/>
                <a:gd name="T86" fmla="*/ 1367 w 2287"/>
                <a:gd name="T87" fmla="*/ 1180 h 1760"/>
                <a:gd name="T88" fmla="*/ 1438 w 2287"/>
                <a:gd name="T89" fmla="*/ 1152 h 1760"/>
                <a:gd name="T90" fmla="*/ 1509 w 2287"/>
                <a:gd name="T91" fmla="*/ 1124 h 1760"/>
                <a:gd name="T92" fmla="*/ 1577 w 2287"/>
                <a:gd name="T93" fmla="*/ 1095 h 1760"/>
                <a:gd name="T94" fmla="*/ 1648 w 2287"/>
                <a:gd name="T95" fmla="*/ 1067 h 1760"/>
                <a:gd name="T96" fmla="*/ 1717 w 2287"/>
                <a:gd name="T97" fmla="*/ 1038 h 1760"/>
                <a:gd name="T98" fmla="*/ 1788 w 2287"/>
                <a:gd name="T99" fmla="*/ 1010 h 1760"/>
                <a:gd name="T100" fmla="*/ 1859 w 2287"/>
                <a:gd name="T101" fmla="*/ 982 h 1760"/>
                <a:gd name="T102" fmla="*/ 1927 w 2287"/>
                <a:gd name="T103" fmla="*/ 953 h 1760"/>
                <a:gd name="T104" fmla="*/ 1998 w 2287"/>
                <a:gd name="T105" fmla="*/ 925 h 1760"/>
                <a:gd name="T106" fmla="*/ 2069 w 2287"/>
                <a:gd name="T107" fmla="*/ 897 h 1760"/>
                <a:gd name="T108" fmla="*/ 2138 w 2287"/>
                <a:gd name="T109" fmla="*/ 868 h 1760"/>
                <a:gd name="T110" fmla="*/ 2209 w 2287"/>
                <a:gd name="T111" fmla="*/ 840 h 1760"/>
                <a:gd name="T112" fmla="*/ 2277 w 2287"/>
                <a:gd name="T113" fmla="*/ 809 h 1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287" h="1760">
                  <a:moveTo>
                    <a:pt x="90" y="40"/>
                  </a:moveTo>
                  <a:lnTo>
                    <a:pt x="90" y="3"/>
                  </a:lnTo>
                  <a:lnTo>
                    <a:pt x="71" y="0"/>
                  </a:lnTo>
                  <a:lnTo>
                    <a:pt x="71" y="38"/>
                  </a:lnTo>
                  <a:lnTo>
                    <a:pt x="90" y="40"/>
                  </a:lnTo>
                  <a:close/>
                  <a:moveTo>
                    <a:pt x="85" y="116"/>
                  </a:moveTo>
                  <a:lnTo>
                    <a:pt x="87" y="78"/>
                  </a:lnTo>
                  <a:lnTo>
                    <a:pt x="68" y="76"/>
                  </a:lnTo>
                  <a:lnTo>
                    <a:pt x="66" y="114"/>
                  </a:lnTo>
                  <a:lnTo>
                    <a:pt x="85" y="116"/>
                  </a:lnTo>
                  <a:close/>
                  <a:moveTo>
                    <a:pt x="83" y="192"/>
                  </a:moveTo>
                  <a:lnTo>
                    <a:pt x="85" y="154"/>
                  </a:lnTo>
                  <a:lnTo>
                    <a:pt x="66" y="152"/>
                  </a:lnTo>
                  <a:lnTo>
                    <a:pt x="64" y="189"/>
                  </a:lnTo>
                  <a:lnTo>
                    <a:pt x="83" y="192"/>
                  </a:lnTo>
                  <a:close/>
                  <a:moveTo>
                    <a:pt x="80" y="267"/>
                  </a:moveTo>
                  <a:lnTo>
                    <a:pt x="80" y="230"/>
                  </a:lnTo>
                  <a:lnTo>
                    <a:pt x="61" y="227"/>
                  </a:lnTo>
                  <a:lnTo>
                    <a:pt x="61" y="265"/>
                  </a:lnTo>
                  <a:lnTo>
                    <a:pt x="80" y="267"/>
                  </a:lnTo>
                  <a:close/>
                  <a:moveTo>
                    <a:pt x="75" y="343"/>
                  </a:moveTo>
                  <a:lnTo>
                    <a:pt x="78" y="305"/>
                  </a:lnTo>
                  <a:lnTo>
                    <a:pt x="59" y="303"/>
                  </a:lnTo>
                  <a:lnTo>
                    <a:pt x="57" y="341"/>
                  </a:lnTo>
                  <a:lnTo>
                    <a:pt x="75" y="343"/>
                  </a:lnTo>
                  <a:close/>
                  <a:moveTo>
                    <a:pt x="73" y="419"/>
                  </a:moveTo>
                  <a:lnTo>
                    <a:pt x="75" y="381"/>
                  </a:lnTo>
                  <a:lnTo>
                    <a:pt x="57" y="379"/>
                  </a:lnTo>
                  <a:lnTo>
                    <a:pt x="54" y="416"/>
                  </a:lnTo>
                  <a:lnTo>
                    <a:pt x="73" y="419"/>
                  </a:lnTo>
                  <a:close/>
                  <a:moveTo>
                    <a:pt x="71" y="495"/>
                  </a:moveTo>
                  <a:lnTo>
                    <a:pt x="71" y="457"/>
                  </a:lnTo>
                  <a:lnTo>
                    <a:pt x="52" y="454"/>
                  </a:lnTo>
                  <a:lnTo>
                    <a:pt x="52" y="492"/>
                  </a:lnTo>
                  <a:lnTo>
                    <a:pt x="71" y="495"/>
                  </a:lnTo>
                  <a:close/>
                  <a:moveTo>
                    <a:pt x="66" y="568"/>
                  </a:moveTo>
                  <a:lnTo>
                    <a:pt x="68" y="532"/>
                  </a:lnTo>
                  <a:lnTo>
                    <a:pt x="49" y="530"/>
                  </a:lnTo>
                  <a:lnTo>
                    <a:pt x="47" y="568"/>
                  </a:lnTo>
                  <a:lnTo>
                    <a:pt x="66" y="568"/>
                  </a:lnTo>
                  <a:close/>
                  <a:moveTo>
                    <a:pt x="64" y="644"/>
                  </a:moveTo>
                  <a:lnTo>
                    <a:pt x="66" y="606"/>
                  </a:lnTo>
                  <a:lnTo>
                    <a:pt x="47" y="606"/>
                  </a:lnTo>
                  <a:lnTo>
                    <a:pt x="45" y="644"/>
                  </a:lnTo>
                  <a:lnTo>
                    <a:pt x="64" y="644"/>
                  </a:lnTo>
                  <a:close/>
                  <a:moveTo>
                    <a:pt x="61" y="719"/>
                  </a:moveTo>
                  <a:lnTo>
                    <a:pt x="61" y="681"/>
                  </a:lnTo>
                  <a:lnTo>
                    <a:pt x="42" y="681"/>
                  </a:lnTo>
                  <a:lnTo>
                    <a:pt x="42" y="719"/>
                  </a:lnTo>
                  <a:lnTo>
                    <a:pt x="61" y="719"/>
                  </a:lnTo>
                  <a:close/>
                  <a:moveTo>
                    <a:pt x="57" y="795"/>
                  </a:moveTo>
                  <a:lnTo>
                    <a:pt x="59" y="757"/>
                  </a:lnTo>
                  <a:lnTo>
                    <a:pt x="40" y="757"/>
                  </a:lnTo>
                  <a:lnTo>
                    <a:pt x="38" y="795"/>
                  </a:lnTo>
                  <a:lnTo>
                    <a:pt x="57" y="795"/>
                  </a:lnTo>
                  <a:close/>
                  <a:moveTo>
                    <a:pt x="54" y="871"/>
                  </a:moveTo>
                  <a:lnTo>
                    <a:pt x="57" y="833"/>
                  </a:lnTo>
                  <a:lnTo>
                    <a:pt x="38" y="833"/>
                  </a:lnTo>
                  <a:lnTo>
                    <a:pt x="35" y="871"/>
                  </a:lnTo>
                  <a:lnTo>
                    <a:pt x="54" y="871"/>
                  </a:lnTo>
                  <a:close/>
                  <a:moveTo>
                    <a:pt x="52" y="946"/>
                  </a:moveTo>
                  <a:lnTo>
                    <a:pt x="52" y="908"/>
                  </a:lnTo>
                  <a:lnTo>
                    <a:pt x="33" y="908"/>
                  </a:lnTo>
                  <a:lnTo>
                    <a:pt x="33" y="946"/>
                  </a:lnTo>
                  <a:lnTo>
                    <a:pt x="52" y="946"/>
                  </a:lnTo>
                  <a:close/>
                  <a:moveTo>
                    <a:pt x="47" y="1022"/>
                  </a:moveTo>
                  <a:lnTo>
                    <a:pt x="49" y="984"/>
                  </a:lnTo>
                  <a:lnTo>
                    <a:pt x="31" y="984"/>
                  </a:lnTo>
                  <a:lnTo>
                    <a:pt x="28" y="1022"/>
                  </a:lnTo>
                  <a:lnTo>
                    <a:pt x="47" y="1022"/>
                  </a:lnTo>
                  <a:close/>
                  <a:moveTo>
                    <a:pt x="45" y="1098"/>
                  </a:moveTo>
                  <a:lnTo>
                    <a:pt x="47" y="1060"/>
                  </a:lnTo>
                  <a:lnTo>
                    <a:pt x="28" y="1060"/>
                  </a:lnTo>
                  <a:lnTo>
                    <a:pt x="26" y="1098"/>
                  </a:lnTo>
                  <a:lnTo>
                    <a:pt x="45" y="1098"/>
                  </a:lnTo>
                  <a:close/>
                  <a:moveTo>
                    <a:pt x="42" y="1173"/>
                  </a:moveTo>
                  <a:lnTo>
                    <a:pt x="42" y="1135"/>
                  </a:lnTo>
                  <a:lnTo>
                    <a:pt x="23" y="1135"/>
                  </a:lnTo>
                  <a:lnTo>
                    <a:pt x="23" y="1173"/>
                  </a:lnTo>
                  <a:lnTo>
                    <a:pt x="42" y="1173"/>
                  </a:lnTo>
                  <a:close/>
                  <a:moveTo>
                    <a:pt x="40" y="1249"/>
                  </a:moveTo>
                  <a:lnTo>
                    <a:pt x="40" y="1211"/>
                  </a:lnTo>
                  <a:lnTo>
                    <a:pt x="21" y="1211"/>
                  </a:lnTo>
                  <a:lnTo>
                    <a:pt x="21" y="1249"/>
                  </a:lnTo>
                  <a:lnTo>
                    <a:pt x="40" y="1249"/>
                  </a:lnTo>
                  <a:close/>
                  <a:moveTo>
                    <a:pt x="35" y="1325"/>
                  </a:moveTo>
                  <a:lnTo>
                    <a:pt x="38" y="1287"/>
                  </a:lnTo>
                  <a:lnTo>
                    <a:pt x="19" y="1287"/>
                  </a:lnTo>
                  <a:lnTo>
                    <a:pt x="16" y="1325"/>
                  </a:lnTo>
                  <a:lnTo>
                    <a:pt x="35" y="1325"/>
                  </a:lnTo>
                  <a:close/>
                  <a:moveTo>
                    <a:pt x="33" y="1400"/>
                  </a:moveTo>
                  <a:lnTo>
                    <a:pt x="35" y="1363"/>
                  </a:lnTo>
                  <a:lnTo>
                    <a:pt x="16" y="1363"/>
                  </a:lnTo>
                  <a:lnTo>
                    <a:pt x="14" y="1400"/>
                  </a:lnTo>
                  <a:lnTo>
                    <a:pt x="33" y="1400"/>
                  </a:lnTo>
                  <a:close/>
                  <a:moveTo>
                    <a:pt x="31" y="1476"/>
                  </a:moveTo>
                  <a:lnTo>
                    <a:pt x="31" y="1438"/>
                  </a:lnTo>
                  <a:lnTo>
                    <a:pt x="12" y="1438"/>
                  </a:lnTo>
                  <a:lnTo>
                    <a:pt x="12" y="1476"/>
                  </a:lnTo>
                  <a:lnTo>
                    <a:pt x="31" y="1476"/>
                  </a:lnTo>
                  <a:close/>
                  <a:moveTo>
                    <a:pt x="26" y="1552"/>
                  </a:moveTo>
                  <a:lnTo>
                    <a:pt x="28" y="1514"/>
                  </a:lnTo>
                  <a:lnTo>
                    <a:pt x="9" y="1514"/>
                  </a:lnTo>
                  <a:lnTo>
                    <a:pt x="7" y="1552"/>
                  </a:lnTo>
                  <a:lnTo>
                    <a:pt x="26" y="1552"/>
                  </a:lnTo>
                  <a:close/>
                  <a:moveTo>
                    <a:pt x="23" y="1627"/>
                  </a:moveTo>
                  <a:lnTo>
                    <a:pt x="26" y="1590"/>
                  </a:lnTo>
                  <a:lnTo>
                    <a:pt x="7" y="1590"/>
                  </a:lnTo>
                  <a:lnTo>
                    <a:pt x="5" y="1627"/>
                  </a:lnTo>
                  <a:lnTo>
                    <a:pt x="23" y="1627"/>
                  </a:lnTo>
                  <a:close/>
                  <a:moveTo>
                    <a:pt x="21" y="1703"/>
                  </a:moveTo>
                  <a:lnTo>
                    <a:pt x="21" y="1665"/>
                  </a:lnTo>
                  <a:lnTo>
                    <a:pt x="2" y="1665"/>
                  </a:lnTo>
                  <a:lnTo>
                    <a:pt x="2" y="1703"/>
                  </a:lnTo>
                  <a:lnTo>
                    <a:pt x="21" y="1703"/>
                  </a:lnTo>
                  <a:close/>
                  <a:moveTo>
                    <a:pt x="35" y="1724"/>
                  </a:moveTo>
                  <a:lnTo>
                    <a:pt x="5" y="1736"/>
                  </a:lnTo>
                  <a:lnTo>
                    <a:pt x="9" y="1746"/>
                  </a:lnTo>
                  <a:lnTo>
                    <a:pt x="19" y="1746"/>
                  </a:lnTo>
                  <a:lnTo>
                    <a:pt x="19" y="1741"/>
                  </a:lnTo>
                  <a:lnTo>
                    <a:pt x="0" y="1741"/>
                  </a:lnTo>
                  <a:lnTo>
                    <a:pt x="0" y="1746"/>
                  </a:lnTo>
                  <a:lnTo>
                    <a:pt x="0" y="1760"/>
                  </a:lnTo>
                  <a:lnTo>
                    <a:pt x="42" y="1741"/>
                  </a:lnTo>
                  <a:lnTo>
                    <a:pt x="35" y="1724"/>
                  </a:lnTo>
                  <a:close/>
                  <a:moveTo>
                    <a:pt x="106" y="1696"/>
                  </a:moveTo>
                  <a:lnTo>
                    <a:pt x="71" y="1710"/>
                  </a:lnTo>
                  <a:lnTo>
                    <a:pt x="78" y="1727"/>
                  </a:lnTo>
                  <a:lnTo>
                    <a:pt x="113" y="1713"/>
                  </a:lnTo>
                  <a:lnTo>
                    <a:pt x="106" y="1696"/>
                  </a:lnTo>
                  <a:close/>
                  <a:moveTo>
                    <a:pt x="177" y="1668"/>
                  </a:moveTo>
                  <a:lnTo>
                    <a:pt x="142" y="1682"/>
                  </a:lnTo>
                  <a:lnTo>
                    <a:pt x="149" y="1698"/>
                  </a:lnTo>
                  <a:lnTo>
                    <a:pt x="184" y="1684"/>
                  </a:lnTo>
                  <a:lnTo>
                    <a:pt x="177" y="1668"/>
                  </a:lnTo>
                  <a:close/>
                  <a:moveTo>
                    <a:pt x="246" y="1639"/>
                  </a:moveTo>
                  <a:lnTo>
                    <a:pt x="210" y="1653"/>
                  </a:lnTo>
                  <a:lnTo>
                    <a:pt x="217" y="1670"/>
                  </a:lnTo>
                  <a:lnTo>
                    <a:pt x="253" y="1656"/>
                  </a:lnTo>
                  <a:lnTo>
                    <a:pt x="246" y="1639"/>
                  </a:lnTo>
                  <a:close/>
                  <a:moveTo>
                    <a:pt x="317" y="1611"/>
                  </a:moveTo>
                  <a:lnTo>
                    <a:pt x="281" y="1625"/>
                  </a:lnTo>
                  <a:lnTo>
                    <a:pt x="288" y="1642"/>
                  </a:lnTo>
                  <a:lnTo>
                    <a:pt x="324" y="1627"/>
                  </a:lnTo>
                  <a:lnTo>
                    <a:pt x="317" y="1611"/>
                  </a:lnTo>
                  <a:close/>
                  <a:moveTo>
                    <a:pt x="385" y="1582"/>
                  </a:moveTo>
                  <a:lnTo>
                    <a:pt x="352" y="1597"/>
                  </a:lnTo>
                  <a:lnTo>
                    <a:pt x="359" y="1613"/>
                  </a:lnTo>
                  <a:lnTo>
                    <a:pt x="392" y="1599"/>
                  </a:lnTo>
                  <a:lnTo>
                    <a:pt x="385" y="1582"/>
                  </a:lnTo>
                  <a:close/>
                  <a:moveTo>
                    <a:pt x="456" y="1554"/>
                  </a:moveTo>
                  <a:lnTo>
                    <a:pt x="421" y="1568"/>
                  </a:lnTo>
                  <a:lnTo>
                    <a:pt x="428" y="1585"/>
                  </a:lnTo>
                  <a:lnTo>
                    <a:pt x="463" y="1571"/>
                  </a:lnTo>
                  <a:lnTo>
                    <a:pt x="456" y="1554"/>
                  </a:lnTo>
                  <a:close/>
                  <a:moveTo>
                    <a:pt x="527" y="1523"/>
                  </a:moveTo>
                  <a:lnTo>
                    <a:pt x="492" y="1540"/>
                  </a:lnTo>
                  <a:lnTo>
                    <a:pt x="499" y="1556"/>
                  </a:lnTo>
                  <a:lnTo>
                    <a:pt x="534" y="1542"/>
                  </a:lnTo>
                  <a:lnTo>
                    <a:pt x="527" y="1523"/>
                  </a:lnTo>
                  <a:close/>
                  <a:moveTo>
                    <a:pt x="596" y="1495"/>
                  </a:moveTo>
                  <a:lnTo>
                    <a:pt x="563" y="1509"/>
                  </a:lnTo>
                  <a:lnTo>
                    <a:pt x="570" y="1528"/>
                  </a:lnTo>
                  <a:lnTo>
                    <a:pt x="603" y="1514"/>
                  </a:lnTo>
                  <a:lnTo>
                    <a:pt x="596" y="1495"/>
                  </a:lnTo>
                  <a:close/>
                  <a:moveTo>
                    <a:pt x="667" y="1467"/>
                  </a:moveTo>
                  <a:lnTo>
                    <a:pt x="631" y="1481"/>
                  </a:lnTo>
                  <a:lnTo>
                    <a:pt x="638" y="1500"/>
                  </a:lnTo>
                  <a:lnTo>
                    <a:pt x="674" y="1486"/>
                  </a:lnTo>
                  <a:lnTo>
                    <a:pt x="667" y="1467"/>
                  </a:lnTo>
                  <a:close/>
                  <a:moveTo>
                    <a:pt x="738" y="1438"/>
                  </a:moveTo>
                  <a:lnTo>
                    <a:pt x="702" y="1452"/>
                  </a:lnTo>
                  <a:lnTo>
                    <a:pt x="709" y="1471"/>
                  </a:lnTo>
                  <a:lnTo>
                    <a:pt x="745" y="1457"/>
                  </a:lnTo>
                  <a:lnTo>
                    <a:pt x="738" y="1438"/>
                  </a:lnTo>
                  <a:close/>
                  <a:moveTo>
                    <a:pt x="806" y="1410"/>
                  </a:moveTo>
                  <a:lnTo>
                    <a:pt x="771" y="1424"/>
                  </a:lnTo>
                  <a:lnTo>
                    <a:pt x="778" y="1443"/>
                  </a:lnTo>
                  <a:lnTo>
                    <a:pt x="813" y="1429"/>
                  </a:lnTo>
                  <a:lnTo>
                    <a:pt x="806" y="1410"/>
                  </a:lnTo>
                  <a:close/>
                  <a:moveTo>
                    <a:pt x="877" y="1381"/>
                  </a:moveTo>
                  <a:lnTo>
                    <a:pt x="842" y="1396"/>
                  </a:lnTo>
                  <a:lnTo>
                    <a:pt x="849" y="1415"/>
                  </a:lnTo>
                  <a:lnTo>
                    <a:pt x="884" y="1398"/>
                  </a:lnTo>
                  <a:lnTo>
                    <a:pt x="877" y="1381"/>
                  </a:lnTo>
                  <a:close/>
                  <a:moveTo>
                    <a:pt x="946" y="1353"/>
                  </a:moveTo>
                  <a:lnTo>
                    <a:pt x="913" y="1367"/>
                  </a:lnTo>
                  <a:lnTo>
                    <a:pt x="920" y="1384"/>
                  </a:lnTo>
                  <a:lnTo>
                    <a:pt x="953" y="1370"/>
                  </a:lnTo>
                  <a:lnTo>
                    <a:pt x="946" y="1353"/>
                  </a:lnTo>
                  <a:close/>
                  <a:moveTo>
                    <a:pt x="1017" y="1325"/>
                  </a:moveTo>
                  <a:lnTo>
                    <a:pt x="981" y="1339"/>
                  </a:lnTo>
                  <a:lnTo>
                    <a:pt x="988" y="1355"/>
                  </a:lnTo>
                  <a:lnTo>
                    <a:pt x="1024" y="1341"/>
                  </a:lnTo>
                  <a:lnTo>
                    <a:pt x="1017" y="1325"/>
                  </a:lnTo>
                  <a:close/>
                  <a:moveTo>
                    <a:pt x="1088" y="1296"/>
                  </a:moveTo>
                  <a:lnTo>
                    <a:pt x="1052" y="1310"/>
                  </a:lnTo>
                  <a:lnTo>
                    <a:pt x="1059" y="1327"/>
                  </a:lnTo>
                  <a:lnTo>
                    <a:pt x="1095" y="1313"/>
                  </a:lnTo>
                  <a:lnTo>
                    <a:pt x="1088" y="1296"/>
                  </a:lnTo>
                  <a:close/>
                  <a:moveTo>
                    <a:pt x="1156" y="1268"/>
                  </a:moveTo>
                  <a:lnTo>
                    <a:pt x="1123" y="1282"/>
                  </a:lnTo>
                  <a:lnTo>
                    <a:pt x="1130" y="1299"/>
                  </a:lnTo>
                  <a:lnTo>
                    <a:pt x="1163" y="1284"/>
                  </a:lnTo>
                  <a:lnTo>
                    <a:pt x="1156" y="1268"/>
                  </a:lnTo>
                  <a:close/>
                  <a:moveTo>
                    <a:pt x="1227" y="1240"/>
                  </a:moveTo>
                  <a:lnTo>
                    <a:pt x="1192" y="1254"/>
                  </a:lnTo>
                  <a:lnTo>
                    <a:pt x="1199" y="1270"/>
                  </a:lnTo>
                  <a:lnTo>
                    <a:pt x="1234" y="1256"/>
                  </a:lnTo>
                  <a:lnTo>
                    <a:pt x="1227" y="1240"/>
                  </a:lnTo>
                  <a:close/>
                  <a:moveTo>
                    <a:pt x="1298" y="1211"/>
                  </a:moveTo>
                  <a:lnTo>
                    <a:pt x="1263" y="1225"/>
                  </a:lnTo>
                  <a:lnTo>
                    <a:pt x="1270" y="1242"/>
                  </a:lnTo>
                  <a:lnTo>
                    <a:pt x="1305" y="1228"/>
                  </a:lnTo>
                  <a:lnTo>
                    <a:pt x="1298" y="1211"/>
                  </a:lnTo>
                  <a:close/>
                  <a:moveTo>
                    <a:pt x="1367" y="1180"/>
                  </a:moveTo>
                  <a:lnTo>
                    <a:pt x="1331" y="1197"/>
                  </a:lnTo>
                  <a:lnTo>
                    <a:pt x="1338" y="1214"/>
                  </a:lnTo>
                  <a:lnTo>
                    <a:pt x="1374" y="1199"/>
                  </a:lnTo>
                  <a:lnTo>
                    <a:pt x="1367" y="1180"/>
                  </a:lnTo>
                  <a:close/>
                  <a:moveTo>
                    <a:pt x="1438" y="1152"/>
                  </a:moveTo>
                  <a:lnTo>
                    <a:pt x="1402" y="1166"/>
                  </a:lnTo>
                  <a:lnTo>
                    <a:pt x="1409" y="1185"/>
                  </a:lnTo>
                  <a:lnTo>
                    <a:pt x="1445" y="1171"/>
                  </a:lnTo>
                  <a:lnTo>
                    <a:pt x="1438" y="1152"/>
                  </a:lnTo>
                  <a:close/>
                  <a:moveTo>
                    <a:pt x="1509" y="1124"/>
                  </a:moveTo>
                  <a:lnTo>
                    <a:pt x="1473" y="1138"/>
                  </a:lnTo>
                  <a:lnTo>
                    <a:pt x="1480" y="1157"/>
                  </a:lnTo>
                  <a:lnTo>
                    <a:pt x="1516" y="1143"/>
                  </a:lnTo>
                  <a:lnTo>
                    <a:pt x="1509" y="1124"/>
                  </a:lnTo>
                  <a:close/>
                  <a:moveTo>
                    <a:pt x="1577" y="1095"/>
                  </a:moveTo>
                  <a:lnTo>
                    <a:pt x="1542" y="1109"/>
                  </a:lnTo>
                  <a:lnTo>
                    <a:pt x="1549" y="1128"/>
                  </a:lnTo>
                  <a:lnTo>
                    <a:pt x="1584" y="1114"/>
                  </a:lnTo>
                  <a:lnTo>
                    <a:pt x="1577" y="1095"/>
                  </a:lnTo>
                  <a:close/>
                  <a:moveTo>
                    <a:pt x="1648" y="1067"/>
                  </a:moveTo>
                  <a:lnTo>
                    <a:pt x="1613" y="1081"/>
                  </a:lnTo>
                  <a:lnTo>
                    <a:pt x="1620" y="1100"/>
                  </a:lnTo>
                  <a:lnTo>
                    <a:pt x="1655" y="1086"/>
                  </a:lnTo>
                  <a:lnTo>
                    <a:pt x="1648" y="1067"/>
                  </a:lnTo>
                  <a:close/>
                  <a:moveTo>
                    <a:pt x="1717" y="1038"/>
                  </a:moveTo>
                  <a:lnTo>
                    <a:pt x="1684" y="1053"/>
                  </a:lnTo>
                  <a:lnTo>
                    <a:pt x="1691" y="1072"/>
                  </a:lnTo>
                  <a:lnTo>
                    <a:pt x="1724" y="1055"/>
                  </a:lnTo>
                  <a:lnTo>
                    <a:pt x="1717" y="1038"/>
                  </a:lnTo>
                  <a:close/>
                  <a:moveTo>
                    <a:pt x="1788" y="1010"/>
                  </a:moveTo>
                  <a:lnTo>
                    <a:pt x="1752" y="1024"/>
                  </a:lnTo>
                  <a:lnTo>
                    <a:pt x="1759" y="1041"/>
                  </a:lnTo>
                  <a:lnTo>
                    <a:pt x="1795" y="1027"/>
                  </a:lnTo>
                  <a:lnTo>
                    <a:pt x="1788" y="1010"/>
                  </a:lnTo>
                  <a:close/>
                  <a:moveTo>
                    <a:pt x="1859" y="982"/>
                  </a:moveTo>
                  <a:lnTo>
                    <a:pt x="1823" y="996"/>
                  </a:lnTo>
                  <a:lnTo>
                    <a:pt x="1830" y="1012"/>
                  </a:lnTo>
                  <a:lnTo>
                    <a:pt x="1866" y="998"/>
                  </a:lnTo>
                  <a:lnTo>
                    <a:pt x="1859" y="982"/>
                  </a:lnTo>
                  <a:close/>
                  <a:moveTo>
                    <a:pt x="1927" y="953"/>
                  </a:moveTo>
                  <a:lnTo>
                    <a:pt x="1894" y="968"/>
                  </a:lnTo>
                  <a:lnTo>
                    <a:pt x="1901" y="984"/>
                  </a:lnTo>
                  <a:lnTo>
                    <a:pt x="1934" y="970"/>
                  </a:lnTo>
                  <a:lnTo>
                    <a:pt x="1927" y="953"/>
                  </a:lnTo>
                  <a:close/>
                  <a:moveTo>
                    <a:pt x="1998" y="925"/>
                  </a:moveTo>
                  <a:lnTo>
                    <a:pt x="1963" y="939"/>
                  </a:lnTo>
                  <a:lnTo>
                    <a:pt x="1970" y="956"/>
                  </a:lnTo>
                  <a:lnTo>
                    <a:pt x="2005" y="942"/>
                  </a:lnTo>
                  <a:lnTo>
                    <a:pt x="1998" y="925"/>
                  </a:lnTo>
                  <a:close/>
                  <a:moveTo>
                    <a:pt x="2069" y="897"/>
                  </a:moveTo>
                  <a:lnTo>
                    <a:pt x="2034" y="911"/>
                  </a:lnTo>
                  <a:lnTo>
                    <a:pt x="2041" y="927"/>
                  </a:lnTo>
                  <a:lnTo>
                    <a:pt x="2076" y="913"/>
                  </a:lnTo>
                  <a:lnTo>
                    <a:pt x="2069" y="897"/>
                  </a:lnTo>
                  <a:close/>
                  <a:moveTo>
                    <a:pt x="2138" y="868"/>
                  </a:moveTo>
                  <a:lnTo>
                    <a:pt x="2102" y="882"/>
                  </a:lnTo>
                  <a:lnTo>
                    <a:pt x="2109" y="899"/>
                  </a:lnTo>
                  <a:lnTo>
                    <a:pt x="2145" y="885"/>
                  </a:lnTo>
                  <a:lnTo>
                    <a:pt x="2138" y="868"/>
                  </a:lnTo>
                  <a:close/>
                  <a:moveTo>
                    <a:pt x="2209" y="840"/>
                  </a:moveTo>
                  <a:lnTo>
                    <a:pt x="2173" y="854"/>
                  </a:lnTo>
                  <a:lnTo>
                    <a:pt x="2180" y="871"/>
                  </a:lnTo>
                  <a:lnTo>
                    <a:pt x="2216" y="856"/>
                  </a:lnTo>
                  <a:lnTo>
                    <a:pt x="2209" y="840"/>
                  </a:lnTo>
                  <a:close/>
                  <a:moveTo>
                    <a:pt x="2277" y="809"/>
                  </a:moveTo>
                  <a:lnTo>
                    <a:pt x="2244" y="823"/>
                  </a:lnTo>
                  <a:lnTo>
                    <a:pt x="2251" y="842"/>
                  </a:lnTo>
                  <a:lnTo>
                    <a:pt x="2287" y="828"/>
                  </a:lnTo>
                  <a:lnTo>
                    <a:pt x="2277" y="809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>
              <a:spLocks noEditPoints="1"/>
            </p:cNvSpPr>
            <p:nvPr/>
          </p:nvSpPr>
          <p:spPr bwMode="auto">
            <a:xfrm>
              <a:off x="3820196" y="3287632"/>
              <a:ext cx="4519763" cy="994599"/>
            </a:xfrm>
            <a:custGeom>
              <a:avLst/>
              <a:gdLst>
                <a:gd name="T0" fmla="*/ 6025 w 6103"/>
                <a:gd name="T1" fmla="*/ 1315 h 1343"/>
                <a:gd name="T2" fmla="*/ 5926 w 6103"/>
                <a:gd name="T3" fmla="*/ 1258 h 1343"/>
                <a:gd name="T4" fmla="*/ 5779 w 6103"/>
                <a:gd name="T5" fmla="*/ 1220 h 1343"/>
                <a:gd name="T6" fmla="*/ 5749 w 6103"/>
                <a:gd name="T7" fmla="*/ 1190 h 1343"/>
                <a:gd name="T8" fmla="*/ 5638 w 6103"/>
                <a:gd name="T9" fmla="*/ 1166 h 1343"/>
                <a:gd name="T10" fmla="*/ 5531 w 6103"/>
                <a:gd name="T11" fmla="*/ 1126 h 1343"/>
                <a:gd name="T12" fmla="*/ 5432 w 6103"/>
                <a:gd name="T13" fmla="*/ 1069 h 1343"/>
                <a:gd name="T14" fmla="*/ 5283 w 6103"/>
                <a:gd name="T15" fmla="*/ 1031 h 1343"/>
                <a:gd name="T16" fmla="*/ 5255 w 6103"/>
                <a:gd name="T17" fmla="*/ 1000 h 1343"/>
                <a:gd name="T18" fmla="*/ 5141 w 6103"/>
                <a:gd name="T19" fmla="*/ 979 h 1343"/>
                <a:gd name="T20" fmla="*/ 5037 w 6103"/>
                <a:gd name="T21" fmla="*/ 939 h 1343"/>
                <a:gd name="T22" fmla="*/ 4938 w 6103"/>
                <a:gd name="T23" fmla="*/ 880 h 1343"/>
                <a:gd name="T24" fmla="*/ 4789 w 6103"/>
                <a:gd name="T25" fmla="*/ 844 h 1343"/>
                <a:gd name="T26" fmla="*/ 4760 w 6103"/>
                <a:gd name="T27" fmla="*/ 814 h 1343"/>
                <a:gd name="T28" fmla="*/ 4647 w 6103"/>
                <a:gd name="T29" fmla="*/ 790 h 1343"/>
                <a:gd name="T30" fmla="*/ 4540 w 6103"/>
                <a:gd name="T31" fmla="*/ 750 h 1343"/>
                <a:gd name="T32" fmla="*/ 4441 w 6103"/>
                <a:gd name="T33" fmla="*/ 691 h 1343"/>
                <a:gd name="T34" fmla="*/ 4294 w 6103"/>
                <a:gd name="T35" fmla="*/ 655 h 1343"/>
                <a:gd name="T36" fmla="*/ 4266 w 6103"/>
                <a:gd name="T37" fmla="*/ 624 h 1343"/>
                <a:gd name="T38" fmla="*/ 4153 w 6103"/>
                <a:gd name="T39" fmla="*/ 601 h 1343"/>
                <a:gd name="T40" fmla="*/ 4046 w 6103"/>
                <a:gd name="T41" fmla="*/ 561 h 1343"/>
                <a:gd name="T42" fmla="*/ 3947 w 6103"/>
                <a:gd name="T43" fmla="*/ 501 h 1343"/>
                <a:gd name="T44" fmla="*/ 3798 w 6103"/>
                <a:gd name="T45" fmla="*/ 466 h 1343"/>
                <a:gd name="T46" fmla="*/ 3769 w 6103"/>
                <a:gd name="T47" fmla="*/ 435 h 1343"/>
                <a:gd name="T48" fmla="*/ 3658 w 6103"/>
                <a:gd name="T49" fmla="*/ 412 h 1343"/>
                <a:gd name="T50" fmla="*/ 3552 w 6103"/>
                <a:gd name="T51" fmla="*/ 371 h 1343"/>
                <a:gd name="T52" fmla="*/ 3453 w 6103"/>
                <a:gd name="T53" fmla="*/ 315 h 1343"/>
                <a:gd name="T54" fmla="*/ 3304 w 6103"/>
                <a:gd name="T55" fmla="*/ 277 h 1343"/>
                <a:gd name="T56" fmla="*/ 3275 w 6103"/>
                <a:gd name="T57" fmla="*/ 246 h 1343"/>
                <a:gd name="T58" fmla="*/ 3162 w 6103"/>
                <a:gd name="T59" fmla="*/ 225 h 1343"/>
                <a:gd name="T60" fmla="*/ 3053 w 6103"/>
                <a:gd name="T61" fmla="*/ 182 h 1343"/>
                <a:gd name="T62" fmla="*/ 2946 w 6103"/>
                <a:gd name="T63" fmla="*/ 177 h 1343"/>
                <a:gd name="T64" fmla="*/ 2909 w 6103"/>
                <a:gd name="T65" fmla="*/ 156 h 1343"/>
                <a:gd name="T66" fmla="*/ 2795 w 6103"/>
                <a:gd name="T67" fmla="*/ 168 h 1343"/>
                <a:gd name="T68" fmla="*/ 2682 w 6103"/>
                <a:gd name="T69" fmla="*/ 163 h 1343"/>
                <a:gd name="T70" fmla="*/ 2568 w 6103"/>
                <a:gd name="T71" fmla="*/ 137 h 1343"/>
                <a:gd name="T72" fmla="*/ 2417 w 6103"/>
                <a:gd name="T73" fmla="*/ 149 h 1343"/>
                <a:gd name="T74" fmla="*/ 2381 w 6103"/>
                <a:gd name="T75" fmla="*/ 128 h 1343"/>
                <a:gd name="T76" fmla="*/ 2265 w 6103"/>
                <a:gd name="T77" fmla="*/ 140 h 1343"/>
                <a:gd name="T78" fmla="*/ 2152 w 6103"/>
                <a:gd name="T79" fmla="*/ 135 h 1343"/>
                <a:gd name="T80" fmla="*/ 2041 w 6103"/>
                <a:gd name="T81" fmla="*/ 109 h 1343"/>
                <a:gd name="T82" fmla="*/ 1887 w 6103"/>
                <a:gd name="T83" fmla="*/ 121 h 1343"/>
                <a:gd name="T84" fmla="*/ 1852 w 6103"/>
                <a:gd name="T85" fmla="*/ 99 h 1343"/>
                <a:gd name="T86" fmla="*/ 1736 w 6103"/>
                <a:gd name="T87" fmla="*/ 111 h 1343"/>
                <a:gd name="T88" fmla="*/ 1625 w 6103"/>
                <a:gd name="T89" fmla="*/ 106 h 1343"/>
                <a:gd name="T90" fmla="*/ 1511 w 6103"/>
                <a:gd name="T91" fmla="*/ 80 h 1343"/>
                <a:gd name="T92" fmla="*/ 1360 w 6103"/>
                <a:gd name="T93" fmla="*/ 92 h 1343"/>
                <a:gd name="T94" fmla="*/ 1322 w 6103"/>
                <a:gd name="T95" fmla="*/ 71 h 1343"/>
                <a:gd name="T96" fmla="*/ 1208 w 6103"/>
                <a:gd name="T97" fmla="*/ 83 h 1343"/>
                <a:gd name="T98" fmla="*/ 1095 w 6103"/>
                <a:gd name="T99" fmla="*/ 78 h 1343"/>
                <a:gd name="T100" fmla="*/ 981 w 6103"/>
                <a:gd name="T101" fmla="*/ 52 h 1343"/>
                <a:gd name="T102" fmla="*/ 830 w 6103"/>
                <a:gd name="T103" fmla="*/ 64 h 1343"/>
                <a:gd name="T104" fmla="*/ 792 w 6103"/>
                <a:gd name="T105" fmla="*/ 43 h 1343"/>
                <a:gd name="T106" fmla="*/ 679 w 6103"/>
                <a:gd name="T107" fmla="*/ 57 h 1343"/>
                <a:gd name="T108" fmla="*/ 565 w 6103"/>
                <a:gd name="T109" fmla="*/ 50 h 1343"/>
                <a:gd name="T110" fmla="*/ 454 w 6103"/>
                <a:gd name="T111" fmla="*/ 24 h 1343"/>
                <a:gd name="T112" fmla="*/ 300 w 6103"/>
                <a:gd name="T113" fmla="*/ 35 h 1343"/>
                <a:gd name="T114" fmla="*/ 265 w 6103"/>
                <a:gd name="T115" fmla="*/ 14 h 1343"/>
                <a:gd name="T116" fmla="*/ 149 w 6103"/>
                <a:gd name="T117" fmla="*/ 28 h 1343"/>
                <a:gd name="T118" fmla="*/ 35 w 6103"/>
                <a:gd name="T119" fmla="*/ 21 h 1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103" h="1343">
                  <a:moveTo>
                    <a:pt x="6061" y="1329"/>
                  </a:moveTo>
                  <a:lnTo>
                    <a:pt x="6096" y="1343"/>
                  </a:lnTo>
                  <a:lnTo>
                    <a:pt x="6103" y="1324"/>
                  </a:lnTo>
                  <a:lnTo>
                    <a:pt x="6068" y="1310"/>
                  </a:lnTo>
                  <a:lnTo>
                    <a:pt x="6061" y="1329"/>
                  </a:lnTo>
                  <a:close/>
                  <a:moveTo>
                    <a:pt x="5990" y="1301"/>
                  </a:moveTo>
                  <a:lnTo>
                    <a:pt x="6025" y="1315"/>
                  </a:lnTo>
                  <a:lnTo>
                    <a:pt x="6033" y="1298"/>
                  </a:lnTo>
                  <a:lnTo>
                    <a:pt x="5997" y="1284"/>
                  </a:lnTo>
                  <a:lnTo>
                    <a:pt x="5990" y="1301"/>
                  </a:lnTo>
                  <a:close/>
                  <a:moveTo>
                    <a:pt x="5919" y="1275"/>
                  </a:moveTo>
                  <a:lnTo>
                    <a:pt x="5954" y="1289"/>
                  </a:lnTo>
                  <a:lnTo>
                    <a:pt x="5962" y="1270"/>
                  </a:lnTo>
                  <a:lnTo>
                    <a:pt x="5926" y="1258"/>
                  </a:lnTo>
                  <a:lnTo>
                    <a:pt x="5919" y="1275"/>
                  </a:lnTo>
                  <a:close/>
                  <a:moveTo>
                    <a:pt x="5848" y="1249"/>
                  </a:moveTo>
                  <a:lnTo>
                    <a:pt x="5884" y="1261"/>
                  </a:lnTo>
                  <a:lnTo>
                    <a:pt x="5891" y="1244"/>
                  </a:lnTo>
                  <a:lnTo>
                    <a:pt x="5855" y="1230"/>
                  </a:lnTo>
                  <a:lnTo>
                    <a:pt x="5848" y="1249"/>
                  </a:lnTo>
                  <a:close/>
                  <a:moveTo>
                    <a:pt x="5779" y="1220"/>
                  </a:moveTo>
                  <a:lnTo>
                    <a:pt x="5813" y="1235"/>
                  </a:lnTo>
                  <a:lnTo>
                    <a:pt x="5820" y="1216"/>
                  </a:lnTo>
                  <a:lnTo>
                    <a:pt x="5784" y="1204"/>
                  </a:lnTo>
                  <a:lnTo>
                    <a:pt x="5779" y="1220"/>
                  </a:lnTo>
                  <a:close/>
                  <a:moveTo>
                    <a:pt x="5709" y="1194"/>
                  </a:moveTo>
                  <a:lnTo>
                    <a:pt x="5744" y="1209"/>
                  </a:lnTo>
                  <a:lnTo>
                    <a:pt x="5749" y="1190"/>
                  </a:lnTo>
                  <a:lnTo>
                    <a:pt x="5713" y="1175"/>
                  </a:lnTo>
                  <a:lnTo>
                    <a:pt x="5709" y="1194"/>
                  </a:lnTo>
                  <a:close/>
                  <a:moveTo>
                    <a:pt x="5638" y="1166"/>
                  </a:moveTo>
                  <a:lnTo>
                    <a:pt x="5673" y="1180"/>
                  </a:lnTo>
                  <a:lnTo>
                    <a:pt x="5680" y="1164"/>
                  </a:lnTo>
                  <a:lnTo>
                    <a:pt x="5645" y="1149"/>
                  </a:lnTo>
                  <a:lnTo>
                    <a:pt x="5638" y="1166"/>
                  </a:lnTo>
                  <a:close/>
                  <a:moveTo>
                    <a:pt x="5567" y="1140"/>
                  </a:moveTo>
                  <a:lnTo>
                    <a:pt x="5602" y="1154"/>
                  </a:lnTo>
                  <a:lnTo>
                    <a:pt x="5609" y="1135"/>
                  </a:lnTo>
                  <a:lnTo>
                    <a:pt x="5574" y="1123"/>
                  </a:lnTo>
                  <a:lnTo>
                    <a:pt x="5567" y="1140"/>
                  </a:lnTo>
                  <a:close/>
                  <a:moveTo>
                    <a:pt x="5496" y="1114"/>
                  </a:moveTo>
                  <a:lnTo>
                    <a:pt x="5531" y="1126"/>
                  </a:lnTo>
                  <a:lnTo>
                    <a:pt x="5538" y="1109"/>
                  </a:lnTo>
                  <a:lnTo>
                    <a:pt x="5503" y="1095"/>
                  </a:lnTo>
                  <a:lnTo>
                    <a:pt x="5496" y="1114"/>
                  </a:lnTo>
                  <a:close/>
                  <a:moveTo>
                    <a:pt x="5425" y="1086"/>
                  </a:moveTo>
                  <a:lnTo>
                    <a:pt x="5460" y="1100"/>
                  </a:lnTo>
                  <a:lnTo>
                    <a:pt x="5467" y="1081"/>
                  </a:lnTo>
                  <a:lnTo>
                    <a:pt x="5432" y="1069"/>
                  </a:lnTo>
                  <a:lnTo>
                    <a:pt x="5425" y="1086"/>
                  </a:lnTo>
                  <a:close/>
                  <a:moveTo>
                    <a:pt x="5354" y="1060"/>
                  </a:moveTo>
                  <a:lnTo>
                    <a:pt x="5389" y="1074"/>
                  </a:lnTo>
                  <a:lnTo>
                    <a:pt x="5396" y="1055"/>
                  </a:lnTo>
                  <a:lnTo>
                    <a:pt x="5361" y="1041"/>
                  </a:lnTo>
                  <a:lnTo>
                    <a:pt x="5354" y="1060"/>
                  </a:lnTo>
                  <a:close/>
                  <a:moveTo>
                    <a:pt x="5283" y="1031"/>
                  </a:moveTo>
                  <a:lnTo>
                    <a:pt x="5318" y="1045"/>
                  </a:lnTo>
                  <a:lnTo>
                    <a:pt x="5325" y="1029"/>
                  </a:lnTo>
                  <a:lnTo>
                    <a:pt x="5290" y="1015"/>
                  </a:lnTo>
                  <a:lnTo>
                    <a:pt x="5283" y="1031"/>
                  </a:lnTo>
                  <a:close/>
                  <a:moveTo>
                    <a:pt x="5212" y="1005"/>
                  </a:moveTo>
                  <a:lnTo>
                    <a:pt x="5247" y="1019"/>
                  </a:lnTo>
                  <a:lnTo>
                    <a:pt x="5255" y="1000"/>
                  </a:lnTo>
                  <a:lnTo>
                    <a:pt x="5219" y="989"/>
                  </a:lnTo>
                  <a:lnTo>
                    <a:pt x="5212" y="1005"/>
                  </a:lnTo>
                  <a:close/>
                  <a:moveTo>
                    <a:pt x="5141" y="979"/>
                  </a:moveTo>
                  <a:lnTo>
                    <a:pt x="5176" y="991"/>
                  </a:lnTo>
                  <a:lnTo>
                    <a:pt x="5184" y="974"/>
                  </a:lnTo>
                  <a:lnTo>
                    <a:pt x="5148" y="960"/>
                  </a:lnTo>
                  <a:lnTo>
                    <a:pt x="5141" y="979"/>
                  </a:lnTo>
                  <a:close/>
                  <a:moveTo>
                    <a:pt x="5072" y="951"/>
                  </a:moveTo>
                  <a:lnTo>
                    <a:pt x="5106" y="965"/>
                  </a:lnTo>
                  <a:lnTo>
                    <a:pt x="5113" y="946"/>
                  </a:lnTo>
                  <a:lnTo>
                    <a:pt x="5077" y="934"/>
                  </a:lnTo>
                  <a:lnTo>
                    <a:pt x="5072" y="951"/>
                  </a:lnTo>
                  <a:close/>
                  <a:moveTo>
                    <a:pt x="5001" y="925"/>
                  </a:moveTo>
                  <a:lnTo>
                    <a:pt x="5037" y="939"/>
                  </a:lnTo>
                  <a:lnTo>
                    <a:pt x="5042" y="920"/>
                  </a:lnTo>
                  <a:lnTo>
                    <a:pt x="5006" y="906"/>
                  </a:lnTo>
                  <a:lnTo>
                    <a:pt x="5001" y="925"/>
                  </a:lnTo>
                  <a:close/>
                  <a:moveTo>
                    <a:pt x="4931" y="896"/>
                  </a:moveTo>
                  <a:lnTo>
                    <a:pt x="4966" y="911"/>
                  </a:lnTo>
                  <a:lnTo>
                    <a:pt x="4973" y="894"/>
                  </a:lnTo>
                  <a:lnTo>
                    <a:pt x="4938" y="880"/>
                  </a:lnTo>
                  <a:lnTo>
                    <a:pt x="4931" y="896"/>
                  </a:lnTo>
                  <a:close/>
                  <a:moveTo>
                    <a:pt x="4860" y="870"/>
                  </a:moveTo>
                  <a:lnTo>
                    <a:pt x="4895" y="885"/>
                  </a:lnTo>
                  <a:lnTo>
                    <a:pt x="4902" y="866"/>
                  </a:lnTo>
                  <a:lnTo>
                    <a:pt x="4867" y="854"/>
                  </a:lnTo>
                  <a:lnTo>
                    <a:pt x="4860" y="870"/>
                  </a:lnTo>
                  <a:close/>
                  <a:moveTo>
                    <a:pt x="4789" y="844"/>
                  </a:moveTo>
                  <a:lnTo>
                    <a:pt x="4824" y="856"/>
                  </a:lnTo>
                  <a:lnTo>
                    <a:pt x="4831" y="840"/>
                  </a:lnTo>
                  <a:lnTo>
                    <a:pt x="4796" y="825"/>
                  </a:lnTo>
                  <a:lnTo>
                    <a:pt x="4789" y="844"/>
                  </a:lnTo>
                  <a:close/>
                  <a:moveTo>
                    <a:pt x="4718" y="816"/>
                  </a:moveTo>
                  <a:lnTo>
                    <a:pt x="4753" y="830"/>
                  </a:lnTo>
                  <a:lnTo>
                    <a:pt x="4760" y="814"/>
                  </a:lnTo>
                  <a:lnTo>
                    <a:pt x="4725" y="799"/>
                  </a:lnTo>
                  <a:lnTo>
                    <a:pt x="4718" y="816"/>
                  </a:lnTo>
                  <a:close/>
                  <a:moveTo>
                    <a:pt x="4647" y="790"/>
                  </a:moveTo>
                  <a:lnTo>
                    <a:pt x="4682" y="804"/>
                  </a:lnTo>
                  <a:lnTo>
                    <a:pt x="4689" y="785"/>
                  </a:lnTo>
                  <a:lnTo>
                    <a:pt x="4654" y="771"/>
                  </a:lnTo>
                  <a:lnTo>
                    <a:pt x="4647" y="790"/>
                  </a:lnTo>
                  <a:close/>
                  <a:moveTo>
                    <a:pt x="4576" y="762"/>
                  </a:moveTo>
                  <a:lnTo>
                    <a:pt x="4611" y="776"/>
                  </a:lnTo>
                  <a:lnTo>
                    <a:pt x="4618" y="759"/>
                  </a:lnTo>
                  <a:lnTo>
                    <a:pt x="4583" y="745"/>
                  </a:lnTo>
                  <a:lnTo>
                    <a:pt x="4576" y="762"/>
                  </a:lnTo>
                  <a:close/>
                  <a:moveTo>
                    <a:pt x="4505" y="736"/>
                  </a:moveTo>
                  <a:lnTo>
                    <a:pt x="4540" y="750"/>
                  </a:lnTo>
                  <a:lnTo>
                    <a:pt x="4547" y="731"/>
                  </a:lnTo>
                  <a:lnTo>
                    <a:pt x="4512" y="719"/>
                  </a:lnTo>
                  <a:lnTo>
                    <a:pt x="4505" y="736"/>
                  </a:lnTo>
                  <a:close/>
                  <a:moveTo>
                    <a:pt x="4434" y="710"/>
                  </a:moveTo>
                  <a:lnTo>
                    <a:pt x="4469" y="721"/>
                  </a:lnTo>
                  <a:lnTo>
                    <a:pt x="4476" y="705"/>
                  </a:lnTo>
                  <a:lnTo>
                    <a:pt x="4441" y="691"/>
                  </a:lnTo>
                  <a:lnTo>
                    <a:pt x="4434" y="710"/>
                  </a:lnTo>
                  <a:close/>
                  <a:moveTo>
                    <a:pt x="4365" y="681"/>
                  </a:moveTo>
                  <a:lnTo>
                    <a:pt x="4398" y="695"/>
                  </a:lnTo>
                  <a:lnTo>
                    <a:pt x="4406" y="679"/>
                  </a:lnTo>
                  <a:lnTo>
                    <a:pt x="4370" y="665"/>
                  </a:lnTo>
                  <a:lnTo>
                    <a:pt x="4365" y="681"/>
                  </a:lnTo>
                  <a:close/>
                  <a:moveTo>
                    <a:pt x="4294" y="655"/>
                  </a:moveTo>
                  <a:lnTo>
                    <a:pt x="4330" y="669"/>
                  </a:lnTo>
                  <a:lnTo>
                    <a:pt x="4335" y="650"/>
                  </a:lnTo>
                  <a:lnTo>
                    <a:pt x="4299" y="636"/>
                  </a:lnTo>
                  <a:lnTo>
                    <a:pt x="4294" y="655"/>
                  </a:lnTo>
                  <a:close/>
                  <a:moveTo>
                    <a:pt x="4223" y="629"/>
                  </a:moveTo>
                  <a:lnTo>
                    <a:pt x="4259" y="641"/>
                  </a:lnTo>
                  <a:lnTo>
                    <a:pt x="4266" y="624"/>
                  </a:lnTo>
                  <a:lnTo>
                    <a:pt x="4231" y="610"/>
                  </a:lnTo>
                  <a:lnTo>
                    <a:pt x="4223" y="629"/>
                  </a:lnTo>
                  <a:close/>
                  <a:moveTo>
                    <a:pt x="4153" y="601"/>
                  </a:moveTo>
                  <a:lnTo>
                    <a:pt x="4188" y="615"/>
                  </a:lnTo>
                  <a:lnTo>
                    <a:pt x="4195" y="596"/>
                  </a:lnTo>
                  <a:lnTo>
                    <a:pt x="4160" y="584"/>
                  </a:lnTo>
                  <a:lnTo>
                    <a:pt x="4153" y="601"/>
                  </a:lnTo>
                  <a:close/>
                  <a:moveTo>
                    <a:pt x="4082" y="575"/>
                  </a:moveTo>
                  <a:lnTo>
                    <a:pt x="4117" y="587"/>
                  </a:lnTo>
                  <a:lnTo>
                    <a:pt x="4124" y="570"/>
                  </a:lnTo>
                  <a:lnTo>
                    <a:pt x="4089" y="556"/>
                  </a:lnTo>
                  <a:lnTo>
                    <a:pt x="4082" y="575"/>
                  </a:lnTo>
                  <a:close/>
                  <a:moveTo>
                    <a:pt x="4011" y="546"/>
                  </a:moveTo>
                  <a:lnTo>
                    <a:pt x="4046" y="561"/>
                  </a:lnTo>
                  <a:lnTo>
                    <a:pt x="4053" y="544"/>
                  </a:lnTo>
                  <a:lnTo>
                    <a:pt x="4018" y="530"/>
                  </a:lnTo>
                  <a:lnTo>
                    <a:pt x="4011" y="546"/>
                  </a:lnTo>
                  <a:close/>
                  <a:moveTo>
                    <a:pt x="3940" y="520"/>
                  </a:moveTo>
                  <a:lnTo>
                    <a:pt x="3975" y="535"/>
                  </a:lnTo>
                  <a:lnTo>
                    <a:pt x="3982" y="516"/>
                  </a:lnTo>
                  <a:lnTo>
                    <a:pt x="3947" y="501"/>
                  </a:lnTo>
                  <a:lnTo>
                    <a:pt x="3940" y="520"/>
                  </a:lnTo>
                  <a:close/>
                  <a:moveTo>
                    <a:pt x="3869" y="494"/>
                  </a:moveTo>
                  <a:lnTo>
                    <a:pt x="3904" y="506"/>
                  </a:lnTo>
                  <a:lnTo>
                    <a:pt x="3911" y="490"/>
                  </a:lnTo>
                  <a:lnTo>
                    <a:pt x="3876" y="475"/>
                  </a:lnTo>
                  <a:lnTo>
                    <a:pt x="3869" y="494"/>
                  </a:lnTo>
                  <a:close/>
                  <a:moveTo>
                    <a:pt x="3798" y="466"/>
                  </a:moveTo>
                  <a:lnTo>
                    <a:pt x="3833" y="480"/>
                  </a:lnTo>
                  <a:lnTo>
                    <a:pt x="3840" y="461"/>
                  </a:lnTo>
                  <a:lnTo>
                    <a:pt x="3805" y="449"/>
                  </a:lnTo>
                  <a:lnTo>
                    <a:pt x="3798" y="466"/>
                  </a:lnTo>
                  <a:close/>
                  <a:moveTo>
                    <a:pt x="3727" y="440"/>
                  </a:moveTo>
                  <a:lnTo>
                    <a:pt x="3762" y="452"/>
                  </a:lnTo>
                  <a:lnTo>
                    <a:pt x="3769" y="435"/>
                  </a:lnTo>
                  <a:lnTo>
                    <a:pt x="3734" y="421"/>
                  </a:lnTo>
                  <a:lnTo>
                    <a:pt x="3727" y="440"/>
                  </a:lnTo>
                  <a:close/>
                  <a:moveTo>
                    <a:pt x="3658" y="412"/>
                  </a:moveTo>
                  <a:lnTo>
                    <a:pt x="3691" y="426"/>
                  </a:lnTo>
                  <a:lnTo>
                    <a:pt x="3698" y="409"/>
                  </a:lnTo>
                  <a:lnTo>
                    <a:pt x="3663" y="395"/>
                  </a:lnTo>
                  <a:lnTo>
                    <a:pt x="3658" y="412"/>
                  </a:lnTo>
                  <a:close/>
                  <a:moveTo>
                    <a:pt x="3587" y="386"/>
                  </a:moveTo>
                  <a:lnTo>
                    <a:pt x="3623" y="400"/>
                  </a:lnTo>
                  <a:lnTo>
                    <a:pt x="3628" y="381"/>
                  </a:lnTo>
                  <a:lnTo>
                    <a:pt x="3592" y="367"/>
                  </a:lnTo>
                  <a:lnTo>
                    <a:pt x="3587" y="386"/>
                  </a:lnTo>
                  <a:close/>
                  <a:moveTo>
                    <a:pt x="3516" y="360"/>
                  </a:moveTo>
                  <a:lnTo>
                    <a:pt x="3552" y="371"/>
                  </a:lnTo>
                  <a:lnTo>
                    <a:pt x="3557" y="355"/>
                  </a:lnTo>
                  <a:lnTo>
                    <a:pt x="3523" y="341"/>
                  </a:lnTo>
                  <a:lnTo>
                    <a:pt x="3516" y="360"/>
                  </a:lnTo>
                  <a:close/>
                  <a:moveTo>
                    <a:pt x="3445" y="331"/>
                  </a:moveTo>
                  <a:lnTo>
                    <a:pt x="3481" y="345"/>
                  </a:lnTo>
                  <a:lnTo>
                    <a:pt x="3488" y="326"/>
                  </a:lnTo>
                  <a:lnTo>
                    <a:pt x="3453" y="315"/>
                  </a:lnTo>
                  <a:lnTo>
                    <a:pt x="3445" y="331"/>
                  </a:lnTo>
                  <a:close/>
                  <a:moveTo>
                    <a:pt x="3375" y="305"/>
                  </a:moveTo>
                  <a:lnTo>
                    <a:pt x="3410" y="317"/>
                  </a:lnTo>
                  <a:lnTo>
                    <a:pt x="3417" y="300"/>
                  </a:lnTo>
                  <a:lnTo>
                    <a:pt x="3382" y="286"/>
                  </a:lnTo>
                  <a:lnTo>
                    <a:pt x="3375" y="305"/>
                  </a:lnTo>
                  <a:close/>
                  <a:moveTo>
                    <a:pt x="3304" y="277"/>
                  </a:moveTo>
                  <a:lnTo>
                    <a:pt x="3339" y="291"/>
                  </a:lnTo>
                  <a:lnTo>
                    <a:pt x="3346" y="274"/>
                  </a:lnTo>
                  <a:lnTo>
                    <a:pt x="3311" y="260"/>
                  </a:lnTo>
                  <a:lnTo>
                    <a:pt x="3304" y="277"/>
                  </a:lnTo>
                  <a:close/>
                  <a:moveTo>
                    <a:pt x="3233" y="251"/>
                  </a:moveTo>
                  <a:lnTo>
                    <a:pt x="3268" y="265"/>
                  </a:lnTo>
                  <a:lnTo>
                    <a:pt x="3275" y="246"/>
                  </a:lnTo>
                  <a:lnTo>
                    <a:pt x="3240" y="232"/>
                  </a:lnTo>
                  <a:lnTo>
                    <a:pt x="3233" y="251"/>
                  </a:lnTo>
                  <a:close/>
                  <a:moveTo>
                    <a:pt x="3162" y="225"/>
                  </a:moveTo>
                  <a:lnTo>
                    <a:pt x="3197" y="237"/>
                  </a:lnTo>
                  <a:lnTo>
                    <a:pt x="3204" y="220"/>
                  </a:lnTo>
                  <a:lnTo>
                    <a:pt x="3169" y="206"/>
                  </a:lnTo>
                  <a:lnTo>
                    <a:pt x="3162" y="225"/>
                  </a:lnTo>
                  <a:close/>
                  <a:moveTo>
                    <a:pt x="3091" y="196"/>
                  </a:moveTo>
                  <a:lnTo>
                    <a:pt x="3126" y="211"/>
                  </a:lnTo>
                  <a:lnTo>
                    <a:pt x="3133" y="192"/>
                  </a:lnTo>
                  <a:lnTo>
                    <a:pt x="3098" y="180"/>
                  </a:lnTo>
                  <a:lnTo>
                    <a:pt x="3091" y="196"/>
                  </a:lnTo>
                  <a:close/>
                  <a:moveTo>
                    <a:pt x="3022" y="180"/>
                  </a:moveTo>
                  <a:lnTo>
                    <a:pt x="3053" y="182"/>
                  </a:lnTo>
                  <a:lnTo>
                    <a:pt x="3055" y="182"/>
                  </a:lnTo>
                  <a:lnTo>
                    <a:pt x="3062" y="166"/>
                  </a:lnTo>
                  <a:lnTo>
                    <a:pt x="3058" y="163"/>
                  </a:lnTo>
                  <a:lnTo>
                    <a:pt x="3058" y="163"/>
                  </a:lnTo>
                  <a:lnTo>
                    <a:pt x="3022" y="161"/>
                  </a:lnTo>
                  <a:lnTo>
                    <a:pt x="3022" y="180"/>
                  </a:lnTo>
                  <a:close/>
                  <a:moveTo>
                    <a:pt x="2946" y="177"/>
                  </a:moveTo>
                  <a:lnTo>
                    <a:pt x="2984" y="177"/>
                  </a:lnTo>
                  <a:lnTo>
                    <a:pt x="2984" y="158"/>
                  </a:lnTo>
                  <a:lnTo>
                    <a:pt x="2946" y="158"/>
                  </a:lnTo>
                  <a:lnTo>
                    <a:pt x="2946" y="177"/>
                  </a:lnTo>
                  <a:close/>
                  <a:moveTo>
                    <a:pt x="2871" y="173"/>
                  </a:moveTo>
                  <a:lnTo>
                    <a:pt x="2909" y="175"/>
                  </a:lnTo>
                  <a:lnTo>
                    <a:pt x="2909" y="156"/>
                  </a:lnTo>
                  <a:lnTo>
                    <a:pt x="2871" y="154"/>
                  </a:lnTo>
                  <a:lnTo>
                    <a:pt x="2871" y="173"/>
                  </a:lnTo>
                  <a:close/>
                  <a:moveTo>
                    <a:pt x="2795" y="168"/>
                  </a:moveTo>
                  <a:lnTo>
                    <a:pt x="2833" y="170"/>
                  </a:lnTo>
                  <a:lnTo>
                    <a:pt x="2833" y="151"/>
                  </a:lnTo>
                  <a:lnTo>
                    <a:pt x="2795" y="149"/>
                  </a:lnTo>
                  <a:lnTo>
                    <a:pt x="2795" y="168"/>
                  </a:lnTo>
                  <a:close/>
                  <a:moveTo>
                    <a:pt x="2719" y="163"/>
                  </a:moveTo>
                  <a:lnTo>
                    <a:pt x="2757" y="166"/>
                  </a:lnTo>
                  <a:lnTo>
                    <a:pt x="2757" y="147"/>
                  </a:lnTo>
                  <a:lnTo>
                    <a:pt x="2719" y="144"/>
                  </a:lnTo>
                  <a:lnTo>
                    <a:pt x="2719" y="163"/>
                  </a:lnTo>
                  <a:close/>
                  <a:moveTo>
                    <a:pt x="2644" y="161"/>
                  </a:moveTo>
                  <a:lnTo>
                    <a:pt x="2682" y="163"/>
                  </a:lnTo>
                  <a:lnTo>
                    <a:pt x="2682" y="144"/>
                  </a:lnTo>
                  <a:lnTo>
                    <a:pt x="2644" y="142"/>
                  </a:lnTo>
                  <a:lnTo>
                    <a:pt x="2644" y="161"/>
                  </a:lnTo>
                  <a:close/>
                  <a:moveTo>
                    <a:pt x="2568" y="156"/>
                  </a:moveTo>
                  <a:lnTo>
                    <a:pt x="2606" y="158"/>
                  </a:lnTo>
                  <a:lnTo>
                    <a:pt x="2606" y="140"/>
                  </a:lnTo>
                  <a:lnTo>
                    <a:pt x="2568" y="137"/>
                  </a:lnTo>
                  <a:lnTo>
                    <a:pt x="2568" y="156"/>
                  </a:lnTo>
                  <a:close/>
                  <a:moveTo>
                    <a:pt x="2492" y="151"/>
                  </a:moveTo>
                  <a:lnTo>
                    <a:pt x="2530" y="154"/>
                  </a:lnTo>
                  <a:lnTo>
                    <a:pt x="2530" y="135"/>
                  </a:lnTo>
                  <a:lnTo>
                    <a:pt x="2492" y="132"/>
                  </a:lnTo>
                  <a:lnTo>
                    <a:pt x="2492" y="151"/>
                  </a:lnTo>
                  <a:close/>
                  <a:moveTo>
                    <a:pt x="2417" y="149"/>
                  </a:moveTo>
                  <a:lnTo>
                    <a:pt x="2455" y="149"/>
                  </a:lnTo>
                  <a:lnTo>
                    <a:pt x="2455" y="132"/>
                  </a:lnTo>
                  <a:lnTo>
                    <a:pt x="2417" y="130"/>
                  </a:lnTo>
                  <a:lnTo>
                    <a:pt x="2417" y="149"/>
                  </a:lnTo>
                  <a:close/>
                  <a:moveTo>
                    <a:pt x="2341" y="144"/>
                  </a:moveTo>
                  <a:lnTo>
                    <a:pt x="2379" y="147"/>
                  </a:lnTo>
                  <a:lnTo>
                    <a:pt x="2381" y="128"/>
                  </a:lnTo>
                  <a:lnTo>
                    <a:pt x="2343" y="125"/>
                  </a:lnTo>
                  <a:lnTo>
                    <a:pt x="2341" y="144"/>
                  </a:lnTo>
                  <a:close/>
                  <a:moveTo>
                    <a:pt x="2265" y="140"/>
                  </a:moveTo>
                  <a:lnTo>
                    <a:pt x="2303" y="142"/>
                  </a:lnTo>
                  <a:lnTo>
                    <a:pt x="2306" y="123"/>
                  </a:lnTo>
                  <a:lnTo>
                    <a:pt x="2268" y="121"/>
                  </a:lnTo>
                  <a:lnTo>
                    <a:pt x="2265" y="140"/>
                  </a:lnTo>
                  <a:close/>
                  <a:moveTo>
                    <a:pt x="2190" y="137"/>
                  </a:moveTo>
                  <a:lnTo>
                    <a:pt x="2228" y="137"/>
                  </a:lnTo>
                  <a:lnTo>
                    <a:pt x="2230" y="118"/>
                  </a:lnTo>
                  <a:lnTo>
                    <a:pt x="2192" y="118"/>
                  </a:lnTo>
                  <a:lnTo>
                    <a:pt x="2190" y="137"/>
                  </a:lnTo>
                  <a:close/>
                  <a:moveTo>
                    <a:pt x="2114" y="132"/>
                  </a:moveTo>
                  <a:lnTo>
                    <a:pt x="2152" y="135"/>
                  </a:lnTo>
                  <a:lnTo>
                    <a:pt x="2154" y="116"/>
                  </a:lnTo>
                  <a:lnTo>
                    <a:pt x="2116" y="114"/>
                  </a:lnTo>
                  <a:lnTo>
                    <a:pt x="2114" y="132"/>
                  </a:lnTo>
                  <a:close/>
                  <a:moveTo>
                    <a:pt x="2038" y="128"/>
                  </a:moveTo>
                  <a:lnTo>
                    <a:pt x="2076" y="130"/>
                  </a:lnTo>
                  <a:lnTo>
                    <a:pt x="2079" y="111"/>
                  </a:lnTo>
                  <a:lnTo>
                    <a:pt x="2041" y="109"/>
                  </a:lnTo>
                  <a:lnTo>
                    <a:pt x="2038" y="128"/>
                  </a:lnTo>
                  <a:close/>
                  <a:moveTo>
                    <a:pt x="1963" y="123"/>
                  </a:moveTo>
                  <a:lnTo>
                    <a:pt x="2001" y="125"/>
                  </a:lnTo>
                  <a:lnTo>
                    <a:pt x="2003" y="106"/>
                  </a:lnTo>
                  <a:lnTo>
                    <a:pt x="1965" y="104"/>
                  </a:lnTo>
                  <a:lnTo>
                    <a:pt x="1963" y="123"/>
                  </a:lnTo>
                  <a:close/>
                  <a:moveTo>
                    <a:pt x="1887" y="121"/>
                  </a:moveTo>
                  <a:lnTo>
                    <a:pt x="1925" y="123"/>
                  </a:lnTo>
                  <a:lnTo>
                    <a:pt x="1927" y="104"/>
                  </a:lnTo>
                  <a:lnTo>
                    <a:pt x="1889" y="102"/>
                  </a:lnTo>
                  <a:lnTo>
                    <a:pt x="1887" y="121"/>
                  </a:lnTo>
                  <a:close/>
                  <a:moveTo>
                    <a:pt x="1811" y="116"/>
                  </a:moveTo>
                  <a:lnTo>
                    <a:pt x="1849" y="118"/>
                  </a:lnTo>
                  <a:lnTo>
                    <a:pt x="1852" y="99"/>
                  </a:lnTo>
                  <a:lnTo>
                    <a:pt x="1814" y="97"/>
                  </a:lnTo>
                  <a:lnTo>
                    <a:pt x="1811" y="116"/>
                  </a:lnTo>
                  <a:close/>
                  <a:moveTo>
                    <a:pt x="1736" y="111"/>
                  </a:moveTo>
                  <a:lnTo>
                    <a:pt x="1774" y="114"/>
                  </a:lnTo>
                  <a:lnTo>
                    <a:pt x="1776" y="95"/>
                  </a:lnTo>
                  <a:lnTo>
                    <a:pt x="1738" y="92"/>
                  </a:lnTo>
                  <a:lnTo>
                    <a:pt x="1736" y="111"/>
                  </a:lnTo>
                  <a:close/>
                  <a:moveTo>
                    <a:pt x="1662" y="109"/>
                  </a:moveTo>
                  <a:lnTo>
                    <a:pt x="1698" y="109"/>
                  </a:lnTo>
                  <a:lnTo>
                    <a:pt x="1700" y="92"/>
                  </a:lnTo>
                  <a:lnTo>
                    <a:pt x="1662" y="90"/>
                  </a:lnTo>
                  <a:lnTo>
                    <a:pt x="1662" y="109"/>
                  </a:lnTo>
                  <a:close/>
                  <a:moveTo>
                    <a:pt x="1587" y="104"/>
                  </a:moveTo>
                  <a:lnTo>
                    <a:pt x="1625" y="106"/>
                  </a:lnTo>
                  <a:lnTo>
                    <a:pt x="1625" y="88"/>
                  </a:lnTo>
                  <a:lnTo>
                    <a:pt x="1587" y="85"/>
                  </a:lnTo>
                  <a:lnTo>
                    <a:pt x="1587" y="104"/>
                  </a:lnTo>
                  <a:close/>
                  <a:moveTo>
                    <a:pt x="1511" y="99"/>
                  </a:moveTo>
                  <a:lnTo>
                    <a:pt x="1549" y="102"/>
                  </a:lnTo>
                  <a:lnTo>
                    <a:pt x="1549" y="83"/>
                  </a:lnTo>
                  <a:lnTo>
                    <a:pt x="1511" y="80"/>
                  </a:lnTo>
                  <a:lnTo>
                    <a:pt x="1511" y="99"/>
                  </a:lnTo>
                  <a:close/>
                  <a:moveTo>
                    <a:pt x="1435" y="97"/>
                  </a:moveTo>
                  <a:lnTo>
                    <a:pt x="1473" y="97"/>
                  </a:lnTo>
                  <a:lnTo>
                    <a:pt x="1473" y="78"/>
                  </a:lnTo>
                  <a:lnTo>
                    <a:pt x="1435" y="78"/>
                  </a:lnTo>
                  <a:lnTo>
                    <a:pt x="1435" y="97"/>
                  </a:lnTo>
                  <a:close/>
                  <a:moveTo>
                    <a:pt x="1360" y="92"/>
                  </a:moveTo>
                  <a:lnTo>
                    <a:pt x="1398" y="95"/>
                  </a:lnTo>
                  <a:lnTo>
                    <a:pt x="1398" y="76"/>
                  </a:lnTo>
                  <a:lnTo>
                    <a:pt x="1360" y="73"/>
                  </a:lnTo>
                  <a:lnTo>
                    <a:pt x="1360" y="92"/>
                  </a:lnTo>
                  <a:close/>
                  <a:moveTo>
                    <a:pt x="1284" y="88"/>
                  </a:moveTo>
                  <a:lnTo>
                    <a:pt x="1322" y="90"/>
                  </a:lnTo>
                  <a:lnTo>
                    <a:pt x="1322" y="71"/>
                  </a:lnTo>
                  <a:lnTo>
                    <a:pt x="1284" y="69"/>
                  </a:lnTo>
                  <a:lnTo>
                    <a:pt x="1284" y="88"/>
                  </a:lnTo>
                  <a:close/>
                  <a:moveTo>
                    <a:pt x="1208" y="83"/>
                  </a:moveTo>
                  <a:lnTo>
                    <a:pt x="1246" y="85"/>
                  </a:lnTo>
                  <a:lnTo>
                    <a:pt x="1246" y="66"/>
                  </a:lnTo>
                  <a:lnTo>
                    <a:pt x="1208" y="64"/>
                  </a:lnTo>
                  <a:lnTo>
                    <a:pt x="1208" y="83"/>
                  </a:lnTo>
                  <a:close/>
                  <a:moveTo>
                    <a:pt x="1133" y="80"/>
                  </a:moveTo>
                  <a:lnTo>
                    <a:pt x="1171" y="83"/>
                  </a:lnTo>
                  <a:lnTo>
                    <a:pt x="1171" y="64"/>
                  </a:lnTo>
                  <a:lnTo>
                    <a:pt x="1133" y="62"/>
                  </a:lnTo>
                  <a:lnTo>
                    <a:pt x="1133" y="80"/>
                  </a:lnTo>
                  <a:close/>
                  <a:moveTo>
                    <a:pt x="1057" y="76"/>
                  </a:moveTo>
                  <a:lnTo>
                    <a:pt x="1095" y="78"/>
                  </a:lnTo>
                  <a:lnTo>
                    <a:pt x="1095" y="59"/>
                  </a:lnTo>
                  <a:lnTo>
                    <a:pt x="1057" y="57"/>
                  </a:lnTo>
                  <a:lnTo>
                    <a:pt x="1057" y="76"/>
                  </a:lnTo>
                  <a:close/>
                  <a:moveTo>
                    <a:pt x="981" y="71"/>
                  </a:moveTo>
                  <a:lnTo>
                    <a:pt x="1019" y="73"/>
                  </a:lnTo>
                  <a:lnTo>
                    <a:pt x="1019" y="54"/>
                  </a:lnTo>
                  <a:lnTo>
                    <a:pt x="981" y="52"/>
                  </a:lnTo>
                  <a:lnTo>
                    <a:pt x="981" y="71"/>
                  </a:lnTo>
                  <a:close/>
                  <a:moveTo>
                    <a:pt x="906" y="69"/>
                  </a:moveTo>
                  <a:lnTo>
                    <a:pt x="944" y="69"/>
                  </a:lnTo>
                  <a:lnTo>
                    <a:pt x="944" y="50"/>
                  </a:lnTo>
                  <a:lnTo>
                    <a:pt x="906" y="50"/>
                  </a:lnTo>
                  <a:lnTo>
                    <a:pt x="906" y="69"/>
                  </a:lnTo>
                  <a:close/>
                  <a:moveTo>
                    <a:pt x="830" y="64"/>
                  </a:moveTo>
                  <a:lnTo>
                    <a:pt x="868" y="66"/>
                  </a:lnTo>
                  <a:lnTo>
                    <a:pt x="868" y="47"/>
                  </a:lnTo>
                  <a:lnTo>
                    <a:pt x="830" y="45"/>
                  </a:lnTo>
                  <a:lnTo>
                    <a:pt x="830" y="64"/>
                  </a:lnTo>
                  <a:close/>
                  <a:moveTo>
                    <a:pt x="754" y="59"/>
                  </a:moveTo>
                  <a:lnTo>
                    <a:pt x="792" y="62"/>
                  </a:lnTo>
                  <a:lnTo>
                    <a:pt x="792" y="43"/>
                  </a:lnTo>
                  <a:lnTo>
                    <a:pt x="754" y="40"/>
                  </a:lnTo>
                  <a:lnTo>
                    <a:pt x="754" y="59"/>
                  </a:lnTo>
                  <a:close/>
                  <a:moveTo>
                    <a:pt x="679" y="57"/>
                  </a:moveTo>
                  <a:lnTo>
                    <a:pt x="716" y="57"/>
                  </a:lnTo>
                  <a:lnTo>
                    <a:pt x="719" y="38"/>
                  </a:lnTo>
                  <a:lnTo>
                    <a:pt x="681" y="38"/>
                  </a:lnTo>
                  <a:lnTo>
                    <a:pt x="679" y="57"/>
                  </a:lnTo>
                  <a:close/>
                  <a:moveTo>
                    <a:pt x="603" y="52"/>
                  </a:moveTo>
                  <a:lnTo>
                    <a:pt x="641" y="54"/>
                  </a:lnTo>
                  <a:lnTo>
                    <a:pt x="643" y="35"/>
                  </a:lnTo>
                  <a:lnTo>
                    <a:pt x="605" y="33"/>
                  </a:lnTo>
                  <a:lnTo>
                    <a:pt x="603" y="52"/>
                  </a:lnTo>
                  <a:close/>
                  <a:moveTo>
                    <a:pt x="527" y="47"/>
                  </a:moveTo>
                  <a:lnTo>
                    <a:pt x="565" y="50"/>
                  </a:lnTo>
                  <a:lnTo>
                    <a:pt x="568" y="31"/>
                  </a:lnTo>
                  <a:lnTo>
                    <a:pt x="530" y="28"/>
                  </a:lnTo>
                  <a:lnTo>
                    <a:pt x="527" y="47"/>
                  </a:lnTo>
                  <a:close/>
                  <a:moveTo>
                    <a:pt x="452" y="43"/>
                  </a:moveTo>
                  <a:lnTo>
                    <a:pt x="489" y="45"/>
                  </a:lnTo>
                  <a:lnTo>
                    <a:pt x="492" y="26"/>
                  </a:lnTo>
                  <a:lnTo>
                    <a:pt x="454" y="24"/>
                  </a:lnTo>
                  <a:lnTo>
                    <a:pt x="452" y="43"/>
                  </a:lnTo>
                  <a:close/>
                  <a:moveTo>
                    <a:pt x="376" y="40"/>
                  </a:moveTo>
                  <a:lnTo>
                    <a:pt x="414" y="43"/>
                  </a:lnTo>
                  <a:lnTo>
                    <a:pt x="416" y="24"/>
                  </a:lnTo>
                  <a:lnTo>
                    <a:pt x="378" y="21"/>
                  </a:lnTo>
                  <a:lnTo>
                    <a:pt x="376" y="40"/>
                  </a:lnTo>
                  <a:close/>
                  <a:moveTo>
                    <a:pt x="300" y="35"/>
                  </a:moveTo>
                  <a:lnTo>
                    <a:pt x="338" y="38"/>
                  </a:lnTo>
                  <a:lnTo>
                    <a:pt x="340" y="19"/>
                  </a:lnTo>
                  <a:lnTo>
                    <a:pt x="303" y="17"/>
                  </a:lnTo>
                  <a:lnTo>
                    <a:pt x="300" y="35"/>
                  </a:lnTo>
                  <a:close/>
                  <a:moveTo>
                    <a:pt x="225" y="31"/>
                  </a:moveTo>
                  <a:lnTo>
                    <a:pt x="262" y="33"/>
                  </a:lnTo>
                  <a:lnTo>
                    <a:pt x="265" y="14"/>
                  </a:lnTo>
                  <a:lnTo>
                    <a:pt x="227" y="12"/>
                  </a:lnTo>
                  <a:lnTo>
                    <a:pt x="225" y="31"/>
                  </a:lnTo>
                  <a:close/>
                  <a:moveTo>
                    <a:pt x="149" y="28"/>
                  </a:moveTo>
                  <a:lnTo>
                    <a:pt x="187" y="28"/>
                  </a:lnTo>
                  <a:lnTo>
                    <a:pt x="189" y="9"/>
                  </a:lnTo>
                  <a:lnTo>
                    <a:pt x="151" y="9"/>
                  </a:lnTo>
                  <a:lnTo>
                    <a:pt x="149" y="28"/>
                  </a:lnTo>
                  <a:close/>
                  <a:moveTo>
                    <a:pt x="73" y="24"/>
                  </a:moveTo>
                  <a:lnTo>
                    <a:pt x="111" y="26"/>
                  </a:lnTo>
                  <a:lnTo>
                    <a:pt x="113" y="7"/>
                  </a:lnTo>
                  <a:lnTo>
                    <a:pt x="76" y="5"/>
                  </a:lnTo>
                  <a:lnTo>
                    <a:pt x="73" y="24"/>
                  </a:lnTo>
                  <a:close/>
                  <a:moveTo>
                    <a:pt x="0" y="19"/>
                  </a:moveTo>
                  <a:lnTo>
                    <a:pt x="35" y="21"/>
                  </a:lnTo>
                  <a:lnTo>
                    <a:pt x="38" y="2"/>
                  </a:lnTo>
                  <a:lnTo>
                    <a:pt x="0" y="0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9"/>
            <p:cNvSpPr>
              <a:spLocks noEditPoints="1"/>
            </p:cNvSpPr>
            <p:nvPr/>
          </p:nvSpPr>
          <p:spPr bwMode="auto">
            <a:xfrm>
              <a:off x="6082670" y="3312072"/>
              <a:ext cx="2304686" cy="110346"/>
            </a:xfrm>
            <a:custGeom>
              <a:avLst/>
              <a:gdLst>
                <a:gd name="T0" fmla="*/ 12 w 3112"/>
                <a:gd name="T1" fmla="*/ 149 h 149"/>
                <a:gd name="T2" fmla="*/ 50 w 3112"/>
                <a:gd name="T3" fmla="*/ 147 h 149"/>
                <a:gd name="T4" fmla="*/ 126 w 3112"/>
                <a:gd name="T5" fmla="*/ 125 h 149"/>
                <a:gd name="T6" fmla="*/ 237 w 3112"/>
                <a:gd name="T7" fmla="*/ 121 h 149"/>
                <a:gd name="T8" fmla="*/ 237 w 3112"/>
                <a:gd name="T9" fmla="*/ 121 h 149"/>
                <a:gd name="T10" fmla="*/ 315 w 3112"/>
                <a:gd name="T11" fmla="*/ 135 h 149"/>
                <a:gd name="T12" fmla="*/ 353 w 3112"/>
                <a:gd name="T13" fmla="*/ 135 h 149"/>
                <a:gd name="T14" fmla="*/ 426 w 3112"/>
                <a:gd name="T15" fmla="*/ 114 h 149"/>
                <a:gd name="T16" fmla="*/ 539 w 3112"/>
                <a:gd name="T17" fmla="*/ 109 h 149"/>
                <a:gd name="T18" fmla="*/ 539 w 3112"/>
                <a:gd name="T19" fmla="*/ 109 h 149"/>
                <a:gd name="T20" fmla="*/ 617 w 3112"/>
                <a:gd name="T21" fmla="*/ 123 h 149"/>
                <a:gd name="T22" fmla="*/ 655 w 3112"/>
                <a:gd name="T23" fmla="*/ 123 h 149"/>
                <a:gd name="T24" fmla="*/ 729 w 3112"/>
                <a:gd name="T25" fmla="*/ 99 h 149"/>
                <a:gd name="T26" fmla="*/ 842 w 3112"/>
                <a:gd name="T27" fmla="*/ 95 h 149"/>
                <a:gd name="T28" fmla="*/ 842 w 3112"/>
                <a:gd name="T29" fmla="*/ 95 h 149"/>
                <a:gd name="T30" fmla="*/ 920 w 3112"/>
                <a:gd name="T31" fmla="*/ 111 h 149"/>
                <a:gd name="T32" fmla="*/ 958 w 3112"/>
                <a:gd name="T33" fmla="*/ 109 h 149"/>
                <a:gd name="T34" fmla="*/ 1031 w 3112"/>
                <a:gd name="T35" fmla="*/ 88 h 149"/>
                <a:gd name="T36" fmla="*/ 1145 w 3112"/>
                <a:gd name="T37" fmla="*/ 83 h 149"/>
                <a:gd name="T38" fmla="*/ 1145 w 3112"/>
                <a:gd name="T39" fmla="*/ 83 h 149"/>
                <a:gd name="T40" fmla="*/ 1220 w 3112"/>
                <a:gd name="T41" fmla="*/ 99 h 149"/>
                <a:gd name="T42" fmla="*/ 1258 w 3112"/>
                <a:gd name="T43" fmla="*/ 97 h 149"/>
                <a:gd name="T44" fmla="*/ 1334 w 3112"/>
                <a:gd name="T45" fmla="*/ 76 h 149"/>
                <a:gd name="T46" fmla="*/ 1448 w 3112"/>
                <a:gd name="T47" fmla="*/ 71 h 149"/>
                <a:gd name="T48" fmla="*/ 1448 w 3112"/>
                <a:gd name="T49" fmla="*/ 71 h 149"/>
                <a:gd name="T50" fmla="*/ 1523 w 3112"/>
                <a:gd name="T51" fmla="*/ 85 h 149"/>
                <a:gd name="T52" fmla="*/ 1561 w 3112"/>
                <a:gd name="T53" fmla="*/ 85 h 149"/>
                <a:gd name="T54" fmla="*/ 1637 w 3112"/>
                <a:gd name="T55" fmla="*/ 62 h 149"/>
                <a:gd name="T56" fmla="*/ 1750 w 3112"/>
                <a:gd name="T57" fmla="*/ 57 h 149"/>
                <a:gd name="T58" fmla="*/ 1750 w 3112"/>
                <a:gd name="T59" fmla="*/ 57 h 149"/>
                <a:gd name="T60" fmla="*/ 1826 w 3112"/>
                <a:gd name="T61" fmla="*/ 73 h 149"/>
                <a:gd name="T62" fmla="*/ 1864 w 3112"/>
                <a:gd name="T63" fmla="*/ 71 h 149"/>
                <a:gd name="T64" fmla="*/ 1939 w 3112"/>
                <a:gd name="T65" fmla="*/ 50 h 149"/>
                <a:gd name="T66" fmla="*/ 2053 w 3112"/>
                <a:gd name="T67" fmla="*/ 45 h 149"/>
                <a:gd name="T68" fmla="*/ 2053 w 3112"/>
                <a:gd name="T69" fmla="*/ 45 h 149"/>
                <a:gd name="T70" fmla="*/ 2129 w 3112"/>
                <a:gd name="T71" fmla="*/ 62 h 149"/>
                <a:gd name="T72" fmla="*/ 2166 w 3112"/>
                <a:gd name="T73" fmla="*/ 59 h 149"/>
                <a:gd name="T74" fmla="*/ 2242 w 3112"/>
                <a:gd name="T75" fmla="*/ 38 h 149"/>
                <a:gd name="T76" fmla="*/ 2356 w 3112"/>
                <a:gd name="T77" fmla="*/ 33 h 149"/>
                <a:gd name="T78" fmla="*/ 2356 w 3112"/>
                <a:gd name="T79" fmla="*/ 33 h 149"/>
                <a:gd name="T80" fmla="*/ 2431 w 3112"/>
                <a:gd name="T81" fmla="*/ 47 h 149"/>
                <a:gd name="T82" fmla="*/ 2469 w 3112"/>
                <a:gd name="T83" fmla="*/ 47 h 149"/>
                <a:gd name="T84" fmla="*/ 2545 w 3112"/>
                <a:gd name="T85" fmla="*/ 24 h 149"/>
                <a:gd name="T86" fmla="*/ 2658 w 3112"/>
                <a:gd name="T87" fmla="*/ 19 h 149"/>
                <a:gd name="T88" fmla="*/ 2658 w 3112"/>
                <a:gd name="T89" fmla="*/ 19 h 149"/>
                <a:gd name="T90" fmla="*/ 2734 w 3112"/>
                <a:gd name="T91" fmla="*/ 36 h 149"/>
                <a:gd name="T92" fmla="*/ 2772 w 3112"/>
                <a:gd name="T93" fmla="*/ 33 h 149"/>
                <a:gd name="T94" fmla="*/ 2847 w 3112"/>
                <a:gd name="T95" fmla="*/ 12 h 149"/>
                <a:gd name="T96" fmla="*/ 2961 w 3112"/>
                <a:gd name="T97" fmla="*/ 7 h 149"/>
                <a:gd name="T98" fmla="*/ 2961 w 3112"/>
                <a:gd name="T99" fmla="*/ 7 h 149"/>
                <a:gd name="T100" fmla="*/ 3037 w 3112"/>
                <a:gd name="T101" fmla="*/ 24 h 149"/>
                <a:gd name="T102" fmla="*/ 3074 w 3112"/>
                <a:gd name="T103" fmla="*/ 21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112" h="149">
                  <a:moveTo>
                    <a:pt x="12" y="130"/>
                  </a:moveTo>
                  <a:lnTo>
                    <a:pt x="0" y="130"/>
                  </a:lnTo>
                  <a:lnTo>
                    <a:pt x="0" y="149"/>
                  </a:lnTo>
                  <a:lnTo>
                    <a:pt x="12" y="149"/>
                  </a:lnTo>
                  <a:lnTo>
                    <a:pt x="12" y="130"/>
                  </a:lnTo>
                  <a:close/>
                  <a:moveTo>
                    <a:pt x="88" y="125"/>
                  </a:moveTo>
                  <a:lnTo>
                    <a:pt x="50" y="128"/>
                  </a:lnTo>
                  <a:lnTo>
                    <a:pt x="50" y="147"/>
                  </a:lnTo>
                  <a:lnTo>
                    <a:pt x="88" y="144"/>
                  </a:lnTo>
                  <a:lnTo>
                    <a:pt x="88" y="125"/>
                  </a:lnTo>
                  <a:close/>
                  <a:moveTo>
                    <a:pt x="163" y="123"/>
                  </a:moveTo>
                  <a:lnTo>
                    <a:pt x="126" y="125"/>
                  </a:lnTo>
                  <a:lnTo>
                    <a:pt x="126" y="144"/>
                  </a:lnTo>
                  <a:lnTo>
                    <a:pt x="163" y="142"/>
                  </a:lnTo>
                  <a:lnTo>
                    <a:pt x="163" y="123"/>
                  </a:lnTo>
                  <a:close/>
                  <a:moveTo>
                    <a:pt x="237" y="121"/>
                  </a:moveTo>
                  <a:lnTo>
                    <a:pt x="201" y="121"/>
                  </a:lnTo>
                  <a:lnTo>
                    <a:pt x="201" y="140"/>
                  </a:lnTo>
                  <a:lnTo>
                    <a:pt x="239" y="140"/>
                  </a:lnTo>
                  <a:lnTo>
                    <a:pt x="237" y="121"/>
                  </a:lnTo>
                  <a:close/>
                  <a:moveTo>
                    <a:pt x="312" y="118"/>
                  </a:moveTo>
                  <a:lnTo>
                    <a:pt x="275" y="118"/>
                  </a:lnTo>
                  <a:lnTo>
                    <a:pt x="277" y="137"/>
                  </a:lnTo>
                  <a:lnTo>
                    <a:pt x="315" y="135"/>
                  </a:lnTo>
                  <a:lnTo>
                    <a:pt x="312" y="118"/>
                  </a:lnTo>
                  <a:close/>
                  <a:moveTo>
                    <a:pt x="388" y="114"/>
                  </a:moveTo>
                  <a:lnTo>
                    <a:pt x="350" y="116"/>
                  </a:lnTo>
                  <a:lnTo>
                    <a:pt x="353" y="135"/>
                  </a:lnTo>
                  <a:lnTo>
                    <a:pt x="390" y="133"/>
                  </a:lnTo>
                  <a:lnTo>
                    <a:pt x="388" y="114"/>
                  </a:lnTo>
                  <a:close/>
                  <a:moveTo>
                    <a:pt x="464" y="111"/>
                  </a:moveTo>
                  <a:lnTo>
                    <a:pt x="426" y="114"/>
                  </a:lnTo>
                  <a:lnTo>
                    <a:pt x="428" y="133"/>
                  </a:lnTo>
                  <a:lnTo>
                    <a:pt x="466" y="130"/>
                  </a:lnTo>
                  <a:lnTo>
                    <a:pt x="464" y="111"/>
                  </a:lnTo>
                  <a:close/>
                  <a:moveTo>
                    <a:pt x="539" y="109"/>
                  </a:moveTo>
                  <a:lnTo>
                    <a:pt x="502" y="109"/>
                  </a:lnTo>
                  <a:lnTo>
                    <a:pt x="504" y="128"/>
                  </a:lnTo>
                  <a:lnTo>
                    <a:pt x="542" y="128"/>
                  </a:lnTo>
                  <a:lnTo>
                    <a:pt x="539" y="109"/>
                  </a:lnTo>
                  <a:close/>
                  <a:moveTo>
                    <a:pt x="615" y="104"/>
                  </a:moveTo>
                  <a:lnTo>
                    <a:pt x="577" y="107"/>
                  </a:lnTo>
                  <a:lnTo>
                    <a:pt x="580" y="125"/>
                  </a:lnTo>
                  <a:lnTo>
                    <a:pt x="617" y="123"/>
                  </a:lnTo>
                  <a:lnTo>
                    <a:pt x="615" y="104"/>
                  </a:lnTo>
                  <a:close/>
                  <a:moveTo>
                    <a:pt x="691" y="102"/>
                  </a:moveTo>
                  <a:lnTo>
                    <a:pt x="653" y="104"/>
                  </a:lnTo>
                  <a:lnTo>
                    <a:pt x="655" y="123"/>
                  </a:lnTo>
                  <a:lnTo>
                    <a:pt x="693" y="121"/>
                  </a:lnTo>
                  <a:lnTo>
                    <a:pt x="691" y="102"/>
                  </a:lnTo>
                  <a:close/>
                  <a:moveTo>
                    <a:pt x="766" y="99"/>
                  </a:moveTo>
                  <a:lnTo>
                    <a:pt x="729" y="99"/>
                  </a:lnTo>
                  <a:lnTo>
                    <a:pt x="731" y="118"/>
                  </a:lnTo>
                  <a:lnTo>
                    <a:pt x="769" y="118"/>
                  </a:lnTo>
                  <a:lnTo>
                    <a:pt x="766" y="99"/>
                  </a:lnTo>
                  <a:close/>
                  <a:moveTo>
                    <a:pt x="842" y="95"/>
                  </a:moveTo>
                  <a:lnTo>
                    <a:pt x="804" y="97"/>
                  </a:lnTo>
                  <a:lnTo>
                    <a:pt x="807" y="116"/>
                  </a:lnTo>
                  <a:lnTo>
                    <a:pt x="844" y="114"/>
                  </a:lnTo>
                  <a:lnTo>
                    <a:pt x="842" y="95"/>
                  </a:lnTo>
                  <a:close/>
                  <a:moveTo>
                    <a:pt x="918" y="92"/>
                  </a:moveTo>
                  <a:lnTo>
                    <a:pt x="880" y="95"/>
                  </a:lnTo>
                  <a:lnTo>
                    <a:pt x="882" y="114"/>
                  </a:lnTo>
                  <a:lnTo>
                    <a:pt x="920" y="111"/>
                  </a:lnTo>
                  <a:lnTo>
                    <a:pt x="918" y="92"/>
                  </a:lnTo>
                  <a:close/>
                  <a:moveTo>
                    <a:pt x="993" y="90"/>
                  </a:moveTo>
                  <a:lnTo>
                    <a:pt x="956" y="90"/>
                  </a:lnTo>
                  <a:lnTo>
                    <a:pt x="958" y="109"/>
                  </a:lnTo>
                  <a:lnTo>
                    <a:pt x="996" y="109"/>
                  </a:lnTo>
                  <a:lnTo>
                    <a:pt x="993" y="90"/>
                  </a:lnTo>
                  <a:close/>
                  <a:moveTo>
                    <a:pt x="1069" y="85"/>
                  </a:moveTo>
                  <a:lnTo>
                    <a:pt x="1031" y="88"/>
                  </a:lnTo>
                  <a:lnTo>
                    <a:pt x="1034" y="107"/>
                  </a:lnTo>
                  <a:lnTo>
                    <a:pt x="1072" y="104"/>
                  </a:lnTo>
                  <a:lnTo>
                    <a:pt x="1069" y="85"/>
                  </a:lnTo>
                  <a:close/>
                  <a:moveTo>
                    <a:pt x="1145" y="83"/>
                  </a:moveTo>
                  <a:lnTo>
                    <a:pt x="1107" y="85"/>
                  </a:lnTo>
                  <a:lnTo>
                    <a:pt x="1109" y="104"/>
                  </a:lnTo>
                  <a:lnTo>
                    <a:pt x="1145" y="102"/>
                  </a:lnTo>
                  <a:lnTo>
                    <a:pt x="1145" y="83"/>
                  </a:lnTo>
                  <a:close/>
                  <a:moveTo>
                    <a:pt x="1220" y="81"/>
                  </a:moveTo>
                  <a:lnTo>
                    <a:pt x="1183" y="81"/>
                  </a:lnTo>
                  <a:lnTo>
                    <a:pt x="1183" y="99"/>
                  </a:lnTo>
                  <a:lnTo>
                    <a:pt x="1220" y="99"/>
                  </a:lnTo>
                  <a:lnTo>
                    <a:pt x="1220" y="81"/>
                  </a:lnTo>
                  <a:close/>
                  <a:moveTo>
                    <a:pt x="1296" y="76"/>
                  </a:moveTo>
                  <a:lnTo>
                    <a:pt x="1258" y="78"/>
                  </a:lnTo>
                  <a:lnTo>
                    <a:pt x="1258" y="97"/>
                  </a:lnTo>
                  <a:lnTo>
                    <a:pt x="1296" y="95"/>
                  </a:lnTo>
                  <a:lnTo>
                    <a:pt x="1296" y="76"/>
                  </a:lnTo>
                  <a:close/>
                  <a:moveTo>
                    <a:pt x="1372" y="73"/>
                  </a:moveTo>
                  <a:lnTo>
                    <a:pt x="1334" y="76"/>
                  </a:lnTo>
                  <a:lnTo>
                    <a:pt x="1334" y="95"/>
                  </a:lnTo>
                  <a:lnTo>
                    <a:pt x="1372" y="92"/>
                  </a:lnTo>
                  <a:lnTo>
                    <a:pt x="1372" y="73"/>
                  </a:lnTo>
                  <a:close/>
                  <a:moveTo>
                    <a:pt x="1448" y="71"/>
                  </a:moveTo>
                  <a:lnTo>
                    <a:pt x="1410" y="71"/>
                  </a:lnTo>
                  <a:lnTo>
                    <a:pt x="1410" y="90"/>
                  </a:lnTo>
                  <a:lnTo>
                    <a:pt x="1448" y="90"/>
                  </a:lnTo>
                  <a:lnTo>
                    <a:pt x="1448" y="71"/>
                  </a:lnTo>
                  <a:close/>
                  <a:moveTo>
                    <a:pt x="1523" y="66"/>
                  </a:moveTo>
                  <a:lnTo>
                    <a:pt x="1485" y="69"/>
                  </a:lnTo>
                  <a:lnTo>
                    <a:pt x="1485" y="88"/>
                  </a:lnTo>
                  <a:lnTo>
                    <a:pt x="1523" y="85"/>
                  </a:lnTo>
                  <a:lnTo>
                    <a:pt x="1523" y="66"/>
                  </a:lnTo>
                  <a:close/>
                  <a:moveTo>
                    <a:pt x="1599" y="64"/>
                  </a:moveTo>
                  <a:lnTo>
                    <a:pt x="1561" y="66"/>
                  </a:lnTo>
                  <a:lnTo>
                    <a:pt x="1561" y="85"/>
                  </a:lnTo>
                  <a:lnTo>
                    <a:pt x="1599" y="83"/>
                  </a:lnTo>
                  <a:lnTo>
                    <a:pt x="1599" y="64"/>
                  </a:lnTo>
                  <a:close/>
                  <a:moveTo>
                    <a:pt x="1675" y="62"/>
                  </a:moveTo>
                  <a:lnTo>
                    <a:pt x="1637" y="62"/>
                  </a:lnTo>
                  <a:lnTo>
                    <a:pt x="1637" y="81"/>
                  </a:lnTo>
                  <a:lnTo>
                    <a:pt x="1675" y="81"/>
                  </a:lnTo>
                  <a:lnTo>
                    <a:pt x="1675" y="62"/>
                  </a:lnTo>
                  <a:close/>
                  <a:moveTo>
                    <a:pt x="1750" y="57"/>
                  </a:moveTo>
                  <a:lnTo>
                    <a:pt x="1712" y="59"/>
                  </a:lnTo>
                  <a:lnTo>
                    <a:pt x="1712" y="78"/>
                  </a:lnTo>
                  <a:lnTo>
                    <a:pt x="1750" y="76"/>
                  </a:lnTo>
                  <a:lnTo>
                    <a:pt x="1750" y="57"/>
                  </a:lnTo>
                  <a:close/>
                  <a:moveTo>
                    <a:pt x="1826" y="55"/>
                  </a:moveTo>
                  <a:lnTo>
                    <a:pt x="1788" y="57"/>
                  </a:lnTo>
                  <a:lnTo>
                    <a:pt x="1788" y="76"/>
                  </a:lnTo>
                  <a:lnTo>
                    <a:pt x="1826" y="73"/>
                  </a:lnTo>
                  <a:lnTo>
                    <a:pt x="1826" y="55"/>
                  </a:lnTo>
                  <a:close/>
                  <a:moveTo>
                    <a:pt x="1902" y="52"/>
                  </a:moveTo>
                  <a:lnTo>
                    <a:pt x="1864" y="52"/>
                  </a:lnTo>
                  <a:lnTo>
                    <a:pt x="1864" y="71"/>
                  </a:lnTo>
                  <a:lnTo>
                    <a:pt x="1902" y="71"/>
                  </a:lnTo>
                  <a:lnTo>
                    <a:pt x="1902" y="52"/>
                  </a:lnTo>
                  <a:close/>
                  <a:moveTo>
                    <a:pt x="1977" y="47"/>
                  </a:moveTo>
                  <a:lnTo>
                    <a:pt x="1939" y="50"/>
                  </a:lnTo>
                  <a:lnTo>
                    <a:pt x="1939" y="69"/>
                  </a:lnTo>
                  <a:lnTo>
                    <a:pt x="1977" y="66"/>
                  </a:lnTo>
                  <a:lnTo>
                    <a:pt x="1977" y="47"/>
                  </a:lnTo>
                  <a:close/>
                  <a:moveTo>
                    <a:pt x="2053" y="45"/>
                  </a:moveTo>
                  <a:lnTo>
                    <a:pt x="2015" y="47"/>
                  </a:lnTo>
                  <a:lnTo>
                    <a:pt x="2015" y="66"/>
                  </a:lnTo>
                  <a:lnTo>
                    <a:pt x="2053" y="64"/>
                  </a:lnTo>
                  <a:lnTo>
                    <a:pt x="2053" y="45"/>
                  </a:lnTo>
                  <a:close/>
                  <a:moveTo>
                    <a:pt x="2129" y="43"/>
                  </a:moveTo>
                  <a:lnTo>
                    <a:pt x="2091" y="43"/>
                  </a:lnTo>
                  <a:lnTo>
                    <a:pt x="2091" y="62"/>
                  </a:lnTo>
                  <a:lnTo>
                    <a:pt x="2129" y="62"/>
                  </a:lnTo>
                  <a:lnTo>
                    <a:pt x="2129" y="43"/>
                  </a:lnTo>
                  <a:close/>
                  <a:moveTo>
                    <a:pt x="2204" y="38"/>
                  </a:moveTo>
                  <a:lnTo>
                    <a:pt x="2166" y="40"/>
                  </a:lnTo>
                  <a:lnTo>
                    <a:pt x="2166" y="59"/>
                  </a:lnTo>
                  <a:lnTo>
                    <a:pt x="2204" y="57"/>
                  </a:lnTo>
                  <a:lnTo>
                    <a:pt x="2204" y="38"/>
                  </a:lnTo>
                  <a:close/>
                  <a:moveTo>
                    <a:pt x="2280" y="36"/>
                  </a:moveTo>
                  <a:lnTo>
                    <a:pt x="2242" y="38"/>
                  </a:lnTo>
                  <a:lnTo>
                    <a:pt x="2242" y="57"/>
                  </a:lnTo>
                  <a:lnTo>
                    <a:pt x="2280" y="55"/>
                  </a:lnTo>
                  <a:lnTo>
                    <a:pt x="2280" y="36"/>
                  </a:lnTo>
                  <a:close/>
                  <a:moveTo>
                    <a:pt x="2356" y="33"/>
                  </a:moveTo>
                  <a:lnTo>
                    <a:pt x="2318" y="33"/>
                  </a:lnTo>
                  <a:lnTo>
                    <a:pt x="2318" y="52"/>
                  </a:lnTo>
                  <a:lnTo>
                    <a:pt x="2356" y="52"/>
                  </a:lnTo>
                  <a:lnTo>
                    <a:pt x="2356" y="33"/>
                  </a:lnTo>
                  <a:close/>
                  <a:moveTo>
                    <a:pt x="2431" y="29"/>
                  </a:moveTo>
                  <a:lnTo>
                    <a:pt x="2393" y="31"/>
                  </a:lnTo>
                  <a:lnTo>
                    <a:pt x="2393" y="50"/>
                  </a:lnTo>
                  <a:lnTo>
                    <a:pt x="2431" y="47"/>
                  </a:lnTo>
                  <a:lnTo>
                    <a:pt x="2431" y="29"/>
                  </a:lnTo>
                  <a:close/>
                  <a:moveTo>
                    <a:pt x="2507" y="26"/>
                  </a:moveTo>
                  <a:lnTo>
                    <a:pt x="2469" y="29"/>
                  </a:lnTo>
                  <a:lnTo>
                    <a:pt x="2469" y="47"/>
                  </a:lnTo>
                  <a:lnTo>
                    <a:pt x="2507" y="45"/>
                  </a:lnTo>
                  <a:lnTo>
                    <a:pt x="2507" y="26"/>
                  </a:lnTo>
                  <a:close/>
                  <a:moveTo>
                    <a:pt x="2583" y="24"/>
                  </a:moveTo>
                  <a:lnTo>
                    <a:pt x="2545" y="24"/>
                  </a:lnTo>
                  <a:lnTo>
                    <a:pt x="2545" y="43"/>
                  </a:lnTo>
                  <a:lnTo>
                    <a:pt x="2583" y="43"/>
                  </a:lnTo>
                  <a:lnTo>
                    <a:pt x="2583" y="24"/>
                  </a:lnTo>
                  <a:close/>
                  <a:moveTo>
                    <a:pt x="2658" y="19"/>
                  </a:moveTo>
                  <a:lnTo>
                    <a:pt x="2620" y="21"/>
                  </a:lnTo>
                  <a:lnTo>
                    <a:pt x="2620" y="40"/>
                  </a:lnTo>
                  <a:lnTo>
                    <a:pt x="2658" y="38"/>
                  </a:lnTo>
                  <a:lnTo>
                    <a:pt x="2658" y="19"/>
                  </a:lnTo>
                  <a:close/>
                  <a:moveTo>
                    <a:pt x="2734" y="17"/>
                  </a:moveTo>
                  <a:lnTo>
                    <a:pt x="2696" y="19"/>
                  </a:lnTo>
                  <a:lnTo>
                    <a:pt x="2696" y="38"/>
                  </a:lnTo>
                  <a:lnTo>
                    <a:pt x="2734" y="36"/>
                  </a:lnTo>
                  <a:lnTo>
                    <a:pt x="2734" y="17"/>
                  </a:lnTo>
                  <a:close/>
                  <a:moveTo>
                    <a:pt x="2810" y="14"/>
                  </a:moveTo>
                  <a:lnTo>
                    <a:pt x="2772" y="14"/>
                  </a:lnTo>
                  <a:lnTo>
                    <a:pt x="2772" y="33"/>
                  </a:lnTo>
                  <a:lnTo>
                    <a:pt x="2810" y="33"/>
                  </a:lnTo>
                  <a:lnTo>
                    <a:pt x="2810" y="14"/>
                  </a:lnTo>
                  <a:close/>
                  <a:moveTo>
                    <a:pt x="2885" y="10"/>
                  </a:moveTo>
                  <a:lnTo>
                    <a:pt x="2847" y="12"/>
                  </a:lnTo>
                  <a:lnTo>
                    <a:pt x="2847" y="31"/>
                  </a:lnTo>
                  <a:lnTo>
                    <a:pt x="2885" y="29"/>
                  </a:lnTo>
                  <a:lnTo>
                    <a:pt x="2885" y="10"/>
                  </a:lnTo>
                  <a:close/>
                  <a:moveTo>
                    <a:pt x="2961" y="7"/>
                  </a:moveTo>
                  <a:lnTo>
                    <a:pt x="2923" y="10"/>
                  </a:lnTo>
                  <a:lnTo>
                    <a:pt x="2923" y="29"/>
                  </a:lnTo>
                  <a:lnTo>
                    <a:pt x="2961" y="26"/>
                  </a:lnTo>
                  <a:lnTo>
                    <a:pt x="2961" y="7"/>
                  </a:lnTo>
                  <a:close/>
                  <a:moveTo>
                    <a:pt x="3034" y="5"/>
                  </a:moveTo>
                  <a:lnTo>
                    <a:pt x="2996" y="5"/>
                  </a:lnTo>
                  <a:lnTo>
                    <a:pt x="2999" y="24"/>
                  </a:lnTo>
                  <a:lnTo>
                    <a:pt x="3037" y="24"/>
                  </a:lnTo>
                  <a:lnTo>
                    <a:pt x="3034" y="5"/>
                  </a:lnTo>
                  <a:close/>
                  <a:moveTo>
                    <a:pt x="3110" y="0"/>
                  </a:moveTo>
                  <a:lnTo>
                    <a:pt x="3072" y="2"/>
                  </a:lnTo>
                  <a:lnTo>
                    <a:pt x="3074" y="21"/>
                  </a:lnTo>
                  <a:lnTo>
                    <a:pt x="3112" y="19"/>
                  </a:lnTo>
                  <a:lnTo>
                    <a:pt x="3110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10"/>
            <p:cNvSpPr>
              <a:spLocks noEditPoints="1"/>
            </p:cNvSpPr>
            <p:nvPr/>
          </p:nvSpPr>
          <p:spPr bwMode="auto">
            <a:xfrm>
              <a:off x="6082670" y="3312072"/>
              <a:ext cx="2304686" cy="110346"/>
            </a:xfrm>
            <a:custGeom>
              <a:avLst/>
              <a:gdLst>
                <a:gd name="T0" fmla="*/ 12 w 3112"/>
                <a:gd name="T1" fmla="*/ 149 h 149"/>
                <a:gd name="T2" fmla="*/ 50 w 3112"/>
                <a:gd name="T3" fmla="*/ 147 h 149"/>
                <a:gd name="T4" fmla="*/ 126 w 3112"/>
                <a:gd name="T5" fmla="*/ 125 h 149"/>
                <a:gd name="T6" fmla="*/ 237 w 3112"/>
                <a:gd name="T7" fmla="*/ 121 h 149"/>
                <a:gd name="T8" fmla="*/ 237 w 3112"/>
                <a:gd name="T9" fmla="*/ 121 h 149"/>
                <a:gd name="T10" fmla="*/ 315 w 3112"/>
                <a:gd name="T11" fmla="*/ 135 h 149"/>
                <a:gd name="T12" fmla="*/ 353 w 3112"/>
                <a:gd name="T13" fmla="*/ 135 h 149"/>
                <a:gd name="T14" fmla="*/ 426 w 3112"/>
                <a:gd name="T15" fmla="*/ 114 h 149"/>
                <a:gd name="T16" fmla="*/ 539 w 3112"/>
                <a:gd name="T17" fmla="*/ 109 h 149"/>
                <a:gd name="T18" fmla="*/ 539 w 3112"/>
                <a:gd name="T19" fmla="*/ 109 h 149"/>
                <a:gd name="T20" fmla="*/ 617 w 3112"/>
                <a:gd name="T21" fmla="*/ 123 h 149"/>
                <a:gd name="T22" fmla="*/ 655 w 3112"/>
                <a:gd name="T23" fmla="*/ 123 h 149"/>
                <a:gd name="T24" fmla="*/ 729 w 3112"/>
                <a:gd name="T25" fmla="*/ 99 h 149"/>
                <a:gd name="T26" fmla="*/ 842 w 3112"/>
                <a:gd name="T27" fmla="*/ 95 h 149"/>
                <a:gd name="T28" fmla="*/ 842 w 3112"/>
                <a:gd name="T29" fmla="*/ 95 h 149"/>
                <a:gd name="T30" fmla="*/ 920 w 3112"/>
                <a:gd name="T31" fmla="*/ 111 h 149"/>
                <a:gd name="T32" fmla="*/ 958 w 3112"/>
                <a:gd name="T33" fmla="*/ 109 h 149"/>
                <a:gd name="T34" fmla="*/ 1031 w 3112"/>
                <a:gd name="T35" fmla="*/ 88 h 149"/>
                <a:gd name="T36" fmla="*/ 1145 w 3112"/>
                <a:gd name="T37" fmla="*/ 83 h 149"/>
                <a:gd name="T38" fmla="*/ 1145 w 3112"/>
                <a:gd name="T39" fmla="*/ 83 h 149"/>
                <a:gd name="T40" fmla="*/ 1220 w 3112"/>
                <a:gd name="T41" fmla="*/ 99 h 149"/>
                <a:gd name="T42" fmla="*/ 1258 w 3112"/>
                <a:gd name="T43" fmla="*/ 97 h 149"/>
                <a:gd name="T44" fmla="*/ 1334 w 3112"/>
                <a:gd name="T45" fmla="*/ 76 h 149"/>
                <a:gd name="T46" fmla="*/ 1448 w 3112"/>
                <a:gd name="T47" fmla="*/ 71 h 149"/>
                <a:gd name="T48" fmla="*/ 1448 w 3112"/>
                <a:gd name="T49" fmla="*/ 71 h 149"/>
                <a:gd name="T50" fmla="*/ 1523 w 3112"/>
                <a:gd name="T51" fmla="*/ 85 h 149"/>
                <a:gd name="T52" fmla="*/ 1561 w 3112"/>
                <a:gd name="T53" fmla="*/ 85 h 149"/>
                <a:gd name="T54" fmla="*/ 1637 w 3112"/>
                <a:gd name="T55" fmla="*/ 62 h 149"/>
                <a:gd name="T56" fmla="*/ 1750 w 3112"/>
                <a:gd name="T57" fmla="*/ 57 h 149"/>
                <a:gd name="T58" fmla="*/ 1750 w 3112"/>
                <a:gd name="T59" fmla="*/ 57 h 149"/>
                <a:gd name="T60" fmla="*/ 1826 w 3112"/>
                <a:gd name="T61" fmla="*/ 73 h 149"/>
                <a:gd name="T62" fmla="*/ 1864 w 3112"/>
                <a:gd name="T63" fmla="*/ 71 h 149"/>
                <a:gd name="T64" fmla="*/ 1939 w 3112"/>
                <a:gd name="T65" fmla="*/ 50 h 149"/>
                <a:gd name="T66" fmla="*/ 2053 w 3112"/>
                <a:gd name="T67" fmla="*/ 45 h 149"/>
                <a:gd name="T68" fmla="*/ 2053 w 3112"/>
                <a:gd name="T69" fmla="*/ 45 h 149"/>
                <a:gd name="T70" fmla="*/ 2129 w 3112"/>
                <a:gd name="T71" fmla="*/ 62 h 149"/>
                <a:gd name="T72" fmla="*/ 2166 w 3112"/>
                <a:gd name="T73" fmla="*/ 59 h 149"/>
                <a:gd name="T74" fmla="*/ 2242 w 3112"/>
                <a:gd name="T75" fmla="*/ 38 h 149"/>
                <a:gd name="T76" fmla="*/ 2356 w 3112"/>
                <a:gd name="T77" fmla="*/ 33 h 149"/>
                <a:gd name="T78" fmla="*/ 2356 w 3112"/>
                <a:gd name="T79" fmla="*/ 33 h 149"/>
                <a:gd name="T80" fmla="*/ 2431 w 3112"/>
                <a:gd name="T81" fmla="*/ 47 h 149"/>
                <a:gd name="T82" fmla="*/ 2469 w 3112"/>
                <a:gd name="T83" fmla="*/ 47 h 149"/>
                <a:gd name="T84" fmla="*/ 2545 w 3112"/>
                <a:gd name="T85" fmla="*/ 24 h 149"/>
                <a:gd name="T86" fmla="*/ 2658 w 3112"/>
                <a:gd name="T87" fmla="*/ 19 h 149"/>
                <a:gd name="T88" fmla="*/ 2658 w 3112"/>
                <a:gd name="T89" fmla="*/ 19 h 149"/>
                <a:gd name="T90" fmla="*/ 2734 w 3112"/>
                <a:gd name="T91" fmla="*/ 36 h 149"/>
                <a:gd name="T92" fmla="*/ 2772 w 3112"/>
                <a:gd name="T93" fmla="*/ 33 h 149"/>
                <a:gd name="T94" fmla="*/ 2847 w 3112"/>
                <a:gd name="T95" fmla="*/ 12 h 149"/>
                <a:gd name="T96" fmla="*/ 2961 w 3112"/>
                <a:gd name="T97" fmla="*/ 7 h 149"/>
                <a:gd name="T98" fmla="*/ 2961 w 3112"/>
                <a:gd name="T99" fmla="*/ 7 h 149"/>
                <a:gd name="T100" fmla="*/ 3037 w 3112"/>
                <a:gd name="T101" fmla="*/ 24 h 149"/>
                <a:gd name="T102" fmla="*/ 3074 w 3112"/>
                <a:gd name="T103" fmla="*/ 21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112" h="149">
                  <a:moveTo>
                    <a:pt x="12" y="130"/>
                  </a:moveTo>
                  <a:lnTo>
                    <a:pt x="0" y="130"/>
                  </a:lnTo>
                  <a:lnTo>
                    <a:pt x="0" y="149"/>
                  </a:lnTo>
                  <a:lnTo>
                    <a:pt x="12" y="149"/>
                  </a:lnTo>
                  <a:lnTo>
                    <a:pt x="12" y="130"/>
                  </a:lnTo>
                  <a:moveTo>
                    <a:pt x="88" y="125"/>
                  </a:moveTo>
                  <a:lnTo>
                    <a:pt x="50" y="128"/>
                  </a:lnTo>
                  <a:lnTo>
                    <a:pt x="50" y="147"/>
                  </a:lnTo>
                  <a:lnTo>
                    <a:pt x="88" y="144"/>
                  </a:lnTo>
                  <a:lnTo>
                    <a:pt x="88" y="125"/>
                  </a:lnTo>
                  <a:moveTo>
                    <a:pt x="163" y="123"/>
                  </a:moveTo>
                  <a:lnTo>
                    <a:pt x="126" y="125"/>
                  </a:lnTo>
                  <a:lnTo>
                    <a:pt x="126" y="144"/>
                  </a:lnTo>
                  <a:lnTo>
                    <a:pt x="163" y="142"/>
                  </a:lnTo>
                  <a:lnTo>
                    <a:pt x="163" y="123"/>
                  </a:lnTo>
                  <a:moveTo>
                    <a:pt x="237" y="121"/>
                  </a:moveTo>
                  <a:lnTo>
                    <a:pt x="201" y="121"/>
                  </a:lnTo>
                  <a:lnTo>
                    <a:pt x="201" y="140"/>
                  </a:lnTo>
                  <a:lnTo>
                    <a:pt x="239" y="140"/>
                  </a:lnTo>
                  <a:lnTo>
                    <a:pt x="237" y="121"/>
                  </a:lnTo>
                  <a:moveTo>
                    <a:pt x="312" y="118"/>
                  </a:moveTo>
                  <a:lnTo>
                    <a:pt x="275" y="118"/>
                  </a:lnTo>
                  <a:lnTo>
                    <a:pt x="277" y="137"/>
                  </a:lnTo>
                  <a:lnTo>
                    <a:pt x="315" y="135"/>
                  </a:lnTo>
                  <a:lnTo>
                    <a:pt x="312" y="118"/>
                  </a:lnTo>
                  <a:moveTo>
                    <a:pt x="388" y="114"/>
                  </a:moveTo>
                  <a:lnTo>
                    <a:pt x="350" y="116"/>
                  </a:lnTo>
                  <a:lnTo>
                    <a:pt x="353" y="135"/>
                  </a:lnTo>
                  <a:lnTo>
                    <a:pt x="390" y="133"/>
                  </a:lnTo>
                  <a:lnTo>
                    <a:pt x="388" y="114"/>
                  </a:lnTo>
                  <a:moveTo>
                    <a:pt x="464" y="111"/>
                  </a:moveTo>
                  <a:lnTo>
                    <a:pt x="426" y="114"/>
                  </a:lnTo>
                  <a:lnTo>
                    <a:pt x="428" y="133"/>
                  </a:lnTo>
                  <a:lnTo>
                    <a:pt x="466" y="130"/>
                  </a:lnTo>
                  <a:lnTo>
                    <a:pt x="464" y="111"/>
                  </a:lnTo>
                  <a:moveTo>
                    <a:pt x="539" y="109"/>
                  </a:moveTo>
                  <a:lnTo>
                    <a:pt x="502" y="109"/>
                  </a:lnTo>
                  <a:lnTo>
                    <a:pt x="504" y="128"/>
                  </a:lnTo>
                  <a:lnTo>
                    <a:pt x="542" y="128"/>
                  </a:lnTo>
                  <a:lnTo>
                    <a:pt x="539" y="109"/>
                  </a:lnTo>
                  <a:moveTo>
                    <a:pt x="615" y="104"/>
                  </a:moveTo>
                  <a:lnTo>
                    <a:pt x="577" y="107"/>
                  </a:lnTo>
                  <a:lnTo>
                    <a:pt x="580" y="125"/>
                  </a:lnTo>
                  <a:lnTo>
                    <a:pt x="617" y="123"/>
                  </a:lnTo>
                  <a:lnTo>
                    <a:pt x="615" y="104"/>
                  </a:lnTo>
                  <a:moveTo>
                    <a:pt x="691" y="102"/>
                  </a:moveTo>
                  <a:lnTo>
                    <a:pt x="653" y="104"/>
                  </a:lnTo>
                  <a:lnTo>
                    <a:pt x="655" y="123"/>
                  </a:lnTo>
                  <a:lnTo>
                    <a:pt x="693" y="121"/>
                  </a:lnTo>
                  <a:lnTo>
                    <a:pt x="691" y="102"/>
                  </a:lnTo>
                  <a:moveTo>
                    <a:pt x="766" y="99"/>
                  </a:moveTo>
                  <a:lnTo>
                    <a:pt x="729" y="99"/>
                  </a:lnTo>
                  <a:lnTo>
                    <a:pt x="731" y="118"/>
                  </a:lnTo>
                  <a:lnTo>
                    <a:pt x="769" y="118"/>
                  </a:lnTo>
                  <a:lnTo>
                    <a:pt x="766" y="99"/>
                  </a:lnTo>
                  <a:moveTo>
                    <a:pt x="842" y="95"/>
                  </a:moveTo>
                  <a:lnTo>
                    <a:pt x="804" y="97"/>
                  </a:lnTo>
                  <a:lnTo>
                    <a:pt x="807" y="116"/>
                  </a:lnTo>
                  <a:lnTo>
                    <a:pt x="844" y="114"/>
                  </a:lnTo>
                  <a:lnTo>
                    <a:pt x="842" y="95"/>
                  </a:lnTo>
                  <a:moveTo>
                    <a:pt x="918" y="92"/>
                  </a:moveTo>
                  <a:lnTo>
                    <a:pt x="880" y="95"/>
                  </a:lnTo>
                  <a:lnTo>
                    <a:pt x="882" y="114"/>
                  </a:lnTo>
                  <a:lnTo>
                    <a:pt x="920" y="111"/>
                  </a:lnTo>
                  <a:lnTo>
                    <a:pt x="918" y="92"/>
                  </a:lnTo>
                  <a:moveTo>
                    <a:pt x="993" y="90"/>
                  </a:moveTo>
                  <a:lnTo>
                    <a:pt x="956" y="90"/>
                  </a:lnTo>
                  <a:lnTo>
                    <a:pt x="958" y="109"/>
                  </a:lnTo>
                  <a:lnTo>
                    <a:pt x="996" y="109"/>
                  </a:lnTo>
                  <a:lnTo>
                    <a:pt x="993" y="90"/>
                  </a:lnTo>
                  <a:moveTo>
                    <a:pt x="1069" y="85"/>
                  </a:moveTo>
                  <a:lnTo>
                    <a:pt x="1031" y="88"/>
                  </a:lnTo>
                  <a:lnTo>
                    <a:pt x="1034" y="107"/>
                  </a:lnTo>
                  <a:lnTo>
                    <a:pt x="1072" y="104"/>
                  </a:lnTo>
                  <a:lnTo>
                    <a:pt x="1069" y="85"/>
                  </a:lnTo>
                  <a:moveTo>
                    <a:pt x="1145" y="83"/>
                  </a:moveTo>
                  <a:lnTo>
                    <a:pt x="1107" y="85"/>
                  </a:lnTo>
                  <a:lnTo>
                    <a:pt x="1109" y="104"/>
                  </a:lnTo>
                  <a:lnTo>
                    <a:pt x="1145" y="102"/>
                  </a:lnTo>
                  <a:lnTo>
                    <a:pt x="1145" y="83"/>
                  </a:lnTo>
                  <a:moveTo>
                    <a:pt x="1220" y="81"/>
                  </a:moveTo>
                  <a:lnTo>
                    <a:pt x="1183" y="81"/>
                  </a:lnTo>
                  <a:lnTo>
                    <a:pt x="1183" y="99"/>
                  </a:lnTo>
                  <a:lnTo>
                    <a:pt x="1220" y="99"/>
                  </a:lnTo>
                  <a:lnTo>
                    <a:pt x="1220" y="81"/>
                  </a:lnTo>
                  <a:moveTo>
                    <a:pt x="1296" y="76"/>
                  </a:moveTo>
                  <a:lnTo>
                    <a:pt x="1258" y="78"/>
                  </a:lnTo>
                  <a:lnTo>
                    <a:pt x="1258" y="97"/>
                  </a:lnTo>
                  <a:lnTo>
                    <a:pt x="1296" y="95"/>
                  </a:lnTo>
                  <a:lnTo>
                    <a:pt x="1296" y="76"/>
                  </a:lnTo>
                  <a:moveTo>
                    <a:pt x="1372" y="73"/>
                  </a:moveTo>
                  <a:lnTo>
                    <a:pt x="1334" y="76"/>
                  </a:lnTo>
                  <a:lnTo>
                    <a:pt x="1334" y="95"/>
                  </a:lnTo>
                  <a:lnTo>
                    <a:pt x="1372" y="92"/>
                  </a:lnTo>
                  <a:lnTo>
                    <a:pt x="1372" y="73"/>
                  </a:lnTo>
                  <a:moveTo>
                    <a:pt x="1448" y="71"/>
                  </a:moveTo>
                  <a:lnTo>
                    <a:pt x="1410" y="71"/>
                  </a:lnTo>
                  <a:lnTo>
                    <a:pt x="1410" y="90"/>
                  </a:lnTo>
                  <a:lnTo>
                    <a:pt x="1448" y="90"/>
                  </a:lnTo>
                  <a:lnTo>
                    <a:pt x="1448" y="71"/>
                  </a:lnTo>
                  <a:moveTo>
                    <a:pt x="1523" y="66"/>
                  </a:moveTo>
                  <a:lnTo>
                    <a:pt x="1485" y="69"/>
                  </a:lnTo>
                  <a:lnTo>
                    <a:pt x="1485" y="88"/>
                  </a:lnTo>
                  <a:lnTo>
                    <a:pt x="1523" y="85"/>
                  </a:lnTo>
                  <a:lnTo>
                    <a:pt x="1523" y="66"/>
                  </a:lnTo>
                  <a:moveTo>
                    <a:pt x="1599" y="64"/>
                  </a:moveTo>
                  <a:lnTo>
                    <a:pt x="1561" y="66"/>
                  </a:lnTo>
                  <a:lnTo>
                    <a:pt x="1561" y="85"/>
                  </a:lnTo>
                  <a:lnTo>
                    <a:pt x="1599" y="83"/>
                  </a:lnTo>
                  <a:lnTo>
                    <a:pt x="1599" y="64"/>
                  </a:lnTo>
                  <a:moveTo>
                    <a:pt x="1675" y="62"/>
                  </a:moveTo>
                  <a:lnTo>
                    <a:pt x="1637" y="62"/>
                  </a:lnTo>
                  <a:lnTo>
                    <a:pt x="1637" y="81"/>
                  </a:lnTo>
                  <a:lnTo>
                    <a:pt x="1675" y="81"/>
                  </a:lnTo>
                  <a:lnTo>
                    <a:pt x="1675" y="62"/>
                  </a:lnTo>
                  <a:moveTo>
                    <a:pt x="1750" y="57"/>
                  </a:moveTo>
                  <a:lnTo>
                    <a:pt x="1712" y="59"/>
                  </a:lnTo>
                  <a:lnTo>
                    <a:pt x="1712" y="78"/>
                  </a:lnTo>
                  <a:lnTo>
                    <a:pt x="1750" y="76"/>
                  </a:lnTo>
                  <a:lnTo>
                    <a:pt x="1750" y="57"/>
                  </a:lnTo>
                  <a:moveTo>
                    <a:pt x="1826" y="55"/>
                  </a:moveTo>
                  <a:lnTo>
                    <a:pt x="1788" y="57"/>
                  </a:lnTo>
                  <a:lnTo>
                    <a:pt x="1788" y="76"/>
                  </a:lnTo>
                  <a:lnTo>
                    <a:pt x="1826" y="73"/>
                  </a:lnTo>
                  <a:lnTo>
                    <a:pt x="1826" y="55"/>
                  </a:lnTo>
                  <a:moveTo>
                    <a:pt x="1902" y="52"/>
                  </a:moveTo>
                  <a:lnTo>
                    <a:pt x="1864" y="52"/>
                  </a:lnTo>
                  <a:lnTo>
                    <a:pt x="1864" y="71"/>
                  </a:lnTo>
                  <a:lnTo>
                    <a:pt x="1902" y="71"/>
                  </a:lnTo>
                  <a:lnTo>
                    <a:pt x="1902" y="52"/>
                  </a:lnTo>
                  <a:moveTo>
                    <a:pt x="1977" y="47"/>
                  </a:moveTo>
                  <a:lnTo>
                    <a:pt x="1939" y="50"/>
                  </a:lnTo>
                  <a:lnTo>
                    <a:pt x="1939" y="69"/>
                  </a:lnTo>
                  <a:lnTo>
                    <a:pt x="1977" y="66"/>
                  </a:lnTo>
                  <a:lnTo>
                    <a:pt x="1977" y="47"/>
                  </a:lnTo>
                  <a:moveTo>
                    <a:pt x="2053" y="45"/>
                  </a:moveTo>
                  <a:lnTo>
                    <a:pt x="2015" y="47"/>
                  </a:lnTo>
                  <a:lnTo>
                    <a:pt x="2015" y="66"/>
                  </a:lnTo>
                  <a:lnTo>
                    <a:pt x="2053" y="64"/>
                  </a:lnTo>
                  <a:lnTo>
                    <a:pt x="2053" y="45"/>
                  </a:lnTo>
                  <a:moveTo>
                    <a:pt x="2129" y="43"/>
                  </a:moveTo>
                  <a:lnTo>
                    <a:pt x="2091" y="43"/>
                  </a:lnTo>
                  <a:lnTo>
                    <a:pt x="2091" y="62"/>
                  </a:lnTo>
                  <a:lnTo>
                    <a:pt x="2129" y="62"/>
                  </a:lnTo>
                  <a:lnTo>
                    <a:pt x="2129" y="43"/>
                  </a:lnTo>
                  <a:moveTo>
                    <a:pt x="2204" y="38"/>
                  </a:moveTo>
                  <a:lnTo>
                    <a:pt x="2166" y="40"/>
                  </a:lnTo>
                  <a:lnTo>
                    <a:pt x="2166" y="59"/>
                  </a:lnTo>
                  <a:lnTo>
                    <a:pt x="2204" y="57"/>
                  </a:lnTo>
                  <a:lnTo>
                    <a:pt x="2204" y="38"/>
                  </a:lnTo>
                  <a:moveTo>
                    <a:pt x="2280" y="36"/>
                  </a:moveTo>
                  <a:lnTo>
                    <a:pt x="2242" y="38"/>
                  </a:lnTo>
                  <a:lnTo>
                    <a:pt x="2242" y="57"/>
                  </a:lnTo>
                  <a:lnTo>
                    <a:pt x="2280" y="55"/>
                  </a:lnTo>
                  <a:lnTo>
                    <a:pt x="2280" y="36"/>
                  </a:lnTo>
                  <a:moveTo>
                    <a:pt x="2356" y="33"/>
                  </a:moveTo>
                  <a:lnTo>
                    <a:pt x="2318" y="33"/>
                  </a:lnTo>
                  <a:lnTo>
                    <a:pt x="2318" y="52"/>
                  </a:lnTo>
                  <a:lnTo>
                    <a:pt x="2356" y="52"/>
                  </a:lnTo>
                  <a:lnTo>
                    <a:pt x="2356" y="33"/>
                  </a:lnTo>
                  <a:moveTo>
                    <a:pt x="2431" y="29"/>
                  </a:moveTo>
                  <a:lnTo>
                    <a:pt x="2393" y="31"/>
                  </a:lnTo>
                  <a:lnTo>
                    <a:pt x="2393" y="50"/>
                  </a:lnTo>
                  <a:lnTo>
                    <a:pt x="2431" y="47"/>
                  </a:lnTo>
                  <a:lnTo>
                    <a:pt x="2431" y="29"/>
                  </a:lnTo>
                  <a:moveTo>
                    <a:pt x="2507" y="26"/>
                  </a:moveTo>
                  <a:lnTo>
                    <a:pt x="2469" y="29"/>
                  </a:lnTo>
                  <a:lnTo>
                    <a:pt x="2469" y="47"/>
                  </a:lnTo>
                  <a:lnTo>
                    <a:pt x="2507" y="45"/>
                  </a:lnTo>
                  <a:lnTo>
                    <a:pt x="2507" y="26"/>
                  </a:lnTo>
                  <a:moveTo>
                    <a:pt x="2583" y="24"/>
                  </a:moveTo>
                  <a:lnTo>
                    <a:pt x="2545" y="24"/>
                  </a:lnTo>
                  <a:lnTo>
                    <a:pt x="2545" y="43"/>
                  </a:lnTo>
                  <a:lnTo>
                    <a:pt x="2583" y="43"/>
                  </a:lnTo>
                  <a:lnTo>
                    <a:pt x="2583" y="24"/>
                  </a:lnTo>
                  <a:moveTo>
                    <a:pt x="2658" y="19"/>
                  </a:moveTo>
                  <a:lnTo>
                    <a:pt x="2620" y="21"/>
                  </a:lnTo>
                  <a:lnTo>
                    <a:pt x="2620" y="40"/>
                  </a:lnTo>
                  <a:lnTo>
                    <a:pt x="2658" y="38"/>
                  </a:lnTo>
                  <a:lnTo>
                    <a:pt x="2658" y="19"/>
                  </a:lnTo>
                  <a:moveTo>
                    <a:pt x="2734" y="17"/>
                  </a:moveTo>
                  <a:lnTo>
                    <a:pt x="2696" y="19"/>
                  </a:lnTo>
                  <a:lnTo>
                    <a:pt x="2696" y="38"/>
                  </a:lnTo>
                  <a:lnTo>
                    <a:pt x="2734" y="36"/>
                  </a:lnTo>
                  <a:lnTo>
                    <a:pt x="2734" y="17"/>
                  </a:lnTo>
                  <a:moveTo>
                    <a:pt x="2810" y="14"/>
                  </a:moveTo>
                  <a:lnTo>
                    <a:pt x="2772" y="14"/>
                  </a:lnTo>
                  <a:lnTo>
                    <a:pt x="2772" y="33"/>
                  </a:lnTo>
                  <a:lnTo>
                    <a:pt x="2810" y="33"/>
                  </a:lnTo>
                  <a:lnTo>
                    <a:pt x="2810" y="14"/>
                  </a:lnTo>
                  <a:moveTo>
                    <a:pt x="2885" y="10"/>
                  </a:moveTo>
                  <a:lnTo>
                    <a:pt x="2847" y="12"/>
                  </a:lnTo>
                  <a:lnTo>
                    <a:pt x="2847" y="31"/>
                  </a:lnTo>
                  <a:lnTo>
                    <a:pt x="2885" y="29"/>
                  </a:lnTo>
                  <a:lnTo>
                    <a:pt x="2885" y="10"/>
                  </a:lnTo>
                  <a:moveTo>
                    <a:pt x="2961" y="7"/>
                  </a:moveTo>
                  <a:lnTo>
                    <a:pt x="2923" y="10"/>
                  </a:lnTo>
                  <a:lnTo>
                    <a:pt x="2923" y="29"/>
                  </a:lnTo>
                  <a:lnTo>
                    <a:pt x="2961" y="26"/>
                  </a:lnTo>
                  <a:lnTo>
                    <a:pt x="2961" y="7"/>
                  </a:lnTo>
                  <a:moveTo>
                    <a:pt x="3034" y="5"/>
                  </a:moveTo>
                  <a:lnTo>
                    <a:pt x="2996" y="5"/>
                  </a:lnTo>
                  <a:lnTo>
                    <a:pt x="2999" y="24"/>
                  </a:lnTo>
                  <a:lnTo>
                    <a:pt x="3037" y="24"/>
                  </a:lnTo>
                  <a:lnTo>
                    <a:pt x="3034" y="5"/>
                  </a:lnTo>
                  <a:moveTo>
                    <a:pt x="3110" y="0"/>
                  </a:moveTo>
                  <a:lnTo>
                    <a:pt x="3072" y="2"/>
                  </a:lnTo>
                  <a:lnTo>
                    <a:pt x="3074" y="21"/>
                  </a:lnTo>
                  <a:lnTo>
                    <a:pt x="3112" y="19"/>
                  </a:lnTo>
                  <a:lnTo>
                    <a:pt x="311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11"/>
            <p:cNvSpPr>
              <a:spLocks noEditPoints="1"/>
            </p:cNvSpPr>
            <p:nvPr/>
          </p:nvSpPr>
          <p:spPr bwMode="auto">
            <a:xfrm>
              <a:off x="5154722" y="1986433"/>
              <a:ext cx="1933656" cy="1441169"/>
            </a:xfrm>
            <a:custGeom>
              <a:avLst/>
              <a:gdLst>
                <a:gd name="T0" fmla="*/ 31 w 2611"/>
                <a:gd name="T1" fmla="*/ 21 h 1946"/>
                <a:gd name="T2" fmla="*/ 71 w 2611"/>
                <a:gd name="T3" fmla="*/ 85 h 1946"/>
                <a:gd name="T4" fmla="*/ 111 w 2611"/>
                <a:gd name="T5" fmla="*/ 149 h 1946"/>
                <a:gd name="T6" fmla="*/ 154 w 2611"/>
                <a:gd name="T7" fmla="*/ 213 h 1946"/>
                <a:gd name="T8" fmla="*/ 194 w 2611"/>
                <a:gd name="T9" fmla="*/ 276 h 1946"/>
                <a:gd name="T10" fmla="*/ 236 w 2611"/>
                <a:gd name="T11" fmla="*/ 340 h 1946"/>
                <a:gd name="T12" fmla="*/ 277 w 2611"/>
                <a:gd name="T13" fmla="*/ 404 h 1946"/>
                <a:gd name="T14" fmla="*/ 317 w 2611"/>
                <a:gd name="T15" fmla="*/ 466 h 1946"/>
                <a:gd name="T16" fmla="*/ 359 w 2611"/>
                <a:gd name="T17" fmla="*/ 529 h 1946"/>
                <a:gd name="T18" fmla="*/ 400 w 2611"/>
                <a:gd name="T19" fmla="*/ 593 h 1946"/>
                <a:gd name="T20" fmla="*/ 440 w 2611"/>
                <a:gd name="T21" fmla="*/ 657 h 1946"/>
                <a:gd name="T22" fmla="*/ 482 w 2611"/>
                <a:gd name="T23" fmla="*/ 721 h 1946"/>
                <a:gd name="T24" fmla="*/ 523 w 2611"/>
                <a:gd name="T25" fmla="*/ 785 h 1946"/>
                <a:gd name="T26" fmla="*/ 565 w 2611"/>
                <a:gd name="T27" fmla="*/ 849 h 1946"/>
                <a:gd name="T28" fmla="*/ 605 w 2611"/>
                <a:gd name="T29" fmla="*/ 910 h 1946"/>
                <a:gd name="T30" fmla="*/ 646 w 2611"/>
                <a:gd name="T31" fmla="*/ 974 h 1946"/>
                <a:gd name="T32" fmla="*/ 688 w 2611"/>
                <a:gd name="T33" fmla="*/ 1038 h 1946"/>
                <a:gd name="T34" fmla="*/ 728 w 2611"/>
                <a:gd name="T35" fmla="*/ 1102 h 1946"/>
                <a:gd name="T36" fmla="*/ 771 w 2611"/>
                <a:gd name="T37" fmla="*/ 1166 h 1946"/>
                <a:gd name="T38" fmla="*/ 811 w 2611"/>
                <a:gd name="T39" fmla="*/ 1230 h 1946"/>
                <a:gd name="T40" fmla="*/ 851 w 2611"/>
                <a:gd name="T41" fmla="*/ 1293 h 1946"/>
                <a:gd name="T42" fmla="*/ 894 w 2611"/>
                <a:gd name="T43" fmla="*/ 1355 h 1946"/>
                <a:gd name="T44" fmla="*/ 934 w 2611"/>
                <a:gd name="T45" fmla="*/ 1419 h 1946"/>
                <a:gd name="T46" fmla="*/ 974 w 2611"/>
                <a:gd name="T47" fmla="*/ 1483 h 1946"/>
                <a:gd name="T48" fmla="*/ 1017 w 2611"/>
                <a:gd name="T49" fmla="*/ 1547 h 1946"/>
                <a:gd name="T50" fmla="*/ 1057 w 2611"/>
                <a:gd name="T51" fmla="*/ 1610 h 1946"/>
                <a:gd name="T52" fmla="*/ 1100 w 2611"/>
                <a:gd name="T53" fmla="*/ 1674 h 1946"/>
                <a:gd name="T54" fmla="*/ 1140 w 2611"/>
                <a:gd name="T55" fmla="*/ 1738 h 1946"/>
                <a:gd name="T56" fmla="*/ 1180 w 2611"/>
                <a:gd name="T57" fmla="*/ 1802 h 1946"/>
                <a:gd name="T58" fmla="*/ 1223 w 2611"/>
                <a:gd name="T59" fmla="*/ 1863 h 1946"/>
                <a:gd name="T60" fmla="*/ 1241 w 2611"/>
                <a:gd name="T61" fmla="*/ 1897 h 1946"/>
                <a:gd name="T62" fmla="*/ 1291 w 2611"/>
                <a:gd name="T63" fmla="*/ 1859 h 1946"/>
                <a:gd name="T64" fmla="*/ 1334 w 2611"/>
                <a:gd name="T65" fmla="*/ 1797 h 1946"/>
                <a:gd name="T66" fmla="*/ 1379 w 2611"/>
                <a:gd name="T67" fmla="*/ 1736 h 1946"/>
                <a:gd name="T68" fmla="*/ 1421 w 2611"/>
                <a:gd name="T69" fmla="*/ 1674 h 1946"/>
                <a:gd name="T70" fmla="*/ 1466 w 2611"/>
                <a:gd name="T71" fmla="*/ 1610 h 1946"/>
                <a:gd name="T72" fmla="*/ 1509 w 2611"/>
                <a:gd name="T73" fmla="*/ 1549 h 1946"/>
                <a:gd name="T74" fmla="*/ 1551 w 2611"/>
                <a:gd name="T75" fmla="*/ 1487 h 1946"/>
                <a:gd name="T76" fmla="*/ 1596 w 2611"/>
                <a:gd name="T77" fmla="*/ 1426 h 1946"/>
                <a:gd name="T78" fmla="*/ 1639 w 2611"/>
                <a:gd name="T79" fmla="*/ 1364 h 1946"/>
                <a:gd name="T80" fmla="*/ 1681 w 2611"/>
                <a:gd name="T81" fmla="*/ 1301 h 1946"/>
                <a:gd name="T82" fmla="*/ 1726 w 2611"/>
                <a:gd name="T83" fmla="*/ 1239 h 1946"/>
                <a:gd name="T84" fmla="*/ 1769 w 2611"/>
                <a:gd name="T85" fmla="*/ 1178 h 1946"/>
                <a:gd name="T86" fmla="*/ 1814 w 2611"/>
                <a:gd name="T87" fmla="*/ 1116 h 1946"/>
                <a:gd name="T88" fmla="*/ 1856 w 2611"/>
                <a:gd name="T89" fmla="*/ 1055 h 1946"/>
                <a:gd name="T90" fmla="*/ 1899 w 2611"/>
                <a:gd name="T91" fmla="*/ 991 h 1946"/>
                <a:gd name="T92" fmla="*/ 1944 w 2611"/>
                <a:gd name="T93" fmla="*/ 929 h 1946"/>
                <a:gd name="T94" fmla="*/ 1986 w 2611"/>
                <a:gd name="T95" fmla="*/ 868 h 1946"/>
                <a:gd name="T96" fmla="*/ 2029 w 2611"/>
                <a:gd name="T97" fmla="*/ 806 h 1946"/>
                <a:gd name="T98" fmla="*/ 2074 w 2611"/>
                <a:gd name="T99" fmla="*/ 745 h 1946"/>
                <a:gd name="T100" fmla="*/ 2116 w 2611"/>
                <a:gd name="T101" fmla="*/ 681 h 1946"/>
                <a:gd name="T102" fmla="*/ 2161 w 2611"/>
                <a:gd name="T103" fmla="*/ 619 h 1946"/>
                <a:gd name="T104" fmla="*/ 2204 w 2611"/>
                <a:gd name="T105" fmla="*/ 558 h 1946"/>
                <a:gd name="T106" fmla="*/ 2246 w 2611"/>
                <a:gd name="T107" fmla="*/ 496 h 1946"/>
                <a:gd name="T108" fmla="*/ 2291 w 2611"/>
                <a:gd name="T109" fmla="*/ 435 h 1946"/>
                <a:gd name="T110" fmla="*/ 2334 w 2611"/>
                <a:gd name="T111" fmla="*/ 371 h 1946"/>
                <a:gd name="T112" fmla="*/ 2379 w 2611"/>
                <a:gd name="T113" fmla="*/ 310 h 1946"/>
                <a:gd name="T114" fmla="*/ 2421 w 2611"/>
                <a:gd name="T115" fmla="*/ 248 h 1946"/>
                <a:gd name="T116" fmla="*/ 2464 w 2611"/>
                <a:gd name="T117" fmla="*/ 187 h 1946"/>
                <a:gd name="T118" fmla="*/ 2509 w 2611"/>
                <a:gd name="T119" fmla="*/ 125 h 1946"/>
                <a:gd name="T120" fmla="*/ 2552 w 2611"/>
                <a:gd name="T121" fmla="*/ 61 h 1946"/>
                <a:gd name="T122" fmla="*/ 2594 w 2611"/>
                <a:gd name="T123" fmla="*/ 0 h 19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611" h="1946">
                  <a:moveTo>
                    <a:pt x="31" y="21"/>
                  </a:moveTo>
                  <a:lnTo>
                    <a:pt x="16" y="0"/>
                  </a:lnTo>
                  <a:lnTo>
                    <a:pt x="0" y="12"/>
                  </a:lnTo>
                  <a:lnTo>
                    <a:pt x="14" y="33"/>
                  </a:lnTo>
                  <a:lnTo>
                    <a:pt x="31" y="21"/>
                  </a:lnTo>
                  <a:close/>
                  <a:moveTo>
                    <a:pt x="71" y="85"/>
                  </a:moveTo>
                  <a:lnTo>
                    <a:pt x="50" y="54"/>
                  </a:lnTo>
                  <a:lnTo>
                    <a:pt x="35" y="64"/>
                  </a:lnTo>
                  <a:lnTo>
                    <a:pt x="54" y="97"/>
                  </a:lnTo>
                  <a:lnTo>
                    <a:pt x="71" y="85"/>
                  </a:lnTo>
                  <a:close/>
                  <a:moveTo>
                    <a:pt x="111" y="149"/>
                  </a:moveTo>
                  <a:lnTo>
                    <a:pt x="92" y="118"/>
                  </a:lnTo>
                  <a:lnTo>
                    <a:pt x="76" y="127"/>
                  </a:lnTo>
                  <a:lnTo>
                    <a:pt x="97" y="158"/>
                  </a:lnTo>
                  <a:lnTo>
                    <a:pt x="111" y="149"/>
                  </a:lnTo>
                  <a:close/>
                  <a:moveTo>
                    <a:pt x="154" y="213"/>
                  </a:moveTo>
                  <a:lnTo>
                    <a:pt x="132" y="179"/>
                  </a:lnTo>
                  <a:lnTo>
                    <a:pt x="116" y="191"/>
                  </a:lnTo>
                  <a:lnTo>
                    <a:pt x="137" y="222"/>
                  </a:lnTo>
                  <a:lnTo>
                    <a:pt x="154" y="213"/>
                  </a:lnTo>
                  <a:close/>
                  <a:moveTo>
                    <a:pt x="194" y="276"/>
                  </a:moveTo>
                  <a:lnTo>
                    <a:pt x="173" y="243"/>
                  </a:lnTo>
                  <a:lnTo>
                    <a:pt x="158" y="255"/>
                  </a:lnTo>
                  <a:lnTo>
                    <a:pt x="177" y="286"/>
                  </a:lnTo>
                  <a:lnTo>
                    <a:pt x="194" y="276"/>
                  </a:lnTo>
                  <a:close/>
                  <a:moveTo>
                    <a:pt x="236" y="340"/>
                  </a:moveTo>
                  <a:lnTo>
                    <a:pt x="215" y="307"/>
                  </a:lnTo>
                  <a:lnTo>
                    <a:pt x="199" y="319"/>
                  </a:lnTo>
                  <a:lnTo>
                    <a:pt x="220" y="350"/>
                  </a:lnTo>
                  <a:lnTo>
                    <a:pt x="236" y="340"/>
                  </a:lnTo>
                  <a:close/>
                  <a:moveTo>
                    <a:pt x="277" y="404"/>
                  </a:moveTo>
                  <a:lnTo>
                    <a:pt x="255" y="371"/>
                  </a:lnTo>
                  <a:lnTo>
                    <a:pt x="241" y="380"/>
                  </a:lnTo>
                  <a:lnTo>
                    <a:pt x="260" y="414"/>
                  </a:lnTo>
                  <a:lnTo>
                    <a:pt x="277" y="404"/>
                  </a:lnTo>
                  <a:close/>
                  <a:moveTo>
                    <a:pt x="317" y="466"/>
                  </a:moveTo>
                  <a:lnTo>
                    <a:pt x="298" y="435"/>
                  </a:lnTo>
                  <a:lnTo>
                    <a:pt x="281" y="444"/>
                  </a:lnTo>
                  <a:lnTo>
                    <a:pt x="303" y="477"/>
                  </a:lnTo>
                  <a:lnTo>
                    <a:pt x="317" y="466"/>
                  </a:lnTo>
                  <a:close/>
                  <a:moveTo>
                    <a:pt x="359" y="529"/>
                  </a:moveTo>
                  <a:lnTo>
                    <a:pt x="338" y="499"/>
                  </a:lnTo>
                  <a:lnTo>
                    <a:pt x="322" y="508"/>
                  </a:lnTo>
                  <a:lnTo>
                    <a:pt x="343" y="541"/>
                  </a:lnTo>
                  <a:lnTo>
                    <a:pt x="359" y="529"/>
                  </a:lnTo>
                  <a:close/>
                  <a:moveTo>
                    <a:pt x="400" y="593"/>
                  </a:moveTo>
                  <a:lnTo>
                    <a:pt x="378" y="563"/>
                  </a:lnTo>
                  <a:lnTo>
                    <a:pt x="364" y="572"/>
                  </a:lnTo>
                  <a:lnTo>
                    <a:pt x="383" y="603"/>
                  </a:lnTo>
                  <a:lnTo>
                    <a:pt x="400" y="593"/>
                  </a:lnTo>
                  <a:close/>
                  <a:moveTo>
                    <a:pt x="440" y="657"/>
                  </a:moveTo>
                  <a:lnTo>
                    <a:pt x="421" y="626"/>
                  </a:lnTo>
                  <a:lnTo>
                    <a:pt x="404" y="636"/>
                  </a:lnTo>
                  <a:lnTo>
                    <a:pt x="426" y="667"/>
                  </a:lnTo>
                  <a:lnTo>
                    <a:pt x="440" y="657"/>
                  </a:lnTo>
                  <a:close/>
                  <a:moveTo>
                    <a:pt x="482" y="721"/>
                  </a:moveTo>
                  <a:lnTo>
                    <a:pt x="461" y="688"/>
                  </a:lnTo>
                  <a:lnTo>
                    <a:pt x="445" y="700"/>
                  </a:lnTo>
                  <a:lnTo>
                    <a:pt x="466" y="731"/>
                  </a:lnTo>
                  <a:lnTo>
                    <a:pt x="482" y="721"/>
                  </a:lnTo>
                  <a:close/>
                  <a:moveTo>
                    <a:pt x="523" y="785"/>
                  </a:moveTo>
                  <a:lnTo>
                    <a:pt x="504" y="752"/>
                  </a:lnTo>
                  <a:lnTo>
                    <a:pt x="487" y="764"/>
                  </a:lnTo>
                  <a:lnTo>
                    <a:pt x="508" y="794"/>
                  </a:lnTo>
                  <a:lnTo>
                    <a:pt x="523" y="785"/>
                  </a:lnTo>
                  <a:close/>
                  <a:moveTo>
                    <a:pt x="565" y="849"/>
                  </a:moveTo>
                  <a:lnTo>
                    <a:pt x="544" y="816"/>
                  </a:lnTo>
                  <a:lnTo>
                    <a:pt x="527" y="825"/>
                  </a:lnTo>
                  <a:lnTo>
                    <a:pt x="549" y="858"/>
                  </a:lnTo>
                  <a:lnTo>
                    <a:pt x="565" y="849"/>
                  </a:lnTo>
                  <a:close/>
                  <a:moveTo>
                    <a:pt x="605" y="910"/>
                  </a:moveTo>
                  <a:lnTo>
                    <a:pt x="584" y="880"/>
                  </a:lnTo>
                  <a:lnTo>
                    <a:pt x="570" y="889"/>
                  </a:lnTo>
                  <a:lnTo>
                    <a:pt x="589" y="922"/>
                  </a:lnTo>
                  <a:lnTo>
                    <a:pt x="605" y="910"/>
                  </a:lnTo>
                  <a:close/>
                  <a:moveTo>
                    <a:pt x="646" y="974"/>
                  </a:moveTo>
                  <a:lnTo>
                    <a:pt x="627" y="943"/>
                  </a:lnTo>
                  <a:lnTo>
                    <a:pt x="610" y="953"/>
                  </a:lnTo>
                  <a:lnTo>
                    <a:pt x="631" y="986"/>
                  </a:lnTo>
                  <a:lnTo>
                    <a:pt x="646" y="974"/>
                  </a:lnTo>
                  <a:close/>
                  <a:moveTo>
                    <a:pt x="688" y="1038"/>
                  </a:moveTo>
                  <a:lnTo>
                    <a:pt x="667" y="1007"/>
                  </a:lnTo>
                  <a:lnTo>
                    <a:pt x="650" y="1017"/>
                  </a:lnTo>
                  <a:lnTo>
                    <a:pt x="672" y="1050"/>
                  </a:lnTo>
                  <a:lnTo>
                    <a:pt x="688" y="1038"/>
                  </a:lnTo>
                  <a:close/>
                  <a:moveTo>
                    <a:pt x="728" y="1102"/>
                  </a:moveTo>
                  <a:lnTo>
                    <a:pt x="707" y="1071"/>
                  </a:lnTo>
                  <a:lnTo>
                    <a:pt x="693" y="1081"/>
                  </a:lnTo>
                  <a:lnTo>
                    <a:pt x="712" y="1111"/>
                  </a:lnTo>
                  <a:lnTo>
                    <a:pt x="728" y="1102"/>
                  </a:lnTo>
                  <a:close/>
                  <a:moveTo>
                    <a:pt x="771" y="1166"/>
                  </a:moveTo>
                  <a:lnTo>
                    <a:pt x="750" y="1133"/>
                  </a:lnTo>
                  <a:lnTo>
                    <a:pt x="733" y="1144"/>
                  </a:lnTo>
                  <a:lnTo>
                    <a:pt x="754" y="1175"/>
                  </a:lnTo>
                  <a:lnTo>
                    <a:pt x="771" y="1166"/>
                  </a:lnTo>
                  <a:close/>
                  <a:moveTo>
                    <a:pt x="811" y="1230"/>
                  </a:moveTo>
                  <a:lnTo>
                    <a:pt x="790" y="1196"/>
                  </a:lnTo>
                  <a:lnTo>
                    <a:pt x="776" y="1208"/>
                  </a:lnTo>
                  <a:lnTo>
                    <a:pt x="794" y="1239"/>
                  </a:lnTo>
                  <a:lnTo>
                    <a:pt x="811" y="1230"/>
                  </a:lnTo>
                  <a:close/>
                  <a:moveTo>
                    <a:pt x="851" y="1293"/>
                  </a:moveTo>
                  <a:lnTo>
                    <a:pt x="832" y="1260"/>
                  </a:lnTo>
                  <a:lnTo>
                    <a:pt x="816" y="1272"/>
                  </a:lnTo>
                  <a:lnTo>
                    <a:pt x="837" y="1303"/>
                  </a:lnTo>
                  <a:lnTo>
                    <a:pt x="851" y="1293"/>
                  </a:lnTo>
                  <a:close/>
                  <a:moveTo>
                    <a:pt x="894" y="1355"/>
                  </a:moveTo>
                  <a:lnTo>
                    <a:pt x="873" y="1324"/>
                  </a:lnTo>
                  <a:lnTo>
                    <a:pt x="856" y="1334"/>
                  </a:lnTo>
                  <a:lnTo>
                    <a:pt x="877" y="1367"/>
                  </a:lnTo>
                  <a:lnTo>
                    <a:pt x="894" y="1355"/>
                  </a:lnTo>
                  <a:close/>
                  <a:moveTo>
                    <a:pt x="934" y="1419"/>
                  </a:moveTo>
                  <a:lnTo>
                    <a:pt x="913" y="1388"/>
                  </a:lnTo>
                  <a:lnTo>
                    <a:pt x="899" y="1398"/>
                  </a:lnTo>
                  <a:lnTo>
                    <a:pt x="917" y="1431"/>
                  </a:lnTo>
                  <a:lnTo>
                    <a:pt x="934" y="1419"/>
                  </a:lnTo>
                  <a:close/>
                  <a:moveTo>
                    <a:pt x="974" y="1483"/>
                  </a:moveTo>
                  <a:lnTo>
                    <a:pt x="955" y="1452"/>
                  </a:lnTo>
                  <a:lnTo>
                    <a:pt x="939" y="1461"/>
                  </a:lnTo>
                  <a:lnTo>
                    <a:pt x="960" y="1494"/>
                  </a:lnTo>
                  <a:lnTo>
                    <a:pt x="974" y="1483"/>
                  </a:lnTo>
                  <a:close/>
                  <a:moveTo>
                    <a:pt x="1017" y="1547"/>
                  </a:moveTo>
                  <a:lnTo>
                    <a:pt x="995" y="1516"/>
                  </a:lnTo>
                  <a:lnTo>
                    <a:pt x="979" y="1525"/>
                  </a:lnTo>
                  <a:lnTo>
                    <a:pt x="1000" y="1556"/>
                  </a:lnTo>
                  <a:lnTo>
                    <a:pt x="1017" y="1547"/>
                  </a:lnTo>
                  <a:close/>
                  <a:moveTo>
                    <a:pt x="1057" y="1610"/>
                  </a:moveTo>
                  <a:lnTo>
                    <a:pt x="1038" y="1580"/>
                  </a:lnTo>
                  <a:lnTo>
                    <a:pt x="1022" y="1589"/>
                  </a:lnTo>
                  <a:lnTo>
                    <a:pt x="1043" y="1620"/>
                  </a:lnTo>
                  <a:lnTo>
                    <a:pt x="1057" y="1610"/>
                  </a:lnTo>
                  <a:close/>
                  <a:moveTo>
                    <a:pt x="1100" y="1674"/>
                  </a:moveTo>
                  <a:lnTo>
                    <a:pt x="1078" y="1641"/>
                  </a:lnTo>
                  <a:lnTo>
                    <a:pt x="1062" y="1653"/>
                  </a:lnTo>
                  <a:lnTo>
                    <a:pt x="1083" y="1684"/>
                  </a:lnTo>
                  <a:lnTo>
                    <a:pt x="1100" y="1674"/>
                  </a:lnTo>
                  <a:close/>
                  <a:moveTo>
                    <a:pt x="1140" y="1738"/>
                  </a:moveTo>
                  <a:lnTo>
                    <a:pt x="1118" y="1705"/>
                  </a:lnTo>
                  <a:lnTo>
                    <a:pt x="1104" y="1717"/>
                  </a:lnTo>
                  <a:lnTo>
                    <a:pt x="1123" y="1748"/>
                  </a:lnTo>
                  <a:lnTo>
                    <a:pt x="1140" y="1738"/>
                  </a:lnTo>
                  <a:close/>
                  <a:moveTo>
                    <a:pt x="1180" y="1802"/>
                  </a:moveTo>
                  <a:lnTo>
                    <a:pt x="1161" y="1769"/>
                  </a:lnTo>
                  <a:lnTo>
                    <a:pt x="1144" y="1778"/>
                  </a:lnTo>
                  <a:lnTo>
                    <a:pt x="1166" y="1811"/>
                  </a:lnTo>
                  <a:lnTo>
                    <a:pt x="1180" y="1802"/>
                  </a:lnTo>
                  <a:close/>
                  <a:moveTo>
                    <a:pt x="1223" y="1863"/>
                  </a:moveTo>
                  <a:lnTo>
                    <a:pt x="1201" y="1833"/>
                  </a:lnTo>
                  <a:lnTo>
                    <a:pt x="1185" y="1842"/>
                  </a:lnTo>
                  <a:lnTo>
                    <a:pt x="1206" y="1875"/>
                  </a:lnTo>
                  <a:lnTo>
                    <a:pt x="1223" y="1863"/>
                  </a:lnTo>
                  <a:close/>
                  <a:moveTo>
                    <a:pt x="1249" y="1920"/>
                  </a:moveTo>
                  <a:lnTo>
                    <a:pt x="1246" y="1925"/>
                  </a:lnTo>
                  <a:lnTo>
                    <a:pt x="1253" y="1930"/>
                  </a:lnTo>
                  <a:lnTo>
                    <a:pt x="1260" y="1925"/>
                  </a:lnTo>
                  <a:lnTo>
                    <a:pt x="1241" y="1897"/>
                  </a:lnTo>
                  <a:lnTo>
                    <a:pt x="1227" y="1906"/>
                  </a:lnTo>
                  <a:lnTo>
                    <a:pt x="1253" y="1946"/>
                  </a:lnTo>
                  <a:lnTo>
                    <a:pt x="1263" y="1932"/>
                  </a:lnTo>
                  <a:lnTo>
                    <a:pt x="1249" y="1920"/>
                  </a:lnTo>
                  <a:close/>
                  <a:moveTo>
                    <a:pt x="1291" y="1859"/>
                  </a:moveTo>
                  <a:lnTo>
                    <a:pt x="1270" y="1889"/>
                  </a:lnTo>
                  <a:lnTo>
                    <a:pt x="1284" y="1901"/>
                  </a:lnTo>
                  <a:lnTo>
                    <a:pt x="1308" y="1871"/>
                  </a:lnTo>
                  <a:lnTo>
                    <a:pt x="1291" y="1859"/>
                  </a:lnTo>
                  <a:close/>
                  <a:moveTo>
                    <a:pt x="1334" y="1797"/>
                  </a:moveTo>
                  <a:lnTo>
                    <a:pt x="1312" y="1828"/>
                  </a:lnTo>
                  <a:lnTo>
                    <a:pt x="1329" y="1840"/>
                  </a:lnTo>
                  <a:lnTo>
                    <a:pt x="1350" y="1809"/>
                  </a:lnTo>
                  <a:lnTo>
                    <a:pt x="1334" y="1797"/>
                  </a:lnTo>
                  <a:close/>
                  <a:moveTo>
                    <a:pt x="1379" y="1736"/>
                  </a:moveTo>
                  <a:lnTo>
                    <a:pt x="1357" y="1766"/>
                  </a:lnTo>
                  <a:lnTo>
                    <a:pt x="1371" y="1776"/>
                  </a:lnTo>
                  <a:lnTo>
                    <a:pt x="1393" y="1745"/>
                  </a:lnTo>
                  <a:lnTo>
                    <a:pt x="1379" y="1736"/>
                  </a:lnTo>
                  <a:close/>
                  <a:moveTo>
                    <a:pt x="1421" y="1674"/>
                  </a:moveTo>
                  <a:lnTo>
                    <a:pt x="1400" y="1705"/>
                  </a:lnTo>
                  <a:lnTo>
                    <a:pt x="1414" y="1714"/>
                  </a:lnTo>
                  <a:lnTo>
                    <a:pt x="1438" y="1684"/>
                  </a:lnTo>
                  <a:lnTo>
                    <a:pt x="1421" y="1674"/>
                  </a:lnTo>
                  <a:close/>
                  <a:moveTo>
                    <a:pt x="1466" y="1610"/>
                  </a:moveTo>
                  <a:lnTo>
                    <a:pt x="1442" y="1641"/>
                  </a:lnTo>
                  <a:lnTo>
                    <a:pt x="1459" y="1653"/>
                  </a:lnTo>
                  <a:lnTo>
                    <a:pt x="1480" y="1622"/>
                  </a:lnTo>
                  <a:lnTo>
                    <a:pt x="1466" y="1610"/>
                  </a:lnTo>
                  <a:close/>
                  <a:moveTo>
                    <a:pt x="1509" y="1549"/>
                  </a:moveTo>
                  <a:lnTo>
                    <a:pt x="1487" y="1580"/>
                  </a:lnTo>
                  <a:lnTo>
                    <a:pt x="1502" y="1591"/>
                  </a:lnTo>
                  <a:lnTo>
                    <a:pt x="1523" y="1561"/>
                  </a:lnTo>
                  <a:lnTo>
                    <a:pt x="1509" y="1549"/>
                  </a:lnTo>
                  <a:close/>
                  <a:moveTo>
                    <a:pt x="1551" y="1487"/>
                  </a:moveTo>
                  <a:lnTo>
                    <a:pt x="1530" y="1518"/>
                  </a:lnTo>
                  <a:lnTo>
                    <a:pt x="1546" y="1530"/>
                  </a:lnTo>
                  <a:lnTo>
                    <a:pt x="1568" y="1499"/>
                  </a:lnTo>
                  <a:lnTo>
                    <a:pt x="1551" y="1487"/>
                  </a:lnTo>
                  <a:close/>
                  <a:moveTo>
                    <a:pt x="1596" y="1426"/>
                  </a:moveTo>
                  <a:lnTo>
                    <a:pt x="1573" y="1457"/>
                  </a:lnTo>
                  <a:lnTo>
                    <a:pt x="1589" y="1466"/>
                  </a:lnTo>
                  <a:lnTo>
                    <a:pt x="1610" y="1435"/>
                  </a:lnTo>
                  <a:lnTo>
                    <a:pt x="1596" y="1426"/>
                  </a:lnTo>
                  <a:close/>
                  <a:moveTo>
                    <a:pt x="1639" y="1364"/>
                  </a:moveTo>
                  <a:lnTo>
                    <a:pt x="1617" y="1395"/>
                  </a:lnTo>
                  <a:lnTo>
                    <a:pt x="1632" y="1405"/>
                  </a:lnTo>
                  <a:lnTo>
                    <a:pt x="1655" y="1374"/>
                  </a:lnTo>
                  <a:lnTo>
                    <a:pt x="1639" y="1364"/>
                  </a:lnTo>
                  <a:close/>
                  <a:moveTo>
                    <a:pt x="1681" y="1301"/>
                  </a:moveTo>
                  <a:lnTo>
                    <a:pt x="1660" y="1331"/>
                  </a:lnTo>
                  <a:lnTo>
                    <a:pt x="1677" y="1343"/>
                  </a:lnTo>
                  <a:lnTo>
                    <a:pt x="1698" y="1312"/>
                  </a:lnTo>
                  <a:lnTo>
                    <a:pt x="1681" y="1301"/>
                  </a:lnTo>
                  <a:close/>
                  <a:moveTo>
                    <a:pt x="1726" y="1239"/>
                  </a:moveTo>
                  <a:lnTo>
                    <a:pt x="1705" y="1270"/>
                  </a:lnTo>
                  <a:lnTo>
                    <a:pt x="1719" y="1282"/>
                  </a:lnTo>
                  <a:lnTo>
                    <a:pt x="1740" y="1251"/>
                  </a:lnTo>
                  <a:lnTo>
                    <a:pt x="1726" y="1239"/>
                  </a:lnTo>
                  <a:close/>
                  <a:moveTo>
                    <a:pt x="1769" y="1178"/>
                  </a:moveTo>
                  <a:lnTo>
                    <a:pt x="1747" y="1208"/>
                  </a:lnTo>
                  <a:lnTo>
                    <a:pt x="1764" y="1220"/>
                  </a:lnTo>
                  <a:lnTo>
                    <a:pt x="1785" y="1189"/>
                  </a:lnTo>
                  <a:lnTo>
                    <a:pt x="1769" y="1178"/>
                  </a:lnTo>
                  <a:close/>
                  <a:moveTo>
                    <a:pt x="1814" y="1116"/>
                  </a:moveTo>
                  <a:lnTo>
                    <a:pt x="1790" y="1147"/>
                  </a:lnTo>
                  <a:lnTo>
                    <a:pt x="1807" y="1156"/>
                  </a:lnTo>
                  <a:lnTo>
                    <a:pt x="1828" y="1126"/>
                  </a:lnTo>
                  <a:lnTo>
                    <a:pt x="1814" y="1116"/>
                  </a:lnTo>
                  <a:close/>
                  <a:moveTo>
                    <a:pt x="1856" y="1055"/>
                  </a:moveTo>
                  <a:lnTo>
                    <a:pt x="1835" y="1085"/>
                  </a:lnTo>
                  <a:lnTo>
                    <a:pt x="1849" y="1095"/>
                  </a:lnTo>
                  <a:lnTo>
                    <a:pt x="1873" y="1064"/>
                  </a:lnTo>
                  <a:lnTo>
                    <a:pt x="1856" y="1055"/>
                  </a:lnTo>
                  <a:close/>
                  <a:moveTo>
                    <a:pt x="1899" y="991"/>
                  </a:moveTo>
                  <a:lnTo>
                    <a:pt x="1878" y="1021"/>
                  </a:lnTo>
                  <a:lnTo>
                    <a:pt x="1894" y="1033"/>
                  </a:lnTo>
                  <a:lnTo>
                    <a:pt x="1915" y="1003"/>
                  </a:lnTo>
                  <a:lnTo>
                    <a:pt x="1899" y="991"/>
                  </a:lnTo>
                  <a:close/>
                  <a:moveTo>
                    <a:pt x="1944" y="929"/>
                  </a:moveTo>
                  <a:lnTo>
                    <a:pt x="1922" y="960"/>
                  </a:lnTo>
                  <a:lnTo>
                    <a:pt x="1937" y="972"/>
                  </a:lnTo>
                  <a:lnTo>
                    <a:pt x="1958" y="941"/>
                  </a:lnTo>
                  <a:lnTo>
                    <a:pt x="1944" y="929"/>
                  </a:lnTo>
                  <a:close/>
                  <a:moveTo>
                    <a:pt x="1986" y="868"/>
                  </a:moveTo>
                  <a:lnTo>
                    <a:pt x="1965" y="898"/>
                  </a:lnTo>
                  <a:lnTo>
                    <a:pt x="1979" y="910"/>
                  </a:lnTo>
                  <a:lnTo>
                    <a:pt x="2003" y="880"/>
                  </a:lnTo>
                  <a:lnTo>
                    <a:pt x="1986" y="868"/>
                  </a:lnTo>
                  <a:close/>
                  <a:moveTo>
                    <a:pt x="2029" y="806"/>
                  </a:moveTo>
                  <a:lnTo>
                    <a:pt x="2008" y="837"/>
                  </a:lnTo>
                  <a:lnTo>
                    <a:pt x="2024" y="849"/>
                  </a:lnTo>
                  <a:lnTo>
                    <a:pt x="2045" y="816"/>
                  </a:lnTo>
                  <a:lnTo>
                    <a:pt x="2029" y="806"/>
                  </a:lnTo>
                  <a:close/>
                  <a:moveTo>
                    <a:pt x="2074" y="745"/>
                  </a:moveTo>
                  <a:lnTo>
                    <a:pt x="2053" y="775"/>
                  </a:lnTo>
                  <a:lnTo>
                    <a:pt x="2067" y="785"/>
                  </a:lnTo>
                  <a:lnTo>
                    <a:pt x="2088" y="754"/>
                  </a:lnTo>
                  <a:lnTo>
                    <a:pt x="2074" y="745"/>
                  </a:lnTo>
                  <a:close/>
                  <a:moveTo>
                    <a:pt x="2116" y="681"/>
                  </a:moveTo>
                  <a:lnTo>
                    <a:pt x="2095" y="714"/>
                  </a:lnTo>
                  <a:lnTo>
                    <a:pt x="2112" y="723"/>
                  </a:lnTo>
                  <a:lnTo>
                    <a:pt x="2133" y="693"/>
                  </a:lnTo>
                  <a:lnTo>
                    <a:pt x="2116" y="681"/>
                  </a:lnTo>
                  <a:close/>
                  <a:moveTo>
                    <a:pt x="2161" y="619"/>
                  </a:moveTo>
                  <a:lnTo>
                    <a:pt x="2138" y="650"/>
                  </a:lnTo>
                  <a:lnTo>
                    <a:pt x="2154" y="662"/>
                  </a:lnTo>
                  <a:lnTo>
                    <a:pt x="2176" y="631"/>
                  </a:lnTo>
                  <a:lnTo>
                    <a:pt x="2161" y="619"/>
                  </a:lnTo>
                  <a:close/>
                  <a:moveTo>
                    <a:pt x="2204" y="558"/>
                  </a:moveTo>
                  <a:lnTo>
                    <a:pt x="2183" y="589"/>
                  </a:lnTo>
                  <a:lnTo>
                    <a:pt x="2197" y="600"/>
                  </a:lnTo>
                  <a:lnTo>
                    <a:pt x="2220" y="570"/>
                  </a:lnTo>
                  <a:lnTo>
                    <a:pt x="2204" y="558"/>
                  </a:lnTo>
                  <a:close/>
                  <a:moveTo>
                    <a:pt x="2246" y="496"/>
                  </a:moveTo>
                  <a:lnTo>
                    <a:pt x="2225" y="527"/>
                  </a:lnTo>
                  <a:lnTo>
                    <a:pt x="2242" y="539"/>
                  </a:lnTo>
                  <a:lnTo>
                    <a:pt x="2263" y="506"/>
                  </a:lnTo>
                  <a:lnTo>
                    <a:pt x="2246" y="496"/>
                  </a:lnTo>
                  <a:close/>
                  <a:moveTo>
                    <a:pt x="2291" y="435"/>
                  </a:moveTo>
                  <a:lnTo>
                    <a:pt x="2270" y="466"/>
                  </a:lnTo>
                  <a:lnTo>
                    <a:pt x="2284" y="475"/>
                  </a:lnTo>
                  <a:lnTo>
                    <a:pt x="2306" y="444"/>
                  </a:lnTo>
                  <a:lnTo>
                    <a:pt x="2291" y="435"/>
                  </a:lnTo>
                  <a:close/>
                  <a:moveTo>
                    <a:pt x="2334" y="371"/>
                  </a:moveTo>
                  <a:lnTo>
                    <a:pt x="2313" y="404"/>
                  </a:lnTo>
                  <a:lnTo>
                    <a:pt x="2329" y="414"/>
                  </a:lnTo>
                  <a:lnTo>
                    <a:pt x="2351" y="383"/>
                  </a:lnTo>
                  <a:lnTo>
                    <a:pt x="2334" y="371"/>
                  </a:lnTo>
                  <a:close/>
                  <a:moveTo>
                    <a:pt x="2379" y="310"/>
                  </a:moveTo>
                  <a:lnTo>
                    <a:pt x="2355" y="340"/>
                  </a:lnTo>
                  <a:lnTo>
                    <a:pt x="2372" y="352"/>
                  </a:lnTo>
                  <a:lnTo>
                    <a:pt x="2393" y="321"/>
                  </a:lnTo>
                  <a:lnTo>
                    <a:pt x="2379" y="310"/>
                  </a:lnTo>
                  <a:close/>
                  <a:moveTo>
                    <a:pt x="2421" y="248"/>
                  </a:moveTo>
                  <a:lnTo>
                    <a:pt x="2400" y="279"/>
                  </a:lnTo>
                  <a:lnTo>
                    <a:pt x="2414" y="291"/>
                  </a:lnTo>
                  <a:lnTo>
                    <a:pt x="2436" y="260"/>
                  </a:lnTo>
                  <a:lnTo>
                    <a:pt x="2421" y="248"/>
                  </a:lnTo>
                  <a:close/>
                  <a:moveTo>
                    <a:pt x="2464" y="187"/>
                  </a:moveTo>
                  <a:lnTo>
                    <a:pt x="2443" y="217"/>
                  </a:lnTo>
                  <a:lnTo>
                    <a:pt x="2459" y="229"/>
                  </a:lnTo>
                  <a:lnTo>
                    <a:pt x="2481" y="196"/>
                  </a:lnTo>
                  <a:lnTo>
                    <a:pt x="2464" y="187"/>
                  </a:lnTo>
                  <a:close/>
                  <a:moveTo>
                    <a:pt x="2509" y="125"/>
                  </a:moveTo>
                  <a:lnTo>
                    <a:pt x="2488" y="156"/>
                  </a:lnTo>
                  <a:lnTo>
                    <a:pt x="2502" y="165"/>
                  </a:lnTo>
                  <a:lnTo>
                    <a:pt x="2523" y="135"/>
                  </a:lnTo>
                  <a:lnTo>
                    <a:pt x="2509" y="125"/>
                  </a:lnTo>
                  <a:close/>
                  <a:moveTo>
                    <a:pt x="2552" y="61"/>
                  </a:moveTo>
                  <a:lnTo>
                    <a:pt x="2530" y="94"/>
                  </a:lnTo>
                  <a:lnTo>
                    <a:pt x="2544" y="104"/>
                  </a:lnTo>
                  <a:lnTo>
                    <a:pt x="2568" y="73"/>
                  </a:lnTo>
                  <a:lnTo>
                    <a:pt x="2552" y="61"/>
                  </a:lnTo>
                  <a:close/>
                  <a:moveTo>
                    <a:pt x="2594" y="0"/>
                  </a:moveTo>
                  <a:lnTo>
                    <a:pt x="2573" y="30"/>
                  </a:lnTo>
                  <a:lnTo>
                    <a:pt x="2589" y="42"/>
                  </a:lnTo>
                  <a:lnTo>
                    <a:pt x="2611" y="12"/>
                  </a:lnTo>
                  <a:lnTo>
                    <a:pt x="2594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5163609" y="2684800"/>
              <a:ext cx="1886258" cy="3120065"/>
            </a:xfrm>
            <a:custGeom>
              <a:avLst/>
              <a:gdLst>
                <a:gd name="T0" fmla="*/ 966 w 1077"/>
                <a:gd name="T1" fmla="*/ 315 h 1781"/>
                <a:gd name="T2" fmla="*/ 793 w 1077"/>
                <a:gd name="T3" fmla="*/ 486 h 1781"/>
                <a:gd name="T4" fmla="*/ 650 w 1077"/>
                <a:gd name="T5" fmla="*/ 297 h 1781"/>
                <a:gd name="T6" fmla="*/ 625 w 1077"/>
                <a:gd name="T7" fmla="*/ 266 h 1781"/>
                <a:gd name="T8" fmla="*/ 632 w 1077"/>
                <a:gd name="T9" fmla="*/ 236 h 1781"/>
                <a:gd name="T10" fmla="*/ 682 w 1077"/>
                <a:gd name="T11" fmla="*/ 187 h 1781"/>
                <a:gd name="T12" fmla="*/ 698 w 1077"/>
                <a:gd name="T13" fmla="*/ 150 h 1781"/>
                <a:gd name="T14" fmla="*/ 665 w 1077"/>
                <a:gd name="T15" fmla="*/ 82 h 1781"/>
                <a:gd name="T16" fmla="*/ 661 w 1077"/>
                <a:gd name="T17" fmla="*/ 50 h 1781"/>
                <a:gd name="T18" fmla="*/ 627 w 1077"/>
                <a:gd name="T19" fmla="*/ 24 h 1781"/>
                <a:gd name="T20" fmla="*/ 576 w 1077"/>
                <a:gd name="T21" fmla="*/ 3 h 1781"/>
                <a:gd name="T22" fmla="*/ 492 w 1077"/>
                <a:gd name="T23" fmla="*/ 48 h 1781"/>
                <a:gd name="T24" fmla="*/ 471 w 1077"/>
                <a:gd name="T25" fmla="*/ 119 h 1781"/>
                <a:gd name="T26" fmla="*/ 513 w 1077"/>
                <a:gd name="T27" fmla="*/ 199 h 1781"/>
                <a:gd name="T28" fmla="*/ 495 w 1077"/>
                <a:gd name="T29" fmla="*/ 223 h 1781"/>
                <a:gd name="T30" fmla="*/ 386 w 1077"/>
                <a:gd name="T31" fmla="*/ 230 h 1781"/>
                <a:gd name="T32" fmla="*/ 106 w 1077"/>
                <a:gd name="T33" fmla="*/ 313 h 1781"/>
                <a:gd name="T34" fmla="*/ 60 w 1077"/>
                <a:gd name="T35" fmla="*/ 630 h 1781"/>
                <a:gd name="T36" fmla="*/ 138 w 1077"/>
                <a:gd name="T37" fmla="*/ 599 h 1781"/>
                <a:gd name="T38" fmla="*/ 169 w 1077"/>
                <a:gd name="T39" fmla="*/ 527 h 1781"/>
                <a:gd name="T40" fmla="*/ 176 w 1077"/>
                <a:gd name="T41" fmla="*/ 406 h 1781"/>
                <a:gd name="T42" fmla="*/ 220 w 1077"/>
                <a:gd name="T43" fmla="*/ 373 h 1781"/>
                <a:gd name="T44" fmla="*/ 308 w 1077"/>
                <a:gd name="T45" fmla="*/ 360 h 1781"/>
                <a:gd name="T46" fmla="*/ 317 w 1077"/>
                <a:gd name="T47" fmla="*/ 358 h 1781"/>
                <a:gd name="T48" fmla="*/ 256 w 1077"/>
                <a:gd name="T49" fmla="*/ 760 h 1781"/>
                <a:gd name="T50" fmla="*/ 254 w 1077"/>
                <a:gd name="T51" fmla="*/ 794 h 1781"/>
                <a:gd name="T52" fmla="*/ 261 w 1077"/>
                <a:gd name="T53" fmla="*/ 896 h 1781"/>
                <a:gd name="T54" fmla="*/ 123 w 1077"/>
                <a:gd name="T55" fmla="*/ 1406 h 1781"/>
                <a:gd name="T56" fmla="*/ 47 w 1077"/>
                <a:gd name="T57" fmla="*/ 1578 h 1781"/>
                <a:gd name="T58" fmla="*/ 4 w 1077"/>
                <a:gd name="T59" fmla="*/ 1633 h 1781"/>
                <a:gd name="T60" fmla="*/ 56 w 1077"/>
                <a:gd name="T61" fmla="*/ 1688 h 1781"/>
                <a:gd name="T62" fmla="*/ 104 w 1077"/>
                <a:gd name="T63" fmla="*/ 1714 h 1781"/>
                <a:gd name="T64" fmla="*/ 122 w 1077"/>
                <a:gd name="T65" fmla="*/ 1741 h 1781"/>
                <a:gd name="T66" fmla="*/ 174 w 1077"/>
                <a:gd name="T67" fmla="*/ 1703 h 1781"/>
                <a:gd name="T68" fmla="*/ 161 w 1077"/>
                <a:gd name="T69" fmla="*/ 1636 h 1781"/>
                <a:gd name="T70" fmla="*/ 323 w 1077"/>
                <a:gd name="T71" fmla="*/ 1294 h 1781"/>
                <a:gd name="T72" fmla="*/ 385 w 1077"/>
                <a:gd name="T73" fmla="*/ 1152 h 1781"/>
                <a:gd name="T74" fmla="*/ 481 w 1077"/>
                <a:gd name="T75" fmla="*/ 943 h 1781"/>
                <a:gd name="T76" fmla="*/ 699 w 1077"/>
                <a:gd name="T77" fmla="*/ 879 h 1781"/>
                <a:gd name="T78" fmla="*/ 682 w 1077"/>
                <a:gd name="T79" fmla="*/ 976 h 1781"/>
                <a:gd name="T80" fmla="*/ 632 w 1077"/>
                <a:gd name="T81" fmla="*/ 1141 h 1781"/>
                <a:gd name="T82" fmla="*/ 618 w 1077"/>
                <a:gd name="T83" fmla="*/ 1225 h 1781"/>
                <a:gd name="T84" fmla="*/ 670 w 1077"/>
                <a:gd name="T85" fmla="*/ 1269 h 1781"/>
                <a:gd name="T86" fmla="*/ 795 w 1077"/>
                <a:gd name="T87" fmla="*/ 1285 h 1781"/>
                <a:gd name="T88" fmla="*/ 830 w 1077"/>
                <a:gd name="T89" fmla="*/ 1219 h 1781"/>
                <a:gd name="T90" fmla="*/ 746 w 1077"/>
                <a:gd name="T91" fmla="*/ 1165 h 1781"/>
                <a:gd name="T92" fmla="*/ 840 w 1077"/>
                <a:gd name="T93" fmla="*/ 864 h 1781"/>
                <a:gd name="T94" fmla="*/ 831 w 1077"/>
                <a:gd name="T95" fmla="*/ 762 h 1781"/>
                <a:gd name="T96" fmla="*/ 507 w 1077"/>
                <a:gd name="T97" fmla="*/ 757 h 1781"/>
                <a:gd name="T98" fmla="*/ 508 w 1077"/>
                <a:gd name="T99" fmla="*/ 758 h 1781"/>
                <a:gd name="T100" fmla="*/ 560 w 1077"/>
                <a:gd name="T101" fmla="*/ 658 h 1781"/>
                <a:gd name="T102" fmla="*/ 607 w 1077"/>
                <a:gd name="T103" fmla="*/ 511 h 1781"/>
                <a:gd name="T104" fmla="*/ 643 w 1077"/>
                <a:gd name="T105" fmla="*/ 449 h 1781"/>
                <a:gd name="T106" fmla="*/ 784 w 1077"/>
                <a:gd name="T107" fmla="*/ 596 h 1781"/>
                <a:gd name="T108" fmla="*/ 836 w 1077"/>
                <a:gd name="T109" fmla="*/ 566 h 1781"/>
                <a:gd name="T110" fmla="*/ 999 w 1077"/>
                <a:gd name="T111" fmla="*/ 402 h 1781"/>
                <a:gd name="T112" fmla="*/ 1042 w 1077"/>
                <a:gd name="T113" fmla="*/ 374 h 1781"/>
                <a:gd name="T114" fmla="*/ 1033 w 1077"/>
                <a:gd name="T115" fmla="*/ 280 h 17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77" h="1781">
                  <a:moveTo>
                    <a:pt x="1033" y="280"/>
                  </a:moveTo>
                  <a:cubicBezTo>
                    <a:pt x="1018" y="287"/>
                    <a:pt x="970" y="303"/>
                    <a:pt x="966" y="315"/>
                  </a:cubicBezTo>
                  <a:cubicBezTo>
                    <a:pt x="962" y="326"/>
                    <a:pt x="967" y="350"/>
                    <a:pt x="951" y="359"/>
                  </a:cubicBezTo>
                  <a:cubicBezTo>
                    <a:pt x="936" y="368"/>
                    <a:pt x="803" y="466"/>
                    <a:pt x="793" y="486"/>
                  </a:cubicBezTo>
                  <a:cubicBezTo>
                    <a:pt x="793" y="486"/>
                    <a:pt x="745" y="390"/>
                    <a:pt x="717" y="375"/>
                  </a:cubicBezTo>
                  <a:cubicBezTo>
                    <a:pt x="717" y="375"/>
                    <a:pt x="708" y="301"/>
                    <a:pt x="650" y="297"/>
                  </a:cubicBezTo>
                  <a:cubicBezTo>
                    <a:pt x="629" y="296"/>
                    <a:pt x="617" y="294"/>
                    <a:pt x="609" y="291"/>
                  </a:cubicBezTo>
                  <a:cubicBezTo>
                    <a:pt x="625" y="266"/>
                    <a:pt x="625" y="266"/>
                    <a:pt x="625" y="266"/>
                  </a:cubicBezTo>
                  <a:cubicBezTo>
                    <a:pt x="609" y="266"/>
                    <a:pt x="609" y="266"/>
                    <a:pt x="609" y="266"/>
                  </a:cubicBezTo>
                  <a:cubicBezTo>
                    <a:pt x="617" y="253"/>
                    <a:pt x="628" y="236"/>
                    <a:pt x="632" y="236"/>
                  </a:cubicBezTo>
                  <a:cubicBezTo>
                    <a:pt x="637" y="235"/>
                    <a:pt x="674" y="230"/>
                    <a:pt x="679" y="228"/>
                  </a:cubicBezTo>
                  <a:cubicBezTo>
                    <a:pt x="683" y="225"/>
                    <a:pt x="687" y="201"/>
                    <a:pt x="682" y="187"/>
                  </a:cubicBezTo>
                  <a:cubicBezTo>
                    <a:pt x="677" y="173"/>
                    <a:pt x="687" y="159"/>
                    <a:pt x="687" y="159"/>
                  </a:cubicBezTo>
                  <a:cubicBezTo>
                    <a:pt x="698" y="150"/>
                    <a:pt x="698" y="150"/>
                    <a:pt x="698" y="150"/>
                  </a:cubicBezTo>
                  <a:cubicBezTo>
                    <a:pt x="698" y="150"/>
                    <a:pt x="684" y="128"/>
                    <a:pt x="676" y="117"/>
                  </a:cubicBezTo>
                  <a:cubicBezTo>
                    <a:pt x="667" y="106"/>
                    <a:pt x="669" y="92"/>
                    <a:pt x="665" y="82"/>
                  </a:cubicBezTo>
                  <a:cubicBezTo>
                    <a:pt x="661" y="72"/>
                    <a:pt x="672" y="65"/>
                    <a:pt x="672" y="65"/>
                  </a:cubicBezTo>
                  <a:cubicBezTo>
                    <a:pt x="672" y="65"/>
                    <a:pt x="668" y="55"/>
                    <a:pt x="661" y="50"/>
                  </a:cubicBezTo>
                  <a:cubicBezTo>
                    <a:pt x="653" y="46"/>
                    <a:pt x="666" y="44"/>
                    <a:pt x="649" y="36"/>
                  </a:cubicBezTo>
                  <a:cubicBezTo>
                    <a:pt x="632" y="28"/>
                    <a:pt x="641" y="32"/>
                    <a:pt x="627" y="24"/>
                  </a:cubicBezTo>
                  <a:cubicBezTo>
                    <a:pt x="612" y="16"/>
                    <a:pt x="634" y="21"/>
                    <a:pt x="612" y="16"/>
                  </a:cubicBezTo>
                  <a:cubicBezTo>
                    <a:pt x="591" y="11"/>
                    <a:pt x="579" y="3"/>
                    <a:pt x="576" y="3"/>
                  </a:cubicBezTo>
                  <a:cubicBezTo>
                    <a:pt x="573" y="3"/>
                    <a:pt x="582" y="6"/>
                    <a:pt x="573" y="3"/>
                  </a:cubicBezTo>
                  <a:cubicBezTo>
                    <a:pt x="563" y="0"/>
                    <a:pt x="498" y="33"/>
                    <a:pt x="492" y="48"/>
                  </a:cubicBezTo>
                  <a:cubicBezTo>
                    <a:pt x="485" y="64"/>
                    <a:pt x="475" y="83"/>
                    <a:pt x="475" y="83"/>
                  </a:cubicBezTo>
                  <a:cubicBezTo>
                    <a:pt x="475" y="83"/>
                    <a:pt x="469" y="104"/>
                    <a:pt x="471" y="119"/>
                  </a:cubicBezTo>
                  <a:cubicBezTo>
                    <a:pt x="474" y="134"/>
                    <a:pt x="484" y="147"/>
                    <a:pt x="488" y="152"/>
                  </a:cubicBezTo>
                  <a:cubicBezTo>
                    <a:pt x="491" y="156"/>
                    <a:pt x="508" y="184"/>
                    <a:pt x="513" y="199"/>
                  </a:cubicBezTo>
                  <a:cubicBezTo>
                    <a:pt x="517" y="212"/>
                    <a:pt x="521" y="228"/>
                    <a:pt x="506" y="235"/>
                  </a:cubicBezTo>
                  <a:cubicBezTo>
                    <a:pt x="495" y="223"/>
                    <a:pt x="495" y="223"/>
                    <a:pt x="495" y="223"/>
                  </a:cubicBezTo>
                  <a:cubicBezTo>
                    <a:pt x="476" y="237"/>
                    <a:pt x="476" y="237"/>
                    <a:pt x="476" y="237"/>
                  </a:cubicBezTo>
                  <a:cubicBezTo>
                    <a:pt x="454" y="233"/>
                    <a:pt x="427" y="222"/>
                    <a:pt x="386" y="230"/>
                  </a:cubicBezTo>
                  <a:cubicBezTo>
                    <a:pt x="333" y="241"/>
                    <a:pt x="313" y="257"/>
                    <a:pt x="281" y="265"/>
                  </a:cubicBezTo>
                  <a:cubicBezTo>
                    <a:pt x="249" y="272"/>
                    <a:pt x="128" y="293"/>
                    <a:pt x="106" y="313"/>
                  </a:cubicBezTo>
                  <a:cubicBezTo>
                    <a:pt x="84" y="332"/>
                    <a:pt x="76" y="418"/>
                    <a:pt x="82" y="553"/>
                  </a:cubicBezTo>
                  <a:cubicBezTo>
                    <a:pt x="82" y="553"/>
                    <a:pt x="62" y="616"/>
                    <a:pt x="60" y="630"/>
                  </a:cubicBezTo>
                  <a:cubicBezTo>
                    <a:pt x="59" y="644"/>
                    <a:pt x="67" y="703"/>
                    <a:pt x="139" y="690"/>
                  </a:cubicBezTo>
                  <a:cubicBezTo>
                    <a:pt x="203" y="679"/>
                    <a:pt x="151" y="622"/>
                    <a:pt x="138" y="599"/>
                  </a:cubicBezTo>
                  <a:cubicBezTo>
                    <a:pt x="146" y="594"/>
                    <a:pt x="154" y="590"/>
                    <a:pt x="154" y="590"/>
                  </a:cubicBezTo>
                  <a:cubicBezTo>
                    <a:pt x="154" y="590"/>
                    <a:pt x="168" y="554"/>
                    <a:pt x="169" y="527"/>
                  </a:cubicBezTo>
                  <a:cubicBezTo>
                    <a:pt x="169" y="510"/>
                    <a:pt x="174" y="454"/>
                    <a:pt x="176" y="409"/>
                  </a:cubicBezTo>
                  <a:cubicBezTo>
                    <a:pt x="176" y="408"/>
                    <a:pt x="176" y="407"/>
                    <a:pt x="176" y="406"/>
                  </a:cubicBezTo>
                  <a:cubicBezTo>
                    <a:pt x="178" y="394"/>
                    <a:pt x="179" y="384"/>
                    <a:pt x="180" y="378"/>
                  </a:cubicBezTo>
                  <a:cubicBezTo>
                    <a:pt x="190" y="376"/>
                    <a:pt x="204" y="375"/>
                    <a:pt x="220" y="373"/>
                  </a:cubicBezTo>
                  <a:cubicBezTo>
                    <a:pt x="224" y="373"/>
                    <a:pt x="229" y="373"/>
                    <a:pt x="234" y="372"/>
                  </a:cubicBezTo>
                  <a:cubicBezTo>
                    <a:pt x="265" y="370"/>
                    <a:pt x="294" y="364"/>
                    <a:pt x="308" y="360"/>
                  </a:cubicBezTo>
                  <a:cubicBezTo>
                    <a:pt x="308" y="360"/>
                    <a:pt x="308" y="360"/>
                    <a:pt x="308" y="360"/>
                  </a:cubicBezTo>
                  <a:cubicBezTo>
                    <a:pt x="311" y="360"/>
                    <a:pt x="314" y="359"/>
                    <a:pt x="317" y="358"/>
                  </a:cubicBezTo>
                  <a:cubicBezTo>
                    <a:pt x="317" y="360"/>
                    <a:pt x="319" y="371"/>
                    <a:pt x="322" y="385"/>
                  </a:cubicBezTo>
                  <a:cubicBezTo>
                    <a:pt x="310" y="466"/>
                    <a:pt x="270" y="740"/>
                    <a:pt x="256" y="760"/>
                  </a:cubicBezTo>
                  <a:cubicBezTo>
                    <a:pt x="240" y="784"/>
                    <a:pt x="232" y="799"/>
                    <a:pt x="232" y="799"/>
                  </a:cubicBezTo>
                  <a:cubicBezTo>
                    <a:pt x="232" y="799"/>
                    <a:pt x="242" y="797"/>
                    <a:pt x="254" y="794"/>
                  </a:cubicBezTo>
                  <a:cubicBezTo>
                    <a:pt x="250" y="811"/>
                    <a:pt x="249" y="832"/>
                    <a:pt x="252" y="861"/>
                  </a:cubicBezTo>
                  <a:cubicBezTo>
                    <a:pt x="252" y="861"/>
                    <a:pt x="254" y="876"/>
                    <a:pt x="261" y="896"/>
                  </a:cubicBezTo>
                  <a:cubicBezTo>
                    <a:pt x="247" y="979"/>
                    <a:pt x="227" y="1177"/>
                    <a:pt x="200" y="1256"/>
                  </a:cubicBezTo>
                  <a:cubicBezTo>
                    <a:pt x="174" y="1282"/>
                    <a:pt x="141" y="1326"/>
                    <a:pt x="123" y="1406"/>
                  </a:cubicBezTo>
                  <a:cubicBezTo>
                    <a:pt x="123" y="1406"/>
                    <a:pt x="123" y="1406"/>
                    <a:pt x="123" y="1406"/>
                  </a:cubicBezTo>
                  <a:cubicBezTo>
                    <a:pt x="86" y="1483"/>
                    <a:pt x="47" y="1577"/>
                    <a:pt x="47" y="1578"/>
                  </a:cubicBezTo>
                  <a:cubicBezTo>
                    <a:pt x="25" y="1596"/>
                    <a:pt x="10" y="1604"/>
                    <a:pt x="5" y="1627"/>
                  </a:cubicBezTo>
                  <a:cubicBezTo>
                    <a:pt x="4" y="1630"/>
                    <a:pt x="4" y="1631"/>
                    <a:pt x="4" y="1633"/>
                  </a:cubicBezTo>
                  <a:cubicBezTo>
                    <a:pt x="0" y="1665"/>
                    <a:pt x="0" y="1665"/>
                    <a:pt x="0" y="1665"/>
                  </a:cubicBezTo>
                  <a:cubicBezTo>
                    <a:pt x="0" y="1665"/>
                    <a:pt x="44" y="1698"/>
                    <a:pt x="56" y="1688"/>
                  </a:cubicBezTo>
                  <a:cubicBezTo>
                    <a:pt x="64" y="1682"/>
                    <a:pt x="74" y="1683"/>
                    <a:pt x="85" y="1692"/>
                  </a:cubicBezTo>
                  <a:cubicBezTo>
                    <a:pt x="91" y="1698"/>
                    <a:pt x="97" y="1705"/>
                    <a:pt x="104" y="1714"/>
                  </a:cubicBezTo>
                  <a:cubicBezTo>
                    <a:pt x="105" y="1715"/>
                    <a:pt x="105" y="1716"/>
                    <a:pt x="106" y="1717"/>
                  </a:cubicBezTo>
                  <a:cubicBezTo>
                    <a:pt x="111" y="1724"/>
                    <a:pt x="116" y="1731"/>
                    <a:pt x="122" y="1741"/>
                  </a:cubicBezTo>
                  <a:cubicBezTo>
                    <a:pt x="122" y="1741"/>
                    <a:pt x="153" y="1781"/>
                    <a:pt x="193" y="1765"/>
                  </a:cubicBezTo>
                  <a:cubicBezTo>
                    <a:pt x="193" y="1765"/>
                    <a:pt x="208" y="1732"/>
                    <a:pt x="174" y="1703"/>
                  </a:cubicBezTo>
                  <a:cubicBezTo>
                    <a:pt x="147" y="1680"/>
                    <a:pt x="145" y="1650"/>
                    <a:pt x="148" y="1630"/>
                  </a:cubicBezTo>
                  <a:cubicBezTo>
                    <a:pt x="161" y="1636"/>
                    <a:pt x="161" y="1636"/>
                    <a:pt x="161" y="1636"/>
                  </a:cubicBezTo>
                  <a:cubicBezTo>
                    <a:pt x="161" y="1636"/>
                    <a:pt x="161" y="1636"/>
                    <a:pt x="170" y="1587"/>
                  </a:cubicBezTo>
                  <a:cubicBezTo>
                    <a:pt x="179" y="1539"/>
                    <a:pt x="301" y="1314"/>
                    <a:pt x="323" y="1294"/>
                  </a:cubicBezTo>
                  <a:cubicBezTo>
                    <a:pt x="336" y="1282"/>
                    <a:pt x="352" y="1230"/>
                    <a:pt x="365" y="1185"/>
                  </a:cubicBezTo>
                  <a:cubicBezTo>
                    <a:pt x="372" y="1176"/>
                    <a:pt x="379" y="1165"/>
                    <a:pt x="385" y="1152"/>
                  </a:cubicBezTo>
                  <a:cubicBezTo>
                    <a:pt x="404" y="1111"/>
                    <a:pt x="437" y="960"/>
                    <a:pt x="437" y="960"/>
                  </a:cubicBezTo>
                  <a:cubicBezTo>
                    <a:pt x="437" y="960"/>
                    <a:pt x="470" y="949"/>
                    <a:pt x="481" y="943"/>
                  </a:cubicBezTo>
                  <a:cubicBezTo>
                    <a:pt x="492" y="938"/>
                    <a:pt x="508" y="937"/>
                    <a:pt x="573" y="923"/>
                  </a:cubicBezTo>
                  <a:cubicBezTo>
                    <a:pt x="637" y="908"/>
                    <a:pt x="699" y="879"/>
                    <a:pt x="699" y="879"/>
                  </a:cubicBezTo>
                  <a:cubicBezTo>
                    <a:pt x="699" y="879"/>
                    <a:pt x="679" y="928"/>
                    <a:pt x="681" y="965"/>
                  </a:cubicBezTo>
                  <a:cubicBezTo>
                    <a:pt x="681" y="969"/>
                    <a:pt x="682" y="972"/>
                    <a:pt x="682" y="976"/>
                  </a:cubicBezTo>
                  <a:cubicBezTo>
                    <a:pt x="673" y="1023"/>
                    <a:pt x="663" y="1072"/>
                    <a:pt x="657" y="1085"/>
                  </a:cubicBezTo>
                  <a:cubicBezTo>
                    <a:pt x="645" y="1110"/>
                    <a:pt x="632" y="1141"/>
                    <a:pt x="632" y="1141"/>
                  </a:cubicBezTo>
                  <a:cubicBezTo>
                    <a:pt x="632" y="1141"/>
                    <a:pt x="639" y="1142"/>
                    <a:pt x="649" y="1143"/>
                  </a:cubicBezTo>
                  <a:cubicBezTo>
                    <a:pt x="633" y="1177"/>
                    <a:pt x="615" y="1211"/>
                    <a:pt x="618" y="1225"/>
                  </a:cubicBezTo>
                  <a:cubicBezTo>
                    <a:pt x="614" y="1247"/>
                    <a:pt x="614" y="1247"/>
                    <a:pt x="614" y="1247"/>
                  </a:cubicBezTo>
                  <a:cubicBezTo>
                    <a:pt x="670" y="1269"/>
                    <a:pt x="670" y="1269"/>
                    <a:pt x="670" y="1269"/>
                  </a:cubicBezTo>
                  <a:cubicBezTo>
                    <a:pt x="670" y="1269"/>
                    <a:pt x="694" y="1263"/>
                    <a:pt x="728" y="1274"/>
                  </a:cubicBezTo>
                  <a:cubicBezTo>
                    <a:pt x="752" y="1285"/>
                    <a:pt x="777" y="1293"/>
                    <a:pt x="795" y="1285"/>
                  </a:cubicBezTo>
                  <a:cubicBezTo>
                    <a:pt x="825" y="1273"/>
                    <a:pt x="867" y="1244"/>
                    <a:pt x="867" y="1226"/>
                  </a:cubicBezTo>
                  <a:cubicBezTo>
                    <a:pt x="867" y="1208"/>
                    <a:pt x="855" y="1215"/>
                    <a:pt x="830" y="1219"/>
                  </a:cubicBezTo>
                  <a:cubicBezTo>
                    <a:pt x="806" y="1223"/>
                    <a:pt x="766" y="1195"/>
                    <a:pt x="753" y="1179"/>
                  </a:cubicBezTo>
                  <a:cubicBezTo>
                    <a:pt x="750" y="1176"/>
                    <a:pt x="748" y="1171"/>
                    <a:pt x="746" y="1165"/>
                  </a:cubicBezTo>
                  <a:cubicBezTo>
                    <a:pt x="753" y="1179"/>
                    <a:pt x="766" y="1180"/>
                    <a:pt x="766" y="1180"/>
                  </a:cubicBezTo>
                  <a:cubicBezTo>
                    <a:pt x="766" y="1180"/>
                    <a:pt x="817" y="952"/>
                    <a:pt x="840" y="864"/>
                  </a:cubicBezTo>
                  <a:cubicBezTo>
                    <a:pt x="840" y="864"/>
                    <a:pt x="840" y="864"/>
                    <a:pt x="840" y="864"/>
                  </a:cubicBezTo>
                  <a:cubicBezTo>
                    <a:pt x="856" y="847"/>
                    <a:pt x="886" y="780"/>
                    <a:pt x="831" y="762"/>
                  </a:cubicBezTo>
                  <a:cubicBezTo>
                    <a:pt x="777" y="744"/>
                    <a:pt x="577" y="746"/>
                    <a:pt x="521" y="760"/>
                  </a:cubicBezTo>
                  <a:cubicBezTo>
                    <a:pt x="514" y="762"/>
                    <a:pt x="510" y="761"/>
                    <a:pt x="507" y="757"/>
                  </a:cubicBezTo>
                  <a:cubicBezTo>
                    <a:pt x="508" y="757"/>
                    <a:pt x="508" y="757"/>
                    <a:pt x="508" y="757"/>
                  </a:cubicBezTo>
                  <a:cubicBezTo>
                    <a:pt x="508" y="758"/>
                    <a:pt x="508" y="758"/>
                    <a:pt x="508" y="758"/>
                  </a:cubicBezTo>
                  <a:cubicBezTo>
                    <a:pt x="536" y="738"/>
                    <a:pt x="536" y="738"/>
                    <a:pt x="536" y="738"/>
                  </a:cubicBezTo>
                  <a:cubicBezTo>
                    <a:pt x="536" y="738"/>
                    <a:pt x="543" y="691"/>
                    <a:pt x="560" y="658"/>
                  </a:cubicBezTo>
                  <a:cubicBezTo>
                    <a:pt x="576" y="625"/>
                    <a:pt x="599" y="520"/>
                    <a:pt x="607" y="511"/>
                  </a:cubicBezTo>
                  <a:cubicBezTo>
                    <a:pt x="607" y="511"/>
                    <a:pt x="607" y="511"/>
                    <a:pt x="607" y="511"/>
                  </a:cubicBezTo>
                  <a:cubicBezTo>
                    <a:pt x="611" y="506"/>
                    <a:pt x="615" y="500"/>
                    <a:pt x="620" y="491"/>
                  </a:cubicBezTo>
                  <a:cubicBezTo>
                    <a:pt x="634" y="465"/>
                    <a:pt x="643" y="449"/>
                    <a:pt x="643" y="449"/>
                  </a:cubicBezTo>
                  <a:cubicBezTo>
                    <a:pt x="643" y="449"/>
                    <a:pt x="695" y="520"/>
                    <a:pt x="715" y="529"/>
                  </a:cubicBezTo>
                  <a:cubicBezTo>
                    <a:pt x="734" y="537"/>
                    <a:pt x="767" y="599"/>
                    <a:pt x="784" y="596"/>
                  </a:cubicBezTo>
                  <a:cubicBezTo>
                    <a:pt x="795" y="594"/>
                    <a:pt x="812" y="585"/>
                    <a:pt x="836" y="566"/>
                  </a:cubicBezTo>
                  <a:cubicBezTo>
                    <a:pt x="836" y="566"/>
                    <a:pt x="836" y="566"/>
                    <a:pt x="836" y="566"/>
                  </a:cubicBezTo>
                  <a:cubicBezTo>
                    <a:pt x="872" y="554"/>
                    <a:pt x="1000" y="429"/>
                    <a:pt x="1013" y="425"/>
                  </a:cubicBezTo>
                  <a:cubicBezTo>
                    <a:pt x="1019" y="423"/>
                    <a:pt x="1010" y="412"/>
                    <a:pt x="999" y="402"/>
                  </a:cubicBezTo>
                  <a:cubicBezTo>
                    <a:pt x="1000" y="401"/>
                    <a:pt x="1000" y="401"/>
                    <a:pt x="1001" y="401"/>
                  </a:cubicBezTo>
                  <a:cubicBezTo>
                    <a:pt x="1016" y="396"/>
                    <a:pt x="1030" y="394"/>
                    <a:pt x="1042" y="374"/>
                  </a:cubicBezTo>
                  <a:cubicBezTo>
                    <a:pt x="1054" y="355"/>
                    <a:pt x="1077" y="306"/>
                    <a:pt x="1072" y="296"/>
                  </a:cubicBezTo>
                  <a:cubicBezTo>
                    <a:pt x="1067" y="287"/>
                    <a:pt x="1047" y="274"/>
                    <a:pt x="1033" y="280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5000681" y="5924098"/>
              <a:ext cx="609498" cy="169593"/>
            </a:xfrm>
            <a:custGeom>
              <a:avLst/>
              <a:gdLst>
                <a:gd name="T0" fmla="*/ 785 w 823"/>
                <a:gd name="T1" fmla="*/ 0 h 229"/>
                <a:gd name="T2" fmla="*/ 0 w 823"/>
                <a:gd name="T3" fmla="*/ 0 h 229"/>
                <a:gd name="T4" fmla="*/ 0 w 823"/>
                <a:gd name="T5" fmla="*/ 21 h 229"/>
                <a:gd name="T6" fmla="*/ 785 w 823"/>
                <a:gd name="T7" fmla="*/ 21 h 229"/>
                <a:gd name="T8" fmla="*/ 785 w 823"/>
                <a:gd name="T9" fmla="*/ 45 h 229"/>
                <a:gd name="T10" fmla="*/ 38 w 823"/>
                <a:gd name="T11" fmla="*/ 45 h 229"/>
                <a:gd name="T12" fmla="*/ 38 w 823"/>
                <a:gd name="T13" fmla="*/ 186 h 229"/>
                <a:gd name="T14" fmla="*/ 785 w 823"/>
                <a:gd name="T15" fmla="*/ 186 h 229"/>
                <a:gd name="T16" fmla="*/ 785 w 823"/>
                <a:gd name="T17" fmla="*/ 208 h 229"/>
                <a:gd name="T18" fmla="*/ 0 w 823"/>
                <a:gd name="T19" fmla="*/ 208 h 229"/>
                <a:gd name="T20" fmla="*/ 0 w 823"/>
                <a:gd name="T21" fmla="*/ 229 h 229"/>
                <a:gd name="T22" fmla="*/ 785 w 823"/>
                <a:gd name="T23" fmla="*/ 229 h 229"/>
                <a:gd name="T24" fmla="*/ 823 w 823"/>
                <a:gd name="T25" fmla="*/ 229 h 229"/>
                <a:gd name="T26" fmla="*/ 823 w 823"/>
                <a:gd name="T27" fmla="*/ 208 h 229"/>
                <a:gd name="T28" fmla="*/ 823 w 823"/>
                <a:gd name="T29" fmla="*/ 186 h 229"/>
                <a:gd name="T30" fmla="*/ 823 w 823"/>
                <a:gd name="T31" fmla="*/ 45 h 229"/>
                <a:gd name="T32" fmla="*/ 823 w 823"/>
                <a:gd name="T33" fmla="*/ 21 h 229"/>
                <a:gd name="T34" fmla="*/ 823 w 823"/>
                <a:gd name="T35" fmla="*/ 0 h 229"/>
                <a:gd name="T36" fmla="*/ 785 w 823"/>
                <a:gd name="T37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3" h="229">
                  <a:moveTo>
                    <a:pt x="785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785" y="21"/>
                  </a:lnTo>
                  <a:lnTo>
                    <a:pt x="785" y="45"/>
                  </a:lnTo>
                  <a:lnTo>
                    <a:pt x="38" y="45"/>
                  </a:lnTo>
                  <a:lnTo>
                    <a:pt x="38" y="186"/>
                  </a:lnTo>
                  <a:lnTo>
                    <a:pt x="785" y="186"/>
                  </a:lnTo>
                  <a:lnTo>
                    <a:pt x="785" y="208"/>
                  </a:lnTo>
                  <a:lnTo>
                    <a:pt x="0" y="208"/>
                  </a:lnTo>
                  <a:lnTo>
                    <a:pt x="0" y="229"/>
                  </a:lnTo>
                  <a:lnTo>
                    <a:pt x="785" y="229"/>
                  </a:lnTo>
                  <a:lnTo>
                    <a:pt x="823" y="229"/>
                  </a:lnTo>
                  <a:lnTo>
                    <a:pt x="823" y="208"/>
                  </a:lnTo>
                  <a:lnTo>
                    <a:pt x="823" y="186"/>
                  </a:lnTo>
                  <a:lnTo>
                    <a:pt x="823" y="45"/>
                  </a:lnTo>
                  <a:lnTo>
                    <a:pt x="823" y="21"/>
                  </a:lnTo>
                  <a:lnTo>
                    <a:pt x="823" y="0"/>
                  </a:lnTo>
                  <a:lnTo>
                    <a:pt x="785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5000681" y="5783388"/>
              <a:ext cx="649489" cy="137007"/>
            </a:xfrm>
            <a:custGeom>
              <a:avLst/>
              <a:gdLst>
                <a:gd name="T0" fmla="*/ 835 w 877"/>
                <a:gd name="T1" fmla="*/ 0 h 185"/>
                <a:gd name="T2" fmla="*/ 0 w 877"/>
                <a:gd name="T3" fmla="*/ 0 h 185"/>
                <a:gd name="T4" fmla="*/ 0 w 877"/>
                <a:gd name="T5" fmla="*/ 19 h 185"/>
                <a:gd name="T6" fmla="*/ 835 w 877"/>
                <a:gd name="T7" fmla="*/ 19 h 185"/>
                <a:gd name="T8" fmla="*/ 835 w 877"/>
                <a:gd name="T9" fmla="*/ 36 h 185"/>
                <a:gd name="T10" fmla="*/ 40 w 877"/>
                <a:gd name="T11" fmla="*/ 36 h 185"/>
                <a:gd name="T12" fmla="*/ 40 w 877"/>
                <a:gd name="T13" fmla="*/ 152 h 185"/>
                <a:gd name="T14" fmla="*/ 835 w 877"/>
                <a:gd name="T15" fmla="*/ 152 h 185"/>
                <a:gd name="T16" fmla="*/ 835 w 877"/>
                <a:gd name="T17" fmla="*/ 168 h 185"/>
                <a:gd name="T18" fmla="*/ 0 w 877"/>
                <a:gd name="T19" fmla="*/ 168 h 185"/>
                <a:gd name="T20" fmla="*/ 0 w 877"/>
                <a:gd name="T21" fmla="*/ 185 h 185"/>
                <a:gd name="T22" fmla="*/ 835 w 877"/>
                <a:gd name="T23" fmla="*/ 185 h 185"/>
                <a:gd name="T24" fmla="*/ 877 w 877"/>
                <a:gd name="T25" fmla="*/ 185 h 185"/>
                <a:gd name="T26" fmla="*/ 877 w 877"/>
                <a:gd name="T27" fmla="*/ 168 h 185"/>
                <a:gd name="T28" fmla="*/ 877 w 877"/>
                <a:gd name="T29" fmla="*/ 152 h 185"/>
                <a:gd name="T30" fmla="*/ 877 w 877"/>
                <a:gd name="T31" fmla="*/ 36 h 185"/>
                <a:gd name="T32" fmla="*/ 877 w 877"/>
                <a:gd name="T33" fmla="*/ 19 h 185"/>
                <a:gd name="T34" fmla="*/ 877 w 877"/>
                <a:gd name="T35" fmla="*/ 0 h 185"/>
                <a:gd name="T36" fmla="*/ 835 w 877"/>
                <a:gd name="T37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7" h="185">
                  <a:moveTo>
                    <a:pt x="835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835" y="19"/>
                  </a:lnTo>
                  <a:lnTo>
                    <a:pt x="835" y="36"/>
                  </a:lnTo>
                  <a:lnTo>
                    <a:pt x="40" y="36"/>
                  </a:lnTo>
                  <a:lnTo>
                    <a:pt x="40" y="152"/>
                  </a:lnTo>
                  <a:lnTo>
                    <a:pt x="835" y="152"/>
                  </a:lnTo>
                  <a:lnTo>
                    <a:pt x="835" y="168"/>
                  </a:lnTo>
                  <a:lnTo>
                    <a:pt x="0" y="168"/>
                  </a:lnTo>
                  <a:lnTo>
                    <a:pt x="0" y="185"/>
                  </a:lnTo>
                  <a:lnTo>
                    <a:pt x="835" y="185"/>
                  </a:lnTo>
                  <a:lnTo>
                    <a:pt x="877" y="185"/>
                  </a:lnTo>
                  <a:lnTo>
                    <a:pt x="877" y="168"/>
                  </a:lnTo>
                  <a:lnTo>
                    <a:pt x="877" y="152"/>
                  </a:lnTo>
                  <a:lnTo>
                    <a:pt x="877" y="36"/>
                  </a:lnTo>
                  <a:lnTo>
                    <a:pt x="877" y="19"/>
                  </a:lnTo>
                  <a:lnTo>
                    <a:pt x="877" y="0"/>
                  </a:lnTo>
                  <a:lnTo>
                    <a:pt x="835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5778291" y="5934466"/>
              <a:ext cx="609498" cy="145154"/>
            </a:xfrm>
            <a:custGeom>
              <a:avLst/>
              <a:gdLst>
                <a:gd name="T0" fmla="*/ 785 w 823"/>
                <a:gd name="T1" fmla="*/ 0 h 196"/>
                <a:gd name="T2" fmla="*/ 0 w 823"/>
                <a:gd name="T3" fmla="*/ 0 h 196"/>
                <a:gd name="T4" fmla="*/ 0 w 823"/>
                <a:gd name="T5" fmla="*/ 19 h 196"/>
                <a:gd name="T6" fmla="*/ 785 w 823"/>
                <a:gd name="T7" fmla="*/ 19 h 196"/>
                <a:gd name="T8" fmla="*/ 785 w 823"/>
                <a:gd name="T9" fmla="*/ 38 h 196"/>
                <a:gd name="T10" fmla="*/ 38 w 823"/>
                <a:gd name="T11" fmla="*/ 38 h 196"/>
                <a:gd name="T12" fmla="*/ 38 w 823"/>
                <a:gd name="T13" fmla="*/ 161 h 196"/>
                <a:gd name="T14" fmla="*/ 785 w 823"/>
                <a:gd name="T15" fmla="*/ 161 h 196"/>
                <a:gd name="T16" fmla="*/ 785 w 823"/>
                <a:gd name="T17" fmla="*/ 177 h 196"/>
                <a:gd name="T18" fmla="*/ 0 w 823"/>
                <a:gd name="T19" fmla="*/ 177 h 196"/>
                <a:gd name="T20" fmla="*/ 0 w 823"/>
                <a:gd name="T21" fmla="*/ 196 h 196"/>
                <a:gd name="T22" fmla="*/ 785 w 823"/>
                <a:gd name="T23" fmla="*/ 196 h 196"/>
                <a:gd name="T24" fmla="*/ 823 w 823"/>
                <a:gd name="T25" fmla="*/ 196 h 196"/>
                <a:gd name="T26" fmla="*/ 823 w 823"/>
                <a:gd name="T27" fmla="*/ 177 h 196"/>
                <a:gd name="T28" fmla="*/ 823 w 823"/>
                <a:gd name="T29" fmla="*/ 161 h 196"/>
                <a:gd name="T30" fmla="*/ 823 w 823"/>
                <a:gd name="T31" fmla="*/ 38 h 196"/>
                <a:gd name="T32" fmla="*/ 823 w 823"/>
                <a:gd name="T33" fmla="*/ 19 h 196"/>
                <a:gd name="T34" fmla="*/ 823 w 823"/>
                <a:gd name="T35" fmla="*/ 0 h 196"/>
                <a:gd name="T36" fmla="*/ 785 w 823"/>
                <a:gd name="T37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3" h="196">
                  <a:moveTo>
                    <a:pt x="785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785" y="19"/>
                  </a:lnTo>
                  <a:lnTo>
                    <a:pt x="785" y="38"/>
                  </a:lnTo>
                  <a:lnTo>
                    <a:pt x="38" y="38"/>
                  </a:lnTo>
                  <a:lnTo>
                    <a:pt x="38" y="161"/>
                  </a:lnTo>
                  <a:lnTo>
                    <a:pt x="785" y="161"/>
                  </a:lnTo>
                  <a:lnTo>
                    <a:pt x="785" y="177"/>
                  </a:lnTo>
                  <a:lnTo>
                    <a:pt x="0" y="177"/>
                  </a:lnTo>
                  <a:lnTo>
                    <a:pt x="0" y="196"/>
                  </a:lnTo>
                  <a:lnTo>
                    <a:pt x="785" y="196"/>
                  </a:lnTo>
                  <a:lnTo>
                    <a:pt x="823" y="196"/>
                  </a:lnTo>
                  <a:lnTo>
                    <a:pt x="823" y="177"/>
                  </a:lnTo>
                  <a:lnTo>
                    <a:pt x="823" y="161"/>
                  </a:lnTo>
                  <a:lnTo>
                    <a:pt x="823" y="38"/>
                  </a:lnTo>
                  <a:lnTo>
                    <a:pt x="823" y="19"/>
                  </a:lnTo>
                  <a:lnTo>
                    <a:pt x="823" y="0"/>
                  </a:lnTo>
                  <a:lnTo>
                    <a:pt x="785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5778291" y="5813752"/>
              <a:ext cx="649489" cy="117012"/>
            </a:xfrm>
            <a:custGeom>
              <a:avLst/>
              <a:gdLst>
                <a:gd name="T0" fmla="*/ 837 w 877"/>
                <a:gd name="T1" fmla="*/ 0 h 158"/>
                <a:gd name="T2" fmla="*/ 0 w 877"/>
                <a:gd name="T3" fmla="*/ 0 h 158"/>
                <a:gd name="T4" fmla="*/ 0 w 877"/>
                <a:gd name="T5" fmla="*/ 16 h 158"/>
                <a:gd name="T6" fmla="*/ 837 w 877"/>
                <a:gd name="T7" fmla="*/ 16 h 158"/>
                <a:gd name="T8" fmla="*/ 837 w 877"/>
                <a:gd name="T9" fmla="*/ 30 h 158"/>
                <a:gd name="T10" fmla="*/ 40 w 877"/>
                <a:gd name="T11" fmla="*/ 30 h 158"/>
                <a:gd name="T12" fmla="*/ 40 w 877"/>
                <a:gd name="T13" fmla="*/ 130 h 158"/>
                <a:gd name="T14" fmla="*/ 837 w 877"/>
                <a:gd name="T15" fmla="*/ 130 h 158"/>
                <a:gd name="T16" fmla="*/ 837 w 877"/>
                <a:gd name="T17" fmla="*/ 144 h 158"/>
                <a:gd name="T18" fmla="*/ 0 w 877"/>
                <a:gd name="T19" fmla="*/ 144 h 158"/>
                <a:gd name="T20" fmla="*/ 0 w 877"/>
                <a:gd name="T21" fmla="*/ 158 h 158"/>
                <a:gd name="T22" fmla="*/ 837 w 877"/>
                <a:gd name="T23" fmla="*/ 158 h 158"/>
                <a:gd name="T24" fmla="*/ 877 w 877"/>
                <a:gd name="T25" fmla="*/ 158 h 158"/>
                <a:gd name="T26" fmla="*/ 877 w 877"/>
                <a:gd name="T27" fmla="*/ 144 h 158"/>
                <a:gd name="T28" fmla="*/ 877 w 877"/>
                <a:gd name="T29" fmla="*/ 130 h 158"/>
                <a:gd name="T30" fmla="*/ 877 w 877"/>
                <a:gd name="T31" fmla="*/ 30 h 158"/>
                <a:gd name="T32" fmla="*/ 877 w 877"/>
                <a:gd name="T33" fmla="*/ 16 h 158"/>
                <a:gd name="T34" fmla="*/ 877 w 877"/>
                <a:gd name="T35" fmla="*/ 0 h 158"/>
                <a:gd name="T36" fmla="*/ 837 w 877"/>
                <a:gd name="T3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7" h="158">
                  <a:moveTo>
                    <a:pt x="837" y="0"/>
                  </a:moveTo>
                  <a:lnTo>
                    <a:pt x="0" y="0"/>
                  </a:lnTo>
                  <a:lnTo>
                    <a:pt x="0" y="16"/>
                  </a:lnTo>
                  <a:lnTo>
                    <a:pt x="837" y="16"/>
                  </a:lnTo>
                  <a:lnTo>
                    <a:pt x="837" y="30"/>
                  </a:lnTo>
                  <a:lnTo>
                    <a:pt x="40" y="30"/>
                  </a:lnTo>
                  <a:lnTo>
                    <a:pt x="40" y="130"/>
                  </a:lnTo>
                  <a:lnTo>
                    <a:pt x="837" y="130"/>
                  </a:lnTo>
                  <a:lnTo>
                    <a:pt x="837" y="144"/>
                  </a:lnTo>
                  <a:lnTo>
                    <a:pt x="0" y="144"/>
                  </a:lnTo>
                  <a:lnTo>
                    <a:pt x="0" y="158"/>
                  </a:lnTo>
                  <a:lnTo>
                    <a:pt x="837" y="158"/>
                  </a:lnTo>
                  <a:lnTo>
                    <a:pt x="877" y="158"/>
                  </a:lnTo>
                  <a:lnTo>
                    <a:pt x="877" y="144"/>
                  </a:lnTo>
                  <a:lnTo>
                    <a:pt x="877" y="130"/>
                  </a:lnTo>
                  <a:lnTo>
                    <a:pt x="877" y="30"/>
                  </a:lnTo>
                  <a:lnTo>
                    <a:pt x="877" y="16"/>
                  </a:lnTo>
                  <a:lnTo>
                    <a:pt x="877" y="0"/>
                  </a:lnTo>
                  <a:lnTo>
                    <a:pt x="837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5713120" y="5667857"/>
              <a:ext cx="609498" cy="145894"/>
            </a:xfrm>
            <a:custGeom>
              <a:avLst/>
              <a:gdLst>
                <a:gd name="T0" fmla="*/ 785 w 823"/>
                <a:gd name="T1" fmla="*/ 0 h 197"/>
                <a:gd name="T2" fmla="*/ 0 w 823"/>
                <a:gd name="T3" fmla="*/ 0 h 197"/>
                <a:gd name="T4" fmla="*/ 0 w 823"/>
                <a:gd name="T5" fmla="*/ 19 h 197"/>
                <a:gd name="T6" fmla="*/ 785 w 823"/>
                <a:gd name="T7" fmla="*/ 19 h 197"/>
                <a:gd name="T8" fmla="*/ 785 w 823"/>
                <a:gd name="T9" fmla="*/ 38 h 197"/>
                <a:gd name="T10" fmla="*/ 38 w 823"/>
                <a:gd name="T11" fmla="*/ 38 h 197"/>
                <a:gd name="T12" fmla="*/ 38 w 823"/>
                <a:gd name="T13" fmla="*/ 161 h 197"/>
                <a:gd name="T14" fmla="*/ 785 w 823"/>
                <a:gd name="T15" fmla="*/ 161 h 197"/>
                <a:gd name="T16" fmla="*/ 785 w 823"/>
                <a:gd name="T17" fmla="*/ 178 h 197"/>
                <a:gd name="T18" fmla="*/ 0 w 823"/>
                <a:gd name="T19" fmla="*/ 178 h 197"/>
                <a:gd name="T20" fmla="*/ 0 w 823"/>
                <a:gd name="T21" fmla="*/ 197 h 197"/>
                <a:gd name="T22" fmla="*/ 785 w 823"/>
                <a:gd name="T23" fmla="*/ 197 h 197"/>
                <a:gd name="T24" fmla="*/ 823 w 823"/>
                <a:gd name="T25" fmla="*/ 197 h 197"/>
                <a:gd name="T26" fmla="*/ 823 w 823"/>
                <a:gd name="T27" fmla="*/ 178 h 197"/>
                <a:gd name="T28" fmla="*/ 823 w 823"/>
                <a:gd name="T29" fmla="*/ 161 h 197"/>
                <a:gd name="T30" fmla="*/ 823 w 823"/>
                <a:gd name="T31" fmla="*/ 38 h 197"/>
                <a:gd name="T32" fmla="*/ 823 w 823"/>
                <a:gd name="T33" fmla="*/ 19 h 197"/>
                <a:gd name="T34" fmla="*/ 823 w 823"/>
                <a:gd name="T35" fmla="*/ 0 h 197"/>
                <a:gd name="T36" fmla="*/ 785 w 823"/>
                <a:gd name="T37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3" h="197">
                  <a:moveTo>
                    <a:pt x="785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785" y="19"/>
                  </a:lnTo>
                  <a:lnTo>
                    <a:pt x="785" y="38"/>
                  </a:lnTo>
                  <a:lnTo>
                    <a:pt x="38" y="38"/>
                  </a:lnTo>
                  <a:lnTo>
                    <a:pt x="38" y="161"/>
                  </a:lnTo>
                  <a:lnTo>
                    <a:pt x="785" y="161"/>
                  </a:lnTo>
                  <a:lnTo>
                    <a:pt x="785" y="178"/>
                  </a:lnTo>
                  <a:lnTo>
                    <a:pt x="0" y="178"/>
                  </a:lnTo>
                  <a:lnTo>
                    <a:pt x="0" y="197"/>
                  </a:lnTo>
                  <a:lnTo>
                    <a:pt x="785" y="197"/>
                  </a:lnTo>
                  <a:lnTo>
                    <a:pt x="823" y="197"/>
                  </a:lnTo>
                  <a:lnTo>
                    <a:pt x="823" y="178"/>
                  </a:lnTo>
                  <a:lnTo>
                    <a:pt x="823" y="161"/>
                  </a:lnTo>
                  <a:lnTo>
                    <a:pt x="823" y="38"/>
                  </a:lnTo>
                  <a:lnTo>
                    <a:pt x="823" y="19"/>
                  </a:lnTo>
                  <a:lnTo>
                    <a:pt x="823" y="0"/>
                  </a:lnTo>
                  <a:lnTo>
                    <a:pt x="785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5713120" y="5548624"/>
              <a:ext cx="650230" cy="117752"/>
            </a:xfrm>
            <a:custGeom>
              <a:avLst/>
              <a:gdLst>
                <a:gd name="T0" fmla="*/ 837 w 878"/>
                <a:gd name="T1" fmla="*/ 0 h 159"/>
                <a:gd name="T2" fmla="*/ 0 w 878"/>
                <a:gd name="T3" fmla="*/ 0 h 159"/>
                <a:gd name="T4" fmla="*/ 0 w 878"/>
                <a:gd name="T5" fmla="*/ 15 h 159"/>
                <a:gd name="T6" fmla="*/ 837 w 878"/>
                <a:gd name="T7" fmla="*/ 15 h 159"/>
                <a:gd name="T8" fmla="*/ 837 w 878"/>
                <a:gd name="T9" fmla="*/ 31 h 159"/>
                <a:gd name="T10" fmla="*/ 40 w 878"/>
                <a:gd name="T11" fmla="*/ 31 h 159"/>
                <a:gd name="T12" fmla="*/ 40 w 878"/>
                <a:gd name="T13" fmla="*/ 131 h 159"/>
                <a:gd name="T14" fmla="*/ 837 w 878"/>
                <a:gd name="T15" fmla="*/ 131 h 159"/>
                <a:gd name="T16" fmla="*/ 837 w 878"/>
                <a:gd name="T17" fmla="*/ 145 h 159"/>
                <a:gd name="T18" fmla="*/ 0 w 878"/>
                <a:gd name="T19" fmla="*/ 145 h 159"/>
                <a:gd name="T20" fmla="*/ 0 w 878"/>
                <a:gd name="T21" fmla="*/ 159 h 159"/>
                <a:gd name="T22" fmla="*/ 837 w 878"/>
                <a:gd name="T23" fmla="*/ 159 h 159"/>
                <a:gd name="T24" fmla="*/ 878 w 878"/>
                <a:gd name="T25" fmla="*/ 159 h 159"/>
                <a:gd name="T26" fmla="*/ 878 w 878"/>
                <a:gd name="T27" fmla="*/ 145 h 159"/>
                <a:gd name="T28" fmla="*/ 878 w 878"/>
                <a:gd name="T29" fmla="*/ 131 h 159"/>
                <a:gd name="T30" fmla="*/ 878 w 878"/>
                <a:gd name="T31" fmla="*/ 31 h 159"/>
                <a:gd name="T32" fmla="*/ 878 w 878"/>
                <a:gd name="T33" fmla="*/ 15 h 159"/>
                <a:gd name="T34" fmla="*/ 878 w 878"/>
                <a:gd name="T35" fmla="*/ 0 h 159"/>
                <a:gd name="T36" fmla="*/ 837 w 878"/>
                <a:gd name="T37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8" h="159">
                  <a:moveTo>
                    <a:pt x="837" y="0"/>
                  </a:moveTo>
                  <a:lnTo>
                    <a:pt x="0" y="0"/>
                  </a:lnTo>
                  <a:lnTo>
                    <a:pt x="0" y="15"/>
                  </a:lnTo>
                  <a:lnTo>
                    <a:pt x="837" y="15"/>
                  </a:lnTo>
                  <a:lnTo>
                    <a:pt x="837" y="31"/>
                  </a:lnTo>
                  <a:lnTo>
                    <a:pt x="40" y="31"/>
                  </a:lnTo>
                  <a:lnTo>
                    <a:pt x="40" y="131"/>
                  </a:lnTo>
                  <a:lnTo>
                    <a:pt x="837" y="131"/>
                  </a:lnTo>
                  <a:lnTo>
                    <a:pt x="837" y="145"/>
                  </a:lnTo>
                  <a:lnTo>
                    <a:pt x="0" y="145"/>
                  </a:lnTo>
                  <a:lnTo>
                    <a:pt x="0" y="159"/>
                  </a:lnTo>
                  <a:lnTo>
                    <a:pt x="837" y="159"/>
                  </a:lnTo>
                  <a:lnTo>
                    <a:pt x="878" y="159"/>
                  </a:lnTo>
                  <a:lnTo>
                    <a:pt x="878" y="145"/>
                  </a:lnTo>
                  <a:lnTo>
                    <a:pt x="878" y="131"/>
                  </a:lnTo>
                  <a:lnTo>
                    <a:pt x="878" y="31"/>
                  </a:lnTo>
                  <a:lnTo>
                    <a:pt x="878" y="15"/>
                  </a:lnTo>
                  <a:lnTo>
                    <a:pt x="878" y="0"/>
                  </a:lnTo>
                  <a:lnTo>
                    <a:pt x="837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5778291" y="5431612"/>
              <a:ext cx="649489" cy="117012"/>
            </a:xfrm>
            <a:custGeom>
              <a:avLst/>
              <a:gdLst>
                <a:gd name="T0" fmla="*/ 837 w 877"/>
                <a:gd name="T1" fmla="*/ 0 h 158"/>
                <a:gd name="T2" fmla="*/ 0 w 877"/>
                <a:gd name="T3" fmla="*/ 0 h 158"/>
                <a:gd name="T4" fmla="*/ 0 w 877"/>
                <a:gd name="T5" fmla="*/ 14 h 158"/>
                <a:gd name="T6" fmla="*/ 837 w 877"/>
                <a:gd name="T7" fmla="*/ 14 h 158"/>
                <a:gd name="T8" fmla="*/ 837 w 877"/>
                <a:gd name="T9" fmla="*/ 31 h 158"/>
                <a:gd name="T10" fmla="*/ 40 w 877"/>
                <a:gd name="T11" fmla="*/ 31 h 158"/>
                <a:gd name="T12" fmla="*/ 40 w 877"/>
                <a:gd name="T13" fmla="*/ 130 h 158"/>
                <a:gd name="T14" fmla="*/ 837 w 877"/>
                <a:gd name="T15" fmla="*/ 130 h 158"/>
                <a:gd name="T16" fmla="*/ 837 w 877"/>
                <a:gd name="T17" fmla="*/ 144 h 158"/>
                <a:gd name="T18" fmla="*/ 0 w 877"/>
                <a:gd name="T19" fmla="*/ 144 h 158"/>
                <a:gd name="T20" fmla="*/ 0 w 877"/>
                <a:gd name="T21" fmla="*/ 158 h 158"/>
                <a:gd name="T22" fmla="*/ 837 w 877"/>
                <a:gd name="T23" fmla="*/ 158 h 158"/>
                <a:gd name="T24" fmla="*/ 877 w 877"/>
                <a:gd name="T25" fmla="*/ 158 h 158"/>
                <a:gd name="T26" fmla="*/ 877 w 877"/>
                <a:gd name="T27" fmla="*/ 144 h 158"/>
                <a:gd name="T28" fmla="*/ 877 w 877"/>
                <a:gd name="T29" fmla="*/ 130 h 158"/>
                <a:gd name="T30" fmla="*/ 877 w 877"/>
                <a:gd name="T31" fmla="*/ 31 h 158"/>
                <a:gd name="T32" fmla="*/ 877 w 877"/>
                <a:gd name="T33" fmla="*/ 14 h 158"/>
                <a:gd name="T34" fmla="*/ 877 w 877"/>
                <a:gd name="T35" fmla="*/ 0 h 158"/>
                <a:gd name="T36" fmla="*/ 837 w 877"/>
                <a:gd name="T3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7" h="158">
                  <a:moveTo>
                    <a:pt x="837" y="0"/>
                  </a:moveTo>
                  <a:lnTo>
                    <a:pt x="0" y="0"/>
                  </a:lnTo>
                  <a:lnTo>
                    <a:pt x="0" y="14"/>
                  </a:lnTo>
                  <a:lnTo>
                    <a:pt x="837" y="14"/>
                  </a:lnTo>
                  <a:lnTo>
                    <a:pt x="837" y="31"/>
                  </a:lnTo>
                  <a:lnTo>
                    <a:pt x="40" y="31"/>
                  </a:lnTo>
                  <a:lnTo>
                    <a:pt x="40" y="130"/>
                  </a:lnTo>
                  <a:lnTo>
                    <a:pt x="837" y="130"/>
                  </a:lnTo>
                  <a:lnTo>
                    <a:pt x="837" y="144"/>
                  </a:lnTo>
                  <a:lnTo>
                    <a:pt x="0" y="144"/>
                  </a:lnTo>
                  <a:lnTo>
                    <a:pt x="0" y="158"/>
                  </a:lnTo>
                  <a:lnTo>
                    <a:pt x="837" y="158"/>
                  </a:lnTo>
                  <a:lnTo>
                    <a:pt x="877" y="158"/>
                  </a:lnTo>
                  <a:lnTo>
                    <a:pt x="877" y="144"/>
                  </a:lnTo>
                  <a:lnTo>
                    <a:pt x="877" y="130"/>
                  </a:lnTo>
                  <a:lnTo>
                    <a:pt x="877" y="31"/>
                  </a:lnTo>
                  <a:lnTo>
                    <a:pt x="877" y="14"/>
                  </a:lnTo>
                  <a:lnTo>
                    <a:pt x="877" y="0"/>
                  </a:lnTo>
                  <a:lnTo>
                    <a:pt x="837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6584043" y="5948537"/>
              <a:ext cx="609498" cy="145154"/>
            </a:xfrm>
            <a:custGeom>
              <a:avLst/>
              <a:gdLst>
                <a:gd name="T0" fmla="*/ 785 w 823"/>
                <a:gd name="T1" fmla="*/ 0 h 196"/>
                <a:gd name="T2" fmla="*/ 0 w 823"/>
                <a:gd name="T3" fmla="*/ 0 h 196"/>
                <a:gd name="T4" fmla="*/ 0 w 823"/>
                <a:gd name="T5" fmla="*/ 19 h 196"/>
                <a:gd name="T6" fmla="*/ 785 w 823"/>
                <a:gd name="T7" fmla="*/ 19 h 196"/>
                <a:gd name="T8" fmla="*/ 785 w 823"/>
                <a:gd name="T9" fmla="*/ 38 h 196"/>
                <a:gd name="T10" fmla="*/ 37 w 823"/>
                <a:gd name="T11" fmla="*/ 38 h 196"/>
                <a:gd name="T12" fmla="*/ 37 w 823"/>
                <a:gd name="T13" fmla="*/ 161 h 196"/>
                <a:gd name="T14" fmla="*/ 785 w 823"/>
                <a:gd name="T15" fmla="*/ 161 h 196"/>
                <a:gd name="T16" fmla="*/ 785 w 823"/>
                <a:gd name="T17" fmla="*/ 177 h 196"/>
                <a:gd name="T18" fmla="*/ 0 w 823"/>
                <a:gd name="T19" fmla="*/ 177 h 196"/>
                <a:gd name="T20" fmla="*/ 0 w 823"/>
                <a:gd name="T21" fmla="*/ 196 h 196"/>
                <a:gd name="T22" fmla="*/ 785 w 823"/>
                <a:gd name="T23" fmla="*/ 196 h 196"/>
                <a:gd name="T24" fmla="*/ 823 w 823"/>
                <a:gd name="T25" fmla="*/ 196 h 196"/>
                <a:gd name="T26" fmla="*/ 823 w 823"/>
                <a:gd name="T27" fmla="*/ 177 h 196"/>
                <a:gd name="T28" fmla="*/ 823 w 823"/>
                <a:gd name="T29" fmla="*/ 161 h 196"/>
                <a:gd name="T30" fmla="*/ 823 w 823"/>
                <a:gd name="T31" fmla="*/ 38 h 196"/>
                <a:gd name="T32" fmla="*/ 823 w 823"/>
                <a:gd name="T33" fmla="*/ 19 h 196"/>
                <a:gd name="T34" fmla="*/ 823 w 823"/>
                <a:gd name="T35" fmla="*/ 0 h 196"/>
                <a:gd name="T36" fmla="*/ 785 w 823"/>
                <a:gd name="T37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3" h="196">
                  <a:moveTo>
                    <a:pt x="785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785" y="19"/>
                  </a:lnTo>
                  <a:lnTo>
                    <a:pt x="785" y="38"/>
                  </a:lnTo>
                  <a:lnTo>
                    <a:pt x="37" y="38"/>
                  </a:lnTo>
                  <a:lnTo>
                    <a:pt x="37" y="161"/>
                  </a:lnTo>
                  <a:lnTo>
                    <a:pt x="785" y="161"/>
                  </a:lnTo>
                  <a:lnTo>
                    <a:pt x="785" y="177"/>
                  </a:lnTo>
                  <a:lnTo>
                    <a:pt x="0" y="177"/>
                  </a:lnTo>
                  <a:lnTo>
                    <a:pt x="0" y="196"/>
                  </a:lnTo>
                  <a:lnTo>
                    <a:pt x="785" y="196"/>
                  </a:lnTo>
                  <a:lnTo>
                    <a:pt x="823" y="196"/>
                  </a:lnTo>
                  <a:lnTo>
                    <a:pt x="823" y="177"/>
                  </a:lnTo>
                  <a:lnTo>
                    <a:pt x="823" y="161"/>
                  </a:lnTo>
                  <a:lnTo>
                    <a:pt x="823" y="38"/>
                  </a:lnTo>
                  <a:lnTo>
                    <a:pt x="823" y="19"/>
                  </a:lnTo>
                  <a:lnTo>
                    <a:pt x="823" y="0"/>
                  </a:lnTo>
                  <a:lnTo>
                    <a:pt x="785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6584043" y="5827082"/>
              <a:ext cx="649489" cy="117752"/>
            </a:xfrm>
            <a:custGeom>
              <a:avLst/>
              <a:gdLst>
                <a:gd name="T0" fmla="*/ 834 w 877"/>
                <a:gd name="T1" fmla="*/ 0 h 159"/>
                <a:gd name="T2" fmla="*/ 0 w 877"/>
                <a:gd name="T3" fmla="*/ 0 h 159"/>
                <a:gd name="T4" fmla="*/ 0 w 877"/>
                <a:gd name="T5" fmla="*/ 17 h 159"/>
                <a:gd name="T6" fmla="*/ 834 w 877"/>
                <a:gd name="T7" fmla="*/ 17 h 159"/>
                <a:gd name="T8" fmla="*/ 834 w 877"/>
                <a:gd name="T9" fmla="*/ 31 h 159"/>
                <a:gd name="T10" fmla="*/ 40 w 877"/>
                <a:gd name="T11" fmla="*/ 31 h 159"/>
                <a:gd name="T12" fmla="*/ 40 w 877"/>
                <a:gd name="T13" fmla="*/ 131 h 159"/>
                <a:gd name="T14" fmla="*/ 834 w 877"/>
                <a:gd name="T15" fmla="*/ 131 h 159"/>
                <a:gd name="T16" fmla="*/ 834 w 877"/>
                <a:gd name="T17" fmla="*/ 145 h 159"/>
                <a:gd name="T18" fmla="*/ 0 w 877"/>
                <a:gd name="T19" fmla="*/ 145 h 159"/>
                <a:gd name="T20" fmla="*/ 0 w 877"/>
                <a:gd name="T21" fmla="*/ 159 h 159"/>
                <a:gd name="T22" fmla="*/ 834 w 877"/>
                <a:gd name="T23" fmla="*/ 159 h 159"/>
                <a:gd name="T24" fmla="*/ 877 w 877"/>
                <a:gd name="T25" fmla="*/ 159 h 159"/>
                <a:gd name="T26" fmla="*/ 877 w 877"/>
                <a:gd name="T27" fmla="*/ 145 h 159"/>
                <a:gd name="T28" fmla="*/ 877 w 877"/>
                <a:gd name="T29" fmla="*/ 131 h 159"/>
                <a:gd name="T30" fmla="*/ 877 w 877"/>
                <a:gd name="T31" fmla="*/ 31 h 159"/>
                <a:gd name="T32" fmla="*/ 877 w 877"/>
                <a:gd name="T33" fmla="*/ 17 h 159"/>
                <a:gd name="T34" fmla="*/ 877 w 877"/>
                <a:gd name="T35" fmla="*/ 0 h 159"/>
                <a:gd name="T36" fmla="*/ 834 w 877"/>
                <a:gd name="T37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7" h="159">
                  <a:moveTo>
                    <a:pt x="834" y="0"/>
                  </a:moveTo>
                  <a:lnTo>
                    <a:pt x="0" y="0"/>
                  </a:lnTo>
                  <a:lnTo>
                    <a:pt x="0" y="17"/>
                  </a:lnTo>
                  <a:lnTo>
                    <a:pt x="834" y="17"/>
                  </a:lnTo>
                  <a:lnTo>
                    <a:pt x="834" y="31"/>
                  </a:lnTo>
                  <a:lnTo>
                    <a:pt x="40" y="31"/>
                  </a:lnTo>
                  <a:lnTo>
                    <a:pt x="40" y="131"/>
                  </a:lnTo>
                  <a:lnTo>
                    <a:pt x="834" y="131"/>
                  </a:lnTo>
                  <a:lnTo>
                    <a:pt x="834" y="145"/>
                  </a:lnTo>
                  <a:lnTo>
                    <a:pt x="0" y="145"/>
                  </a:lnTo>
                  <a:lnTo>
                    <a:pt x="0" y="159"/>
                  </a:lnTo>
                  <a:lnTo>
                    <a:pt x="834" y="159"/>
                  </a:lnTo>
                  <a:lnTo>
                    <a:pt x="877" y="159"/>
                  </a:lnTo>
                  <a:lnTo>
                    <a:pt x="877" y="145"/>
                  </a:lnTo>
                  <a:lnTo>
                    <a:pt x="877" y="131"/>
                  </a:lnTo>
                  <a:lnTo>
                    <a:pt x="877" y="31"/>
                  </a:lnTo>
                  <a:lnTo>
                    <a:pt x="877" y="17"/>
                  </a:lnTo>
                  <a:lnTo>
                    <a:pt x="877" y="0"/>
                  </a:lnTo>
                  <a:lnTo>
                    <a:pt x="834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6517390" y="5681928"/>
              <a:ext cx="609498" cy="145154"/>
            </a:xfrm>
            <a:custGeom>
              <a:avLst/>
              <a:gdLst>
                <a:gd name="T0" fmla="*/ 785 w 823"/>
                <a:gd name="T1" fmla="*/ 0 h 196"/>
                <a:gd name="T2" fmla="*/ 0 w 823"/>
                <a:gd name="T3" fmla="*/ 0 h 196"/>
                <a:gd name="T4" fmla="*/ 0 w 823"/>
                <a:gd name="T5" fmla="*/ 19 h 196"/>
                <a:gd name="T6" fmla="*/ 785 w 823"/>
                <a:gd name="T7" fmla="*/ 19 h 196"/>
                <a:gd name="T8" fmla="*/ 785 w 823"/>
                <a:gd name="T9" fmla="*/ 38 h 196"/>
                <a:gd name="T10" fmla="*/ 38 w 823"/>
                <a:gd name="T11" fmla="*/ 38 h 196"/>
                <a:gd name="T12" fmla="*/ 38 w 823"/>
                <a:gd name="T13" fmla="*/ 161 h 196"/>
                <a:gd name="T14" fmla="*/ 785 w 823"/>
                <a:gd name="T15" fmla="*/ 161 h 196"/>
                <a:gd name="T16" fmla="*/ 785 w 823"/>
                <a:gd name="T17" fmla="*/ 178 h 196"/>
                <a:gd name="T18" fmla="*/ 0 w 823"/>
                <a:gd name="T19" fmla="*/ 178 h 196"/>
                <a:gd name="T20" fmla="*/ 0 w 823"/>
                <a:gd name="T21" fmla="*/ 196 h 196"/>
                <a:gd name="T22" fmla="*/ 785 w 823"/>
                <a:gd name="T23" fmla="*/ 196 h 196"/>
                <a:gd name="T24" fmla="*/ 823 w 823"/>
                <a:gd name="T25" fmla="*/ 196 h 196"/>
                <a:gd name="T26" fmla="*/ 823 w 823"/>
                <a:gd name="T27" fmla="*/ 178 h 196"/>
                <a:gd name="T28" fmla="*/ 823 w 823"/>
                <a:gd name="T29" fmla="*/ 161 h 196"/>
                <a:gd name="T30" fmla="*/ 823 w 823"/>
                <a:gd name="T31" fmla="*/ 38 h 196"/>
                <a:gd name="T32" fmla="*/ 823 w 823"/>
                <a:gd name="T33" fmla="*/ 19 h 196"/>
                <a:gd name="T34" fmla="*/ 823 w 823"/>
                <a:gd name="T35" fmla="*/ 0 h 196"/>
                <a:gd name="T36" fmla="*/ 785 w 823"/>
                <a:gd name="T37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3" h="196">
                  <a:moveTo>
                    <a:pt x="785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785" y="19"/>
                  </a:lnTo>
                  <a:lnTo>
                    <a:pt x="785" y="38"/>
                  </a:lnTo>
                  <a:lnTo>
                    <a:pt x="38" y="38"/>
                  </a:lnTo>
                  <a:lnTo>
                    <a:pt x="38" y="161"/>
                  </a:lnTo>
                  <a:lnTo>
                    <a:pt x="785" y="161"/>
                  </a:lnTo>
                  <a:lnTo>
                    <a:pt x="785" y="178"/>
                  </a:lnTo>
                  <a:lnTo>
                    <a:pt x="0" y="178"/>
                  </a:lnTo>
                  <a:lnTo>
                    <a:pt x="0" y="196"/>
                  </a:lnTo>
                  <a:lnTo>
                    <a:pt x="785" y="196"/>
                  </a:lnTo>
                  <a:lnTo>
                    <a:pt x="823" y="196"/>
                  </a:lnTo>
                  <a:lnTo>
                    <a:pt x="823" y="178"/>
                  </a:lnTo>
                  <a:lnTo>
                    <a:pt x="823" y="161"/>
                  </a:lnTo>
                  <a:lnTo>
                    <a:pt x="823" y="38"/>
                  </a:lnTo>
                  <a:lnTo>
                    <a:pt x="823" y="19"/>
                  </a:lnTo>
                  <a:lnTo>
                    <a:pt x="823" y="0"/>
                  </a:lnTo>
                  <a:lnTo>
                    <a:pt x="785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6517390" y="5562695"/>
              <a:ext cx="649489" cy="117752"/>
            </a:xfrm>
            <a:custGeom>
              <a:avLst/>
              <a:gdLst>
                <a:gd name="T0" fmla="*/ 837 w 877"/>
                <a:gd name="T1" fmla="*/ 0 h 159"/>
                <a:gd name="T2" fmla="*/ 0 w 877"/>
                <a:gd name="T3" fmla="*/ 0 h 159"/>
                <a:gd name="T4" fmla="*/ 0 w 877"/>
                <a:gd name="T5" fmla="*/ 15 h 159"/>
                <a:gd name="T6" fmla="*/ 837 w 877"/>
                <a:gd name="T7" fmla="*/ 15 h 159"/>
                <a:gd name="T8" fmla="*/ 837 w 877"/>
                <a:gd name="T9" fmla="*/ 31 h 159"/>
                <a:gd name="T10" fmla="*/ 40 w 877"/>
                <a:gd name="T11" fmla="*/ 31 h 159"/>
                <a:gd name="T12" fmla="*/ 40 w 877"/>
                <a:gd name="T13" fmla="*/ 130 h 159"/>
                <a:gd name="T14" fmla="*/ 837 w 877"/>
                <a:gd name="T15" fmla="*/ 130 h 159"/>
                <a:gd name="T16" fmla="*/ 837 w 877"/>
                <a:gd name="T17" fmla="*/ 145 h 159"/>
                <a:gd name="T18" fmla="*/ 0 w 877"/>
                <a:gd name="T19" fmla="*/ 145 h 159"/>
                <a:gd name="T20" fmla="*/ 0 w 877"/>
                <a:gd name="T21" fmla="*/ 159 h 159"/>
                <a:gd name="T22" fmla="*/ 837 w 877"/>
                <a:gd name="T23" fmla="*/ 159 h 159"/>
                <a:gd name="T24" fmla="*/ 877 w 877"/>
                <a:gd name="T25" fmla="*/ 159 h 159"/>
                <a:gd name="T26" fmla="*/ 877 w 877"/>
                <a:gd name="T27" fmla="*/ 145 h 159"/>
                <a:gd name="T28" fmla="*/ 877 w 877"/>
                <a:gd name="T29" fmla="*/ 130 h 159"/>
                <a:gd name="T30" fmla="*/ 877 w 877"/>
                <a:gd name="T31" fmla="*/ 31 h 159"/>
                <a:gd name="T32" fmla="*/ 877 w 877"/>
                <a:gd name="T33" fmla="*/ 15 h 159"/>
                <a:gd name="T34" fmla="*/ 877 w 877"/>
                <a:gd name="T35" fmla="*/ 0 h 159"/>
                <a:gd name="T36" fmla="*/ 837 w 877"/>
                <a:gd name="T37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7" h="159">
                  <a:moveTo>
                    <a:pt x="837" y="0"/>
                  </a:moveTo>
                  <a:lnTo>
                    <a:pt x="0" y="0"/>
                  </a:lnTo>
                  <a:lnTo>
                    <a:pt x="0" y="15"/>
                  </a:lnTo>
                  <a:lnTo>
                    <a:pt x="837" y="15"/>
                  </a:lnTo>
                  <a:lnTo>
                    <a:pt x="837" y="31"/>
                  </a:lnTo>
                  <a:lnTo>
                    <a:pt x="40" y="31"/>
                  </a:lnTo>
                  <a:lnTo>
                    <a:pt x="40" y="130"/>
                  </a:lnTo>
                  <a:lnTo>
                    <a:pt x="837" y="130"/>
                  </a:lnTo>
                  <a:lnTo>
                    <a:pt x="837" y="145"/>
                  </a:lnTo>
                  <a:lnTo>
                    <a:pt x="0" y="145"/>
                  </a:lnTo>
                  <a:lnTo>
                    <a:pt x="0" y="159"/>
                  </a:lnTo>
                  <a:lnTo>
                    <a:pt x="837" y="159"/>
                  </a:lnTo>
                  <a:lnTo>
                    <a:pt x="877" y="159"/>
                  </a:lnTo>
                  <a:lnTo>
                    <a:pt x="877" y="145"/>
                  </a:lnTo>
                  <a:lnTo>
                    <a:pt x="877" y="130"/>
                  </a:lnTo>
                  <a:lnTo>
                    <a:pt x="877" y="31"/>
                  </a:lnTo>
                  <a:lnTo>
                    <a:pt x="877" y="15"/>
                  </a:lnTo>
                  <a:lnTo>
                    <a:pt x="877" y="0"/>
                  </a:lnTo>
                  <a:lnTo>
                    <a:pt x="837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6452219" y="5327931"/>
              <a:ext cx="650230" cy="117752"/>
            </a:xfrm>
            <a:custGeom>
              <a:avLst/>
              <a:gdLst>
                <a:gd name="T0" fmla="*/ 837 w 878"/>
                <a:gd name="T1" fmla="*/ 0 h 159"/>
                <a:gd name="T2" fmla="*/ 0 w 878"/>
                <a:gd name="T3" fmla="*/ 0 h 159"/>
                <a:gd name="T4" fmla="*/ 0 w 878"/>
                <a:gd name="T5" fmla="*/ 15 h 159"/>
                <a:gd name="T6" fmla="*/ 837 w 878"/>
                <a:gd name="T7" fmla="*/ 15 h 159"/>
                <a:gd name="T8" fmla="*/ 837 w 878"/>
                <a:gd name="T9" fmla="*/ 31 h 159"/>
                <a:gd name="T10" fmla="*/ 40 w 878"/>
                <a:gd name="T11" fmla="*/ 31 h 159"/>
                <a:gd name="T12" fmla="*/ 40 w 878"/>
                <a:gd name="T13" fmla="*/ 130 h 159"/>
                <a:gd name="T14" fmla="*/ 837 w 878"/>
                <a:gd name="T15" fmla="*/ 130 h 159"/>
                <a:gd name="T16" fmla="*/ 837 w 878"/>
                <a:gd name="T17" fmla="*/ 145 h 159"/>
                <a:gd name="T18" fmla="*/ 0 w 878"/>
                <a:gd name="T19" fmla="*/ 145 h 159"/>
                <a:gd name="T20" fmla="*/ 0 w 878"/>
                <a:gd name="T21" fmla="*/ 159 h 159"/>
                <a:gd name="T22" fmla="*/ 837 w 878"/>
                <a:gd name="T23" fmla="*/ 159 h 159"/>
                <a:gd name="T24" fmla="*/ 878 w 878"/>
                <a:gd name="T25" fmla="*/ 159 h 159"/>
                <a:gd name="T26" fmla="*/ 878 w 878"/>
                <a:gd name="T27" fmla="*/ 145 h 159"/>
                <a:gd name="T28" fmla="*/ 878 w 878"/>
                <a:gd name="T29" fmla="*/ 130 h 159"/>
                <a:gd name="T30" fmla="*/ 878 w 878"/>
                <a:gd name="T31" fmla="*/ 31 h 159"/>
                <a:gd name="T32" fmla="*/ 878 w 878"/>
                <a:gd name="T33" fmla="*/ 15 h 159"/>
                <a:gd name="T34" fmla="*/ 878 w 878"/>
                <a:gd name="T35" fmla="*/ 0 h 159"/>
                <a:gd name="T36" fmla="*/ 837 w 878"/>
                <a:gd name="T37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8" h="159">
                  <a:moveTo>
                    <a:pt x="837" y="0"/>
                  </a:moveTo>
                  <a:lnTo>
                    <a:pt x="0" y="0"/>
                  </a:lnTo>
                  <a:lnTo>
                    <a:pt x="0" y="15"/>
                  </a:lnTo>
                  <a:lnTo>
                    <a:pt x="837" y="15"/>
                  </a:lnTo>
                  <a:lnTo>
                    <a:pt x="837" y="31"/>
                  </a:lnTo>
                  <a:lnTo>
                    <a:pt x="40" y="31"/>
                  </a:lnTo>
                  <a:lnTo>
                    <a:pt x="40" y="130"/>
                  </a:lnTo>
                  <a:lnTo>
                    <a:pt x="837" y="130"/>
                  </a:lnTo>
                  <a:lnTo>
                    <a:pt x="837" y="145"/>
                  </a:lnTo>
                  <a:lnTo>
                    <a:pt x="0" y="145"/>
                  </a:lnTo>
                  <a:lnTo>
                    <a:pt x="0" y="159"/>
                  </a:lnTo>
                  <a:lnTo>
                    <a:pt x="837" y="159"/>
                  </a:lnTo>
                  <a:lnTo>
                    <a:pt x="878" y="159"/>
                  </a:lnTo>
                  <a:lnTo>
                    <a:pt x="878" y="145"/>
                  </a:lnTo>
                  <a:lnTo>
                    <a:pt x="878" y="130"/>
                  </a:lnTo>
                  <a:lnTo>
                    <a:pt x="878" y="31"/>
                  </a:lnTo>
                  <a:lnTo>
                    <a:pt x="878" y="15"/>
                  </a:lnTo>
                  <a:lnTo>
                    <a:pt x="878" y="0"/>
                  </a:lnTo>
                  <a:lnTo>
                    <a:pt x="837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6432964" y="4944310"/>
              <a:ext cx="650230" cy="117752"/>
            </a:xfrm>
            <a:custGeom>
              <a:avLst/>
              <a:gdLst>
                <a:gd name="T0" fmla="*/ 837 w 878"/>
                <a:gd name="T1" fmla="*/ 0 h 159"/>
                <a:gd name="T2" fmla="*/ 0 w 878"/>
                <a:gd name="T3" fmla="*/ 0 h 159"/>
                <a:gd name="T4" fmla="*/ 0 w 878"/>
                <a:gd name="T5" fmla="*/ 17 h 159"/>
                <a:gd name="T6" fmla="*/ 837 w 878"/>
                <a:gd name="T7" fmla="*/ 17 h 159"/>
                <a:gd name="T8" fmla="*/ 837 w 878"/>
                <a:gd name="T9" fmla="*/ 31 h 159"/>
                <a:gd name="T10" fmla="*/ 40 w 878"/>
                <a:gd name="T11" fmla="*/ 31 h 159"/>
                <a:gd name="T12" fmla="*/ 40 w 878"/>
                <a:gd name="T13" fmla="*/ 131 h 159"/>
                <a:gd name="T14" fmla="*/ 837 w 878"/>
                <a:gd name="T15" fmla="*/ 131 h 159"/>
                <a:gd name="T16" fmla="*/ 837 w 878"/>
                <a:gd name="T17" fmla="*/ 145 h 159"/>
                <a:gd name="T18" fmla="*/ 0 w 878"/>
                <a:gd name="T19" fmla="*/ 145 h 159"/>
                <a:gd name="T20" fmla="*/ 0 w 878"/>
                <a:gd name="T21" fmla="*/ 159 h 159"/>
                <a:gd name="T22" fmla="*/ 837 w 878"/>
                <a:gd name="T23" fmla="*/ 159 h 159"/>
                <a:gd name="T24" fmla="*/ 878 w 878"/>
                <a:gd name="T25" fmla="*/ 159 h 159"/>
                <a:gd name="T26" fmla="*/ 878 w 878"/>
                <a:gd name="T27" fmla="*/ 145 h 159"/>
                <a:gd name="T28" fmla="*/ 878 w 878"/>
                <a:gd name="T29" fmla="*/ 131 h 159"/>
                <a:gd name="T30" fmla="*/ 878 w 878"/>
                <a:gd name="T31" fmla="*/ 31 h 159"/>
                <a:gd name="T32" fmla="*/ 878 w 878"/>
                <a:gd name="T33" fmla="*/ 17 h 159"/>
                <a:gd name="T34" fmla="*/ 878 w 878"/>
                <a:gd name="T35" fmla="*/ 0 h 159"/>
                <a:gd name="T36" fmla="*/ 837 w 878"/>
                <a:gd name="T37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8" h="159">
                  <a:moveTo>
                    <a:pt x="837" y="0"/>
                  </a:moveTo>
                  <a:lnTo>
                    <a:pt x="0" y="0"/>
                  </a:lnTo>
                  <a:lnTo>
                    <a:pt x="0" y="17"/>
                  </a:lnTo>
                  <a:lnTo>
                    <a:pt x="837" y="17"/>
                  </a:lnTo>
                  <a:lnTo>
                    <a:pt x="837" y="31"/>
                  </a:lnTo>
                  <a:lnTo>
                    <a:pt x="40" y="31"/>
                  </a:lnTo>
                  <a:lnTo>
                    <a:pt x="40" y="131"/>
                  </a:lnTo>
                  <a:lnTo>
                    <a:pt x="837" y="131"/>
                  </a:lnTo>
                  <a:lnTo>
                    <a:pt x="837" y="145"/>
                  </a:lnTo>
                  <a:lnTo>
                    <a:pt x="0" y="145"/>
                  </a:lnTo>
                  <a:lnTo>
                    <a:pt x="0" y="159"/>
                  </a:lnTo>
                  <a:lnTo>
                    <a:pt x="837" y="159"/>
                  </a:lnTo>
                  <a:lnTo>
                    <a:pt x="878" y="159"/>
                  </a:lnTo>
                  <a:lnTo>
                    <a:pt x="878" y="145"/>
                  </a:lnTo>
                  <a:lnTo>
                    <a:pt x="878" y="131"/>
                  </a:lnTo>
                  <a:lnTo>
                    <a:pt x="878" y="31"/>
                  </a:lnTo>
                  <a:lnTo>
                    <a:pt x="878" y="17"/>
                  </a:lnTo>
                  <a:lnTo>
                    <a:pt x="878" y="0"/>
                  </a:lnTo>
                  <a:lnTo>
                    <a:pt x="837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6387789" y="5182777"/>
              <a:ext cx="609498" cy="145154"/>
            </a:xfrm>
            <a:custGeom>
              <a:avLst/>
              <a:gdLst>
                <a:gd name="T0" fmla="*/ 785 w 823"/>
                <a:gd name="T1" fmla="*/ 0 h 196"/>
                <a:gd name="T2" fmla="*/ 0 w 823"/>
                <a:gd name="T3" fmla="*/ 0 h 196"/>
                <a:gd name="T4" fmla="*/ 0 w 823"/>
                <a:gd name="T5" fmla="*/ 19 h 196"/>
                <a:gd name="T6" fmla="*/ 785 w 823"/>
                <a:gd name="T7" fmla="*/ 19 h 196"/>
                <a:gd name="T8" fmla="*/ 785 w 823"/>
                <a:gd name="T9" fmla="*/ 38 h 196"/>
                <a:gd name="T10" fmla="*/ 38 w 823"/>
                <a:gd name="T11" fmla="*/ 38 h 196"/>
                <a:gd name="T12" fmla="*/ 38 w 823"/>
                <a:gd name="T13" fmla="*/ 161 h 196"/>
                <a:gd name="T14" fmla="*/ 785 w 823"/>
                <a:gd name="T15" fmla="*/ 161 h 196"/>
                <a:gd name="T16" fmla="*/ 785 w 823"/>
                <a:gd name="T17" fmla="*/ 177 h 196"/>
                <a:gd name="T18" fmla="*/ 0 w 823"/>
                <a:gd name="T19" fmla="*/ 177 h 196"/>
                <a:gd name="T20" fmla="*/ 0 w 823"/>
                <a:gd name="T21" fmla="*/ 196 h 196"/>
                <a:gd name="T22" fmla="*/ 785 w 823"/>
                <a:gd name="T23" fmla="*/ 196 h 196"/>
                <a:gd name="T24" fmla="*/ 823 w 823"/>
                <a:gd name="T25" fmla="*/ 196 h 196"/>
                <a:gd name="T26" fmla="*/ 823 w 823"/>
                <a:gd name="T27" fmla="*/ 177 h 196"/>
                <a:gd name="T28" fmla="*/ 823 w 823"/>
                <a:gd name="T29" fmla="*/ 161 h 196"/>
                <a:gd name="T30" fmla="*/ 823 w 823"/>
                <a:gd name="T31" fmla="*/ 38 h 196"/>
                <a:gd name="T32" fmla="*/ 823 w 823"/>
                <a:gd name="T33" fmla="*/ 19 h 196"/>
                <a:gd name="T34" fmla="*/ 823 w 823"/>
                <a:gd name="T35" fmla="*/ 0 h 196"/>
                <a:gd name="T36" fmla="*/ 785 w 823"/>
                <a:gd name="T37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3" h="196">
                  <a:moveTo>
                    <a:pt x="785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785" y="19"/>
                  </a:lnTo>
                  <a:lnTo>
                    <a:pt x="785" y="38"/>
                  </a:lnTo>
                  <a:lnTo>
                    <a:pt x="38" y="38"/>
                  </a:lnTo>
                  <a:lnTo>
                    <a:pt x="38" y="161"/>
                  </a:lnTo>
                  <a:lnTo>
                    <a:pt x="785" y="161"/>
                  </a:lnTo>
                  <a:lnTo>
                    <a:pt x="785" y="177"/>
                  </a:lnTo>
                  <a:lnTo>
                    <a:pt x="0" y="177"/>
                  </a:lnTo>
                  <a:lnTo>
                    <a:pt x="0" y="196"/>
                  </a:lnTo>
                  <a:lnTo>
                    <a:pt x="785" y="196"/>
                  </a:lnTo>
                  <a:lnTo>
                    <a:pt x="823" y="196"/>
                  </a:lnTo>
                  <a:lnTo>
                    <a:pt x="823" y="177"/>
                  </a:lnTo>
                  <a:lnTo>
                    <a:pt x="823" y="161"/>
                  </a:lnTo>
                  <a:lnTo>
                    <a:pt x="823" y="38"/>
                  </a:lnTo>
                  <a:lnTo>
                    <a:pt x="823" y="19"/>
                  </a:lnTo>
                  <a:lnTo>
                    <a:pt x="823" y="0"/>
                  </a:lnTo>
                  <a:lnTo>
                    <a:pt x="785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6387789" y="5062063"/>
              <a:ext cx="649489" cy="117012"/>
            </a:xfrm>
            <a:custGeom>
              <a:avLst/>
              <a:gdLst>
                <a:gd name="T0" fmla="*/ 837 w 877"/>
                <a:gd name="T1" fmla="*/ 0 h 158"/>
                <a:gd name="T2" fmla="*/ 0 w 877"/>
                <a:gd name="T3" fmla="*/ 0 h 158"/>
                <a:gd name="T4" fmla="*/ 0 w 877"/>
                <a:gd name="T5" fmla="*/ 16 h 158"/>
                <a:gd name="T6" fmla="*/ 837 w 877"/>
                <a:gd name="T7" fmla="*/ 16 h 158"/>
                <a:gd name="T8" fmla="*/ 837 w 877"/>
                <a:gd name="T9" fmla="*/ 31 h 158"/>
                <a:gd name="T10" fmla="*/ 40 w 877"/>
                <a:gd name="T11" fmla="*/ 31 h 158"/>
                <a:gd name="T12" fmla="*/ 40 w 877"/>
                <a:gd name="T13" fmla="*/ 130 h 158"/>
                <a:gd name="T14" fmla="*/ 837 w 877"/>
                <a:gd name="T15" fmla="*/ 130 h 158"/>
                <a:gd name="T16" fmla="*/ 837 w 877"/>
                <a:gd name="T17" fmla="*/ 144 h 158"/>
                <a:gd name="T18" fmla="*/ 0 w 877"/>
                <a:gd name="T19" fmla="*/ 144 h 158"/>
                <a:gd name="T20" fmla="*/ 0 w 877"/>
                <a:gd name="T21" fmla="*/ 158 h 158"/>
                <a:gd name="T22" fmla="*/ 837 w 877"/>
                <a:gd name="T23" fmla="*/ 158 h 158"/>
                <a:gd name="T24" fmla="*/ 877 w 877"/>
                <a:gd name="T25" fmla="*/ 158 h 158"/>
                <a:gd name="T26" fmla="*/ 877 w 877"/>
                <a:gd name="T27" fmla="*/ 144 h 158"/>
                <a:gd name="T28" fmla="*/ 877 w 877"/>
                <a:gd name="T29" fmla="*/ 130 h 158"/>
                <a:gd name="T30" fmla="*/ 877 w 877"/>
                <a:gd name="T31" fmla="*/ 31 h 158"/>
                <a:gd name="T32" fmla="*/ 877 w 877"/>
                <a:gd name="T33" fmla="*/ 16 h 158"/>
                <a:gd name="T34" fmla="*/ 877 w 877"/>
                <a:gd name="T35" fmla="*/ 0 h 158"/>
                <a:gd name="T36" fmla="*/ 837 w 877"/>
                <a:gd name="T3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7" h="158">
                  <a:moveTo>
                    <a:pt x="837" y="0"/>
                  </a:moveTo>
                  <a:lnTo>
                    <a:pt x="0" y="0"/>
                  </a:lnTo>
                  <a:lnTo>
                    <a:pt x="0" y="16"/>
                  </a:lnTo>
                  <a:lnTo>
                    <a:pt x="837" y="16"/>
                  </a:lnTo>
                  <a:lnTo>
                    <a:pt x="837" y="31"/>
                  </a:lnTo>
                  <a:lnTo>
                    <a:pt x="40" y="31"/>
                  </a:lnTo>
                  <a:lnTo>
                    <a:pt x="40" y="130"/>
                  </a:lnTo>
                  <a:lnTo>
                    <a:pt x="837" y="130"/>
                  </a:lnTo>
                  <a:lnTo>
                    <a:pt x="837" y="144"/>
                  </a:lnTo>
                  <a:lnTo>
                    <a:pt x="0" y="144"/>
                  </a:lnTo>
                  <a:lnTo>
                    <a:pt x="0" y="158"/>
                  </a:lnTo>
                  <a:lnTo>
                    <a:pt x="837" y="158"/>
                  </a:lnTo>
                  <a:lnTo>
                    <a:pt x="877" y="158"/>
                  </a:lnTo>
                  <a:lnTo>
                    <a:pt x="877" y="144"/>
                  </a:lnTo>
                  <a:lnTo>
                    <a:pt x="877" y="130"/>
                  </a:lnTo>
                  <a:lnTo>
                    <a:pt x="877" y="31"/>
                  </a:lnTo>
                  <a:lnTo>
                    <a:pt x="877" y="16"/>
                  </a:lnTo>
                  <a:lnTo>
                    <a:pt x="877" y="0"/>
                  </a:lnTo>
                  <a:lnTo>
                    <a:pt x="837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Freeform 28"/>
            <p:cNvSpPr>
              <a:spLocks/>
            </p:cNvSpPr>
            <p:nvPr/>
          </p:nvSpPr>
          <p:spPr bwMode="auto">
            <a:xfrm>
              <a:off x="6584043" y="5445683"/>
              <a:ext cx="649489" cy="117012"/>
            </a:xfrm>
            <a:custGeom>
              <a:avLst/>
              <a:gdLst>
                <a:gd name="T0" fmla="*/ 834 w 877"/>
                <a:gd name="T1" fmla="*/ 0 h 158"/>
                <a:gd name="T2" fmla="*/ 0 w 877"/>
                <a:gd name="T3" fmla="*/ 0 h 158"/>
                <a:gd name="T4" fmla="*/ 0 w 877"/>
                <a:gd name="T5" fmla="*/ 14 h 158"/>
                <a:gd name="T6" fmla="*/ 834 w 877"/>
                <a:gd name="T7" fmla="*/ 14 h 158"/>
                <a:gd name="T8" fmla="*/ 834 w 877"/>
                <a:gd name="T9" fmla="*/ 31 h 158"/>
                <a:gd name="T10" fmla="*/ 40 w 877"/>
                <a:gd name="T11" fmla="*/ 31 h 158"/>
                <a:gd name="T12" fmla="*/ 40 w 877"/>
                <a:gd name="T13" fmla="*/ 130 h 158"/>
                <a:gd name="T14" fmla="*/ 834 w 877"/>
                <a:gd name="T15" fmla="*/ 130 h 158"/>
                <a:gd name="T16" fmla="*/ 834 w 877"/>
                <a:gd name="T17" fmla="*/ 144 h 158"/>
                <a:gd name="T18" fmla="*/ 0 w 877"/>
                <a:gd name="T19" fmla="*/ 144 h 158"/>
                <a:gd name="T20" fmla="*/ 0 w 877"/>
                <a:gd name="T21" fmla="*/ 158 h 158"/>
                <a:gd name="T22" fmla="*/ 834 w 877"/>
                <a:gd name="T23" fmla="*/ 158 h 158"/>
                <a:gd name="T24" fmla="*/ 877 w 877"/>
                <a:gd name="T25" fmla="*/ 158 h 158"/>
                <a:gd name="T26" fmla="*/ 877 w 877"/>
                <a:gd name="T27" fmla="*/ 144 h 158"/>
                <a:gd name="T28" fmla="*/ 877 w 877"/>
                <a:gd name="T29" fmla="*/ 130 h 158"/>
                <a:gd name="T30" fmla="*/ 877 w 877"/>
                <a:gd name="T31" fmla="*/ 31 h 158"/>
                <a:gd name="T32" fmla="*/ 877 w 877"/>
                <a:gd name="T33" fmla="*/ 14 h 158"/>
                <a:gd name="T34" fmla="*/ 877 w 877"/>
                <a:gd name="T35" fmla="*/ 0 h 158"/>
                <a:gd name="T36" fmla="*/ 834 w 877"/>
                <a:gd name="T3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7" h="158">
                  <a:moveTo>
                    <a:pt x="834" y="0"/>
                  </a:moveTo>
                  <a:lnTo>
                    <a:pt x="0" y="0"/>
                  </a:lnTo>
                  <a:lnTo>
                    <a:pt x="0" y="14"/>
                  </a:lnTo>
                  <a:lnTo>
                    <a:pt x="834" y="14"/>
                  </a:lnTo>
                  <a:lnTo>
                    <a:pt x="834" y="31"/>
                  </a:lnTo>
                  <a:lnTo>
                    <a:pt x="40" y="31"/>
                  </a:lnTo>
                  <a:lnTo>
                    <a:pt x="40" y="130"/>
                  </a:lnTo>
                  <a:lnTo>
                    <a:pt x="834" y="130"/>
                  </a:lnTo>
                  <a:lnTo>
                    <a:pt x="834" y="144"/>
                  </a:lnTo>
                  <a:lnTo>
                    <a:pt x="0" y="144"/>
                  </a:lnTo>
                  <a:lnTo>
                    <a:pt x="0" y="158"/>
                  </a:lnTo>
                  <a:lnTo>
                    <a:pt x="834" y="158"/>
                  </a:lnTo>
                  <a:lnTo>
                    <a:pt x="877" y="158"/>
                  </a:lnTo>
                  <a:lnTo>
                    <a:pt x="877" y="144"/>
                  </a:lnTo>
                  <a:lnTo>
                    <a:pt x="877" y="130"/>
                  </a:lnTo>
                  <a:lnTo>
                    <a:pt x="877" y="31"/>
                  </a:lnTo>
                  <a:lnTo>
                    <a:pt x="877" y="14"/>
                  </a:lnTo>
                  <a:lnTo>
                    <a:pt x="877" y="0"/>
                  </a:lnTo>
                  <a:lnTo>
                    <a:pt x="834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9" name="Freeform 138"/>
            <p:cNvSpPr>
              <a:spLocks/>
            </p:cNvSpPr>
            <p:nvPr/>
          </p:nvSpPr>
          <p:spPr bwMode="auto">
            <a:xfrm>
              <a:off x="3629126" y="3832699"/>
              <a:ext cx="791681" cy="791680"/>
            </a:xfrm>
            <a:custGeom>
              <a:avLst/>
              <a:gdLst>
                <a:gd name="T0" fmla="*/ 372 w 452"/>
                <a:gd name="T1" fmla="*/ 372 h 452"/>
                <a:gd name="T2" fmla="*/ 81 w 452"/>
                <a:gd name="T3" fmla="*/ 372 h 452"/>
                <a:gd name="T4" fmla="*/ 81 w 452"/>
                <a:gd name="T5" fmla="*/ 81 h 452"/>
                <a:gd name="T6" fmla="*/ 372 w 452"/>
                <a:gd name="T7" fmla="*/ 81 h 452"/>
                <a:gd name="T8" fmla="*/ 372 w 452"/>
                <a:gd name="T9" fmla="*/ 372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452">
                  <a:moveTo>
                    <a:pt x="372" y="372"/>
                  </a:moveTo>
                  <a:cubicBezTo>
                    <a:pt x="291" y="452"/>
                    <a:pt x="161" y="452"/>
                    <a:pt x="81" y="372"/>
                  </a:cubicBezTo>
                  <a:cubicBezTo>
                    <a:pt x="0" y="291"/>
                    <a:pt x="0" y="161"/>
                    <a:pt x="81" y="81"/>
                  </a:cubicBezTo>
                  <a:cubicBezTo>
                    <a:pt x="161" y="0"/>
                    <a:pt x="291" y="0"/>
                    <a:pt x="372" y="81"/>
                  </a:cubicBezTo>
                  <a:cubicBezTo>
                    <a:pt x="452" y="161"/>
                    <a:pt x="452" y="291"/>
                    <a:pt x="372" y="37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0" name="Freeform 139"/>
            <p:cNvSpPr>
              <a:spLocks/>
            </p:cNvSpPr>
            <p:nvPr/>
          </p:nvSpPr>
          <p:spPr bwMode="auto">
            <a:xfrm>
              <a:off x="7198724" y="2353761"/>
              <a:ext cx="791681" cy="791680"/>
            </a:xfrm>
            <a:custGeom>
              <a:avLst/>
              <a:gdLst>
                <a:gd name="T0" fmla="*/ 372 w 452"/>
                <a:gd name="T1" fmla="*/ 372 h 452"/>
                <a:gd name="T2" fmla="*/ 80 w 452"/>
                <a:gd name="T3" fmla="*/ 372 h 452"/>
                <a:gd name="T4" fmla="*/ 80 w 452"/>
                <a:gd name="T5" fmla="*/ 81 h 452"/>
                <a:gd name="T6" fmla="*/ 372 w 452"/>
                <a:gd name="T7" fmla="*/ 81 h 452"/>
                <a:gd name="T8" fmla="*/ 372 w 452"/>
                <a:gd name="T9" fmla="*/ 372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452">
                  <a:moveTo>
                    <a:pt x="372" y="372"/>
                  </a:moveTo>
                  <a:cubicBezTo>
                    <a:pt x="291" y="452"/>
                    <a:pt x="161" y="452"/>
                    <a:pt x="80" y="372"/>
                  </a:cubicBezTo>
                  <a:cubicBezTo>
                    <a:pt x="0" y="291"/>
                    <a:pt x="0" y="161"/>
                    <a:pt x="80" y="81"/>
                  </a:cubicBezTo>
                  <a:cubicBezTo>
                    <a:pt x="161" y="0"/>
                    <a:pt x="291" y="0"/>
                    <a:pt x="372" y="81"/>
                  </a:cubicBezTo>
                  <a:cubicBezTo>
                    <a:pt x="452" y="161"/>
                    <a:pt x="452" y="291"/>
                    <a:pt x="372" y="37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1" name="Freeform 140"/>
            <p:cNvSpPr>
              <a:spLocks/>
            </p:cNvSpPr>
            <p:nvPr/>
          </p:nvSpPr>
          <p:spPr bwMode="auto">
            <a:xfrm>
              <a:off x="5720526" y="1742782"/>
              <a:ext cx="791681" cy="791680"/>
            </a:xfrm>
            <a:custGeom>
              <a:avLst/>
              <a:gdLst>
                <a:gd name="T0" fmla="*/ 372 w 452"/>
                <a:gd name="T1" fmla="*/ 371 h 452"/>
                <a:gd name="T2" fmla="*/ 80 w 452"/>
                <a:gd name="T3" fmla="*/ 371 h 452"/>
                <a:gd name="T4" fmla="*/ 80 w 452"/>
                <a:gd name="T5" fmla="*/ 80 h 452"/>
                <a:gd name="T6" fmla="*/ 372 w 452"/>
                <a:gd name="T7" fmla="*/ 80 h 452"/>
                <a:gd name="T8" fmla="*/ 372 w 452"/>
                <a:gd name="T9" fmla="*/ 371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452">
                  <a:moveTo>
                    <a:pt x="372" y="371"/>
                  </a:moveTo>
                  <a:cubicBezTo>
                    <a:pt x="291" y="452"/>
                    <a:pt x="161" y="452"/>
                    <a:pt x="80" y="371"/>
                  </a:cubicBezTo>
                  <a:cubicBezTo>
                    <a:pt x="0" y="291"/>
                    <a:pt x="0" y="160"/>
                    <a:pt x="80" y="80"/>
                  </a:cubicBezTo>
                  <a:cubicBezTo>
                    <a:pt x="161" y="0"/>
                    <a:pt x="291" y="0"/>
                    <a:pt x="372" y="80"/>
                  </a:cubicBezTo>
                  <a:cubicBezTo>
                    <a:pt x="452" y="160"/>
                    <a:pt x="452" y="291"/>
                    <a:pt x="372" y="37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2" name="Freeform 141"/>
            <p:cNvSpPr>
              <a:spLocks/>
            </p:cNvSpPr>
            <p:nvPr/>
          </p:nvSpPr>
          <p:spPr bwMode="auto">
            <a:xfrm>
              <a:off x="4242327" y="2353761"/>
              <a:ext cx="791681" cy="791680"/>
            </a:xfrm>
            <a:custGeom>
              <a:avLst/>
              <a:gdLst>
                <a:gd name="T0" fmla="*/ 372 w 452"/>
                <a:gd name="T1" fmla="*/ 372 h 452"/>
                <a:gd name="T2" fmla="*/ 80 w 452"/>
                <a:gd name="T3" fmla="*/ 372 h 452"/>
                <a:gd name="T4" fmla="*/ 80 w 452"/>
                <a:gd name="T5" fmla="*/ 81 h 452"/>
                <a:gd name="T6" fmla="*/ 372 w 452"/>
                <a:gd name="T7" fmla="*/ 81 h 452"/>
                <a:gd name="T8" fmla="*/ 372 w 452"/>
                <a:gd name="T9" fmla="*/ 372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452">
                  <a:moveTo>
                    <a:pt x="372" y="372"/>
                  </a:moveTo>
                  <a:cubicBezTo>
                    <a:pt x="291" y="452"/>
                    <a:pt x="161" y="452"/>
                    <a:pt x="80" y="372"/>
                  </a:cubicBezTo>
                  <a:cubicBezTo>
                    <a:pt x="0" y="291"/>
                    <a:pt x="0" y="161"/>
                    <a:pt x="80" y="81"/>
                  </a:cubicBezTo>
                  <a:cubicBezTo>
                    <a:pt x="161" y="0"/>
                    <a:pt x="291" y="0"/>
                    <a:pt x="372" y="81"/>
                  </a:cubicBezTo>
                  <a:cubicBezTo>
                    <a:pt x="452" y="161"/>
                    <a:pt x="452" y="291"/>
                    <a:pt x="372" y="37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3" name="Freeform 142"/>
            <p:cNvSpPr>
              <a:spLocks/>
            </p:cNvSpPr>
            <p:nvPr/>
          </p:nvSpPr>
          <p:spPr bwMode="auto">
            <a:xfrm>
              <a:off x="7811184" y="3832699"/>
              <a:ext cx="791681" cy="791680"/>
            </a:xfrm>
            <a:custGeom>
              <a:avLst/>
              <a:gdLst>
                <a:gd name="T0" fmla="*/ 371 w 452"/>
                <a:gd name="T1" fmla="*/ 372 h 452"/>
                <a:gd name="T2" fmla="*/ 80 w 452"/>
                <a:gd name="T3" fmla="*/ 372 h 452"/>
                <a:gd name="T4" fmla="*/ 80 w 452"/>
                <a:gd name="T5" fmla="*/ 81 h 452"/>
                <a:gd name="T6" fmla="*/ 371 w 452"/>
                <a:gd name="T7" fmla="*/ 81 h 452"/>
                <a:gd name="T8" fmla="*/ 371 w 452"/>
                <a:gd name="T9" fmla="*/ 372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452">
                  <a:moveTo>
                    <a:pt x="371" y="372"/>
                  </a:moveTo>
                  <a:cubicBezTo>
                    <a:pt x="291" y="452"/>
                    <a:pt x="161" y="452"/>
                    <a:pt x="80" y="372"/>
                  </a:cubicBezTo>
                  <a:cubicBezTo>
                    <a:pt x="0" y="291"/>
                    <a:pt x="0" y="161"/>
                    <a:pt x="80" y="81"/>
                  </a:cubicBezTo>
                  <a:cubicBezTo>
                    <a:pt x="161" y="0"/>
                    <a:pt x="291" y="0"/>
                    <a:pt x="371" y="81"/>
                  </a:cubicBezTo>
                  <a:cubicBezTo>
                    <a:pt x="452" y="161"/>
                    <a:pt x="452" y="291"/>
                    <a:pt x="371" y="37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4" name="Freeform 143"/>
            <p:cNvSpPr>
              <a:spLocks/>
            </p:cNvSpPr>
            <p:nvPr/>
          </p:nvSpPr>
          <p:spPr bwMode="auto">
            <a:xfrm>
              <a:off x="8086680" y="3042500"/>
              <a:ext cx="570247" cy="570987"/>
            </a:xfrm>
            <a:custGeom>
              <a:avLst/>
              <a:gdLst>
                <a:gd name="T0" fmla="*/ 268 w 326"/>
                <a:gd name="T1" fmla="*/ 268 h 326"/>
                <a:gd name="T2" fmla="*/ 58 w 326"/>
                <a:gd name="T3" fmla="*/ 268 h 326"/>
                <a:gd name="T4" fmla="*/ 58 w 326"/>
                <a:gd name="T5" fmla="*/ 58 h 326"/>
                <a:gd name="T6" fmla="*/ 268 w 326"/>
                <a:gd name="T7" fmla="*/ 58 h 326"/>
                <a:gd name="T8" fmla="*/ 268 w 326"/>
                <a:gd name="T9" fmla="*/ 268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6" h="326">
                  <a:moveTo>
                    <a:pt x="268" y="268"/>
                  </a:moveTo>
                  <a:cubicBezTo>
                    <a:pt x="210" y="326"/>
                    <a:pt x="116" y="326"/>
                    <a:pt x="58" y="268"/>
                  </a:cubicBezTo>
                  <a:cubicBezTo>
                    <a:pt x="0" y="210"/>
                    <a:pt x="0" y="116"/>
                    <a:pt x="58" y="58"/>
                  </a:cubicBezTo>
                  <a:cubicBezTo>
                    <a:pt x="116" y="0"/>
                    <a:pt x="210" y="0"/>
                    <a:pt x="268" y="58"/>
                  </a:cubicBezTo>
                  <a:cubicBezTo>
                    <a:pt x="326" y="116"/>
                    <a:pt x="326" y="210"/>
                    <a:pt x="268" y="268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5" name="Freeform 144"/>
            <p:cNvSpPr>
              <a:spLocks/>
            </p:cNvSpPr>
            <p:nvPr/>
          </p:nvSpPr>
          <p:spPr bwMode="auto">
            <a:xfrm>
              <a:off x="6757338" y="1733895"/>
              <a:ext cx="568766" cy="569506"/>
            </a:xfrm>
            <a:custGeom>
              <a:avLst/>
              <a:gdLst>
                <a:gd name="T0" fmla="*/ 268 w 325"/>
                <a:gd name="T1" fmla="*/ 268 h 325"/>
                <a:gd name="T2" fmla="*/ 58 w 325"/>
                <a:gd name="T3" fmla="*/ 268 h 325"/>
                <a:gd name="T4" fmla="*/ 58 w 325"/>
                <a:gd name="T5" fmla="*/ 58 h 325"/>
                <a:gd name="T6" fmla="*/ 268 w 325"/>
                <a:gd name="T7" fmla="*/ 58 h 325"/>
                <a:gd name="T8" fmla="*/ 268 w 325"/>
                <a:gd name="T9" fmla="*/ 268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5" h="325">
                  <a:moveTo>
                    <a:pt x="268" y="268"/>
                  </a:moveTo>
                  <a:cubicBezTo>
                    <a:pt x="210" y="325"/>
                    <a:pt x="116" y="325"/>
                    <a:pt x="58" y="268"/>
                  </a:cubicBezTo>
                  <a:cubicBezTo>
                    <a:pt x="0" y="210"/>
                    <a:pt x="0" y="116"/>
                    <a:pt x="58" y="58"/>
                  </a:cubicBezTo>
                  <a:cubicBezTo>
                    <a:pt x="116" y="0"/>
                    <a:pt x="210" y="0"/>
                    <a:pt x="268" y="58"/>
                  </a:cubicBezTo>
                  <a:cubicBezTo>
                    <a:pt x="325" y="116"/>
                    <a:pt x="325" y="210"/>
                    <a:pt x="268" y="26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6" name="Freeform 145"/>
            <p:cNvSpPr>
              <a:spLocks/>
            </p:cNvSpPr>
            <p:nvPr/>
          </p:nvSpPr>
          <p:spPr bwMode="auto">
            <a:xfrm>
              <a:off x="4890335" y="1723527"/>
              <a:ext cx="568766" cy="570987"/>
            </a:xfrm>
            <a:custGeom>
              <a:avLst/>
              <a:gdLst>
                <a:gd name="T0" fmla="*/ 267 w 325"/>
                <a:gd name="T1" fmla="*/ 268 h 326"/>
                <a:gd name="T2" fmla="*/ 57 w 325"/>
                <a:gd name="T3" fmla="*/ 268 h 326"/>
                <a:gd name="T4" fmla="*/ 57 w 325"/>
                <a:gd name="T5" fmla="*/ 58 h 326"/>
                <a:gd name="T6" fmla="*/ 267 w 325"/>
                <a:gd name="T7" fmla="*/ 58 h 326"/>
                <a:gd name="T8" fmla="*/ 267 w 325"/>
                <a:gd name="T9" fmla="*/ 268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5" h="326">
                  <a:moveTo>
                    <a:pt x="267" y="268"/>
                  </a:moveTo>
                  <a:cubicBezTo>
                    <a:pt x="209" y="326"/>
                    <a:pt x="115" y="326"/>
                    <a:pt x="57" y="268"/>
                  </a:cubicBezTo>
                  <a:cubicBezTo>
                    <a:pt x="0" y="210"/>
                    <a:pt x="0" y="116"/>
                    <a:pt x="57" y="58"/>
                  </a:cubicBezTo>
                  <a:cubicBezTo>
                    <a:pt x="115" y="0"/>
                    <a:pt x="209" y="0"/>
                    <a:pt x="267" y="58"/>
                  </a:cubicBezTo>
                  <a:cubicBezTo>
                    <a:pt x="325" y="116"/>
                    <a:pt x="325" y="210"/>
                    <a:pt x="267" y="26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7" name="Freeform 146"/>
            <p:cNvSpPr>
              <a:spLocks/>
            </p:cNvSpPr>
            <p:nvPr/>
          </p:nvSpPr>
          <p:spPr bwMode="auto">
            <a:xfrm>
              <a:off x="3534332" y="3009174"/>
              <a:ext cx="569506" cy="569506"/>
            </a:xfrm>
            <a:custGeom>
              <a:avLst/>
              <a:gdLst>
                <a:gd name="T0" fmla="*/ 267 w 325"/>
                <a:gd name="T1" fmla="*/ 267 h 325"/>
                <a:gd name="T2" fmla="*/ 58 w 325"/>
                <a:gd name="T3" fmla="*/ 267 h 325"/>
                <a:gd name="T4" fmla="*/ 58 w 325"/>
                <a:gd name="T5" fmla="*/ 58 h 325"/>
                <a:gd name="T6" fmla="*/ 267 w 325"/>
                <a:gd name="T7" fmla="*/ 58 h 325"/>
                <a:gd name="T8" fmla="*/ 267 w 325"/>
                <a:gd name="T9" fmla="*/ 267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5" h="325">
                  <a:moveTo>
                    <a:pt x="267" y="267"/>
                  </a:moveTo>
                  <a:cubicBezTo>
                    <a:pt x="210" y="325"/>
                    <a:pt x="116" y="325"/>
                    <a:pt x="58" y="267"/>
                  </a:cubicBezTo>
                  <a:cubicBezTo>
                    <a:pt x="0" y="209"/>
                    <a:pt x="0" y="116"/>
                    <a:pt x="58" y="58"/>
                  </a:cubicBezTo>
                  <a:cubicBezTo>
                    <a:pt x="116" y="0"/>
                    <a:pt x="210" y="0"/>
                    <a:pt x="267" y="58"/>
                  </a:cubicBezTo>
                  <a:cubicBezTo>
                    <a:pt x="325" y="116"/>
                    <a:pt x="325" y="209"/>
                    <a:pt x="267" y="267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8" name="Freeform 147"/>
            <p:cNvSpPr>
              <a:spLocks noEditPoints="1"/>
            </p:cNvSpPr>
            <p:nvPr/>
          </p:nvSpPr>
          <p:spPr bwMode="auto">
            <a:xfrm>
              <a:off x="4513433" y="2573503"/>
              <a:ext cx="249468" cy="345530"/>
            </a:xfrm>
            <a:custGeom>
              <a:avLst/>
              <a:gdLst>
                <a:gd name="T0" fmla="*/ 62 w 81"/>
                <a:gd name="T1" fmla="*/ 37 h 112"/>
                <a:gd name="T2" fmla="*/ 74 w 81"/>
                <a:gd name="T3" fmla="*/ 36 h 112"/>
                <a:gd name="T4" fmla="*/ 69 w 81"/>
                <a:gd name="T5" fmla="*/ 43 h 112"/>
                <a:gd name="T6" fmla="*/ 69 w 81"/>
                <a:gd name="T7" fmla="*/ 100 h 112"/>
                <a:gd name="T8" fmla="*/ 12 w 81"/>
                <a:gd name="T9" fmla="*/ 100 h 112"/>
                <a:gd name="T10" fmla="*/ 12 w 81"/>
                <a:gd name="T11" fmla="*/ 43 h 112"/>
                <a:gd name="T12" fmla="*/ 36 w 81"/>
                <a:gd name="T13" fmla="*/ 27 h 112"/>
                <a:gd name="T14" fmla="*/ 29 w 81"/>
                <a:gd name="T15" fmla="*/ 21 h 112"/>
                <a:gd name="T16" fmla="*/ 22 w 81"/>
                <a:gd name="T17" fmla="*/ 12 h 112"/>
                <a:gd name="T18" fmla="*/ 41 w 81"/>
                <a:gd name="T19" fmla="*/ 0 h 112"/>
                <a:gd name="T20" fmla="*/ 59 w 81"/>
                <a:gd name="T21" fmla="*/ 12 h 112"/>
                <a:gd name="T22" fmla="*/ 52 w 81"/>
                <a:gd name="T23" fmla="*/ 21 h 112"/>
                <a:gd name="T24" fmla="*/ 45 w 81"/>
                <a:gd name="T25" fmla="*/ 27 h 112"/>
                <a:gd name="T26" fmla="*/ 29 w 81"/>
                <a:gd name="T27" fmla="*/ 15 h 112"/>
                <a:gd name="T28" fmla="*/ 52 w 81"/>
                <a:gd name="T29" fmla="*/ 14 h 112"/>
                <a:gd name="T30" fmla="*/ 53 w 81"/>
                <a:gd name="T31" fmla="*/ 12 h 112"/>
                <a:gd name="T32" fmla="*/ 41 w 81"/>
                <a:gd name="T33" fmla="*/ 5 h 112"/>
                <a:gd name="T34" fmla="*/ 28 w 81"/>
                <a:gd name="T35" fmla="*/ 12 h 112"/>
                <a:gd name="T36" fmla="*/ 20 w 81"/>
                <a:gd name="T37" fmla="*/ 53 h 112"/>
                <a:gd name="T38" fmla="*/ 27 w 81"/>
                <a:gd name="T39" fmla="*/ 56 h 112"/>
                <a:gd name="T40" fmla="*/ 20 w 81"/>
                <a:gd name="T41" fmla="*/ 53 h 112"/>
                <a:gd name="T42" fmla="*/ 27 w 81"/>
                <a:gd name="T43" fmla="*/ 87 h 112"/>
                <a:gd name="T44" fmla="*/ 20 w 81"/>
                <a:gd name="T45" fmla="*/ 90 h 112"/>
                <a:gd name="T46" fmla="*/ 61 w 81"/>
                <a:gd name="T47" fmla="*/ 90 h 112"/>
                <a:gd name="T48" fmla="*/ 54 w 81"/>
                <a:gd name="T49" fmla="*/ 87 h 112"/>
                <a:gd name="T50" fmla="*/ 61 w 81"/>
                <a:gd name="T51" fmla="*/ 90 h 112"/>
                <a:gd name="T52" fmla="*/ 61 w 81"/>
                <a:gd name="T53" fmla="*/ 70 h 112"/>
                <a:gd name="T54" fmla="*/ 68 w 81"/>
                <a:gd name="T55" fmla="*/ 73 h 112"/>
                <a:gd name="T56" fmla="*/ 42 w 81"/>
                <a:gd name="T57" fmla="*/ 99 h 112"/>
                <a:gd name="T58" fmla="*/ 39 w 81"/>
                <a:gd name="T59" fmla="*/ 92 h 112"/>
                <a:gd name="T60" fmla="*/ 42 w 81"/>
                <a:gd name="T61" fmla="*/ 99 h 112"/>
                <a:gd name="T62" fmla="*/ 20 w 81"/>
                <a:gd name="T63" fmla="*/ 73 h 112"/>
                <a:gd name="T64" fmla="*/ 13 w 81"/>
                <a:gd name="T65" fmla="*/ 70 h 112"/>
                <a:gd name="T66" fmla="*/ 39 w 81"/>
                <a:gd name="T67" fmla="*/ 44 h 112"/>
                <a:gd name="T68" fmla="*/ 42 w 81"/>
                <a:gd name="T69" fmla="*/ 51 h 112"/>
                <a:gd name="T70" fmla="*/ 39 w 81"/>
                <a:gd name="T71" fmla="*/ 44 h 112"/>
                <a:gd name="T72" fmla="*/ 45 w 81"/>
                <a:gd name="T73" fmla="*/ 68 h 112"/>
                <a:gd name="T74" fmla="*/ 54 w 81"/>
                <a:gd name="T75" fmla="*/ 49 h 112"/>
                <a:gd name="T76" fmla="*/ 38 w 81"/>
                <a:gd name="T77" fmla="*/ 67 h 112"/>
                <a:gd name="T78" fmla="*/ 43 w 81"/>
                <a:gd name="T79" fmla="*/ 78 h 112"/>
                <a:gd name="T80" fmla="*/ 58 w 81"/>
                <a:gd name="T81" fmla="*/ 82 h 112"/>
                <a:gd name="T82" fmla="*/ 46 w 81"/>
                <a:gd name="T83" fmla="*/ 73 h 112"/>
                <a:gd name="T84" fmla="*/ 61 w 81"/>
                <a:gd name="T85" fmla="*/ 51 h 112"/>
                <a:gd name="T86" fmla="*/ 20 w 81"/>
                <a:gd name="T87" fmla="*/ 51 h 112"/>
                <a:gd name="T88" fmla="*/ 20 w 81"/>
                <a:gd name="T89" fmla="*/ 92 h 112"/>
                <a:gd name="T90" fmla="*/ 61 w 81"/>
                <a:gd name="T91" fmla="*/ 92 h 112"/>
                <a:gd name="T92" fmla="*/ 61 w 81"/>
                <a:gd name="T93" fmla="*/ 51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1" h="112">
                  <a:moveTo>
                    <a:pt x="45" y="31"/>
                  </a:moveTo>
                  <a:cubicBezTo>
                    <a:pt x="51" y="32"/>
                    <a:pt x="57" y="34"/>
                    <a:pt x="62" y="37"/>
                  </a:cubicBezTo>
                  <a:cubicBezTo>
                    <a:pt x="68" y="31"/>
                    <a:pt x="68" y="31"/>
                    <a:pt x="68" y="31"/>
                  </a:cubicBezTo>
                  <a:cubicBezTo>
                    <a:pt x="74" y="36"/>
                    <a:pt x="74" y="36"/>
                    <a:pt x="74" y="36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3"/>
                    <a:pt x="69" y="43"/>
                    <a:pt x="69" y="43"/>
                  </a:cubicBezTo>
                  <a:cubicBezTo>
                    <a:pt x="77" y="50"/>
                    <a:pt x="81" y="60"/>
                    <a:pt x="81" y="72"/>
                  </a:cubicBezTo>
                  <a:cubicBezTo>
                    <a:pt x="81" y="83"/>
                    <a:pt x="77" y="93"/>
                    <a:pt x="69" y="100"/>
                  </a:cubicBezTo>
                  <a:cubicBezTo>
                    <a:pt x="62" y="108"/>
                    <a:pt x="52" y="112"/>
                    <a:pt x="41" y="112"/>
                  </a:cubicBezTo>
                  <a:cubicBezTo>
                    <a:pt x="29" y="112"/>
                    <a:pt x="19" y="108"/>
                    <a:pt x="12" y="100"/>
                  </a:cubicBezTo>
                  <a:cubicBezTo>
                    <a:pt x="5" y="93"/>
                    <a:pt x="0" y="83"/>
                    <a:pt x="0" y="72"/>
                  </a:cubicBezTo>
                  <a:cubicBezTo>
                    <a:pt x="0" y="60"/>
                    <a:pt x="5" y="50"/>
                    <a:pt x="12" y="43"/>
                  </a:cubicBezTo>
                  <a:cubicBezTo>
                    <a:pt x="18" y="37"/>
                    <a:pt x="27" y="32"/>
                    <a:pt x="36" y="31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9" y="21"/>
                    <a:pt x="29" y="21"/>
                    <a:pt x="28" y="21"/>
                  </a:cubicBezTo>
                  <a:cubicBezTo>
                    <a:pt x="25" y="19"/>
                    <a:pt x="22" y="15"/>
                    <a:pt x="22" y="12"/>
                  </a:cubicBezTo>
                  <a:cubicBezTo>
                    <a:pt x="22" y="8"/>
                    <a:pt x="25" y="5"/>
                    <a:pt x="28" y="3"/>
                  </a:cubicBezTo>
                  <a:cubicBezTo>
                    <a:pt x="32" y="1"/>
                    <a:pt x="36" y="0"/>
                    <a:pt x="41" y="0"/>
                  </a:cubicBezTo>
                  <a:cubicBezTo>
                    <a:pt x="45" y="0"/>
                    <a:pt x="50" y="1"/>
                    <a:pt x="53" y="3"/>
                  </a:cubicBezTo>
                  <a:cubicBezTo>
                    <a:pt x="57" y="5"/>
                    <a:pt x="59" y="8"/>
                    <a:pt x="59" y="12"/>
                  </a:cubicBezTo>
                  <a:cubicBezTo>
                    <a:pt x="59" y="15"/>
                    <a:pt x="57" y="19"/>
                    <a:pt x="53" y="21"/>
                  </a:cubicBezTo>
                  <a:cubicBezTo>
                    <a:pt x="53" y="21"/>
                    <a:pt x="52" y="21"/>
                    <a:pt x="52" y="21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31"/>
                    <a:pt x="45" y="31"/>
                    <a:pt x="45" y="31"/>
                  </a:cubicBezTo>
                  <a:close/>
                  <a:moveTo>
                    <a:pt x="29" y="15"/>
                  </a:moveTo>
                  <a:cubicBezTo>
                    <a:pt x="29" y="14"/>
                    <a:pt x="29" y="14"/>
                    <a:pt x="29" y="14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3" y="14"/>
                    <a:pt x="53" y="13"/>
                    <a:pt x="53" y="12"/>
                  </a:cubicBezTo>
                  <a:cubicBezTo>
                    <a:pt x="53" y="10"/>
                    <a:pt x="52" y="9"/>
                    <a:pt x="50" y="8"/>
                  </a:cubicBezTo>
                  <a:cubicBezTo>
                    <a:pt x="48" y="6"/>
                    <a:pt x="44" y="5"/>
                    <a:pt x="41" y="5"/>
                  </a:cubicBezTo>
                  <a:cubicBezTo>
                    <a:pt x="37" y="5"/>
                    <a:pt x="33" y="6"/>
                    <a:pt x="31" y="8"/>
                  </a:cubicBezTo>
                  <a:cubicBezTo>
                    <a:pt x="29" y="9"/>
                    <a:pt x="28" y="10"/>
                    <a:pt x="28" y="12"/>
                  </a:cubicBezTo>
                  <a:cubicBezTo>
                    <a:pt x="28" y="13"/>
                    <a:pt x="28" y="14"/>
                    <a:pt x="29" y="15"/>
                  </a:cubicBezTo>
                  <a:close/>
                  <a:moveTo>
                    <a:pt x="20" y="53"/>
                  </a:moveTo>
                  <a:cubicBezTo>
                    <a:pt x="25" y="58"/>
                    <a:pt x="25" y="58"/>
                    <a:pt x="25" y="58"/>
                  </a:cubicBezTo>
                  <a:cubicBezTo>
                    <a:pt x="27" y="56"/>
                    <a:pt x="27" y="56"/>
                    <a:pt x="27" y="56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0" y="53"/>
                    <a:pt x="20" y="53"/>
                    <a:pt x="20" y="53"/>
                  </a:cubicBezTo>
                  <a:close/>
                  <a:moveTo>
                    <a:pt x="22" y="92"/>
                  </a:moveTo>
                  <a:cubicBezTo>
                    <a:pt x="27" y="87"/>
                    <a:pt x="27" y="87"/>
                    <a:pt x="27" y="87"/>
                  </a:cubicBezTo>
                  <a:cubicBezTo>
                    <a:pt x="25" y="85"/>
                    <a:pt x="25" y="85"/>
                    <a:pt x="25" y="85"/>
                  </a:cubicBezTo>
                  <a:cubicBezTo>
                    <a:pt x="20" y="90"/>
                    <a:pt x="20" y="90"/>
                    <a:pt x="20" y="90"/>
                  </a:cubicBezTo>
                  <a:cubicBezTo>
                    <a:pt x="22" y="92"/>
                    <a:pt x="22" y="92"/>
                    <a:pt x="22" y="92"/>
                  </a:cubicBezTo>
                  <a:close/>
                  <a:moveTo>
                    <a:pt x="61" y="90"/>
                  </a:moveTo>
                  <a:cubicBezTo>
                    <a:pt x="56" y="85"/>
                    <a:pt x="56" y="85"/>
                    <a:pt x="56" y="85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9" y="92"/>
                    <a:pt x="59" y="92"/>
                    <a:pt x="59" y="92"/>
                  </a:cubicBezTo>
                  <a:cubicBezTo>
                    <a:pt x="61" y="90"/>
                    <a:pt x="61" y="90"/>
                    <a:pt x="61" y="90"/>
                  </a:cubicBezTo>
                  <a:close/>
                  <a:moveTo>
                    <a:pt x="68" y="70"/>
                  </a:moveTo>
                  <a:cubicBezTo>
                    <a:pt x="61" y="70"/>
                    <a:pt x="61" y="70"/>
                    <a:pt x="61" y="70"/>
                  </a:cubicBezTo>
                  <a:cubicBezTo>
                    <a:pt x="61" y="73"/>
                    <a:pt x="61" y="73"/>
                    <a:pt x="61" y="73"/>
                  </a:cubicBezTo>
                  <a:cubicBezTo>
                    <a:pt x="68" y="73"/>
                    <a:pt x="68" y="73"/>
                    <a:pt x="68" y="73"/>
                  </a:cubicBezTo>
                  <a:cubicBezTo>
                    <a:pt x="68" y="70"/>
                    <a:pt x="68" y="70"/>
                    <a:pt x="68" y="70"/>
                  </a:cubicBezTo>
                  <a:close/>
                  <a:moveTo>
                    <a:pt x="42" y="99"/>
                  </a:moveTo>
                  <a:cubicBezTo>
                    <a:pt x="42" y="92"/>
                    <a:pt x="42" y="92"/>
                    <a:pt x="42" y="92"/>
                  </a:cubicBezTo>
                  <a:cubicBezTo>
                    <a:pt x="39" y="92"/>
                    <a:pt x="39" y="92"/>
                    <a:pt x="39" y="92"/>
                  </a:cubicBezTo>
                  <a:cubicBezTo>
                    <a:pt x="39" y="99"/>
                    <a:pt x="39" y="99"/>
                    <a:pt x="39" y="99"/>
                  </a:cubicBezTo>
                  <a:cubicBezTo>
                    <a:pt x="42" y="99"/>
                    <a:pt x="42" y="99"/>
                    <a:pt x="42" y="99"/>
                  </a:cubicBezTo>
                  <a:close/>
                  <a:moveTo>
                    <a:pt x="13" y="73"/>
                  </a:moveTo>
                  <a:cubicBezTo>
                    <a:pt x="20" y="73"/>
                    <a:pt x="20" y="73"/>
                    <a:pt x="20" y="73"/>
                  </a:cubicBezTo>
                  <a:cubicBezTo>
                    <a:pt x="20" y="70"/>
                    <a:pt x="20" y="70"/>
                    <a:pt x="20" y="70"/>
                  </a:cubicBezTo>
                  <a:cubicBezTo>
                    <a:pt x="13" y="70"/>
                    <a:pt x="13" y="70"/>
                    <a:pt x="13" y="70"/>
                  </a:cubicBezTo>
                  <a:cubicBezTo>
                    <a:pt x="13" y="73"/>
                    <a:pt x="13" y="73"/>
                    <a:pt x="13" y="73"/>
                  </a:cubicBezTo>
                  <a:close/>
                  <a:moveTo>
                    <a:pt x="39" y="44"/>
                  </a:moveTo>
                  <a:cubicBezTo>
                    <a:pt x="39" y="51"/>
                    <a:pt x="39" y="51"/>
                    <a:pt x="39" y="51"/>
                  </a:cubicBezTo>
                  <a:cubicBezTo>
                    <a:pt x="42" y="51"/>
                    <a:pt x="42" y="51"/>
                    <a:pt x="42" y="51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9" y="44"/>
                    <a:pt x="39" y="44"/>
                    <a:pt x="39" y="44"/>
                  </a:cubicBezTo>
                  <a:close/>
                  <a:moveTo>
                    <a:pt x="46" y="70"/>
                  </a:moveTo>
                  <a:cubicBezTo>
                    <a:pt x="45" y="69"/>
                    <a:pt x="45" y="69"/>
                    <a:pt x="45" y="68"/>
                  </a:cubicBezTo>
                  <a:cubicBezTo>
                    <a:pt x="49" y="63"/>
                    <a:pt x="53" y="57"/>
                    <a:pt x="57" y="51"/>
                  </a:cubicBezTo>
                  <a:cubicBezTo>
                    <a:pt x="56" y="50"/>
                    <a:pt x="55" y="49"/>
                    <a:pt x="54" y="49"/>
                  </a:cubicBezTo>
                  <a:cubicBezTo>
                    <a:pt x="49" y="54"/>
                    <a:pt x="45" y="60"/>
                    <a:pt x="41" y="67"/>
                  </a:cubicBezTo>
                  <a:cubicBezTo>
                    <a:pt x="40" y="66"/>
                    <a:pt x="39" y="66"/>
                    <a:pt x="38" y="67"/>
                  </a:cubicBezTo>
                  <a:cubicBezTo>
                    <a:pt x="35" y="68"/>
                    <a:pt x="33" y="72"/>
                    <a:pt x="35" y="75"/>
                  </a:cubicBezTo>
                  <a:cubicBezTo>
                    <a:pt x="36" y="78"/>
                    <a:pt x="40" y="79"/>
                    <a:pt x="43" y="78"/>
                  </a:cubicBezTo>
                  <a:cubicBezTo>
                    <a:pt x="43" y="78"/>
                    <a:pt x="43" y="77"/>
                    <a:pt x="44" y="77"/>
                  </a:cubicBezTo>
                  <a:cubicBezTo>
                    <a:pt x="48" y="79"/>
                    <a:pt x="53" y="81"/>
                    <a:pt x="58" y="82"/>
                  </a:cubicBezTo>
                  <a:cubicBezTo>
                    <a:pt x="58" y="80"/>
                    <a:pt x="59" y="79"/>
                    <a:pt x="59" y="78"/>
                  </a:cubicBezTo>
                  <a:cubicBezTo>
                    <a:pt x="55" y="76"/>
                    <a:pt x="51" y="74"/>
                    <a:pt x="46" y="73"/>
                  </a:cubicBezTo>
                  <a:cubicBezTo>
                    <a:pt x="46" y="72"/>
                    <a:pt x="46" y="71"/>
                    <a:pt x="46" y="70"/>
                  </a:cubicBezTo>
                  <a:close/>
                  <a:moveTo>
                    <a:pt x="61" y="51"/>
                  </a:moveTo>
                  <a:cubicBezTo>
                    <a:pt x="56" y="45"/>
                    <a:pt x="49" y="42"/>
                    <a:pt x="41" y="42"/>
                  </a:cubicBezTo>
                  <a:cubicBezTo>
                    <a:pt x="32" y="42"/>
                    <a:pt x="25" y="45"/>
                    <a:pt x="20" y="51"/>
                  </a:cubicBezTo>
                  <a:cubicBezTo>
                    <a:pt x="14" y="56"/>
                    <a:pt x="11" y="63"/>
                    <a:pt x="11" y="72"/>
                  </a:cubicBezTo>
                  <a:cubicBezTo>
                    <a:pt x="11" y="80"/>
                    <a:pt x="14" y="87"/>
                    <a:pt x="20" y="92"/>
                  </a:cubicBezTo>
                  <a:cubicBezTo>
                    <a:pt x="25" y="98"/>
                    <a:pt x="32" y="101"/>
                    <a:pt x="41" y="101"/>
                  </a:cubicBezTo>
                  <a:cubicBezTo>
                    <a:pt x="49" y="101"/>
                    <a:pt x="56" y="98"/>
                    <a:pt x="61" y="92"/>
                  </a:cubicBezTo>
                  <a:cubicBezTo>
                    <a:pt x="67" y="87"/>
                    <a:pt x="70" y="80"/>
                    <a:pt x="70" y="72"/>
                  </a:cubicBezTo>
                  <a:cubicBezTo>
                    <a:pt x="70" y="63"/>
                    <a:pt x="67" y="56"/>
                    <a:pt x="61" y="51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9" name="Freeform 148"/>
            <p:cNvSpPr>
              <a:spLocks noEditPoints="1"/>
            </p:cNvSpPr>
            <p:nvPr/>
          </p:nvSpPr>
          <p:spPr bwMode="auto">
            <a:xfrm>
              <a:off x="8088833" y="4114063"/>
              <a:ext cx="237999" cy="265241"/>
            </a:xfrm>
            <a:custGeom>
              <a:avLst/>
              <a:gdLst>
                <a:gd name="T0" fmla="*/ 13 w 77"/>
                <a:gd name="T1" fmla="*/ 8 h 86"/>
                <a:gd name="T2" fmla="*/ 38 w 77"/>
                <a:gd name="T3" fmla="*/ 1 h 86"/>
                <a:gd name="T4" fmla="*/ 59 w 77"/>
                <a:gd name="T5" fmla="*/ 13 h 86"/>
                <a:gd name="T6" fmla="*/ 66 w 77"/>
                <a:gd name="T7" fmla="*/ 38 h 86"/>
                <a:gd name="T8" fmla="*/ 58 w 77"/>
                <a:gd name="T9" fmla="*/ 55 h 86"/>
                <a:gd name="T10" fmla="*/ 64 w 77"/>
                <a:gd name="T11" fmla="*/ 59 h 86"/>
                <a:gd name="T12" fmla="*/ 74 w 77"/>
                <a:gd name="T13" fmla="*/ 72 h 86"/>
                <a:gd name="T14" fmla="*/ 73 w 77"/>
                <a:gd name="T15" fmla="*/ 84 h 86"/>
                <a:gd name="T16" fmla="*/ 73 w 77"/>
                <a:gd name="T17" fmla="*/ 84 h 86"/>
                <a:gd name="T18" fmla="*/ 62 w 77"/>
                <a:gd name="T19" fmla="*/ 82 h 86"/>
                <a:gd name="T20" fmla="*/ 51 w 77"/>
                <a:gd name="T21" fmla="*/ 68 h 86"/>
                <a:gd name="T22" fmla="*/ 49 w 77"/>
                <a:gd name="T23" fmla="*/ 63 h 86"/>
                <a:gd name="T24" fmla="*/ 30 w 77"/>
                <a:gd name="T25" fmla="*/ 66 h 86"/>
                <a:gd name="T26" fmla="*/ 8 w 77"/>
                <a:gd name="T27" fmla="*/ 54 h 86"/>
                <a:gd name="T28" fmla="*/ 1 w 77"/>
                <a:gd name="T29" fmla="*/ 30 h 86"/>
                <a:gd name="T30" fmla="*/ 13 w 77"/>
                <a:gd name="T31" fmla="*/ 8 h 86"/>
                <a:gd name="T32" fmla="*/ 30 w 77"/>
                <a:gd name="T33" fmla="*/ 49 h 86"/>
                <a:gd name="T34" fmla="*/ 38 w 77"/>
                <a:gd name="T35" fmla="*/ 49 h 86"/>
                <a:gd name="T36" fmla="*/ 38 w 77"/>
                <a:gd name="T37" fmla="*/ 40 h 86"/>
                <a:gd name="T38" fmla="*/ 47 w 77"/>
                <a:gd name="T39" fmla="*/ 40 h 86"/>
                <a:gd name="T40" fmla="*/ 47 w 77"/>
                <a:gd name="T41" fmla="*/ 32 h 86"/>
                <a:gd name="T42" fmla="*/ 38 w 77"/>
                <a:gd name="T43" fmla="*/ 32 h 86"/>
                <a:gd name="T44" fmla="*/ 38 w 77"/>
                <a:gd name="T45" fmla="*/ 23 h 86"/>
                <a:gd name="T46" fmla="*/ 30 w 77"/>
                <a:gd name="T47" fmla="*/ 23 h 86"/>
                <a:gd name="T48" fmla="*/ 30 w 77"/>
                <a:gd name="T49" fmla="*/ 32 h 86"/>
                <a:gd name="T50" fmla="*/ 21 w 77"/>
                <a:gd name="T51" fmla="*/ 32 h 86"/>
                <a:gd name="T52" fmla="*/ 21 w 77"/>
                <a:gd name="T53" fmla="*/ 40 h 86"/>
                <a:gd name="T54" fmla="*/ 30 w 77"/>
                <a:gd name="T55" fmla="*/ 40 h 86"/>
                <a:gd name="T56" fmla="*/ 30 w 77"/>
                <a:gd name="T57" fmla="*/ 49 h 86"/>
                <a:gd name="T58" fmla="*/ 18 w 77"/>
                <a:gd name="T59" fmla="*/ 36 h 86"/>
                <a:gd name="T60" fmla="*/ 43 w 77"/>
                <a:gd name="T61" fmla="*/ 19 h 86"/>
                <a:gd name="T62" fmla="*/ 18 w 77"/>
                <a:gd name="T63" fmla="*/ 36 h 86"/>
                <a:gd name="T64" fmla="*/ 36 w 77"/>
                <a:gd name="T65" fmla="*/ 12 h 86"/>
                <a:gd name="T66" fmla="*/ 20 w 77"/>
                <a:gd name="T67" fmla="*/ 16 h 86"/>
                <a:gd name="T68" fmla="*/ 12 w 77"/>
                <a:gd name="T69" fmla="*/ 31 h 86"/>
                <a:gd name="T70" fmla="*/ 16 w 77"/>
                <a:gd name="T71" fmla="*/ 47 h 86"/>
                <a:gd name="T72" fmla="*/ 31 w 77"/>
                <a:gd name="T73" fmla="*/ 55 h 86"/>
                <a:gd name="T74" fmla="*/ 47 w 77"/>
                <a:gd name="T75" fmla="*/ 51 h 86"/>
                <a:gd name="T76" fmla="*/ 55 w 77"/>
                <a:gd name="T77" fmla="*/ 36 h 86"/>
                <a:gd name="T78" fmla="*/ 51 w 77"/>
                <a:gd name="T79" fmla="*/ 20 h 86"/>
                <a:gd name="T80" fmla="*/ 36 w 77"/>
                <a:gd name="T81" fmla="*/ 1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7" h="86">
                  <a:moveTo>
                    <a:pt x="13" y="8"/>
                  </a:moveTo>
                  <a:cubicBezTo>
                    <a:pt x="20" y="2"/>
                    <a:pt x="29" y="0"/>
                    <a:pt x="38" y="1"/>
                  </a:cubicBezTo>
                  <a:cubicBezTo>
                    <a:pt x="46" y="2"/>
                    <a:pt x="54" y="6"/>
                    <a:pt x="59" y="13"/>
                  </a:cubicBezTo>
                  <a:cubicBezTo>
                    <a:pt x="65" y="21"/>
                    <a:pt x="67" y="29"/>
                    <a:pt x="66" y="38"/>
                  </a:cubicBezTo>
                  <a:cubicBezTo>
                    <a:pt x="65" y="44"/>
                    <a:pt x="63" y="50"/>
                    <a:pt x="58" y="55"/>
                  </a:cubicBezTo>
                  <a:cubicBezTo>
                    <a:pt x="60" y="56"/>
                    <a:pt x="62" y="57"/>
                    <a:pt x="64" y="59"/>
                  </a:cubicBezTo>
                  <a:cubicBezTo>
                    <a:pt x="74" y="72"/>
                    <a:pt x="74" y="72"/>
                    <a:pt x="74" y="72"/>
                  </a:cubicBezTo>
                  <a:cubicBezTo>
                    <a:pt x="77" y="76"/>
                    <a:pt x="76" y="81"/>
                    <a:pt x="73" y="84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69" y="86"/>
                    <a:pt x="64" y="86"/>
                    <a:pt x="62" y="82"/>
                  </a:cubicBezTo>
                  <a:cubicBezTo>
                    <a:pt x="51" y="68"/>
                    <a:pt x="51" y="68"/>
                    <a:pt x="51" y="68"/>
                  </a:cubicBezTo>
                  <a:cubicBezTo>
                    <a:pt x="50" y="67"/>
                    <a:pt x="49" y="65"/>
                    <a:pt x="49" y="63"/>
                  </a:cubicBezTo>
                  <a:cubicBezTo>
                    <a:pt x="43" y="66"/>
                    <a:pt x="36" y="67"/>
                    <a:pt x="30" y="66"/>
                  </a:cubicBezTo>
                  <a:cubicBezTo>
                    <a:pt x="21" y="65"/>
                    <a:pt x="13" y="61"/>
                    <a:pt x="8" y="54"/>
                  </a:cubicBezTo>
                  <a:cubicBezTo>
                    <a:pt x="2" y="47"/>
                    <a:pt x="0" y="38"/>
                    <a:pt x="1" y="30"/>
                  </a:cubicBezTo>
                  <a:cubicBezTo>
                    <a:pt x="2" y="21"/>
                    <a:pt x="6" y="13"/>
                    <a:pt x="13" y="8"/>
                  </a:cubicBezTo>
                  <a:close/>
                  <a:moveTo>
                    <a:pt x="30" y="49"/>
                  </a:moveTo>
                  <a:cubicBezTo>
                    <a:pt x="38" y="49"/>
                    <a:pt x="38" y="49"/>
                    <a:pt x="38" y="49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30" y="49"/>
                    <a:pt x="30" y="49"/>
                    <a:pt x="30" y="49"/>
                  </a:cubicBezTo>
                  <a:close/>
                  <a:moveTo>
                    <a:pt x="18" y="36"/>
                  </a:moveTo>
                  <a:cubicBezTo>
                    <a:pt x="22" y="26"/>
                    <a:pt x="31" y="21"/>
                    <a:pt x="43" y="19"/>
                  </a:cubicBezTo>
                  <a:cubicBezTo>
                    <a:pt x="31" y="11"/>
                    <a:pt x="16" y="22"/>
                    <a:pt x="18" y="36"/>
                  </a:cubicBezTo>
                  <a:close/>
                  <a:moveTo>
                    <a:pt x="36" y="12"/>
                  </a:moveTo>
                  <a:cubicBezTo>
                    <a:pt x="31" y="11"/>
                    <a:pt x="25" y="13"/>
                    <a:pt x="20" y="16"/>
                  </a:cubicBezTo>
                  <a:cubicBezTo>
                    <a:pt x="15" y="20"/>
                    <a:pt x="13" y="25"/>
                    <a:pt x="12" y="31"/>
                  </a:cubicBezTo>
                  <a:cubicBezTo>
                    <a:pt x="11" y="37"/>
                    <a:pt x="13" y="42"/>
                    <a:pt x="16" y="47"/>
                  </a:cubicBezTo>
                  <a:cubicBezTo>
                    <a:pt x="20" y="52"/>
                    <a:pt x="25" y="55"/>
                    <a:pt x="31" y="55"/>
                  </a:cubicBezTo>
                  <a:cubicBezTo>
                    <a:pt x="36" y="56"/>
                    <a:pt x="42" y="55"/>
                    <a:pt x="47" y="51"/>
                  </a:cubicBezTo>
                  <a:cubicBezTo>
                    <a:pt x="52" y="47"/>
                    <a:pt x="55" y="42"/>
                    <a:pt x="55" y="36"/>
                  </a:cubicBezTo>
                  <a:cubicBezTo>
                    <a:pt x="56" y="31"/>
                    <a:pt x="54" y="25"/>
                    <a:pt x="51" y="20"/>
                  </a:cubicBezTo>
                  <a:cubicBezTo>
                    <a:pt x="47" y="15"/>
                    <a:pt x="42" y="13"/>
                    <a:pt x="36" y="12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0" name="Freeform 149"/>
            <p:cNvSpPr>
              <a:spLocks noEditPoints="1"/>
            </p:cNvSpPr>
            <p:nvPr/>
          </p:nvSpPr>
          <p:spPr bwMode="auto">
            <a:xfrm>
              <a:off x="3684009" y="3154356"/>
              <a:ext cx="299649" cy="299650"/>
            </a:xfrm>
            <a:custGeom>
              <a:avLst/>
              <a:gdLst>
                <a:gd name="T0" fmla="*/ 42 w 97"/>
                <a:gd name="T1" fmla="*/ 14 h 97"/>
                <a:gd name="T2" fmla="*/ 55 w 97"/>
                <a:gd name="T3" fmla="*/ 14 h 97"/>
                <a:gd name="T4" fmla="*/ 48 w 97"/>
                <a:gd name="T5" fmla="*/ 0 h 97"/>
                <a:gd name="T6" fmla="*/ 42 w 97"/>
                <a:gd name="T7" fmla="*/ 14 h 97"/>
                <a:gd name="T8" fmla="*/ 49 w 97"/>
                <a:gd name="T9" fmla="*/ 18 h 97"/>
                <a:gd name="T10" fmla="*/ 79 w 97"/>
                <a:gd name="T11" fmla="*/ 48 h 97"/>
                <a:gd name="T12" fmla="*/ 49 w 97"/>
                <a:gd name="T13" fmla="*/ 79 h 97"/>
                <a:gd name="T14" fmla="*/ 18 w 97"/>
                <a:gd name="T15" fmla="*/ 48 h 97"/>
                <a:gd name="T16" fmla="*/ 49 w 97"/>
                <a:gd name="T17" fmla="*/ 18 h 97"/>
                <a:gd name="T18" fmla="*/ 60 w 97"/>
                <a:gd name="T19" fmla="*/ 15 h 97"/>
                <a:gd name="T20" fmla="*/ 71 w 97"/>
                <a:gd name="T21" fmla="*/ 22 h 97"/>
                <a:gd name="T22" fmla="*/ 73 w 97"/>
                <a:gd name="T23" fmla="*/ 6 h 97"/>
                <a:gd name="T24" fmla="*/ 60 w 97"/>
                <a:gd name="T25" fmla="*/ 15 h 97"/>
                <a:gd name="T26" fmla="*/ 75 w 97"/>
                <a:gd name="T27" fmla="*/ 25 h 97"/>
                <a:gd name="T28" fmla="*/ 81 w 97"/>
                <a:gd name="T29" fmla="*/ 36 h 97"/>
                <a:gd name="T30" fmla="*/ 91 w 97"/>
                <a:gd name="T31" fmla="*/ 24 h 97"/>
                <a:gd name="T32" fmla="*/ 75 w 97"/>
                <a:gd name="T33" fmla="*/ 25 h 97"/>
                <a:gd name="T34" fmla="*/ 83 w 97"/>
                <a:gd name="T35" fmla="*/ 42 h 97"/>
                <a:gd name="T36" fmla="*/ 83 w 97"/>
                <a:gd name="T37" fmla="*/ 54 h 97"/>
                <a:gd name="T38" fmla="*/ 97 w 97"/>
                <a:gd name="T39" fmla="*/ 48 h 97"/>
                <a:gd name="T40" fmla="*/ 83 w 97"/>
                <a:gd name="T41" fmla="*/ 42 h 97"/>
                <a:gd name="T42" fmla="*/ 82 w 97"/>
                <a:gd name="T43" fmla="*/ 60 h 97"/>
                <a:gd name="T44" fmla="*/ 75 w 97"/>
                <a:gd name="T45" fmla="*/ 71 h 97"/>
                <a:gd name="T46" fmla="*/ 91 w 97"/>
                <a:gd name="T47" fmla="*/ 72 h 97"/>
                <a:gd name="T48" fmla="*/ 82 w 97"/>
                <a:gd name="T49" fmla="*/ 60 h 97"/>
                <a:gd name="T50" fmla="*/ 72 w 97"/>
                <a:gd name="T51" fmla="*/ 75 h 97"/>
                <a:gd name="T52" fmla="*/ 61 w 97"/>
                <a:gd name="T53" fmla="*/ 81 h 97"/>
                <a:gd name="T54" fmla="*/ 73 w 97"/>
                <a:gd name="T55" fmla="*/ 90 h 97"/>
                <a:gd name="T56" fmla="*/ 72 w 97"/>
                <a:gd name="T57" fmla="*/ 75 h 97"/>
                <a:gd name="T58" fmla="*/ 55 w 97"/>
                <a:gd name="T59" fmla="*/ 83 h 97"/>
                <a:gd name="T60" fmla="*/ 43 w 97"/>
                <a:gd name="T61" fmla="*/ 83 h 97"/>
                <a:gd name="T62" fmla="*/ 49 w 97"/>
                <a:gd name="T63" fmla="*/ 97 h 97"/>
                <a:gd name="T64" fmla="*/ 55 w 97"/>
                <a:gd name="T65" fmla="*/ 83 h 97"/>
                <a:gd name="T66" fmla="*/ 37 w 97"/>
                <a:gd name="T67" fmla="*/ 81 h 97"/>
                <a:gd name="T68" fmla="*/ 26 w 97"/>
                <a:gd name="T69" fmla="*/ 75 h 97"/>
                <a:gd name="T70" fmla="*/ 25 w 97"/>
                <a:gd name="T71" fmla="*/ 91 h 97"/>
                <a:gd name="T72" fmla="*/ 37 w 97"/>
                <a:gd name="T73" fmla="*/ 81 h 97"/>
                <a:gd name="T74" fmla="*/ 22 w 97"/>
                <a:gd name="T75" fmla="*/ 71 h 97"/>
                <a:gd name="T76" fmla="*/ 16 w 97"/>
                <a:gd name="T77" fmla="*/ 60 h 97"/>
                <a:gd name="T78" fmla="*/ 7 w 97"/>
                <a:gd name="T79" fmla="*/ 73 h 97"/>
                <a:gd name="T80" fmla="*/ 22 w 97"/>
                <a:gd name="T81" fmla="*/ 71 h 97"/>
                <a:gd name="T82" fmla="*/ 14 w 97"/>
                <a:gd name="T83" fmla="*/ 55 h 97"/>
                <a:gd name="T84" fmla="*/ 14 w 97"/>
                <a:gd name="T85" fmla="*/ 42 h 97"/>
                <a:gd name="T86" fmla="*/ 0 w 97"/>
                <a:gd name="T87" fmla="*/ 49 h 97"/>
                <a:gd name="T88" fmla="*/ 14 w 97"/>
                <a:gd name="T89" fmla="*/ 55 h 97"/>
                <a:gd name="T90" fmla="*/ 15 w 97"/>
                <a:gd name="T91" fmla="*/ 37 h 97"/>
                <a:gd name="T92" fmla="*/ 22 w 97"/>
                <a:gd name="T93" fmla="*/ 26 h 97"/>
                <a:gd name="T94" fmla="*/ 6 w 97"/>
                <a:gd name="T95" fmla="*/ 24 h 97"/>
                <a:gd name="T96" fmla="*/ 15 w 97"/>
                <a:gd name="T97" fmla="*/ 37 h 97"/>
                <a:gd name="T98" fmla="*/ 26 w 97"/>
                <a:gd name="T99" fmla="*/ 22 h 97"/>
                <a:gd name="T100" fmla="*/ 37 w 97"/>
                <a:gd name="T101" fmla="*/ 16 h 97"/>
                <a:gd name="T102" fmla="*/ 24 w 97"/>
                <a:gd name="T103" fmla="*/ 6 h 97"/>
                <a:gd name="T104" fmla="*/ 26 w 97"/>
                <a:gd name="T105" fmla="*/ 2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7" h="97">
                  <a:moveTo>
                    <a:pt x="42" y="14"/>
                  </a:moveTo>
                  <a:cubicBezTo>
                    <a:pt x="55" y="14"/>
                    <a:pt x="55" y="14"/>
                    <a:pt x="55" y="14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2" y="14"/>
                    <a:pt x="42" y="14"/>
                    <a:pt x="42" y="14"/>
                  </a:cubicBezTo>
                  <a:close/>
                  <a:moveTo>
                    <a:pt x="49" y="18"/>
                  </a:moveTo>
                  <a:cubicBezTo>
                    <a:pt x="65" y="18"/>
                    <a:pt x="79" y="31"/>
                    <a:pt x="79" y="48"/>
                  </a:cubicBezTo>
                  <a:cubicBezTo>
                    <a:pt x="79" y="65"/>
                    <a:pt x="65" y="79"/>
                    <a:pt x="49" y="79"/>
                  </a:cubicBezTo>
                  <a:cubicBezTo>
                    <a:pt x="32" y="79"/>
                    <a:pt x="18" y="65"/>
                    <a:pt x="18" y="48"/>
                  </a:cubicBezTo>
                  <a:cubicBezTo>
                    <a:pt x="18" y="31"/>
                    <a:pt x="32" y="18"/>
                    <a:pt x="49" y="18"/>
                  </a:cubicBezTo>
                  <a:close/>
                  <a:moveTo>
                    <a:pt x="60" y="15"/>
                  </a:moveTo>
                  <a:cubicBezTo>
                    <a:pt x="71" y="22"/>
                    <a:pt x="71" y="22"/>
                    <a:pt x="71" y="22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60" y="15"/>
                    <a:pt x="60" y="15"/>
                    <a:pt x="60" y="15"/>
                  </a:cubicBezTo>
                  <a:close/>
                  <a:moveTo>
                    <a:pt x="75" y="25"/>
                  </a:moveTo>
                  <a:cubicBezTo>
                    <a:pt x="81" y="36"/>
                    <a:pt x="81" y="36"/>
                    <a:pt x="81" y="36"/>
                  </a:cubicBezTo>
                  <a:cubicBezTo>
                    <a:pt x="91" y="24"/>
                    <a:pt x="91" y="24"/>
                    <a:pt x="91" y="24"/>
                  </a:cubicBezTo>
                  <a:cubicBezTo>
                    <a:pt x="75" y="25"/>
                    <a:pt x="75" y="25"/>
                    <a:pt x="75" y="25"/>
                  </a:cubicBezTo>
                  <a:close/>
                  <a:moveTo>
                    <a:pt x="83" y="42"/>
                  </a:moveTo>
                  <a:cubicBezTo>
                    <a:pt x="83" y="54"/>
                    <a:pt x="83" y="54"/>
                    <a:pt x="83" y="54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83" y="42"/>
                    <a:pt x="83" y="42"/>
                    <a:pt x="83" y="42"/>
                  </a:cubicBezTo>
                  <a:close/>
                  <a:moveTo>
                    <a:pt x="82" y="60"/>
                  </a:moveTo>
                  <a:cubicBezTo>
                    <a:pt x="75" y="71"/>
                    <a:pt x="75" y="71"/>
                    <a:pt x="75" y="71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82" y="60"/>
                    <a:pt x="82" y="60"/>
                    <a:pt x="82" y="60"/>
                  </a:cubicBezTo>
                  <a:close/>
                  <a:moveTo>
                    <a:pt x="72" y="75"/>
                  </a:moveTo>
                  <a:cubicBezTo>
                    <a:pt x="61" y="81"/>
                    <a:pt x="61" y="81"/>
                    <a:pt x="61" y="81"/>
                  </a:cubicBezTo>
                  <a:cubicBezTo>
                    <a:pt x="73" y="90"/>
                    <a:pt x="73" y="90"/>
                    <a:pt x="73" y="90"/>
                  </a:cubicBezTo>
                  <a:cubicBezTo>
                    <a:pt x="72" y="75"/>
                    <a:pt x="72" y="75"/>
                    <a:pt x="72" y="75"/>
                  </a:cubicBezTo>
                  <a:close/>
                  <a:moveTo>
                    <a:pt x="55" y="83"/>
                  </a:moveTo>
                  <a:cubicBezTo>
                    <a:pt x="43" y="83"/>
                    <a:pt x="43" y="83"/>
                    <a:pt x="43" y="83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5" y="83"/>
                    <a:pt x="55" y="83"/>
                    <a:pt x="55" y="83"/>
                  </a:cubicBezTo>
                  <a:close/>
                  <a:moveTo>
                    <a:pt x="37" y="81"/>
                  </a:moveTo>
                  <a:cubicBezTo>
                    <a:pt x="26" y="75"/>
                    <a:pt x="26" y="75"/>
                    <a:pt x="26" y="75"/>
                  </a:cubicBezTo>
                  <a:cubicBezTo>
                    <a:pt x="25" y="91"/>
                    <a:pt x="25" y="91"/>
                    <a:pt x="25" y="91"/>
                  </a:cubicBezTo>
                  <a:cubicBezTo>
                    <a:pt x="37" y="81"/>
                    <a:pt x="37" y="81"/>
                    <a:pt x="37" y="81"/>
                  </a:cubicBezTo>
                  <a:close/>
                  <a:moveTo>
                    <a:pt x="22" y="71"/>
                  </a:moveTo>
                  <a:cubicBezTo>
                    <a:pt x="16" y="60"/>
                    <a:pt x="16" y="60"/>
                    <a:pt x="16" y="60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22" y="71"/>
                    <a:pt x="22" y="71"/>
                    <a:pt x="22" y="71"/>
                  </a:cubicBezTo>
                  <a:close/>
                  <a:moveTo>
                    <a:pt x="14" y="55"/>
                  </a:moveTo>
                  <a:cubicBezTo>
                    <a:pt x="14" y="42"/>
                    <a:pt x="14" y="42"/>
                    <a:pt x="14" y="42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14" y="55"/>
                    <a:pt x="14" y="55"/>
                    <a:pt x="14" y="55"/>
                  </a:cubicBezTo>
                  <a:close/>
                  <a:moveTo>
                    <a:pt x="15" y="37"/>
                  </a:moveTo>
                  <a:cubicBezTo>
                    <a:pt x="22" y="26"/>
                    <a:pt x="22" y="26"/>
                    <a:pt x="22" y="26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15" y="37"/>
                    <a:pt x="15" y="37"/>
                    <a:pt x="15" y="37"/>
                  </a:cubicBezTo>
                  <a:close/>
                  <a:moveTo>
                    <a:pt x="26" y="22"/>
                  </a:moveTo>
                  <a:cubicBezTo>
                    <a:pt x="37" y="16"/>
                    <a:pt x="37" y="16"/>
                    <a:pt x="37" y="16"/>
                  </a:cubicBezTo>
                  <a:cubicBezTo>
                    <a:pt x="24" y="6"/>
                    <a:pt x="24" y="6"/>
                    <a:pt x="24" y="6"/>
                  </a:cubicBezTo>
                  <a:lnTo>
                    <a:pt x="26" y="22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1" name="Freeform 150"/>
            <p:cNvSpPr>
              <a:spLocks noEditPoints="1"/>
            </p:cNvSpPr>
            <p:nvPr/>
          </p:nvSpPr>
          <p:spPr bwMode="auto">
            <a:xfrm>
              <a:off x="5030106" y="1859022"/>
              <a:ext cx="245168" cy="299650"/>
            </a:xfrm>
            <a:custGeom>
              <a:avLst/>
              <a:gdLst>
                <a:gd name="T0" fmla="*/ 36 w 79"/>
                <a:gd name="T1" fmla="*/ 27 h 97"/>
                <a:gd name="T2" fmla="*/ 40 w 79"/>
                <a:gd name="T3" fmla="*/ 1 h 97"/>
                <a:gd name="T4" fmla="*/ 46 w 79"/>
                <a:gd name="T5" fmla="*/ 5 h 97"/>
                <a:gd name="T6" fmla="*/ 41 w 79"/>
                <a:gd name="T7" fmla="*/ 27 h 97"/>
                <a:gd name="T8" fmla="*/ 39 w 79"/>
                <a:gd name="T9" fmla="*/ 27 h 97"/>
                <a:gd name="T10" fmla="*/ 36 w 79"/>
                <a:gd name="T11" fmla="*/ 27 h 97"/>
                <a:gd name="T12" fmla="*/ 38 w 79"/>
                <a:gd name="T13" fmla="*/ 67 h 97"/>
                <a:gd name="T14" fmla="*/ 34 w 79"/>
                <a:gd name="T15" fmla="*/ 58 h 97"/>
                <a:gd name="T16" fmla="*/ 29 w 79"/>
                <a:gd name="T17" fmla="*/ 64 h 97"/>
                <a:gd name="T18" fmla="*/ 38 w 79"/>
                <a:gd name="T19" fmla="*/ 67 h 97"/>
                <a:gd name="T20" fmla="*/ 41 w 79"/>
                <a:gd name="T21" fmla="*/ 67 h 97"/>
                <a:gd name="T22" fmla="*/ 46 w 79"/>
                <a:gd name="T23" fmla="*/ 58 h 97"/>
                <a:gd name="T24" fmla="*/ 50 w 79"/>
                <a:gd name="T25" fmla="*/ 64 h 97"/>
                <a:gd name="T26" fmla="*/ 41 w 79"/>
                <a:gd name="T27" fmla="*/ 67 h 97"/>
                <a:gd name="T28" fmla="*/ 40 w 79"/>
                <a:gd name="T29" fmla="*/ 94 h 97"/>
                <a:gd name="T30" fmla="*/ 25 w 79"/>
                <a:gd name="T31" fmla="*/ 96 h 97"/>
                <a:gd name="T32" fmla="*/ 16 w 79"/>
                <a:gd name="T33" fmla="*/ 89 h 97"/>
                <a:gd name="T34" fmla="*/ 10 w 79"/>
                <a:gd name="T35" fmla="*/ 81 h 97"/>
                <a:gd name="T36" fmla="*/ 5 w 79"/>
                <a:gd name="T37" fmla="*/ 72 h 97"/>
                <a:gd name="T38" fmla="*/ 0 w 79"/>
                <a:gd name="T39" fmla="*/ 55 h 97"/>
                <a:gd name="T40" fmla="*/ 7 w 79"/>
                <a:gd name="T41" fmla="*/ 37 h 97"/>
                <a:gd name="T42" fmla="*/ 22 w 79"/>
                <a:gd name="T43" fmla="*/ 30 h 97"/>
                <a:gd name="T44" fmla="*/ 40 w 79"/>
                <a:gd name="T45" fmla="*/ 31 h 97"/>
                <a:gd name="T46" fmla="*/ 57 w 79"/>
                <a:gd name="T47" fmla="*/ 30 h 97"/>
                <a:gd name="T48" fmla="*/ 72 w 79"/>
                <a:gd name="T49" fmla="*/ 37 h 97"/>
                <a:gd name="T50" fmla="*/ 79 w 79"/>
                <a:gd name="T51" fmla="*/ 55 h 97"/>
                <a:gd name="T52" fmla="*/ 74 w 79"/>
                <a:gd name="T53" fmla="*/ 72 h 97"/>
                <a:gd name="T54" fmla="*/ 69 w 79"/>
                <a:gd name="T55" fmla="*/ 81 h 97"/>
                <a:gd name="T56" fmla="*/ 63 w 79"/>
                <a:gd name="T57" fmla="*/ 89 h 97"/>
                <a:gd name="T58" fmla="*/ 54 w 79"/>
                <a:gd name="T59" fmla="*/ 96 h 97"/>
                <a:gd name="T60" fmla="*/ 40 w 79"/>
                <a:gd name="T61" fmla="*/ 94 h 97"/>
                <a:gd name="T62" fmla="*/ 29 w 79"/>
                <a:gd name="T63" fmla="*/ 86 h 97"/>
                <a:gd name="T64" fmla="*/ 24 w 79"/>
                <a:gd name="T65" fmla="*/ 82 h 97"/>
                <a:gd name="T66" fmla="*/ 19 w 79"/>
                <a:gd name="T67" fmla="*/ 75 h 97"/>
                <a:gd name="T68" fmla="*/ 15 w 79"/>
                <a:gd name="T69" fmla="*/ 68 h 97"/>
                <a:gd name="T70" fmla="*/ 11 w 79"/>
                <a:gd name="T71" fmla="*/ 56 h 97"/>
                <a:gd name="T72" fmla="*/ 16 w 79"/>
                <a:gd name="T73" fmla="*/ 45 h 97"/>
                <a:gd name="T74" fmla="*/ 25 w 79"/>
                <a:gd name="T75" fmla="*/ 40 h 97"/>
                <a:gd name="T76" fmla="*/ 39 w 79"/>
                <a:gd name="T77" fmla="*/ 41 h 97"/>
                <a:gd name="T78" fmla="*/ 40 w 79"/>
                <a:gd name="T79" fmla="*/ 41 h 97"/>
                <a:gd name="T80" fmla="*/ 40 w 79"/>
                <a:gd name="T81" fmla="*/ 41 h 97"/>
                <a:gd name="T82" fmla="*/ 54 w 79"/>
                <a:gd name="T83" fmla="*/ 40 h 97"/>
                <a:gd name="T84" fmla="*/ 63 w 79"/>
                <a:gd name="T85" fmla="*/ 45 h 97"/>
                <a:gd name="T86" fmla="*/ 68 w 79"/>
                <a:gd name="T87" fmla="*/ 56 h 97"/>
                <a:gd name="T88" fmla="*/ 64 w 79"/>
                <a:gd name="T89" fmla="*/ 68 h 97"/>
                <a:gd name="T90" fmla="*/ 60 w 79"/>
                <a:gd name="T91" fmla="*/ 75 h 97"/>
                <a:gd name="T92" fmla="*/ 55 w 79"/>
                <a:gd name="T93" fmla="*/ 82 h 97"/>
                <a:gd name="T94" fmla="*/ 50 w 79"/>
                <a:gd name="T95" fmla="*/ 86 h 97"/>
                <a:gd name="T96" fmla="*/ 41 w 79"/>
                <a:gd name="T97" fmla="*/ 83 h 97"/>
                <a:gd name="T98" fmla="*/ 40 w 79"/>
                <a:gd name="T99" fmla="*/ 83 h 97"/>
                <a:gd name="T100" fmla="*/ 38 w 79"/>
                <a:gd name="T101" fmla="*/ 83 h 97"/>
                <a:gd name="T102" fmla="*/ 29 w 79"/>
                <a:gd name="T103" fmla="*/ 86 h 97"/>
                <a:gd name="T104" fmla="*/ 43 w 79"/>
                <a:gd name="T105" fmla="*/ 15 h 97"/>
                <a:gd name="T106" fmla="*/ 45 w 79"/>
                <a:gd name="T107" fmla="*/ 13 h 97"/>
                <a:gd name="T108" fmla="*/ 65 w 79"/>
                <a:gd name="T109" fmla="*/ 10 h 97"/>
                <a:gd name="T110" fmla="*/ 44 w 79"/>
                <a:gd name="T111" fmla="*/ 20 h 97"/>
                <a:gd name="T112" fmla="*/ 59 w 79"/>
                <a:gd name="T113" fmla="*/ 23 h 97"/>
                <a:gd name="T114" fmla="*/ 78 w 79"/>
                <a:gd name="T115" fmla="*/ 11 h 97"/>
                <a:gd name="T116" fmla="*/ 54 w 79"/>
                <a:gd name="T117" fmla="*/ 3 h 97"/>
                <a:gd name="T118" fmla="*/ 43 w 79"/>
                <a:gd name="T119" fmla="*/ 1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9" h="97">
                  <a:moveTo>
                    <a:pt x="36" y="27"/>
                  </a:moveTo>
                  <a:cubicBezTo>
                    <a:pt x="33" y="18"/>
                    <a:pt x="30" y="8"/>
                    <a:pt x="40" y="1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38" y="11"/>
                    <a:pt x="39" y="20"/>
                    <a:pt x="41" y="27"/>
                  </a:cubicBezTo>
                  <a:cubicBezTo>
                    <a:pt x="40" y="27"/>
                    <a:pt x="40" y="27"/>
                    <a:pt x="39" y="27"/>
                  </a:cubicBezTo>
                  <a:cubicBezTo>
                    <a:pt x="38" y="27"/>
                    <a:pt x="37" y="27"/>
                    <a:pt x="36" y="27"/>
                  </a:cubicBezTo>
                  <a:close/>
                  <a:moveTo>
                    <a:pt x="38" y="67"/>
                  </a:moveTo>
                  <a:cubicBezTo>
                    <a:pt x="38" y="67"/>
                    <a:pt x="38" y="59"/>
                    <a:pt x="34" y="58"/>
                  </a:cubicBezTo>
                  <a:cubicBezTo>
                    <a:pt x="30" y="58"/>
                    <a:pt x="28" y="62"/>
                    <a:pt x="29" y="64"/>
                  </a:cubicBezTo>
                  <a:cubicBezTo>
                    <a:pt x="30" y="66"/>
                    <a:pt x="38" y="67"/>
                    <a:pt x="38" y="67"/>
                  </a:cubicBezTo>
                  <a:close/>
                  <a:moveTo>
                    <a:pt x="41" y="67"/>
                  </a:moveTo>
                  <a:cubicBezTo>
                    <a:pt x="41" y="67"/>
                    <a:pt x="42" y="59"/>
                    <a:pt x="46" y="58"/>
                  </a:cubicBezTo>
                  <a:cubicBezTo>
                    <a:pt x="50" y="58"/>
                    <a:pt x="52" y="62"/>
                    <a:pt x="50" y="64"/>
                  </a:cubicBezTo>
                  <a:cubicBezTo>
                    <a:pt x="49" y="66"/>
                    <a:pt x="41" y="67"/>
                    <a:pt x="41" y="67"/>
                  </a:cubicBezTo>
                  <a:close/>
                  <a:moveTo>
                    <a:pt x="40" y="94"/>
                  </a:moveTo>
                  <a:cubicBezTo>
                    <a:pt x="33" y="97"/>
                    <a:pt x="29" y="97"/>
                    <a:pt x="25" y="96"/>
                  </a:cubicBezTo>
                  <a:cubicBezTo>
                    <a:pt x="21" y="95"/>
                    <a:pt x="19" y="93"/>
                    <a:pt x="16" y="89"/>
                  </a:cubicBezTo>
                  <a:cubicBezTo>
                    <a:pt x="14" y="86"/>
                    <a:pt x="12" y="83"/>
                    <a:pt x="10" y="81"/>
                  </a:cubicBezTo>
                  <a:cubicBezTo>
                    <a:pt x="8" y="78"/>
                    <a:pt x="7" y="75"/>
                    <a:pt x="5" y="72"/>
                  </a:cubicBezTo>
                  <a:cubicBezTo>
                    <a:pt x="3" y="67"/>
                    <a:pt x="0" y="61"/>
                    <a:pt x="0" y="55"/>
                  </a:cubicBezTo>
                  <a:cubicBezTo>
                    <a:pt x="0" y="48"/>
                    <a:pt x="1" y="42"/>
                    <a:pt x="7" y="37"/>
                  </a:cubicBezTo>
                  <a:cubicBezTo>
                    <a:pt x="11" y="33"/>
                    <a:pt x="16" y="31"/>
                    <a:pt x="22" y="30"/>
                  </a:cubicBezTo>
                  <a:cubicBezTo>
                    <a:pt x="27" y="29"/>
                    <a:pt x="33" y="29"/>
                    <a:pt x="40" y="31"/>
                  </a:cubicBezTo>
                  <a:cubicBezTo>
                    <a:pt x="46" y="29"/>
                    <a:pt x="52" y="29"/>
                    <a:pt x="57" y="30"/>
                  </a:cubicBezTo>
                  <a:cubicBezTo>
                    <a:pt x="63" y="31"/>
                    <a:pt x="68" y="33"/>
                    <a:pt x="72" y="37"/>
                  </a:cubicBezTo>
                  <a:cubicBezTo>
                    <a:pt x="78" y="42"/>
                    <a:pt x="79" y="48"/>
                    <a:pt x="79" y="55"/>
                  </a:cubicBezTo>
                  <a:cubicBezTo>
                    <a:pt x="79" y="61"/>
                    <a:pt x="76" y="67"/>
                    <a:pt x="74" y="72"/>
                  </a:cubicBezTo>
                  <a:cubicBezTo>
                    <a:pt x="72" y="75"/>
                    <a:pt x="71" y="78"/>
                    <a:pt x="69" y="81"/>
                  </a:cubicBezTo>
                  <a:cubicBezTo>
                    <a:pt x="67" y="83"/>
                    <a:pt x="65" y="86"/>
                    <a:pt x="63" y="89"/>
                  </a:cubicBezTo>
                  <a:cubicBezTo>
                    <a:pt x="60" y="93"/>
                    <a:pt x="58" y="95"/>
                    <a:pt x="54" y="96"/>
                  </a:cubicBezTo>
                  <a:cubicBezTo>
                    <a:pt x="50" y="97"/>
                    <a:pt x="46" y="97"/>
                    <a:pt x="40" y="94"/>
                  </a:cubicBezTo>
                  <a:close/>
                  <a:moveTo>
                    <a:pt x="29" y="86"/>
                  </a:moveTo>
                  <a:cubicBezTo>
                    <a:pt x="27" y="86"/>
                    <a:pt x="26" y="84"/>
                    <a:pt x="24" y="82"/>
                  </a:cubicBezTo>
                  <a:cubicBezTo>
                    <a:pt x="22" y="80"/>
                    <a:pt x="21" y="77"/>
                    <a:pt x="19" y="75"/>
                  </a:cubicBezTo>
                  <a:cubicBezTo>
                    <a:pt x="18" y="73"/>
                    <a:pt x="17" y="71"/>
                    <a:pt x="15" y="68"/>
                  </a:cubicBezTo>
                  <a:cubicBezTo>
                    <a:pt x="13" y="64"/>
                    <a:pt x="12" y="60"/>
                    <a:pt x="11" y="56"/>
                  </a:cubicBezTo>
                  <a:cubicBezTo>
                    <a:pt x="11" y="52"/>
                    <a:pt x="12" y="48"/>
                    <a:pt x="16" y="45"/>
                  </a:cubicBezTo>
                  <a:cubicBezTo>
                    <a:pt x="18" y="42"/>
                    <a:pt x="21" y="41"/>
                    <a:pt x="25" y="40"/>
                  </a:cubicBezTo>
                  <a:cubicBezTo>
                    <a:pt x="29" y="40"/>
                    <a:pt x="34" y="40"/>
                    <a:pt x="39" y="41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5" y="40"/>
                    <a:pt x="50" y="40"/>
                    <a:pt x="54" y="40"/>
                  </a:cubicBezTo>
                  <a:cubicBezTo>
                    <a:pt x="58" y="41"/>
                    <a:pt x="61" y="42"/>
                    <a:pt x="63" y="45"/>
                  </a:cubicBezTo>
                  <a:cubicBezTo>
                    <a:pt x="67" y="48"/>
                    <a:pt x="68" y="52"/>
                    <a:pt x="68" y="56"/>
                  </a:cubicBezTo>
                  <a:cubicBezTo>
                    <a:pt x="67" y="60"/>
                    <a:pt x="66" y="64"/>
                    <a:pt x="64" y="68"/>
                  </a:cubicBezTo>
                  <a:cubicBezTo>
                    <a:pt x="62" y="71"/>
                    <a:pt x="61" y="73"/>
                    <a:pt x="60" y="75"/>
                  </a:cubicBezTo>
                  <a:cubicBezTo>
                    <a:pt x="58" y="77"/>
                    <a:pt x="57" y="80"/>
                    <a:pt x="55" y="82"/>
                  </a:cubicBezTo>
                  <a:cubicBezTo>
                    <a:pt x="53" y="84"/>
                    <a:pt x="52" y="86"/>
                    <a:pt x="50" y="86"/>
                  </a:cubicBezTo>
                  <a:cubicBezTo>
                    <a:pt x="48" y="87"/>
                    <a:pt x="45" y="86"/>
                    <a:pt x="41" y="83"/>
                  </a:cubicBezTo>
                  <a:cubicBezTo>
                    <a:pt x="40" y="83"/>
                    <a:pt x="40" y="83"/>
                    <a:pt x="40" y="83"/>
                  </a:cubicBezTo>
                  <a:cubicBezTo>
                    <a:pt x="38" y="83"/>
                    <a:pt x="38" y="83"/>
                    <a:pt x="38" y="83"/>
                  </a:cubicBezTo>
                  <a:cubicBezTo>
                    <a:pt x="34" y="86"/>
                    <a:pt x="31" y="87"/>
                    <a:pt x="29" y="86"/>
                  </a:cubicBezTo>
                  <a:close/>
                  <a:moveTo>
                    <a:pt x="43" y="15"/>
                  </a:moveTo>
                  <a:cubicBezTo>
                    <a:pt x="44" y="14"/>
                    <a:pt x="44" y="14"/>
                    <a:pt x="45" y="13"/>
                  </a:cubicBezTo>
                  <a:cubicBezTo>
                    <a:pt x="52" y="11"/>
                    <a:pt x="65" y="10"/>
                    <a:pt x="65" y="10"/>
                  </a:cubicBezTo>
                  <a:cubicBezTo>
                    <a:pt x="58" y="12"/>
                    <a:pt x="49" y="15"/>
                    <a:pt x="44" y="20"/>
                  </a:cubicBezTo>
                  <a:cubicBezTo>
                    <a:pt x="47" y="22"/>
                    <a:pt x="51" y="25"/>
                    <a:pt x="59" y="23"/>
                  </a:cubicBezTo>
                  <a:cubicBezTo>
                    <a:pt x="68" y="22"/>
                    <a:pt x="78" y="11"/>
                    <a:pt x="78" y="11"/>
                  </a:cubicBezTo>
                  <a:cubicBezTo>
                    <a:pt x="78" y="11"/>
                    <a:pt x="62" y="0"/>
                    <a:pt x="54" y="3"/>
                  </a:cubicBezTo>
                  <a:cubicBezTo>
                    <a:pt x="48" y="5"/>
                    <a:pt x="44" y="11"/>
                    <a:pt x="43" y="15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2" name="Freeform 151"/>
            <p:cNvSpPr>
              <a:spLocks noEditPoints="1"/>
            </p:cNvSpPr>
            <p:nvPr/>
          </p:nvSpPr>
          <p:spPr bwMode="auto">
            <a:xfrm>
              <a:off x="7453812" y="2537454"/>
              <a:ext cx="310531" cy="388598"/>
            </a:xfrm>
            <a:custGeom>
              <a:avLst/>
              <a:gdLst>
                <a:gd name="T0" fmla="*/ 49 w 83"/>
                <a:gd name="T1" fmla="*/ 71 h 104"/>
                <a:gd name="T2" fmla="*/ 43 w 83"/>
                <a:gd name="T3" fmla="*/ 71 h 104"/>
                <a:gd name="T4" fmla="*/ 60 w 83"/>
                <a:gd name="T5" fmla="*/ 99 h 104"/>
                <a:gd name="T6" fmla="*/ 69 w 83"/>
                <a:gd name="T7" fmla="*/ 104 h 104"/>
                <a:gd name="T8" fmla="*/ 77 w 83"/>
                <a:gd name="T9" fmla="*/ 69 h 104"/>
                <a:gd name="T10" fmla="*/ 78 w 83"/>
                <a:gd name="T11" fmla="*/ 27 h 104"/>
                <a:gd name="T12" fmla="*/ 52 w 83"/>
                <a:gd name="T13" fmla="*/ 35 h 104"/>
                <a:gd name="T14" fmla="*/ 32 w 83"/>
                <a:gd name="T15" fmla="*/ 38 h 104"/>
                <a:gd name="T16" fmla="*/ 24 w 83"/>
                <a:gd name="T17" fmla="*/ 37 h 104"/>
                <a:gd name="T18" fmla="*/ 8 w 83"/>
                <a:gd name="T19" fmla="*/ 54 h 104"/>
                <a:gd name="T20" fmla="*/ 12 w 83"/>
                <a:gd name="T21" fmla="*/ 90 h 104"/>
                <a:gd name="T22" fmla="*/ 20 w 83"/>
                <a:gd name="T23" fmla="*/ 104 h 104"/>
                <a:gd name="T24" fmla="*/ 41 w 83"/>
                <a:gd name="T25" fmla="*/ 104 h 104"/>
                <a:gd name="T26" fmla="*/ 42 w 83"/>
                <a:gd name="T27" fmla="*/ 0 h 104"/>
                <a:gd name="T28" fmla="*/ 59 w 83"/>
                <a:gd name="T29" fmla="*/ 17 h 104"/>
                <a:gd name="T30" fmla="*/ 42 w 83"/>
                <a:gd name="T31" fmla="*/ 35 h 104"/>
                <a:gd name="T32" fmla="*/ 25 w 83"/>
                <a:gd name="T33" fmla="*/ 17 h 104"/>
                <a:gd name="T34" fmla="*/ 42 w 83"/>
                <a:gd name="T35" fmla="*/ 0 h 104"/>
                <a:gd name="T36" fmla="*/ 52 w 83"/>
                <a:gd name="T37" fmla="*/ 17 h 104"/>
                <a:gd name="T38" fmla="*/ 42 w 83"/>
                <a:gd name="T39" fmla="*/ 27 h 104"/>
                <a:gd name="T40" fmla="*/ 32 w 83"/>
                <a:gd name="T41" fmla="*/ 17 h 104"/>
                <a:gd name="T42" fmla="*/ 42 w 83"/>
                <a:gd name="T43" fmla="*/ 8 h 104"/>
                <a:gd name="T44" fmla="*/ 41 w 83"/>
                <a:gd name="T45" fmla="*/ 57 h 104"/>
                <a:gd name="T46" fmla="*/ 41 w 83"/>
                <a:gd name="T47" fmla="*/ 85 h 104"/>
                <a:gd name="T48" fmla="*/ 41 w 83"/>
                <a:gd name="T49" fmla="*/ 57 h 104"/>
                <a:gd name="T50" fmla="*/ 21 w 83"/>
                <a:gd name="T51" fmla="*/ 54 h 104"/>
                <a:gd name="T52" fmla="*/ 29 w 83"/>
                <a:gd name="T53" fmla="*/ 48 h 104"/>
                <a:gd name="T54" fmla="*/ 33 w 83"/>
                <a:gd name="T55" fmla="*/ 53 h 104"/>
                <a:gd name="T56" fmla="*/ 27 w 83"/>
                <a:gd name="T57" fmla="*/ 54 h 104"/>
                <a:gd name="T58" fmla="*/ 25 w 83"/>
                <a:gd name="T59" fmla="*/ 57 h 104"/>
                <a:gd name="T60" fmla="*/ 62 w 83"/>
                <a:gd name="T61" fmla="*/ 57 h 104"/>
                <a:gd name="T62" fmla="*/ 58 w 83"/>
                <a:gd name="T63" fmla="*/ 55 h 104"/>
                <a:gd name="T64" fmla="*/ 54 w 83"/>
                <a:gd name="T65" fmla="*/ 53 h 104"/>
                <a:gd name="T66" fmla="*/ 49 w 83"/>
                <a:gd name="T67" fmla="*/ 49 h 104"/>
                <a:gd name="T68" fmla="*/ 59 w 83"/>
                <a:gd name="T69" fmla="*/ 50 h 104"/>
                <a:gd name="T70" fmla="*/ 62 w 83"/>
                <a:gd name="T71" fmla="*/ 57 h 104"/>
                <a:gd name="T72" fmla="*/ 39 w 83"/>
                <a:gd name="T73" fmla="*/ 71 h 104"/>
                <a:gd name="T74" fmla="*/ 33 w 83"/>
                <a:gd name="T75" fmla="*/ 71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3" h="104">
                  <a:moveTo>
                    <a:pt x="46" y="66"/>
                  </a:moveTo>
                  <a:cubicBezTo>
                    <a:pt x="48" y="66"/>
                    <a:pt x="49" y="69"/>
                    <a:pt x="49" y="71"/>
                  </a:cubicBezTo>
                  <a:cubicBezTo>
                    <a:pt x="49" y="74"/>
                    <a:pt x="48" y="76"/>
                    <a:pt x="46" y="76"/>
                  </a:cubicBezTo>
                  <a:cubicBezTo>
                    <a:pt x="45" y="76"/>
                    <a:pt x="43" y="74"/>
                    <a:pt x="43" y="71"/>
                  </a:cubicBezTo>
                  <a:cubicBezTo>
                    <a:pt x="43" y="69"/>
                    <a:pt x="45" y="66"/>
                    <a:pt x="46" y="66"/>
                  </a:cubicBezTo>
                  <a:close/>
                  <a:moveTo>
                    <a:pt x="60" y="99"/>
                  </a:moveTo>
                  <a:cubicBezTo>
                    <a:pt x="62" y="104"/>
                    <a:pt x="62" y="104"/>
                    <a:pt x="62" y="104"/>
                  </a:cubicBezTo>
                  <a:cubicBezTo>
                    <a:pt x="69" y="104"/>
                    <a:pt x="69" y="104"/>
                    <a:pt x="69" y="104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74" y="85"/>
                    <a:pt x="77" y="77"/>
                    <a:pt x="77" y="69"/>
                  </a:cubicBezTo>
                  <a:cubicBezTo>
                    <a:pt x="77" y="64"/>
                    <a:pt x="76" y="59"/>
                    <a:pt x="74" y="54"/>
                  </a:cubicBezTo>
                  <a:cubicBezTo>
                    <a:pt x="80" y="48"/>
                    <a:pt x="83" y="37"/>
                    <a:pt x="78" y="27"/>
                  </a:cubicBezTo>
                  <a:cubicBezTo>
                    <a:pt x="70" y="28"/>
                    <a:pt x="63" y="32"/>
                    <a:pt x="58" y="37"/>
                  </a:cubicBezTo>
                  <a:cubicBezTo>
                    <a:pt x="57" y="36"/>
                    <a:pt x="54" y="36"/>
                    <a:pt x="52" y="35"/>
                  </a:cubicBezTo>
                  <a:cubicBezTo>
                    <a:pt x="51" y="38"/>
                    <a:pt x="51" y="38"/>
                    <a:pt x="51" y="38"/>
                  </a:cubicBezTo>
                  <a:cubicBezTo>
                    <a:pt x="44" y="37"/>
                    <a:pt x="40" y="37"/>
                    <a:pt x="32" y="38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29" y="35"/>
                    <a:pt x="26" y="36"/>
                    <a:pt x="24" y="37"/>
                  </a:cubicBezTo>
                  <a:cubicBezTo>
                    <a:pt x="20" y="32"/>
                    <a:pt x="12" y="28"/>
                    <a:pt x="5" y="27"/>
                  </a:cubicBezTo>
                  <a:cubicBezTo>
                    <a:pt x="0" y="37"/>
                    <a:pt x="3" y="48"/>
                    <a:pt x="8" y="54"/>
                  </a:cubicBezTo>
                  <a:cubicBezTo>
                    <a:pt x="6" y="59"/>
                    <a:pt x="5" y="63"/>
                    <a:pt x="5" y="69"/>
                  </a:cubicBezTo>
                  <a:cubicBezTo>
                    <a:pt x="5" y="77"/>
                    <a:pt x="8" y="84"/>
                    <a:pt x="12" y="90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20" y="104"/>
                    <a:pt x="20" y="104"/>
                    <a:pt x="20" y="104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27" y="102"/>
                    <a:pt x="34" y="104"/>
                    <a:pt x="41" y="104"/>
                  </a:cubicBezTo>
                  <a:cubicBezTo>
                    <a:pt x="48" y="104"/>
                    <a:pt x="55" y="102"/>
                    <a:pt x="60" y="99"/>
                  </a:cubicBezTo>
                  <a:close/>
                  <a:moveTo>
                    <a:pt x="42" y="0"/>
                  </a:moveTo>
                  <a:cubicBezTo>
                    <a:pt x="47" y="0"/>
                    <a:pt x="51" y="2"/>
                    <a:pt x="54" y="5"/>
                  </a:cubicBezTo>
                  <a:cubicBezTo>
                    <a:pt x="57" y="8"/>
                    <a:pt x="59" y="13"/>
                    <a:pt x="59" y="17"/>
                  </a:cubicBezTo>
                  <a:cubicBezTo>
                    <a:pt x="59" y="22"/>
                    <a:pt x="57" y="26"/>
                    <a:pt x="54" y="30"/>
                  </a:cubicBezTo>
                  <a:cubicBezTo>
                    <a:pt x="51" y="33"/>
                    <a:pt x="47" y="35"/>
                    <a:pt x="42" y="35"/>
                  </a:cubicBezTo>
                  <a:cubicBezTo>
                    <a:pt x="37" y="35"/>
                    <a:pt x="33" y="33"/>
                    <a:pt x="30" y="30"/>
                  </a:cubicBezTo>
                  <a:cubicBezTo>
                    <a:pt x="27" y="26"/>
                    <a:pt x="25" y="22"/>
                    <a:pt x="25" y="17"/>
                  </a:cubicBezTo>
                  <a:cubicBezTo>
                    <a:pt x="25" y="13"/>
                    <a:pt x="27" y="8"/>
                    <a:pt x="30" y="5"/>
                  </a:cubicBezTo>
                  <a:cubicBezTo>
                    <a:pt x="33" y="2"/>
                    <a:pt x="37" y="0"/>
                    <a:pt x="42" y="0"/>
                  </a:cubicBezTo>
                  <a:close/>
                  <a:moveTo>
                    <a:pt x="49" y="10"/>
                  </a:moveTo>
                  <a:cubicBezTo>
                    <a:pt x="51" y="12"/>
                    <a:pt x="52" y="15"/>
                    <a:pt x="52" y="17"/>
                  </a:cubicBezTo>
                  <a:cubicBezTo>
                    <a:pt x="52" y="20"/>
                    <a:pt x="51" y="23"/>
                    <a:pt x="49" y="24"/>
                  </a:cubicBezTo>
                  <a:cubicBezTo>
                    <a:pt x="47" y="26"/>
                    <a:pt x="45" y="27"/>
                    <a:pt x="42" y="27"/>
                  </a:cubicBezTo>
                  <a:cubicBezTo>
                    <a:pt x="39" y="27"/>
                    <a:pt x="37" y="26"/>
                    <a:pt x="35" y="24"/>
                  </a:cubicBezTo>
                  <a:cubicBezTo>
                    <a:pt x="33" y="23"/>
                    <a:pt x="32" y="20"/>
                    <a:pt x="32" y="17"/>
                  </a:cubicBezTo>
                  <a:cubicBezTo>
                    <a:pt x="32" y="15"/>
                    <a:pt x="33" y="12"/>
                    <a:pt x="35" y="10"/>
                  </a:cubicBezTo>
                  <a:cubicBezTo>
                    <a:pt x="37" y="9"/>
                    <a:pt x="39" y="8"/>
                    <a:pt x="42" y="8"/>
                  </a:cubicBezTo>
                  <a:cubicBezTo>
                    <a:pt x="45" y="8"/>
                    <a:pt x="47" y="9"/>
                    <a:pt x="49" y="10"/>
                  </a:cubicBezTo>
                  <a:close/>
                  <a:moveTo>
                    <a:pt x="41" y="57"/>
                  </a:moveTo>
                  <a:cubicBezTo>
                    <a:pt x="33" y="57"/>
                    <a:pt x="27" y="64"/>
                    <a:pt x="27" y="71"/>
                  </a:cubicBezTo>
                  <a:cubicBezTo>
                    <a:pt x="27" y="79"/>
                    <a:pt x="33" y="85"/>
                    <a:pt x="41" y="85"/>
                  </a:cubicBezTo>
                  <a:cubicBezTo>
                    <a:pt x="49" y="85"/>
                    <a:pt x="55" y="79"/>
                    <a:pt x="55" y="71"/>
                  </a:cubicBezTo>
                  <a:cubicBezTo>
                    <a:pt x="55" y="64"/>
                    <a:pt x="49" y="57"/>
                    <a:pt x="41" y="57"/>
                  </a:cubicBezTo>
                  <a:close/>
                  <a:moveTo>
                    <a:pt x="21" y="57"/>
                  </a:moveTo>
                  <a:cubicBezTo>
                    <a:pt x="21" y="56"/>
                    <a:pt x="21" y="55"/>
                    <a:pt x="21" y="54"/>
                  </a:cubicBezTo>
                  <a:cubicBezTo>
                    <a:pt x="22" y="52"/>
                    <a:pt x="23" y="51"/>
                    <a:pt x="24" y="50"/>
                  </a:cubicBezTo>
                  <a:cubicBezTo>
                    <a:pt x="26" y="49"/>
                    <a:pt x="27" y="49"/>
                    <a:pt x="29" y="48"/>
                  </a:cubicBezTo>
                  <a:cubicBezTo>
                    <a:pt x="31" y="48"/>
                    <a:pt x="32" y="49"/>
                    <a:pt x="34" y="49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1" y="53"/>
                    <a:pt x="30" y="53"/>
                    <a:pt x="29" y="53"/>
                  </a:cubicBezTo>
                  <a:cubicBezTo>
                    <a:pt x="28" y="53"/>
                    <a:pt x="27" y="53"/>
                    <a:pt x="27" y="54"/>
                  </a:cubicBezTo>
                  <a:cubicBezTo>
                    <a:pt x="26" y="54"/>
                    <a:pt x="26" y="54"/>
                    <a:pt x="25" y="55"/>
                  </a:cubicBezTo>
                  <a:cubicBezTo>
                    <a:pt x="25" y="56"/>
                    <a:pt x="25" y="56"/>
                    <a:pt x="25" y="57"/>
                  </a:cubicBezTo>
                  <a:cubicBezTo>
                    <a:pt x="21" y="57"/>
                    <a:pt x="21" y="57"/>
                    <a:pt x="21" y="57"/>
                  </a:cubicBezTo>
                  <a:close/>
                  <a:moveTo>
                    <a:pt x="62" y="57"/>
                  </a:moveTo>
                  <a:cubicBezTo>
                    <a:pt x="58" y="57"/>
                    <a:pt x="58" y="57"/>
                    <a:pt x="58" y="57"/>
                  </a:cubicBezTo>
                  <a:cubicBezTo>
                    <a:pt x="58" y="56"/>
                    <a:pt x="58" y="56"/>
                    <a:pt x="58" y="55"/>
                  </a:cubicBezTo>
                  <a:cubicBezTo>
                    <a:pt x="57" y="54"/>
                    <a:pt x="57" y="54"/>
                    <a:pt x="56" y="54"/>
                  </a:cubicBezTo>
                  <a:cubicBezTo>
                    <a:pt x="56" y="53"/>
                    <a:pt x="55" y="53"/>
                    <a:pt x="54" y="53"/>
                  </a:cubicBezTo>
                  <a:cubicBezTo>
                    <a:pt x="53" y="53"/>
                    <a:pt x="51" y="53"/>
                    <a:pt x="50" y="53"/>
                  </a:cubicBezTo>
                  <a:cubicBezTo>
                    <a:pt x="49" y="49"/>
                    <a:pt x="49" y="49"/>
                    <a:pt x="49" y="49"/>
                  </a:cubicBezTo>
                  <a:cubicBezTo>
                    <a:pt x="50" y="49"/>
                    <a:pt x="52" y="48"/>
                    <a:pt x="54" y="48"/>
                  </a:cubicBezTo>
                  <a:cubicBezTo>
                    <a:pt x="56" y="49"/>
                    <a:pt x="57" y="49"/>
                    <a:pt x="59" y="50"/>
                  </a:cubicBezTo>
                  <a:cubicBezTo>
                    <a:pt x="60" y="51"/>
                    <a:pt x="61" y="52"/>
                    <a:pt x="62" y="54"/>
                  </a:cubicBezTo>
                  <a:cubicBezTo>
                    <a:pt x="62" y="55"/>
                    <a:pt x="62" y="56"/>
                    <a:pt x="62" y="57"/>
                  </a:cubicBezTo>
                  <a:close/>
                  <a:moveTo>
                    <a:pt x="36" y="66"/>
                  </a:moveTo>
                  <a:cubicBezTo>
                    <a:pt x="37" y="66"/>
                    <a:pt x="39" y="69"/>
                    <a:pt x="39" y="71"/>
                  </a:cubicBezTo>
                  <a:cubicBezTo>
                    <a:pt x="39" y="74"/>
                    <a:pt x="37" y="76"/>
                    <a:pt x="36" y="76"/>
                  </a:cubicBezTo>
                  <a:cubicBezTo>
                    <a:pt x="34" y="76"/>
                    <a:pt x="33" y="74"/>
                    <a:pt x="33" y="71"/>
                  </a:cubicBezTo>
                  <a:cubicBezTo>
                    <a:pt x="33" y="69"/>
                    <a:pt x="34" y="66"/>
                    <a:pt x="36" y="66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3" name="Freeform 152"/>
            <p:cNvSpPr>
              <a:spLocks noEditPoints="1"/>
            </p:cNvSpPr>
            <p:nvPr/>
          </p:nvSpPr>
          <p:spPr bwMode="auto">
            <a:xfrm>
              <a:off x="5944618" y="1978825"/>
              <a:ext cx="343494" cy="329615"/>
            </a:xfrm>
            <a:custGeom>
              <a:avLst/>
              <a:gdLst>
                <a:gd name="T0" fmla="*/ 80 w 198"/>
                <a:gd name="T1" fmla="*/ 39 h 190"/>
                <a:gd name="T2" fmla="*/ 32 w 198"/>
                <a:gd name="T3" fmla="*/ 39 h 190"/>
                <a:gd name="T4" fmla="*/ 24 w 198"/>
                <a:gd name="T5" fmla="*/ 52 h 190"/>
                <a:gd name="T6" fmla="*/ 32 w 198"/>
                <a:gd name="T7" fmla="*/ 65 h 190"/>
                <a:gd name="T8" fmla="*/ 80 w 198"/>
                <a:gd name="T9" fmla="*/ 65 h 190"/>
                <a:gd name="T10" fmla="*/ 80 w 198"/>
                <a:gd name="T11" fmla="*/ 39 h 190"/>
                <a:gd name="T12" fmla="*/ 80 w 198"/>
                <a:gd name="T13" fmla="*/ 39 h 190"/>
                <a:gd name="T14" fmla="*/ 114 w 198"/>
                <a:gd name="T15" fmla="*/ 65 h 190"/>
                <a:gd name="T16" fmla="*/ 170 w 198"/>
                <a:gd name="T17" fmla="*/ 65 h 190"/>
                <a:gd name="T18" fmla="*/ 177 w 198"/>
                <a:gd name="T19" fmla="*/ 65 h 190"/>
                <a:gd name="T20" fmla="*/ 179 w 198"/>
                <a:gd name="T21" fmla="*/ 69 h 190"/>
                <a:gd name="T22" fmla="*/ 194 w 198"/>
                <a:gd name="T23" fmla="*/ 93 h 190"/>
                <a:gd name="T24" fmla="*/ 198 w 198"/>
                <a:gd name="T25" fmla="*/ 99 h 190"/>
                <a:gd name="T26" fmla="*/ 194 w 198"/>
                <a:gd name="T27" fmla="*/ 103 h 190"/>
                <a:gd name="T28" fmla="*/ 179 w 198"/>
                <a:gd name="T29" fmla="*/ 127 h 190"/>
                <a:gd name="T30" fmla="*/ 177 w 198"/>
                <a:gd name="T31" fmla="*/ 134 h 190"/>
                <a:gd name="T32" fmla="*/ 170 w 198"/>
                <a:gd name="T33" fmla="*/ 134 h 190"/>
                <a:gd name="T34" fmla="*/ 114 w 198"/>
                <a:gd name="T35" fmla="*/ 134 h 190"/>
                <a:gd name="T36" fmla="*/ 114 w 198"/>
                <a:gd name="T37" fmla="*/ 164 h 190"/>
                <a:gd name="T38" fmla="*/ 164 w 198"/>
                <a:gd name="T39" fmla="*/ 164 h 190"/>
                <a:gd name="T40" fmla="*/ 164 w 198"/>
                <a:gd name="T41" fmla="*/ 190 h 190"/>
                <a:gd name="T42" fmla="*/ 37 w 198"/>
                <a:gd name="T43" fmla="*/ 190 h 190"/>
                <a:gd name="T44" fmla="*/ 37 w 198"/>
                <a:gd name="T45" fmla="*/ 164 h 190"/>
                <a:gd name="T46" fmla="*/ 82 w 198"/>
                <a:gd name="T47" fmla="*/ 164 h 190"/>
                <a:gd name="T48" fmla="*/ 82 w 198"/>
                <a:gd name="T49" fmla="*/ 86 h 190"/>
                <a:gd name="T50" fmla="*/ 26 w 198"/>
                <a:gd name="T51" fmla="*/ 86 h 190"/>
                <a:gd name="T52" fmla="*/ 19 w 198"/>
                <a:gd name="T53" fmla="*/ 86 h 190"/>
                <a:gd name="T54" fmla="*/ 17 w 198"/>
                <a:gd name="T55" fmla="*/ 80 h 190"/>
                <a:gd name="T56" fmla="*/ 2 w 198"/>
                <a:gd name="T57" fmla="*/ 56 h 190"/>
                <a:gd name="T58" fmla="*/ 0 w 198"/>
                <a:gd name="T59" fmla="*/ 52 h 190"/>
                <a:gd name="T60" fmla="*/ 2 w 198"/>
                <a:gd name="T61" fmla="*/ 45 h 190"/>
                <a:gd name="T62" fmla="*/ 17 w 198"/>
                <a:gd name="T63" fmla="*/ 21 h 190"/>
                <a:gd name="T64" fmla="*/ 19 w 198"/>
                <a:gd name="T65" fmla="*/ 17 h 190"/>
                <a:gd name="T66" fmla="*/ 26 w 198"/>
                <a:gd name="T67" fmla="*/ 17 h 190"/>
                <a:gd name="T68" fmla="*/ 82 w 198"/>
                <a:gd name="T69" fmla="*/ 17 h 190"/>
                <a:gd name="T70" fmla="*/ 82 w 198"/>
                <a:gd name="T71" fmla="*/ 13 h 190"/>
                <a:gd name="T72" fmla="*/ 99 w 198"/>
                <a:gd name="T73" fmla="*/ 0 h 190"/>
                <a:gd name="T74" fmla="*/ 114 w 198"/>
                <a:gd name="T75" fmla="*/ 13 h 190"/>
                <a:gd name="T76" fmla="*/ 114 w 198"/>
                <a:gd name="T77" fmla="*/ 65 h 190"/>
                <a:gd name="T78" fmla="*/ 114 w 198"/>
                <a:gd name="T79" fmla="*/ 65 h 190"/>
                <a:gd name="T80" fmla="*/ 166 w 198"/>
                <a:gd name="T81" fmla="*/ 84 h 190"/>
                <a:gd name="T82" fmla="*/ 116 w 198"/>
                <a:gd name="T83" fmla="*/ 84 h 190"/>
                <a:gd name="T84" fmla="*/ 116 w 198"/>
                <a:gd name="T85" fmla="*/ 112 h 190"/>
                <a:gd name="T86" fmla="*/ 166 w 198"/>
                <a:gd name="T87" fmla="*/ 112 h 190"/>
                <a:gd name="T88" fmla="*/ 175 w 198"/>
                <a:gd name="T89" fmla="*/ 99 h 190"/>
                <a:gd name="T90" fmla="*/ 166 w 198"/>
                <a:gd name="T91" fmla="*/ 84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8" h="190">
                  <a:moveTo>
                    <a:pt x="80" y="39"/>
                  </a:moveTo>
                  <a:lnTo>
                    <a:pt x="32" y="39"/>
                  </a:lnTo>
                  <a:lnTo>
                    <a:pt x="24" y="52"/>
                  </a:lnTo>
                  <a:lnTo>
                    <a:pt x="32" y="65"/>
                  </a:lnTo>
                  <a:lnTo>
                    <a:pt x="80" y="65"/>
                  </a:lnTo>
                  <a:lnTo>
                    <a:pt x="80" y="39"/>
                  </a:lnTo>
                  <a:lnTo>
                    <a:pt x="80" y="39"/>
                  </a:lnTo>
                  <a:close/>
                  <a:moveTo>
                    <a:pt x="114" y="65"/>
                  </a:moveTo>
                  <a:lnTo>
                    <a:pt x="170" y="65"/>
                  </a:lnTo>
                  <a:lnTo>
                    <a:pt x="177" y="65"/>
                  </a:lnTo>
                  <a:lnTo>
                    <a:pt x="179" y="69"/>
                  </a:lnTo>
                  <a:lnTo>
                    <a:pt x="194" y="93"/>
                  </a:lnTo>
                  <a:lnTo>
                    <a:pt x="198" y="99"/>
                  </a:lnTo>
                  <a:lnTo>
                    <a:pt x="194" y="103"/>
                  </a:lnTo>
                  <a:lnTo>
                    <a:pt x="179" y="127"/>
                  </a:lnTo>
                  <a:lnTo>
                    <a:pt x="177" y="134"/>
                  </a:lnTo>
                  <a:lnTo>
                    <a:pt x="170" y="134"/>
                  </a:lnTo>
                  <a:lnTo>
                    <a:pt x="114" y="134"/>
                  </a:lnTo>
                  <a:lnTo>
                    <a:pt x="114" y="164"/>
                  </a:lnTo>
                  <a:lnTo>
                    <a:pt x="164" y="164"/>
                  </a:lnTo>
                  <a:lnTo>
                    <a:pt x="164" y="190"/>
                  </a:lnTo>
                  <a:lnTo>
                    <a:pt x="37" y="190"/>
                  </a:lnTo>
                  <a:lnTo>
                    <a:pt x="37" y="164"/>
                  </a:lnTo>
                  <a:lnTo>
                    <a:pt x="82" y="164"/>
                  </a:lnTo>
                  <a:lnTo>
                    <a:pt x="82" y="86"/>
                  </a:lnTo>
                  <a:lnTo>
                    <a:pt x="26" y="86"/>
                  </a:lnTo>
                  <a:lnTo>
                    <a:pt x="19" y="86"/>
                  </a:lnTo>
                  <a:lnTo>
                    <a:pt x="17" y="80"/>
                  </a:lnTo>
                  <a:lnTo>
                    <a:pt x="2" y="56"/>
                  </a:lnTo>
                  <a:lnTo>
                    <a:pt x="0" y="52"/>
                  </a:lnTo>
                  <a:lnTo>
                    <a:pt x="2" y="45"/>
                  </a:lnTo>
                  <a:lnTo>
                    <a:pt x="17" y="21"/>
                  </a:lnTo>
                  <a:lnTo>
                    <a:pt x="19" y="17"/>
                  </a:lnTo>
                  <a:lnTo>
                    <a:pt x="26" y="17"/>
                  </a:lnTo>
                  <a:lnTo>
                    <a:pt x="82" y="17"/>
                  </a:lnTo>
                  <a:lnTo>
                    <a:pt x="82" y="13"/>
                  </a:lnTo>
                  <a:lnTo>
                    <a:pt x="99" y="0"/>
                  </a:lnTo>
                  <a:lnTo>
                    <a:pt x="114" y="13"/>
                  </a:lnTo>
                  <a:lnTo>
                    <a:pt x="114" y="65"/>
                  </a:lnTo>
                  <a:lnTo>
                    <a:pt x="114" y="65"/>
                  </a:lnTo>
                  <a:close/>
                  <a:moveTo>
                    <a:pt x="166" y="84"/>
                  </a:moveTo>
                  <a:lnTo>
                    <a:pt x="116" y="84"/>
                  </a:lnTo>
                  <a:lnTo>
                    <a:pt x="116" y="112"/>
                  </a:lnTo>
                  <a:lnTo>
                    <a:pt x="166" y="112"/>
                  </a:lnTo>
                  <a:lnTo>
                    <a:pt x="175" y="99"/>
                  </a:lnTo>
                  <a:lnTo>
                    <a:pt x="166" y="8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4" name="Freeform 153"/>
            <p:cNvSpPr>
              <a:spLocks noEditPoints="1"/>
            </p:cNvSpPr>
            <p:nvPr/>
          </p:nvSpPr>
          <p:spPr bwMode="auto">
            <a:xfrm>
              <a:off x="6875882" y="1890215"/>
              <a:ext cx="253770" cy="248036"/>
            </a:xfrm>
            <a:custGeom>
              <a:avLst/>
              <a:gdLst>
                <a:gd name="T0" fmla="*/ 74 w 82"/>
                <a:gd name="T1" fmla="*/ 6 h 80"/>
                <a:gd name="T2" fmla="*/ 67 w 82"/>
                <a:gd name="T3" fmla="*/ 27 h 80"/>
                <a:gd name="T4" fmla="*/ 65 w 82"/>
                <a:gd name="T5" fmla="*/ 30 h 80"/>
                <a:gd name="T6" fmla="*/ 75 w 82"/>
                <a:gd name="T7" fmla="*/ 71 h 80"/>
                <a:gd name="T8" fmla="*/ 66 w 82"/>
                <a:gd name="T9" fmla="*/ 80 h 80"/>
                <a:gd name="T10" fmla="*/ 44 w 82"/>
                <a:gd name="T11" fmla="*/ 50 h 80"/>
                <a:gd name="T12" fmla="*/ 36 w 82"/>
                <a:gd name="T13" fmla="*/ 57 h 80"/>
                <a:gd name="T14" fmla="*/ 39 w 82"/>
                <a:gd name="T15" fmla="*/ 70 h 80"/>
                <a:gd name="T16" fmla="*/ 34 w 82"/>
                <a:gd name="T17" fmla="*/ 75 h 80"/>
                <a:gd name="T18" fmla="*/ 26 w 82"/>
                <a:gd name="T19" fmla="*/ 61 h 80"/>
                <a:gd name="T20" fmla="*/ 21 w 82"/>
                <a:gd name="T21" fmla="*/ 67 h 80"/>
                <a:gd name="T22" fmla="*/ 16 w 82"/>
                <a:gd name="T23" fmla="*/ 62 h 80"/>
                <a:gd name="T24" fmla="*/ 21 w 82"/>
                <a:gd name="T25" fmla="*/ 57 h 80"/>
                <a:gd name="T26" fmla="*/ 7 w 82"/>
                <a:gd name="T27" fmla="*/ 50 h 80"/>
                <a:gd name="T28" fmla="*/ 12 w 82"/>
                <a:gd name="T29" fmla="*/ 44 h 80"/>
                <a:gd name="T30" fmla="*/ 25 w 82"/>
                <a:gd name="T31" fmla="*/ 47 h 80"/>
                <a:gd name="T32" fmla="*/ 32 w 82"/>
                <a:gd name="T33" fmla="*/ 39 h 80"/>
                <a:gd name="T34" fmla="*/ 0 w 82"/>
                <a:gd name="T35" fmla="*/ 18 h 80"/>
                <a:gd name="T36" fmla="*/ 9 w 82"/>
                <a:gd name="T37" fmla="*/ 8 h 80"/>
                <a:gd name="T38" fmla="*/ 51 w 82"/>
                <a:gd name="T39" fmla="*/ 16 h 80"/>
                <a:gd name="T40" fmla="*/ 53 w 82"/>
                <a:gd name="T41" fmla="*/ 13 h 80"/>
                <a:gd name="T42" fmla="*/ 74 w 82"/>
                <a:gd name="T43" fmla="*/ 6 h 80"/>
                <a:gd name="T44" fmla="*/ 82 w 82"/>
                <a:gd name="T45" fmla="*/ 50 h 80"/>
                <a:gd name="T46" fmla="*/ 74 w 82"/>
                <a:gd name="T47" fmla="*/ 42 h 80"/>
                <a:gd name="T48" fmla="*/ 72 w 82"/>
                <a:gd name="T49" fmla="*/ 44 h 80"/>
                <a:gd name="T50" fmla="*/ 76 w 82"/>
                <a:gd name="T51" fmla="*/ 57 h 80"/>
                <a:gd name="T52" fmla="*/ 82 w 82"/>
                <a:gd name="T53" fmla="*/ 50 h 80"/>
                <a:gd name="T54" fmla="*/ 29 w 82"/>
                <a:gd name="T55" fmla="*/ 0 h 80"/>
                <a:gd name="T56" fmla="*/ 23 w 82"/>
                <a:gd name="T57" fmla="*/ 7 h 80"/>
                <a:gd name="T58" fmla="*/ 36 w 82"/>
                <a:gd name="T59" fmla="*/ 10 h 80"/>
                <a:gd name="T60" fmla="*/ 37 w 82"/>
                <a:gd name="T61" fmla="*/ 8 h 80"/>
                <a:gd name="T62" fmla="*/ 29 w 82"/>
                <a:gd name="T6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2" h="80">
                  <a:moveTo>
                    <a:pt x="74" y="6"/>
                  </a:moveTo>
                  <a:cubicBezTo>
                    <a:pt x="76" y="15"/>
                    <a:pt x="74" y="21"/>
                    <a:pt x="67" y="27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75" y="71"/>
                    <a:pt x="75" y="71"/>
                    <a:pt x="75" y="7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60" y="5"/>
                    <a:pt x="67" y="4"/>
                    <a:pt x="74" y="6"/>
                  </a:cubicBezTo>
                  <a:close/>
                  <a:moveTo>
                    <a:pt x="82" y="50"/>
                  </a:moveTo>
                  <a:cubicBezTo>
                    <a:pt x="74" y="42"/>
                    <a:pt x="74" y="42"/>
                    <a:pt x="74" y="4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82" y="50"/>
                    <a:pt x="82" y="50"/>
                    <a:pt x="82" y="50"/>
                  </a:cubicBezTo>
                  <a:close/>
                  <a:moveTo>
                    <a:pt x="29" y="0"/>
                  </a:moveTo>
                  <a:cubicBezTo>
                    <a:pt x="23" y="7"/>
                    <a:pt x="23" y="7"/>
                    <a:pt x="23" y="7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8"/>
                    <a:pt x="37" y="8"/>
                    <a:pt x="37" y="8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5" name="Freeform 154"/>
            <p:cNvSpPr>
              <a:spLocks noEditPoints="1"/>
            </p:cNvSpPr>
            <p:nvPr/>
          </p:nvSpPr>
          <p:spPr bwMode="auto">
            <a:xfrm>
              <a:off x="8262006" y="3187331"/>
              <a:ext cx="237999" cy="288180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6" name="Freeform 155"/>
            <p:cNvSpPr>
              <a:spLocks noEditPoints="1"/>
            </p:cNvSpPr>
            <p:nvPr/>
          </p:nvSpPr>
          <p:spPr bwMode="auto">
            <a:xfrm>
              <a:off x="3855843" y="4017374"/>
              <a:ext cx="338245" cy="424345"/>
            </a:xfrm>
            <a:custGeom>
              <a:avLst/>
              <a:gdLst>
                <a:gd name="T0" fmla="*/ 228 w 228"/>
                <a:gd name="T1" fmla="*/ 76 h 286"/>
                <a:gd name="T2" fmla="*/ 186 w 228"/>
                <a:gd name="T3" fmla="*/ 103 h 286"/>
                <a:gd name="T4" fmla="*/ 0 w 228"/>
                <a:gd name="T5" fmla="*/ 76 h 286"/>
                <a:gd name="T6" fmla="*/ 65 w 228"/>
                <a:gd name="T7" fmla="*/ 278 h 286"/>
                <a:gd name="T8" fmla="*/ 72 w 228"/>
                <a:gd name="T9" fmla="*/ 282 h 286"/>
                <a:gd name="T10" fmla="*/ 153 w 228"/>
                <a:gd name="T11" fmla="*/ 282 h 286"/>
                <a:gd name="T12" fmla="*/ 160 w 228"/>
                <a:gd name="T13" fmla="*/ 278 h 286"/>
                <a:gd name="T14" fmla="*/ 212 w 228"/>
                <a:gd name="T15" fmla="*/ 147 h 286"/>
                <a:gd name="T16" fmla="*/ 165 w 228"/>
                <a:gd name="T17" fmla="*/ 169 h 286"/>
                <a:gd name="T18" fmla="*/ 176 w 228"/>
                <a:gd name="T19" fmla="*/ 174 h 286"/>
                <a:gd name="T20" fmla="*/ 180 w 228"/>
                <a:gd name="T21" fmla="*/ 191 h 286"/>
                <a:gd name="T22" fmla="*/ 176 w 228"/>
                <a:gd name="T23" fmla="*/ 201 h 286"/>
                <a:gd name="T24" fmla="*/ 148 w 228"/>
                <a:gd name="T25" fmla="*/ 206 h 286"/>
                <a:gd name="T26" fmla="*/ 137 w 228"/>
                <a:gd name="T27" fmla="*/ 201 h 286"/>
                <a:gd name="T28" fmla="*/ 133 w 228"/>
                <a:gd name="T29" fmla="*/ 184 h 286"/>
                <a:gd name="T30" fmla="*/ 137 w 228"/>
                <a:gd name="T31" fmla="*/ 174 h 286"/>
                <a:gd name="T32" fmla="*/ 165 w 228"/>
                <a:gd name="T33" fmla="*/ 178 h 286"/>
                <a:gd name="T34" fmla="*/ 172 w 228"/>
                <a:gd name="T35" fmla="*/ 184 h 286"/>
                <a:gd name="T36" fmla="*/ 170 w 228"/>
                <a:gd name="T37" fmla="*/ 195 h 286"/>
                <a:gd name="T38" fmla="*/ 165 w 228"/>
                <a:gd name="T39" fmla="*/ 197 h 286"/>
                <a:gd name="T40" fmla="*/ 143 w 228"/>
                <a:gd name="T41" fmla="*/ 195 h 286"/>
                <a:gd name="T42" fmla="*/ 141 w 228"/>
                <a:gd name="T43" fmla="*/ 191 h 286"/>
                <a:gd name="T44" fmla="*/ 143 w 228"/>
                <a:gd name="T45" fmla="*/ 180 h 286"/>
                <a:gd name="T46" fmla="*/ 148 w 228"/>
                <a:gd name="T47" fmla="*/ 178 h 286"/>
                <a:gd name="T48" fmla="*/ 60 w 228"/>
                <a:gd name="T49" fmla="*/ 170 h 286"/>
                <a:gd name="T50" fmla="*/ 96 w 228"/>
                <a:gd name="T51" fmla="*/ 183 h 286"/>
                <a:gd name="T52" fmla="*/ 82 w 228"/>
                <a:gd name="T53" fmla="*/ 205 h 286"/>
                <a:gd name="T54" fmla="*/ 46 w 228"/>
                <a:gd name="T55" fmla="*/ 192 h 286"/>
                <a:gd name="T56" fmla="*/ 60 w 228"/>
                <a:gd name="T57" fmla="*/ 170 h 286"/>
                <a:gd name="T58" fmla="*/ 39 w 228"/>
                <a:gd name="T59" fmla="*/ 139 h 286"/>
                <a:gd name="T60" fmla="*/ 120 w 228"/>
                <a:gd name="T61" fmla="*/ 157 h 286"/>
                <a:gd name="T62" fmla="*/ 114 w 228"/>
                <a:gd name="T63" fmla="*/ 158 h 286"/>
                <a:gd name="T64" fmla="*/ 139 w 228"/>
                <a:gd name="T65" fmla="*/ 158 h 286"/>
                <a:gd name="T66" fmla="*/ 186 w 228"/>
                <a:gd name="T67" fmla="*/ 140 h 286"/>
                <a:gd name="T68" fmla="*/ 139 w 228"/>
                <a:gd name="T69" fmla="*/ 158 h 286"/>
                <a:gd name="T70" fmla="*/ 145 w 228"/>
                <a:gd name="T71" fmla="*/ 257 h 286"/>
                <a:gd name="T72" fmla="*/ 119 w 228"/>
                <a:gd name="T73" fmla="*/ 258 h 286"/>
                <a:gd name="T74" fmla="*/ 97 w 228"/>
                <a:gd name="T75" fmla="*/ 258 h 286"/>
                <a:gd name="T76" fmla="*/ 80 w 228"/>
                <a:gd name="T77" fmla="*/ 256 h 286"/>
                <a:gd name="T78" fmla="*/ 97 w 228"/>
                <a:gd name="T79" fmla="*/ 217 h 286"/>
                <a:gd name="T80" fmla="*/ 100 w 228"/>
                <a:gd name="T81" fmla="*/ 215 h 286"/>
                <a:gd name="T82" fmla="*/ 119 w 228"/>
                <a:gd name="T83" fmla="*/ 199 h 286"/>
                <a:gd name="T84" fmla="*/ 129 w 228"/>
                <a:gd name="T85" fmla="*/ 217 h 286"/>
                <a:gd name="T86" fmla="*/ 169 w 228"/>
                <a:gd name="T87" fmla="*/ 217 h 286"/>
                <a:gd name="T88" fmla="*/ 187 w 228"/>
                <a:gd name="T89" fmla="*/ 166 h 286"/>
                <a:gd name="T90" fmla="*/ 134 w 228"/>
                <a:gd name="T91" fmla="*/ 209 h 286"/>
                <a:gd name="T92" fmla="*/ 124 w 228"/>
                <a:gd name="T93" fmla="*/ 191 h 286"/>
                <a:gd name="T94" fmla="*/ 107 w 228"/>
                <a:gd name="T95" fmla="*/ 191 h 286"/>
                <a:gd name="T96" fmla="*/ 103 w 228"/>
                <a:gd name="T97" fmla="*/ 193 h 286"/>
                <a:gd name="T98" fmla="*/ 41 w 228"/>
                <a:gd name="T99" fmla="*/ 209 h 286"/>
                <a:gd name="T100" fmla="*/ 114 w 228"/>
                <a:gd name="T101" fmla="*/ 166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28" h="286">
                  <a:moveTo>
                    <a:pt x="212" y="147"/>
                  </a:moveTo>
                  <a:cubicBezTo>
                    <a:pt x="228" y="76"/>
                    <a:pt x="228" y="76"/>
                    <a:pt x="228" y="76"/>
                  </a:cubicBezTo>
                  <a:cubicBezTo>
                    <a:pt x="221" y="77"/>
                    <a:pt x="213" y="78"/>
                    <a:pt x="206" y="77"/>
                  </a:cubicBezTo>
                  <a:cubicBezTo>
                    <a:pt x="186" y="103"/>
                    <a:pt x="186" y="103"/>
                    <a:pt x="186" y="103"/>
                  </a:cubicBezTo>
                  <a:cubicBezTo>
                    <a:pt x="184" y="74"/>
                    <a:pt x="184" y="74"/>
                    <a:pt x="184" y="74"/>
                  </a:cubicBezTo>
                  <a:cubicBezTo>
                    <a:pt x="123" y="57"/>
                    <a:pt x="64" y="0"/>
                    <a:pt x="0" y="76"/>
                  </a:cubicBezTo>
                  <a:cubicBezTo>
                    <a:pt x="5" y="102"/>
                    <a:pt x="19" y="187"/>
                    <a:pt x="27" y="211"/>
                  </a:cubicBezTo>
                  <a:cubicBezTo>
                    <a:pt x="35" y="238"/>
                    <a:pt x="48" y="260"/>
                    <a:pt x="65" y="278"/>
                  </a:cubicBezTo>
                  <a:cubicBezTo>
                    <a:pt x="68" y="281"/>
                    <a:pt x="68" y="281"/>
                    <a:pt x="68" y="281"/>
                  </a:cubicBezTo>
                  <a:cubicBezTo>
                    <a:pt x="72" y="282"/>
                    <a:pt x="72" y="282"/>
                    <a:pt x="72" y="282"/>
                  </a:cubicBezTo>
                  <a:cubicBezTo>
                    <a:pt x="80" y="283"/>
                    <a:pt x="87" y="284"/>
                    <a:pt x="95" y="284"/>
                  </a:cubicBezTo>
                  <a:cubicBezTo>
                    <a:pt x="114" y="286"/>
                    <a:pt x="132" y="285"/>
                    <a:pt x="153" y="282"/>
                  </a:cubicBezTo>
                  <a:cubicBezTo>
                    <a:pt x="158" y="281"/>
                    <a:pt x="158" y="281"/>
                    <a:pt x="158" y="281"/>
                  </a:cubicBezTo>
                  <a:cubicBezTo>
                    <a:pt x="160" y="278"/>
                    <a:pt x="160" y="278"/>
                    <a:pt x="160" y="278"/>
                  </a:cubicBezTo>
                  <a:cubicBezTo>
                    <a:pt x="177" y="261"/>
                    <a:pt x="190" y="238"/>
                    <a:pt x="199" y="211"/>
                  </a:cubicBezTo>
                  <a:cubicBezTo>
                    <a:pt x="206" y="192"/>
                    <a:pt x="210" y="170"/>
                    <a:pt x="212" y="147"/>
                  </a:cubicBezTo>
                  <a:close/>
                  <a:moveTo>
                    <a:pt x="148" y="169"/>
                  </a:moveTo>
                  <a:cubicBezTo>
                    <a:pt x="165" y="169"/>
                    <a:pt x="165" y="169"/>
                    <a:pt x="165" y="169"/>
                  </a:cubicBezTo>
                  <a:cubicBezTo>
                    <a:pt x="169" y="169"/>
                    <a:pt x="173" y="171"/>
                    <a:pt x="176" y="174"/>
                  </a:cubicBezTo>
                  <a:cubicBezTo>
                    <a:pt x="176" y="174"/>
                    <a:pt x="176" y="174"/>
                    <a:pt x="176" y="174"/>
                  </a:cubicBezTo>
                  <a:cubicBezTo>
                    <a:pt x="179" y="177"/>
                    <a:pt x="180" y="180"/>
                    <a:pt x="180" y="184"/>
                  </a:cubicBezTo>
                  <a:cubicBezTo>
                    <a:pt x="180" y="191"/>
                    <a:pt x="180" y="191"/>
                    <a:pt x="180" y="191"/>
                  </a:cubicBezTo>
                  <a:cubicBezTo>
                    <a:pt x="180" y="195"/>
                    <a:pt x="179" y="199"/>
                    <a:pt x="176" y="201"/>
                  </a:cubicBezTo>
                  <a:cubicBezTo>
                    <a:pt x="176" y="201"/>
                    <a:pt x="176" y="201"/>
                    <a:pt x="176" y="201"/>
                  </a:cubicBezTo>
                  <a:cubicBezTo>
                    <a:pt x="173" y="204"/>
                    <a:pt x="169" y="206"/>
                    <a:pt x="165" y="206"/>
                  </a:cubicBezTo>
                  <a:cubicBezTo>
                    <a:pt x="148" y="206"/>
                    <a:pt x="148" y="206"/>
                    <a:pt x="148" y="206"/>
                  </a:cubicBezTo>
                  <a:cubicBezTo>
                    <a:pt x="144" y="206"/>
                    <a:pt x="140" y="204"/>
                    <a:pt x="137" y="201"/>
                  </a:cubicBezTo>
                  <a:cubicBezTo>
                    <a:pt x="137" y="201"/>
                    <a:pt x="137" y="201"/>
                    <a:pt x="137" y="201"/>
                  </a:cubicBezTo>
                  <a:cubicBezTo>
                    <a:pt x="135" y="198"/>
                    <a:pt x="133" y="195"/>
                    <a:pt x="133" y="191"/>
                  </a:cubicBezTo>
                  <a:cubicBezTo>
                    <a:pt x="133" y="184"/>
                    <a:pt x="133" y="184"/>
                    <a:pt x="133" y="184"/>
                  </a:cubicBezTo>
                  <a:cubicBezTo>
                    <a:pt x="133" y="180"/>
                    <a:pt x="135" y="177"/>
                    <a:pt x="137" y="174"/>
                  </a:cubicBezTo>
                  <a:cubicBezTo>
                    <a:pt x="137" y="174"/>
                    <a:pt x="137" y="174"/>
                    <a:pt x="137" y="174"/>
                  </a:cubicBezTo>
                  <a:cubicBezTo>
                    <a:pt x="140" y="171"/>
                    <a:pt x="144" y="169"/>
                    <a:pt x="148" y="169"/>
                  </a:cubicBezTo>
                  <a:close/>
                  <a:moveTo>
                    <a:pt x="165" y="178"/>
                  </a:moveTo>
                  <a:cubicBezTo>
                    <a:pt x="167" y="178"/>
                    <a:pt x="169" y="179"/>
                    <a:pt x="170" y="180"/>
                  </a:cubicBezTo>
                  <a:cubicBezTo>
                    <a:pt x="171" y="181"/>
                    <a:pt x="172" y="183"/>
                    <a:pt x="172" y="184"/>
                  </a:cubicBezTo>
                  <a:cubicBezTo>
                    <a:pt x="172" y="191"/>
                    <a:pt x="172" y="191"/>
                    <a:pt x="172" y="191"/>
                  </a:cubicBezTo>
                  <a:cubicBezTo>
                    <a:pt x="172" y="192"/>
                    <a:pt x="171" y="194"/>
                    <a:pt x="170" y="195"/>
                  </a:cubicBezTo>
                  <a:cubicBezTo>
                    <a:pt x="170" y="195"/>
                    <a:pt x="170" y="195"/>
                    <a:pt x="170" y="195"/>
                  </a:cubicBezTo>
                  <a:cubicBezTo>
                    <a:pt x="169" y="196"/>
                    <a:pt x="167" y="197"/>
                    <a:pt x="165" y="197"/>
                  </a:cubicBezTo>
                  <a:cubicBezTo>
                    <a:pt x="148" y="197"/>
                    <a:pt x="148" y="197"/>
                    <a:pt x="148" y="197"/>
                  </a:cubicBezTo>
                  <a:cubicBezTo>
                    <a:pt x="146" y="197"/>
                    <a:pt x="144" y="196"/>
                    <a:pt x="143" y="195"/>
                  </a:cubicBezTo>
                  <a:cubicBezTo>
                    <a:pt x="143" y="195"/>
                    <a:pt x="143" y="195"/>
                    <a:pt x="143" y="195"/>
                  </a:cubicBezTo>
                  <a:cubicBezTo>
                    <a:pt x="142" y="194"/>
                    <a:pt x="141" y="192"/>
                    <a:pt x="141" y="191"/>
                  </a:cubicBezTo>
                  <a:cubicBezTo>
                    <a:pt x="141" y="184"/>
                    <a:pt x="141" y="184"/>
                    <a:pt x="141" y="184"/>
                  </a:cubicBezTo>
                  <a:cubicBezTo>
                    <a:pt x="141" y="183"/>
                    <a:pt x="142" y="181"/>
                    <a:pt x="143" y="180"/>
                  </a:cubicBezTo>
                  <a:cubicBezTo>
                    <a:pt x="143" y="180"/>
                    <a:pt x="143" y="180"/>
                    <a:pt x="143" y="180"/>
                  </a:cubicBezTo>
                  <a:cubicBezTo>
                    <a:pt x="144" y="179"/>
                    <a:pt x="146" y="178"/>
                    <a:pt x="148" y="178"/>
                  </a:cubicBezTo>
                  <a:cubicBezTo>
                    <a:pt x="165" y="178"/>
                    <a:pt x="165" y="178"/>
                    <a:pt x="165" y="178"/>
                  </a:cubicBezTo>
                  <a:close/>
                  <a:moveTo>
                    <a:pt x="60" y="170"/>
                  </a:moveTo>
                  <a:cubicBezTo>
                    <a:pt x="82" y="170"/>
                    <a:pt x="82" y="170"/>
                    <a:pt x="82" y="170"/>
                  </a:cubicBezTo>
                  <a:cubicBezTo>
                    <a:pt x="90" y="170"/>
                    <a:pt x="96" y="176"/>
                    <a:pt x="96" y="183"/>
                  </a:cubicBezTo>
                  <a:cubicBezTo>
                    <a:pt x="96" y="192"/>
                    <a:pt x="96" y="192"/>
                    <a:pt x="96" y="192"/>
                  </a:cubicBezTo>
                  <a:cubicBezTo>
                    <a:pt x="96" y="199"/>
                    <a:pt x="90" y="205"/>
                    <a:pt x="82" y="205"/>
                  </a:cubicBezTo>
                  <a:cubicBezTo>
                    <a:pt x="60" y="205"/>
                    <a:pt x="60" y="205"/>
                    <a:pt x="60" y="205"/>
                  </a:cubicBezTo>
                  <a:cubicBezTo>
                    <a:pt x="52" y="205"/>
                    <a:pt x="46" y="199"/>
                    <a:pt x="46" y="192"/>
                  </a:cubicBezTo>
                  <a:cubicBezTo>
                    <a:pt x="46" y="183"/>
                    <a:pt x="46" y="183"/>
                    <a:pt x="46" y="183"/>
                  </a:cubicBezTo>
                  <a:cubicBezTo>
                    <a:pt x="46" y="176"/>
                    <a:pt x="52" y="170"/>
                    <a:pt x="60" y="170"/>
                  </a:cubicBezTo>
                  <a:close/>
                  <a:moveTo>
                    <a:pt x="41" y="158"/>
                  </a:moveTo>
                  <a:cubicBezTo>
                    <a:pt x="40" y="151"/>
                    <a:pt x="40" y="145"/>
                    <a:pt x="39" y="139"/>
                  </a:cubicBezTo>
                  <a:cubicBezTo>
                    <a:pt x="69" y="154"/>
                    <a:pt x="105" y="151"/>
                    <a:pt x="133" y="143"/>
                  </a:cubicBezTo>
                  <a:cubicBezTo>
                    <a:pt x="129" y="148"/>
                    <a:pt x="125" y="153"/>
                    <a:pt x="120" y="157"/>
                  </a:cubicBezTo>
                  <a:cubicBezTo>
                    <a:pt x="121" y="158"/>
                    <a:pt x="121" y="158"/>
                    <a:pt x="121" y="158"/>
                  </a:cubicBezTo>
                  <a:cubicBezTo>
                    <a:pt x="114" y="158"/>
                    <a:pt x="114" y="158"/>
                    <a:pt x="114" y="158"/>
                  </a:cubicBezTo>
                  <a:cubicBezTo>
                    <a:pt x="41" y="158"/>
                    <a:pt x="41" y="158"/>
                    <a:pt x="41" y="158"/>
                  </a:cubicBezTo>
                  <a:close/>
                  <a:moveTo>
                    <a:pt x="139" y="158"/>
                  </a:moveTo>
                  <a:cubicBezTo>
                    <a:pt x="151" y="153"/>
                    <a:pt x="164" y="145"/>
                    <a:pt x="169" y="134"/>
                  </a:cubicBezTo>
                  <a:cubicBezTo>
                    <a:pt x="173" y="133"/>
                    <a:pt x="183" y="140"/>
                    <a:pt x="186" y="140"/>
                  </a:cubicBezTo>
                  <a:cubicBezTo>
                    <a:pt x="186" y="145"/>
                    <a:pt x="185" y="151"/>
                    <a:pt x="185" y="158"/>
                  </a:cubicBezTo>
                  <a:cubicBezTo>
                    <a:pt x="139" y="158"/>
                    <a:pt x="139" y="158"/>
                    <a:pt x="139" y="158"/>
                  </a:cubicBezTo>
                  <a:close/>
                  <a:moveTo>
                    <a:pt x="169" y="217"/>
                  </a:moveTo>
                  <a:cubicBezTo>
                    <a:pt x="163" y="232"/>
                    <a:pt x="155" y="246"/>
                    <a:pt x="145" y="257"/>
                  </a:cubicBezTo>
                  <a:cubicBezTo>
                    <a:pt x="136" y="258"/>
                    <a:pt x="128" y="258"/>
                    <a:pt x="119" y="258"/>
                  </a:cubicBezTo>
                  <a:cubicBezTo>
                    <a:pt x="119" y="258"/>
                    <a:pt x="119" y="258"/>
                    <a:pt x="119" y="258"/>
                  </a:cubicBezTo>
                  <a:cubicBezTo>
                    <a:pt x="115" y="258"/>
                    <a:pt x="111" y="258"/>
                    <a:pt x="107" y="258"/>
                  </a:cubicBezTo>
                  <a:cubicBezTo>
                    <a:pt x="104" y="258"/>
                    <a:pt x="100" y="258"/>
                    <a:pt x="97" y="258"/>
                  </a:cubicBezTo>
                  <a:cubicBezTo>
                    <a:pt x="95" y="258"/>
                    <a:pt x="95" y="258"/>
                    <a:pt x="95" y="258"/>
                  </a:cubicBezTo>
                  <a:cubicBezTo>
                    <a:pt x="90" y="257"/>
                    <a:pt x="85" y="257"/>
                    <a:pt x="80" y="256"/>
                  </a:cubicBezTo>
                  <a:cubicBezTo>
                    <a:pt x="70" y="245"/>
                    <a:pt x="63" y="232"/>
                    <a:pt x="57" y="217"/>
                  </a:cubicBezTo>
                  <a:cubicBezTo>
                    <a:pt x="97" y="217"/>
                    <a:pt x="97" y="217"/>
                    <a:pt x="97" y="217"/>
                  </a:cubicBezTo>
                  <a:cubicBezTo>
                    <a:pt x="99" y="217"/>
                    <a:pt x="99" y="217"/>
                    <a:pt x="99" y="217"/>
                  </a:cubicBezTo>
                  <a:cubicBezTo>
                    <a:pt x="100" y="215"/>
                    <a:pt x="100" y="215"/>
                    <a:pt x="100" y="215"/>
                  </a:cubicBezTo>
                  <a:cubicBezTo>
                    <a:pt x="109" y="199"/>
                    <a:pt x="109" y="199"/>
                    <a:pt x="109" y="199"/>
                  </a:cubicBezTo>
                  <a:cubicBezTo>
                    <a:pt x="119" y="199"/>
                    <a:pt x="119" y="199"/>
                    <a:pt x="119" y="199"/>
                  </a:cubicBezTo>
                  <a:cubicBezTo>
                    <a:pt x="128" y="215"/>
                    <a:pt x="128" y="215"/>
                    <a:pt x="128" y="215"/>
                  </a:cubicBezTo>
                  <a:cubicBezTo>
                    <a:pt x="129" y="217"/>
                    <a:pt x="129" y="217"/>
                    <a:pt x="129" y="217"/>
                  </a:cubicBezTo>
                  <a:cubicBezTo>
                    <a:pt x="132" y="217"/>
                    <a:pt x="132" y="217"/>
                    <a:pt x="132" y="217"/>
                  </a:cubicBezTo>
                  <a:cubicBezTo>
                    <a:pt x="169" y="217"/>
                    <a:pt x="169" y="217"/>
                    <a:pt x="169" y="217"/>
                  </a:cubicBezTo>
                  <a:close/>
                  <a:moveTo>
                    <a:pt x="114" y="166"/>
                  </a:moveTo>
                  <a:cubicBezTo>
                    <a:pt x="187" y="166"/>
                    <a:pt x="187" y="166"/>
                    <a:pt x="187" y="166"/>
                  </a:cubicBezTo>
                  <a:cubicBezTo>
                    <a:pt x="187" y="209"/>
                    <a:pt x="187" y="209"/>
                    <a:pt x="187" y="209"/>
                  </a:cubicBezTo>
                  <a:cubicBezTo>
                    <a:pt x="134" y="209"/>
                    <a:pt x="134" y="209"/>
                    <a:pt x="134" y="209"/>
                  </a:cubicBezTo>
                  <a:cubicBezTo>
                    <a:pt x="125" y="193"/>
                    <a:pt x="125" y="193"/>
                    <a:pt x="125" y="193"/>
                  </a:cubicBezTo>
                  <a:cubicBezTo>
                    <a:pt x="124" y="191"/>
                    <a:pt x="124" y="191"/>
                    <a:pt x="124" y="191"/>
                  </a:cubicBezTo>
                  <a:cubicBezTo>
                    <a:pt x="121" y="191"/>
                    <a:pt x="121" y="191"/>
                    <a:pt x="121" y="191"/>
                  </a:cubicBezTo>
                  <a:cubicBezTo>
                    <a:pt x="107" y="191"/>
                    <a:pt x="107" y="191"/>
                    <a:pt x="107" y="191"/>
                  </a:cubicBezTo>
                  <a:cubicBezTo>
                    <a:pt x="105" y="191"/>
                    <a:pt x="105" y="191"/>
                    <a:pt x="105" y="191"/>
                  </a:cubicBezTo>
                  <a:cubicBezTo>
                    <a:pt x="103" y="193"/>
                    <a:pt x="103" y="193"/>
                    <a:pt x="103" y="193"/>
                  </a:cubicBezTo>
                  <a:cubicBezTo>
                    <a:pt x="94" y="209"/>
                    <a:pt x="94" y="209"/>
                    <a:pt x="94" y="209"/>
                  </a:cubicBezTo>
                  <a:cubicBezTo>
                    <a:pt x="41" y="209"/>
                    <a:pt x="41" y="209"/>
                    <a:pt x="41" y="209"/>
                  </a:cubicBezTo>
                  <a:cubicBezTo>
                    <a:pt x="41" y="166"/>
                    <a:pt x="41" y="166"/>
                    <a:pt x="41" y="166"/>
                  </a:cubicBezTo>
                  <a:lnTo>
                    <a:pt x="114" y="16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58" name="Rectangle 157"/>
          <p:cNvSpPr/>
          <p:nvPr/>
        </p:nvSpPr>
        <p:spPr>
          <a:xfrm>
            <a:off x="7222103" y="4016223"/>
            <a:ext cx="4267568" cy="34577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9" name="Rectangle 158"/>
          <p:cNvSpPr/>
          <p:nvPr/>
        </p:nvSpPr>
        <p:spPr>
          <a:xfrm>
            <a:off x="7222104" y="4016223"/>
            <a:ext cx="2133784" cy="3457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0" name="Content Placeholder 2"/>
          <p:cNvSpPr txBox="1">
            <a:spLocks/>
          </p:cNvSpPr>
          <p:nvPr/>
        </p:nvSpPr>
        <p:spPr>
          <a:xfrm>
            <a:off x="7366422" y="4036655"/>
            <a:ext cx="756012" cy="364572"/>
          </a:xfrm>
          <a:prstGeom prst="rect">
            <a:avLst/>
          </a:prstGeom>
          <a:noFill/>
        </p:spPr>
        <p:txBody>
          <a:bodyPr vert="horz" wrap="square" lIns="128573" tIns="64286" rIns="128573" bIns="64286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en-US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1" name="Rectangle 160"/>
          <p:cNvSpPr/>
          <p:nvPr/>
        </p:nvSpPr>
        <p:spPr>
          <a:xfrm>
            <a:off x="7222103" y="5576896"/>
            <a:ext cx="4267568" cy="34577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2" name="Rectangle 161"/>
          <p:cNvSpPr/>
          <p:nvPr/>
        </p:nvSpPr>
        <p:spPr>
          <a:xfrm>
            <a:off x="7222104" y="5576896"/>
            <a:ext cx="1757232" cy="34577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3" name="Content Placeholder 2"/>
          <p:cNvSpPr txBox="1">
            <a:spLocks/>
          </p:cNvSpPr>
          <p:nvPr/>
        </p:nvSpPr>
        <p:spPr>
          <a:xfrm>
            <a:off x="7366422" y="5598747"/>
            <a:ext cx="756012" cy="364572"/>
          </a:xfrm>
          <a:prstGeom prst="rect">
            <a:avLst/>
          </a:prstGeom>
          <a:noFill/>
        </p:spPr>
        <p:txBody>
          <a:bodyPr vert="horz" wrap="square" lIns="128573" tIns="64286" rIns="128573" bIns="64286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45%</a:t>
            </a:r>
          </a:p>
        </p:txBody>
      </p:sp>
      <p:sp>
        <p:nvSpPr>
          <p:cNvPr id="164" name="Rectangle 163"/>
          <p:cNvSpPr/>
          <p:nvPr/>
        </p:nvSpPr>
        <p:spPr>
          <a:xfrm>
            <a:off x="7222103" y="5053594"/>
            <a:ext cx="4267568" cy="34577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5" name="Rectangle 164"/>
          <p:cNvSpPr/>
          <p:nvPr/>
        </p:nvSpPr>
        <p:spPr>
          <a:xfrm>
            <a:off x="7222104" y="5053594"/>
            <a:ext cx="3179757" cy="34577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6" name="Content Placeholder 2"/>
          <p:cNvSpPr txBox="1">
            <a:spLocks/>
          </p:cNvSpPr>
          <p:nvPr/>
        </p:nvSpPr>
        <p:spPr>
          <a:xfrm>
            <a:off x="7366422" y="5074026"/>
            <a:ext cx="756012" cy="364572"/>
          </a:xfrm>
          <a:prstGeom prst="rect">
            <a:avLst/>
          </a:prstGeom>
          <a:noFill/>
        </p:spPr>
        <p:txBody>
          <a:bodyPr vert="horz" wrap="square" lIns="128573" tIns="64286" rIns="128573" bIns="64286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75%</a:t>
            </a:r>
          </a:p>
        </p:txBody>
      </p:sp>
      <p:sp>
        <p:nvSpPr>
          <p:cNvPr id="167" name="Rectangle 166"/>
          <p:cNvSpPr/>
          <p:nvPr/>
        </p:nvSpPr>
        <p:spPr>
          <a:xfrm>
            <a:off x="7222103" y="4530805"/>
            <a:ext cx="4267568" cy="34577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8" name="Rectangle 167"/>
          <p:cNvSpPr/>
          <p:nvPr/>
        </p:nvSpPr>
        <p:spPr>
          <a:xfrm>
            <a:off x="7222104" y="4530805"/>
            <a:ext cx="2510335" cy="34577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9" name="Content Placeholder 2"/>
          <p:cNvSpPr txBox="1">
            <a:spLocks/>
          </p:cNvSpPr>
          <p:nvPr/>
        </p:nvSpPr>
        <p:spPr>
          <a:xfrm>
            <a:off x="7366422" y="4551238"/>
            <a:ext cx="756012" cy="364572"/>
          </a:xfrm>
          <a:prstGeom prst="rect">
            <a:avLst/>
          </a:prstGeom>
          <a:noFill/>
        </p:spPr>
        <p:txBody>
          <a:bodyPr vert="horz" wrap="square" lIns="128573" tIns="64286" rIns="128573" bIns="64286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62%</a:t>
            </a:r>
          </a:p>
        </p:txBody>
      </p:sp>
      <p:grpSp>
        <p:nvGrpSpPr>
          <p:cNvPr id="170" name="Group 169"/>
          <p:cNvGrpSpPr/>
          <p:nvPr/>
        </p:nvGrpSpPr>
        <p:grpSpPr>
          <a:xfrm>
            <a:off x="6694977" y="4513827"/>
            <a:ext cx="349723" cy="350321"/>
            <a:chOff x="7275629" y="3973834"/>
            <a:chExt cx="464344" cy="465138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171" name="AutoShape 37"/>
            <p:cNvSpPr>
              <a:spLocks/>
            </p:cNvSpPr>
            <p:nvPr/>
          </p:nvSpPr>
          <p:spPr bwMode="auto">
            <a:xfrm>
              <a:off x="7275629" y="4017490"/>
              <a:ext cx="423069" cy="421482"/>
            </a:xfrm>
            <a:custGeom>
              <a:avLst/>
              <a:gdLst>
                <a:gd name="T0" fmla="+- 0 10849 98"/>
                <a:gd name="T1" fmla="*/ T0 w 21502"/>
                <a:gd name="T2" fmla="*/ 10800 h 21600"/>
                <a:gd name="T3" fmla="+- 0 10849 98"/>
                <a:gd name="T4" fmla="*/ T3 w 21502"/>
                <a:gd name="T5" fmla="*/ 10800 h 21600"/>
                <a:gd name="T6" fmla="+- 0 10849 98"/>
                <a:gd name="T7" fmla="*/ T6 w 21502"/>
                <a:gd name="T8" fmla="*/ 10800 h 21600"/>
                <a:gd name="T9" fmla="+- 0 10849 98"/>
                <a:gd name="T10" fmla="*/ T9 w 2150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02" h="21600">
                  <a:moveTo>
                    <a:pt x="19917" y="7880"/>
                  </a:moveTo>
                  <a:lnTo>
                    <a:pt x="18875" y="8932"/>
                  </a:lnTo>
                  <a:cubicBezTo>
                    <a:pt x="18730" y="9079"/>
                    <a:pt x="18497" y="9079"/>
                    <a:pt x="18353" y="8932"/>
                  </a:cubicBezTo>
                  <a:lnTo>
                    <a:pt x="17048" y="7617"/>
                  </a:lnTo>
                  <a:lnTo>
                    <a:pt x="15991" y="10290"/>
                  </a:lnTo>
                  <a:lnTo>
                    <a:pt x="16080" y="10064"/>
                  </a:lnTo>
                  <a:cubicBezTo>
                    <a:pt x="13859" y="7826"/>
                    <a:pt x="11601" y="7544"/>
                    <a:pt x="9565" y="7291"/>
                  </a:cubicBezTo>
                  <a:cubicBezTo>
                    <a:pt x="8910" y="7210"/>
                    <a:pt x="8276" y="7126"/>
                    <a:pt x="7652" y="6990"/>
                  </a:cubicBezTo>
                  <a:lnTo>
                    <a:pt x="13918" y="4456"/>
                  </a:lnTo>
                  <a:lnTo>
                    <a:pt x="12652" y="3179"/>
                  </a:lnTo>
                  <a:cubicBezTo>
                    <a:pt x="12508" y="3033"/>
                    <a:pt x="12508" y="2798"/>
                    <a:pt x="12652" y="2652"/>
                  </a:cubicBezTo>
                  <a:lnTo>
                    <a:pt x="13695" y="1598"/>
                  </a:lnTo>
                  <a:cubicBezTo>
                    <a:pt x="13840" y="1453"/>
                    <a:pt x="14073" y="1453"/>
                    <a:pt x="14217" y="1598"/>
                  </a:cubicBezTo>
                  <a:lnTo>
                    <a:pt x="19917" y="7353"/>
                  </a:lnTo>
                  <a:cubicBezTo>
                    <a:pt x="20062" y="7499"/>
                    <a:pt x="20062" y="7734"/>
                    <a:pt x="19917" y="7880"/>
                  </a:cubicBezTo>
                  <a:moveTo>
                    <a:pt x="12292" y="19639"/>
                  </a:moveTo>
                  <a:cubicBezTo>
                    <a:pt x="12200" y="19872"/>
                    <a:pt x="11999" y="20044"/>
                    <a:pt x="11756" y="20095"/>
                  </a:cubicBezTo>
                  <a:cubicBezTo>
                    <a:pt x="11700" y="20106"/>
                    <a:pt x="11643" y="20111"/>
                    <a:pt x="11587" y="20110"/>
                  </a:cubicBezTo>
                  <a:cubicBezTo>
                    <a:pt x="11400" y="20105"/>
                    <a:pt x="11219" y="20030"/>
                    <a:pt x="11084" y="19892"/>
                  </a:cubicBezTo>
                  <a:lnTo>
                    <a:pt x="1692" y="10517"/>
                  </a:lnTo>
                  <a:cubicBezTo>
                    <a:pt x="1519" y="10343"/>
                    <a:pt x="1443" y="10094"/>
                    <a:pt x="1488" y="9852"/>
                  </a:cubicBezTo>
                  <a:cubicBezTo>
                    <a:pt x="1533" y="9610"/>
                    <a:pt x="1695" y="9407"/>
                    <a:pt x="1917" y="9308"/>
                  </a:cubicBezTo>
                  <a:lnTo>
                    <a:pt x="6505" y="7453"/>
                  </a:lnTo>
                  <a:cubicBezTo>
                    <a:pt x="9597" y="8490"/>
                    <a:pt x="12689" y="7491"/>
                    <a:pt x="15781" y="10821"/>
                  </a:cubicBezTo>
                  <a:cubicBezTo>
                    <a:pt x="15781" y="10821"/>
                    <a:pt x="12292" y="19639"/>
                    <a:pt x="12292" y="19639"/>
                  </a:cubicBezTo>
                  <a:close/>
                  <a:moveTo>
                    <a:pt x="15260" y="545"/>
                  </a:moveTo>
                  <a:cubicBezTo>
                    <a:pt x="14912" y="193"/>
                    <a:pt x="14449" y="0"/>
                    <a:pt x="13956" y="0"/>
                  </a:cubicBezTo>
                  <a:cubicBezTo>
                    <a:pt x="13463" y="0"/>
                    <a:pt x="13000" y="193"/>
                    <a:pt x="12651" y="546"/>
                  </a:cubicBezTo>
                  <a:lnTo>
                    <a:pt x="11610" y="1598"/>
                  </a:lnTo>
                  <a:cubicBezTo>
                    <a:pt x="11261" y="1949"/>
                    <a:pt x="11068" y="2417"/>
                    <a:pt x="11068" y="2915"/>
                  </a:cubicBezTo>
                  <a:cubicBezTo>
                    <a:pt x="11068" y="3265"/>
                    <a:pt x="11164" y="3601"/>
                    <a:pt x="11342" y="3893"/>
                  </a:cubicBezTo>
                  <a:lnTo>
                    <a:pt x="1324" y="7944"/>
                  </a:lnTo>
                  <a:cubicBezTo>
                    <a:pt x="654" y="8241"/>
                    <a:pt x="173" y="8851"/>
                    <a:pt x="38" y="9575"/>
                  </a:cubicBezTo>
                  <a:cubicBezTo>
                    <a:pt x="-98" y="10302"/>
                    <a:pt x="130" y="11048"/>
                    <a:pt x="654" y="11576"/>
                  </a:cubicBezTo>
                  <a:lnTo>
                    <a:pt x="10041" y="20946"/>
                  </a:lnTo>
                  <a:cubicBezTo>
                    <a:pt x="10445" y="21354"/>
                    <a:pt x="10982" y="21586"/>
                    <a:pt x="11549" y="21599"/>
                  </a:cubicBezTo>
                  <a:cubicBezTo>
                    <a:pt x="11562" y="21599"/>
                    <a:pt x="11593" y="21599"/>
                    <a:pt x="11605" y="21599"/>
                  </a:cubicBezTo>
                  <a:cubicBezTo>
                    <a:pt x="11754" y="21599"/>
                    <a:pt x="11906" y="21584"/>
                    <a:pt x="12056" y="21553"/>
                  </a:cubicBezTo>
                  <a:cubicBezTo>
                    <a:pt x="12789" y="21399"/>
                    <a:pt x="13390" y="20888"/>
                    <a:pt x="13662" y="20191"/>
                  </a:cubicBezTo>
                  <a:lnTo>
                    <a:pt x="17604" y="10229"/>
                  </a:lnTo>
                  <a:cubicBezTo>
                    <a:pt x="17902" y="10426"/>
                    <a:pt x="18250" y="10532"/>
                    <a:pt x="18613" y="10532"/>
                  </a:cubicBezTo>
                  <a:cubicBezTo>
                    <a:pt x="19107" y="10532"/>
                    <a:pt x="19570" y="10338"/>
                    <a:pt x="19918" y="9986"/>
                  </a:cubicBezTo>
                  <a:lnTo>
                    <a:pt x="20957" y="8937"/>
                  </a:lnTo>
                  <a:cubicBezTo>
                    <a:pt x="21308" y="8585"/>
                    <a:pt x="21502" y="8116"/>
                    <a:pt x="21502" y="7617"/>
                  </a:cubicBezTo>
                  <a:cubicBezTo>
                    <a:pt x="21502" y="7117"/>
                    <a:pt x="21308" y="6648"/>
                    <a:pt x="20961" y="6300"/>
                  </a:cubicBezTo>
                  <a:cubicBezTo>
                    <a:pt x="20961" y="6300"/>
                    <a:pt x="15260" y="545"/>
                    <a:pt x="15260" y="54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2" name="AutoShape 38"/>
            <p:cNvSpPr>
              <a:spLocks/>
            </p:cNvSpPr>
            <p:nvPr/>
          </p:nvSpPr>
          <p:spPr bwMode="auto">
            <a:xfrm>
              <a:off x="7478829" y="4206403"/>
              <a:ext cx="72231" cy="730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4320"/>
                  </a:moveTo>
                  <a:cubicBezTo>
                    <a:pt x="14381" y="4320"/>
                    <a:pt x="17279" y="7222"/>
                    <a:pt x="17279" y="10800"/>
                  </a:cubicBezTo>
                  <a:cubicBezTo>
                    <a:pt x="17279" y="14377"/>
                    <a:pt x="14381" y="17279"/>
                    <a:pt x="10800" y="17279"/>
                  </a:cubicBezTo>
                  <a:cubicBezTo>
                    <a:pt x="7218" y="17279"/>
                    <a:pt x="4319" y="14377"/>
                    <a:pt x="4319" y="10800"/>
                  </a:cubicBezTo>
                  <a:cubicBezTo>
                    <a:pt x="4319" y="7222"/>
                    <a:pt x="7218" y="4320"/>
                    <a:pt x="10800" y="4320"/>
                  </a:cubicBezTo>
                  <a:moveTo>
                    <a:pt x="10800" y="21599"/>
                  </a:move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3" name="AutoShape 39"/>
            <p:cNvSpPr>
              <a:spLocks/>
            </p:cNvSpPr>
            <p:nvPr/>
          </p:nvSpPr>
          <p:spPr bwMode="auto">
            <a:xfrm>
              <a:off x="7667742" y="3973834"/>
              <a:ext cx="72231" cy="730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7279"/>
                  </a:moveTo>
                  <a:cubicBezTo>
                    <a:pt x="7218" y="17279"/>
                    <a:pt x="4320" y="14377"/>
                    <a:pt x="4320" y="10800"/>
                  </a:cubicBezTo>
                  <a:cubicBezTo>
                    <a:pt x="4320" y="7222"/>
                    <a:pt x="7218" y="4320"/>
                    <a:pt x="10800" y="4320"/>
                  </a:cubicBezTo>
                  <a:cubicBezTo>
                    <a:pt x="14381" y="4320"/>
                    <a:pt x="17280" y="7222"/>
                    <a:pt x="17280" y="10800"/>
                  </a:cubicBezTo>
                  <a:cubicBezTo>
                    <a:pt x="17280" y="14377"/>
                    <a:pt x="14381" y="17279"/>
                    <a:pt x="10800" y="17279"/>
                  </a:cubicBezTo>
                  <a:moveTo>
                    <a:pt x="10800" y="0"/>
                  </a:move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4" name="AutoShape 40"/>
            <p:cNvSpPr>
              <a:spLocks/>
            </p:cNvSpPr>
            <p:nvPr/>
          </p:nvSpPr>
          <p:spPr bwMode="auto">
            <a:xfrm>
              <a:off x="7391517" y="4192115"/>
              <a:ext cx="57944" cy="579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5400"/>
                  </a:moveTo>
                  <a:cubicBezTo>
                    <a:pt x="13779" y="5400"/>
                    <a:pt x="16199" y="7815"/>
                    <a:pt x="16199" y="10800"/>
                  </a:cubicBezTo>
                  <a:cubicBezTo>
                    <a:pt x="16199" y="13784"/>
                    <a:pt x="13779" y="16200"/>
                    <a:pt x="10800" y="16200"/>
                  </a:cubicBezTo>
                  <a:cubicBezTo>
                    <a:pt x="7820" y="16200"/>
                    <a:pt x="5399" y="13784"/>
                    <a:pt x="5399" y="10800"/>
                  </a:cubicBezTo>
                  <a:cubicBezTo>
                    <a:pt x="5399" y="7815"/>
                    <a:pt x="7820" y="5400"/>
                    <a:pt x="10800" y="5400"/>
                  </a:cubicBezTo>
                  <a:moveTo>
                    <a:pt x="0" y="10800"/>
                  </a:moveTo>
                  <a:cubicBezTo>
                    <a:pt x="0" y="16753"/>
                    <a:pt x="4843" y="21599"/>
                    <a:pt x="10800" y="21599"/>
                  </a:cubicBezTo>
                  <a:cubicBezTo>
                    <a:pt x="16756" y="21599"/>
                    <a:pt x="21600" y="16753"/>
                    <a:pt x="21600" y="10800"/>
                  </a:cubicBezTo>
                  <a:cubicBezTo>
                    <a:pt x="21600" y="4846"/>
                    <a:pt x="16756" y="0"/>
                    <a:pt x="10800" y="0"/>
                  </a:cubicBezTo>
                  <a:cubicBezTo>
                    <a:pt x="4843" y="0"/>
                    <a:pt x="0" y="4846"/>
                    <a:pt x="0" y="108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5" name="AutoShape 41"/>
            <p:cNvSpPr>
              <a:spLocks/>
            </p:cNvSpPr>
            <p:nvPr/>
          </p:nvSpPr>
          <p:spPr bwMode="auto">
            <a:xfrm>
              <a:off x="7449460" y="4293715"/>
              <a:ext cx="29369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6" name="AutoShape 42"/>
            <p:cNvSpPr>
              <a:spLocks/>
            </p:cNvSpPr>
            <p:nvPr/>
          </p:nvSpPr>
          <p:spPr bwMode="auto">
            <a:xfrm>
              <a:off x="7682029" y="4075434"/>
              <a:ext cx="28575" cy="293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7" name="Group 176"/>
          <p:cNvGrpSpPr/>
          <p:nvPr/>
        </p:nvGrpSpPr>
        <p:grpSpPr>
          <a:xfrm>
            <a:off x="6725401" y="5586044"/>
            <a:ext cx="297181" cy="339553"/>
            <a:chOff x="9162373" y="3045147"/>
            <a:chExt cx="406400" cy="464344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178" name="AutoShape 48"/>
            <p:cNvSpPr>
              <a:spLocks/>
            </p:cNvSpPr>
            <p:nvPr/>
          </p:nvSpPr>
          <p:spPr bwMode="auto">
            <a:xfrm>
              <a:off x="9162373" y="3045147"/>
              <a:ext cx="406400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425"/>
                  </a:moveTo>
                  <a:cubicBezTo>
                    <a:pt x="5687" y="7425"/>
                    <a:pt x="1542" y="6064"/>
                    <a:pt x="1542" y="4387"/>
                  </a:cubicBezTo>
                  <a:cubicBezTo>
                    <a:pt x="1542" y="2709"/>
                    <a:pt x="5687" y="1350"/>
                    <a:pt x="10800" y="1350"/>
                  </a:cubicBezTo>
                  <a:cubicBezTo>
                    <a:pt x="15912" y="1350"/>
                    <a:pt x="20057" y="2709"/>
                    <a:pt x="20057" y="4387"/>
                  </a:cubicBezTo>
                  <a:cubicBezTo>
                    <a:pt x="20057" y="6064"/>
                    <a:pt x="15912" y="7425"/>
                    <a:pt x="10800" y="7425"/>
                  </a:cubicBezTo>
                  <a:moveTo>
                    <a:pt x="20057" y="9112"/>
                  </a:moveTo>
                  <a:lnTo>
                    <a:pt x="20054" y="9112"/>
                  </a:lnTo>
                  <a:cubicBezTo>
                    <a:pt x="20054" y="9119"/>
                    <a:pt x="20057" y="9127"/>
                    <a:pt x="20057" y="9133"/>
                  </a:cubicBezTo>
                  <a:cubicBezTo>
                    <a:pt x="20057" y="10800"/>
                    <a:pt x="15912" y="12150"/>
                    <a:pt x="10800" y="12150"/>
                  </a:cubicBezTo>
                  <a:cubicBezTo>
                    <a:pt x="5687" y="12150"/>
                    <a:pt x="1542" y="10800"/>
                    <a:pt x="1542" y="9133"/>
                  </a:cubicBezTo>
                  <a:cubicBezTo>
                    <a:pt x="1542" y="9127"/>
                    <a:pt x="1545" y="9119"/>
                    <a:pt x="1545" y="9112"/>
                  </a:cubicBezTo>
                  <a:lnTo>
                    <a:pt x="1542" y="9112"/>
                  </a:lnTo>
                  <a:lnTo>
                    <a:pt x="1542" y="6793"/>
                  </a:lnTo>
                  <a:cubicBezTo>
                    <a:pt x="3564" y="8140"/>
                    <a:pt x="7271" y="8774"/>
                    <a:pt x="10800" y="8774"/>
                  </a:cubicBezTo>
                  <a:cubicBezTo>
                    <a:pt x="14328" y="8774"/>
                    <a:pt x="18035" y="8140"/>
                    <a:pt x="20057" y="6793"/>
                  </a:cubicBezTo>
                  <a:cubicBezTo>
                    <a:pt x="20057" y="6793"/>
                    <a:pt x="20057" y="9112"/>
                    <a:pt x="20057" y="9112"/>
                  </a:cubicBezTo>
                  <a:close/>
                  <a:moveTo>
                    <a:pt x="20057" y="13162"/>
                  </a:moveTo>
                  <a:lnTo>
                    <a:pt x="20054" y="13162"/>
                  </a:lnTo>
                  <a:cubicBezTo>
                    <a:pt x="20054" y="13169"/>
                    <a:pt x="20057" y="13177"/>
                    <a:pt x="20057" y="13183"/>
                  </a:cubicBezTo>
                  <a:cubicBezTo>
                    <a:pt x="20057" y="14850"/>
                    <a:pt x="15912" y="16200"/>
                    <a:pt x="10800" y="16200"/>
                  </a:cubicBezTo>
                  <a:cubicBezTo>
                    <a:pt x="5687" y="16200"/>
                    <a:pt x="1542" y="14850"/>
                    <a:pt x="1542" y="13183"/>
                  </a:cubicBezTo>
                  <a:cubicBezTo>
                    <a:pt x="1542" y="13177"/>
                    <a:pt x="1545" y="13169"/>
                    <a:pt x="1545" y="13162"/>
                  </a:cubicBezTo>
                  <a:lnTo>
                    <a:pt x="1542" y="13162"/>
                  </a:lnTo>
                  <a:lnTo>
                    <a:pt x="1542" y="10640"/>
                  </a:lnTo>
                  <a:cubicBezTo>
                    <a:pt x="3136" y="12077"/>
                    <a:pt x="6982" y="12825"/>
                    <a:pt x="10800" y="12825"/>
                  </a:cubicBezTo>
                  <a:cubicBezTo>
                    <a:pt x="14617" y="12825"/>
                    <a:pt x="18463" y="12077"/>
                    <a:pt x="20057" y="10640"/>
                  </a:cubicBezTo>
                  <a:cubicBezTo>
                    <a:pt x="20057" y="10640"/>
                    <a:pt x="20057" y="13162"/>
                    <a:pt x="20057" y="13162"/>
                  </a:cubicBezTo>
                  <a:close/>
                  <a:moveTo>
                    <a:pt x="20057" y="17212"/>
                  </a:moveTo>
                  <a:cubicBezTo>
                    <a:pt x="20057" y="18889"/>
                    <a:pt x="15912" y="20249"/>
                    <a:pt x="10800" y="20249"/>
                  </a:cubicBezTo>
                  <a:cubicBezTo>
                    <a:pt x="5687" y="20249"/>
                    <a:pt x="1542" y="18889"/>
                    <a:pt x="1542" y="17212"/>
                  </a:cubicBezTo>
                  <a:lnTo>
                    <a:pt x="1542" y="14690"/>
                  </a:lnTo>
                  <a:cubicBezTo>
                    <a:pt x="3136" y="16127"/>
                    <a:pt x="6982" y="16875"/>
                    <a:pt x="10800" y="16875"/>
                  </a:cubicBezTo>
                  <a:cubicBezTo>
                    <a:pt x="14617" y="16875"/>
                    <a:pt x="18463" y="16127"/>
                    <a:pt x="20057" y="14690"/>
                  </a:cubicBezTo>
                  <a:cubicBezTo>
                    <a:pt x="20057" y="14690"/>
                    <a:pt x="20057" y="17212"/>
                    <a:pt x="20057" y="17212"/>
                  </a:cubicBezTo>
                  <a:close/>
                  <a:moveTo>
                    <a:pt x="10800" y="0"/>
                  </a:moveTo>
                  <a:cubicBezTo>
                    <a:pt x="5598" y="0"/>
                    <a:pt x="0" y="1372"/>
                    <a:pt x="0" y="4387"/>
                  </a:cubicBezTo>
                  <a:lnTo>
                    <a:pt x="0" y="17212"/>
                  </a:lnTo>
                  <a:cubicBezTo>
                    <a:pt x="0" y="20226"/>
                    <a:pt x="5598" y="21599"/>
                    <a:pt x="10800" y="21599"/>
                  </a:cubicBezTo>
                  <a:cubicBezTo>
                    <a:pt x="16001" y="21599"/>
                    <a:pt x="21599" y="20226"/>
                    <a:pt x="21599" y="17212"/>
                  </a:cubicBezTo>
                  <a:lnTo>
                    <a:pt x="21599" y="4387"/>
                  </a:lnTo>
                  <a:cubicBezTo>
                    <a:pt x="21599" y="1372"/>
                    <a:pt x="1600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9" name="AutoShape 49"/>
            <p:cNvSpPr>
              <a:spLocks/>
            </p:cNvSpPr>
            <p:nvPr/>
          </p:nvSpPr>
          <p:spPr bwMode="auto">
            <a:xfrm>
              <a:off x="9481460" y="3407890"/>
              <a:ext cx="29369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0" name="AutoShape 50"/>
            <p:cNvSpPr>
              <a:spLocks/>
            </p:cNvSpPr>
            <p:nvPr/>
          </p:nvSpPr>
          <p:spPr bwMode="auto">
            <a:xfrm>
              <a:off x="9481460" y="3320578"/>
              <a:ext cx="29369" cy="293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1" name="AutoShape 51"/>
            <p:cNvSpPr>
              <a:spLocks/>
            </p:cNvSpPr>
            <p:nvPr/>
          </p:nvSpPr>
          <p:spPr bwMode="auto">
            <a:xfrm>
              <a:off x="9481460" y="3233265"/>
              <a:ext cx="29369" cy="293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2" name="Group 181"/>
          <p:cNvGrpSpPr/>
          <p:nvPr/>
        </p:nvGrpSpPr>
        <p:grpSpPr>
          <a:xfrm>
            <a:off x="6758280" y="4010752"/>
            <a:ext cx="240322" cy="350321"/>
            <a:chOff x="3582988" y="3510757"/>
            <a:chExt cx="319088" cy="465138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183" name="AutoShape 113"/>
            <p:cNvSpPr>
              <a:spLocks/>
            </p:cNvSpPr>
            <p:nvPr/>
          </p:nvSpPr>
          <p:spPr bwMode="auto">
            <a:xfrm>
              <a:off x="3582988" y="3510757"/>
              <a:ext cx="319088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4" name="AutoShape 114"/>
            <p:cNvSpPr>
              <a:spLocks/>
            </p:cNvSpPr>
            <p:nvPr/>
          </p:nvSpPr>
          <p:spPr bwMode="auto">
            <a:xfrm>
              <a:off x="3655219" y="3583782"/>
              <a:ext cx="94456" cy="944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5" name="Group 184"/>
          <p:cNvGrpSpPr/>
          <p:nvPr/>
        </p:nvGrpSpPr>
        <p:grpSpPr>
          <a:xfrm>
            <a:off x="6739091" y="5049934"/>
            <a:ext cx="262440" cy="350321"/>
            <a:chOff x="2639219" y="3510757"/>
            <a:chExt cx="348456" cy="465138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186" name="AutoShape 115"/>
            <p:cNvSpPr>
              <a:spLocks/>
            </p:cNvSpPr>
            <p:nvPr/>
          </p:nvSpPr>
          <p:spPr bwMode="auto">
            <a:xfrm>
              <a:off x="2639219" y="3510757"/>
              <a:ext cx="348456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800" y="12825"/>
                  </a:moveTo>
                  <a:lnTo>
                    <a:pt x="19800" y="13500"/>
                  </a:lnTo>
                  <a:lnTo>
                    <a:pt x="19800" y="14850"/>
                  </a:lnTo>
                  <a:lnTo>
                    <a:pt x="19800" y="15525"/>
                  </a:lnTo>
                  <a:cubicBezTo>
                    <a:pt x="19800" y="18129"/>
                    <a:pt x="16972" y="20249"/>
                    <a:pt x="13499" y="20249"/>
                  </a:cubicBezTo>
                  <a:lnTo>
                    <a:pt x="8099" y="20249"/>
                  </a:lnTo>
                  <a:cubicBezTo>
                    <a:pt x="4627" y="20249"/>
                    <a:pt x="1800" y="18129"/>
                    <a:pt x="1800" y="15525"/>
                  </a:cubicBezTo>
                  <a:lnTo>
                    <a:pt x="1800" y="14850"/>
                  </a:lnTo>
                  <a:lnTo>
                    <a:pt x="1800" y="13500"/>
                  </a:lnTo>
                  <a:lnTo>
                    <a:pt x="1800" y="12825"/>
                  </a:lnTo>
                  <a:lnTo>
                    <a:pt x="1800" y="10800"/>
                  </a:lnTo>
                  <a:cubicBezTo>
                    <a:pt x="1800" y="10427"/>
                    <a:pt x="2203" y="10124"/>
                    <a:pt x="2699" y="10124"/>
                  </a:cubicBezTo>
                  <a:lnTo>
                    <a:pt x="4499" y="10124"/>
                  </a:lnTo>
                  <a:lnTo>
                    <a:pt x="17100" y="10124"/>
                  </a:lnTo>
                  <a:lnTo>
                    <a:pt x="18899" y="10124"/>
                  </a:lnTo>
                  <a:cubicBezTo>
                    <a:pt x="19396" y="10124"/>
                    <a:pt x="19800" y="10427"/>
                    <a:pt x="19800" y="10800"/>
                  </a:cubicBezTo>
                  <a:cubicBezTo>
                    <a:pt x="19800" y="10800"/>
                    <a:pt x="19800" y="12825"/>
                    <a:pt x="19800" y="12825"/>
                  </a:cubicBezTo>
                  <a:close/>
                  <a:moveTo>
                    <a:pt x="14400" y="6075"/>
                  </a:moveTo>
                  <a:lnTo>
                    <a:pt x="14400" y="6076"/>
                  </a:lnTo>
                  <a:lnTo>
                    <a:pt x="14400" y="8774"/>
                  </a:lnTo>
                  <a:lnTo>
                    <a:pt x="7200" y="8774"/>
                  </a:lnTo>
                  <a:lnTo>
                    <a:pt x="7200" y="6076"/>
                  </a:lnTo>
                  <a:lnTo>
                    <a:pt x="7200" y="6075"/>
                  </a:lnTo>
                  <a:cubicBezTo>
                    <a:pt x="7200" y="4583"/>
                    <a:pt x="8811" y="3375"/>
                    <a:pt x="10800" y="3375"/>
                  </a:cubicBezTo>
                  <a:cubicBezTo>
                    <a:pt x="12788" y="3375"/>
                    <a:pt x="14400" y="4583"/>
                    <a:pt x="14400" y="6075"/>
                  </a:cubicBezTo>
                  <a:moveTo>
                    <a:pt x="4499" y="6075"/>
                  </a:moveTo>
                  <a:cubicBezTo>
                    <a:pt x="4499" y="3465"/>
                    <a:pt x="7320" y="1350"/>
                    <a:pt x="10800" y="1350"/>
                  </a:cubicBezTo>
                  <a:cubicBezTo>
                    <a:pt x="14279" y="1350"/>
                    <a:pt x="17100" y="3465"/>
                    <a:pt x="17100" y="6075"/>
                  </a:cubicBezTo>
                  <a:lnTo>
                    <a:pt x="17100" y="8774"/>
                  </a:lnTo>
                  <a:lnTo>
                    <a:pt x="15299" y="8774"/>
                  </a:lnTo>
                  <a:lnTo>
                    <a:pt x="15299" y="6076"/>
                  </a:lnTo>
                  <a:cubicBezTo>
                    <a:pt x="15299" y="4212"/>
                    <a:pt x="13285" y="2701"/>
                    <a:pt x="10800" y="2701"/>
                  </a:cubicBezTo>
                  <a:cubicBezTo>
                    <a:pt x="8314" y="2701"/>
                    <a:pt x="6299" y="4212"/>
                    <a:pt x="6299" y="6076"/>
                  </a:cubicBezTo>
                  <a:lnTo>
                    <a:pt x="6299" y="8774"/>
                  </a:lnTo>
                  <a:lnTo>
                    <a:pt x="4499" y="8774"/>
                  </a:lnTo>
                  <a:cubicBezTo>
                    <a:pt x="4499" y="8774"/>
                    <a:pt x="4499" y="6075"/>
                    <a:pt x="4499" y="6075"/>
                  </a:cubicBezTo>
                  <a:close/>
                  <a:moveTo>
                    <a:pt x="18899" y="8774"/>
                  </a:moveTo>
                  <a:lnTo>
                    <a:pt x="18899" y="6075"/>
                  </a:lnTo>
                  <a:cubicBezTo>
                    <a:pt x="18899" y="2719"/>
                    <a:pt x="15274" y="0"/>
                    <a:pt x="10800" y="0"/>
                  </a:cubicBezTo>
                  <a:cubicBezTo>
                    <a:pt x="6325" y="0"/>
                    <a:pt x="2699" y="2719"/>
                    <a:pt x="2699" y="6075"/>
                  </a:cubicBezTo>
                  <a:lnTo>
                    <a:pt x="2699" y="8774"/>
                  </a:lnTo>
                  <a:cubicBezTo>
                    <a:pt x="1208" y="8774"/>
                    <a:pt x="0" y="9681"/>
                    <a:pt x="0" y="10800"/>
                  </a:cubicBezTo>
                  <a:lnTo>
                    <a:pt x="0" y="12825"/>
                  </a:lnTo>
                  <a:lnTo>
                    <a:pt x="0" y="13500"/>
                  </a:lnTo>
                  <a:lnTo>
                    <a:pt x="0" y="14850"/>
                  </a:lnTo>
                  <a:lnTo>
                    <a:pt x="0" y="15525"/>
                  </a:lnTo>
                  <a:cubicBezTo>
                    <a:pt x="0" y="18880"/>
                    <a:pt x="3625" y="21599"/>
                    <a:pt x="8099" y="21599"/>
                  </a:cubicBezTo>
                  <a:lnTo>
                    <a:pt x="13499" y="21599"/>
                  </a:lnTo>
                  <a:cubicBezTo>
                    <a:pt x="17974" y="21599"/>
                    <a:pt x="21600" y="18880"/>
                    <a:pt x="21600" y="15525"/>
                  </a:cubicBezTo>
                  <a:lnTo>
                    <a:pt x="21600" y="14850"/>
                  </a:lnTo>
                  <a:lnTo>
                    <a:pt x="21600" y="13500"/>
                  </a:lnTo>
                  <a:lnTo>
                    <a:pt x="21600" y="12825"/>
                  </a:lnTo>
                  <a:lnTo>
                    <a:pt x="21600" y="10800"/>
                  </a:lnTo>
                  <a:cubicBezTo>
                    <a:pt x="21600" y="9681"/>
                    <a:pt x="20391" y="8774"/>
                    <a:pt x="18899" y="877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7" name="AutoShape 116"/>
            <p:cNvSpPr>
              <a:spLocks/>
            </p:cNvSpPr>
            <p:nvPr/>
          </p:nvSpPr>
          <p:spPr bwMode="auto">
            <a:xfrm>
              <a:off x="2784475" y="3786982"/>
              <a:ext cx="57944" cy="873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3226"/>
                    <a:pt x="0" y="7201"/>
                  </a:cubicBezTo>
                  <a:cubicBezTo>
                    <a:pt x="0" y="9390"/>
                    <a:pt x="1798" y="13537"/>
                    <a:pt x="3601" y="16821"/>
                  </a:cubicBezTo>
                  <a:cubicBezTo>
                    <a:pt x="5070" y="19493"/>
                    <a:pt x="6916" y="21600"/>
                    <a:pt x="10800" y="21600"/>
                  </a:cubicBezTo>
                  <a:cubicBezTo>
                    <a:pt x="15016" y="21600"/>
                    <a:pt x="16529" y="19514"/>
                    <a:pt x="18003" y="16858"/>
                  </a:cubicBezTo>
                  <a:cubicBezTo>
                    <a:pt x="19828" y="13567"/>
                    <a:pt x="21600" y="9397"/>
                    <a:pt x="21600" y="7201"/>
                  </a:cubicBezTo>
                  <a:cubicBezTo>
                    <a:pt x="21600" y="3226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88" name="TextBox 187"/>
          <p:cNvSpPr txBox="1"/>
          <p:nvPr/>
        </p:nvSpPr>
        <p:spPr>
          <a:xfrm>
            <a:off x="6653932" y="2505161"/>
            <a:ext cx="1482552" cy="333570"/>
          </a:xfrm>
          <a:prstGeom prst="rect">
            <a:avLst/>
          </a:prstGeom>
          <a:noFill/>
        </p:spPr>
        <p:txBody>
          <a:bodyPr wrap="square" lIns="96411" tIns="48205" rIns="96411" bIns="4820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2" name="Rectangle 191"/>
          <p:cNvSpPr/>
          <p:nvPr/>
        </p:nvSpPr>
        <p:spPr>
          <a:xfrm>
            <a:off x="7222103" y="6077236"/>
            <a:ext cx="4267568" cy="34577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3" name="Rectangle 192"/>
          <p:cNvSpPr/>
          <p:nvPr/>
        </p:nvSpPr>
        <p:spPr>
          <a:xfrm>
            <a:off x="7222103" y="6077236"/>
            <a:ext cx="3962395" cy="34577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4" name="Content Placeholder 2"/>
          <p:cNvSpPr txBox="1">
            <a:spLocks/>
          </p:cNvSpPr>
          <p:nvPr/>
        </p:nvSpPr>
        <p:spPr>
          <a:xfrm>
            <a:off x="7366422" y="6097667"/>
            <a:ext cx="756012" cy="364572"/>
          </a:xfrm>
          <a:prstGeom prst="rect">
            <a:avLst/>
          </a:prstGeom>
          <a:noFill/>
        </p:spPr>
        <p:txBody>
          <a:bodyPr vert="horz" wrap="square" lIns="128573" tIns="64286" rIns="128573" bIns="64286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en-US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90%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95" name="Group 194"/>
          <p:cNvGrpSpPr/>
          <p:nvPr/>
        </p:nvGrpSpPr>
        <p:grpSpPr>
          <a:xfrm>
            <a:off x="6731392" y="6092482"/>
            <a:ext cx="313308" cy="334461"/>
            <a:chOff x="9159875" y="1647825"/>
            <a:chExt cx="434975" cy="464344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196" name="AutoShape 78"/>
            <p:cNvSpPr>
              <a:spLocks/>
            </p:cNvSpPr>
            <p:nvPr/>
          </p:nvSpPr>
          <p:spPr bwMode="auto">
            <a:xfrm>
              <a:off x="9159875" y="1647825"/>
              <a:ext cx="434975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18900"/>
                  </a:moveTo>
                  <a:cubicBezTo>
                    <a:pt x="20160" y="19643"/>
                    <a:pt x="19513" y="20249"/>
                    <a:pt x="18720" y="20249"/>
                  </a:cubicBezTo>
                  <a:lnTo>
                    <a:pt x="2880" y="20249"/>
                  </a:lnTo>
                  <a:cubicBezTo>
                    <a:pt x="2086" y="20249"/>
                    <a:pt x="1440" y="19643"/>
                    <a:pt x="1440" y="18900"/>
                  </a:cubicBezTo>
                  <a:lnTo>
                    <a:pt x="1440" y="2700"/>
                  </a:lnTo>
                  <a:cubicBezTo>
                    <a:pt x="1440" y="1955"/>
                    <a:pt x="2086" y="1350"/>
                    <a:pt x="2880" y="1350"/>
                  </a:cubicBezTo>
                  <a:lnTo>
                    <a:pt x="18720" y="1350"/>
                  </a:lnTo>
                  <a:cubicBezTo>
                    <a:pt x="19513" y="1350"/>
                    <a:pt x="20160" y="1955"/>
                    <a:pt x="20160" y="2700"/>
                  </a:cubicBezTo>
                  <a:cubicBezTo>
                    <a:pt x="20160" y="2700"/>
                    <a:pt x="20160" y="18900"/>
                    <a:pt x="20160" y="18900"/>
                  </a:cubicBezTo>
                  <a:close/>
                  <a:moveTo>
                    <a:pt x="18720" y="0"/>
                  </a:moveTo>
                  <a:lnTo>
                    <a:pt x="2880" y="0"/>
                  </a:lnTo>
                  <a:cubicBezTo>
                    <a:pt x="1289" y="0"/>
                    <a:pt x="0" y="1208"/>
                    <a:pt x="0" y="2700"/>
                  </a:cubicBezTo>
                  <a:lnTo>
                    <a:pt x="0" y="18900"/>
                  </a:lnTo>
                  <a:cubicBezTo>
                    <a:pt x="0" y="20391"/>
                    <a:pt x="1289" y="21599"/>
                    <a:pt x="2880" y="21599"/>
                  </a:cubicBezTo>
                  <a:lnTo>
                    <a:pt x="18720" y="21599"/>
                  </a:lnTo>
                  <a:cubicBezTo>
                    <a:pt x="20310" y="21599"/>
                    <a:pt x="21599" y="20391"/>
                    <a:pt x="21599" y="18900"/>
                  </a:cubicBezTo>
                  <a:lnTo>
                    <a:pt x="21599" y="2700"/>
                  </a:lnTo>
                  <a:cubicBezTo>
                    <a:pt x="21599" y="1208"/>
                    <a:pt x="20310" y="0"/>
                    <a:pt x="1872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7" name="AutoShape 79"/>
            <p:cNvSpPr>
              <a:spLocks/>
            </p:cNvSpPr>
            <p:nvPr/>
          </p:nvSpPr>
          <p:spPr bwMode="auto">
            <a:xfrm>
              <a:off x="9217819" y="1705769"/>
              <a:ext cx="319088" cy="2905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418" y="20519"/>
                  </a:moveTo>
                  <a:lnTo>
                    <a:pt x="14053" y="16248"/>
                  </a:lnTo>
                  <a:lnTo>
                    <a:pt x="16690" y="12959"/>
                  </a:lnTo>
                  <a:lnTo>
                    <a:pt x="20618" y="17689"/>
                  </a:lnTo>
                  <a:lnTo>
                    <a:pt x="20618" y="20519"/>
                  </a:lnTo>
                  <a:cubicBezTo>
                    <a:pt x="20618" y="20519"/>
                    <a:pt x="17418" y="20519"/>
                    <a:pt x="17418" y="20519"/>
                  </a:cubicBezTo>
                  <a:close/>
                  <a:moveTo>
                    <a:pt x="981" y="11446"/>
                  </a:moveTo>
                  <a:lnTo>
                    <a:pt x="4909" y="6479"/>
                  </a:lnTo>
                  <a:lnTo>
                    <a:pt x="12828" y="16353"/>
                  </a:lnTo>
                  <a:lnTo>
                    <a:pt x="13398" y="17064"/>
                  </a:lnTo>
                  <a:lnTo>
                    <a:pt x="16109" y="20519"/>
                  </a:lnTo>
                  <a:lnTo>
                    <a:pt x="981" y="20519"/>
                  </a:lnTo>
                  <a:cubicBezTo>
                    <a:pt x="981" y="20519"/>
                    <a:pt x="981" y="11446"/>
                    <a:pt x="981" y="11446"/>
                  </a:cubicBezTo>
                  <a:close/>
                  <a:moveTo>
                    <a:pt x="20618" y="1080"/>
                  </a:moveTo>
                  <a:lnTo>
                    <a:pt x="20618" y="16058"/>
                  </a:lnTo>
                  <a:lnTo>
                    <a:pt x="17427" y="12244"/>
                  </a:lnTo>
                  <a:cubicBezTo>
                    <a:pt x="17240" y="12012"/>
                    <a:pt x="16972" y="11879"/>
                    <a:pt x="16690" y="11879"/>
                  </a:cubicBezTo>
                  <a:cubicBezTo>
                    <a:pt x="16409" y="11879"/>
                    <a:pt x="16141" y="12012"/>
                    <a:pt x="15954" y="12244"/>
                  </a:cubicBezTo>
                  <a:lnTo>
                    <a:pt x="13399" y="15432"/>
                  </a:lnTo>
                  <a:lnTo>
                    <a:pt x="5645" y="5764"/>
                  </a:lnTo>
                  <a:cubicBezTo>
                    <a:pt x="5458" y="5532"/>
                    <a:pt x="5190" y="5400"/>
                    <a:pt x="4909" y="5400"/>
                  </a:cubicBezTo>
                  <a:cubicBezTo>
                    <a:pt x="4627" y="5400"/>
                    <a:pt x="4359" y="5532"/>
                    <a:pt x="4172" y="5764"/>
                  </a:cubicBezTo>
                  <a:lnTo>
                    <a:pt x="981" y="9812"/>
                  </a:lnTo>
                  <a:lnTo>
                    <a:pt x="981" y="1080"/>
                  </a:lnTo>
                  <a:cubicBezTo>
                    <a:pt x="981" y="1080"/>
                    <a:pt x="20618" y="1080"/>
                    <a:pt x="20618" y="1080"/>
                  </a:cubicBezTo>
                  <a:close/>
                  <a:moveTo>
                    <a:pt x="20618" y="0"/>
                  </a:moveTo>
                  <a:lnTo>
                    <a:pt x="981" y="0"/>
                  </a:lnTo>
                  <a:cubicBezTo>
                    <a:pt x="439" y="0"/>
                    <a:pt x="0" y="483"/>
                    <a:pt x="0" y="1080"/>
                  </a:cubicBezTo>
                  <a:lnTo>
                    <a:pt x="0" y="20519"/>
                  </a:lnTo>
                  <a:cubicBezTo>
                    <a:pt x="0" y="21116"/>
                    <a:pt x="439" y="21599"/>
                    <a:pt x="981" y="21599"/>
                  </a:cubicBezTo>
                  <a:lnTo>
                    <a:pt x="20618" y="21599"/>
                  </a:lnTo>
                  <a:cubicBezTo>
                    <a:pt x="21160" y="21599"/>
                    <a:pt x="21600" y="21116"/>
                    <a:pt x="21600" y="20519"/>
                  </a:cubicBezTo>
                  <a:lnTo>
                    <a:pt x="21600" y="1080"/>
                  </a:lnTo>
                  <a:cubicBezTo>
                    <a:pt x="21600" y="483"/>
                    <a:pt x="21160" y="0"/>
                    <a:pt x="2061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8" name="AutoShape 80"/>
            <p:cNvSpPr>
              <a:spLocks/>
            </p:cNvSpPr>
            <p:nvPr/>
          </p:nvSpPr>
          <p:spPr bwMode="auto">
            <a:xfrm>
              <a:off x="9391650" y="1749425"/>
              <a:ext cx="87313" cy="873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3600"/>
                  </a:moveTo>
                  <a:cubicBezTo>
                    <a:pt x="14769" y="3600"/>
                    <a:pt x="17999" y="6827"/>
                    <a:pt x="17999" y="10800"/>
                  </a:cubicBezTo>
                  <a:cubicBezTo>
                    <a:pt x="17999" y="14769"/>
                    <a:pt x="14769" y="18000"/>
                    <a:pt x="10800" y="18000"/>
                  </a:cubicBezTo>
                  <a:cubicBezTo>
                    <a:pt x="6830" y="18000"/>
                    <a:pt x="3600" y="14769"/>
                    <a:pt x="3600" y="10800"/>
                  </a:cubicBezTo>
                  <a:cubicBezTo>
                    <a:pt x="3600" y="6827"/>
                    <a:pt x="6830" y="3600"/>
                    <a:pt x="10800" y="3600"/>
                  </a:cubicBezTo>
                  <a:moveTo>
                    <a:pt x="10800" y="21599"/>
                  </a:moveTo>
                  <a:cubicBezTo>
                    <a:pt x="16766" y="21599"/>
                    <a:pt x="21600" y="16762"/>
                    <a:pt x="21600" y="10800"/>
                  </a:cubicBezTo>
                  <a:cubicBezTo>
                    <a:pt x="21600" y="4833"/>
                    <a:pt x="16766" y="0"/>
                    <a:pt x="10800" y="0"/>
                  </a:cubicBezTo>
                  <a:cubicBezTo>
                    <a:pt x="4833" y="0"/>
                    <a:pt x="0" y="4833"/>
                    <a:pt x="0" y="10800"/>
                  </a:cubicBezTo>
                  <a:cubicBezTo>
                    <a:pt x="0" y="16762"/>
                    <a:pt x="4833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99" name="TextBox 198"/>
          <p:cNvSpPr txBox="1"/>
          <p:nvPr/>
        </p:nvSpPr>
        <p:spPr>
          <a:xfrm>
            <a:off x="6687300" y="2775152"/>
            <a:ext cx="4951735" cy="392817"/>
          </a:xfrm>
          <a:prstGeom prst="rect">
            <a:avLst/>
          </a:prstGeom>
          <a:noFill/>
        </p:spPr>
        <p:txBody>
          <a:bodyPr wrap="square" lIns="96411" tIns="48205" rIns="96411" bIns="4820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TextBox 8"/>
          <p:cNvSpPr txBox="1"/>
          <p:nvPr/>
        </p:nvSpPr>
        <p:spPr>
          <a:xfrm>
            <a:off x="609600" y="297529"/>
            <a:ext cx="2644190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2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5" name="TextBox 8"/>
          <p:cNvSpPr txBox="1"/>
          <p:nvPr/>
        </p:nvSpPr>
        <p:spPr>
          <a:xfrm>
            <a:off x="609600" y="688817"/>
            <a:ext cx="32194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6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25785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0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5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000"/>
                            </p:stCondLst>
                            <p:childTnLst>
                              <p:par>
                                <p:cTn id="7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5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0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950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000"/>
                            </p:stCondLst>
                            <p:childTnLst>
                              <p:par>
                                <p:cTn id="9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8" grpId="0" animBg="1"/>
      <p:bldP spid="159" grpId="0" animBg="1"/>
      <p:bldP spid="160" grpId="0"/>
      <p:bldP spid="161" grpId="0" animBg="1"/>
      <p:bldP spid="162" grpId="0" animBg="1"/>
      <p:bldP spid="163" grpId="0"/>
      <p:bldP spid="164" grpId="0" animBg="1"/>
      <p:bldP spid="165" grpId="0" animBg="1"/>
      <p:bldP spid="166" grpId="0"/>
      <p:bldP spid="167" grpId="0" animBg="1"/>
      <p:bldP spid="168" grpId="0" animBg="1"/>
      <p:bldP spid="169" grpId="0"/>
      <p:bldP spid="188" grpId="0"/>
      <p:bldP spid="192" grpId="0" animBg="1"/>
      <p:bldP spid="193" grpId="0" animBg="1"/>
      <p:bldP spid="194" grpId="0"/>
      <p:bldP spid="19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3"/>
          <p:cNvGrpSpPr>
            <a:grpSpLocks/>
          </p:cNvGrpSpPr>
          <p:nvPr/>
        </p:nvGrpSpPr>
        <p:grpSpPr bwMode="auto">
          <a:xfrm>
            <a:off x="353056" y="4750334"/>
            <a:ext cx="2823859" cy="2482318"/>
            <a:chOff x="251475" y="3378248"/>
            <a:chExt cx="2007972" cy="1765251"/>
          </a:xfrm>
        </p:grpSpPr>
        <p:sp>
          <p:nvSpPr>
            <p:cNvPr id="19" name="Rectangle 18"/>
            <p:cNvSpPr/>
            <p:nvPr/>
          </p:nvSpPr>
          <p:spPr>
            <a:xfrm>
              <a:off x="251475" y="3378248"/>
              <a:ext cx="2007972" cy="176525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450672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20503" name="Group 88"/>
            <p:cNvGrpSpPr>
              <a:grpSpLocks/>
            </p:cNvGrpSpPr>
            <p:nvPr/>
          </p:nvGrpSpPr>
          <p:grpSpPr bwMode="auto">
            <a:xfrm>
              <a:off x="367638" y="3795484"/>
              <a:ext cx="1823765" cy="828696"/>
              <a:chOff x="784947" y="611371"/>
              <a:chExt cx="1340365" cy="450364"/>
            </a:xfrm>
          </p:grpSpPr>
          <p:sp>
            <p:nvSpPr>
              <p:cNvPr id="20504" name="TextBox 7"/>
              <p:cNvSpPr txBox="1">
                <a:spLocks noChangeArrowheads="1"/>
              </p:cNvSpPr>
              <p:nvPr/>
            </p:nvSpPr>
            <p:spPr bwMode="auto">
              <a:xfrm>
                <a:off x="784947" y="611371"/>
                <a:ext cx="1340365" cy="1189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defTabSz="1030288" fontAlgn="base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defTabSz="1030288" fontAlgn="base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defTabSz="1030288" fontAlgn="base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defTabSz="1030288" fontAlgn="base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r>
                  <a:rPr lang="zh-CN" altLang="en-US" dirty="0">
                    <a:solidFill>
                      <a:schemeClr val="bg1"/>
                    </a:solidFill>
                    <a:ea typeface="微软雅黑" panose="020B0503020204020204" pitchFamily="34" charset="-122"/>
                    <a:sym typeface="Arial" panose="020B0604020202020204" pitchFamily="34" charset="0"/>
                  </a:rPr>
                  <a:t>直接复制你的内容到此</a:t>
                </a:r>
                <a:endParaRPr lang="en-US" altLang="zh-CN" dirty="0">
                  <a:solidFill>
                    <a:schemeClr val="bg1"/>
                  </a:solidFill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0505" name="TextBox 8"/>
              <p:cNvSpPr txBox="1">
                <a:spLocks noChangeArrowheads="1"/>
              </p:cNvSpPr>
              <p:nvPr/>
            </p:nvSpPr>
            <p:spPr bwMode="auto">
              <a:xfrm>
                <a:off x="805797" y="784737"/>
                <a:ext cx="1298661" cy="2769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defTabSz="1285829">
                  <a:lnSpc>
                    <a:spcPct val="150000"/>
                  </a:lnSpc>
                  <a:spcBef>
                    <a:spcPct val="20000"/>
                  </a:spcBef>
                </a:pPr>
                <a:r>
                  <a:rPr lang="zh-CN" altLang="en-US" sz="800" dirty="0">
                    <a:solidFill>
                      <a:schemeClr val="bg1"/>
                    </a:solidFill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    </a:r>
                <a:endParaRPr lang="en-US" altLang="zh-CN" sz="800" dirty="0">
                  <a:solidFill>
                    <a:schemeClr val="bg1"/>
                  </a:solidFill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5" name="Group 24"/>
          <p:cNvGrpSpPr>
            <a:grpSpLocks/>
          </p:cNvGrpSpPr>
          <p:nvPr/>
        </p:nvGrpSpPr>
        <p:grpSpPr bwMode="auto">
          <a:xfrm>
            <a:off x="3435863" y="4750334"/>
            <a:ext cx="2823858" cy="2482318"/>
            <a:chOff x="2443299" y="3378248"/>
            <a:chExt cx="2007972" cy="1765251"/>
          </a:xfrm>
        </p:grpSpPr>
        <p:sp>
          <p:nvSpPr>
            <p:cNvPr id="21" name="Rectangle 20"/>
            <p:cNvSpPr/>
            <p:nvPr/>
          </p:nvSpPr>
          <p:spPr>
            <a:xfrm>
              <a:off x="2443299" y="3378248"/>
              <a:ext cx="2007972" cy="176525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450672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20499" name="Group 88"/>
            <p:cNvGrpSpPr>
              <a:grpSpLocks/>
            </p:cNvGrpSpPr>
            <p:nvPr/>
          </p:nvGrpSpPr>
          <p:grpSpPr bwMode="auto">
            <a:xfrm>
              <a:off x="2551440" y="3795484"/>
              <a:ext cx="1823766" cy="844291"/>
              <a:chOff x="784945" y="611370"/>
              <a:chExt cx="1340366" cy="458839"/>
            </a:xfrm>
          </p:grpSpPr>
          <p:sp>
            <p:nvSpPr>
              <p:cNvPr id="20500" name="TextBox 10"/>
              <p:cNvSpPr txBox="1">
                <a:spLocks noChangeArrowheads="1"/>
              </p:cNvSpPr>
              <p:nvPr/>
            </p:nvSpPr>
            <p:spPr bwMode="auto">
              <a:xfrm>
                <a:off x="784945" y="611370"/>
                <a:ext cx="1340366" cy="1189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defTabSz="1030288" fontAlgn="base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defTabSz="1030288" fontAlgn="base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defTabSz="1030288" fontAlgn="base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defTabSz="1030288" fontAlgn="base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r>
                  <a:rPr lang="zh-CN" altLang="en-US" dirty="0">
                    <a:solidFill>
                      <a:schemeClr val="bg1"/>
                    </a:solidFill>
                    <a:ea typeface="微软雅黑" panose="020B0503020204020204" pitchFamily="34" charset="-122"/>
                    <a:sym typeface="Arial" panose="020B0604020202020204" pitchFamily="34" charset="0"/>
                  </a:rPr>
                  <a:t>直接复制你的内容到此</a:t>
                </a:r>
                <a:endParaRPr lang="en-US" altLang="zh-CN" dirty="0">
                  <a:solidFill>
                    <a:schemeClr val="bg1"/>
                  </a:solidFill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0501" name="TextBox 11"/>
              <p:cNvSpPr txBox="1">
                <a:spLocks noChangeArrowheads="1"/>
              </p:cNvSpPr>
              <p:nvPr/>
            </p:nvSpPr>
            <p:spPr bwMode="auto">
              <a:xfrm>
                <a:off x="805797" y="784737"/>
                <a:ext cx="1298661" cy="2854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defTabSz="1285829">
                  <a:lnSpc>
                    <a:spcPct val="150000"/>
                  </a:lnSpc>
                  <a:spcBef>
                    <a:spcPct val="20000"/>
                  </a:spcBef>
                </a:pPr>
                <a:r>
                  <a:rPr lang="zh-CN" altLang="en-US" sz="800" dirty="0">
                    <a:solidFill>
                      <a:schemeClr val="bg1"/>
                    </a:solidFill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    </a:r>
                <a:endParaRPr lang="en-US" altLang="zh-CN" sz="800" dirty="0">
                  <a:solidFill>
                    <a:schemeClr val="bg1"/>
                  </a:solidFill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6" name="Group 25"/>
          <p:cNvGrpSpPr>
            <a:grpSpLocks/>
          </p:cNvGrpSpPr>
          <p:nvPr/>
        </p:nvGrpSpPr>
        <p:grpSpPr bwMode="auto">
          <a:xfrm>
            <a:off x="6518667" y="4750335"/>
            <a:ext cx="2823859" cy="2482317"/>
            <a:chOff x="4635123" y="3378248"/>
            <a:chExt cx="2007972" cy="1765251"/>
          </a:xfrm>
        </p:grpSpPr>
        <p:sp>
          <p:nvSpPr>
            <p:cNvPr id="22" name="Rectangle 21"/>
            <p:cNvSpPr/>
            <p:nvPr/>
          </p:nvSpPr>
          <p:spPr>
            <a:xfrm>
              <a:off x="4635123" y="3378248"/>
              <a:ext cx="2007972" cy="176525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450672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20495" name="Group 88"/>
            <p:cNvGrpSpPr>
              <a:grpSpLocks/>
            </p:cNvGrpSpPr>
            <p:nvPr/>
          </p:nvGrpSpPr>
          <p:grpSpPr bwMode="auto">
            <a:xfrm>
              <a:off x="4735164" y="3795485"/>
              <a:ext cx="1823765" cy="844285"/>
              <a:chOff x="784885" y="611373"/>
              <a:chExt cx="1340365" cy="458837"/>
            </a:xfrm>
          </p:grpSpPr>
          <p:sp>
            <p:nvSpPr>
              <p:cNvPr id="14" name="TextBox 13"/>
              <p:cNvSpPr txBox="1"/>
              <p:nvPr/>
            </p:nvSpPr>
            <p:spPr>
              <a:xfrm>
                <a:off x="784885" y="611373"/>
                <a:ext cx="1340365" cy="118947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spAutoFit/>
              </a:bodyPr>
              <a:lstStyle/>
              <a:p>
                <a:pPr algn="ctr" defTabSz="1450672">
                  <a:defRPr/>
                </a:pPr>
                <a:r>
                  <a:rPr lang="zh-CN" altLang="en-US" sz="20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直接复制你的内容到此</a:t>
                </a:r>
                <a:endParaRPr lang="en-US" sz="2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0497" name="TextBox 14"/>
              <p:cNvSpPr txBox="1">
                <a:spLocks noChangeArrowheads="1"/>
              </p:cNvSpPr>
              <p:nvPr/>
            </p:nvSpPr>
            <p:spPr bwMode="auto">
              <a:xfrm>
                <a:off x="805797" y="784737"/>
                <a:ext cx="1298661" cy="2854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defTabSz="1285829">
                  <a:lnSpc>
                    <a:spcPct val="150000"/>
                  </a:lnSpc>
                  <a:spcBef>
                    <a:spcPct val="20000"/>
                  </a:spcBef>
                </a:pPr>
                <a:r>
                  <a:rPr lang="zh-CN" altLang="en-US" sz="800" dirty="0">
                    <a:solidFill>
                      <a:schemeClr val="bg1"/>
                    </a:solidFill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    </a:r>
                <a:endParaRPr lang="en-US" altLang="zh-CN" sz="800" dirty="0">
                  <a:solidFill>
                    <a:schemeClr val="bg1"/>
                  </a:solidFill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7" name="Group 26"/>
          <p:cNvGrpSpPr>
            <a:grpSpLocks/>
          </p:cNvGrpSpPr>
          <p:nvPr/>
        </p:nvGrpSpPr>
        <p:grpSpPr bwMode="auto">
          <a:xfrm>
            <a:off x="9599240" y="4750335"/>
            <a:ext cx="2823859" cy="2482317"/>
            <a:chOff x="6826946" y="3378248"/>
            <a:chExt cx="2007972" cy="1765251"/>
          </a:xfrm>
        </p:grpSpPr>
        <p:sp>
          <p:nvSpPr>
            <p:cNvPr id="23" name="Rectangle 22"/>
            <p:cNvSpPr/>
            <p:nvPr/>
          </p:nvSpPr>
          <p:spPr>
            <a:xfrm>
              <a:off x="6826946" y="3378248"/>
              <a:ext cx="2007972" cy="176525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450672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20491" name="Group 88"/>
            <p:cNvGrpSpPr>
              <a:grpSpLocks/>
            </p:cNvGrpSpPr>
            <p:nvPr/>
          </p:nvGrpSpPr>
          <p:grpSpPr bwMode="auto">
            <a:xfrm>
              <a:off x="6919049" y="3798716"/>
              <a:ext cx="1823765" cy="841054"/>
              <a:chOff x="784945" y="613129"/>
              <a:chExt cx="1340365" cy="457081"/>
            </a:xfrm>
          </p:grpSpPr>
          <p:sp>
            <p:nvSpPr>
              <p:cNvPr id="17" name="TextBox 16"/>
              <p:cNvSpPr txBox="1"/>
              <p:nvPr/>
            </p:nvSpPr>
            <p:spPr>
              <a:xfrm>
                <a:off x="784945" y="613129"/>
                <a:ext cx="1340365" cy="118947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spAutoFit/>
              </a:bodyPr>
              <a:lstStyle/>
              <a:p>
                <a:pPr algn="ctr" defTabSz="1450672">
                  <a:defRPr/>
                </a:pPr>
                <a:r>
                  <a:rPr lang="zh-CN" altLang="en-US" sz="20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直接复制你的内容到此</a:t>
                </a:r>
                <a:endParaRPr lang="en-US" sz="2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0493" name="TextBox 17"/>
              <p:cNvSpPr txBox="1">
                <a:spLocks noChangeArrowheads="1"/>
              </p:cNvSpPr>
              <p:nvPr/>
            </p:nvSpPr>
            <p:spPr bwMode="auto">
              <a:xfrm>
                <a:off x="805797" y="784737"/>
                <a:ext cx="1298661" cy="2854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defTabSz="1285829">
                  <a:lnSpc>
                    <a:spcPct val="150000"/>
                  </a:lnSpc>
                  <a:spcBef>
                    <a:spcPct val="20000"/>
                  </a:spcBef>
                </a:pPr>
                <a:r>
                  <a:rPr lang="zh-CN" altLang="en-US" sz="800" dirty="0">
                    <a:solidFill>
                      <a:schemeClr val="bg1"/>
                    </a:solidFill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    </a:r>
                <a:endParaRPr lang="en-US" altLang="zh-CN" sz="800" dirty="0">
                  <a:solidFill>
                    <a:schemeClr val="bg1"/>
                  </a:solidFill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2" name="Down Arrow Callout 1"/>
          <p:cNvSpPr/>
          <p:nvPr/>
        </p:nvSpPr>
        <p:spPr>
          <a:xfrm>
            <a:off x="353056" y="0"/>
            <a:ext cx="2823859" cy="5074017"/>
          </a:xfrm>
          <a:prstGeom prst="downArrowCallout">
            <a:avLst>
              <a:gd name="adj1" fmla="val 23554"/>
              <a:gd name="adj2" fmla="val 10346"/>
              <a:gd name="adj3" fmla="val 10003"/>
              <a:gd name="adj4" fmla="val 94434"/>
            </a:avLst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85829" fontAlgn="auto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406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 </a:t>
            </a:r>
            <a:endParaRPr lang="en-US" sz="1406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Down Arrow Callout 2"/>
          <p:cNvSpPr/>
          <p:nvPr/>
        </p:nvSpPr>
        <p:spPr>
          <a:xfrm>
            <a:off x="3435863" y="0"/>
            <a:ext cx="2823858" cy="5074017"/>
          </a:xfrm>
          <a:prstGeom prst="downArrowCallout">
            <a:avLst>
              <a:gd name="adj1" fmla="val 23554"/>
              <a:gd name="adj2" fmla="val 10346"/>
              <a:gd name="adj3" fmla="val 10003"/>
              <a:gd name="adj4" fmla="val 94434"/>
            </a:avLst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85829" fontAlgn="auto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406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 </a:t>
            </a:r>
            <a:endParaRPr lang="en-US" sz="1406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Down Arrow Callout 3"/>
          <p:cNvSpPr/>
          <p:nvPr/>
        </p:nvSpPr>
        <p:spPr>
          <a:xfrm>
            <a:off x="6518667" y="0"/>
            <a:ext cx="2823859" cy="5074017"/>
          </a:xfrm>
          <a:prstGeom prst="downArrowCallout">
            <a:avLst>
              <a:gd name="adj1" fmla="val 23554"/>
              <a:gd name="adj2" fmla="val 10346"/>
              <a:gd name="adj3" fmla="val 10003"/>
              <a:gd name="adj4" fmla="val 94434"/>
            </a:avLst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59262" r="-120932"/>
            </a:stretch>
          </a:blip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85829" fontAlgn="auto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406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 </a:t>
            </a:r>
            <a:endParaRPr lang="en-US" sz="1406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Down Arrow Callout 4"/>
          <p:cNvSpPr/>
          <p:nvPr/>
        </p:nvSpPr>
        <p:spPr>
          <a:xfrm>
            <a:off x="9599240" y="0"/>
            <a:ext cx="2823859" cy="5074017"/>
          </a:xfrm>
          <a:prstGeom prst="downArrowCallout">
            <a:avLst>
              <a:gd name="adj1" fmla="val 23554"/>
              <a:gd name="adj2" fmla="val 10346"/>
              <a:gd name="adj3" fmla="val 10003"/>
              <a:gd name="adj4" fmla="val 94434"/>
            </a:avLst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85829" fontAlgn="auto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406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 </a:t>
            </a:r>
            <a:endParaRPr lang="en-US" sz="1406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08122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Group 58"/>
          <p:cNvGrpSpPr/>
          <p:nvPr/>
        </p:nvGrpSpPr>
        <p:grpSpPr>
          <a:xfrm>
            <a:off x="6760950" y="2065266"/>
            <a:ext cx="4209180" cy="4426319"/>
            <a:chOff x="6232318" y="1631840"/>
            <a:chExt cx="4969784" cy="5226160"/>
          </a:xfrm>
        </p:grpSpPr>
        <p:sp>
          <p:nvSpPr>
            <p:cNvPr id="4" name="Freeform 5"/>
            <p:cNvSpPr>
              <a:spLocks noEditPoints="1"/>
            </p:cNvSpPr>
            <p:nvPr/>
          </p:nvSpPr>
          <p:spPr bwMode="auto">
            <a:xfrm>
              <a:off x="7783740" y="4766317"/>
              <a:ext cx="1781183" cy="2091683"/>
            </a:xfrm>
            <a:custGeom>
              <a:avLst/>
              <a:gdLst>
                <a:gd name="T0" fmla="*/ 27 w 764"/>
                <a:gd name="T1" fmla="*/ 536 h 897"/>
                <a:gd name="T2" fmla="*/ 37 w 764"/>
                <a:gd name="T3" fmla="*/ 614 h 897"/>
                <a:gd name="T4" fmla="*/ 23 w 764"/>
                <a:gd name="T5" fmla="*/ 649 h 897"/>
                <a:gd name="T6" fmla="*/ 171 w 764"/>
                <a:gd name="T7" fmla="*/ 735 h 897"/>
                <a:gd name="T8" fmla="*/ 170 w 764"/>
                <a:gd name="T9" fmla="*/ 764 h 897"/>
                <a:gd name="T10" fmla="*/ 197 w 764"/>
                <a:gd name="T11" fmla="*/ 887 h 897"/>
                <a:gd name="T12" fmla="*/ 589 w 764"/>
                <a:gd name="T13" fmla="*/ 897 h 897"/>
                <a:gd name="T14" fmla="*/ 522 w 764"/>
                <a:gd name="T15" fmla="*/ 818 h 897"/>
                <a:gd name="T16" fmla="*/ 524 w 764"/>
                <a:gd name="T17" fmla="*/ 670 h 897"/>
                <a:gd name="T18" fmla="*/ 585 w 764"/>
                <a:gd name="T19" fmla="*/ 615 h 897"/>
                <a:gd name="T20" fmla="*/ 640 w 764"/>
                <a:gd name="T21" fmla="*/ 537 h 897"/>
                <a:gd name="T22" fmla="*/ 640 w 764"/>
                <a:gd name="T23" fmla="*/ 558 h 897"/>
                <a:gd name="T24" fmla="*/ 686 w 764"/>
                <a:gd name="T25" fmla="*/ 508 h 897"/>
                <a:gd name="T26" fmla="*/ 695 w 764"/>
                <a:gd name="T27" fmla="*/ 493 h 897"/>
                <a:gd name="T28" fmla="*/ 764 w 764"/>
                <a:gd name="T29" fmla="*/ 446 h 897"/>
                <a:gd name="T30" fmla="*/ 751 w 764"/>
                <a:gd name="T31" fmla="*/ 442 h 897"/>
                <a:gd name="T32" fmla="*/ 700 w 764"/>
                <a:gd name="T33" fmla="*/ 349 h 897"/>
                <a:gd name="T34" fmla="*/ 702 w 764"/>
                <a:gd name="T35" fmla="*/ 332 h 897"/>
                <a:gd name="T36" fmla="*/ 715 w 764"/>
                <a:gd name="T37" fmla="*/ 345 h 897"/>
                <a:gd name="T38" fmla="*/ 694 w 764"/>
                <a:gd name="T39" fmla="*/ 268 h 897"/>
                <a:gd name="T40" fmla="*/ 694 w 764"/>
                <a:gd name="T41" fmla="*/ 264 h 897"/>
                <a:gd name="T42" fmla="*/ 639 w 764"/>
                <a:gd name="T43" fmla="*/ 208 h 897"/>
                <a:gd name="T44" fmla="*/ 654 w 764"/>
                <a:gd name="T45" fmla="*/ 216 h 897"/>
                <a:gd name="T46" fmla="*/ 692 w 764"/>
                <a:gd name="T47" fmla="*/ 255 h 897"/>
                <a:gd name="T48" fmla="*/ 651 w 764"/>
                <a:gd name="T49" fmla="*/ 178 h 897"/>
                <a:gd name="T50" fmla="*/ 646 w 764"/>
                <a:gd name="T51" fmla="*/ 173 h 897"/>
                <a:gd name="T52" fmla="*/ 620 w 764"/>
                <a:gd name="T53" fmla="*/ 109 h 897"/>
                <a:gd name="T54" fmla="*/ 516 w 764"/>
                <a:gd name="T55" fmla="*/ 139 h 897"/>
                <a:gd name="T56" fmla="*/ 408 w 764"/>
                <a:gd name="T57" fmla="*/ 62 h 897"/>
                <a:gd name="T58" fmla="*/ 381 w 764"/>
                <a:gd name="T59" fmla="*/ 92 h 897"/>
                <a:gd name="T60" fmla="*/ 383 w 764"/>
                <a:gd name="T61" fmla="*/ 73 h 897"/>
                <a:gd name="T62" fmla="*/ 367 w 764"/>
                <a:gd name="T63" fmla="*/ 96 h 897"/>
                <a:gd name="T64" fmla="*/ 348 w 764"/>
                <a:gd name="T65" fmla="*/ 68 h 897"/>
                <a:gd name="T66" fmla="*/ 290 w 764"/>
                <a:gd name="T67" fmla="*/ 59 h 897"/>
                <a:gd name="T68" fmla="*/ 281 w 764"/>
                <a:gd name="T69" fmla="*/ 59 h 897"/>
                <a:gd name="T70" fmla="*/ 291 w 764"/>
                <a:gd name="T71" fmla="*/ 41 h 897"/>
                <a:gd name="T72" fmla="*/ 269 w 764"/>
                <a:gd name="T73" fmla="*/ 62 h 897"/>
                <a:gd name="T74" fmla="*/ 201 w 764"/>
                <a:gd name="T75" fmla="*/ 86 h 897"/>
                <a:gd name="T76" fmla="*/ 161 w 764"/>
                <a:gd name="T77" fmla="*/ 93 h 897"/>
                <a:gd name="T78" fmla="*/ 156 w 764"/>
                <a:gd name="T79" fmla="*/ 96 h 897"/>
                <a:gd name="T80" fmla="*/ 133 w 764"/>
                <a:gd name="T81" fmla="*/ 81 h 897"/>
                <a:gd name="T82" fmla="*/ 73 w 764"/>
                <a:gd name="T83" fmla="*/ 164 h 897"/>
                <a:gd name="T84" fmla="*/ 71 w 764"/>
                <a:gd name="T85" fmla="*/ 166 h 897"/>
                <a:gd name="T86" fmla="*/ 54 w 764"/>
                <a:gd name="T87" fmla="*/ 180 h 897"/>
                <a:gd name="T88" fmla="*/ 91 w 764"/>
                <a:gd name="T89" fmla="*/ 189 h 897"/>
                <a:gd name="T90" fmla="*/ 131 w 764"/>
                <a:gd name="T91" fmla="*/ 251 h 897"/>
                <a:gd name="T92" fmla="*/ 125 w 764"/>
                <a:gd name="T93" fmla="*/ 285 h 897"/>
                <a:gd name="T94" fmla="*/ 93 w 764"/>
                <a:gd name="T95" fmla="*/ 339 h 897"/>
                <a:gd name="T96" fmla="*/ 81 w 764"/>
                <a:gd name="T97" fmla="*/ 389 h 897"/>
                <a:gd name="T98" fmla="*/ 17 w 764"/>
                <a:gd name="T99" fmla="*/ 446 h 897"/>
                <a:gd name="T100" fmla="*/ 35 w 764"/>
                <a:gd name="T101" fmla="*/ 506 h 897"/>
                <a:gd name="T102" fmla="*/ 637 w 764"/>
                <a:gd name="T103" fmla="*/ 203 h 897"/>
                <a:gd name="T104" fmla="*/ 629 w 764"/>
                <a:gd name="T105" fmla="*/ 187 h 897"/>
                <a:gd name="T106" fmla="*/ 656 w 764"/>
                <a:gd name="T107" fmla="*/ 204 h 897"/>
                <a:gd name="T108" fmla="*/ 616 w 764"/>
                <a:gd name="T109" fmla="*/ 178 h 897"/>
                <a:gd name="T110" fmla="*/ 642 w 764"/>
                <a:gd name="T111" fmla="*/ 175 h 8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64" h="897">
                  <a:moveTo>
                    <a:pt x="35" y="506"/>
                  </a:moveTo>
                  <a:cubicBezTo>
                    <a:pt x="52" y="520"/>
                    <a:pt x="27" y="536"/>
                    <a:pt x="27" y="536"/>
                  </a:cubicBezTo>
                  <a:cubicBezTo>
                    <a:pt x="17" y="554"/>
                    <a:pt x="43" y="573"/>
                    <a:pt x="43" y="573"/>
                  </a:cubicBezTo>
                  <a:cubicBezTo>
                    <a:pt x="17" y="597"/>
                    <a:pt x="37" y="614"/>
                    <a:pt x="37" y="614"/>
                  </a:cubicBezTo>
                  <a:cubicBezTo>
                    <a:pt x="44" y="619"/>
                    <a:pt x="36" y="627"/>
                    <a:pt x="36" y="627"/>
                  </a:cubicBezTo>
                  <a:cubicBezTo>
                    <a:pt x="29" y="632"/>
                    <a:pt x="23" y="649"/>
                    <a:pt x="23" y="649"/>
                  </a:cubicBezTo>
                  <a:cubicBezTo>
                    <a:pt x="4" y="715"/>
                    <a:pt x="60" y="730"/>
                    <a:pt x="60" y="730"/>
                  </a:cubicBezTo>
                  <a:cubicBezTo>
                    <a:pt x="83" y="739"/>
                    <a:pt x="171" y="735"/>
                    <a:pt x="171" y="735"/>
                  </a:cubicBezTo>
                  <a:cubicBezTo>
                    <a:pt x="171" y="736"/>
                    <a:pt x="171" y="736"/>
                    <a:pt x="171" y="736"/>
                  </a:cubicBezTo>
                  <a:cubicBezTo>
                    <a:pt x="171" y="736"/>
                    <a:pt x="174" y="748"/>
                    <a:pt x="170" y="764"/>
                  </a:cubicBezTo>
                  <a:cubicBezTo>
                    <a:pt x="166" y="781"/>
                    <a:pt x="176" y="813"/>
                    <a:pt x="179" y="823"/>
                  </a:cubicBezTo>
                  <a:cubicBezTo>
                    <a:pt x="182" y="834"/>
                    <a:pt x="189" y="881"/>
                    <a:pt x="197" y="887"/>
                  </a:cubicBezTo>
                  <a:cubicBezTo>
                    <a:pt x="200" y="889"/>
                    <a:pt x="202" y="893"/>
                    <a:pt x="203" y="897"/>
                  </a:cubicBezTo>
                  <a:cubicBezTo>
                    <a:pt x="589" y="897"/>
                    <a:pt x="589" y="897"/>
                    <a:pt x="589" y="897"/>
                  </a:cubicBezTo>
                  <a:cubicBezTo>
                    <a:pt x="580" y="887"/>
                    <a:pt x="572" y="878"/>
                    <a:pt x="565" y="871"/>
                  </a:cubicBezTo>
                  <a:cubicBezTo>
                    <a:pt x="539" y="845"/>
                    <a:pt x="538" y="838"/>
                    <a:pt x="522" y="818"/>
                  </a:cubicBezTo>
                  <a:cubicBezTo>
                    <a:pt x="506" y="797"/>
                    <a:pt x="504" y="766"/>
                    <a:pt x="503" y="738"/>
                  </a:cubicBezTo>
                  <a:cubicBezTo>
                    <a:pt x="502" y="711"/>
                    <a:pt x="518" y="680"/>
                    <a:pt x="524" y="670"/>
                  </a:cubicBezTo>
                  <a:cubicBezTo>
                    <a:pt x="530" y="659"/>
                    <a:pt x="535" y="658"/>
                    <a:pt x="547" y="646"/>
                  </a:cubicBezTo>
                  <a:cubicBezTo>
                    <a:pt x="559" y="634"/>
                    <a:pt x="567" y="632"/>
                    <a:pt x="585" y="615"/>
                  </a:cubicBezTo>
                  <a:cubicBezTo>
                    <a:pt x="604" y="599"/>
                    <a:pt x="613" y="577"/>
                    <a:pt x="621" y="564"/>
                  </a:cubicBezTo>
                  <a:cubicBezTo>
                    <a:pt x="629" y="550"/>
                    <a:pt x="640" y="537"/>
                    <a:pt x="640" y="537"/>
                  </a:cubicBezTo>
                  <a:cubicBezTo>
                    <a:pt x="635" y="545"/>
                    <a:pt x="643" y="577"/>
                    <a:pt x="640" y="559"/>
                  </a:cubicBezTo>
                  <a:cubicBezTo>
                    <a:pt x="640" y="559"/>
                    <a:pt x="640" y="558"/>
                    <a:pt x="640" y="558"/>
                  </a:cubicBezTo>
                  <a:cubicBezTo>
                    <a:pt x="640" y="539"/>
                    <a:pt x="674" y="496"/>
                    <a:pt x="674" y="496"/>
                  </a:cubicBezTo>
                  <a:cubicBezTo>
                    <a:pt x="673" y="500"/>
                    <a:pt x="686" y="508"/>
                    <a:pt x="686" y="508"/>
                  </a:cubicBezTo>
                  <a:cubicBezTo>
                    <a:pt x="676" y="501"/>
                    <a:pt x="683" y="478"/>
                    <a:pt x="683" y="478"/>
                  </a:cubicBezTo>
                  <a:cubicBezTo>
                    <a:pt x="692" y="470"/>
                    <a:pt x="695" y="493"/>
                    <a:pt x="695" y="493"/>
                  </a:cubicBezTo>
                  <a:cubicBezTo>
                    <a:pt x="712" y="482"/>
                    <a:pt x="701" y="457"/>
                    <a:pt x="701" y="457"/>
                  </a:cubicBezTo>
                  <a:cubicBezTo>
                    <a:pt x="753" y="468"/>
                    <a:pt x="764" y="446"/>
                    <a:pt x="764" y="446"/>
                  </a:cubicBezTo>
                  <a:cubicBezTo>
                    <a:pt x="755" y="456"/>
                    <a:pt x="736" y="450"/>
                    <a:pt x="736" y="450"/>
                  </a:cubicBezTo>
                  <a:cubicBezTo>
                    <a:pt x="749" y="444"/>
                    <a:pt x="751" y="442"/>
                    <a:pt x="751" y="442"/>
                  </a:cubicBezTo>
                  <a:cubicBezTo>
                    <a:pt x="670" y="475"/>
                    <a:pt x="689" y="396"/>
                    <a:pt x="689" y="396"/>
                  </a:cubicBezTo>
                  <a:cubicBezTo>
                    <a:pt x="711" y="374"/>
                    <a:pt x="700" y="349"/>
                    <a:pt x="700" y="349"/>
                  </a:cubicBezTo>
                  <a:cubicBezTo>
                    <a:pt x="715" y="365"/>
                    <a:pt x="701" y="394"/>
                    <a:pt x="701" y="394"/>
                  </a:cubicBezTo>
                  <a:cubicBezTo>
                    <a:pt x="718" y="373"/>
                    <a:pt x="705" y="338"/>
                    <a:pt x="702" y="332"/>
                  </a:cubicBezTo>
                  <a:cubicBezTo>
                    <a:pt x="700" y="326"/>
                    <a:pt x="700" y="318"/>
                    <a:pt x="700" y="318"/>
                  </a:cubicBezTo>
                  <a:cubicBezTo>
                    <a:pt x="714" y="329"/>
                    <a:pt x="715" y="345"/>
                    <a:pt x="715" y="345"/>
                  </a:cubicBezTo>
                  <a:cubicBezTo>
                    <a:pt x="719" y="334"/>
                    <a:pt x="698" y="303"/>
                    <a:pt x="698" y="303"/>
                  </a:cubicBezTo>
                  <a:cubicBezTo>
                    <a:pt x="702" y="294"/>
                    <a:pt x="694" y="268"/>
                    <a:pt x="694" y="268"/>
                  </a:cubicBezTo>
                  <a:cubicBezTo>
                    <a:pt x="702" y="263"/>
                    <a:pt x="715" y="275"/>
                    <a:pt x="715" y="275"/>
                  </a:cubicBezTo>
                  <a:cubicBezTo>
                    <a:pt x="712" y="265"/>
                    <a:pt x="694" y="264"/>
                    <a:pt x="694" y="264"/>
                  </a:cubicBezTo>
                  <a:cubicBezTo>
                    <a:pt x="694" y="259"/>
                    <a:pt x="678" y="249"/>
                    <a:pt x="678" y="249"/>
                  </a:cubicBezTo>
                  <a:cubicBezTo>
                    <a:pt x="671" y="224"/>
                    <a:pt x="639" y="208"/>
                    <a:pt x="639" y="208"/>
                  </a:cubicBezTo>
                  <a:cubicBezTo>
                    <a:pt x="645" y="207"/>
                    <a:pt x="651" y="207"/>
                    <a:pt x="655" y="208"/>
                  </a:cubicBezTo>
                  <a:cubicBezTo>
                    <a:pt x="655" y="213"/>
                    <a:pt x="654" y="216"/>
                    <a:pt x="654" y="216"/>
                  </a:cubicBezTo>
                  <a:cubicBezTo>
                    <a:pt x="655" y="213"/>
                    <a:pt x="656" y="211"/>
                    <a:pt x="656" y="208"/>
                  </a:cubicBezTo>
                  <a:cubicBezTo>
                    <a:pt x="687" y="215"/>
                    <a:pt x="692" y="255"/>
                    <a:pt x="692" y="255"/>
                  </a:cubicBezTo>
                  <a:cubicBezTo>
                    <a:pt x="689" y="221"/>
                    <a:pt x="672" y="209"/>
                    <a:pt x="657" y="205"/>
                  </a:cubicBezTo>
                  <a:cubicBezTo>
                    <a:pt x="660" y="193"/>
                    <a:pt x="657" y="184"/>
                    <a:pt x="651" y="178"/>
                  </a:cubicBezTo>
                  <a:cubicBezTo>
                    <a:pt x="662" y="168"/>
                    <a:pt x="658" y="154"/>
                    <a:pt x="658" y="154"/>
                  </a:cubicBezTo>
                  <a:cubicBezTo>
                    <a:pt x="656" y="164"/>
                    <a:pt x="652" y="169"/>
                    <a:pt x="646" y="173"/>
                  </a:cubicBezTo>
                  <a:cubicBezTo>
                    <a:pt x="626" y="156"/>
                    <a:pt x="588" y="154"/>
                    <a:pt x="588" y="154"/>
                  </a:cubicBezTo>
                  <a:cubicBezTo>
                    <a:pt x="622" y="139"/>
                    <a:pt x="620" y="109"/>
                    <a:pt x="620" y="109"/>
                  </a:cubicBezTo>
                  <a:cubicBezTo>
                    <a:pt x="613" y="149"/>
                    <a:pt x="576" y="150"/>
                    <a:pt x="566" y="145"/>
                  </a:cubicBezTo>
                  <a:cubicBezTo>
                    <a:pt x="556" y="140"/>
                    <a:pt x="531" y="143"/>
                    <a:pt x="516" y="139"/>
                  </a:cubicBezTo>
                  <a:cubicBezTo>
                    <a:pt x="501" y="136"/>
                    <a:pt x="482" y="114"/>
                    <a:pt x="482" y="114"/>
                  </a:cubicBezTo>
                  <a:cubicBezTo>
                    <a:pt x="483" y="50"/>
                    <a:pt x="408" y="62"/>
                    <a:pt x="408" y="62"/>
                  </a:cubicBezTo>
                  <a:cubicBezTo>
                    <a:pt x="398" y="36"/>
                    <a:pt x="368" y="45"/>
                    <a:pt x="368" y="45"/>
                  </a:cubicBezTo>
                  <a:cubicBezTo>
                    <a:pt x="439" y="56"/>
                    <a:pt x="381" y="92"/>
                    <a:pt x="381" y="92"/>
                  </a:cubicBezTo>
                  <a:cubicBezTo>
                    <a:pt x="381" y="92"/>
                    <a:pt x="387" y="95"/>
                    <a:pt x="379" y="92"/>
                  </a:cubicBezTo>
                  <a:cubicBezTo>
                    <a:pt x="371" y="88"/>
                    <a:pt x="383" y="73"/>
                    <a:pt x="383" y="73"/>
                  </a:cubicBezTo>
                  <a:cubicBezTo>
                    <a:pt x="368" y="84"/>
                    <a:pt x="379" y="97"/>
                    <a:pt x="379" y="97"/>
                  </a:cubicBezTo>
                  <a:cubicBezTo>
                    <a:pt x="388" y="105"/>
                    <a:pt x="377" y="99"/>
                    <a:pt x="367" y="96"/>
                  </a:cubicBezTo>
                  <a:cubicBezTo>
                    <a:pt x="358" y="93"/>
                    <a:pt x="348" y="90"/>
                    <a:pt x="348" y="90"/>
                  </a:cubicBezTo>
                  <a:cubicBezTo>
                    <a:pt x="334" y="81"/>
                    <a:pt x="348" y="68"/>
                    <a:pt x="348" y="68"/>
                  </a:cubicBezTo>
                  <a:cubicBezTo>
                    <a:pt x="359" y="59"/>
                    <a:pt x="366" y="87"/>
                    <a:pt x="366" y="87"/>
                  </a:cubicBezTo>
                  <a:cubicBezTo>
                    <a:pt x="360" y="36"/>
                    <a:pt x="290" y="59"/>
                    <a:pt x="290" y="59"/>
                  </a:cubicBezTo>
                  <a:cubicBezTo>
                    <a:pt x="326" y="20"/>
                    <a:pt x="354" y="36"/>
                    <a:pt x="354" y="36"/>
                  </a:cubicBezTo>
                  <a:cubicBezTo>
                    <a:pt x="328" y="16"/>
                    <a:pt x="281" y="59"/>
                    <a:pt x="281" y="59"/>
                  </a:cubicBezTo>
                  <a:cubicBezTo>
                    <a:pt x="285" y="47"/>
                    <a:pt x="308" y="35"/>
                    <a:pt x="308" y="35"/>
                  </a:cubicBezTo>
                  <a:cubicBezTo>
                    <a:pt x="301" y="34"/>
                    <a:pt x="291" y="41"/>
                    <a:pt x="291" y="41"/>
                  </a:cubicBezTo>
                  <a:cubicBezTo>
                    <a:pt x="307" y="18"/>
                    <a:pt x="317" y="32"/>
                    <a:pt x="317" y="32"/>
                  </a:cubicBezTo>
                  <a:cubicBezTo>
                    <a:pt x="307" y="0"/>
                    <a:pt x="269" y="62"/>
                    <a:pt x="269" y="62"/>
                  </a:cubicBezTo>
                  <a:cubicBezTo>
                    <a:pt x="253" y="51"/>
                    <a:pt x="240" y="69"/>
                    <a:pt x="240" y="69"/>
                  </a:cubicBezTo>
                  <a:cubicBezTo>
                    <a:pt x="218" y="50"/>
                    <a:pt x="201" y="86"/>
                    <a:pt x="201" y="86"/>
                  </a:cubicBezTo>
                  <a:cubicBezTo>
                    <a:pt x="196" y="87"/>
                    <a:pt x="191" y="93"/>
                    <a:pt x="191" y="93"/>
                  </a:cubicBezTo>
                  <a:cubicBezTo>
                    <a:pt x="180" y="85"/>
                    <a:pt x="161" y="93"/>
                    <a:pt x="161" y="93"/>
                  </a:cubicBezTo>
                  <a:cubicBezTo>
                    <a:pt x="164" y="68"/>
                    <a:pt x="185" y="65"/>
                    <a:pt x="192" y="65"/>
                  </a:cubicBezTo>
                  <a:cubicBezTo>
                    <a:pt x="158" y="65"/>
                    <a:pt x="156" y="96"/>
                    <a:pt x="156" y="96"/>
                  </a:cubicBezTo>
                  <a:cubicBezTo>
                    <a:pt x="141" y="85"/>
                    <a:pt x="99" y="105"/>
                    <a:pt x="99" y="105"/>
                  </a:cubicBezTo>
                  <a:cubicBezTo>
                    <a:pt x="105" y="71"/>
                    <a:pt x="133" y="81"/>
                    <a:pt x="133" y="81"/>
                  </a:cubicBezTo>
                  <a:cubicBezTo>
                    <a:pt x="101" y="65"/>
                    <a:pt x="91" y="115"/>
                    <a:pt x="91" y="115"/>
                  </a:cubicBezTo>
                  <a:cubicBezTo>
                    <a:pt x="71" y="123"/>
                    <a:pt x="73" y="164"/>
                    <a:pt x="73" y="164"/>
                  </a:cubicBezTo>
                  <a:cubicBezTo>
                    <a:pt x="63" y="160"/>
                    <a:pt x="65" y="147"/>
                    <a:pt x="65" y="147"/>
                  </a:cubicBezTo>
                  <a:cubicBezTo>
                    <a:pt x="60" y="158"/>
                    <a:pt x="71" y="166"/>
                    <a:pt x="71" y="166"/>
                  </a:cubicBezTo>
                  <a:cubicBezTo>
                    <a:pt x="68" y="174"/>
                    <a:pt x="74" y="185"/>
                    <a:pt x="74" y="185"/>
                  </a:cubicBezTo>
                  <a:cubicBezTo>
                    <a:pt x="64" y="187"/>
                    <a:pt x="54" y="180"/>
                    <a:pt x="54" y="180"/>
                  </a:cubicBezTo>
                  <a:cubicBezTo>
                    <a:pt x="61" y="191"/>
                    <a:pt x="91" y="188"/>
                    <a:pt x="91" y="188"/>
                  </a:cubicBezTo>
                  <a:cubicBezTo>
                    <a:pt x="91" y="188"/>
                    <a:pt x="102" y="171"/>
                    <a:pt x="91" y="189"/>
                  </a:cubicBezTo>
                  <a:cubicBezTo>
                    <a:pt x="81" y="207"/>
                    <a:pt x="129" y="230"/>
                    <a:pt x="129" y="230"/>
                  </a:cubicBezTo>
                  <a:cubicBezTo>
                    <a:pt x="115" y="237"/>
                    <a:pt x="131" y="251"/>
                    <a:pt x="131" y="251"/>
                  </a:cubicBezTo>
                  <a:cubicBezTo>
                    <a:pt x="118" y="231"/>
                    <a:pt x="146" y="232"/>
                    <a:pt x="146" y="232"/>
                  </a:cubicBezTo>
                  <a:cubicBezTo>
                    <a:pt x="144" y="235"/>
                    <a:pt x="129" y="277"/>
                    <a:pt x="125" y="285"/>
                  </a:cubicBezTo>
                  <a:cubicBezTo>
                    <a:pt x="122" y="293"/>
                    <a:pt x="119" y="297"/>
                    <a:pt x="109" y="310"/>
                  </a:cubicBezTo>
                  <a:cubicBezTo>
                    <a:pt x="99" y="324"/>
                    <a:pt x="93" y="339"/>
                    <a:pt x="93" y="339"/>
                  </a:cubicBezTo>
                  <a:cubicBezTo>
                    <a:pt x="81" y="351"/>
                    <a:pt x="98" y="365"/>
                    <a:pt x="98" y="365"/>
                  </a:cubicBezTo>
                  <a:cubicBezTo>
                    <a:pt x="103" y="370"/>
                    <a:pt x="98" y="382"/>
                    <a:pt x="81" y="389"/>
                  </a:cubicBezTo>
                  <a:cubicBezTo>
                    <a:pt x="65" y="396"/>
                    <a:pt x="57" y="408"/>
                    <a:pt x="51" y="414"/>
                  </a:cubicBezTo>
                  <a:cubicBezTo>
                    <a:pt x="45" y="419"/>
                    <a:pt x="35" y="428"/>
                    <a:pt x="17" y="446"/>
                  </a:cubicBezTo>
                  <a:cubicBezTo>
                    <a:pt x="0" y="463"/>
                    <a:pt x="6" y="475"/>
                    <a:pt x="6" y="475"/>
                  </a:cubicBezTo>
                  <a:cubicBezTo>
                    <a:pt x="9" y="496"/>
                    <a:pt x="35" y="506"/>
                    <a:pt x="35" y="506"/>
                  </a:cubicBezTo>
                  <a:close/>
                  <a:moveTo>
                    <a:pt x="656" y="204"/>
                  </a:moveTo>
                  <a:cubicBezTo>
                    <a:pt x="645" y="202"/>
                    <a:pt x="637" y="203"/>
                    <a:pt x="637" y="203"/>
                  </a:cubicBezTo>
                  <a:cubicBezTo>
                    <a:pt x="638" y="198"/>
                    <a:pt x="628" y="193"/>
                    <a:pt x="628" y="193"/>
                  </a:cubicBezTo>
                  <a:cubicBezTo>
                    <a:pt x="629" y="190"/>
                    <a:pt x="629" y="187"/>
                    <a:pt x="629" y="187"/>
                  </a:cubicBezTo>
                  <a:cubicBezTo>
                    <a:pt x="637" y="185"/>
                    <a:pt x="643" y="183"/>
                    <a:pt x="648" y="180"/>
                  </a:cubicBezTo>
                  <a:cubicBezTo>
                    <a:pt x="655" y="188"/>
                    <a:pt x="657" y="197"/>
                    <a:pt x="656" y="204"/>
                  </a:cubicBezTo>
                  <a:close/>
                  <a:moveTo>
                    <a:pt x="642" y="175"/>
                  </a:moveTo>
                  <a:cubicBezTo>
                    <a:pt x="630" y="181"/>
                    <a:pt x="616" y="178"/>
                    <a:pt x="616" y="178"/>
                  </a:cubicBezTo>
                  <a:cubicBezTo>
                    <a:pt x="618" y="173"/>
                    <a:pt x="605" y="168"/>
                    <a:pt x="605" y="168"/>
                  </a:cubicBezTo>
                  <a:cubicBezTo>
                    <a:pt x="623" y="168"/>
                    <a:pt x="634" y="171"/>
                    <a:pt x="642" y="175"/>
                  </a:cubicBez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5" name="Group 4"/>
            <p:cNvGrpSpPr/>
            <p:nvPr/>
          </p:nvGrpSpPr>
          <p:grpSpPr>
            <a:xfrm>
              <a:off x="6911115" y="4116699"/>
              <a:ext cx="934635" cy="960622"/>
              <a:chOff x="6746504" y="3812399"/>
              <a:chExt cx="1130908" cy="1162352"/>
            </a:xfrm>
          </p:grpSpPr>
          <p:sp>
            <p:nvSpPr>
              <p:cNvPr id="6" name="Freeform 6"/>
              <p:cNvSpPr>
                <a:spLocks/>
              </p:cNvSpPr>
              <p:nvPr/>
            </p:nvSpPr>
            <p:spPr bwMode="auto">
              <a:xfrm>
                <a:off x="6746504" y="3812399"/>
                <a:ext cx="1130908" cy="1162352"/>
              </a:xfrm>
              <a:custGeom>
                <a:avLst/>
                <a:gdLst>
                  <a:gd name="T0" fmla="*/ 419 w 441"/>
                  <a:gd name="T1" fmla="*/ 163 h 453"/>
                  <a:gd name="T2" fmla="*/ 166 w 441"/>
                  <a:gd name="T3" fmla="*/ 34 h 453"/>
                  <a:gd name="T4" fmla="*/ 33 w 441"/>
                  <a:gd name="T5" fmla="*/ 285 h 453"/>
                  <a:gd name="T6" fmla="*/ 286 w 441"/>
                  <a:gd name="T7" fmla="*/ 415 h 453"/>
                  <a:gd name="T8" fmla="*/ 299 w 441"/>
                  <a:gd name="T9" fmla="*/ 410 h 453"/>
                  <a:gd name="T10" fmla="*/ 391 w 441"/>
                  <a:gd name="T11" fmla="*/ 453 h 453"/>
                  <a:gd name="T12" fmla="*/ 373 w 441"/>
                  <a:gd name="T13" fmla="*/ 361 h 453"/>
                  <a:gd name="T14" fmla="*/ 419 w 441"/>
                  <a:gd name="T15" fmla="*/ 163 h 4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41" h="453">
                    <a:moveTo>
                      <a:pt x="419" y="163"/>
                    </a:moveTo>
                    <a:cubicBezTo>
                      <a:pt x="386" y="58"/>
                      <a:pt x="272" y="0"/>
                      <a:pt x="166" y="34"/>
                    </a:cubicBezTo>
                    <a:cubicBezTo>
                      <a:pt x="59" y="67"/>
                      <a:pt x="0" y="180"/>
                      <a:pt x="33" y="285"/>
                    </a:cubicBezTo>
                    <a:cubicBezTo>
                      <a:pt x="66" y="390"/>
                      <a:pt x="180" y="448"/>
                      <a:pt x="286" y="415"/>
                    </a:cubicBezTo>
                    <a:cubicBezTo>
                      <a:pt x="290" y="413"/>
                      <a:pt x="295" y="412"/>
                      <a:pt x="299" y="410"/>
                    </a:cubicBezTo>
                    <a:cubicBezTo>
                      <a:pt x="391" y="453"/>
                      <a:pt x="391" y="453"/>
                      <a:pt x="391" y="453"/>
                    </a:cubicBezTo>
                    <a:cubicBezTo>
                      <a:pt x="373" y="361"/>
                      <a:pt x="373" y="361"/>
                      <a:pt x="373" y="361"/>
                    </a:cubicBezTo>
                    <a:cubicBezTo>
                      <a:pt x="421" y="310"/>
                      <a:pt x="441" y="235"/>
                      <a:pt x="419" y="16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" name="Freeform 22"/>
              <p:cNvSpPr>
                <a:spLocks noEditPoints="1"/>
              </p:cNvSpPr>
              <p:nvPr/>
            </p:nvSpPr>
            <p:spPr bwMode="auto">
              <a:xfrm>
                <a:off x="6928664" y="4178887"/>
                <a:ext cx="548648" cy="549732"/>
              </a:xfrm>
              <a:custGeom>
                <a:avLst/>
                <a:gdLst>
                  <a:gd name="T0" fmla="*/ 206 w 214"/>
                  <a:gd name="T1" fmla="*/ 84 h 214"/>
                  <a:gd name="T2" fmla="*/ 194 w 214"/>
                  <a:gd name="T3" fmla="*/ 84 h 214"/>
                  <a:gd name="T4" fmla="*/ 185 w 214"/>
                  <a:gd name="T5" fmla="*/ 60 h 214"/>
                  <a:gd name="T6" fmla="*/ 193 w 214"/>
                  <a:gd name="T7" fmla="*/ 52 h 214"/>
                  <a:gd name="T8" fmla="*/ 193 w 214"/>
                  <a:gd name="T9" fmla="*/ 41 h 214"/>
                  <a:gd name="T10" fmla="*/ 170 w 214"/>
                  <a:gd name="T11" fmla="*/ 19 h 214"/>
                  <a:gd name="T12" fmla="*/ 159 w 214"/>
                  <a:gd name="T13" fmla="*/ 19 h 214"/>
                  <a:gd name="T14" fmla="*/ 152 w 214"/>
                  <a:gd name="T15" fmla="*/ 26 h 214"/>
                  <a:gd name="T16" fmla="*/ 130 w 214"/>
                  <a:gd name="T17" fmla="*/ 16 h 214"/>
                  <a:gd name="T18" fmla="*/ 130 w 214"/>
                  <a:gd name="T19" fmla="*/ 8 h 214"/>
                  <a:gd name="T20" fmla="*/ 123 w 214"/>
                  <a:gd name="T21" fmla="*/ 0 h 214"/>
                  <a:gd name="T22" fmla="*/ 91 w 214"/>
                  <a:gd name="T23" fmla="*/ 0 h 214"/>
                  <a:gd name="T24" fmla="*/ 84 w 214"/>
                  <a:gd name="T25" fmla="*/ 8 h 214"/>
                  <a:gd name="T26" fmla="*/ 84 w 214"/>
                  <a:gd name="T27" fmla="*/ 14 h 214"/>
                  <a:gd name="T28" fmla="*/ 56 w 214"/>
                  <a:gd name="T29" fmla="*/ 25 h 214"/>
                  <a:gd name="T30" fmla="*/ 52 w 214"/>
                  <a:gd name="T31" fmla="*/ 21 h 214"/>
                  <a:gd name="T32" fmla="*/ 41 w 214"/>
                  <a:gd name="T33" fmla="*/ 22 h 214"/>
                  <a:gd name="T34" fmla="*/ 19 w 214"/>
                  <a:gd name="T35" fmla="*/ 44 h 214"/>
                  <a:gd name="T36" fmla="*/ 19 w 214"/>
                  <a:gd name="T37" fmla="*/ 55 h 214"/>
                  <a:gd name="T38" fmla="*/ 23 w 214"/>
                  <a:gd name="T39" fmla="*/ 58 h 214"/>
                  <a:gd name="T40" fmla="*/ 13 w 214"/>
                  <a:gd name="T41" fmla="*/ 84 h 214"/>
                  <a:gd name="T42" fmla="*/ 8 w 214"/>
                  <a:gd name="T43" fmla="*/ 84 h 214"/>
                  <a:gd name="T44" fmla="*/ 0 w 214"/>
                  <a:gd name="T45" fmla="*/ 91 h 214"/>
                  <a:gd name="T46" fmla="*/ 0 w 214"/>
                  <a:gd name="T47" fmla="*/ 123 h 214"/>
                  <a:gd name="T48" fmla="*/ 8 w 214"/>
                  <a:gd name="T49" fmla="*/ 131 h 214"/>
                  <a:gd name="T50" fmla="*/ 13 w 214"/>
                  <a:gd name="T51" fmla="*/ 131 h 214"/>
                  <a:gd name="T52" fmla="*/ 26 w 214"/>
                  <a:gd name="T53" fmla="*/ 157 h 214"/>
                  <a:gd name="T54" fmla="*/ 21 w 214"/>
                  <a:gd name="T55" fmla="*/ 162 h 214"/>
                  <a:gd name="T56" fmla="*/ 21 w 214"/>
                  <a:gd name="T57" fmla="*/ 173 h 214"/>
                  <a:gd name="T58" fmla="*/ 44 w 214"/>
                  <a:gd name="T59" fmla="*/ 195 h 214"/>
                  <a:gd name="T60" fmla="*/ 55 w 214"/>
                  <a:gd name="T61" fmla="*/ 195 h 214"/>
                  <a:gd name="T62" fmla="*/ 61 w 214"/>
                  <a:gd name="T63" fmla="*/ 189 h 214"/>
                  <a:gd name="T64" fmla="*/ 84 w 214"/>
                  <a:gd name="T65" fmla="*/ 197 h 214"/>
                  <a:gd name="T66" fmla="*/ 84 w 214"/>
                  <a:gd name="T67" fmla="*/ 206 h 214"/>
                  <a:gd name="T68" fmla="*/ 91 w 214"/>
                  <a:gd name="T69" fmla="*/ 214 h 214"/>
                  <a:gd name="T70" fmla="*/ 123 w 214"/>
                  <a:gd name="T71" fmla="*/ 214 h 214"/>
                  <a:gd name="T72" fmla="*/ 130 w 214"/>
                  <a:gd name="T73" fmla="*/ 206 h 214"/>
                  <a:gd name="T74" fmla="*/ 130 w 214"/>
                  <a:gd name="T75" fmla="*/ 195 h 214"/>
                  <a:gd name="T76" fmla="*/ 153 w 214"/>
                  <a:gd name="T77" fmla="*/ 184 h 214"/>
                  <a:gd name="T78" fmla="*/ 162 w 214"/>
                  <a:gd name="T79" fmla="*/ 193 h 214"/>
                  <a:gd name="T80" fmla="*/ 173 w 214"/>
                  <a:gd name="T81" fmla="*/ 193 h 214"/>
                  <a:gd name="T82" fmla="*/ 195 w 214"/>
                  <a:gd name="T83" fmla="*/ 170 h 214"/>
                  <a:gd name="T84" fmla="*/ 195 w 214"/>
                  <a:gd name="T85" fmla="*/ 159 h 214"/>
                  <a:gd name="T86" fmla="*/ 185 w 214"/>
                  <a:gd name="T87" fmla="*/ 150 h 214"/>
                  <a:gd name="T88" fmla="*/ 193 w 214"/>
                  <a:gd name="T89" fmla="*/ 131 h 214"/>
                  <a:gd name="T90" fmla="*/ 206 w 214"/>
                  <a:gd name="T91" fmla="*/ 131 h 214"/>
                  <a:gd name="T92" fmla="*/ 214 w 214"/>
                  <a:gd name="T93" fmla="*/ 123 h 214"/>
                  <a:gd name="T94" fmla="*/ 214 w 214"/>
                  <a:gd name="T95" fmla="*/ 91 h 214"/>
                  <a:gd name="T96" fmla="*/ 206 w 214"/>
                  <a:gd name="T97" fmla="*/ 84 h 214"/>
                  <a:gd name="T98" fmla="*/ 103 w 214"/>
                  <a:gd name="T99" fmla="*/ 156 h 214"/>
                  <a:gd name="T100" fmla="*/ 53 w 214"/>
                  <a:gd name="T101" fmla="*/ 106 h 214"/>
                  <a:gd name="T102" fmla="*/ 103 w 214"/>
                  <a:gd name="T103" fmla="*/ 55 h 214"/>
                  <a:gd name="T104" fmla="*/ 153 w 214"/>
                  <a:gd name="T105" fmla="*/ 106 h 214"/>
                  <a:gd name="T106" fmla="*/ 103 w 214"/>
                  <a:gd name="T107" fmla="*/ 156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14" h="214">
                    <a:moveTo>
                      <a:pt x="206" y="84"/>
                    </a:moveTo>
                    <a:cubicBezTo>
                      <a:pt x="194" y="84"/>
                      <a:pt x="194" y="84"/>
                      <a:pt x="194" y="84"/>
                    </a:cubicBezTo>
                    <a:cubicBezTo>
                      <a:pt x="192" y="75"/>
                      <a:pt x="189" y="68"/>
                      <a:pt x="185" y="60"/>
                    </a:cubicBezTo>
                    <a:cubicBezTo>
                      <a:pt x="193" y="52"/>
                      <a:pt x="193" y="52"/>
                      <a:pt x="193" y="52"/>
                    </a:cubicBezTo>
                    <a:cubicBezTo>
                      <a:pt x="196" y="49"/>
                      <a:pt x="196" y="44"/>
                      <a:pt x="193" y="41"/>
                    </a:cubicBezTo>
                    <a:cubicBezTo>
                      <a:pt x="170" y="19"/>
                      <a:pt x="170" y="19"/>
                      <a:pt x="170" y="19"/>
                    </a:cubicBezTo>
                    <a:cubicBezTo>
                      <a:pt x="167" y="16"/>
                      <a:pt x="162" y="16"/>
                      <a:pt x="159" y="19"/>
                    </a:cubicBezTo>
                    <a:cubicBezTo>
                      <a:pt x="152" y="26"/>
                      <a:pt x="152" y="26"/>
                      <a:pt x="152" y="26"/>
                    </a:cubicBezTo>
                    <a:cubicBezTo>
                      <a:pt x="146" y="22"/>
                      <a:pt x="138" y="19"/>
                      <a:pt x="130" y="16"/>
                    </a:cubicBezTo>
                    <a:cubicBezTo>
                      <a:pt x="130" y="8"/>
                      <a:pt x="130" y="8"/>
                      <a:pt x="130" y="8"/>
                    </a:cubicBezTo>
                    <a:cubicBezTo>
                      <a:pt x="130" y="4"/>
                      <a:pt x="127" y="0"/>
                      <a:pt x="123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87" y="0"/>
                      <a:pt x="84" y="4"/>
                      <a:pt x="84" y="8"/>
                    </a:cubicBezTo>
                    <a:cubicBezTo>
                      <a:pt x="84" y="14"/>
                      <a:pt x="84" y="14"/>
                      <a:pt x="84" y="14"/>
                    </a:cubicBezTo>
                    <a:cubicBezTo>
                      <a:pt x="74" y="17"/>
                      <a:pt x="64" y="20"/>
                      <a:pt x="56" y="25"/>
                    </a:cubicBezTo>
                    <a:cubicBezTo>
                      <a:pt x="52" y="21"/>
                      <a:pt x="52" y="21"/>
                      <a:pt x="52" y="21"/>
                    </a:cubicBezTo>
                    <a:cubicBezTo>
                      <a:pt x="49" y="18"/>
                      <a:pt x="44" y="19"/>
                      <a:pt x="41" y="22"/>
                    </a:cubicBezTo>
                    <a:cubicBezTo>
                      <a:pt x="19" y="44"/>
                      <a:pt x="19" y="44"/>
                      <a:pt x="19" y="44"/>
                    </a:cubicBezTo>
                    <a:cubicBezTo>
                      <a:pt x="16" y="47"/>
                      <a:pt x="16" y="52"/>
                      <a:pt x="19" y="55"/>
                    </a:cubicBezTo>
                    <a:cubicBezTo>
                      <a:pt x="23" y="58"/>
                      <a:pt x="23" y="58"/>
                      <a:pt x="23" y="58"/>
                    </a:cubicBezTo>
                    <a:cubicBezTo>
                      <a:pt x="18" y="66"/>
                      <a:pt x="15" y="75"/>
                      <a:pt x="13" y="84"/>
                    </a:cubicBezTo>
                    <a:cubicBezTo>
                      <a:pt x="8" y="84"/>
                      <a:pt x="8" y="84"/>
                      <a:pt x="8" y="84"/>
                    </a:cubicBezTo>
                    <a:cubicBezTo>
                      <a:pt x="4" y="84"/>
                      <a:pt x="0" y="87"/>
                      <a:pt x="0" y="91"/>
                    </a:cubicBezTo>
                    <a:cubicBezTo>
                      <a:pt x="0" y="123"/>
                      <a:pt x="0" y="123"/>
                      <a:pt x="0" y="123"/>
                    </a:cubicBezTo>
                    <a:cubicBezTo>
                      <a:pt x="0" y="127"/>
                      <a:pt x="4" y="131"/>
                      <a:pt x="8" y="131"/>
                    </a:cubicBezTo>
                    <a:cubicBezTo>
                      <a:pt x="13" y="131"/>
                      <a:pt x="13" y="131"/>
                      <a:pt x="13" y="131"/>
                    </a:cubicBezTo>
                    <a:cubicBezTo>
                      <a:pt x="16" y="140"/>
                      <a:pt x="20" y="149"/>
                      <a:pt x="26" y="157"/>
                    </a:cubicBezTo>
                    <a:cubicBezTo>
                      <a:pt x="21" y="162"/>
                      <a:pt x="21" y="162"/>
                      <a:pt x="21" y="162"/>
                    </a:cubicBezTo>
                    <a:cubicBezTo>
                      <a:pt x="18" y="165"/>
                      <a:pt x="18" y="170"/>
                      <a:pt x="21" y="173"/>
                    </a:cubicBezTo>
                    <a:cubicBezTo>
                      <a:pt x="44" y="195"/>
                      <a:pt x="44" y="195"/>
                      <a:pt x="44" y="195"/>
                    </a:cubicBezTo>
                    <a:cubicBezTo>
                      <a:pt x="47" y="198"/>
                      <a:pt x="52" y="198"/>
                      <a:pt x="55" y="195"/>
                    </a:cubicBezTo>
                    <a:cubicBezTo>
                      <a:pt x="61" y="189"/>
                      <a:pt x="61" y="189"/>
                      <a:pt x="61" y="189"/>
                    </a:cubicBezTo>
                    <a:cubicBezTo>
                      <a:pt x="68" y="192"/>
                      <a:pt x="76" y="195"/>
                      <a:pt x="84" y="197"/>
                    </a:cubicBezTo>
                    <a:cubicBezTo>
                      <a:pt x="84" y="206"/>
                      <a:pt x="84" y="206"/>
                      <a:pt x="84" y="206"/>
                    </a:cubicBezTo>
                    <a:cubicBezTo>
                      <a:pt x="84" y="211"/>
                      <a:pt x="87" y="214"/>
                      <a:pt x="91" y="214"/>
                    </a:cubicBezTo>
                    <a:cubicBezTo>
                      <a:pt x="123" y="214"/>
                      <a:pt x="123" y="214"/>
                      <a:pt x="123" y="214"/>
                    </a:cubicBezTo>
                    <a:cubicBezTo>
                      <a:pt x="127" y="214"/>
                      <a:pt x="130" y="211"/>
                      <a:pt x="130" y="206"/>
                    </a:cubicBezTo>
                    <a:cubicBezTo>
                      <a:pt x="130" y="195"/>
                      <a:pt x="130" y="195"/>
                      <a:pt x="130" y="195"/>
                    </a:cubicBezTo>
                    <a:cubicBezTo>
                      <a:pt x="139" y="192"/>
                      <a:pt x="146" y="189"/>
                      <a:pt x="153" y="184"/>
                    </a:cubicBezTo>
                    <a:cubicBezTo>
                      <a:pt x="162" y="193"/>
                      <a:pt x="162" y="193"/>
                      <a:pt x="162" y="193"/>
                    </a:cubicBezTo>
                    <a:cubicBezTo>
                      <a:pt x="165" y="196"/>
                      <a:pt x="170" y="196"/>
                      <a:pt x="173" y="193"/>
                    </a:cubicBezTo>
                    <a:cubicBezTo>
                      <a:pt x="195" y="170"/>
                      <a:pt x="195" y="170"/>
                      <a:pt x="195" y="170"/>
                    </a:cubicBezTo>
                    <a:cubicBezTo>
                      <a:pt x="198" y="167"/>
                      <a:pt x="198" y="162"/>
                      <a:pt x="195" y="159"/>
                    </a:cubicBezTo>
                    <a:cubicBezTo>
                      <a:pt x="185" y="150"/>
                      <a:pt x="185" y="150"/>
                      <a:pt x="185" y="150"/>
                    </a:cubicBezTo>
                    <a:cubicBezTo>
                      <a:pt x="188" y="144"/>
                      <a:pt x="191" y="137"/>
                      <a:pt x="193" y="131"/>
                    </a:cubicBezTo>
                    <a:cubicBezTo>
                      <a:pt x="206" y="131"/>
                      <a:pt x="206" y="131"/>
                      <a:pt x="206" y="131"/>
                    </a:cubicBezTo>
                    <a:cubicBezTo>
                      <a:pt x="210" y="131"/>
                      <a:pt x="214" y="127"/>
                      <a:pt x="214" y="123"/>
                    </a:cubicBezTo>
                    <a:cubicBezTo>
                      <a:pt x="214" y="91"/>
                      <a:pt x="214" y="91"/>
                      <a:pt x="214" y="91"/>
                    </a:cubicBezTo>
                    <a:cubicBezTo>
                      <a:pt x="214" y="87"/>
                      <a:pt x="210" y="84"/>
                      <a:pt x="206" y="84"/>
                    </a:cubicBezTo>
                    <a:close/>
                    <a:moveTo>
                      <a:pt x="103" y="156"/>
                    </a:moveTo>
                    <a:cubicBezTo>
                      <a:pt x="76" y="156"/>
                      <a:pt x="53" y="133"/>
                      <a:pt x="53" y="106"/>
                    </a:cubicBezTo>
                    <a:cubicBezTo>
                      <a:pt x="53" y="78"/>
                      <a:pt x="76" y="55"/>
                      <a:pt x="103" y="55"/>
                    </a:cubicBezTo>
                    <a:cubicBezTo>
                      <a:pt x="131" y="55"/>
                      <a:pt x="153" y="78"/>
                      <a:pt x="153" y="106"/>
                    </a:cubicBezTo>
                    <a:cubicBezTo>
                      <a:pt x="153" y="133"/>
                      <a:pt x="131" y="156"/>
                      <a:pt x="103" y="15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" name="Freeform 23"/>
              <p:cNvSpPr>
                <a:spLocks noEditPoints="1"/>
              </p:cNvSpPr>
              <p:nvPr/>
            </p:nvSpPr>
            <p:spPr bwMode="auto">
              <a:xfrm>
                <a:off x="7433940" y="4159370"/>
                <a:ext cx="292757" cy="291672"/>
              </a:xfrm>
              <a:custGeom>
                <a:avLst/>
                <a:gdLst>
                  <a:gd name="T0" fmla="*/ 103 w 114"/>
                  <a:gd name="T1" fmla="*/ 30 h 114"/>
                  <a:gd name="T2" fmla="*/ 97 w 114"/>
                  <a:gd name="T3" fmla="*/ 31 h 114"/>
                  <a:gd name="T4" fmla="*/ 89 w 114"/>
                  <a:gd name="T5" fmla="*/ 21 h 114"/>
                  <a:gd name="T6" fmla="*/ 92 w 114"/>
                  <a:gd name="T7" fmla="*/ 16 h 114"/>
                  <a:gd name="T8" fmla="*/ 90 w 114"/>
                  <a:gd name="T9" fmla="*/ 10 h 114"/>
                  <a:gd name="T10" fmla="*/ 75 w 114"/>
                  <a:gd name="T11" fmla="*/ 3 h 114"/>
                  <a:gd name="T12" fmla="*/ 69 w 114"/>
                  <a:gd name="T13" fmla="*/ 5 h 114"/>
                  <a:gd name="T14" fmla="*/ 67 w 114"/>
                  <a:gd name="T15" fmla="*/ 9 h 114"/>
                  <a:gd name="T16" fmla="*/ 54 w 114"/>
                  <a:gd name="T17" fmla="*/ 8 h 114"/>
                  <a:gd name="T18" fmla="*/ 53 w 114"/>
                  <a:gd name="T19" fmla="*/ 3 h 114"/>
                  <a:gd name="T20" fmla="*/ 48 w 114"/>
                  <a:gd name="T21" fmla="*/ 1 h 114"/>
                  <a:gd name="T22" fmla="*/ 32 w 114"/>
                  <a:gd name="T23" fmla="*/ 6 h 114"/>
                  <a:gd name="T24" fmla="*/ 29 w 114"/>
                  <a:gd name="T25" fmla="*/ 11 h 114"/>
                  <a:gd name="T26" fmla="*/ 31 w 114"/>
                  <a:gd name="T27" fmla="*/ 14 h 114"/>
                  <a:gd name="T28" fmla="*/ 18 w 114"/>
                  <a:gd name="T29" fmla="*/ 24 h 114"/>
                  <a:gd name="T30" fmla="*/ 16 w 114"/>
                  <a:gd name="T31" fmla="*/ 23 h 114"/>
                  <a:gd name="T32" fmla="*/ 10 w 114"/>
                  <a:gd name="T33" fmla="*/ 24 h 114"/>
                  <a:gd name="T34" fmla="*/ 3 w 114"/>
                  <a:gd name="T35" fmla="*/ 39 h 114"/>
                  <a:gd name="T36" fmla="*/ 5 w 114"/>
                  <a:gd name="T37" fmla="*/ 45 h 114"/>
                  <a:gd name="T38" fmla="*/ 7 w 114"/>
                  <a:gd name="T39" fmla="*/ 46 h 114"/>
                  <a:gd name="T40" fmla="*/ 6 w 114"/>
                  <a:gd name="T41" fmla="*/ 60 h 114"/>
                  <a:gd name="T42" fmla="*/ 3 w 114"/>
                  <a:gd name="T43" fmla="*/ 61 h 114"/>
                  <a:gd name="T44" fmla="*/ 1 w 114"/>
                  <a:gd name="T45" fmla="*/ 66 h 114"/>
                  <a:gd name="T46" fmla="*/ 6 w 114"/>
                  <a:gd name="T47" fmla="*/ 82 h 114"/>
                  <a:gd name="T48" fmla="*/ 11 w 114"/>
                  <a:gd name="T49" fmla="*/ 85 h 114"/>
                  <a:gd name="T50" fmla="*/ 14 w 114"/>
                  <a:gd name="T51" fmla="*/ 84 h 114"/>
                  <a:gd name="T52" fmla="*/ 24 w 114"/>
                  <a:gd name="T53" fmla="*/ 95 h 114"/>
                  <a:gd name="T54" fmla="*/ 23 w 114"/>
                  <a:gd name="T55" fmla="*/ 98 h 114"/>
                  <a:gd name="T56" fmla="*/ 24 w 114"/>
                  <a:gd name="T57" fmla="*/ 104 h 114"/>
                  <a:gd name="T58" fmla="*/ 39 w 114"/>
                  <a:gd name="T59" fmla="*/ 111 h 114"/>
                  <a:gd name="T60" fmla="*/ 45 w 114"/>
                  <a:gd name="T61" fmla="*/ 109 h 114"/>
                  <a:gd name="T62" fmla="*/ 47 w 114"/>
                  <a:gd name="T63" fmla="*/ 105 h 114"/>
                  <a:gd name="T64" fmla="*/ 59 w 114"/>
                  <a:gd name="T65" fmla="*/ 106 h 114"/>
                  <a:gd name="T66" fmla="*/ 61 w 114"/>
                  <a:gd name="T67" fmla="*/ 111 h 114"/>
                  <a:gd name="T68" fmla="*/ 66 w 114"/>
                  <a:gd name="T69" fmla="*/ 113 h 114"/>
                  <a:gd name="T70" fmla="*/ 82 w 114"/>
                  <a:gd name="T71" fmla="*/ 108 h 114"/>
                  <a:gd name="T72" fmla="*/ 85 w 114"/>
                  <a:gd name="T73" fmla="*/ 103 h 114"/>
                  <a:gd name="T74" fmla="*/ 83 w 114"/>
                  <a:gd name="T75" fmla="*/ 97 h 114"/>
                  <a:gd name="T76" fmla="*/ 93 w 114"/>
                  <a:gd name="T77" fmla="*/ 89 h 114"/>
                  <a:gd name="T78" fmla="*/ 98 w 114"/>
                  <a:gd name="T79" fmla="*/ 92 h 114"/>
                  <a:gd name="T80" fmla="*/ 104 w 114"/>
                  <a:gd name="T81" fmla="*/ 90 h 114"/>
                  <a:gd name="T82" fmla="*/ 111 w 114"/>
                  <a:gd name="T83" fmla="*/ 75 h 114"/>
                  <a:gd name="T84" fmla="*/ 109 w 114"/>
                  <a:gd name="T85" fmla="*/ 69 h 114"/>
                  <a:gd name="T86" fmla="*/ 103 w 114"/>
                  <a:gd name="T87" fmla="*/ 66 h 114"/>
                  <a:gd name="T88" fmla="*/ 104 w 114"/>
                  <a:gd name="T89" fmla="*/ 55 h 114"/>
                  <a:gd name="T90" fmla="*/ 111 w 114"/>
                  <a:gd name="T91" fmla="*/ 53 h 114"/>
                  <a:gd name="T92" fmla="*/ 113 w 114"/>
                  <a:gd name="T93" fmla="*/ 48 h 114"/>
                  <a:gd name="T94" fmla="*/ 108 w 114"/>
                  <a:gd name="T95" fmla="*/ 32 h 114"/>
                  <a:gd name="T96" fmla="*/ 103 w 114"/>
                  <a:gd name="T97" fmla="*/ 30 h 114"/>
                  <a:gd name="T98" fmla="*/ 63 w 114"/>
                  <a:gd name="T99" fmla="*/ 82 h 114"/>
                  <a:gd name="T100" fmla="*/ 30 w 114"/>
                  <a:gd name="T101" fmla="*/ 65 h 114"/>
                  <a:gd name="T102" fmla="*/ 47 w 114"/>
                  <a:gd name="T103" fmla="*/ 32 h 114"/>
                  <a:gd name="T104" fmla="*/ 80 w 114"/>
                  <a:gd name="T105" fmla="*/ 49 h 114"/>
                  <a:gd name="T106" fmla="*/ 63 w 114"/>
                  <a:gd name="T107" fmla="*/ 82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14" h="114">
                    <a:moveTo>
                      <a:pt x="103" y="30"/>
                    </a:moveTo>
                    <a:cubicBezTo>
                      <a:pt x="97" y="31"/>
                      <a:pt x="97" y="31"/>
                      <a:pt x="97" y="31"/>
                    </a:cubicBezTo>
                    <a:cubicBezTo>
                      <a:pt x="95" y="28"/>
                      <a:pt x="92" y="24"/>
                      <a:pt x="89" y="21"/>
                    </a:cubicBezTo>
                    <a:cubicBezTo>
                      <a:pt x="92" y="16"/>
                      <a:pt x="92" y="16"/>
                      <a:pt x="92" y="16"/>
                    </a:cubicBezTo>
                    <a:cubicBezTo>
                      <a:pt x="92" y="14"/>
                      <a:pt x="92" y="11"/>
                      <a:pt x="90" y="10"/>
                    </a:cubicBezTo>
                    <a:cubicBezTo>
                      <a:pt x="75" y="3"/>
                      <a:pt x="75" y="3"/>
                      <a:pt x="75" y="3"/>
                    </a:cubicBezTo>
                    <a:cubicBezTo>
                      <a:pt x="73" y="2"/>
                      <a:pt x="70" y="3"/>
                      <a:pt x="69" y="5"/>
                    </a:cubicBezTo>
                    <a:cubicBezTo>
                      <a:pt x="67" y="9"/>
                      <a:pt x="67" y="9"/>
                      <a:pt x="67" y="9"/>
                    </a:cubicBezTo>
                    <a:cubicBezTo>
                      <a:pt x="63" y="8"/>
                      <a:pt x="59" y="8"/>
                      <a:pt x="54" y="8"/>
                    </a:cubicBezTo>
                    <a:cubicBezTo>
                      <a:pt x="53" y="3"/>
                      <a:pt x="53" y="3"/>
                      <a:pt x="53" y="3"/>
                    </a:cubicBezTo>
                    <a:cubicBezTo>
                      <a:pt x="52" y="1"/>
                      <a:pt x="50" y="0"/>
                      <a:pt x="48" y="1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0" y="7"/>
                      <a:pt x="29" y="9"/>
                      <a:pt x="29" y="11"/>
                    </a:cubicBezTo>
                    <a:cubicBezTo>
                      <a:pt x="31" y="14"/>
                      <a:pt x="31" y="14"/>
                      <a:pt x="31" y="14"/>
                    </a:cubicBezTo>
                    <a:cubicBezTo>
                      <a:pt x="26" y="17"/>
                      <a:pt x="22" y="20"/>
                      <a:pt x="18" y="24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4" y="22"/>
                      <a:pt x="11" y="22"/>
                      <a:pt x="10" y="24"/>
                    </a:cubicBezTo>
                    <a:cubicBezTo>
                      <a:pt x="3" y="39"/>
                      <a:pt x="3" y="39"/>
                      <a:pt x="3" y="39"/>
                    </a:cubicBezTo>
                    <a:cubicBezTo>
                      <a:pt x="2" y="41"/>
                      <a:pt x="3" y="44"/>
                      <a:pt x="5" y="45"/>
                    </a:cubicBezTo>
                    <a:cubicBezTo>
                      <a:pt x="7" y="46"/>
                      <a:pt x="7" y="46"/>
                      <a:pt x="7" y="46"/>
                    </a:cubicBezTo>
                    <a:cubicBezTo>
                      <a:pt x="6" y="51"/>
                      <a:pt x="5" y="55"/>
                      <a:pt x="6" y="60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1" y="62"/>
                      <a:pt x="0" y="64"/>
                      <a:pt x="1" y="66"/>
                    </a:cubicBezTo>
                    <a:cubicBezTo>
                      <a:pt x="6" y="82"/>
                      <a:pt x="6" y="82"/>
                      <a:pt x="6" y="82"/>
                    </a:cubicBezTo>
                    <a:cubicBezTo>
                      <a:pt x="7" y="84"/>
                      <a:pt x="9" y="85"/>
                      <a:pt x="11" y="85"/>
                    </a:cubicBezTo>
                    <a:cubicBezTo>
                      <a:pt x="14" y="84"/>
                      <a:pt x="14" y="84"/>
                      <a:pt x="14" y="84"/>
                    </a:cubicBezTo>
                    <a:cubicBezTo>
                      <a:pt x="17" y="88"/>
                      <a:pt x="20" y="92"/>
                      <a:pt x="24" y="95"/>
                    </a:cubicBezTo>
                    <a:cubicBezTo>
                      <a:pt x="23" y="98"/>
                      <a:pt x="23" y="98"/>
                      <a:pt x="23" y="98"/>
                    </a:cubicBezTo>
                    <a:cubicBezTo>
                      <a:pt x="22" y="100"/>
                      <a:pt x="22" y="103"/>
                      <a:pt x="24" y="104"/>
                    </a:cubicBezTo>
                    <a:cubicBezTo>
                      <a:pt x="39" y="111"/>
                      <a:pt x="39" y="111"/>
                      <a:pt x="39" y="111"/>
                    </a:cubicBezTo>
                    <a:cubicBezTo>
                      <a:pt x="41" y="112"/>
                      <a:pt x="44" y="111"/>
                      <a:pt x="45" y="109"/>
                    </a:cubicBezTo>
                    <a:cubicBezTo>
                      <a:pt x="47" y="105"/>
                      <a:pt x="47" y="105"/>
                      <a:pt x="47" y="105"/>
                    </a:cubicBezTo>
                    <a:cubicBezTo>
                      <a:pt x="51" y="106"/>
                      <a:pt x="55" y="106"/>
                      <a:pt x="59" y="106"/>
                    </a:cubicBezTo>
                    <a:cubicBezTo>
                      <a:pt x="61" y="111"/>
                      <a:pt x="61" y="111"/>
                      <a:pt x="61" y="111"/>
                    </a:cubicBezTo>
                    <a:cubicBezTo>
                      <a:pt x="62" y="113"/>
                      <a:pt x="64" y="114"/>
                      <a:pt x="66" y="113"/>
                    </a:cubicBezTo>
                    <a:cubicBezTo>
                      <a:pt x="82" y="108"/>
                      <a:pt x="82" y="108"/>
                      <a:pt x="82" y="108"/>
                    </a:cubicBezTo>
                    <a:cubicBezTo>
                      <a:pt x="84" y="108"/>
                      <a:pt x="85" y="105"/>
                      <a:pt x="85" y="103"/>
                    </a:cubicBezTo>
                    <a:cubicBezTo>
                      <a:pt x="83" y="97"/>
                      <a:pt x="83" y="97"/>
                      <a:pt x="83" y="97"/>
                    </a:cubicBezTo>
                    <a:cubicBezTo>
                      <a:pt x="86" y="95"/>
                      <a:pt x="90" y="92"/>
                      <a:pt x="93" y="89"/>
                    </a:cubicBezTo>
                    <a:cubicBezTo>
                      <a:pt x="98" y="92"/>
                      <a:pt x="98" y="92"/>
                      <a:pt x="98" y="92"/>
                    </a:cubicBezTo>
                    <a:cubicBezTo>
                      <a:pt x="100" y="92"/>
                      <a:pt x="103" y="92"/>
                      <a:pt x="104" y="90"/>
                    </a:cubicBezTo>
                    <a:cubicBezTo>
                      <a:pt x="111" y="75"/>
                      <a:pt x="111" y="75"/>
                      <a:pt x="111" y="75"/>
                    </a:cubicBezTo>
                    <a:cubicBezTo>
                      <a:pt x="112" y="73"/>
                      <a:pt x="111" y="70"/>
                      <a:pt x="109" y="69"/>
                    </a:cubicBezTo>
                    <a:cubicBezTo>
                      <a:pt x="103" y="66"/>
                      <a:pt x="103" y="66"/>
                      <a:pt x="103" y="66"/>
                    </a:cubicBezTo>
                    <a:cubicBezTo>
                      <a:pt x="104" y="63"/>
                      <a:pt x="104" y="59"/>
                      <a:pt x="104" y="55"/>
                    </a:cubicBezTo>
                    <a:cubicBezTo>
                      <a:pt x="111" y="53"/>
                      <a:pt x="111" y="53"/>
                      <a:pt x="111" y="53"/>
                    </a:cubicBezTo>
                    <a:cubicBezTo>
                      <a:pt x="113" y="52"/>
                      <a:pt x="114" y="50"/>
                      <a:pt x="113" y="48"/>
                    </a:cubicBezTo>
                    <a:cubicBezTo>
                      <a:pt x="108" y="32"/>
                      <a:pt x="108" y="32"/>
                      <a:pt x="108" y="32"/>
                    </a:cubicBezTo>
                    <a:cubicBezTo>
                      <a:pt x="108" y="30"/>
                      <a:pt x="105" y="29"/>
                      <a:pt x="103" y="30"/>
                    </a:cubicBezTo>
                    <a:close/>
                    <a:moveTo>
                      <a:pt x="63" y="82"/>
                    </a:moveTo>
                    <a:cubicBezTo>
                      <a:pt x="49" y="86"/>
                      <a:pt x="34" y="79"/>
                      <a:pt x="30" y="65"/>
                    </a:cubicBezTo>
                    <a:cubicBezTo>
                      <a:pt x="25" y="51"/>
                      <a:pt x="33" y="36"/>
                      <a:pt x="47" y="32"/>
                    </a:cubicBezTo>
                    <a:cubicBezTo>
                      <a:pt x="61" y="27"/>
                      <a:pt x="76" y="35"/>
                      <a:pt x="80" y="49"/>
                    </a:cubicBezTo>
                    <a:cubicBezTo>
                      <a:pt x="85" y="63"/>
                      <a:pt x="77" y="78"/>
                      <a:pt x="63" y="8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9" name="Group 8"/>
            <p:cNvGrpSpPr/>
            <p:nvPr/>
          </p:nvGrpSpPr>
          <p:grpSpPr>
            <a:xfrm>
              <a:off x="8820262" y="4009693"/>
              <a:ext cx="724050" cy="741973"/>
              <a:chOff x="8990972" y="3802641"/>
              <a:chExt cx="876101" cy="897787"/>
            </a:xfrm>
          </p:grpSpPr>
          <p:sp>
            <p:nvSpPr>
              <p:cNvPr id="10" name="Freeform 8"/>
              <p:cNvSpPr>
                <a:spLocks/>
              </p:cNvSpPr>
              <p:nvPr/>
            </p:nvSpPr>
            <p:spPr bwMode="auto">
              <a:xfrm>
                <a:off x="8990972" y="3802641"/>
                <a:ext cx="876101" cy="897787"/>
              </a:xfrm>
              <a:custGeom>
                <a:avLst/>
                <a:gdLst>
                  <a:gd name="T0" fmla="*/ 266 w 342"/>
                  <a:gd name="T1" fmla="*/ 292 h 350"/>
                  <a:gd name="T2" fmla="*/ 290 w 342"/>
                  <a:gd name="T3" fmla="*/ 78 h 350"/>
                  <a:gd name="T4" fmla="*/ 76 w 342"/>
                  <a:gd name="T5" fmla="*/ 52 h 350"/>
                  <a:gd name="T6" fmla="*/ 53 w 342"/>
                  <a:gd name="T7" fmla="*/ 265 h 350"/>
                  <a:gd name="T8" fmla="*/ 59 w 342"/>
                  <a:gd name="T9" fmla="*/ 273 h 350"/>
                  <a:gd name="T10" fmla="*/ 54 w 342"/>
                  <a:gd name="T11" fmla="*/ 350 h 350"/>
                  <a:gd name="T12" fmla="*/ 114 w 342"/>
                  <a:gd name="T13" fmla="*/ 312 h 350"/>
                  <a:gd name="T14" fmla="*/ 266 w 342"/>
                  <a:gd name="T15" fmla="*/ 292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2" h="350">
                    <a:moveTo>
                      <a:pt x="266" y="292"/>
                    </a:moveTo>
                    <a:cubicBezTo>
                      <a:pt x="331" y="240"/>
                      <a:pt x="342" y="144"/>
                      <a:pt x="290" y="78"/>
                    </a:cubicBezTo>
                    <a:cubicBezTo>
                      <a:pt x="237" y="12"/>
                      <a:pt x="142" y="0"/>
                      <a:pt x="76" y="52"/>
                    </a:cubicBezTo>
                    <a:cubicBezTo>
                      <a:pt x="11" y="104"/>
                      <a:pt x="0" y="199"/>
                      <a:pt x="53" y="265"/>
                    </a:cubicBezTo>
                    <a:cubicBezTo>
                      <a:pt x="55" y="268"/>
                      <a:pt x="57" y="271"/>
                      <a:pt x="59" y="273"/>
                    </a:cubicBezTo>
                    <a:cubicBezTo>
                      <a:pt x="54" y="350"/>
                      <a:pt x="54" y="350"/>
                      <a:pt x="54" y="350"/>
                    </a:cubicBezTo>
                    <a:cubicBezTo>
                      <a:pt x="114" y="312"/>
                      <a:pt x="114" y="312"/>
                      <a:pt x="114" y="312"/>
                    </a:cubicBezTo>
                    <a:cubicBezTo>
                      <a:pt x="163" y="333"/>
                      <a:pt x="221" y="327"/>
                      <a:pt x="266" y="29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" name="Freeform 24"/>
              <p:cNvSpPr>
                <a:spLocks/>
              </p:cNvSpPr>
              <p:nvPr/>
            </p:nvSpPr>
            <p:spPr bwMode="auto">
              <a:xfrm>
                <a:off x="9139518" y="4086723"/>
                <a:ext cx="535636" cy="285167"/>
              </a:xfrm>
              <a:custGeom>
                <a:avLst/>
                <a:gdLst>
                  <a:gd name="T0" fmla="*/ 190 w 209"/>
                  <a:gd name="T1" fmla="*/ 21 h 111"/>
                  <a:gd name="T2" fmla="*/ 48 w 209"/>
                  <a:gd name="T3" fmla="*/ 21 h 111"/>
                  <a:gd name="T4" fmla="*/ 46 w 209"/>
                  <a:gd name="T5" fmla="*/ 21 h 111"/>
                  <a:gd name="T6" fmla="*/ 30 w 209"/>
                  <a:gd name="T7" fmla="*/ 3 h 111"/>
                  <a:gd name="T8" fmla="*/ 23 w 209"/>
                  <a:gd name="T9" fmla="*/ 0 h 111"/>
                  <a:gd name="T10" fmla="*/ 14 w 209"/>
                  <a:gd name="T11" fmla="*/ 0 h 111"/>
                  <a:gd name="T12" fmla="*/ 10 w 209"/>
                  <a:gd name="T13" fmla="*/ 0 h 111"/>
                  <a:gd name="T14" fmla="*/ 0 w 209"/>
                  <a:gd name="T15" fmla="*/ 10 h 111"/>
                  <a:gd name="T16" fmla="*/ 10 w 209"/>
                  <a:gd name="T17" fmla="*/ 20 h 111"/>
                  <a:gd name="T18" fmla="*/ 18 w 209"/>
                  <a:gd name="T19" fmla="*/ 15 h 111"/>
                  <a:gd name="T20" fmla="*/ 23 w 209"/>
                  <a:gd name="T21" fmla="*/ 15 h 111"/>
                  <a:gd name="T22" fmla="*/ 31 w 209"/>
                  <a:gd name="T23" fmla="*/ 19 h 111"/>
                  <a:gd name="T24" fmla="*/ 36 w 209"/>
                  <a:gd name="T25" fmla="*/ 26 h 111"/>
                  <a:gd name="T26" fmla="*/ 36 w 209"/>
                  <a:gd name="T27" fmla="*/ 32 h 111"/>
                  <a:gd name="T28" fmla="*/ 75 w 209"/>
                  <a:gd name="T29" fmla="*/ 107 h 111"/>
                  <a:gd name="T30" fmla="*/ 76 w 209"/>
                  <a:gd name="T31" fmla="*/ 108 h 111"/>
                  <a:gd name="T32" fmla="*/ 78 w 209"/>
                  <a:gd name="T33" fmla="*/ 110 h 111"/>
                  <a:gd name="T34" fmla="*/ 80 w 209"/>
                  <a:gd name="T35" fmla="*/ 111 h 111"/>
                  <a:gd name="T36" fmla="*/ 83 w 209"/>
                  <a:gd name="T37" fmla="*/ 111 h 111"/>
                  <a:gd name="T38" fmla="*/ 145 w 209"/>
                  <a:gd name="T39" fmla="*/ 111 h 111"/>
                  <a:gd name="T40" fmla="*/ 160 w 209"/>
                  <a:gd name="T41" fmla="*/ 104 h 111"/>
                  <a:gd name="T42" fmla="*/ 160 w 209"/>
                  <a:gd name="T43" fmla="*/ 103 h 111"/>
                  <a:gd name="T44" fmla="*/ 160 w 209"/>
                  <a:gd name="T45" fmla="*/ 102 h 111"/>
                  <a:gd name="T46" fmla="*/ 160 w 209"/>
                  <a:gd name="T47" fmla="*/ 101 h 111"/>
                  <a:gd name="T48" fmla="*/ 159 w 209"/>
                  <a:gd name="T49" fmla="*/ 100 h 111"/>
                  <a:gd name="T50" fmla="*/ 159 w 209"/>
                  <a:gd name="T51" fmla="*/ 99 h 111"/>
                  <a:gd name="T52" fmla="*/ 157 w 209"/>
                  <a:gd name="T53" fmla="*/ 99 h 111"/>
                  <a:gd name="T54" fmla="*/ 155 w 209"/>
                  <a:gd name="T55" fmla="*/ 98 h 111"/>
                  <a:gd name="T56" fmla="*/ 88 w 209"/>
                  <a:gd name="T57" fmla="*/ 98 h 111"/>
                  <a:gd name="T58" fmla="*/ 83 w 209"/>
                  <a:gd name="T59" fmla="*/ 95 h 111"/>
                  <a:gd name="T60" fmla="*/ 79 w 209"/>
                  <a:gd name="T61" fmla="*/ 85 h 111"/>
                  <a:gd name="T62" fmla="*/ 88 w 209"/>
                  <a:gd name="T63" fmla="*/ 83 h 111"/>
                  <a:gd name="T64" fmla="*/ 167 w 209"/>
                  <a:gd name="T65" fmla="*/ 83 h 111"/>
                  <a:gd name="T66" fmla="*/ 169 w 209"/>
                  <a:gd name="T67" fmla="*/ 83 h 111"/>
                  <a:gd name="T68" fmla="*/ 170 w 209"/>
                  <a:gd name="T69" fmla="*/ 83 h 111"/>
                  <a:gd name="T70" fmla="*/ 171 w 209"/>
                  <a:gd name="T71" fmla="*/ 83 h 111"/>
                  <a:gd name="T72" fmla="*/ 172 w 209"/>
                  <a:gd name="T73" fmla="*/ 82 h 111"/>
                  <a:gd name="T74" fmla="*/ 173 w 209"/>
                  <a:gd name="T75" fmla="*/ 81 h 111"/>
                  <a:gd name="T76" fmla="*/ 174 w 209"/>
                  <a:gd name="T77" fmla="*/ 81 h 111"/>
                  <a:gd name="T78" fmla="*/ 174 w 209"/>
                  <a:gd name="T79" fmla="*/ 80 h 111"/>
                  <a:gd name="T80" fmla="*/ 175 w 209"/>
                  <a:gd name="T81" fmla="*/ 79 h 111"/>
                  <a:gd name="T82" fmla="*/ 202 w 209"/>
                  <a:gd name="T83" fmla="*/ 32 h 111"/>
                  <a:gd name="T84" fmla="*/ 190 w 209"/>
                  <a:gd name="T85" fmla="*/ 21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09" h="111">
                    <a:moveTo>
                      <a:pt x="190" y="21"/>
                    </a:moveTo>
                    <a:cubicBezTo>
                      <a:pt x="48" y="21"/>
                      <a:pt x="48" y="21"/>
                      <a:pt x="48" y="21"/>
                    </a:cubicBezTo>
                    <a:cubicBezTo>
                      <a:pt x="48" y="21"/>
                      <a:pt x="47" y="21"/>
                      <a:pt x="46" y="21"/>
                    </a:cubicBezTo>
                    <a:cubicBezTo>
                      <a:pt x="30" y="3"/>
                      <a:pt x="30" y="3"/>
                      <a:pt x="30" y="3"/>
                    </a:cubicBezTo>
                    <a:cubicBezTo>
                      <a:pt x="30" y="3"/>
                      <a:pt x="28" y="0"/>
                      <a:pt x="23" y="0"/>
                    </a:cubicBezTo>
                    <a:cubicBezTo>
                      <a:pt x="19" y="1"/>
                      <a:pt x="16" y="0"/>
                      <a:pt x="14" y="0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4" y="0"/>
                      <a:pt x="0" y="4"/>
                      <a:pt x="0" y="10"/>
                    </a:cubicBezTo>
                    <a:cubicBezTo>
                      <a:pt x="0" y="15"/>
                      <a:pt x="4" y="20"/>
                      <a:pt x="10" y="20"/>
                    </a:cubicBezTo>
                    <a:cubicBezTo>
                      <a:pt x="13" y="20"/>
                      <a:pt x="16" y="18"/>
                      <a:pt x="18" y="15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23" y="15"/>
                      <a:pt x="27" y="14"/>
                      <a:pt x="31" y="19"/>
                    </a:cubicBezTo>
                    <a:cubicBezTo>
                      <a:pt x="32" y="20"/>
                      <a:pt x="33" y="23"/>
                      <a:pt x="36" y="26"/>
                    </a:cubicBezTo>
                    <a:cubicBezTo>
                      <a:pt x="35" y="27"/>
                      <a:pt x="36" y="29"/>
                      <a:pt x="36" y="32"/>
                    </a:cubicBezTo>
                    <a:cubicBezTo>
                      <a:pt x="75" y="107"/>
                      <a:pt x="75" y="107"/>
                      <a:pt x="75" y="107"/>
                    </a:cubicBezTo>
                    <a:cubicBezTo>
                      <a:pt x="76" y="108"/>
                      <a:pt x="76" y="108"/>
                      <a:pt x="76" y="108"/>
                    </a:cubicBezTo>
                    <a:cubicBezTo>
                      <a:pt x="78" y="110"/>
                      <a:pt x="78" y="110"/>
                      <a:pt x="78" y="110"/>
                    </a:cubicBezTo>
                    <a:cubicBezTo>
                      <a:pt x="80" y="111"/>
                      <a:pt x="80" y="111"/>
                      <a:pt x="80" y="111"/>
                    </a:cubicBezTo>
                    <a:cubicBezTo>
                      <a:pt x="83" y="111"/>
                      <a:pt x="83" y="111"/>
                      <a:pt x="83" y="111"/>
                    </a:cubicBezTo>
                    <a:cubicBezTo>
                      <a:pt x="145" y="111"/>
                      <a:pt x="145" y="111"/>
                      <a:pt x="145" y="111"/>
                    </a:cubicBezTo>
                    <a:cubicBezTo>
                      <a:pt x="156" y="111"/>
                      <a:pt x="160" y="107"/>
                      <a:pt x="160" y="104"/>
                    </a:cubicBezTo>
                    <a:cubicBezTo>
                      <a:pt x="160" y="103"/>
                      <a:pt x="160" y="103"/>
                      <a:pt x="160" y="103"/>
                    </a:cubicBezTo>
                    <a:cubicBezTo>
                      <a:pt x="160" y="102"/>
                      <a:pt x="160" y="102"/>
                      <a:pt x="160" y="102"/>
                    </a:cubicBezTo>
                    <a:cubicBezTo>
                      <a:pt x="160" y="101"/>
                      <a:pt x="160" y="101"/>
                      <a:pt x="160" y="101"/>
                    </a:cubicBezTo>
                    <a:cubicBezTo>
                      <a:pt x="159" y="100"/>
                      <a:pt x="159" y="100"/>
                      <a:pt x="159" y="100"/>
                    </a:cubicBezTo>
                    <a:cubicBezTo>
                      <a:pt x="159" y="99"/>
                      <a:pt x="159" y="99"/>
                      <a:pt x="159" y="99"/>
                    </a:cubicBezTo>
                    <a:cubicBezTo>
                      <a:pt x="157" y="99"/>
                      <a:pt x="157" y="99"/>
                      <a:pt x="157" y="99"/>
                    </a:cubicBezTo>
                    <a:cubicBezTo>
                      <a:pt x="155" y="98"/>
                      <a:pt x="155" y="98"/>
                      <a:pt x="155" y="98"/>
                    </a:cubicBezTo>
                    <a:cubicBezTo>
                      <a:pt x="88" y="98"/>
                      <a:pt x="88" y="98"/>
                      <a:pt x="88" y="98"/>
                    </a:cubicBezTo>
                    <a:cubicBezTo>
                      <a:pt x="88" y="98"/>
                      <a:pt x="85" y="99"/>
                      <a:pt x="83" y="95"/>
                    </a:cubicBezTo>
                    <a:cubicBezTo>
                      <a:pt x="79" y="85"/>
                      <a:pt x="79" y="85"/>
                      <a:pt x="79" y="85"/>
                    </a:cubicBezTo>
                    <a:cubicBezTo>
                      <a:pt x="79" y="83"/>
                      <a:pt x="86" y="83"/>
                      <a:pt x="88" y="83"/>
                    </a:cubicBezTo>
                    <a:cubicBezTo>
                      <a:pt x="167" y="83"/>
                      <a:pt x="167" y="83"/>
                      <a:pt x="167" y="83"/>
                    </a:cubicBezTo>
                    <a:cubicBezTo>
                      <a:pt x="169" y="83"/>
                      <a:pt x="169" y="83"/>
                      <a:pt x="169" y="83"/>
                    </a:cubicBezTo>
                    <a:cubicBezTo>
                      <a:pt x="170" y="83"/>
                      <a:pt x="170" y="83"/>
                      <a:pt x="170" y="83"/>
                    </a:cubicBezTo>
                    <a:cubicBezTo>
                      <a:pt x="171" y="83"/>
                      <a:pt x="171" y="83"/>
                      <a:pt x="171" y="83"/>
                    </a:cubicBezTo>
                    <a:cubicBezTo>
                      <a:pt x="172" y="82"/>
                      <a:pt x="172" y="82"/>
                      <a:pt x="172" y="82"/>
                    </a:cubicBezTo>
                    <a:cubicBezTo>
                      <a:pt x="173" y="81"/>
                      <a:pt x="173" y="81"/>
                      <a:pt x="173" y="81"/>
                    </a:cubicBezTo>
                    <a:cubicBezTo>
                      <a:pt x="174" y="81"/>
                      <a:pt x="174" y="81"/>
                      <a:pt x="174" y="81"/>
                    </a:cubicBezTo>
                    <a:cubicBezTo>
                      <a:pt x="174" y="80"/>
                      <a:pt x="174" y="80"/>
                      <a:pt x="174" y="80"/>
                    </a:cubicBezTo>
                    <a:cubicBezTo>
                      <a:pt x="175" y="79"/>
                      <a:pt x="175" y="79"/>
                      <a:pt x="175" y="79"/>
                    </a:cubicBezTo>
                    <a:cubicBezTo>
                      <a:pt x="202" y="32"/>
                      <a:pt x="202" y="32"/>
                      <a:pt x="202" y="32"/>
                    </a:cubicBezTo>
                    <a:cubicBezTo>
                      <a:pt x="209" y="21"/>
                      <a:pt x="203" y="21"/>
                      <a:pt x="190" y="2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2" name="Oval 25"/>
              <p:cNvSpPr>
                <a:spLocks noChangeArrowheads="1"/>
              </p:cNvSpPr>
              <p:nvPr/>
            </p:nvSpPr>
            <p:spPr bwMode="auto">
              <a:xfrm>
                <a:off x="9344448" y="4400081"/>
                <a:ext cx="66141" cy="69394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3" name="Oval 26"/>
              <p:cNvSpPr>
                <a:spLocks noChangeArrowheads="1"/>
              </p:cNvSpPr>
              <p:nvPr/>
            </p:nvSpPr>
            <p:spPr bwMode="auto">
              <a:xfrm>
                <a:off x="9477815" y="4400081"/>
                <a:ext cx="66141" cy="69394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4" name="Group 13"/>
            <p:cNvGrpSpPr/>
            <p:nvPr/>
          </p:nvGrpSpPr>
          <p:grpSpPr>
            <a:xfrm>
              <a:off x="9750416" y="2212111"/>
              <a:ext cx="1059194" cy="1174790"/>
              <a:chOff x="10116458" y="1627567"/>
              <a:chExt cx="1281624" cy="1421496"/>
            </a:xfrm>
          </p:grpSpPr>
          <p:sp>
            <p:nvSpPr>
              <p:cNvPr id="15" name="Freeform 11"/>
              <p:cNvSpPr>
                <a:spLocks/>
              </p:cNvSpPr>
              <p:nvPr/>
            </p:nvSpPr>
            <p:spPr bwMode="auto">
              <a:xfrm>
                <a:off x="10116458" y="1627567"/>
                <a:ext cx="1281624" cy="1421496"/>
              </a:xfrm>
              <a:custGeom>
                <a:avLst/>
                <a:gdLst>
                  <a:gd name="T0" fmla="*/ 448 w 500"/>
                  <a:gd name="T1" fmla="*/ 345 h 554"/>
                  <a:gd name="T2" fmla="*/ 345 w 500"/>
                  <a:gd name="T3" fmla="*/ 53 h 554"/>
                  <a:gd name="T4" fmla="*/ 52 w 500"/>
                  <a:gd name="T5" fmla="*/ 153 h 554"/>
                  <a:gd name="T6" fmla="*/ 155 w 500"/>
                  <a:gd name="T7" fmla="*/ 445 h 554"/>
                  <a:gd name="T8" fmla="*/ 169 w 500"/>
                  <a:gd name="T9" fmla="*/ 451 h 554"/>
                  <a:gd name="T10" fmla="*/ 210 w 500"/>
                  <a:gd name="T11" fmla="*/ 554 h 554"/>
                  <a:gd name="T12" fmla="*/ 264 w 500"/>
                  <a:gd name="T13" fmla="*/ 467 h 554"/>
                  <a:gd name="T14" fmla="*/ 448 w 500"/>
                  <a:gd name="T15" fmla="*/ 345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00" h="554">
                    <a:moveTo>
                      <a:pt x="448" y="345"/>
                    </a:moveTo>
                    <a:cubicBezTo>
                      <a:pt x="500" y="237"/>
                      <a:pt x="454" y="106"/>
                      <a:pt x="345" y="53"/>
                    </a:cubicBezTo>
                    <a:cubicBezTo>
                      <a:pt x="235" y="0"/>
                      <a:pt x="104" y="45"/>
                      <a:pt x="52" y="153"/>
                    </a:cubicBezTo>
                    <a:cubicBezTo>
                      <a:pt x="0" y="261"/>
                      <a:pt x="46" y="392"/>
                      <a:pt x="155" y="445"/>
                    </a:cubicBezTo>
                    <a:cubicBezTo>
                      <a:pt x="160" y="447"/>
                      <a:pt x="164" y="449"/>
                      <a:pt x="169" y="451"/>
                    </a:cubicBezTo>
                    <a:cubicBezTo>
                      <a:pt x="210" y="554"/>
                      <a:pt x="210" y="554"/>
                      <a:pt x="210" y="554"/>
                    </a:cubicBezTo>
                    <a:cubicBezTo>
                      <a:pt x="264" y="467"/>
                      <a:pt x="264" y="467"/>
                      <a:pt x="264" y="467"/>
                    </a:cubicBezTo>
                    <a:cubicBezTo>
                      <a:pt x="341" y="463"/>
                      <a:pt x="413" y="418"/>
                      <a:pt x="448" y="345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6" name="Freeform 27"/>
              <p:cNvSpPr>
                <a:spLocks/>
              </p:cNvSpPr>
              <p:nvPr/>
            </p:nvSpPr>
            <p:spPr bwMode="auto">
              <a:xfrm>
                <a:off x="10379939" y="2194647"/>
                <a:ext cx="251554" cy="330707"/>
              </a:xfrm>
              <a:custGeom>
                <a:avLst/>
                <a:gdLst>
                  <a:gd name="T0" fmla="*/ 78 w 98"/>
                  <a:gd name="T1" fmla="*/ 44 h 129"/>
                  <a:gd name="T2" fmla="*/ 98 w 98"/>
                  <a:gd name="T3" fmla="*/ 55 h 129"/>
                  <a:gd name="T4" fmla="*/ 67 w 98"/>
                  <a:gd name="T5" fmla="*/ 0 h 129"/>
                  <a:gd name="T6" fmla="*/ 3 w 98"/>
                  <a:gd name="T7" fmla="*/ 0 h 129"/>
                  <a:gd name="T8" fmla="*/ 21 w 98"/>
                  <a:gd name="T9" fmla="*/ 11 h 129"/>
                  <a:gd name="T10" fmla="*/ 7 w 98"/>
                  <a:gd name="T11" fmla="*/ 38 h 129"/>
                  <a:gd name="T12" fmla="*/ 7 w 98"/>
                  <a:gd name="T13" fmla="*/ 64 h 129"/>
                  <a:gd name="T14" fmla="*/ 44 w 98"/>
                  <a:gd name="T15" fmla="*/ 129 h 129"/>
                  <a:gd name="T16" fmla="*/ 47 w 98"/>
                  <a:gd name="T17" fmla="*/ 97 h 129"/>
                  <a:gd name="T18" fmla="*/ 78 w 98"/>
                  <a:gd name="T19" fmla="*/ 44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129">
                    <a:moveTo>
                      <a:pt x="78" y="44"/>
                    </a:moveTo>
                    <a:cubicBezTo>
                      <a:pt x="98" y="55"/>
                      <a:pt x="98" y="55"/>
                      <a:pt x="98" y="55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0" y="50"/>
                      <a:pt x="7" y="64"/>
                      <a:pt x="7" y="64"/>
                    </a:cubicBezTo>
                    <a:cubicBezTo>
                      <a:pt x="44" y="129"/>
                      <a:pt x="44" y="129"/>
                      <a:pt x="44" y="129"/>
                    </a:cubicBezTo>
                    <a:cubicBezTo>
                      <a:pt x="38" y="117"/>
                      <a:pt x="47" y="97"/>
                      <a:pt x="47" y="97"/>
                    </a:cubicBezTo>
                    <a:lnTo>
                      <a:pt x="78" y="4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" name="Freeform 28"/>
              <p:cNvSpPr>
                <a:spLocks/>
              </p:cNvSpPr>
              <p:nvPr/>
            </p:nvSpPr>
            <p:spPr bwMode="auto">
              <a:xfrm>
                <a:off x="10460176" y="2435358"/>
                <a:ext cx="274324" cy="166980"/>
              </a:xfrm>
              <a:custGeom>
                <a:avLst/>
                <a:gdLst>
                  <a:gd name="T0" fmla="*/ 62 w 107"/>
                  <a:gd name="T1" fmla="*/ 65 h 65"/>
                  <a:gd name="T2" fmla="*/ 107 w 107"/>
                  <a:gd name="T3" fmla="*/ 64 h 65"/>
                  <a:gd name="T4" fmla="*/ 107 w 107"/>
                  <a:gd name="T5" fmla="*/ 0 h 65"/>
                  <a:gd name="T6" fmla="*/ 30 w 107"/>
                  <a:gd name="T7" fmla="*/ 0 h 65"/>
                  <a:gd name="T8" fmla="*/ 62 w 107"/>
                  <a:gd name="T9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" h="65">
                    <a:moveTo>
                      <a:pt x="62" y="65"/>
                    </a:moveTo>
                    <a:cubicBezTo>
                      <a:pt x="107" y="64"/>
                      <a:pt x="107" y="64"/>
                      <a:pt x="107" y="64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0" y="0"/>
                      <a:pt x="0" y="58"/>
                      <a:pt x="62" y="6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" name="Freeform 29"/>
              <p:cNvSpPr>
                <a:spLocks/>
              </p:cNvSpPr>
              <p:nvPr/>
            </p:nvSpPr>
            <p:spPr bwMode="auto">
              <a:xfrm>
                <a:off x="10678117" y="1925745"/>
                <a:ext cx="338297" cy="214688"/>
              </a:xfrm>
              <a:custGeom>
                <a:avLst/>
                <a:gdLst>
                  <a:gd name="T0" fmla="*/ 101 w 132"/>
                  <a:gd name="T1" fmla="*/ 83 h 84"/>
                  <a:gd name="T2" fmla="*/ 132 w 132"/>
                  <a:gd name="T3" fmla="*/ 28 h 84"/>
                  <a:gd name="T4" fmla="*/ 113 w 132"/>
                  <a:gd name="T5" fmla="*/ 38 h 84"/>
                  <a:gd name="T6" fmla="*/ 97 w 132"/>
                  <a:gd name="T7" fmla="*/ 12 h 84"/>
                  <a:gd name="T8" fmla="*/ 74 w 132"/>
                  <a:gd name="T9" fmla="*/ 0 h 84"/>
                  <a:gd name="T10" fmla="*/ 0 w 132"/>
                  <a:gd name="T11" fmla="*/ 0 h 84"/>
                  <a:gd name="T12" fmla="*/ 26 w 132"/>
                  <a:gd name="T13" fmla="*/ 19 h 84"/>
                  <a:gd name="T14" fmla="*/ 57 w 132"/>
                  <a:gd name="T15" fmla="*/ 71 h 84"/>
                  <a:gd name="T16" fmla="*/ 38 w 132"/>
                  <a:gd name="T17" fmla="*/ 84 h 84"/>
                  <a:gd name="T18" fmla="*/ 101 w 132"/>
                  <a:gd name="T19" fmla="*/ 83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2" h="84">
                    <a:moveTo>
                      <a:pt x="101" y="83"/>
                    </a:moveTo>
                    <a:cubicBezTo>
                      <a:pt x="132" y="28"/>
                      <a:pt x="132" y="28"/>
                      <a:pt x="132" y="28"/>
                    </a:cubicBezTo>
                    <a:cubicBezTo>
                      <a:pt x="113" y="38"/>
                      <a:pt x="113" y="38"/>
                      <a:pt x="113" y="38"/>
                    </a:cubicBezTo>
                    <a:cubicBezTo>
                      <a:pt x="97" y="12"/>
                      <a:pt x="97" y="12"/>
                      <a:pt x="97" y="12"/>
                    </a:cubicBezTo>
                    <a:cubicBezTo>
                      <a:pt x="90" y="1"/>
                      <a:pt x="74" y="0"/>
                      <a:pt x="7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3" y="1"/>
                      <a:pt x="26" y="19"/>
                      <a:pt x="26" y="19"/>
                    </a:cubicBezTo>
                    <a:cubicBezTo>
                      <a:pt x="57" y="71"/>
                      <a:pt x="57" y="71"/>
                      <a:pt x="57" y="71"/>
                    </a:cubicBezTo>
                    <a:cubicBezTo>
                      <a:pt x="38" y="84"/>
                      <a:pt x="38" y="84"/>
                      <a:pt x="38" y="84"/>
                    </a:cubicBezTo>
                    <a:lnTo>
                      <a:pt x="101" y="8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" name="Freeform 30"/>
              <p:cNvSpPr>
                <a:spLocks/>
              </p:cNvSpPr>
              <p:nvPr/>
            </p:nvSpPr>
            <p:spPr bwMode="auto">
              <a:xfrm>
                <a:off x="10492705" y="1869362"/>
                <a:ext cx="238542" cy="312274"/>
              </a:xfrm>
              <a:custGeom>
                <a:avLst/>
                <a:gdLst>
                  <a:gd name="T0" fmla="*/ 93 w 93"/>
                  <a:gd name="T1" fmla="*/ 55 h 122"/>
                  <a:gd name="T2" fmla="*/ 21 w 93"/>
                  <a:gd name="T3" fmla="*/ 51 h 122"/>
                  <a:gd name="T4" fmla="*/ 0 w 93"/>
                  <a:gd name="T5" fmla="*/ 91 h 122"/>
                  <a:gd name="T6" fmla="*/ 56 w 93"/>
                  <a:gd name="T7" fmla="*/ 122 h 122"/>
                  <a:gd name="T8" fmla="*/ 93 w 93"/>
                  <a:gd name="T9" fmla="*/ 55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3" h="122">
                    <a:moveTo>
                      <a:pt x="93" y="55"/>
                    </a:moveTo>
                    <a:cubicBezTo>
                      <a:pt x="93" y="55"/>
                      <a:pt x="57" y="0"/>
                      <a:pt x="21" y="51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56" y="122"/>
                      <a:pt x="56" y="122"/>
                      <a:pt x="56" y="122"/>
                    </a:cubicBezTo>
                    <a:lnTo>
                      <a:pt x="93" y="5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" name="Freeform 31"/>
              <p:cNvSpPr>
                <a:spLocks/>
              </p:cNvSpPr>
              <p:nvPr/>
            </p:nvSpPr>
            <p:spPr bwMode="auto">
              <a:xfrm>
                <a:off x="10787630" y="2374639"/>
                <a:ext cx="313358" cy="278661"/>
              </a:xfrm>
              <a:custGeom>
                <a:avLst/>
                <a:gdLst>
                  <a:gd name="T0" fmla="*/ 93 w 122"/>
                  <a:gd name="T1" fmla="*/ 19 h 109"/>
                  <a:gd name="T2" fmla="*/ 32 w 122"/>
                  <a:gd name="T3" fmla="*/ 22 h 109"/>
                  <a:gd name="T4" fmla="*/ 30 w 122"/>
                  <a:gd name="T5" fmla="*/ 0 h 109"/>
                  <a:gd name="T6" fmla="*/ 0 w 122"/>
                  <a:gd name="T7" fmla="*/ 55 h 109"/>
                  <a:gd name="T8" fmla="*/ 35 w 122"/>
                  <a:gd name="T9" fmla="*/ 109 h 109"/>
                  <a:gd name="T10" fmla="*/ 35 w 122"/>
                  <a:gd name="T11" fmla="*/ 87 h 109"/>
                  <a:gd name="T12" fmla="*/ 65 w 122"/>
                  <a:gd name="T13" fmla="*/ 85 h 109"/>
                  <a:gd name="T14" fmla="*/ 87 w 122"/>
                  <a:gd name="T15" fmla="*/ 71 h 109"/>
                  <a:gd name="T16" fmla="*/ 122 w 122"/>
                  <a:gd name="T17" fmla="*/ 5 h 109"/>
                  <a:gd name="T18" fmla="*/ 93 w 122"/>
                  <a:gd name="T19" fmla="*/ 19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2" h="109">
                    <a:moveTo>
                      <a:pt x="93" y="19"/>
                    </a:moveTo>
                    <a:cubicBezTo>
                      <a:pt x="32" y="22"/>
                      <a:pt x="32" y="22"/>
                      <a:pt x="32" y="22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35" y="109"/>
                      <a:pt x="35" y="109"/>
                      <a:pt x="35" y="109"/>
                    </a:cubicBezTo>
                    <a:cubicBezTo>
                      <a:pt x="35" y="87"/>
                      <a:pt x="35" y="87"/>
                      <a:pt x="35" y="87"/>
                    </a:cubicBezTo>
                    <a:cubicBezTo>
                      <a:pt x="65" y="85"/>
                      <a:pt x="65" y="85"/>
                      <a:pt x="65" y="85"/>
                    </a:cubicBezTo>
                    <a:cubicBezTo>
                      <a:pt x="78" y="84"/>
                      <a:pt x="87" y="71"/>
                      <a:pt x="87" y="71"/>
                    </a:cubicBezTo>
                    <a:cubicBezTo>
                      <a:pt x="122" y="5"/>
                      <a:pt x="122" y="5"/>
                      <a:pt x="122" y="5"/>
                    </a:cubicBezTo>
                    <a:cubicBezTo>
                      <a:pt x="115" y="17"/>
                      <a:pt x="93" y="19"/>
                      <a:pt x="93" y="1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1" name="Freeform 32"/>
              <p:cNvSpPr>
                <a:spLocks/>
              </p:cNvSpPr>
              <p:nvPr/>
            </p:nvSpPr>
            <p:spPr bwMode="auto">
              <a:xfrm>
                <a:off x="10896058" y="2143686"/>
                <a:ext cx="271071" cy="253722"/>
              </a:xfrm>
              <a:custGeom>
                <a:avLst/>
                <a:gdLst>
                  <a:gd name="T0" fmla="*/ 41 w 106"/>
                  <a:gd name="T1" fmla="*/ 99 h 99"/>
                  <a:gd name="T2" fmla="*/ 79 w 106"/>
                  <a:gd name="T3" fmla="*/ 38 h 99"/>
                  <a:gd name="T4" fmla="*/ 53 w 106"/>
                  <a:gd name="T5" fmla="*/ 0 h 99"/>
                  <a:gd name="T6" fmla="*/ 0 w 106"/>
                  <a:gd name="T7" fmla="*/ 34 h 99"/>
                  <a:gd name="T8" fmla="*/ 41 w 106"/>
                  <a:gd name="T9" fmla="*/ 99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99">
                    <a:moveTo>
                      <a:pt x="41" y="99"/>
                    </a:moveTo>
                    <a:cubicBezTo>
                      <a:pt x="41" y="99"/>
                      <a:pt x="106" y="93"/>
                      <a:pt x="79" y="38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0" y="34"/>
                      <a:pt x="0" y="34"/>
                      <a:pt x="0" y="34"/>
                    </a:cubicBezTo>
                    <a:lnTo>
                      <a:pt x="41" y="9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2" name="Group 21"/>
            <p:cNvGrpSpPr/>
            <p:nvPr/>
          </p:nvGrpSpPr>
          <p:grpSpPr>
            <a:xfrm>
              <a:off x="7224304" y="2008696"/>
              <a:ext cx="802907" cy="909544"/>
              <a:chOff x="7059862" y="1381434"/>
              <a:chExt cx="971518" cy="1100548"/>
            </a:xfrm>
          </p:grpSpPr>
          <p:sp>
            <p:nvSpPr>
              <p:cNvPr id="23" name="Freeform 17"/>
              <p:cNvSpPr>
                <a:spLocks/>
              </p:cNvSpPr>
              <p:nvPr/>
            </p:nvSpPr>
            <p:spPr bwMode="auto">
              <a:xfrm>
                <a:off x="7059862" y="1381434"/>
                <a:ext cx="971518" cy="1100548"/>
              </a:xfrm>
              <a:custGeom>
                <a:avLst/>
                <a:gdLst>
                  <a:gd name="T0" fmla="*/ 359 w 379"/>
                  <a:gd name="T1" fmla="*/ 224 h 429"/>
                  <a:gd name="T2" fmla="*/ 226 w 379"/>
                  <a:gd name="T3" fmla="*/ 20 h 429"/>
                  <a:gd name="T4" fmla="*/ 20 w 379"/>
                  <a:gd name="T5" fmla="*/ 151 h 429"/>
                  <a:gd name="T6" fmla="*/ 153 w 379"/>
                  <a:gd name="T7" fmla="*/ 355 h 429"/>
                  <a:gd name="T8" fmla="*/ 165 w 379"/>
                  <a:gd name="T9" fmla="*/ 357 h 429"/>
                  <a:gd name="T10" fmla="*/ 215 w 379"/>
                  <a:gd name="T11" fmla="*/ 429 h 429"/>
                  <a:gd name="T12" fmla="*/ 241 w 379"/>
                  <a:gd name="T13" fmla="*/ 352 h 429"/>
                  <a:gd name="T14" fmla="*/ 359 w 379"/>
                  <a:gd name="T15" fmla="*/ 224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9" h="429">
                    <a:moveTo>
                      <a:pt x="359" y="224"/>
                    </a:moveTo>
                    <a:cubicBezTo>
                      <a:pt x="379" y="132"/>
                      <a:pt x="319" y="40"/>
                      <a:pt x="226" y="20"/>
                    </a:cubicBezTo>
                    <a:cubicBezTo>
                      <a:pt x="132" y="0"/>
                      <a:pt x="40" y="58"/>
                      <a:pt x="20" y="151"/>
                    </a:cubicBezTo>
                    <a:cubicBezTo>
                      <a:pt x="0" y="244"/>
                      <a:pt x="60" y="335"/>
                      <a:pt x="153" y="355"/>
                    </a:cubicBezTo>
                    <a:cubicBezTo>
                      <a:pt x="157" y="356"/>
                      <a:pt x="161" y="357"/>
                      <a:pt x="165" y="357"/>
                    </a:cubicBezTo>
                    <a:cubicBezTo>
                      <a:pt x="215" y="429"/>
                      <a:pt x="215" y="429"/>
                      <a:pt x="215" y="429"/>
                    </a:cubicBezTo>
                    <a:cubicBezTo>
                      <a:pt x="241" y="352"/>
                      <a:pt x="241" y="352"/>
                      <a:pt x="241" y="352"/>
                    </a:cubicBezTo>
                    <a:cubicBezTo>
                      <a:pt x="299" y="334"/>
                      <a:pt x="346" y="287"/>
                      <a:pt x="359" y="224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4" name="Freeform 33"/>
              <p:cNvSpPr>
                <a:spLocks noEditPoints="1"/>
              </p:cNvSpPr>
              <p:nvPr/>
            </p:nvSpPr>
            <p:spPr bwMode="auto">
              <a:xfrm>
                <a:off x="7400327" y="1646000"/>
                <a:ext cx="272155" cy="451062"/>
              </a:xfrm>
              <a:custGeom>
                <a:avLst/>
                <a:gdLst>
                  <a:gd name="T0" fmla="*/ 65 w 106"/>
                  <a:gd name="T1" fmla="*/ 81 h 176"/>
                  <a:gd name="T2" fmla="*/ 106 w 106"/>
                  <a:gd name="T3" fmla="*/ 28 h 176"/>
                  <a:gd name="T4" fmla="*/ 106 w 106"/>
                  <a:gd name="T5" fmla="*/ 0 h 176"/>
                  <a:gd name="T6" fmla="*/ 98 w 106"/>
                  <a:gd name="T7" fmla="*/ 0 h 176"/>
                  <a:gd name="T8" fmla="*/ 8 w 106"/>
                  <a:gd name="T9" fmla="*/ 0 h 176"/>
                  <a:gd name="T10" fmla="*/ 0 w 106"/>
                  <a:gd name="T11" fmla="*/ 0 h 176"/>
                  <a:gd name="T12" fmla="*/ 0 w 106"/>
                  <a:gd name="T13" fmla="*/ 28 h 176"/>
                  <a:gd name="T14" fmla="*/ 0 w 106"/>
                  <a:gd name="T15" fmla="*/ 28 h 176"/>
                  <a:gd name="T16" fmla="*/ 42 w 106"/>
                  <a:gd name="T17" fmla="*/ 81 h 176"/>
                  <a:gd name="T18" fmla="*/ 48 w 106"/>
                  <a:gd name="T19" fmla="*/ 89 h 176"/>
                  <a:gd name="T20" fmla="*/ 45 w 106"/>
                  <a:gd name="T21" fmla="*/ 94 h 176"/>
                  <a:gd name="T22" fmla="*/ 0 w 106"/>
                  <a:gd name="T23" fmla="*/ 147 h 176"/>
                  <a:gd name="T24" fmla="*/ 0 w 106"/>
                  <a:gd name="T25" fmla="*/ 147 h 176"/>
                  <a:gd name="T26" fmla="*/ 0 w 106"/>
                  <a:gd name="T27" fmla="*/ 176 h 176"/>
                  <a:gd name="T28" fmla="*/ 8 w 106"/>
                  <a:gd name="T29" fmla="*/ 176 h 176"/>
                  <a:gd name="T30" fmla="*/ 98 w 106"/>
                  <a:gd name="T31" fmla="*/ 176 h 176"/>
                  <a:gd name="T32" fmla="*/ 106 w 106"/>
                  <a:gd name="T33" fmla="*/ 176 h 176"/>
                  <a:gd name="T34" fmla="*/ 106 w 106"/>
                  <a:gd name="T35" fmla="*/ 147 h 176"/>
                  <a:gd name="T36" fmla="*/ 62 w 106"/>
                  <a:gd name="T37" fmla="*/ 94 h 176"/>
                  <a:gd name="T38" fmla="*/ 59 w 106"/>
                  <a:gd name="T39" fmla="*/ 89 h 176"/>
                  <a:gd name="T40" fmla="*/ 65 w 106"/>
                  <a:gd name="T41" fmla="*/ 81 h 176"/>
                  <a:gd name="T42" fmla="*/ 16 w 106"/>
                  <a:gd name="T43" fmla="*/ 147 h 176"/>
                  <a:gd name="T44" fmla="*/ 16 w 106"/>
                  <a:gd name="T45" fmla="*/ 143 h 176"/>
                  <a:gd name="T46" fmla="*/ 16 w 106"/>
                  <a:gd name="T47" fmla="*/ 143 h 176"/>
                  <a:gd name="T48" fmla="*/ 47 w 106"/>
                  <a:gd name="T49" fmla="*/ 106 h 176"/>
                  <a:gd name="T50" fmla="*/ 16 w 106"/>
                  <a:gd name="T51" fmla="*/ 147 h 176"/>
                  <a:gd name="T52" fmla="*/ 90 w 106"/>
                  <a:gd name="T53" fmla="*/ 143 h 176"/>
                  <a:gd name="T54" fmla="*/ 90 w 106"/>
                  <a:gd name="T55" fmla="*/ 145 h 176"/>
                  <a:gd name="T56" fmla="*/ 58 w 106"/>
                  <a:gd name="T57" fmla="*/ 106 h 176"/>
                  <a:gd name="T58" fmla="*/ 90 w 106"/>
                  <a:gd name="T59" fmla="*/ 143 h 176"/>
                  <a:gd name="T60" fmla="*/ 47 w 106"/>
                  <a:gd name="T61" fmla="*/ 47 h 176"/>
                  <a:gd name="T62" fmla="*/ 21 w 106"/>
                  <a:gd name="T63" fmla="*/ 51 h 176"/>
                  <a:gd name="T64" fmla="*/ 16 w 106"/>
                  <a:gd name="T65" fmla="*/ 32 h 176"/>
                  <a:gd name="T66" fmla="*/ 16 w 106"/>
                  <a:gd name="T67" fmla="*/ 32 h 176"/>
                  <a:gd name="T68" fmla="*/ 16 w 106"/>
                  <a:gd name="T69" fmla="*/ 12 h 176"/>
                  <a:gd name="T70" fmla="*/ 22 w 106"/>
                  <a:gd name="T71" fmla="*/ 12 h 176"/>
                  <a:gd name="T72" fmla="*/ 85 w 106"/>
                  <a:gd name="T73" fmla="*/ 12 h 176"/>
                  <a:gd name="T74" fmla="*/ 90 w 106"/>
                  <a:gd name="T75" fmla="*/ 12 h 176"/>
                  <a:gd name="T76" fmla="*/ 90 w 106"/>
                  <a:gd name="T77" fmla="*/ 32 h 176"/>
                  <a:gd name="T78" fmla="*/ 89 w 106"/>
                  <a:gd name="T79" fmla="*/ 42 h 176"/>
                  <a:gd name="T80" fmla="*/ 68 w 106"/>
                  <a:gd name="T81" fmla="*/ 49 h 176"/>
                  <a:gd name="T82" fmla="*/ 47 w 106"/>
                  <a:gd name="T83" fmla="*/ 47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06" h="176">
                    <a:moveTo>
                      <a:pt x="65" y="81"/>
                    </a:moveTo>
                    <a:cubicBezTo>
                      <a:pt x="89" y="75"/>
                      <a:pt x="106" y="54"/>
                      <a:pt x="106" y="28"/>
                    </a:cubicBezTo>
                    <a:cubicBezTo>
                      <a:pt x="106" y="0"/>
                      <a:pt x="106" y="0"/>
                      <a:pt x="106" y="0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54"/>
                      <a:pt x="18" y="76"/>
                      <a:pt x="42" y="81"/>
                    </a:cubicBezTo>
                    <a:cubicBezTo>
                      <a:pt x="45" y="83"/>
                      <a:pt x="47" y="86"/>
                      <a:pt x="48" y="89"/>
                    </a:cubicBezTo>
                    <a:cubicBezTo>
                      <a:pt x="47" y="91"/>
                      <a:pt x="46" y="92"/>
                      <a:pt x="45" y="94"/>
                    </a:cubicBezTo>
                    <a:cubicBezTo>
                      <a:pt x="20" y="98"/>
                      <a:pt x="0" y="120"/>
                      <a:pt x="0" y="147"/>
                    </a:cubicBezTo>
                    <a:cubicBezTo>
                      <a:pt x="0" y="147"/>
                      <a:pt x="0" y="147"/>
                      <a:pt x="0" y="147"/>
                    </a:cubicBezTo>
                    <a:cubicBezTo>
                      <a:pt x="0" y="176"/>
                      <a:pt x="0" y="176"/>
                      <a:pt x="0" y="176"/>
                    </a:cubicBezTo>
                    <a:cubicBezTo>
                      <a:pt x="8" y="176"/>
                      <a:pt x="8" y="176"/>
                      <a:pt x="8" y="176"/>
                    </a:cubicBezTo>
                    <a:cubicBezTo>
                      <a:pt x="98" y="176"/>
                      <a:pt x="98" y="176"/>
                      <a:pt x="98" y="176"/>
                    </a:cubicBezTo>
                    <a:cubicBezTo>
                      <a:pt x="106" y="176"/>
                      <a:pt x="106" y="176"/>
                      <a:pt x="106" y="176"/>
                    </a:cubicBezTo>
                    <a:cubicBezTo>
                      <a:pt x="106" y="147"/>
                      <a:pt x="106" y="147"/>
                      <a:pt x="106" y="147"/>
                    </a:cubicBezTo>
                    <a:cubicBezTo>
                      <a:pt x="106" y="120"/>
                      <a:pt x="87" y="98"/>
                      <a:pt x="62" y="94"/>
                    </a:cubicBezTo>
                    <a:cubicBezTo>
                      <a:pt x="61" y="92"/>
                      <a:pt x="60" y="91"/>
                      <a:pt x="59" y="89"/>
                    </a:cubicBezTo>
                    <a:cubicBezTo>
                      <a:pt x="60" y="86"/>
                      <a:pt x="62" y="83"/>
                      <a:pt x="65" y="81"/>
                    </a:cubicBezTo>
                    <a:close/>
                    <a:moveTo>
                      <a:pt x="16" y="147"/>
                    </a:moveTo>
                    <a:cubicBezTo>
                      <a:pt x="16" y="143"/>
                      <a:pt x="16" y="143"/>
                      <a:pt x="16" y="143"/>
                    </a:cubicBezTo>
                    <a:cubicBezTo>
                      <a:pt x="16" y="143"/>
                      <a:pt x="16" y="143"/>
                      <a:pt x="16" y="143"/>
                    </a:cubicBezTo>
                    <a:cubicBezTo>
                      <a:pt x="16" y="124"/>
                      <a:pt x="29" y="109"/>
                      <a:pt x="47" y="106"/>
                    </a:cubicBezTo>
                    <a:cubicBezTo>
                      <a:pt x="47" y="113"/>
                      <a:pt x="43" y="131"/>
                      <a:pt x="16" y="147"/>
                    </a:cubicBezTo>
                    <a:close/>
                    <a:moveTo>
                      <a:pt x="90" y="143"/>
                    </a:moveTo>
                    <a:cubicBezTo>
                      <a:pt x="90" y="145"/>
                      <a:pt x="90" y="145"/>
                      <a:pt x="90" y="145"/>
                    </a:cubicBezTo>
                    <a:cubicBezTo>
                      <a:pt x="79" y="138"/>
                      <a:pt x="57" y="122"/>
                      <a:pt x="58" y="106"/>
                    </a:cubicBezTo>
                    <a:cubicBezTo>
                      <a:pt x="76" y="109"/>
                      <a:pt x="90" y="124"/>
                      <a:pt x="90" y="143"/>
                    </a:cubicBezTo>
                    <a:close/>
                    <a:moveTo>
                      <a:pt x="47" y="47"/>
                    </a:moveTo>
                    <a:cubicBezTo>
                      <a:pt x="36" y="42"/>
                      <a:pt x="26" y="48"/>
                      <a:pt x="21" y="51"/>
                    </a:cubicBezTo>
                    <a:cubicBezTo>
                      <a:pt x="18" y="46"/>
                      <a:pt x="16" y="39"/>
                      <a:pt x="16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85" y="12"/>
                      <a:pt x="85" y="12"/>
                      <a:pt x="85" y="12"/>
                    </a:cubicBezTo>
                    <a:cubicBezTo>
                      <a:pt x="90" y="12"/>
                      <a:pt x="90" y="12"/>
                      <a:pt x="90" y="12"/>
                    </a:cubicBezTo>
                    <a:cubicBezTo>
                      <a:pt x="90" y="32"/>
                      <a:pt x="90" y="32"/>
                      <a:pt x="90" y="32"/>
                    </a:cubicBezTo>
                    <a:cubicBezTo>
                      <a:pt x="90" y="36"/>
                      <a:pt x="90" y="39"/>
                      <a:pt x="89" y="42"/>
                    </a:cubicBezTo>
                    <a:cubicBezTo>
                      <a:pt x="83" y="42"/>
                      <a:pt x="72" y="47"/>
                      <a:pt x="68" y="49"/>
                    </a:cubicBezTo>
                    <a:cubicBezTo>
                      <a:pt x="63" y="52"/>
                      <a:pt x="63" y="53"/>
                      <a:pt x="47" y="4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5" name="Freeform 34"/>
              <p:cNvSpPr>
                <a:spLocks/>
              </p:cNvSpPr>
              <p:nvPr/>
            </p:nvSpPr>
            <p:spPr bwMode="auto">
              <a:xfrm>
                <a:off x="7375389" y="2115495"/>
                <a:ext cx="319864" cy="56383"/>
              </a:xfrm>
              <a:custGeom>
                <a:avLst/>
                <a:gdLst>
                  <a:gd name="T0" fmla="*/ 117 w 125"/>
                  <a:gd name="T1" fmla="*/ 0 h 22"/>
                  <a:gd name="T2" fmla="*/ 8 w 125"/>
                  <a:gd name="T3" fmla="*/ 0 h 22"/>
                  <a:gd name="T4" fmla="*/ 0 w 125"/>
                  <a:gd name="T5" fmla="*/ 11 h 22"/>
                  <a:gd name="T6" fmla="*/ 8 w 125"/>
                  <a:gd name="T7" fmla="*/ 22 h 22"/>
                  <a:gd name="T8" fmla="*/ 117 w 125"/>
                  <a:gd name="T9" fmla="*/ 22 h 22"/>
                  <a:gd name="T10" fmla="*/ 125 w 125"/>
                  <a:gd name="T11" fmla="*/ 11 h 22"/>
                  <a:gd name="T12" fmla="*/ 117 w 125"/>
                  <a:gd name="T13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5" h="22">
                    <a:moveTo>
                      <a:pt x="117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5"/>
                      <a:pt x="0" y="11"/>
                    </a:cubicBezTo>
                    <a:cubicBezTo>
                      <a:pt x="0" y="17"/>
                      <a:pt x="3" y="22"/>
                      <a:pt x="8" y="22"/>
                    </a:cubicBezTo>
                    <a:cubicBezTo>
                      <a:pt x="117" y="22"/>
                      <a:pt x="117" y="22"/>
                      <a:pt x="117" y="22"/>
                    </a:cubicBezTo>
                    <a:cubicBezTo>
                      <a:pt x="121" y="22"/>
                      <a:pt x="125" y="17"/>
                      <a:pt x="125" y="11"/>
                    </a:cubicBezTo>
                    <a:cubicBezTo>
                      <a:pt x="125" y="5"/>
                      <a:pt x="121" y="0"/>
                      <a:pt x="11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6" name="Freeform 35"/>
              <p:cNvSpPr>
                <a:spLocks/>
              </p:cNvSpPr>
              <p:nvPr/>
            </p:nvSpPr>
            <p:spPr bwMode="auto">
              <a:xfrm>
                <a:off x="7375389" y="1569016"/>
                <a:ext cx="319864" cy="58551"/>
              </a:xfrm>
              <a:custGeom>
                <a:avLst/>
                <a:gdLst>
                  <a:gd name="T0" fmla="*/ 8 w 125"/>
                  <a:gd name="T1" fmla="*/ 23 h 23"/>
                  <a:gd name="T2" fmla="*/ 117 w 125"/>
                  <a:gd name="T3" fmla="*/ 23 h 23"/>
                  <a:gd name="T4" fmla="*/ 125 w 125"/>
                  <a:gd name="T5" fmla="*/ 11 h 23"/>
                  <a:gd name="T6" fmla="*/ 117 w 125"/>
                  <a:gd name="T7" fmla="*/ 0 h 23"/>
                  <a:gd name="T8" fmla="*/ 8 w 125"/>
                  <a:gd name="T9" fmla="*/ 0 h 23"/>
                  <a:gd name="T10" fmla="*/ 0 w 125"/>
                  <a:gd name="T11" fmla="*/ 11 h 23"/>
                  <a:gd name="T12" fmla="*/ 8 w 125"/>
                  <a:gd name="T13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5" h="23">
                    <a:moveTo>
                      <a:pt x="8" y="23"/>
                    </a:moveTo>
                    <a:cubicBezTo>
                      <a:pt x="117" y="23"/>
                      <a:pt x="117" y="23"/>
                      <a:pt x="117" y="23"/>
                    </a:cubicBezTo>
                    <a:cubicBezTo>
                      <a:pt x="121" y="23"/>
                      <a:pt x="125" y="17"/>
                      <a:pt x="125" y="11"/>
                    </a:cubicBezTo>
                    <a:cubicBezTo>
                      <a:pt x="125" y="5"/>
                      <a:pt x="121" y="0"/>
                      <a:pt x="117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5"/>
                      <a:pt x="0" y="11"/>
                    </a:cubicBezTo>
                    <a:cubicBezTo>
                      <a:pt x="0" y="17"/>
                      <a:pt x="3" y="23"/>
                      <a:pt x="8" y="2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7" name="Group 26"/>
            <p:cNvGrpSpPr/>
            <p:nvPr/>
          </p:nvGrpSpPr>
          <p:grpSpPr>
            <a:xfrm>
              <a:off x="8309484" y="3068785"/>
              <a:ext cx="1059194" cy="1156869"/>
              <a:chOff x="8372930" y="2664142"/>
              <a:chExt cx="1281624" cy="1399811"/>
            </a:xfrm>
          </p:grpSpPr>
          <p:sp>
            <p:nvSpPr>
              <p:cNvPr id="28" name="Freeform 18"/>
              <p:cNvSpPr>
                <a:spLocks/>
              </p:cNvSpPr>
              <p:nvPr/>
            </p:nvSpPr>
            <p:spPr bwMode="auto">
              <a:xfrm>
                <a:off x="8372930" y="2664142"/>
                <a:ext cx="1281624" cy="1399811"/>
              </a:xfrm>
              <a:custGeom>
                <a:avLst/>
                <a:gdLst>
                  <a:gd name="T0" fmla="*/ 435 w 500"/>
                  <a:gd name="T1" fmla="*/ 369 h 546"/>
                  <a:gd name="T2" fmla="*/ 369 w 500"/>
                  <a:gd name="T3" fmla="*/ 66 h 546"/>
                  <a:gd name="T4" fmla="*/ 66 w 500"/>
                  <a:gd name="T5" fmla="*/ 129 h 546"/>
                  <a:gd name="T6" fmla="*/ 132 w 500"/>
                  <a:gd name="T7" fmla="*/ 431 h 546"/>
                  <a:gd name="T8" fmla="*/ 144 w 500"/>
                  <a:gd name="T9" fmla="*/ 439 h 546"/>
                  <a:gd name="T10" fmla="*/ 172 w 500"/>
                  <a:gd name="T11" fmla="*/ 546 h 546"/>
                  <a:gd name="T12" fmla="*/ 237 w 500"/>
                  <a:gd name="T13" fmla="*/ 466 h 546"/>
                  <a:gd name="T14" fmla="*/ 435 w 500"/>
                  <a:gd name="T15" fmla="*/ 369 h 5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00" h="546">
                    <a:moveTo>
                      <a:pt x="435" y="369"/>
                    </a:moveTo>
                    <a:cubicBezTo>
                      <a:pt x="500" y="268"/>
                      <a:pt x="471" y="133"/>
                      <a:pt x="369" y="66"/>
                    </a:cubicBezTo>
                    <a:cubicBezTo>
                      <a:pt x="267" y="0"/>
                      <a:pt x="131" y="28"/>
                      <a:pt x="66" y="129"/>
                    </a:cubicBezTo>
                    <a:cubicBezTo>
                      <a:pt x="0" y="229"/>
                      <a:pt x="30" y="365"/>
                      <a:pt x="132" y="431"/>
                    </a:cubicBezTo>
                    <a:cubicBezTo>
                      <a:pt x="136" y="434"/>
                      <a:pt x="140" y="436"/>
                      <a:pt x="144" y="439"/>
                    </a:cubicBezTo>
                    <a:cubicBezTo>
                      <a:pt x="172" y="546"/>
                      <a:pt x="172" y="546"/>
                      <a:pt x="172" y="546"/>
                    </a:cubicBezTo>
                    <a:cubicBezTo>
                      <a:pt x="237" y="466"/>
                      <a:pt x="237" y="466"/>
                      <a:pt x="237" y="466"/>
                    </a:cubicBezTo>
                    <a:cubicBezTo>
                      <a:pt x="313" y="472"/>
                      <a:pt x="390" y="437"/>
                      <a:pt x="435" y="369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9" name="Freeform 36"/>
              <p:cNvSpPr>
                <a:spLocks noEditPoints="1"/>
              </p:cNvSpPr>
              <p:nvPr/>
            </p:nvSpPr>
            <p:spPr bwMode="auto">
              <a:xfrm>
                <a:off x="8767609" y="2946056"/>
                <a:ext cx="479253" cy="715627"/>
              </a:xfrm>
              <a:custGeom>
                <a:avLst/>
                <a:gdLst>
                  <a:gd name="T0" fmla="*/ 93 w 187"/>
                  <a:gd name="T1" fmla="*/ 1 h 279"/>
                  <a:gd name="T2" fmla="*/ 18 w 187"/>
                  <a:gd name="T3" fmla="*/ 38 h 279"/>
                  <a:gd name="T4" fmla="*/ 2 w 187"/>
                  <a:gd name="T5" fmla="*/ 103 h 279"/>
                  <a:gd name="T6" fmla="*/ 27 w 187"/>
                  <a:gd name="T7" fmla="*/ 158 h 279"/>
                  <a:gd name="T8" fmla="*/ 27 w 187"/>
                  <a:gd name="T9" fmla="*/ 158 h 279"/>
                  <a:gd name="T10" fmla="*/ 42 w 187"/>
                  <a:gd name="T11" fmla="*/ 204 h 279"/>
                  <a:gd name="T12" fmla="*/ 51 w 187"/>
                  <a:gd name="T13" fmla="*/ 269 h 279"/>
                  <a:gd name="T14" fmla="*/ 55 w 187"/>
                  <a:gd name="T15" fmla="*/ 273 h 279"/>
                  <a:gd name="T16" fmla="*/ 91 w 187"/>
                  <a:gd name="T17" fmla="*/ 279 h 279"/>
                  <a:gd name="T18" fmla="*/ 134 w 187"/>
                  <a:gd name="T19" fmla="*/ 271 h 279"/>
                  <a:gd name="T20" fmla="*/ 144 w 187"/>
                  <a:gd name="T21" fmla="*/ 246 h 279"/>
                  <a:gd name="T22" fmla="*/ 149 w 187"/>
                  <a:gd name="T23" fmla="*/ 184 h 279"/>
                  <a:gd name="T24" fmla="*/ 160 w 187"/>
                  <a:gd name="T25" fmla="*/ 156 h 279"/>
                  <a:gd name="T26" fmla="*/ 176 w 187"/>
                  <a:gd name="T27" fmla="*/ 127 h 279"/>
                  <a:gd name="T28" fmla="*/ 185 w 187"/>
                  <a:gd name="T29" fmla="*/ 70 h 279"/>
                  <a:gd name="T30" fmla="*/ 94 w 187"/>
                  <a:gd name="T31" fmla="*/ 1 h 279"/>
                  <a:gd name="T32" fmla="*/ 164 w 187"/>
                  <a:gd name="T33" fmla="*/ 74 h 279"/>
                  <a:gd name="T34" fmla="*/ 130 w 187"/>
                  <a:gd name="T35" fmla="*/ 169 h 279"/>
                  <a:gd name="T36" fmla="*/ 127 w 187"/>
                  <a:gd name="T37" fmla="*/ 184 h 279"/>
                  <a:gd name="T38" fmla="*/ 125 w 187"/>
                  <a:gd name="T39" fmla="*/ 193 h 279"/>
                  <a:gd name="T40" fmla="*/ 103 w 187"/>
                  <a:gd name="T41" fmla="*/ 199 h 279"/>
                  <a:gd name="T42" fmla="*/ 101 w 187"/>
                  <a:gd name="T43" fmla="*/ 148 h 279"/>
                  <a:gd name="T44" fmla="*/ 125 w 187"/>
                  <a:gd name="T45" fmla="*/ 71 h 279"/>
                  <a:gd name="T46" fmla="*/ 112 w 187"/>
                  <a:gd name="T47" fmla="*/ 65 h 279"/>
                  <a:gd name="T48" fmla="*/ 99 w 187"/>
                  <a:gd name="T49" fmla="*/ 66 h 279"/>
                  <a:gd name="T50" fmla="*/ 75 w 187"/>
                  <a:gd name="T51" fmla="*/ 68 h 279"/>
                  <a:gd name="T52" fmla="*/ 66 w 187"/>
                  <a:gd name="T53" fmla="*/ 69 h 279"/>
                  <a:gd name="T54" fmla="*/ 52 w 187"/>
                  <a:gd name="T55" fmla="*/ 77 h 279"/>
                  <a:gd name="T56" fmla="*/ 83 w 187"/>
                  <a:gd name="T57" fmla="*/ 153 h 279"/>
                  <a:gd name="T58" fmla="*/ 65 w 187"/>
                  <a:gd name="T59" fmla="*/ 198 h 279"/>
                  <a:gd name="T60" fmla="*/ 62 w 187"/>
                  <a:gd name="T61" fmla="*/ 194 h 279"/>
                  <a:gd name="T62" fmla="*/ 60 w 187"/>
                  <a:gd name="T63" fmla="*/ 185 h 279"/>
                  <a:gd name="T64" fmla="*/ 57 w 187"/>
                  <a:gd name="T65" fmla="*/ 170 h 279"/>
                  <a:gd name="T66" fmla="*/ 31 w 187"/>
                  <a:gd name="T67" fmla="*/ 122 h 279"/>
                  <a:gd name="T68" fmla="*/ 23 w 187"/>
                  <a:gd name="T69" fmla="*/ 76 h 279"/>
                  <a:gd name="T70" fmla="*/ 36 w 187"/>
                  <a:gd name="T71" fmla="*/ 47 h 279"/>
                  <a:gd name="T72" fmla="*/ 93 w 187"/>
                  <a:gd name="T73" fmla="*/ 20 h 279"/>
                  <a:gd name="T74" fmla="*/ 93 w 187"/>
                  <a:gd name="T75" fmla="*/ 19 h 279"/>
                  <a:gd name="T76" fmla="*/ 150 w 187"/>
                  <a:gd name="T77" fmla="*/ 45 h 279"/>
                  <a:gd name="T78" fmla="*/ 72 w 187"/>
                  <a:gd name="T79" fmla="*/ 71 h 279"/>
                  <a:gd name="T80" fmla="*/ 80 w 187"/>
                  <a:gd name="T81" fmla="*/ 76 h 279"/>
                  <a:gd name="T82" fmla="*/ 83 w 187"/>
                  <a:gd name="T83" fmla="*/ 69 h 279"/>
                  <a:gd name="T84" fmla="*/ 91 w 187"/>
                  <a:gd name="T85" fmla="*/ 69 h 279"/>
                  <a:gd name="T86" fmla="*/ 95 w 187"/>
                  <a:gd name="T87" fmla="*/ 69 h 279"/>
                  <a:gd name="T88" fmla="*/ 98 w 187"/>
                  <a:gd name="T89" fmla="*/ 79 h 279"/>
                  <a:gd name="T90" fmla="*/ 103 w 187"/>
                  <a:gd name="T91" fmla="*/ 77 h 279"/>
                  <a:gd name="T92" fmla="*/ 116 w 187"/>
                  <a:gd name="T93" fmla="*/ 78 h 279"/>
                  <a:gd name="T94" fmla="*/ 63 w 187"/>
                  <a:gd name="T95" fmla="*/ 80 h 279"/>
                  <a:gd name="T96" fmla="*/ 72 w 187"/>
                  <a:gd name="T97" fmla="*/ 71 h 279"/>
                  <a:gd name="T98" fmla="*/ 114 w 187"/>
                  <a:gd name="T99" fmla="*/ 71 h 279"/>
                  <a:gd name="T100" fmla="*/ 115 w 187"/>
                  <a:gd name="T101" fmla="*/ 69 h 279"/>
                  <a:gd name="T102" fmla="*/ 107 w 187"/>
                  <a:gd name="T103" fmla="*/ 68 h 279"/>
                  <a:gd name="T104" fmla="*/ 103 w 187"/>
                  <a:gd name="T105" fmla="*/ 69 h 279"/>
                  <a:gd name="T106" fmla="*/ 62 w 187"/>
                  <a:gd name="T107" fmla="*/ 77 h 279"/>
                  <a:gd name="T108" fmla="*/ 62 w 187"/>
                  <a:gd name="T109" fmla="*/ 77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87" h="279">
                    <a:moveTo>
                      <a:pt x="94" y="1"/>
                    </a:moveTo>
                    <a:cubicBezTo>
                      <a:pt x="93" y="1"/>
                      <a:pt x="93" y="1"/>
                      <a:pt x="93" y="1"/>
                    </a:cubicBezTo>
                    <a:cubicBezTo>
                      <a:pt x="93" y="1"/>
                      <a:pt x="93" y="1"/>
                      <a:pt x="92" y="1"/>
                    </a:cubicBezTo>
                    <a:cubicBezTo>
                      <a:pt x="53" y="2"/>
                      <a:pt x="30" y="21"/>
                      <a:pt x="18" y="38"/>
                    </a:cubicBezTo>
                    <a:cubicBezTo>
                      <a:pt x="6" y="54"/>
                      <a:pt x="2" y="71"/>
                      <a:pt x="2" y="73"/>
                    </a:cubicBezTo>
                    <a:cubicBezTo>
                      <a:pt x="0" y="82"/>
                      <a:pt x="0" y="92"/>
                      <a:pt x="2" y="103"/>
                    </a:cubicBezTo>
                    <a:cubicBezTo>
                      <a:pt x="4" y="112"/>
                      <a:pt x="7" y="121"/>
                      <a:pt x="11" y="130"/>
                    </a:cubicBezTo>
                    <a:cubicBezTo>
                      <a:pt x="18" y="146"/>
                      <a:pt x="26" y="157"/>
                      <a:pt x="27" y="158"/>
                    </a:cubicBezTo>
                    <a:cubicBezTo>
                      <a:pt x="27" y="158"/>
                      <a:pt x="27" y="158"/>
                      <a:pt x="27" y="158"/>
                    </a:cubicBezTo>
                    <a:cubicBezTo>
                      <a:pt x="27" y="158"/>
                      <a:pt x="27" y="158"/>
                      <a:pt x="27" y="158"/>
                    </a:cubicBezTo>
                    <a:cubicBezTo>
                      <a:pt x="34" y="166"/>
                      <a:pt x="37" y="180"/>
                      <a:pt x="37" y="185"/>
                    </a:cubicBezTo>
                    <a:cubicBezTo>
                      <a:pt x="37" y="193"/>
                      <a:pt x="40" y="200"/>
                      <a:pt x="42" y="204"/>
                    </a:cubicBezTo>
                    <a:cubicBezTo>
                      <a:pt x="41" y="222"/>
                      <a:pt x="41" y="236"/>
                      <a:pt x="43" y="248"/>
                    </a:cubicBezTo>
                    <a:cubicBezTo>
                      <a:pt x="45" y="257"/>
                      <a:pt x="47" y="265"/>
                      <a:pt x="51" y="269"/>
                    </a:cubicBezTo>
                    <a:cubicBezTo>
                      <a:pt x="52" y="272"/>
                      <a:pt x="52" y="272"/>
                      <a:pt x="52" y="272"/>
                    </a:cubicBezTo>
                    <a:cubicBezTo>
                      <a:pt x="55" y="273"/>
                      <a:pt x="55" y="273"/>
                      <a:pt x="55" y="273"/>
                    </a:cubicBezTo>
                    <a:cubicBezTo>
                      <a:pt x="61" y="275"/>
                      <a:pt x="73" y="279"/>
                      <a:pt x="91" y="279"/>
                    </a:cubicBezTo>
                    <a:cubicBezTo>
                      <a:pt x="91" y="279"/>
                      <a:pt x="91" y="279"/>
                      <a:pt x="91" y="279"/>
                    </a:cubicBezTo>
                    <a:cubicBezTo>
                      <a:pt x="104" y="278"/>
                      <a:pt x="117" y="276"/>
                      <a:pt x="131" y="272"/>
                    </a:cubicBezTo>
                    <a:cubicBezTo>
                      <a:pt x="134" y="271"/>
                      <a:pt x="134" y="271"/>
                      <a:pt x="134" y="271"/>
                    </a:cubicBezTo>
                    <a:cubicBezTo>
                      <a:pt x="137" y="268"/>
                      <a:pt x="137" y="268"/>
                      <a:pt x="137" y="268"/>
                    </a:cubicBezTo>
                    <a:cubicBezTo>
                      <a:pt x="140" y="263"/>
                      <a:pt x="142" y="256"/>
                      <a:pt x="144" y="246"/>
                    </a:cubicBezTo>
                    <a:cubicBezTo>
                      <a:pt x="146" y="234"/>
                      <a:pt x="146" y="220"/>
                      <a:pt x="145" y="202"/>
                    </a:cubicBezTo>
                    <a:cubicBezTo>
                      <a:pt x="147" y="198"/>
                      <a:pt x="150" y="192"/>
                      <a:pt x="149" y="184"/>
                    </a:cubicBezTo>
                    <a:cubicBezTo>
                      <a:pt x="150" y="178"/>
                      <a:pt x="152" y="164"/>
                      <a:pt x="159" y="156"/>
                    </a:cubicBezTo>
                    <a:cubicBezTo>
                      <a:pt x="160" y="156"/>
                      <a:pt x="160" y="156"/>
                      <a:pt x="160" y="156"/>
                    </a:cubicBezTo>
                    <a:cubicBezTo>
                      <a:pt x="160" y="155"/>
                      <a:pt x="160" y="155"/>
                      <a:pt x="160" y="155"/>
                    </a:cubicBezTo>
                    <a:cubicBezTo>
                      <a:pt x="160" y="155"/>
                      <a:pt x="169" y="143"/>
                      <a:pt x="176" y="127"/>
                    </a:cubicBezTo>
                    <a:cubicBezTo>
                      <a:pt x="180" y="118"/>
                      <a:pt x="183" y="108"/>
                      <a:pt x="185" y="100"/>
                    </a:cubicBezTo>
                    <a:cubicBezTo>
                      <a:pt x="187" y="89"/>
                      <a:pt x="187" y="79"/>
                      <a:pt x="185" y="70"/>
                    </a:cubicBezTo>
                    <a:cubicBezTo>
                      <a:pt x="184" y="67"/>
                      <a:pt x="180" y="51"/>
                      <a:pt x="168" y="35"/>
                    </a:cubicBezTo>
                    <a:cubicBezTo>
                      <a:pt x="156" y="19"/>
                      <a:pt x="133" y="0"/>
                      <a:pt x="94" y="1"/>
                    </a:cubicBezTo>
                    <a:close/>
                    <a:moveTo>
                      <a:pt x="164" y="73"/>
                    </a:moveTo>
                    <a:cubicBezTo>
                      <a:pt x="164" y="74"/>
                      <a:pt x="164" y="74"/>
                      <a:pt x="164" y="74"/>
                    </a:cubicBezTo>
                    <a:cubicBezTo>
                      <a:pt x="171" y="102"/>
                      <a:pt x="144" y="140"/>
                      <a:pt x="142" y="144"/>
                    </a:cubicBezTo>
                    <a:cubicBezTo>
                      <a:pt x="136" y="150"/>
                      <a:pt x="132" y="159"/>
                      <a:pt x="130" y="169"/>
                    </a:cubicBezTo>
                    <a:cubicBezTo>
                      <a:pt x="128" y="176"/>
                      <a:pt x="127" y="182"/>
                      <a:pt x="127" y="183"/>
                    </a:cubicBezTo>
                    <a:cubicBezTo>
                      <a:pt x="127" y="184"/>
                      <a:pt x="127" y="184"/>
                      <a:pt x="127" y="184"/>
                    </a:cubicBezTo>
                    <a:cubicBezTo>
                      <a:pt x="127" y="184"/>
                      <a:pt x="127" y="184"/>
                      <a:pt x="127" y="184"/>
                    </a:cubicBezTo>
                    <a:cubicBezTo>
                      <a:pt x="127" y="189"/>
                      <a:pt x="125" y="192"/>
                      <a:pt x="125" y="193"/>
                    </a:cubicBezTo>
                    <a:cubicBezTo>
                      <a:pt x="122" y="195"/>
                      <a:pt x="122" y="195"/>
                      <a:pt x="122" y="195"/>
                    </a:cubicBezTo>
                    <a:cubicBezTo>
                      <a:pt x="115" y="197"/>
                      <a:pt x="109" y="199"/>
                      <a:pt x="103" y="199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102" y="151"/>
                      <a:pt x="102" y="149"/>
                      <a:pt x="101" y="148"/>
                    </a:cubicBezTo>
                    <a:cubicBezTo>
                      <a:pt x="128" y="72"/>
                      <a:pt x="128" y="72"/>
                      <a:pt x="128" y="72"/>
                    </a:cubicBezTo>
                    <a:cubicBezTo>
                      <a:pt x="125" y="71"/>
                      <a:pt x="125" y="71"/>
                      <a:pt x="125" y="71"/>
                    </a:cubicBezTo>
                    <a:cubicBezTo>
                      <a:pt x="125" y="70"/>
                      <a:pt x="125" y="69"/>
                      <a:pt x="124" y="69"/>
                    </a:cubicBezTo>
                    <a:cubicBezTo>
                      <a:pt x="122" y="64"/>
                      <a:pt x="117" y="64"/>
                      <a:pt x="112" y="65"/>
                    </a:cubicBezTo>
                    <a:cubicBezTo>
                      <a:pt x="112" y="65"/>
                      <a:pt x="111" y="64"/>
                      <a:pt x="110" y="63"/>
                    </a:cubicBezTo>
                    <a:cubicBezTo>
                      <a:pt x="106" y="62"/>
                      <a:pt x="102" y="63"/>
                      <a:pt x="99" y="66"/>
                    </a:cubicBezTo>
                    <a:cubicBezTo>
                      <a:pt x="96" y="65"/>
                      <a:pt x="92" y="65"/>
                      <a:pt x="89" y="66"/>
                    </a:cubicBezTo>
                    <a:cubicBezTo>
                      <a:pt x="85" y="64"/>
                      <a:pt x="79" y="65"/>
                      <a:pt x="75" y="68"/>
                    </a:cubicBezTo>
                    <a:cubicBezTo>
                      <a:pt x="74" y="67"/>
                      <a:pt x="72" y="66"/>
                      <a:pt x="70" y="67"/>
                    </a:cubicBezTo>
                    <a:cubicBezTo>
                      <a:pt x="69" y="67"/>
                      <a:pt x="67" y="68"/>
                      <a:pt x="66" y="69"/>
                    </a:cubicBezTo>
                    <a:cubicBezTo>
                      <a:pt x="61" y="65"/>
                      <a:pt x="56" y="70"/>
                      <a:pt x="55" y="76"/>
                    </a:cubicBezTo>
                    <a:cubicBezTo>
                      <a:pt x="52" y="77"/>
                      <a:pt x="52" y="77"/>
                      <a:pt x="52" y="77"/>
                    </a:cubicBezTo>
                    <a:cubicBezTo>
                      <a:pt x="85" y="149"/>
                      <a:pt x="85" y="149"/>
                      <a:pt x="85" y="149"/>
                    </a:cubicBezTo>
                    <a:cubicBezTo>
                      <a:pt x="84" y="150"/>
                      <a:pt x="83" y="151"/>
                      <a:pt x="83" y="153"/>
                    </a:cubicBezTo>
                    <a:cubicBezTo>
                      <a:pt x="84" y="201"/>
                      <a:pt x="84" y="201"/>
                      <a:pt x="84" y="201"/>
                    </a:cubicBezTo>
                    <a:cubicBezTo>
                      <a:pt x="76" y="200"/>
                      <a:pt x="69" y="199"/>
                      <a:pt x="65" y="198"/>
                    </a:cubicBezTo>
                    <a:cubicBezTo>
                      <a:pt x="65" y="197"/>
                      <a:pt x="65" y="197"/>
                      <a:pt x="65" y="197"/>
                    </a:cubicBezTo>
                    <a:cubicBezTo>
                      <a:pt x="62" y="194"/>
                      <a:pt x="62" y="194"/>
                      <a:pt x="62" y="194"/>
                    </a:cubicBezTo>
                    <a:cubicBezTo>
                      <a:pt x="62" y="194"/>
                      <a:pt x="59" y="190"/>
                      <a:pt x="60" y="186"/>
                    </a:cubicBezTo>
                    <a:cubicBezTo>
                      <a:pt x="60" y="185"/>
                      <a:pt x="60" y="185"/>
                      <a:pt x="60" y="185"/>
                    </a:cubicBezTo>
                    <a:cubicBezTo>
                      <a:pt x="60" y="184"/>
                      <a:pt x="60" y="184"/>
                      <a:pt x="60" y="184"/>
                    </a:cubicBezTo>
                    <a:cubicBezTo>
                      <a:pt x="59" y="183"/>
                      <a:pt x="59" y="178"/>
                      <a:pt x="57" y="170"/>
                    </a:cubicBezTo>
                    <a:cubicBezTo>
                      <a:pt x="54" y="160"/>
                      <a:pt x="50" y="152"/>
                      <a:pt x="45" y="145"/>
                    </a:cubicBezTo>
                    <a:cubicBezTo>
                      <a:pt x="44" y="144"/>
                      <a:pt x="37" y="134"/>
                      <a:pt x="31" y="122"/>
                    </a:cubicBezTo>
                    <a:cubicBezTo>
                      <a:pt x="25" y="109"/>
                      <a:pt x="19" y="92"/>
                      <a:pt x="23" y="76"/>
                    </a:cubicBezTo>
                    <a:cubicBezTo>
                      <a:pt x="23" y="76"/>
                      <a:pt x="23" y="76"/>
                      <a:pt x="23" y="76"/>
                    </a:cubicBezTo>
                    <a:cubicBezTo>
                      <a:pt x="23" y="76"/>
                      <a:pt x="23" y="76"/>
                      <a:pt x="23" y="76"/>
                    </a:cubicBezTo>
                    <a:cubicBezTo>
                      <a:pt x="23" y="76"/>
                      <a:pt x="26" y="61"/>
                      <a:pt x="36" y="47"/>
                    </a:cubicBezTo>
                    <a:cubicBezTo>
                      <a:pt x="49" y="29"/>
                      <a:pt x="68" y="20"/>
                      <a:pt x="92" y="20"/>
                    </a:cubicBezTo>
                    <a:cubicBezTo>
                      <a:pt x="93" y="20"/>
                      <a:pt x="93" y="20"/>
                      <a:pt x="93" y="20"/>
                    </a:cubicBezTo>
                    <a:cubicBezTo>
                      <a:pt x="93" y="20"/>
                      <a:pt x="93" y="20"/>
                      <a:pt x="93" y="20"/>
                    </a:cubicBezTo>
                    <a:cubicBezTo>
                      <a:pt x="93" y="19"/>
                      <a:pt x="93" y="19"/>
                      <a:pt x="93" y="19"/>
                    </a:cubicBezTo>
                    <a:cubicBezTo>
                      <a:pt x="93" y="20"/>
                      <a:pt x="93" y="19"/>
                      <a:pt x="94" y="19"/>
                    </a:cubicBezTo>
                    <a:cubicBezTo>
                      <a:pt x="118" y="19"/>
                      <a:pt x="137" y="27"/>
                      <a:pt x="150" y="45"/>
                    </a:cubicBezTo>
                    <a:cubicBezTo>
                      <a:pt x="160" y="58"/>
                      <a:pt x="164" y="73"/>
                      <a:pt x="164" y="73"/>
                    </a:cubicBezTo>
                    <a:close/>
                    <a:moveTo>
                      <a:pt x="72" y="71"/>
                    </a:moveTo>
                    <a:cubicBezTo>
                      <a:pt x="71" y="72"/>
                      <a:pt x="70" y="75"/>
                      <a:pt x="71" y="77"/>
                    </a:cubicBezTo>
                    <a:cubicBezTo>
                      <a:pt x="73" y="80"/>
                      <a:pt x="78" y="79"/>
                      <a:pt x="80" y="76"/>
                    </a:cubicBezTo>
                    <a:cubicBezTo>
                      <a:pt x="80" y="74"/>
                      <a:pt x="80" y="72"/>
                      <a:pt x="79" y="70"/>
                    </a:cubicBezTo>
                    <a:cubicBezTo>
                      <a:pt x="80" y="69"/>
                      <a:pt x="81" y="69"/>
                      <a:pt x="83" y="69"/>
                    </a:cubicBezTo>
                    <a:cubicBezTo>
                      <a:pt x="76" y="75"/>
                      <a:pt x="89" y="83"/>
                      <a:pt x="91" y="73"/>
                    </a:cubicBezTo>
                    <a:cubicBezTo>
                      <a:pt x="92" y="71"/>
                      <a:pt x="91" y="70"/>
                      <a:pt x="91" y="69"/>
                    </a:cubicBezTo>
                    <a:cubicBezTo>
                      <a:pt x="91" y="69"/>
                      <a:pt x="92" y="69"/>
                      <a:pt x="92" y="69"/>
                    </a:cubicBezTo>
                    <a:cubicBezTo>
                      <a:pt x="93" y="69"/>
                      <a:pt x="94" y="69"/>
                      <a:pt x="95" y="69"/>
                    </a:cubicBezTo>
                    <a:cubicBezTo>
                      <a:pt x="95" y="69"/>
                      <a:pt x="95" y="69"/>
                      <a:pt x="95" y="69"/>
                    </a:cubicBezTo>
                    <a:cubicBezTo>
                      <a:pt x="92" y="72"/>
                      <a:pt x="93" y="80"/>
                      <a:pt x="98" y="79"/>
                    </a:cubicBezTo>
                    <a:cubicBezTo>
                      <a:pt x="100" y="78"/>
                      <a:pt x="101" y="78"/>
                      <a:pt x="102" y="76"/>
                    </a:cubicBezTo>
                    <a:cubicBezTo>
                      <a:pt x="103" y="77"/>
                      <a:pt x="103" y="77"/>
                      <a:pt x="103" y="77"/>
                    </a:cubicBezTo>
                    <a:cubicBezTo>
                      <a:pt x="108" y="79"/>
                      <a:pt x="111" y="77"/>
                      <a:pt x="113" y="74"/>
                    </a:cubicBezTo>
                    <a:cubicBezTo>
                      <a:pt x="113" y="76"/>
                      <a:pt x="114" y="77"/>
                      <a:pt x="116" y="78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63" y="80"/>
                      <a:pt x="63" y="80"/>
                      <a:pt x="63" y="80"/>
                    </a:cubicBezTo>
                    <a:cubicBezTo>
                      <a:pt x="69" y="82"/>
                      <a:pt x="70" y="76"/>
                      <a:pt x="68" y="72"/>
                    </a:cubicBezTo>
                    <a:cubicBezTo>
                      <a:pt x="69" y="71"/>
                      <a:pt x="70" y="71"/>
                      <a:pt x="72" y="71"/>
                    </a:cubicBezTo>
                    <a:close/>
                    <a:moveTo>
                      <a:pt x="115" y="69"/>
                    </a:moveTo>
                    <a:cubicBezTo>
                      <a:pt x="115" y="70"/>
                      <a:pt x="114" y="70"/>
                      <a:pt x="114" y="71"/>
                    </a:cubicBezTo>
                    <a:cubicBezTo>
                      <a:pt x="114" y="70"/>
                      <a:pt x="114" y="69"/>
                      <a:pt x="114" y="69"/>
                    </a:cubicBezTo>
                    <a:cubicBezTo>
                      <a:pt x="114" y="69"/>
                      <a:pt x="115" y="69"/>
                      <a:pt x="115" y="69"/>
                    </a:cubicBezTo>
                    <a:close/>
                    <a:moveTo>
                      <a:pt x="102" y="67"/>
                    </a:moveTo>
                    <a:cubicBezTo>
                      <a:pt x="104" y="67"/>
                      <a:pt x="105" y="67"/>
                      <a:pt x="107" y="68"/>
                    </a:cubicBezTo>
                    <a:cubicBezTo>
                      <a:pt x="106" y="69"/>
                      <a:pt x="105" y="70"/>
                      <a:pt x="104" y="71"/>
                    </a:cubicBezTo>
                    <a:cubicBezTo>
                      <a:pt x="103" y="70"/>
                      <a:pt x="103" y="69"/>
                      <a:pt x="103" y="69"/>
                    </a:cubicBezTo>
                    <a:cubicBezTo>
                      <a:pt x="103" y="68"/>
                      <a:pt x="102" y="68"/>
                      <a:pt x="102" y="67"/>
                    </a:cubicBezTo>
                    <a:close/>
                    <a:moveTo>
                      <a:pt x="62" y="77"/>
                    </a:moveTo>
                    <a:cubicBezTo>
                      <a:pt x="62" y="77"/>
                      <a:pt x="62" y="77"/>
                      <a:pt x="62" y="77"/>
                    </a:cubicBezTo>
                    <a:cubicBezTo>
                      <a:pt x="62" y="77"/>
                      <a:pt x="62" y="77"/>
                      <a:pt x="62" y="77"/>
                    </a:cubicBezTo>
                    <a:cubicBezTo>
                      <a:pt x="62" y="77"/>
                      <a:pt x="62" y="77"/>
                      <a:pt x="62" y="7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0" name="Group 29"/>
            <p:cNvGrpSpPr/>
            <p:nvPr/>
          </p:nvGrpSpPr>
          <p:grpSpPr>
            <a:xfrm>
              <a:off x="8423929" y="1631840"/>
              <a:ext cx="1046648" cy="1170310"/>
              <a:chOff x="8375098" y="1043138"/>
              <a:chExt cx="1266444" cy="1416075"/>
            </a:xfrm>
          </p:grpSpPr>
          <p:sp>
            <p:nvSpPr>
              <p:cNvPr id="31" name="Freeform 19"/>
              <p:cNvSpPr>
                <a:spLocks/>
              </p:cNvSpPr>
              <p:nvPr/>
            </p:nvSpPr>
            <p:spPr bwMode="auto">
              <a:xfrm>
                <a:off x="8375098" y="1043138"/>
                <a:ext cx="1266444" cy="1416075"/>
              </a:xfrm>
              <a:custGeom>
                <a:avLst/>
                <a:gdLst>
                  <a:gd name="T0" fmla="*/ 455 w 494"/>
                  <a:gd name="T1" fmla="*/ 317 h 552"/>
                  <a:gd name="T2" fmla="*/ 317 w 494"/>
                  <a:gd name="T3" fmla="*/ 39 h 552"/>
                  <a:gd name="T4" fmla="*/ 39 w 494"/>
                  <a:gd name="T5" fmla="*/ 174 h 552"/>
                  <a:gd name="T6" fmla="*/ 176 w 494"/>
                  <a:gd name="T7" fmla="*/ 451 h 552"/>
                  <a:gd name="T8" fmla="*/ 190 w 494"/>
                  <a:gd name="T9" fmla="*/ 455 h 552"/>
                  <a:gd name="T10" fmla="*/ 243 w 494"/>
                  <a:gd name="T11" fmla="*/ 552 h 552"/>
                  <a:gd name="T12" fmla="*/ 287 w 494"/>
                  <a:gd name="T13" fmla="*/ 460 h 552"/>
                  <a:gd name="T14" fmla="*/ 455 w 494"/>
                  <a:gd name="T15" fmla="*/ 317 h 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4" h="552">
                    <a:moveTo>
                      <a:pt x="455" y="317"/>
                    </a:moveTo>
                    <a:cubicBezTo>
                      <a:pt x="494" y="203"/>
                      <a:pt x="432" y="79"/>
                      <a:pt x="317" y="39"/>
                    </a:cubicBezTo>
                    <a:cubicBezTo>
                      <a:pt x="202" y="0"/>
                      <a:pt x="78" y="60"/>
                      <a:pt x="39" y="174"/>
                    </a:cubicBezTo>
                    <a:cubicBezTo>
                      <a:pt x="0" y="287"/>
                      <a:pt x="61" y="412"/>
                      <a:pt x="176" y="451"/>
                    </a:cubicBezTo>
                    <a:cubicBezTo>
                      <a:pt x="181" y="453"/>
                      <a:pt x="186" y="454"/>
                      <a:pt x="190" y="455"/>
                    </a:cubicBezTo>
                    <a:cubicBezTo>
                      <a:pt x="243" y="552"/>
                      <a:pt x="243" y="552"/>
                      <a:pt x="243" y="552"/>
                    </a:cubicBezTo>
                    <a:cubicBezTo>
                      <a:pt x="287" y="460"/>
                      <a:pt x="287" y="460"/>
                      <a:pt x="287" y="460"/>
                    </a:cubicBezTo>
                    <a:cubicBezTo>
                      <a:pt x="362" y="446"/>
                      <a:pt x="428" y="394"/>
                      <a:pt x="455" y="317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2" name="Freeform 38"/>
              <p:cNvSpPr>
                <a:spLocks noEditPoints="1"/>
              </p:cNvSpPr>
              <p:nvPr/>
            </p:nvSpPr>
            <p:spPr bwMode="auto">
              <a:xfrm>
                <a:off x="8608219" y="1396614"/>
                <a:ext cx="813213" cy="564912"/>
              </a:xfrm>
              <a:custGeom>
                <a:avLst/>
                <a:gdLst>
                  <a:gd name="T0" fmla="*/ 314 w 317"/>
                  <a:gd name="T1" fmla="*/ 82 h 220"/>
                  <a:gd name="T2" fmla="*/ 309 w 317"/>
                  <a:gd name="T3" fmla="*/ 75 h 220"/>
                  <a:gd name="T4" fmla="*/ 303 w 317"/>
                  <a:gd name="T5" fmla="*/ 71 h 220"/>
                  <a:gd name="T6" fmla="*/ 302 w 317"/>
                  <a:gd name="T7" fmla="*/ 72 h 220"/>
                  <a:gd name="T8" fmla="*/ 306 w 317"/>
                  <a:gd name="T9" fmla="*/ 83 h 220"/>
                  <a:gd name="T10" fmla="*/ 307 w 317"/>
                  <a:gd name="T11" fmla="*/ 87 h 220"/>
                  <a:gd name="T12" fmla="*/ 305 w 317"/>
                  <a:gd name="T13" fmla="*/ 92 h 220"/>
                  <a:gd name="T14" fmla="*/ 303 w 317"/>
                  <a:gd name="T15" fmla="*/ 94 h 220"/>
                  <a:gd name="T16" fmla="*/ 302 w 317"/>
                  <a:gd name="T17" fmla="*/ 94 h 220"/>
                  <a:gd name="T18" fmla="*/ 303 w 317"/>
                  <a:gd name="T19" fmla="*/ 94 h 220"/>
                  <a:gd name="T20" fmla="*/ 303 w 317"/>
                  <a:gd name="T21" fmla="*/ 94 h 220"/>
                  <a:gd name="T22" fmla="*/ 301 w 317"/>
                  <a:gd name="T23" fmla="*/ 95 h 220"/>
                  <a:gd name="T24" fmla="*/ 298 w 317"/>
                  <a:gd name="T25" fmla="*/ 96 h 220"/>
                  <a:gd name="T26" fmla="*/ 159 w 317"/>
                  <a:gd name="T27" fmla="*/ 0 h 220"/>
                  <a:gd name="T28" fmla="*/ 17 w 317"/>
                  <a:gd name="T29" fmla="*/ 11 h 220"/>
                  <a:gd name="T30" fmla="*/ 20 w 317"/>
                  <a:gd name="T31" fmla="*/ 99 h 220"/>
                  <a:gd name="T32" fmla="*/ 9 w 317"/>
                  <a:gd name="T33" fmla="*/ 99 h 220"/>
                  <a:gd name="T34" fmla="*/ 9 w 317"/>
                  <a:gd name="T35" fmla="*/ 146 h 220"/>
                  <a:gd name="T36" fmla="*/ 91 w 317"/>
                  <a:gd name="T37" fmla="*/ 185 h 220"/>
                  <a:gd name="T38" fmla="*/ 113 w 317"/>
                  <a:gd name="T39" fmla="*/ 220 h 220"/>
                  <a:gd name="T40" fmla="*/ 135 w 317"/>
                  <a:gd name="T41" fmla="*/ 196 h 220"/>
                  <a:gd name="T42" fmla="*/ 177 w 317"/>
                  <a:gd name="T43" fmla="*/ 197 h 220"/>
                  <a:gd name="T44" fmla="*/ 196 w 317"/>
                  <a:gd name="T45" fmla="*/ 220 h 220"/>
                  <a:gd name="T46" fmla="*/ 220 w 317"/>
                  <a:gd name="T47" fmla="*/ 187 h 220"/>
                  <a:gd name="T48" fmla="*/ 303 w 317"/>
                  <a:gd name="T49" fmla="*/ 110 h 220"/>
                  <a:gd name="T50" fmla="*/ 309 w 317"/>
                  <a:gd name="T51" fmla="*/ 106 h 220"/>
                  <a:gd name="T52" fmla="*/ 311 w 317"/>
                  <a:gd name="T53" fmla="*/ 104 h 220"/>
                  <a:gd name="T54" fmla="*/ 312 w 317"/>
                  <a:gd name="T55" fmla="*/ 104 h 220"/>
                  <a:gd name="T56" fmla="*/ 312 w 317"/>
                  <a:gd name="T57" fmla="*/ 103 h 220"/>
                  <a:gd name="T58" fmla="*/ 312 w 317"/>
                  <a:gd name="T59" fmla="*/ 103 h 220"/>
                  <a:gd name="T60" fmla="*/ 316 w 317"/>
                  <a:gd name="T61" fmla="*/ 96 h 220"/>
                  <a:gd name="T62" fmla="*/ 316 w 317"/>
                  <a:gd name="T63" fmla="*/ 85 h 220"/>
                  <a:gd name="T64" fmla="*/ 52 w 317"/>
                  <a:gd name="T65" fmla="*/ 99 h 220"/>
                  <a:gd name="T66" fmla="*/ 76 w 317"/>
                  <a:gd name="T67" fmla="*/ 99 h 220"/>
                  <a:gd name="T68" fmla="*/ 201 w 317"/>
                  <a:gd name="T69" fmla="*/ 24 h 220"/>
                  <a:gd name="T70" fmla="*/ 158 w 317"/>
                  <a:gd name="T71" fmla="*/ 31 h 220"/>
                  <a:gd name="T72" fmla="*/ 119 w 317"/>
                  <a:gd name="T73" fmla="*/ 37 h 220"/>
                  <a:gd name="T74" fmla="*/ 113 w 317"/>
                  <a:gd name="T75" fmla="*/ 25 h 220"/>
                  <a:gd name="T76" fmla="*/ 158 w 317"/>
                  <a:gd name="T77" fmla="*/ 12 h 220"/>
                  <a:gd name="T78" fmla="*/ 201 w 317"/>
                  <a:gd name="T79" fmla="*/ 24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17" h="220">
                    <a:moveTo>
                      <a:pt x="316" y="85"/>
                    </a:moveTo>
                    <a:cubicBezTo>
                      <a:pt x="315" y="84"/>
                      <a:pt x="315" y="83"/>
                      <a:pt x="314" y="82"/>
                    </a:cubicBezTo>
                    <a:cubicBezTo>
                      <a:pt x="314" y="81"/>
                      <a:pt x="313" y="80"/>
                      <a:pt x="313" y="79"/>
                    </a:cubicBezTo>
                    <a:cubicBezTo>
                      <a:pt x="311" y="78"/>
                      <a:pt x="310" y="77"/>
                      <a:pt x="309" y="75"/>
                    </a:cubicBezTo>
                    <a:cubicBezTo>
                      <a:pt x="308" y="74"/>
                      <a:pt x="307" y="74"/>
                      <a:pt x="306" y="73"/>
                    </a:cubicBezTo>
                    <a:cubicBezTo>
                      <a:pt x="305" y="72"/>
                      <a:pt x="304" y="71"/>
                      <a:pt x="303" y="71"/>
                    </a:cubicBezTo>
                    <a:cubicBezTo>
                      <a:pt x="302" y="70"/>
                      <a:pt x="301" y="70"/>
                      <a:pt x="301" y="70"/>
                    </a:cubicBezTo>
                    <a:cubicBezTo>
                      <a:pt x="301" y="70"/>
                      <a:pt x="301" y="71"/>
                      <a:pt x="302" y="72"/>
                    </a:cubicBezTo>
                    <a:cubicBezTo>
                      <a:pt x="303" y="74"/>
                      <a:pt x="304" y="76"/>
                      <a:pt x="305" y="78"/>
                    </a:cubicBezTo>
                    <a:cubicBezTo>
                      <a:pt x="305" y="80"/>
                      <a:pt x="306" y="81"/>
                      <a:pt x="306" y="83"/>
                    </a:cubicBezTo>
                    <a:cubicBezTo>
                      <a:pt x="306" y="83"/>
                      <a:pt x="306" y="84"/>
                      <a:pt x="306" y="85"/>
                    </a:cubicBezTo>
                    <a:cubicBezTo>
                      <a:pt x="307" y="85"/>
                      <a:pt x="307" y="86"/>
                      <a:pt x="307" y="87"/>
                    </a:cubicBezTo>
                    <a:cubicBezTo>
                      <a:pt x="307" y="88"/>
                      <a:pt x="306" y="89"/>
                      <a:pt x="306" y="90"/>
                    </a:cubicBezTo>
                    <a:cubicBezTo>
                      <a:pt x="306" y="91"/>
                      <a:pt x="305" y="91"/>
                      <a:pt x="305" y="92"/>
                    </a:cubicBezTo>
                    <a:cubicBezTo>
                      <a:pt x="305" y="92"/>
                      <a:pt x="305" y="92"/>
                      <a:pt x="305" y="92"/>
                    </a:cubicBezTo>
                    <a:cubicBezTo>
                      <a:pt x="303" y="94"/>
                      <a:pt x="303" y="94"/>
                      <a:pt x="303" y="94"/>
                    </a:cubicBezTo>
                    <a:cubicBezTo>
                      <a:pt x="302" y="94"/>
                      <a:pt x="302" y="94"/>
                      <a:pt x="302" y="94"/>
                    </a:cubicBezTo>
                    <a:cubicBezTo>
                      <a:pt x="302" y="94"/>
                      <a:pt x="302" y="94"/>
                      <a:pt x="302" y="94"/>
                    </a:cubicBezTo>
                    <a:cubicBezTo>
                      <a:pt x="302" y="94"/>
                      <a:pt x="303" y="94"/>
                      <a:pt x="303" y="94"/>
                    </a:cubicBezTo>
                    <a:cubicBezTo>
                      <a:pt x="303" y="94"/>
                      <a:pt x="303" y="94"/>
                      <a:pt x="303" y="94"/>
                    </a:cubicBezTo>
                    <a:cubicBezTo>
                      <a:pt x="303" y="94"/>
                      <a:pt x="303" y="94"/>
                      <a:pt x="303" y="94"/>
                    </a:cubicBezTo>
                    <a:cubicBezTo>
                      <a:pt x="303" y="94"/>
                      <a:pt x="303" y="94"/>
                      <a:pt x="303" y="94"/>
                    </a:cubicBezTo>
                    <a:cubicBezTo>
                      <a:pt x="302" y="94"/>
                      <a:pt x="302" y="94"/>
                      <a:pt x="302" y="94"/>
                    </a:cubicBezTo>
                    <a:cubicBezTo>
                      <a:pt x="301" y="95"/>
                      <a:pt x="301" y="95"/>
                      <a:pt x="301" y="95"/>
                    </a:cubicBezTo>
                    <a:cubicBezTo>
                      <a:pt x="301" y="95"/>
                      <a:pt x="300" y="95"/>
                      <a:pt x="300" y="96"/>
                    </a:cubicBezTo>
                    <a:cubicBezTo>
                      <a:pt x="299" y="96"/>
                      <a:pt x="299" y="96"/>
                      <a:pt x="298" y="96"/>
                    </a:cubicBezTo>
                    <a:cubicBezTo>
                      <a:pt x="298" y="96"/>
                      <a:pt x="297" y="96"/>
                      <a:pt x="297" y="96"/>
                    </a:cubicBezTo>
                    <a:cubicBezTo>
                      <a:pt x="295" y="43"/>
                      <a:pt x="234" y="0"/>
                      <a:pt x="159" y="0"/>
                    </a:cubicBezTo>
                    <a:cubicBezTo>
                      <a:pt x="123" y="0"/>
                      <a:pt x="90" y="10"/>
                      <a:pt x="66" y="26"/>
                    </a:cubicBezTo>
                    <a:cubicBezTo>
                      <a:pt x="56" y="19"/>
                      <a:pt x="39" y="11"/>
                      <a:pt x="17" y="11"/>
                    </a:cubicBezTo>
                    <a:cubicBezTo>
                      <a:pt x="17" y="11"/>
                      <a:pt x="32" y="33"/>
                      <a:pt x="40" y="48"/>
                    </a:cubicBezTo>
                    <a:cubicBezTo>
                      <a:pt x="28" y="63"/>
                      <a:pt x="20" y="80"/>
                      <a:pt x="20" y="99"/>
                    </a:cubicBezTo>
                    <a:cubicBezTo>
                      <a:pt x="20" y="99"/>
                      <a:pt x="20" y="99"/>
                      <a:pt x="20" y="99"/>
                    </a:cubicBezTo>
                    <a:cubicBezTo>
                      <a:pt x="9" y="99"/>
                      <a:pt x="9" y="99"/>
                      <a:pt x="9" y="99"/>
                    </a:cubicBezTo>
                    <a:cubicBezTo>
                      <a:pt x="9" y="99"/>
                      <a:pt x="0" y="108"/>
                      <a:pt x="0" y="123"/>
                    </a:cubicBezTo>
                    <a:cubicBezTo>
                      <a:pt x="0" y="138"/>
                      <a:pt x="9" y="146"/>
                      <a:pt x="9" y="146"/>
                    </a:cubicBezTo>
                    <a:cubicBezTo>
                      <a:pt x="45" y="155"/>
                      <a:pt x="45" y="155"/>
                      <a:pt x="45" y="155"/>
                    </a:cubicBezTo>
                    <a:cubicBezTo>
                      <a:pt x="57" y="167"/>
                      <a:pt x="72" y="177"/>
                      <a:pt x="91" y="185"/>
                    </a:cubicBezTo>
                    <a:cubicBezTo>
                      <a:pt x="99" y="216"/>
                      <a:pt x="99" y="216"/>
                      <a:pt x="99" y="216"/>
                    </a:cubicBezTo>
                    <a:cubicBezTo>
                      <a:pt x="99" y="216"/>
                      <a:pt x="101" y="220"/>
                      <a:pt x="113" y="220"/>
                    </a:cubicBezTo>
                    <a:cubicBezTo>
                      <a:pt x="126" y="220"/>
                      <a:pt x="130" y="216"/>
                      <a:pt x="130" y="216"/>
                    </a:cubicBezTo>
                    <a:cubicBezTo>
                      <a:pt x="135" y="196"/>
                      <a:pt x="135" y="196"/>
                      <a:pt x="135" y="196"/>
                    </a:cubicBezTo>
                    <a:cubicBezTo>
                      <a:pt x="143" y="197"/>
                      <a:pt x="151" y="197"/>
                      <a:pt x="159" y="197"/>
                    </a:cubicBezTo>
                    <a:cubicBezTo>
                      <a:pt x="165" y="197"/>
                      <a:pt x="171" y="197"/>
                      <a:pt x="177" y="197"/>
                    </a:cubicBezTo>
                    <a:cubicBezTo>
                      <a:pt x="182" y="216"/>
                      <a:pt x="182" y="216"/>
                      <a:pt x="182" y="216"/>
                    </a:cubicBezTo>
                    <a:cubicBezTo>
                      <a:pt x="182" y="216"/>
                      <a:pt x="184" y="220"/>
                      <a:pt x="196" y="220"/>
                    </a:cubicBezTo>
                    <a:cubicBezTo>
                      <a:pt x="208" y="220"/>
                      <a:pt x="213" y="216"/>
                      <a:pt x="213" y="216"/>
                    </a:cubicBezTo>
                    <a:cubicBezTo>
                      <a:pt x="220" y="187"/>
                      <a:pt x="220" y="187"/>
                      <a:pt x="220" y="187"/>
                    </a:cubicBezTo>
                    <a:cubicBezTo>
                      <a:pt x="260" y="173"/>
                      <a:pt x="290" y="145"/>
                      <a:pt x="296" y="111"/>
                    </a:cubicBezTo>
                    <a:cubicBezTo>
                      <a:pt x="298" y="111"/>
                      <a:pt x="300" y="111"/>
                      <a:pt x="303" y="110"/>
                    </a:cubicBezTo>
                    <a:cubicBezTo>
                      <a:pt x="304" y="109"/>
                      <a:pt x="305" y="109"/>
                      <a:pt x="306" y="108"/>
                    </a:cubicBezTo>
                    <a:cubicBezTo>
                      <a:pt x="307" y="108"/>
                      <a:pt x="308" y="107"/>
                      <a:pt x="309" y="106"/>
                    </a:cubicBezTo>
                    <a:cubicBezTo>
                      <a:pt x="311" y="105"/>
                      <a:pt x="311" y="105"/>
                      <a:pt x="311" y="105"/>
                    </a:cubicBezTo>
                    <a:cubicBezTo>
                      <a:pt x="311" y="104"/>
                      <a:pt x="311" y="104"/>
                      <a:pt x="311" y="104"/>
                    </a:cubicBezTo>
                    <a:cubicBezTo>
                      <a:pt x="312" y="104"/>
                      <a:pt x="312" y="104"/>
                      <a:pt x="312" y="104"/>
                    </a:cubicBezTo>
                    <a:cubicBezTo>
                      <a:pt x="312" y="104"/>
                      <a:pt x="312" y="104"/>
                      <a:pt x="312" y="104"/>
                    </a:cubicBezTo>
                    <a:cubicBezTo>
                      <a:pt x="312" y="104"/>
                      <a:pt x="312" y="104"/>
                      <a:pt x="312" y="104"/>
                    </a:cubicBezTo>
                    <a:cubicBezTo>
                      <a:pt x="312" y="103"/>
                      <a:pt x="312" y="103"/>
                      <a:pt x="312" y="103"/>
                    </a:cubicBezTo>
                    <a:cubicBezTo>
                      <a:pt x="312" y="103"/>
                      <a:pt x="312" y="103"/>
                      <a:pt x="312" y="103"/>
                    </a:cubicBezTo>
                    <a:cubicBezTo>
                      <a:pt x="312" y="103"/>
                      <a:pt x="312" y="103"/>
                      <a:pt x="312" y="103"/>
                    </a:cubicBezTo>
                    <a:cubicBezTo>
                      <a:pt x="314" y="101"/>
                      <a:pt x="314" y="101"/>
                      <a:pt x="314" y="101"/>
                    </a:cubicBezTo>
                    <a:cubicBezTo>
                      <a:pt x="315" y="99"/>
                      <a:pt x="316" y="98"/>
                      <a:pt x="316" y="96"/>
                    </a:cubicBezTo>
                    <a:cubicBezTo>
                      <a:pt x="317" y="95"/>
                      <a:pt x="317" y="93"/>
                      <a:pt x="317" y="92"/>
                    </a:cubicBezTo>
                    <a:cubicBezTo>
                      <a:pt x="317" y="89"/>
                      <a:pt x="317" y="87"/>
                      <a:pt x="316" y="85"/>
                    </a:cubicBezTo>
                    <a:close/>
                    <a:moveTo>
                      <a:pt x="64" y="111"/>
                    </a:moveTo>
                    <a:cubicBezTo>
                      <a:pt x="57" y="111"/>
                      <a:pt x="52" y="106"/>
                      <a:pt x="52" y="99"/>
                    </a:cubicBezTo>
                    <a:cubicBezTo>
                      <a:pt x="52" y="93"/>
                      <a:pt x="57" y="87"/>
                      <a:pt x="64" y="87"/>
                    </a:cubicBezTo>
                    <a:cubicBezTo>
                      <a:pt x="70" y="87"/>
                      <a:pt x="76" y="93"/>
                      <a:pt x="76" y="99"/>
                    </a:cubicBezTo>
                    <a:cubicBezTo>
                      <a:pt x="76" y="106"/>
                      <a:pt x="70" y="111"/>
                      <a:pt x="64" y="111"/>
                    </a:cubicBezTo>
                    <a:close/>
                    <a:moveTo>
                      <a:pt x="201" y="24"/>
                    </a:moveTo>
                    <a:cubicBezTo>
                      <a:pt x="200" y="27"/>
                      <a:pt x="197" y="37"/>
                      <a:pt x="195" y="36"/>
                    </a:cubicBezTo>
                    <a:cubicBezTo>
                      <a:pt x="183" y="33"/>
                      <a:pt x="171" y="31"/>
                      <a:pt x="158" y="31"/>
                    </a:cubicBezTo>
                    <a:cubicBezTo>
                      <a:pt x="145" y="31"/>
                      <a:pt x="132" y="33"/>
                      <a:pt x="119" y="37"/>
                    </a:cubicBezTo>
                    <a:cubicBezTo>
                      <a:pt x="119" y="37"/>
                      <a:pt x="119" y="37"/>
                      <a:pt x="119" y="37"/>
                    </a:cubicBezTo>
                    <a:cubicBezTo>
                      <a:pt x="119" y="37"/>
                      <a:pt x="119" y="37"/>
                      <a:pt x="119" y="37"/>
                    </a:cubicBezTo>
                    <a:cubicBezTo>
                      <a:pt x="116" y="36"/>
                      <a:pt x="114" y="27"/>
                      <a:pt x="113" y="25"/>
                    </a:cubicBezTo>
                    <a:cubicBezTo>
                      <a:pt x="112" y="23"/>
                      <a:pt x="114" y="20"/>
                      <a:pt x="116" y="19"/>
                    </a:cubicBezTo>
                    <a:cubicBezTo>
                      <a:pt x="130" y="15"/>
                      <a:pt x="144" y="12"/>
                      <a:pt x="158" y="12"/>
                    </a:cubicBezTo>
                    <a:cubicBezTo>
                      <a:pt x="172" y="12"/>
                      <a:pt x="185" y="14"/>
                      <a:pt x="198" y="18"/>
                    </a:cubicBezTo>
                    <a:cubicBezTo>
                      <a:pt x="200" y="19"/>
                      <a:pt x="202" y="22"/>
                      <a:pt x="201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3" name="Group 32"/>
            <p:cNvGrpSpPr/>
            <p:nvPr/>
          </p:nvGrpSpPr>
          <p:grpSpPr>
            <a:xfrm>
              <a:off x="9332833" y="3121655"/>
              <a:ext cx="847714" cy="902375"/>
              <a:chOff x="9611182" y="2728115"/>
              <a:chExt cx="1025733" cy="1091874"/>
            </a:xfrm>
          </p:grpSpPr>
          <p:sp>
            <p:nvSpPr>
              <p:cNvPr id="34" name="Freeform 7"/>
              <p:cNvSpPr>
                <a:spLocks/>
              </p:cNvSpPr>
              <p:nvPr/>
            </p:nvSpPr>
            <p:spPr bwMode="auto">
              <a:xfrm>
                <a:off x="9611182" y="2728115"/>
                <a:ext cx="1025733" cy="1091874"/>
              </a:xfrm>
              <a:custGeom>
                <a:avLst/>
                <a:gdLst>
                  <a:gd name="T0" fmla="*/ 327 w 400"/>
                  <a:gd name="T1" fmla="*/ 332 h 426"/>
                  <a:gd name="T2" fmla="*/ 330 w 400"/>
                  <a:gd name="T3" fmla="*/ 75 h 426"/>
                  <a:gd name="T4" fmla="*/ 74 w 400"/>
                  <a:gd name="T5" fmla="*/ 69 h 426"/>
                  <a:gd name="T6" fmla="*/ 70 w 400"/>
                  <a:gd name="T7" fmla="*/ 326 h 426"/>
                  <a:gd name="T8" fmla="*/ 79 w 400"/>
                  <a:gd name="T9" fmla="*/ 334 h 426"/>
                  <a:gd name="T10" fmla="*/ 82 w 400"/>
                  <a:gd name="T11" fmla="*/ 426 h 426"/>
                  <a:gd name="T12" fmla="*/ 149 w 400"/>
                  <a:gd name="T13" fmla="*/ 374 h 426"/>
                  <a:gd name="T14" fmla="*/ 327 w 400"/>
                  <a:gd name="T15" fmla="*/ 332 h 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00" h="426">
                    <a:moveTo>
                      <a:pt x="327" y="332"/>
                    </a:moveTo>
                    <a:cubicBezTo>
                      <a:pt x="399" y="263"/>
                      <a:pt x="400" y="148"/>
                      <a:pt x="330" y="75"/>
                    </a:cubicBezTo>
                    <a:cubicBezTo>
                      <a:pt x="260" y="3"/>
                      <a:pt x="146" y="0"/>
                      <a:pt x="74" y="69"/>
                    </a:cubicBezTo>
                    <a:cubicBezTo>
                      <a:pt x="2" y="138"/>
                      <a:pt x="0" y="253"/>
                      <a:pt x="70" y="326"/>
                    </a:cubicBezTo>
                    <a:cubicBezTo>
                      <a:pt x="73" y="329"/>
                      <a:pt x="76" y="331"/>
                      <a:pt x="79" y="334"/>
                    </a:cubicBezTo>
                    <a:cubicBezTo>
                      <a:pt x="82" y="426"/>
                      <a:pt x="82" y="426"/>
                      <a:pt x="82" y="426"/>
                    </a:cubicBezTo>
                    <a:cubicBezTo>
                      <a:pt x="149" y="374"/>
                      <a:pt x="149" y="374"/>
                      <a:pt x="149" y="374"/>
                    </a:cubicBezTo>
                    <a:cubicBezTo>
                      <a:pt x="210" y="393"/>
                      <a:pt x="278" y="379"/>
                      <a:pt x="327" y="332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5" name="Freeform 39"/>
              <p:cNvSpPr>
                <a:spLocks/>
              </p:cNvSpPr>
              <p:nvPr/>
            </p:nvSpPr>
            <p:spPr bwMode="auto">
              <a:xfrm>
                <a:off x="9787920" y="3010029"/>
                <a:ext cx="499855" cy="325285"/>
              </a:xfrm>
              <a:custGeom>
                <a:avLst/>
                <a:gdLst>
                  <a:gd name="T0" fmla="*/ 95 w 195"/>
                  <a:gd name="T1" fmla="*/ 122 h 127"/>
                  <a:gd name="T2" fmla="*/ 180 w 195"/>
                  <a:gd name="T3" fmla="*/ 65 h 127"/>
                  <a:gd name="T4" fmla="*/ 195 w 195"/>
                  <a:gd name="T5" fmla="*/ 66 h 127"/>
                  <a:gd name="T6" fmla="*/ 195 w 195"/>
                  <a:gd name="T7" fmla="*/ 63 h 127"/>
                  <a:gd name="T8" fmla="*/ 100 w 195"/>
                  <a:gd name="T9" fmla="*/ 0 h 127"/>
                  <a:gd name="T10" fmla="*/ 5 w 195"/>
                  <a:gd name="T11" fmla="*/ 63 h 127"/>
                  <a:gd name="T12" fmla="*/ 28 w 195"/>
                  <a:gd name="T13" fmla="*/ 105 h 127"/>
                  <a:gd name="T14" fmla="*/ 0 w 195"/>
                  <a:gd name="T15" fmla="*/ 125 h 127"/>
                  <a:gd name="T16" fmla="*/ 13 w 195"/>
                  <a:gd name="T17" fmla="*/ 127 h 127"/>
                  <a:gd name="T18" fmla="*/ 44 w 195"/>
                  <a:gd name="T19" fmla="*/ 115 h 127"/>
                  <a:gd name="T20" fmla="*/ 94 w 195"/>
                  <a:gd name="T21" fmla="*/ 126 h 127"/>
                  <a:gd name="T22" fmla="*/ 95 w 195"/>
                  <a:gd name="T23" fmla="*/ 122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5" h="127">
                    <a:moveTo>
                      <a:pt x="95" y="122"/>
                    </a:moveTo>
                    <a:cubicBezTo>
                      <a:pt x="102" y="89"/>
                      <a:pt x="134" y="65"/>
                      <a:pt x="180" y="65"/>
                    </a:cubicBezTo>
                    <a:cubicBezTo>
                      <a:pt x="185" y="65"/>
                      <a:pt x="190" y="65"/>
                      <a:pt x="195" y="66"/>
                    </a:cubicBezTo>
                    <a:cubicBezTo>
                      <a:pt x="195" y="65"/>
                      <a:pt x="195" y="64"/>
                      <a:pt x="195" y="63"/>
                    </a:cubicBezTo>
                    <a:cubicBezTo>
                      <a:pt x="195" y="28"/>
                      <a:pt x="152" y="0"/>
                      <a:pt x="100" y="0"/>
                    </a:cubicBezTo>
                    <a:cubicBezTo>
                      <a:pt x="47" y="0"/>
                      <a:pt x="5" y="28"/>
                      <a:pt x="5" y="63"/>
                    </a:cubicBezTo>
                    <a:cubicBezTo>
                      <a:pt x="5" y="79"/>
                      <a:pt x="14" y="94"/>
                      <a:pt x="28" y="105"/>
                    </a:cubicBezTo>
                    <a:cubicBezTo>
                      <a:pt x="21" y="114"/>
                      <a:pt x="11" y="121"/>
                      <a:pt x="0" y="125"/>
                    </a:cubicBezTo>
                    <a:cubicBezTo>
                      <a:pt x="4" y="126"/>
                      <a:pt x="8" y="127"/>
                      <a:pt x="13" y="127"/>
                    </a:cubicBezTo>
                    <a:cubicBezTo>
                      <a:pt x="25" y="127"/>
                      <a:pt x="36" y="122"/>
                      <a:pt x="44" y="115"/>
                    </a:cubicBezTo>
                    <a:cubicBezTo>
                      <a:pt x="59" y="122"/>
                      <a:pt x="74" y="126"/>
                      <a:pt x="94" y="126"/>
                    </a:cubicBezTo>
                    <a:cubicBezTo>
                      <a:pt x="93" y="125"/>
                      <a:pt x="94" y="123"/>
                      <a:pt x="95" y="12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6" name="Freeform 40"/>
              <p:cNvSpPr>
                <a:spLocks noEditPoints="1"/>
              </p:cNvSpPr>
              <p:nvPr/>
            </p:nvSpPr>
            <p:spPr bwMode="auto">
              <a:xfrm>
                <a:off x="10073087" y="3220380"/>
                <a:ext cx="387089" cy="251554"/>
              </a:xfrm>
              <a:custGeom>
                <a:avLst/>
                <a:gdLst>
                  <a:gd name="T0" fmla="*/ 129 w 151"/>
                  <a:gd name="T1" fmla="*/ 81 h 98"/>
                  <a:gd name="T2" fmla="*/ 147 w 151"/>
                  <a:gd name="T3" fmla="*/ 49 h 98"/>
                  <a:gd name="T4" fmla="*/ 73 w 151"/>
                  <a:gd name="T5" fmla="*/ 0 h 98"/>
                  <a:gd name="T6" fmla="*/ 0 w 151"/>
                  <a:gd name="T7" fmla="*/ 49 h 98"/>
                  <a:gd name="T8" fmla="*/ 73 w 151"/>
                  <a:gd name="T9" fmla="*/ 98 h 98"/>
                  <a:gd name="T10" fmla="*/ 116 w 151"/>
                  <a:gd name="T11" fmla="*/ 88 h 98"/>
                  <a:gd name="T12" fmla="*/ 140 w 151"/>
                  <a:gd name="T13" fmla="*/ 98 h 98"/>
                  <a:gd name="T14" fmla="*/ 151 w 151"/>
                  <a:gd name="T15" fmla="*/ 96 h 98"/>
                  <a:gd name="T16" fmla="*/ 129 w 151"/>
                  <a:gd name="T17" fmla="*/ 81 h 98"/>
                  <a:gd name="T18" fmla="*/ 46 w 151"/>
                  <a:gd name="T19" fmla="*/ 57 h 98"/>
                  <a:gd name="T20" fmla="*/ 37 w 151"/>
                  <a:gd name="T21" fmla="*/ 49 h 98"/>
                  <a:gd name="T22" fmla="*/ 46 w 151"/>
                  <a:gd name="T23" fmla="*/ 40 h 98"/>
                  <a:gd name="T24" fmla="*/ 54 w 151"/>
                  <a:gd name="T25" fmla="*/ 49 h 98"/>
                  <a:gd name="T26" fmla="*/ 46 w 151"/>
                  <a:gd name="T27" fmla="*/ 57 h 98"/>
                  <a:gd name="T28" fmla="*/ 76 w 151"/>
                  <a:gd name="T29" fmla="*/ 57 h 98"/>
                  <a:gd name="T30" fmla="*/ 67 w 151"/>
                  <a:gd name="T31" fmla="*/ 49 h 98"/>
                  <a:gd name="T32" fmla="*/ 76 w 151"/>
                  <a:gd name="T33" fmla="*/ 40 h 98"/>
                  <a:gd name="T34" fmla="*/ 84 w 151"/>
                  <a:gd name="T35" fmla="*/ 49 h 98"/>
                  <a:gd name="T36" fmla="*/ 76 w 151"/>
                  <a:gd name="T37" fmla="*/ 57 h 98"/>
                  <a:gd name="T38" fmla="*/ 106 w 151"/>
                  <a:gd name="T39" fmla="*/ 57 h 98"/>
                  <a:gd name="T40" fmla="*/ 97 w 151"/>
                  <a:gd name="T41" fmla="*/ 49 h 98"/>
                  <a:gd name="T42" fmla="*/ 106 w 151"/>
                  <a:gd name="T43" fmla="*/ 40 h 98"/>
                  <a:gd name="T44" fmla="*/ 114 w 151"/>
                  <a:gd name="T45" fmla="*/ 49 h 98"/>
                  <a:gd name="T46" fmla="*/ 106 w 151"/>
                  <a:gd name="T47" fmla="*/ 57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51" h="98">
                    <a:moveTo>
                      <a:pt x="129" y="81"/>
                    </a:moveTo>
                    <a:cubicBezTo>
                      <a:pt x="140" y="72"/>
                      <a:pt x="147" y="61"/>
                      <a:pt x="147" y="49"/>
                    </a:cubicBezTo>
                    <a:cubicBezTo>
                      <a:pt x="147" y="22"/>
                      <a:pt x="114" y="0"/>
                      <a:pt x="73" y="0"/>
                    </a:cubicBezTo>
                    <a:cubicBezTo>
                      <a:pt x="33" y="0"/>
                      <a:pt x="0" y="22"/>
                      <a:pt x="0" y="49"/>
                    </a:cubicBezTo>
                    <a:cubicBezTo>
                      <a:pt x="0" y="76"/>
                      <a:pt x="33" y="98"/>
                      <a:pt x="73" y="98"/>
                    </a:cubicBezTo>
                    <a:cubicBezTo>
                      <a:pt x="89" y="98"/>
                      <a:pt x="104" y="94"/>
                      <a:pt x="116" y="88"/>
                    </a:cubicBezTo>
                    <a:cubicBezTo>
                      <a:pt x="123" y="94"/>
                      <a:pt x="131" y="98"/>
                      <a:pt x="140" y="98"/>
                    </a:cubicBezTo>
                    <a:cubicBezTo>
                      <a:pt x="144" y="98"/>
                      <a:pt x="147" y="97"/>
                      <a:pt x="151" y="96"/>
                    </a:cubicBezTo>
                    <a:cubicBezTo>
                      <a:pt x="142" y="93"/>
                      <a:pt x="134" y="88"/>
                      <a:pt x="129" y="81"/>
                    </a:cubicBezTo>
                    <a:close/>
                    <a:moveTo>
                      <a:pt x="46" y="57"/>
                    </a:moveTo>
                    <a:cubicBezTo>
                      <a:pt x="41" y="57"/>
                      <a:pt x="37" y="54"/>
                      <a:pt x="37" y="49"/>
                    </a:cubicBezTo>
                    <a:cubicBezTo>
                      <a:pt x="37" y="44"/>
                      <a:pt x="41" y="40"/>
                      <a:pt x="46" y="40"/>
                    </a:cubicBezTo>
                    <a:cubicBezTo>
                      <a:pt x="50" y="40"/>
                      <a:pt x="54" y="44"/>
                      <a:pt x="54" y="49"/>
                    </a:cubicBezTo>
                    <a:cubicBezTo>
                      <a:pt x="54" y="54"/>
                      <a:pt x="50" y="57"/>
                      <a:pt x="46" y="57"/>
                    </a:cubicBezTo>
                    <a:close/>
                    <a:moveTo>
                      <a:pt x="76" y="57"/>
                    </a:moveTo>
                    <a:cubicBezTo>
                      <a:pt x="71" y="57"/>
                      <a:pt x="67" y="54"/>
                      <a:pt x="67" y="49"/>
                    </a:cubicBezTo>
                    <a:cubicBezTo>
                      <a:pt x="67" y="44"/>
                      <a:pt x="71" y="40"/>
                      <a:pt x="76" y="40"/>
                    </a:cubicBezTo>
                    <a:cubicBezTo>
                      <a:pt x="80" y="40"/>
                      <a:pt x="84" y="44"/>
                      <a:pt x="84" y="49"/>
                    </a:cubicBezTo>
                    <a:cubicBezTo>
                      <a:pt x="84" y="54"/>
                      <a:pt x="80" y="57"/>
                      <a:pt x="76" y="57"/>
                    </a:cubicBezTo>
                    <a:close/>
                    <a:moveTo>
                      <a:pt x="106" y="57"/>
                    </a:moveTo>
                    <a:cubicBezTo>
                      <a:pt x="101" y="57"/>
                      <a:pt x="97" y="54"/>
                      <a:pt x="97" y="49"/>
                    </a:cubicBezTo>
                    <a:cubicBezTo>
                      <a:pt x="97" y="44"/>
                      <a:pt x="101" y="40"/>
                      <a:pt x="106" y="40"/>
                    </a:cubicBezTo>
                    <a:cubicBezTo>
                      <a:pt x="110" y="40"/>
                      <a:pt x="114" y="44"/>
                      <a:pt x="114" y="49"/>
                    </a:cubicBezTo>
                    <a:cubicBezTo>
                      <a:pt x="114" y="54"/>
                      <a:pt x="110" y="57"/>
                      <a:pt x="106" y="5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7" name="Group 36"/>
            <p:cNvGrpSpPr/>
            <p:nvPr/>
          </p:nvGrpSpPr>
          <p:grpSpPr>
            <a:xfrm>
              <a:off x="10146494" y="3213057"/>
              <a:ext cx="1055608" cy="1012596"/>
              <a:chOff x="10595712" y="2838712"/>
              <a:chExt cx="1277286" cy="1225241"/>
            </a:xfrm>
          </p:grpSpPr>
          <p:sp>
            <p:nvSpPr>
              <p:cNvPr id="38" name="Freeform 12"/>
              <p:cNvSpPr>
                <a:spLocks/>
              </p:cNvSpPr>
              <p:nvPr/>
            </p:nvSpPr>
            <p:spPr bwMode="auto">
              <a:xfrm>
                <a:off x="10595712" y="2838712"/>
                <a:ext cx="1277286" cy="1225241"/>
              </a:xfrm>
              <a:custGeom>
                <a:avLst/>
                <a:gdLst>
                  <a:gd name="T0" fmla="*/ 314 w 498"/>
                  <a:gd name="T1" fmla="*/ 456 h 478"/>
                  <a:gd name="T2" fmla="*/ 465 w 498"/>
                  <a:gd name="T3" fmla="*/ 187 h 478"/>
                  <a:gd name="T4" fmla="*/ 197 w 498"/>
                  <a:gd name="T5" fmla="*/ 32 h 478"/>
                  <a:gd name="T6" fmla="*/ 46 w 498"/>
                  <a:gd name="T7" fmla="*/ 302 h 478"/>
                  <a:gd name="T8" fmla="*/ 50 w 498"/>
                  <a:gd name="T9" fmla="*/ 316 h 478"/>
                  <a:gd name="T10" fmla="*/ 0 w 498"/>
                  <a:gd name="T11" fmla="*/ 415 h 478"/>
                  <a:gd name="T12" fmla="*/ 101 w 498"/>
                  <a:gd name="T13" fmla="*/ 398 h 478"/>
                  <a:gd name="T14" fmla="*/ 314 w 498"/>
                  <a:gd name="T15" fmla="*/ 456 h 4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8" h="478">
                    <a:moveTo>
                      <a:pt x="314" y="456"/>
                    </a:moveTo>
                    <a:cubicBezTo>
                      <a:pt x="430" y="425"/>
                      <a:pt x="498" y="304"/>
                      <a:pt x="465" y="187"/>
                    </a:cubicBezTo>
                    <a:cubicBezTo>
                      <a:pt x="433" y="69"/>
                      <a:pt x="313" y="0"/>
                      <a:pt x="197" y="32"/>
                    </a:cubicBezTo>
                    <a:cubicBezTo>
                      <a:pt x="81" y="64"/>
                      <a:pt x="14" y="185"/>
                      <a:pt x="46" y="302"/>
                    </a:cubicBezTo>
                    <a:cubicBezTo>
                      <a:pt x="47" y="307"/>
                      <a:pt x="49" y="312"/>
                      <a:pt x="50" y="316"/>
                    </a:cubicBezTo>
                    <a:cubicBezTo>
                      <a:pt x="0" y="415"/>
                      <a:pt x="0" y="415"/>
                      <a:pt x="0" y="415"/>
                    </a:cubicBezTo>
                    <a:cubicBezTo>
                      <a:pt x="101" y="398"/>
                      <a:pt x="101" y="398"/>
                      <a:pt x="101" y="398"/>
                    </a:cubicBezTo>
                    <a:cubicBezTo>
                      <a:pt x="155" y="453"/>
                      <a:pt x="235" y="478"/>
                      <a:pt x="314" y="456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9" name="Freeform 41"/>
              <p:cNvSpPr>
                <a:spLocks noEditPoints="1"/>
              </p:cNvSpPr>
              <p:nvPr/>
            </p:nvSpPr>
            <p:spPr bwMode="auto">
              <a:xfrm>
                <a:off x="10931840" y="3214959"/>
                <a:ext cx="651655" cy="477085"/>
              </a:xfrm>
              <a:custGeom>
                <a:avLst/>
                <a:gdLst>
                  <a:gd name="T0" fmla="*/ 223 w 254"/>
                  <a:gd name="T1" fmla="*/ 0 h 186"/>
                  <a:gd name="T2" fmla="*/ 31 w 254"/>
                  <a:gd name="T3" fmla="*/ 0 h 186"/>
                  <a:gd name="T4" fmla="*/ 0 w 254"/>
                  <a:gd name="T5" fmla="*/ 31 h 186"/>
                  <a:gd name="T6" fmla="*/ 0 w 254"/>
                  <a:gd name="T7" fmla="*/ 155 h 186"/>
                  <a:gd name="T8" fmla="*/ 31 w 254"/>
                  <a:gd name="T9" fmla="*/ 186 h 186"/>
                  <a:gd name="T10" fmla="*/ 223 w 254"/>
                  <a:gd name="T11" fmla="*/ 186 h 186"/>
                  <a:gd name="T12" fmla="*/ 254 w 254"/>
                  <a:gd name="T13" fmla="*/ 155 h 186"/>
                  <a:gd name="T14" fmla="*/ 254 w 254"/>
                  <a:gd name="T15" fmla="*/ 31 h 186"/>
                  <a:gd name="T16" fmla="*/ 223 w 254"/>
                  <a:gd name="T17" fmla="*/ 0 h 186"/>
                  <a:gd name="T18" fmla="*/ 216 w 254"/>
                  <a:gd name="T19" fmla="*/ 24 h 186"/>
                  <a:gd name="T20" fmla="*/ 129 w 254"/>
                  <a:gd name="T21" fmla="*/ 86 h 186"/>
                  <a:gd name="T22" fmla="*/ 47 w 254"/>
                  <a:gd name="T23" fmla="*/ 24 h 186"/>
                  <a:gd name="T24" fmla="*/ 216 w 254"/>
                  <a:gd name="T25" fmla="*/ 24 h 186"/>
                  <a:gd name="T26" fmla="*/ 223 w 254"/>
                  <a:gd name="T27" fmla="*/ 162 h 186"/>
                  <a:gd name="T28" fmla="*/ 31 w 254"/>
                  <a:gd name="T29" fmla="*/ 162 h 186"/>
                  <a:gd name="T30" fmla="*/ 24 w 254"/>
                  <a:gd name="T31" fmla="*/ 155 h 186"/>
                  <a:gd name="T32" fmla="*/ 24 w 254"/>
                  <a:gd name="T33" fmla="*/ 36 h 186"/>
                  <a:gd name="T34" fmla="*/ 128 w 254"/>
                  <a:gd name="T35" fmla="*/ 115 h 186"/>
                  <a:gd name="T36" fmla="*/ 230 w 254"/>
                  <a:gd name="T37" fmla="*/ 43 h 186"/>
                  <a:gd name="T38" fmla="*/ 230 w 254"/>
                  <a:gd name="T39" fmla="*/ 155 h 186"/>
                  <a:gd name="T40" fmla="*/ 223 w 254"/>
                  <a:gd name="T41" fmla="*/ 162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54" h="186">
                    <a:moveTo>
                      <a:pt x="223" y="0"/>
                    </a:moveTo>
                    <a:cubicBezTo>
                      <a:pt x="31" y="0"/>
                      <a:pt x="31" y="0"/>
                      <a:pt x="31" y="0"/>
                    </a:cubicBezTo>
                    <a:cubicBezTo>
                      <a:pt x="14" y="0"/>
                      <a:pt x="0" y="14"/>
                      <a:pt x="0" y="31"/>
                    </a:cubicBezTo>
                    <a:cubicBezTo>
                      <a:pt x="0" y="155"/>
                      <a:pt x="0" y="155"/>
                      <a:pt x="0" y="155"/>
                    </a:cubicBezTo>
                    <a:cubicBezTo>
                      <a:pt x="0" y="172"/>
                      <a:pt x="14" y="186"/>
                      <a:pt x="31" y="186"/>
                    </a:cubicBezTo>
                    <a:cubicBezTo>
                      <a:pt x="223" y="186"/>
                      <a:pt x="223" y="186"/>
                      <a:pt x="223" y="186"/>
                    </a:cubicBezTo>
                    <a:cubicBezTo>
                      <a:pt x="240" y="186"/>
                      <a:pt x="254" y="172"/>
                      <a:pt x="254" y="155"/>
                    </a:cubicBezTo>
                    <a:cubicBezTo>
                      <a:pt x="254" y="31"/>
                      <a:pt x="254" y="31"/>
                      <a:pt x="254" y="31"/>
                    </a:cubicBezTo>
                    <a:cubicBezTo>
                      <a:pt x="254" y="14"/>
                      <a:pt x="240" y="0"/>
                      <a:pt x="223" y="0"/>
                    </a:cubicBezTo>
                    <a:close/>
                    <a:moveTo>
                      <a:pt x="216" y="24"/>
                    </a:moveTo>
                    <a:cubicBezTo>
                      <a:pt x="129" y="86"/>
                      <a:pt x="129" y="86"/>
                      <a:pt x="129" y="86"/>
                    </a:cubicBezTo>
                    <a:cubicBezTo>
                      <a:pt x="47" y="24"/>
                      <a:pt x="47" y="24"/>
                      <a:pt x="47" y="24"/>
                    </a:cubicBezTo>
                    <a:lnTo>
                      <a:pt x="216" y="24"/>
                    </a:lnTo>
                    <a:close/>
                    <a:moveTo>
                      <a:pt x="223" y="162"/>
                    </a:moveTo>
                    <a:cubicBezTo>
                      <a:pt x="31" y="162"/>
                      <a:pt x="31" y="162"/>
                      <a:pt x="31" y="162"/>
                    </a:cubicBezTo>
                    <a:cubicBezTo>
                      <a:pt x="27" y="162"/>
                      <a:pt x="24" y="159"/>
                      <a:pt x="24" y="155"/>
                    </a:cubicBezTo>
                    <a:cubicBezTo>
                      <a:pt x="24" y="36"/>
                      <a:pt x="24" y="36"/>
                      <a:pt x="24" y="36"/>
                    </a:cubicBezTo>
                    <a:cubicBezTo>
                      <a:pt x="128" y="115"/>
                      <a:pt x="128" y="115"/>
                      <a:pt x="128" y="115"/>
                    </a:cubicBezTo>
                    <a:cubicBezTo>
                      <a:pt x="230" y="43"/>
                      <a:pt x="230" y="43"/>
                      <a:pt x="230" y="43"/>
                    </a:cubicBezTo>
                    <a:cubicBezTo>
                      <a:pt x="230" y="155"/>
                      <a:pt x="230" y="155"/>
                      <a:pt x="230" y="155"/>
                    </a:cubicBezTo>
                    <a:cubicBezTo>
                      <a:pt x="230" y="159"/>
                      <a:pt x="227" y="162"/>
                      <a:pt x="223" y="16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0" name="Group 39"/>
            <p:cNvGrpSpPr/>
            <p:nvPr/>
          </p:nvGrpSpPr>
          <p:grpSpPr>
            <a:xfrm>
              <a:off x="7855160" y="2471085"/>
              <a:ext cx="805596" cy="898791"/>
              <a:chOff x="7823198" y="1940925"/>
              <a:chExt cx="974771" cy="1087537"/>
            </a:xfrm>
          </p:grpSpPr>
          <p:sp>
            <p:nvSpPr>
              <p:cNvPr id="41" name="Freeform 9"/>
              <p:cNvSpPr>
                <a:spLocks/>
              </p:cNvSpPr>
              <p:nvPr/>
            </p:nvSpPr>
            <p:spPr bwMode="auto">
              <a:xfrm>
                <a:off x="7823198" y="1940925"/>
                <a:ext cx="974771" cy="1087537"/>
              </a:xfrm>
              <a:custGeom>
                <a:avLst/>
                <a:gdLst>
                  <a:gd name="T0" fmla="*/ 347 w 380"/>
                  <a:gd name="T1" fmla="*/ 249 h 424"/>
                  <a:gd name="T2" fmla="*/ 250 w 380"/>
                  <a:gd name="T3" fmla="*/ 33 h 424"/>
                  <a:gd name="T4" fmla="*/ 33 w 380"/>
                  <a:gd name="T5" fmla="*/ 129 h 424"/>
                  <a:gd name="T6" fmla="*/ 131 w 380"/>
                  <a:gd name="T7" fmla="*/ 344 h 424"/>
                  <a:gd name="T8" fmla="*/ 141 w 380"/>
                  <a:gd name="T9" fmla="*/ 348 h 424"/>
                  <a:gd name="T10" fmla="*/ 179 w 380"/>
                  <a:gd name="T11" fmla="*/ 424 h 424"/>
                  <a:gd name="T12" fmla="*/ 215 w 380"/>
                  <a:gd name="T13" fmla="*/ 354 h 424"/>
                  <a:gd name="T14" fmla="*/ 347 w 380"/>
                  <a:gd name="T15" fmla="*/ 249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0" h="424">
                    <a:moveTo>
                      <a:pt x="347" y="249"/>
                    </a:moveTo>
                    <a:cubicBezTo>
                      <a:pt x="380" y="163"/>
                      <a:pt x="337" y="67"/>
                      <a:pt x="250" y="33"/>
                    </a:cubicBezTo>
                    <a:cubicBezTo>
                      <a:pt x="163" y="0"/>
                      <a:pt x="66" y="43"/>
                      <a:pt x="33" y="129"/>
                    </a:cubicBezTo>
                    <a:cubicBezTo>
                      <a:pt x="0" y="215"/>
                      <a:pt x="44" y="311"/>
                      <a:pt x="131" y="344"/>
                    </a:cubicBezTo>
                    <a:cubicBezTo>
                      <a:pt x="134" y="346"/>
                      <a:pt x="138" y="347"/>
                      <a:pt x="141" y="348"/>
                    </a:cubicBezTo>
                    <a:cubicBezTo>
                      <a:pt x="179" y="424"/>
                      <a:pt x="179" y="424"/>
                      <a:pt x="179" y="424"/>
                    </a:cubicBezTo>
                    <a:cubicBezTo>
                      <a:pt x="215" y="354"/>
                      <a:pt x="215" y="354"/>
                      <a:pt x="215" y="354"/>
                    </a:cubicBezTo>
                    <a:cubicBezTo>
                      <a:pt x="273" y="346"/>
                      <a:pt x="325" y="307"/>
                      <a:pt x="347" y="24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2" name="Freeform 42"/>
              <p:cNvSpPr>
                <a:spLocks noEditPoints="1"/>
              </p:cNvSpPr>
              <p:nvPr/>
            </p:nvSpPr>
            <p:spPr bwMode="auto">
              <a:xfrm>
                <a:off x="8051982" y="2176215"/>
                <a:ext cx="497686" cy="510698"/>
              </a:xfrm>
              <a:custGeom>
                <a:avLst/>
                <a:gdLst>
                  <a:gd name="T0" fmla="*/ 142 w 194"/>
                  <a:gd name="T1" fmla="*/ 189 h 199"/>
                  <a:gd name="T2" fmla="*/ 89 w 194"/>
                  <a:gd name="T3" fmla="*/ 199 h 199"/>
                  <a:gd name="T4" fmla="*/ 0 w 194"/>
                  <a:gd name="T5" fmla="*/ 109 h 199"/>
                  <a:gd name="T6" fmla="*/ 107 w 194"/>
                  <a:gd name="T7" fmla="*/ 0 h 199"/>
                  <a:gd name="T8" fmla="*/ 194 w 194"/>
                  <a:gd name="T9" fmla="*/ 83 h 199"/>
                  <a:gd name="T10" fmla="*/ 139 w 194"/>
                  <a:gd name="T11" fmla="*/ 151 h 199"/>
                  <a:gd name="T12" fmla="*/ 115 w 194"/>
                  <a:gd name="T13" fmla="*/ 129 h 199"/>
                  <a:gd name="T14" fmla="*/ 114 w 194"/>
                  <a:gd name="T15" fmla="*/ 129 h 199"/>
                  <a:gd name="T16" fmla="*/ 77 w 194"/>
                  <a:gd name="T17" fmla="*/ 151 h 199"/>
                  <a:gd name="T18" fmla="*/ 45 w 194"/>
                  <a:gd name="T19" fmla="*/ 114 h 199"/>
                  <a:gd name="T20" fmla="*/ 112 w 194"/>
                  <a:gd name="T21" fmla="*/ 47 h 199"/>
                  <a:gd name="T22" fmla="*/ 146 w 194"/>
                  <a:gd name="T23" fmla="*/ 54 h 199"/>
                  <a:gd name="T24" fmla="*/ 138 w 194"/>
                  <a:gd name="T25" fmla="*/ 107 h 199"/>
                  <a:gd name="T26" fmla="*/ 145 w 194"/>
                  <a:gd name="T27" fmla="*/ 132 h 199"/>
                  <a:gd name="T28" fmla="*/ 173 w 194"/>
                  <a:gd name="T29" fmla="*/ 84 h 199"/>
                  <a:gd name="T30" fmla="*/ 104 w 194"/>
                  <a:gd name="T31" fmla="*/ 17 h 199"/>
                  <a:gd name="T32" fmla="*/ 22 w 194"/>
                  <a:gd name="T33" fmla="*/ 106 h 199"/>
                  <a:gd name="T34" fmla="*/ 95 w 194"/>
                  <a:gd name="T35" fmla="*/ 181 h 199"/>
                  <a:gd name="T36" fmla="*/ 137 w 194"/>
                  <a:gd name="T37" fmla="*/ 173 h 199"/>
                  <a:gd name="T38" fmla="*/ 142 w 194"/>
                  <a:gd name="T39" fmla="*/ 189 h 199"/>
                  <a:gd name="T40" fmla="*/ 117 w 194"/>
                  <a:gd name="T41" fmla="*/ 71 h 199"/>
                  <a:gd name="T42" fmla="*/ 108 w 194"/>
                  <a:gd name="T43" fmla="*/ 70 h 199"/>
                  <a:gd name="T44" fmla="*/ 74 w 194"/>
                  <a:gd name="T45" fmla="*/ 110 h 199"/>
                  <a:gd name="T46" fmla="*/ 88 w 194"/>
                  <a:gd name="T47" fmla="*/ 128 h 199"/>
                  <a:gd name="T48" fmla="*/ 113 w 194"/>
                  <a:gd name="T49" fmla="*/ 98 h 199"/>
                  <a:gd name="T50" fmla="*/ 117 w 194"/>
                  <a:gd name="T51" fmla="*/ 71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94" h="199">
                    <a:moveTo>
                      <a:pt x="142" y="189"/>
                    </a:moveTo>
                    <a:cubicBezTo>
                      <a:pt x="125" y="197"/>
                      <a:pt x="110" y="199"/>
                      <a:pt x="89" y="199"/>
                    </a:cubicBezTo>
                    <a:cubicBezTo>
                      <a:pt x="42" y="199"/>
                      <a:pt x="0" y="165"/>
                      <a:pt x="0" y="109"/>
                    </a:cubicBezTo>
                    <a:cubicBezTo>
                      <a:pt x="0" y="51"/>
                      <a:pt x="43" y="0"/>
                      <a:pt x="107" y="0"/>
                    </a:cubicBezTo>
                    <a:cubicBezTo>
                      <a:pt x="158" y="0"/>
                      <a:pt x="194" y="35"/>
                      <a:pt x="194" y="83"/>
                    </a:cubicBezTo>
                    <a:cubicBezTo>
                      <a:pt x="194" y="125"/>
                      <a:pt x="170" y="151"/>
                      <a:pt x="139" y="151"/>
                    </a:cubicBezTo>
                    <a:cubicBezTo>
                      <a:pt x="126" y="151"/>
                      <a:pt x="116" y="144"/>
                      <a:pt x="115" y="129"/>
                    </a:cubicBezTo>
                    <a:cubicBezTo>
                      <a:pt x="114" y="129"/>
                      <a:pt x="114" y="129"/>
                      <a:pt x="114" y="129"/>
                    </a:cubicBezTo>
                    <a:cubicBezTo>
                      <a:pt x="105" y="143"/>
                      <a:pt x="92" y="151"/>
                      <a:pt x="77" y="151"/>
                    </a:cubicBezTo>
                    <a:cubicBezTo>
                      <a:pt x="59" y="151"/>
                      <a:pt x="45" y="137"/>
                      <a:pt x="45" y="114"/>
                    </a:cubicBezTo>
                    <a:cubicBezTo>
                      <a:pt x="45" y="78"/>
                      <a:pt x="71" y="47"/>
                      <a:pt x="112" y="47"/>
                    </a:cubicBezTo>
                    <a:cubicBezTo>
                      <a:pt x="125" y="47"/>
                      <a:pt x="139" y="50"/>
                      <a:pt x="146" y="54"/>
                    </a:cubicBezTo>
                    <a:cubicBezTo>
                      <a:pt x="138" y="107"/>
                      <a:pt x="138" y="107"/>
                      <a:pt x="138" y="107"/>
                    </a:cubicBezTo>
                    <a:cubicBezTo>
                      <a:pt x="135" y="124"/>
                      <a:pt x="137" y="132"/>
                      <a:pt x="145" y="132"/>
                    </a:cubicBezTo>
                    <a:cubicBezTo>
                      <a:pt x="157" y="132"/>
                      <a:pt x="173" y="117"/>
                      <a:pt x="173" y="84"/>
                    </a:cubicBezTo>
                    <a:cubicBezTo>
                      <a:pt x="173" y="46"/>
                      <a:pt x="149" y="17"/>
                      <a:pt x="104" y="17"/>
                    </a:cubicBezTo>
                    <a:cubicBezTo>
                      <a:pt x="60" y="17"/>
                      <a:pt x="22" y="51"/>
                      <a:pt x="22" y="106"/>
                    </a:cubicBezTo>
                    <a:cubicBezTo>
                      <a:pt x="22" y="154"/>
                      <a:pt x="52" y="181"/>
                      <a:pt x="95" y="181"/>
                    </a:cubicBezTo>
                    <a:cubicBezTo>
                      <a:pt x="110" y="181"/>
                      <a:pt x="125" y="178"/>
                      <a:pt x="137" y="173"/>
                    </a:cubicBezTo>
                    <a:lnTo>
                      <a:pt x="142" y="189"/>
                    </a:lnTo>
                    <a:close/>
                    <a:moveTo>
                      <a:pt x="117" y="71"/>
                    </a:moveTo>
                    <a:cubicBezTo>
                      <a:pt x="114" y="70"/>
                      <a:pt x="111" y="70"/>
                      <a:pt x="108" y="70"/>
                    </a:cubicBezTo>
                    <a:cubicBezTo>
                      <a:pt x="89" y="70"/>
                      <a:pt x="74" y="88"/>
                      <a:pt x="74" y="110"/>
                    </a:cubicBezTo>
                    <a:cubicBezTo>
                      <a:pt x="74" y="121"/>
                      <a:pt x="79" y="128"/>
                      <a:pt x="88" y="128"/>
                    </a:cubicBezTo>
                    <a:cubicBezTo>
                      <a:pt x="99" y="128"/>
                      <a:pt x="110" y="114"/>
                      <a:pt x="113" y="98"/>
                    </a:cubicBezTo>
                    <a:lnTo>
                      <a:pt x="117" y="7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3" name="Group 42"/>
            <p:cNvGrpSpPr/>
            <p:nvPr/>
          </p:nvGrpSpPr>
          <p:grpSpPr>
            <a:xfrm>
              <a:off x="9455598" y="4119913"/>
              <a:ext cx="1051128" cy="1015285"/>
              <a:chOff x="9759729" y="3936007"/>
              <a:chExt cx="1271865" cy="1228494"/>
            </a:xfrm>
          </p:grpSpPr>
          <p:sp>
            <p:nvSpPr>
              <p:cNvPr id="44" name="Freeform 14"/>
              <p:cNvSpPr>
                <a:spLocks/>
              </p:cNvSpPr>
              <p:nvPr/>
            </p:nvSpPr>
            <p:spPr bwMode="auto">
              <a:xfrm>
                <a:off x="9759729" y="3936007"/>
                <a:ext cx="1271865" cy="1228494"/>
              </a:xfrm>
              <a:custGeom>
                <a:avLst/>
                <a:gdLst>
                  <a:gd name="T0" fmla="*/ 315 w 496"/>
                  <a:gd name="T1" fmla="*/ 456 h 479"/>
                  <a:gd name="T2" fmla="*/ 462 w 496"/>
                  <a:gd name="T3" fmla="*/ 184 h 479"/>
                  <a:gd name="T4" fmla="*/ 191 w 496"/>
                  <a:gd name="T5" fmla="*/ 34 h 479"/>
                  <a:gd name="T6" fmla="*/ 44 w 496"/>
                  <a:gd name="T7" fmla="*/ 307 h 479"/>
                  <a:gd name="T8" fmla="*/ 49 w 496"/>
                  <a:gd name="T9" fmla="*/ 321 h 479"/>
                  <a:gd name="T10" fmla="*/ 0 w 496"/>
                  <a:gd name="T11" fmla="*/ 420 h 479"/>
                  <a:gd name="T12" fmla="*/ 101 w 496"/>
                  <a:gd name="T13" fmla="*/ 402 h 479"/>
                  <a:gd name="T14" fmla="*/ 315 w 496"/>
                  <a:gd name="T15" fmla="*/ 456 h 4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6" h="479">
                    <a:moveTo>
                      <a:pt x="315" y="456"/>
                    </a:moveTo>
                    <a:cubicBezTo>
                      <a:pt x="430" y="422"/>
                      <a:pt x="496" y="300"/>
                      <a:pt x="462" y="184"/>
                    </a:cubicBezTo>
                    <a:cubicBezTo>
                      <a:pt x="427" y="67"/>
                      <a:pt x="306" y="0"/>
                      <a:pt x="191" y="34"/>
                    </a:cubicBezTo>
                    <a:cubicBezTo>
                      <a:pt x="75" y="68"/>
                      <a:pt x="10" y="190"/>
                      <a:pt x="44" y="307"/>
                    </a:cubicBezTo>
                    <a:cubicBezTo>
                      <a:pt x="46" y="311"/>
                      <a:pt x="47" y="316"/>
                      <a:pt x="49" y="321"/>
                    </a:cubicBezTo>
                    <a:cubicBezTo>
                      <a:pt x="0" y="420"/>
                      <a:pt x="0" y="420"/>
                      <a:pt x="0" y="420"/>
                    </a:cubicBezTo>
                    <a:cubicBezTo>
                      <a:pt x="101" y="402"/>
                      <a:pt x="101" y="402"/>
                      <a:pt x="101" y="402"/>
                    </a:cubicBezTo>
                    <a:cubicBezTo>
                      <a:pt x="156" y="456"/>
                      <a:pt x="237" y="479"/>
                      <a:pt x="315" y="456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5" name="Freeform 43"/>
              <p:cNvSpPr>
                <a:spLocks/>
              </p:cNvSpPr>
              <p:nvPr/>
            </p:nvSpPr>
            <p:spPr bwMode="auto">
              <a:xfrm>
                <a:off x="10011283" y="4235270"/>
                <a:ext cx="535636" cy="518288"/>
              </a:xfrm>
              <a:custGeom>
                <a:avLst/>
                <a:gdLst>
                  <a:gd name="T0" fmla="*/ 11 w 209"/>
                  <a:gd name="T1" fmla="*/ 202 h 202"/>
                  <a:gd name="T2" fmla="*/ 26 w 209"/>
                  <a:gd name="T3" fmla="*/ 166 h 202"/>
                  <a:gd name="T4" fmla="*/ 79 w 209"/>
                  <a:gd name="T5" fmla="*/ 119 h 202"/>
                  <a:gd name="T6" fmla="*/ 52 w 209"/>
                  <a:gd name="T7" fmla="*/ 63 h 202"/>
                  <a:gd name="T8" fmla="*/ 107 w 209"/>
                  <a:gd name="T9" fmla="*/ 0 h 202"/>
                  <a:gd name="T10" fmla="*/ 159 w 209"/>
                  <a:gd name="T11" fmla="*/ 68 h 202"/>
                  <a:gd name="T12" fmla="*/ 134 w 209"/>
                  <a:gd name="T13" fmla="*/ 121 h 202"/>
                  <a:gd name="T14" fmla="*/ 190 w 209"/>
                  <a:gd name="T15" fmla="*/ 163 h 202"/>
                  <a:gd name="T16" fmla="*/ 209 w 209"/>
                  <a:gd name="T17" fmla="*/ 202 h 202"/>
                  <a:gd name="T18" fmla="*/ 11 w 209"/>
                  <a:gd name="T19" fmla="*/ 202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9" h="202">
                    <a:moveTo>
                      <a:pt x="11" y="202"/>
                    </a:moveTo>
                    <a:cubicBezTo>
                      <a:pt x="11" y="202"/>
                      <a:pt x="0" y="174"/>
                      <a:pt x="26" y="166"/>
                    </a:cubicBezTo>
                    <a:cubicBezTo>
                      <a:pt x="52" y="158"/>
                      <a:pt x="79" y="149"/>
                      <a:pt x="79" y="119"/>
                    </a:cubicBezTo>
                    <a:cubicBezTo>
                      <a:pt x="79" y="119"/>
                      <a:pt x="52" y="108"/>
                      <a:pt x="52" y="63"/>
                    </a:cubicBezTo>
                    <a:cubicBezTo>
                      <a:pt x="52" y="23"/>
                      <a:pt x="73" y="0"/>
                      <a:pt x="107" y="0"/>
                    </a:cubicBezTo>
                    <a:cubicBezTo>
                      <a:pt x="140" y="0"/>
                      <a:pt x="159" y="25"/>
                      <a:pt x="159" y="68"/>
                    </a:cubicBezTo>
                    <a:cubicBezTo>
                      <a:pt x="159" y="68"/>
                      <a:pt x="152" y="111"/>
                      <a:pt x="134" y="121"/>
                    </a:cubicBezTo>
                    <a:cubicBezTo>
                      <a:pt x="135" y="128"/>
                      <a:pt x="130" y="154"/>
                      <a:pt x="190" y="163"/>
                    </a:cubicBezTo>
                    <a:cubicBezTo>
                      <a:pt x="208" y="165"/>
                      <a:pt x="209" y="183"/>
                      <a:pt x="209" y="202"/>
                    </a:cubicBezTo>
                    <a:lnTo>
                      <a:pt x="11" y="20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6" name="Freeform 44"/>
              <p:cNvSpPr>
                <a:spLocks/>
              </p:cNvSpPr>
              <p:nvPr/>
            </p:nvSpPr>
            <p:spPr bwMode="auto">
              <a:xfrm>
                <a:off x="10482946" y="4304664"/>
                <a:ext cx="345887" cy="446725"/>
              </a:xfrm>
              <a:custGeom>
                <a:avLst/>
                <a:gdLst>
                  <a:gd name="T0" fmla="*/ 40 w 135"/>
                  <a:gd name="T1" fmla="*/ 174 h 174"/>
                  <a:gd name="T2" fmla="*/ 135 w 135"/>
                  <a:gd name="T3" fmla="*/ 174 h 174"/>
                  <a:gd name="T4" fmla="*/ 119 w 135"/>
                  <a:gd name="T5" fmla="*/ 141 h 174"/>
                  <a:gd name="T6" fmla="*/ 70 w 135"/>
                  <a:gd name="T7" fmla="*/ 104 h 174"/>
                  <a:gd name="T8" fmla="*/ 92 w 135"/>
                  <a:gd name="T9" fmla="*/ 59 h 174"/>
                  <a:gd name="T10" fmla="*/ 47 w 135"/>
                  <a:gd name="T11" fmla="*/ 0 h 174"/>
                  <a:gd name="T12" fmla="*/ 0 w 135"/>
                  <a:gd name="T13" fmla="*/ 55 h 174"/>
                  <a:gd name="T14" fmla="*/ 23 w 135"/>
                  <a:gd name="T15" fmla="*/ 103 h 174"/>
                  <a:gd name="T16" fmla="*/ 14 w 135"/>
                  <a:gd name="T17" fmla="*/ 124 h 174"/>
                  <a:gd name="T18" fmla="*/ 38 w 135"/>
                  <a:gd name="T19" fmla="*/ 146 h 174"/>
                  <a:gd name="T20" fmla="*/ 40 w 135"/>
                  <a:gd name="T21" fmla="*/ 174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5" h="174">
                    <a:moveTo>
                      <a:pt x="40" y="174"/>
                    </a:moveTo>
                    <a:cubicBezTo>
                      <a:pt x="135" y="174"/>
                      <a:pt x="135" y="174"/>
                      <a:pt x="135" y="174"/>
                    </a:cubicBezTo>
                    <a:cubicBezTo>
                      <a:pt x="135" y="158"/>
                      <a:pt x="134" y="143"/>
                      <a:pt x="119" y="141"/>
                    </a:cubicBezTo>
                    <a:cubicBezTo>
                      <a:pt x="67" y="133"/>
                      <a:pt x="71" y="111"/>
                      <a:pt x="70" y="104"/>
                    </a:cubicBezTo>
                    <a:cubicBezTo>
                      <a:pt x="86" y="96"/>
                      <a:pt x="92" y="59"/>
                      <a:pt x="92" y="59"/>
                    </a:cubicBezTo>
                    <a:cubicBezTo>
                      <a:pt x="92" y="22"/>
                      <a:pt x="76" y="0"/>
                      <a:pt x="47" y="0"/>
                    </a:cubicBezTo>
                    <a:cubicBezTo>
                      <a:pt x="18" y="0"/>
                      <a:pt x="0" y="20"/>
                      <a:pt x="0" y="55"/>
                    </a:cubicBezTo>
                    <a:cubicBezTo>
                      <a:pt x="0" y="93"/>
                      <a:pt x="23" y="103"/>
                      <a:pt x="23" y="103"/>
                    </a:cubicBezTo>
                    <a:cubicBezTo>
                      <a:pt x="23" y="115"/>
                      <a:pt x="18" y="121"/>
                      <a:pt x="14" y="124"/>
                    </a:cubicBezTo>
                    <a:cubicBezTo>
                      <a:pt x="14" y="124"/>
                      <a:pt x="33" y="129"/>
                      <a:pt x="38" y="146"/>
                    </a:cubicBezTo>
                    <a:cubicBezTo>
                      <a:pt x="42" y="158"/>
                      <a:pt x="40" y="174"/>
                      <a:pt x="40" y="17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7" name="Group 46"/>
            <p:cNvGrpSpPr/>
            <p:nvPr/>
          </p:nvGrpSpPr>
          <p:grpSpPr>
            <a:xfrm>
              <a:off x="6300422" y="3401239"/>
              <a:ext cx="887141" cy="826206"/>
              <a:chOff x="5941965" y="3066412"/>
              <a:chExt cx="1073441" cy="999710"/>
            </a:xfrm>
          </p:grpSpPr>
          <p:sp>
            <p:nvSpPr>
              <p:cNvPr id="48" name="Freeform 20"/>
              <p:cNvSpPr>
                <a:spLocks/>
              </p:cNvSpPr>
              <p:nvPr/>
            </p:nvSpPr>
            <p:spPr bwMode="auto">
              <a:xfrm>
                <a:off x="5941965" y="3066412"/>
                <a:ext cx="1073441" cy="999710"/>
              </a:xfrm>
              <a:custGeom>
                <a:avLst/>
                <a:gdLst>
                  <a:gd name="T0" fmla="*/ 311 w 419"/>
                  <a:gd name="T1" fmla="*/ 64 h 390"/>
                  <a:gd name="T2" fmla="*/ 65 w 419"/>
                  <a:gd name="T3" fmla="*/ 79 h 390"/>
                  <a:gd name="T4" fmla="*/ 77 w 419"/>
                  <a:gd name="T5" fmla="*/ 326 h 390"/>
                  <a:gd name="T6" fmla="*/ 323 w 419"/>
                  <a:gd name="T7" fmla="*/ 311 h 390"/>
                  <a:gd name="T8" fmla="*/ 331 w 419"/>
                  <a:gd name="T9" fmla="*/ 302 h 390"/>
                  <a:gd name="T10" fmla="*/ 419 w 419"/>
                  <a:gd name="T11" fmla="*/ 293 h 390"/>
                  <a:gd name="T12" fmla="*/ 364 w 419"/>
                  <a:gd name="T13" fmla="*/ 232 h 390"/>
                  <a:gd name="T14" fmla="*/ 311 w 419"/>
                  <a:gd name="T15" fmla="*/ 64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19" h="390">
                    <a:moveTo>
                      <a:pt x="311" y="64"/>
                    </a:moveTo>
                    <a:cubicBezTo>
                      <a:pt x="240" y="0"/>
                      <a:pt x="129" y="7"/>
                      <a:pt x="65" y="79"/>
                    </a:cubicBezTo>
                    <a:cubicBezTo>
                      <a:pt x="0" y="151"/>
                      <a:pt x="5" y="262"/>
                      <a:pt x="77" y="326"/>
                    </a:cubicBezTo>
                    <a:cubicBezTo>
                      <a:pt x="148" y="390"/>
                      <a:pt x="259" y="383"/>
                      <a:pt x="323" y="311"/>
                    </a:cubicBezTo>
                    <a:cubicBezTo>
                      <a:pt x="326" y="308"/>
                      <a:pt x="328" y="305"/>
                      <a:pt x="331" y="302"/>
                    </a:cubicBezTo>
                    <a:cubicBezTo>
                      <a:pt x="419" y="293"/>
                      <a:pt x="419" y="293"/>
                      <a:pt x="419" y="293"/>
                    </a:cubicBezTo>
                    <a:cubicBezTo>
                      <a:pt x="364" y="232"/>
                      <a:pt x="364" y="232"/>
                      <a:pt x="364" y="232"/>
                    </a:cubicBezTo>
                    <a:cubicBezTo>
                      <a:pt x="378" y="173"/>
                      <a:pt x="360" y="108"/>
                      <a:pt x="311" y="64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9" name="Freeform 45"/>
              <p:cNvSpPr>
                <a:spLocks/>
              </p:cNvSpPr>
              <p:nvPr/>
            </p:nvSpPr>
            <p:spPr bwMode="auto">
              <a:xfrm>
                <a:off x="6159906" y="3286521"/>
                <a:ext cx="481422" cy="512866"/>
              </a:xfrm>
              <a:custGeom>
                <a:avLst/>
                <a:gdLst>
                  <a:gd name="T0" fmla="*/ 188 w 188"/>
                  <a:gd name="T1" fmla="*/ 9 h 200"/>
                  <a:gd name="T2" fmla="*/ 179 w 188"/>
                  <a:gd name="T3" fmla="*/ 0 h 200"/>
                  <a:gd name="T4" fmla="*/ 48 w 188"/>
                  <a:gd name="T5" fmla="*/ 42 h 200"/>
                  <a:gd name="T6" fmla="*/ 48 w 188"/>
                  <a:gd name="T7" fmla="*/ 154 h 200"/>
                  <a:gd name="T8" fmla="*/ 34 w 188"/>
                  <a:gd name="T9" fmla="*/ 151 h 200"/>
                  <a:gd name="T10" fmla="*/ 0 w 188"/>
                  <a:gd name="T11" fmla="*/ 176 h 200"/>
                  <a:gd name="T12" fmla="*/ 34 w 188"/>
                  <a:gd name="T13" fmla="*/ 200 h 200"/>
                  <a:gd name="T14" fmla="*/ 68 w 188"/>
                  <a:gd name="T15" fmla="*/ 176 h 200"/>
                  <a:gd name="T16" fmla="*/ 68 w 188"/>
                  <a:gd name="T17" fmla="*/ 172 h 200"/>
                  <a:gd name="T18" fmla="*/ 68 w 188"/>
                  <a:gd name="T19" fmla="*/ 80 h 200"/>
                  <a:gd name="T20" fmla="*/ 159 w 188"/>
                  <a:gd name="T21" fmla="*/ 50 h 200"/>
                  <a:gd name="T22" fmla="*/ 159 w 188"/>
                  <a:gd name="T23" fmla="*/ 120 h 200"/>
                  <a:gd name="T24" fmla="*/ 145 w 188"/>
                  <a:gd name="T25" fmla="*/ 117 h 200"/>
                  <a:gd name="T26" fmla="*/ 111 w 188"/>
                  <a:gd name="T27" fmla="*/ 142 h 200"/>
                  <a:gd name="T28" fmla="*/ 145 w 188"/>
                  <a:gd name="T29" fmla="*/ 166 h 200"/>
                  <a:gd name="T30" fmla="*/ 179 w 188"/>
                  <a:gd name="T31" fmla="*/ 142 h 200"/>
                  <a:gd name="T32" fmla="*/ 178 w 188"/>
                  <a:gd name="T33" fmla="*/ 137 h 200"/>
                  <a:gd name="T34" fmla="*/ 179 w 188"/>
                  <a:gd name="T35" fmla="*/ 137 h 200"/>
                  <a:gd name="T36" fmla="*/ 188 w 188"/>
                  <a:gd name="T37" fmla="*/ 9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88" h="200">
                    <a:moveTo>
                      <a:pt x="188" y="9"/>
                    </a:moveTo>
                    <a:cubicBezTo>
                      <a:pt x="179" y="0"/>
                      <a:pt x="179" y="0"/>
                      <a:pt x="179" y="0"/>
                    </a:cubicBezTo>
                    <a:cubicBezTo>
                      <a:pt x="48" y="42"/>
                      <a:pt x="48" y="42"/>
                      <a:pt x="48" y="42"/>
                    </a:cubicBezTo>
                    <a:cubicBezTo>
                      <a:pt x="48" y="154"/>
                      <a:pt x="48" y="154"/>
                      <a:pt x="48" y="154"/>
                    </a:cubicBezTo>
                    <a:cubicBezTo>
                      <a:pt x="44" y="152"/>
                      <a:pt x="39" y="151"/>
                      <a:pt x="34" y="151"/>
                    </a:cubicBezTo>
                    <a:cubicBezTo>
                      <a:pt x="15" y="151"/>
                      <a:pt x="0" y="162"/>
                      <a:pt x="0" y="176"/>
                    </a:cubicBezTo>
                    <a:cubicBezTo>
                      <a:pt x="0" y="189"/>
                      <a:pt x="15" y="200"/>
                      <a:pt x="34" y="200"/>
                    </a:cubicBezTo>
                    <a:cubicBezTo>
                      <a:pt x="53" y="200"/>
                      <a:pt x="68" y="189"/>
                      <a:pt x="68" y="176"/>
                    </a:cubicBezTo>
                    <a:cubicBezTo>
                      <a:pt x="68" y="174"/>
                      <a:pt x="68" y="173"/>
                      <a:pt x="68" y="172"/>
                    </a:cubicBezTo>
                    <a:cubicBezTo>
                      <a:pt x="68" y="80"/>
                      <a:pt x="68" y="80"/>
                      <a:pt x="68" y="80"/>
                    </a:cubicBezTo>
                    <a:cubicBezTo>
                      <a:pt x="159" y="50"/>
                      <a:pt x="159" y="50"/>
                      <a:pt x="159" y="50"/>
                    </a:cubicBezTo>
                    <a:cubicBezTo>
                      <a:pt x="159" y="120"/>
                      <a:pt x="159" y="120"/>
                      <a:pt x="159" y="120"/>
                    </a:cubicBezTo>
                    <a:cubicBezTo>
                      <a:pt x="155" y="118"/>
                      <a:pt x="150" y="117"/>
                      <a:pt x="145" y="117"/>
                    </a:cubicBezTo>
                    <a:cubicBezTo>
                      <a:pt x="126" y="117"/>
                      <a:pt x="111" y="128"/>
                      <a:pt x="111" y="142"/>
                    </a:cubicBezTo>
                    <a:cubicBezTo>
                      <a:pt x="111" y="155"/>
                      <a:pt x="126" y="166"/>
                      <a:pt x="145" y="166"/>
                    </a:cubicBezTo>
                    <a:cubicBezTo>
                      <a:pt x="164" y="166"/>
                      <a:pt x="179" y="155"/>
                      <a:pt x="179" y="142"/>
                    </a:cubicBezTo>
                    <a:cubicBezTo>
                      <a:pt x="179" y="140"/>
                      <a:pt x="179" y="138"/>
                      <a:pt x="178" y="137"/>
                    </a:cubicBezTo>
                    <a:cubicBezTo>
                      <a:pt x="179" y="137"/>
                      <a:pt x="179" y="137"/>
                      <a:pt x="179" y="137"/>
                    </a:cubicBezTo>
                    <a:lnTo>
                      <a:pt x="188" y="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0" name="Group 49"/>
            <p:cNvGrpSpPr/>
            <p:nvPr/>
          </p:nvGrpSpPr>
          <p:grpSpPr>
            <a:xfrm>
              <a:off x="7202648" y="3165770"/>
              <a:ext cx="964206" cy="1080699"/>
              <a:chOff x="6913484" y="2576315"/>
              <a:chExt cx="1166689" cy="1307646"/>
            </a:xfrm>
          </p:grpSpPr>
          <p:sp>
            <p:nvSpPr>
              <p:cNvPr id="51" name="Freeform 10"/>
              <p:cNvSpPr>
                <a:spLocks/>
              </p:cNvSpPr>
              <p:nvPr/>
            </p:nvSpPr>
            <p:spPr bwMode="auto">
              <a:xfrm>
                <a:off x="6913484" y="2576315"/>
                <a:ext cx="1166689" cy="1307646"/>
              </a:xfrm>
              <a:custGeom>
                <a:avLst/>
                <a:gdLst>
                  <a:gd name="T0" fmla="*/ 449 w 455"/>
                  <a:gd name="T1" fmla="*/ 209 h 510"/>
                  <a:gd name="T2" fmla="*/ 212 w 455"/>
                  <a:gd name="T3" fmla="*/ 10 h 510"/>
                  <a:gd name="T4" fmla="*/ 10 w 455"/>
                  <a:gd name="T5" fmla="*/ 245 h 510"/>
                  <a:gd name="T6" fmla="*/ 247 w 455"/>
                  <a:gd name="T7" fmla="*/ 444 h 510"/>
                  <a:gd name="T8" fmla="*/ 262 w 455"/>
                  <a:gd name="T9" fmla="*/ 442 h 510"/>
                  <a:gd name="T10" fmla="*/ 349 w 455"/>
                  <a:gd name="T11" fmla="*/ 510 h 510"/>
                  <a:gd name="T12" fmla="*/ 352 w 455"/>
                  <a:gd name="T13" fmla="*/ 408 h 510"/>
                  <a:gd name="T14" fmla="*/ 449 w 455"/>
                  <a:gd name="T15" fmla="*/ 209 h 5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55" h="510">
                    <a:moveTo>
                      <a:pt x="449" y="209"/>
                    </a:moveTo>
                    <a:cubicBezTo>
                      <a:pt x="439" y="90"/>
                      <a:pt x="333" y="0"/>
                      <a:pt x="212" y="10"/>
                    </a:cubicBezTo>
                    <a:cubicBezTo>
                      <a:pt x="91" y="20"/>
                      <a:pt x="0" y="125"/>
                      <a:pt x="10" y="245"/>
                    </a:cubicBezTo>
                    <a:cubicBezTo>
                      <a:pt x="20" y="365"/>
                      <a:pt x="126" y="454"/>
                      <a:pt x="247" y="444"/>
                    </a:cubicBezTo>
                    <a:cubicBezTo>
                      <a:pt x="252" y="444"/>
                      <a:pt x="257" y="443"/>
                      <a:pt x="262" y="442"/>
                    </a:cubicBezTo>
                    <a:cubicBezTo>
                      <a:pt x="349" y="510"/>
                      <a:pt x="349" y="510"/>
                      <a:pt x="349" y="510"/>
                    </a:cubicBezTo>
                    <a:cubicBezTo>
                      <a:pt x="352" y="408"/>
                      <a:pt x="352" y="408"/>
                      <a:pt x="352" y="408"/>
                    </a:cubicBezTo>
                    <a:cubicBezTo>
                      <a:pt x="416" y="365"/>
                      <a:pt x="455" y="291"/>
                      <a:pt x="449" y="209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2" name="Freeform 46"/>
              <p:cNvSpPr>
                <a:spLocks/>
              </p:cNvSpPr>
              <p:nvPr/>
            </p:nvSpPr>
            <p:spPr bwMode="auto">
              <a:xfrm>
                <a:off x="7118413" y="2850639"/>
                <a:ext cx="669003" cy="628885"/>
              </a:xfrm>
              <a:custGeom>
                <a:avLst/>
                <a:gdLst>
                  <a:gd name="T0" fmla="*/ 245 w 261"/>
                  <a:gd name="T1" fmla="*/ 61 h 245"/>
                  <a:gd name="T2" fmla="*/ 168 w 261"/>
                  <a:gd name="T3" fmla="*/ 18 h 245"/>
                  <a:gd name="T4" fmla="*/ 122 w 261"/>
                  <a:gd name="T5" fmla="*/ 70 h 245"/>
                  <a:gd name="T6" fmla="*/ 55 w 261"/>
                  <a:gd name="T7" fmla="*/ 54 h 245"/>
                  <a:gd name="T8" fmla="*/ 17 w 261"/>
                  <a:gd name="T9" fmla="*/ 134 h 245"/>
                  <a:gd name="T10" fmla="*/ 86 w 261"/>
                  <a:gd name="T11" fmla="*/ 204 h 245"/>
                  <a:gd name="T12" fmla="*/ 179 w 261"/>
                  <a:gd name="T13" fmla="*/ 245 h 245"/>
                  <a:gd name="T14" fmla="*/ 179 w 261"/>
                  <a:gd name="T15" fmla="*/ 245 h 245"/>
                  <a:gd name="T16" fmla="*/ 179 w 261"/>
                  <a:gd name="T17" fmla="*/ 245 h 245"/>
                  <a:gd name="T18" fmla="*/ 179 w 261"/>
                  <a:gd name="T19" fmla="*/ 245 h 245"/>
                  <a:gd name="T20" fmla="*/ 179 w 261"/>
                  <a:gd name="T21" fmla="*/ 245 h 245"/>
                  <a:gd name="T22" fmla="*/ 230 w 261"/>
                  <a:gd name="T23" fmla="*/ 158 h 245"/>
                  <a:gd name="T24" fmla="*/ 245 w 261"/>
                  <a:gd name="T25" fmla="*/ 61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1" h="245">
                    <a:moveTo>
                      <a:pt x="245" y="61"/>
                    </a:moveTo>
                    <a:cubicBezTo>
                      <a:pt x="222" y="0"/>
                      <a:pt x="168" y="18"/>
                      <a:pt x="168" y="18"/>
                    </a:cubicBezTo>
                    <a:cubicBezTo>
                      <a:pt x="131" y="28"/>
                      <a:pt x="123" y="68"/>
                      <a:pt x="122" y="70"/>
                    </a:cubicBezTo>
                    <a:cubicBezTo>
                      <a:pt x="121" y="68"/>
                      <a:pt x="91" y="41"/>
                      <a:pt x="55" y="54"/>
                    </a:cubicBezTo>
                    <a:cubicBezTo>
                      <a:pt x="55" y="54"/>
                      <a:pt x="0" y="71"/>
                      <a:pt x="17" y="134"/>
                    </a:cubicBezTo>
                    <a:cubicBezTo>
                      <a:pt x="17" y="134"/>
                      <a:pt x="28" y="176"/>
                      <a:pt x="86" y="204"/>
                    </a:cubicBezTo>
                    <a:cubicBezTo>
                      <a:pt x="179" y="245"/>
                      <a:pt x="179" y="245"/>
                      <a:pt x="179" y="245"/>
                    </a:cubicBezTo>
                    <a:cubicBezTo>
                      <a:pt x="179" y="245"/>
                      <a:pt x="179" y="245"/>
                      <a:pt x="179" y="245"/>
                    </a:cubicBezTo>
                    <a:cubicBezTo>
                      <a:pt x="179" y="245"/>
                      <a:pt x="179" y="245"/>
                      <a:pt x="179" y="245"/>
                    </a:cubicBezTo>
                    <a:cubicBezTo>
                      <a:pt x="179" y="245"/>
                      <a:pt x="179" y="245"/>
                      <a:pt x="179" y="245"/>
                    </a:cubicBezTo>
                    <a:cubicBezTo>
                      <a:pt x="179" y="245"/>
                      <a:pt x="179" y="245"/>
                      <a:pt x="179" y="245"/>
                    </a:cubicBezTo>
                    <a:cubicBezTo>
                      <a:pt x="230" y="158"/>
                      <a:pt x="230" y="158"/>
                      <a:pt x="230" y="158"/>
                    </a:cubicBezTo>
                    <a:cubicBezTo>
                      <a:pt x="261" y="101"/>
                      <a:pt x="245" y="61"/>
                      <a:pt x="245" y="6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3" name="Group 52"/>
            <p:cNvGrpSpPr/>
            <p:nvPr/>
          </p:nvGrpSpPr>
          <p:grpSpPr>
            <a:xfrm>
              <a:off x="6232318" y="2301721"/>
              <a:ext cx="983024" cy="1076219"/>
              <a:chOff x="5859560" y="1735995"/>
              <a:chExt cx="1189459" cy="1302225"/>
            </a:xfrm>
          </p:grpSpPr>
          <p:sp>
            <p:nvSpPr>
              <p:cNvPr id="54" name="Freeform 13"/>
              <p:cNvSpPr>
                <a:spLocks/>
              </p:cNvSpPr>
              <p:nvPr/>
            </p:nvSpPr>
            <p:spPr bwMode="auto">
              <a:xfrm>
                <a:off x="5859560" y="1735995"/>
                <a:ext cx="1189459" cy="1302225"/>
              </a:xfrm>
              <a:custGeom>
                <a:avLst/>
                <a:gdLst>
                  <a:gd name="T0" fmla="*/ 453 w 464"/>
                  <a:gd name="T1" fmla="*/ 202 h 508"/>
                  <a:gd name="T2" fmla="*/ 205 w 464"/>
                  <a:gd name="T3" fmla="*/ 17 h 508"/>
                  <a:gd name="T4" fmla="*/ 17 w 464"/>
                  <a:gd name="T5" fmla="*/ 263 h 508"/>
                  <a:gd name="T6" fmla="*/ 265 w 464"/>
                  <a:gd name="T7" fmla="*/ 448 h 508"/>
                  <a:gd name="T8" fmla="*/ 280 w 464"/>
                  <a:gd name="T9" fmla="*/ 445 h 508"/>
                  <a:gd name="T10" fmla="*/ 371 w 464"/>
                  <a:gd name="T11" fmla="*/ 508 h 508"/>
                  <a:gd name="T12" fmla="*/ 368 w 464"/>
                  <a:gd name="T13" fmla="*/ 406 h 508"/>
                  <a:gd name="T14" fmla="*/ 453 w 464"/>
                  <a:gd name="T15" fmla="*/ 202 h 5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64" h="508">
                    <a:moveTo>
                      <a:pt x="453" y="202"/>
                    </a:moveTo>
                    <a:cubicBezTo>
                      <a:pt x="436" y="83"/>
                      <a:pt x="325" y="0"/>
                      <a:pt x="205" y="17"/>
                    </a:cubicBezTo>
                    <a:cubicBezTo>
                      <a:pt x="84" y="34"/>
                      <a:pt x="0" y="144"/>
                      <a:pt x="17" y="263"/>
                    </a:cubicBezTo>
                    <a:cubicBezTo>
                      <a:pt x="34" y="382"/>
                      <a:pt x="145" y="465"/>
                      <a:pt x="265" y="448"/>
                    </a:cubicBezTo>
                    <a:cubicBezTo>
                      <a:pt x="270" y="447"/>
                      <a:pt x="275" y="446"/>
                      <a:pt x="280" y="445"/>
                    </a:cubicBezTo>
                    <a:cubicBezTo>
                      <a:pt x="371" y="508"/>
                      <a:pt x="371" y="508"/>
                      <a:pt x="371" y="508"/>
                    </a:cubicBezTo>
                    <a:cubicBezTo>
                      <a:pt x="368" y="406"/>
                      <a:pt x="368" y="406"/>
                      <a:pt x="368" y="406"/>
                    </a:cubicBezTo>
                    <a:cubicBezTo>
                      <a:pt x="429" y="359"/>
                      <a:pt x="464" y="283"/>
                      <a:pt x="453" y="20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5" name="Freeform 47"/>
              <p:cNvSpPr>
                <a:spLocks noEditPoints="1"/>
              </p:cNvSpPr>
              <p:nvPr/>
            </p:nvSpPr>
            <p:spPr bwMode="auto">
              <a:xfrm>
                <a:off x="6023287" y="2030921"/>
                <a:ext cx="841404" cy="702616"/>
              </a:xfrm>
              <a:custGeom>
                <a:avLst/>
                <a:gdLst>
                  <a:gd name="T0" fmla="*/ 328 w 328"/>
                  <a:gd name="T1" fmla="*/ 42 h 274"/>
                  <a:gd name="T2" fmla="*/ 163 w 328"/>
                  <a:gd name="T3" fmla="*/ 0 h 274"/>
                  <a:gd name="T4" fmla="*/ 0 w 328"/>
                  <a:gd name="T5" fmla="*/ 42 h 274"/>
                  <a:gd name="T6" fmla="*/ 1 w 328"/>
                  <a:gd name="T7" fmla="*/ 53 h 274"/>
                  <a:gd name="T8" fmla="*/ 66 w 328"/>
                  <a:gd name="T9" fmla="*/ 70 h 274"/>
                  <a:gd name="T10" fmla="*/ 66 w 328"/>
                  <a:gd name="T11" fmla="*/ 150 h 274"/>
                  <a:gd name="T12" fmla="*/ 160 w 328"/>
                  <a:gd name="T13" fmla="*/ 197 h 274"/>
                  <a:gd name="T14" fmla="*/ 261 w 328"/>
                  <a:gd name="T15" fmla="*/ 150 h 274"/>
                  <a:gd name="T16" fmla="*/ 262 w 328"/>
                  <a:gd name="T17" fmla="*/ 71 h 274"/>
                  <a:gd name="T18" fmla="*/ 266 w 328"/>
                  <a:gd name="T19" fmla="*/ 70 h 274"/>
                  <a:gd name="T20" fmla="*/ 272 w 328"/>
                  <a:gd name="T21" fmla="*/ 134 h 274"/>
                  <a:gd name="T22" fmla="*/ 269 w 328"/>
                  <a:gd name="T23" fmla="*/ 204 h 274"/>
                  <a:gd name="T24" fmla="*/ 258 w 328"/>
                  <a:gd name="T25" fmla="*/ 216 h 274"/>
                  <a:gd name="T26" fmla="*/ 267 w 328"/>
                  <a:gd name="T27" fmla="*/ 228 h 274"/>
                  <a:gd name="T28" fmla="*/ 252 w 328"/>
                  <a:gd name="T29" fmla="*/ 272 h 274"/>
                  <a:gd name="T30" fmla="*/ 256 w 328"/>
                  <a:gd name="T31" fmla="*/ 273 h 274"/>
                  <a:gd name="T32" fmla="*/ 263 w 328"/>
                  <a:gd name="T33" fmla="*/ 256 h 274"/>
                  <a:gd name="T34" fmla="*/ 259 w 328"/>
                  <a:gd name="T35" fmla="*/ 273 h 274"/>
                  <a:gd name="T36" fmla="*/ 264 w 328"/>
                  <a:gd name="T37" fmla="*/ 274 h 274"/>
                  <a:gd name="T38" fmla="*/ 266 w 328"/>
                  <a:gd name="T39" fmla="*/ 261 h 274"/>
                  <a:gd name="T40" fmla="*/ 267 w 328"/>
                  <a:gd name="T41" fmla="*/ 274 h 274"/>
                  <a:gd name="T42" fmla="*/ 272 w 328"/>
                  <a:gd name="T43" fmla="*/ 274 h 274"/>
                  <a:gd name="T44" fmla="*/ 272 w 328"/>
                  <a:gd name="T45" fmla="*/ 261 h 274"/>
                  <a:gd name="T46" fmla="*/ 274 w 328"/>
                  <a:gd name="T47" fmla="*/ 274 h 274"/>
                  <a:gd name="T48" fmla="*/ 278 w 328"/>
                  <a:gd name="T49" fmla="*/ 274 h 274"/>
                  <a:gd name="T50" fmla="*/ 276 w 328"/>
                  <a:gd name="T51" fmla="*/ 259 h 274"/>
                  <a:gd name="T52" fmla="*/ 281 w 328"/>
                  <a:gd name="T53" fmla="*/ 273 h 274"/>
                  <a:gd name="T54" fmla="*/ 284 w 328"/>
                  <a:gd name="T55" fmla="*/ 272 h 274"/>
                  <a:gd name="T56" fmla="*/ 274 w 328"/>
                  <a:gd name="T57" fmla="*/ 228 h 274"/>
                  <a:gd name="T58" fmla="*/ 283 w 328"/>
                  <a:gd name="T59" fmla="*/ 216 h 274"/>
                  <a:gd name="T60" fmla="*/ 274 w 328"/>
                  <a:gd name="T61" fmla="*/ 204 h 274"/>
                  <a:gd name="T62" fmla="*/ 277 w 328"/>
                  <a:gd name="T63" fmla="*/ 134 h 274"/>
                  <a:gd name="T64" fmla="*/ 271 w 328"/>
                  <a:gd name="T65" fmla="*/ 68 h 274"/>
                  <a:gd name="T66" fmla="*/ 327 w 328"/>
                  <a:gd name="T67" fmla="*/ 54 h 274"/>
                  <a:gd name="T68" fmla="*/ 328 w 328"/>
                  <a:gd name="T69" fmla="*/ 42 h 274"/>
                  <a:gd name="T70" fmla="*/ 162 w 328"/>
                  <a:gd name="T71" fmla="*/ 57 h 274"/>
                  <a:gd name="T72" fmla="*/ 66 w 328"/>
                  <a:gd name="T73" fmla="*/ 40 h 274"/>
                  <a:gd name="T74" fmla="*/ 162 w 328"/>
                  <a:gd name="T75" fmla="*/ 23 h 274"/>
                  <a:gd name="T76" fmla="*/ 258 w 328"/>
                  <a:gd name="T77" fmla="*/ 40 h 274"/>
                  <a:gd name="T78" fmla="*/ 162 w 328"/>
                  <a:gd name="T79" fmla="*/ 57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28" h="274">
                    <a:moveTo>
                      <a:pt x="328" y="42"/>
                    </a:moveTo>
                    <a:cubicBezTo>
                      <a:pt x="163" y="0"/>
                      <a:pt x="163" y="0"/>
                      <a:pt x="163" y="0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1" y="53"/>
                      <a:pt x="1" y="53"/>
                      <a:pt x="1" y="53"/>
                    </a:cubicBezTo>
                    <a:cubicBezTo>
                      <a:pt x="66" y="70"/>
                      <a:pt x="66" y="70"/>
                      <a:pt x="66" y="70"/>
                    </a:cubicBezTo>
                    <a:cubicBezTo>
                      <a:pt x="66" y="150"/>
                      <a:pt x="66" y="150"/>
                      <a:pt x="66" y="150"/>
                    </a:cubicBezTo>
                    <a:cubicBezTo>
                      <a:pt x="80" y="195"/>
                      <a:pt x="160" y="197"/>
                      <a:pt x="160" y="197"/>
                    </a:cubicBezTo>
                    <a:cubicBezTo>
                      <a:pt x="253" y="196"/>
                      <a:pt x="261" y="150"/>
                      <a:pt x="261" y="150"/>
                    </a:cubicBezTo>
                    <a:cubicBezTo>
                      <a:pt x="262" y="71"/>
                      <a:pt x="262" y="71"/>
                      <a:pt x="262" y="71"/>
                    </a:cubicBezTo>
                    <a:cubicBezTo>
                      <a:pt x="266" y="70"/>
                      <a:pt x="266" y="70"/>
                      <a:pt x="266" y="70"/>
                    </a:cubicBezTo>
                    <a:cubicBezTo>
                      <a:pt x="270" y="80"/>
                      <a:pt x="274" y="99"/>
                      <a:pt x="272" y="134"/>
                    </a:cubicBezTo>
                    <a:cubicBezTo>
                      <a:pt x="269" y="182"/>
                      <a:pt x="268" y="196"/>
                      <a:pt x="269" y="204"/>
                    </a:cubicBezTo>
                    <a:cubicBezTo>
                      <a:pt x="263" y="204"/>
                      <a:pt x="258" y="210"/>
                      <a:pt x="258" y="216"/>
                    </a:cubicBezTo>
                    <a:cubicBezTo>
                      <a:pt x="258" y="222"/>
                      <a:pt x="262" y="226"/>
                      <a:pt x="267" y="228"/>
                    </a:cubicBezTo>
                    <a:cubicBezTo>
                      <a:pt x="266" y="234"/>
                      <a:pt x="261" y="251"/>
                      <a:pt x="252" y="272"/>
                    </a:cubicBezTo>
                    <a:cubicBezTo>
                      <a:pt x="256" y="273"/>
                      <a:pt x="256" y="273"/>
                      <a:pt x="256" y="273"/>
                    </a:cubicBezTo>
                    <a:cubicBezTo>
                      <a:pt x="256" y="273"/>
                      <a:pt x="262" y="260"/>
                      <a:pt x="263" y="256"/>
                    </a:cubicBezTo>
                    <a:cubicBezTo>
                      <a:pt x="262" y="259"/>
                      <a:pt x="260" y="272"/>
                      <a:pt x="259" y="273"/>
                    </a:cubicBezTo>
                    <a:cubicBezTo>
                      <a:pt x="264" y="274"/>
                      <a:pt x="264" y="274"/>
                      <a:pt x="264" y="274"/>
                    </a:cubicBezTo>
                    <a:cubicBezTo>
                      <a:pt x="264" y="274"/>
                      <a:pt x="267" y="263"/>
                      <a:pt x="266" y="261"/>
                    </a:cubicBezTo>
                    <a:cubicBezTo>
                      <a:pt x="266" y="261"/>
                      <a:pt x="267" y="273"/>
                      <a:pt x="267" y="274"/>
                    </a:cubicBezTo>
                    <a:cubicBezTo>
                      <a:pt x="272" y="274"/>
                      <a:pt x="272" y="274"/>
                      <a:pt x="272" y="274"/>
                    </a:cubicBezTo>
                    <a:cubicBezTo>
                      <a:pt x="272" y="274"/>
                      <a:pt x="271" y="263"/>
                      <a:pt x="272" y="261"/>
                    </a:cubicBezTo>
                    <a:cubicBezTo>
                      <a:pt x="272" y="261"/>
                      <a:pt x="274" y="268"/>
                      <a:pt x="274" y="274"/>
                    </a:cubicBezTo>
                    <a:cubicBezTo>
                      <a:pt x="278" y="274"/>
                      <a:pt x="278" y="274"/>
                      <a:pt x="278" y="274"/>
                    </a:cubicBezTo>
                    <a:cubicBezTo>
                      <a:pt x="278" y="274"/>
                      <a:pt x="277" y="261"/>
                      <a:pt x="276" y="259"/>
                    </a:cubicBezTo>
                    <a:cubicBezTo>
                      <a:pt x="276" y="259"/>
                      <a:pt x="280" y="266"/>
                      <a:pt x="281" y="273"/>
                    </a:cubicBezTo>
                    <a:cubicBezTo>
                      <a:pt x="284" y="272"/>
                      <a:pt x="284" y="272"/>
                      <a:pt x="284" y="272"/>
                    </a:cubicBezTo>
                    <a:cubicBezTo>
                      <a:pt x="284" y="272"/>
                      <a:pt x="277" y="237"/>
                      <a:pt x="274" y="228"/>
                    </a:cubicBezTo>
                    <a:cubicBezTo>
                      <a:pt x="279" y="226"/>
                      <a:pt x="283" y="221"/>
                      <a:pt x="283" y="216"/>
                    </a:cubicBezTo>
                    <a:cubicBezTo>
                      <a:pt x="283" y="210"/>
                      <a:pt x="279" y="205"/>
                      <a:pt x="274" y="204"/>
                    </a:cubicBezTo>
                    <a:cubicBezTo>
                      <a:pt x="274" y="196"/>
                      <a:pt x="274" y="183"/>
                      <a:pt x="277" y="134"/>
                    </a:cubicBezTo>
                    <a:cubicBezTo>
                      <a:pt x="279" y="105"/>
                      <a:pt x="277" y="83"/>
                      <a:pt x="271" y="68"/>
                    </a:cubicBezTo>
                    <a:cubicBezTo>
                      <a:pt x="327" y="54"/>
                      <a:pt x="327" y="54"/>
                      <a:pt x="327" y="54"/>
                    </a:cubicBezTo>
                    <a:lnTo>
                      <a:pt x="328" y="42"/>
                    </a:lnTo>
                    <a:close/>
                    <a:moveTo>
                      <a:pt x="162" y="57"/>
                    </a:moveTo>
                    <a:cubicBezTo>
                      <a:pt x="109" y="57"/>
                      <a:pt x="66" y="50"/>
                      <a:pt x="66" y="40"/>
                    </a:cubicBezTo>
                    <a:cubicBezTo>
                      <a:pt x="66" y="30"/>
                      <a:pt x="109" y="23"/>
                      <a:pt x="162" y="23"/>
                    </a:cubicBezTo>
                    <a:cubicBezTo>
                      <a:pt x="215" y="23"/>
                      <a:pt x="258" y="30"/>
                      <a:pt x="258" y="40"/>
                    </a:cubicBezTo>
                    <a:cubicBezTo>
                      <a:pt x="258" y="50"/>
                      <a:pt x="215" y="57"/>
                      <a:pt x="162" y="5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6" name="Group 55"/>
            <p:cNvGrpSpPr/>
            <p:nvPr/>
          </p:nvGrpSpPr>
          <p:grpSpPr>
            <a:xfrm>
              <a:off x="9020988" y="2621630"/>
              <a:ext cx="612934" cy="675661"/>
              <a:chOff x="9233851" y="2123085"/>
              <a:chExt cx="741650" cy="817550"/>
            </a:xfrm>
          </p:grpSpPr>
          <p:sp>
            <p:nvSpPr>
              <p:cNvPr id="57" name="Freeform 16"/>
              <p:cNvSpPr>
                <a:spLocks/>
              </p:cNvSpPr>
              <p:nvPr/>
            </p:nvSpPr>
            <p:spPr bwMode="auto">
              <a:xfrm>
                <a:off x="9233851" y="2123085"/>
                <a:ext cx="741650" cy="817550"/>
              </a:xfrm>
              <a:custGeom>
                <a:avLst/>
                <a:gdLst>
                  <a:gd name="T0" fmla="*/ 258 w 289"/>
                  <a:gd name="T1" fmla="*/ 200 h 319"/>
                  <a:gd name="T2" fmla="*/ 201 w 289"/>
                  <a:gd name="T3" fmla="*/ 31 h 319"/>
                  <a:gd name="T4" fmla="*/ 31 w 289"/>
                  <a:gd name="T5" fmla="*/ 87 h 319"/>
                  <a:gd name="T6" fmla="*/ 89 w 289"/>
                  <a:gd name="T7" fmla="*/ 256 h 319"/>
                  <a:gd name="T8" fmla="*/ 96 w 289"/>
                  <a:gd name="T9" fmla="*/ 259 h 319"/>
                  <a:gd name="T10" fmla="*/ 119 w 289"/>
                  <a:gd name="T11" fmla="*/ 319 h 319"/>
                  <a:gd name="T12" fmla="*/ 151 w 289"/>
                  <a:gd name="T13" fmla="*/ 269 h 319"/>
                  <a:gd name="T14" fmla="*/ 258 w 289"/>
                  <a:gd name="T15" fmla="*/ 200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9" h="319">
                    <a:moveTo>
                      <a:pt x="258" y="200"/>
                    </a:moveTo>
                    <a:cubicBezTo>
                      <a:pt x="289" y="138"/>
                      <a:pt x="264" y="62"/>
                      <a:pt x="201" y="31"/>
                    </a:cubicBezTo>
                    <a:cubicBezTo>
                      <a:pt x="138" y="0"/>
                      <a:pt x="62" y="25"/>
                      <a:pt x="31" y="87"/>
                    </a:cubicBezTo>
                    <a:cubicBezTo>
                      <a:pt x="0" y="149"/>
                      <a:pt x="26" y="224"/>
                      <a:pt x="89" y="256"/>
                    </a:cubicBezTo>
                    <a:cubicBezTo>
                      <a:pt x="91" y="257"/>
                      <a:pt x="94" y="258"/>
                      <a:pt x="96" y="259"/>
                    </a:cubicBezTo>
                    <a:cubicBezTo>
                      <a:pt x="119" y="319"/>
                      <a:pt x="119" y="319"/>
                      <a:pt x="119" y="319"/>
                    </a:cubicBezTo>
                    <a:cubicBezTo>
                      <a:pt x="151" y="269"/>
                      <a:pt x="151" y="269"/>
                      <a:pt x="151" y="269"/>
                    </a:cubicBezTo>
                    <a:cubicBezTo>
                      <a:pt x="196" y="267"/>
                      <a:pt x="237" y="242"/>
                      <a:pt x="258" y="20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8" name="Freeform 48"/>
              <p:cNvSpPr>
                <a:spLocks noEditPoints="1"/>
              </p:cNvSpPr>
              <p:nvPr/>
            </p:nvSpPr>
            <p:spPr bwMode="auto">
              <a:xfrm>
                <a:off x="9419264" y="2251030"/>
                <a:ext cx="368657" cy="492265"/>
              </a:xfrm>
              <a:custGeom>
                <a:avLst/>
                <a:gdLst>
                  <a:gd name="T0" fmla="*/ 87 w 144"/>
                  <a:gd name="T1" fmla="*/ 86 h 192"/>
                  <a:gd name="T2" fmla="*/ 126 w 144"/>
                  <a:gd name="T3" fmla="*/ 119 h 192"/>
                  <a:gd name="T4" fmla="*/ 128 w 144"/>
                  <a:gd name="T5" fmla="*/ 143 h 192"/>
                  <a:gd name="T6" fmla="*/ 127 w 144"/>
                  <a:gd name="T7" fmla="*/ 145 h 192"/>
                  <a:gd name="T8" fmla="*/ 104 w 144"/>
                  <a:gd name="T9" fmla="*/ 169 h 192"/>
                  <a:gd name="T10" fmla="*/ 65 w 144"/>
                  <a:gd name="T11" fmla="*/ 171 h 192"/>
                  <a:gd name="T12" fmla="*/ 61 w 144"/>
                  <a:gd name="T13" fmla="*/ 186 h 192"/>
                  <a:gd name="T14" fmla="*/ 51 w 144"/>
                  <a:gd name="T15" fmla="*/ 191 h 192"/>
                  <a:gd name="T16" fmla="*/ 45 w 144"/>
                  <a:gd name="T17" fmla="*/ 182 h 192"/>
                  <a:gd name="T18" fmla="*/ 48 w 144"/>
                  <a:gd name="T19" fmla="*/ 167 h 192"/>
                  <a:gd name="T20" fmla="*/ 12 w 144"/>
                  <a:gd name="T21" fmla="*/ 143 h 192"/>
                  <a:gd name="T22" fmla="*/ 2 w 144"/>
                  <a:gd name="T23" fmla="*/ 113 h 192"/>
                  <a:gd name="T24" fmla="*/ 17 w 144"/>
                  <a:gd name="T25" fmla="*/ 106 h 192"/>
                  <a:gd name="T26" fmla="*/ 27 w 144"/>
                  <a:gd name="T27" fmla="*/ 118 h 192"/>
                  <a:gd name="T28" fmla="*/ 53 w 144"/>
                  <a:gd name="T29" fmla="*/ 150 h 192"/>
                  <a:gd name="T30" fmla="*/ 66 w 144"/>
                  <a:gd name="T31" fmla="*/ 99 h 192"/>
                  <a:gd name="T32" fmla="*/ 28 w 144"/>
                  <a:gd name="T33" fmla="*/ 47 h 192"/>
                  <a:gd name="T34" fmla="*/ 86 w 144"/>
                  <a:gd name="T35" fmla="*/ 20 h 192"/>
                  <a:gd name="T36" fmla="*/ 90 w 144"/>
                  <a:gd name="T37" fmla="*/ 6 h 192"/>
                  <a:gd name="T38" fmla="*/ 100 w 144"/>
                  <a:gd name="T39" fmla="*/ 1 h 192"/>
                  <a:gd name="T40" fmla="*/ 106 w 144"/>
                  <a:gd name="T41" fmla="*/ 10 h 192"/>
                  <a:gd name="T42" fmla="*/ 102 w 144"/>
                  <a:gd name="T43" fmla="*/ 25 h 192"/>
                  <a:gd name="T44" fmla="*/ 143 w 144"/>
                  <a:gd name="T45" fmla="*/ 71 h 192"/>
                  <a:gd name="T46" fmla="*/ 129 w 144"/>
                  <a:gd name="T47" fmla="*/ 77 h 192"/>
                  <a:gd name="T48" fmla="*/ 120 w 144"/>
                  <a:gd name="T49" fmla="*/ 68 h 192"/>
                  <a:gd name="T50" fmla="*/ 98 w 144"/>
                  <a:gd name="T51" fmla="*/ 41 h 192"/>
                  <a:gd name="T52" fmla="*/ 87 w 144"/>
                  <a:gd name="T53" fmla="*/ 86 h 192"/>
                  <a:gd name="T54" fmla="*/ 82 w 144"/>
                  <a:gd name="T55" fmla="*/ 37 h 192"/>
                  <a:gd name="T56" fmla="*/ 53 w 144"/>
                  <a:gd name="T57" fmla="*/ 51 h 192"/>
                  <a:gd name="T58" fmla="*/ 72 w 144"/>
                  <a:gd name="T59" fmla="*/ 78 h 192"/>
                  <a:gd name="T60" fmla="*/ 82 w 144"/>
                  <a:gd name="T61" fmla="*/ 37 h 192"/>
                  <a:gd name="T62" fmla="*/ 69 w 144"/>
                  <a:gd name="T63" fmla="*/ 154 h 192"/>
                  <a:gd name="T64" fmla="*/ 103 w 144"/>
                  <a:gd name="T65" fmla="*/ 139 h 192"/>
                  <a:gd name="T66" fmla="*/ 81 w 144"/>
                  <a:gd name="T67" fmla="*/ 108 h 192"/>
                  <a:gd name="T68" fmla="*/ 69 w 144"/>
                  <a:gd name="T69" fmla="*/ 15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44" h="192">
                    <a:moveTo>
                      <a:pt x="87" y="86"/>
                    </a:moveTo>
                    <a:cubicBezTo>
                      <a:pt x="109" y="99"/>
                      <a:pt x="120" y="107"/>
                      <a:pt x="126" y="119"/>
                    </a:cubicBezTo>
                    <a:cubicBezTo>
                      <a:pt x="129" y="126"/>
                      <a:pt x="130" y="135"/>
                      <a:pt x="128" y="143"/>
                    </a:cubicBezTo>
                    <a:cubicBezTo>
                      <a:pt x="127" y="145"/>
                      <a:pt x="127" y="145"/>
                      <a:pt x="127" y="145"/>
                    </a:cubicBezTo>
                    <a:cubicBezTo>
                      <a:pt x="125" y="154"/>
                      <a:pt x="119" y="164"/>
                      <a:pt x="104" y="169"/>
                    </a:cubicBezTo>
                    <a:cubicBezTo>
                      <a:pt x="88" y="175"/>
                      <a:pt x="73" y="173"/>
                      <a:pt x="65" y="171"/>
                    </a:cubicBezTo>
                    <a:cubicBezTo>
                      <a:pt x="61" y="186"/>
                      <a:pt x="61" y="186"/>
                      <a:pt x="61" y="186"/>
                    </a:cubicBezTo>
                    <a:cubicBezTo>
                      <a:pt x="60" y="188"/>
                      <a:pt x="59" y="192"/>
                      <a:pt x="51" y="191"/>
                    </a:cubicBezTo>
                    <a:cubicBezTo>
                      <a:pt x="44" y="189"/>
                      <a:pt x="44" y="184"/>
                      <a:pt x="45" y="182"/>
                    </a:cubicBezTo>
                    <a:cubicBezTo>
                      <a:pt x="48" y="167"/>
                      <a:pt x="48" y="167"/>
                      <a:pt x="48" y="167"/>
                    </a:cubicBezTo>
                    <a:cubicBezTo>
                      <a:pt x="41" y="165"/>
                      <a:pt x="24" y="159"/>
                      <a:pt x="12" y="143"/>
                    </a:cubicBezTo>
                    <a:cubicBezTo>
                      <a:pt x="4" y="132"/>
                      <a:pt x="0" y="119"/>
                      <a:pt x="2" y="113"/>
                    </a:cubicBezTo>
                    <a:cubicBezTo>
                      <a:pt x="4" y="107"/>
                      <a:pt x="11" y="105"/>
                      <a:pt x="17" y="106"/>
                    </a:cubicBezTo>
                    <a:cubicBezTo>
                      <a:pt x="25" y="108"/>
                      <a:pt x="26" y="114"/>
                      <a:pt x="27" y="118"/>
                    </a:cubicBezTo>
                    <a:cubicBezTo>
                      <a:pt x="28" y="127"/>
                      <a:pt x="31" y="142"/>
                      <a:pt x="53" y="150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6" y="88"/>
                      <a:pt x="21" y="73"/>
                      <a:pt x="28" y="47"/>
                    </a:cubicBezTo>
                    <a:cubicBezTo>
                      <a:pt x="33" y="24"/>
                      <a:pt x="57" y="15"/>
                      <a:pt x="86" y="20"/>
                    </a:cubicBezTo>
                    <a:cubicBezTo>
                      <a:pt x="90" y="6"/>
                      <a:pt x="90" y="6"/>
                      <a:pt x="90" y="6"/>
                    </a:cubicBezTo>
                    <a:cubicBezTo>
                      <a:pt x="91" y="4"/>
                      <a:pt x="93" y="0"/>
                      <a:pt x="100" y="1"/>
                    </a:cubicBezTo>
                    <a:cubicBezTo>
                      <a:pt x="107" y="3"/>
                      <a:pt x="106" y="8"/>
                      <a:pt x="106" y="10"/>
                    </a:cubicBezTo>
                    <a:cubicBezTo>
                      <a:pt x="102" y="25"/>
                      <a:pt x="102" y="25"/>
                      <a:pt x="102" y="25"/>
                    </a:cubicBezTo>
                    <a:cubicBezTo>
                      <a:pt x="142" y="37"/>
                      <a:pt x="144" y="67"/>
                      <a:pt x="143" y="71"/>
                    </a:cubicBezTo>
                    <a:cubicBezTo>
                      <a:pt x="141" y="77"/>
                      <a:pt x="135" y="79"/>
                      <a:pt x="129" y="77"/>
                    </a:cubicBezTo>
                    <a:cubicBezTo>
                      <a:pt x="122" y="75"/>
                      <a:pt x="120" y="71"/>
                      <a:pt x="120" y="68"/>
                    </a:cubicBezTo>
                    <a:cubicBezTo>
                      <a:pt x="118" y="60"/>
                      <a:pt x="116" y="49"/>
                      <a:pt x="98" y="41"/>
                    </a:cubicBezTo>
                    <a:lnTo>
                      <a:pt x="87" y="86"/>
                    </a:lnTo>
                    <a:close/>
                    <a:moveTo>
                      <a:pt x="82" y="37"/>
                    </a:moveTo>
                    <a:cubicBezTo>
                      <a:pt x="63" y="34"/>
                      <a:pt x="55" y="44"/>
                      <a:pt x="53" y="51"/>
                    </a:cubicBezTo>
                    <a:cubicBezTo>
                      <a:pt x="50" y="64"/>
                      <a:pt x="60" y="70"/>
                      <a:pt x="72" y="78"/>
                    </a:cubicBezTo>
                    <a:lnTo>
                      <a:pt x="82" y="37"/>
                    </a:lnTo>
                    <a:close/>
                    <a:moveTo>
                      <a:pt x="69" y="154"/>
                    </a:moveTo>
                    <a:cubicBezTo>
                      <a:pt x="75" y="155"/>
                      <a:pt x="98" y="157"/>
                      <a:pt x="103" y="139"/>
                    </a:cubicBezTo>
                    <a:cubicBezTo>
                      <a:pt x="106" y="125"/>
                      <a:pt x="95" y="116"/>
                      <a:pt x="81" y="108"/>
                    </a:cubicBezTo>
                    <a:lnTo>
                      <a:pt x="69" y="15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60" name="Group 59"/>
            <p:cNvGrpSpPr/>
            <p:nvPr/>
          </p:nvGrpSpPr>
          <p:grpSpPr>
            <a:xfrm>
              <a:off x="8020490" y="4111471"/>
              <a:ext cx="612934" cy="675661"/>
              <a:chOff x="9233851" y="2123085"/>
              <a:chExt cx="741650" cy="817550"/>
            </a:xfrm>
          </p:grpSpPr>
          <p:sp>
            <p:nvSpPr>
              <p:cNvPr id="61" name="Freeform 16"/>
              <p:cNvSpPr>
                <a:spLocks/>
              </p:cNvSpPr>
              <p:nvPr/>
            </p:nvSpPr>
            <p:spPr bwMode="auto">
              <a:xfrm>
                <a:off x="9233851" y="2123085"/>
                <a:ext cx="741650" cy="817550"/>
              </a:xfrm>
              <a:custGeom>
                <a:avLst/>
                <a:gdLst>
                  <a:gd name="T0" fmla="*/ 258 w 289"/>
                  <a:gd name="T1" fmla="*/ 200 h 319"/>
                  <a:gd name="T2" fmla="*/ 201 w 289"/>
                  <a:gd name="T3" fmla="*/ 31 h 319"/>
                  <a:gd name="T4" fmla="*/ 31 w 289"/>
                  <a:gd name="T5" fmla="*/ 87 h 319"/>
                  <a:gd name="T6" fmla="*/ 89 w 289"/>
                  <a:gd name="T7" fmla="*/ 256 h 319"/>
                  <a:gd name="T8" fmla="*/ 96 w 289"/>
                  <a:gd name="T9" fmla="*/ 259 h 319"/>
                  <a:gd name="T10" fmla="*/ 119 w 289"/>
                  <a:gd name="T11" fmla="*/ 319 h 319"/>
                  <a:gd name="T12" fmla="*/ 151 w 289"/>
                  <a:gd name="T13" fmla="*/ 269 h 319"/>
                  <a:gd name="T14" fmla="*/ 258 w 289"/>
                  <a:gd name="T15" fmla="*/ 200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9" h="319">
                    <a:moveTo>
                      <a:pt x="258" y="200"/>
                    </a:moveTo>
                    <a:cubicBezTo>
                      <a:pt x="289" y="138"/>
                      <a:pt x="264" y="62"/>
                      <a:pt x="201" y="31"/>
                    </a:cubicBezTo>
                    <a:cubicBezTo>
                      <a:pt x="138" y="0"/>
                      <a:pt x="62" y="25"/>
                      <a:pt x="31" y="87"/>
                    </a:cubicBezTo>
                    <a:cubicBezTo>
                      <a:pt x="0" y="149"/>
                      <a:pt x="26" y="224"/>
                      <a:pt x="89" y="256"/>
                    </a:cubicBezTo>
                    <a:cubicBezTo>
                      <a:pt x="91" y="257"/>
                      <a:pt x="94" y="258"/>
                      <a:pt x="96" y="259"/>
                    </a:cubicBezTo>
                    <a:cubicBezTo>
                      <a:pt x="119" y="319"/>
                      <a:pt x="119" y="319"/>
                      <a:pt x="119" y="319"/>
                    </a:cubicBezTo>
                    <a:cubicBezTo>
                      <a:pt x="151" y="269"/>
                      <a:pt x="151" y="269"/>
                      <a:pt x="151" y="269"/>
                    </a:cubicBezTo>
                    <a:cubicBezTo>
                      <a:pt x="196" y="267"/>
                      <a:pt x="237" y="242"/>
                      <a:pt x="258" y="20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2" name="Freeform 48"/>
              <p:cNvSpPr>
                <a:spLocks noEditPoints="1"/>
              </p:cNvSpPr>
              <p:nvPr/>
            </p:nvSpPr>
            <p:spPr bwMode="auto">
              <a:xfrm>
                <a:off x="9419264" y="2251030"/>
                <a:ext cx="368657" cy="492265"/>
              </a:xfrm>
              <a:custGeom>
                <a:avLst/>
                <a:gdLst>
                  <a:gd name="T0" fmla="*/ 87 w 144"/>
                  <a:gd name="T1" fmla="*/ 86 h 192"/>
                  <a:gd name="T2" fmla="*/ 126 w 144"/>
                  <a:gd name="T3" fmla="*/ 119 h 192"/>
                  <a:gd name="T4" fmla="*/ 128 w 144"/>
                  <a:gd name="T5" fmla="*/ 143 h 192"/>
                  <a:gd name="T6" fmla="*/ 127 w 144"/>
                  <a:gd name="T7" fmla="*/ 145 h 192"/>
                  <a:gd name="T8" fmla="*/ 104 w 144"/>
                  <a:gd name="T9" fmla="*/ 169 h 192"/>
                  <a:gd name="T10" fmla="*/ 65 w 144"/>
                  <a:gd name="T11" fmla="*/ 171 h 192"/>
                  <a:gd name="T12" fmla="*/ 61 w 144"/>
                  <a:gd name="T13" fmla="*/ 186 h 192"/>
                  <a:gd name="T14" fmla="*/ 51 w 144"/>
                  <a:gd name="T15" fmla="*/ 191 h 192"/>
                  <a:gd name="T16" fmla="*/ 45 w 144"/>
                  <a:gd name="T17" fmla="*/ 182 h 192"/>
                  <a:gd name="T18" fmla="*/ 48 w 144"/>
                  <a:gd name="T19" fmla="*/ 167 h 192"/>
                  <a:gd name="T20" fmla="*/ 12 w 144"/>
                  <a:gd name="T21" fmla="*/ 143 h 192"/>
                  <a:gd name="T22" fmla="*/ 2 w 144"/>
                  <a:gd name="T23" fmla="*/ 113 h 192"/>
                  <a:gd name="T24" fmla="*/ 17 w 144"/>
                  <a:gd name="T25" fmla="*/ 106 h 192"/>
                  <a:gd name="T26" fmla="*/ 27 w 144"/>
                  <a:gd name="T27" fmla="*/ 118 h 192"/>
                  <a:gd name="T28" fmla="*/ 53 w 144"/>
                  <a:gd name="T29" fmla="*/ 150 h 192"/>
                  <a:gd name="T30" fmla="*/ 66 w 144"/>
                  <a:gd name="T31" fmla="*/ 99 h 192"/>
                  <a:gd name="T32" fmla="*/ 28 w 144"/>
                  <a:gd name="T33" fmla="*/ 47 h 192"/>
                  <a:gd name="T34" fmla="*/ 86 w 144"/>
                  <a:gd name="T35" fmla="*/ 20 h 192"/>
                  <a:gd name="T36" fmla="*/ 90 w 144"/>
                  <a:gd name="T37" fmla="*/ 6 h 192"/>
                  <a:gd name="T38" fmla="*/ 100 w 144"/>
                  <a:gd name="T39" fmla="*/ 1 h 192"/>
                  <a:gd name="T40" fmla="*/ 106 w 144"/>
                  <a:gd name="T41" fmla="*/ 10 h 192"/>
                  <a:gd name="T42" fmla="*/ 102 w 144"/>
                  <a:gd name="T43" fmla="*/ 25 h 192"/>
                  <a:gd name="T44" fmla="*/ 143 w 144"/>
                  <a:gd name="T45" fmla="*/ 71 h 192"/>
                  <a:gd name="T46" fmla="*/ 129 w 144"/>
                  <a:gd name="T47" fmla="*/ 77 h 192"/>
                  <a:gd name="T48" fmla="*/ 120 w 144"/>
                  <a:gd name="T49" fmla="*/ 68 h 192"/>
                  <a:gd name="T50" fmla="*/ 98 w 144"/>
                  <a:gd name="T51" fmla="*/ 41 h 192"/>
                  <a:gd name="T52" fmla="*/ 87 w 144"/>
                  <a:gd name="T53" fmla="*/ 86 h 192"/>
                  <a:gd name="T54" fmla="*/ 82 w 144"/>
                  <a:gd name="T55" fmla="*/ 37 h 192"/>
                  <a:gd name="T56" fmla="*/ 53 w 144"/>
                  <a:gd name="T57" fmla="*/ 51 h 192"/>
                  <a:gd name="T58" fmla="*/ 72 w 144"/>
                  <a:gd name="T59" fmla="*/ 78 h 192"/>
                  <a:gd name="T60" fmla="*/ 82 w 144"/>
                  <a:gd name="T61" fmla="*/ 37 h 192"/>
                  <a:gd name="T62" fmla="*/ 69 w 144"/>
                  <a:gd name="T63" fmla="*/ 154 h 192"/>
                  <a:gd name="T64" fmla="*/ 103 w 144"/>
                  <a:gd name="T65" fmla="*/ 139 h 192"/>
                  <a:gd name="T66" fmla="*/ 81 w 144"/>
                  <a:gd name="T67" fmla="*/ 108 h 192"/>
                  <a:gd name="T68" fmla="*/ 69 w 144"/>
                  <a:gd name="T69" fmla="*/ 15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44" h="192">
                    <a:moveTo>
                      <a:pt x="87" y="86"/>
                    </a:moveTo>
                    <a:cubicBezTo>
                      <a:pt x="109" y="99"/>
                      <a:pt x="120" y="107"/>
                      <a:pt x="126" y="119"/>
                    </a:cubicBezTo>
                    <a:cubicBezTo>
                      <a:pt x="129" y="126"/>
                      <a:pt x="130" y="135"/>
                      <a:pt x="128" y="143"/>
                    </a:cubicBezTo>
                    <a:cubicBezTo>
                      <a:pt x="127" y="145"/>
                      <a:pt x="127" y="145"/>
                      <a:pt x="127" y="145"/>
                    </a:cubicBezTo>
                    <a:cubicBezTo>
                      <a:pt x="125" y="154"/>
                      <a:pt x="119" y="164"/>
                      <a:pt x="104" y="169"/>
                    </a:cubicBezTo>
                    <a:cubicBezTo>
                      <a:pt x="88" y="175"/>
                      <a:pt x="73" y="173"/>
                      <a:pt x="65" y="171"/>
                    </a:cubicBezTo>
                    <a:cubicBezTo>
                      <a:pt x="61" y="186"/>
                      <a:pt x="61" y="186"/>
                      <a:pt x="61" y="186"/>
                    </a:cubicBezTo>
                    <a:cubicBezTo>
                      <a:pt x="60" y="188"/>
                      <a:pt x="59" y="192"/>
                      <a:pt x="51" y="191"/>
                    </a:cubicBezTo>
                    <a:cubicBezTo>
                      <a:pt x="44" y="189"/>
                      <a:pt x="44" y="184"/>
                      <a:pt x="45" y="182"/>
                    </a:cubicBezTo>
                    <a:cubicBezTo>
                      <a:pt x="48" y="167"/>
                      <a:pt x="48" y="167"/>
                      <a:pt x="48" y="167"/>
                    </a:cubicBezTo>
                    <a:cubicBezTo>
                      <a:pt x="41" y="165"/>
                      <a:pt x="24" y="159"/>
                      <a:pt x="12" y="143"/>
                    </a:cubicBezTo>
                    <a:cubicBezTo>
                      <a:pt x="4" y="132"/>
                      <a:pt x="0" y="119"/>
                      <a:pt x="2" y="113"/>
                    </a:cubicBezTo>
                    <a:cubicBezTo>
                      <a:pt x="4" y="107"/>
                      <a:pt x="11" y="105"/>
                      <a:pt x="17" y="106"/>
                    </a:cubicBezTo>
                    <a:cubicBezTo>
                      <a:pt x="25" y="108"/>
                      <a:pt x="26" y="114"/>
                      <a:pt x="27" y="118"/>
                    </a:cubicBezTo>
                    <a:cubicBezTo>
                      <a:pt x="28" y="127"/>
                      <a:pt x="31" y="142"/>
                      <a:pt x="53" y="150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6" y="88"/>
                      <a:pt x="21" y="73"/>
                      <a:pt x="28" y="47"/>
                    </a:cubicBezTo>
                    <a:cubicBezTo>
                      <a:pt x="33" y="24"/>
                      <a:pt x="57" y="15"/>
                      <a:pt x="86" y="20"/>
                    </a:cubicBezTo>
                    <a:cubicBezTo>
                      <a:pt x="90" y="6"/>
                      <a:pt x="90" y="6"/>
                      <a:pt x="90" y="6"/>
                    </a:cubicBezTo>
                    <a:cubicBezTo>
                      <a:pt x="91" y="4"/>
                      <a:pt x="93" y="0"/>
                      <a:pt x="100" y="1"/>
                    </a:cubicBezTo>
                    <a:cubicBezTo>
                      <a:pt x="107" y="3"/>
                      <a:pt x="106" y="8"/>
                      <a:pt x="106" y="10"/>
                    </a:cubicBezTo>
                    <a:cubicBezTo>
                      <a:pt x="102" y="25"/>
                      <a:pt x="102" y="25"/>
                      <a:pt x="102" y="25"/>
                    </a:cubicBezTo>
                    <a:cubicBezTo>
                      <a:pt x="142" y="37"/>
                      <a:pt x="144" y="67"/>
                      <a:pt x="143" y="71"/>
                    </a:cubicBezTo>
                    <a:cubicBezTo>
                      <a:pt x="141" y="77"/>
                      <a:pt x="135" y="79"/>
                      <a:pt x="129" y="77"/>
                    </a:cubicBezTo>
                    <a:cubicBezTo>
                      <a:pt x="122" y="75"/>
                      <a:pt x="120" y="71"/>
                      <a:pt x="120" y="68"/>
                    </a:cubicBezTo>
                    <a:cubicBezTo>
                      <a:pt x="118" y="60"/>
                      <a:pt x="116" y="49"/>
                      <a:pt x="98" y="41"/>
                    </a:cubicBezTo>
                    <a:lnTo>
                      <a:pt x="87" y="86"/>
                    </a:lnTo>
                    <a:close/>
                    <a:moveTo>
                      <a:pt x="82" y="37"/>
                    </a:moveTo>
                    <a:cubicBezTo>
                      <a:pt x="63" y="34"/>
                      <a:pt x="55" y="44"/>
                      <a:pt x="53" y="51"/>
                    </a:cubicBezTo>
                    <a:cubicBezTo>
                      <a:pt x="50" y="64"/>
                      <a:pt x="60" y="70"/>
                      <a:pt x="72" y="78"/>
                    </a:cubicBezTo>
                    <a:lnTo>
                      <a:pt x="82" y="37"/>
                    </a:lnTo>
                    <a:close/>
                    <a:moveTo>
                      <a:pt x="69" y="154"/>
                    </a:moveTo>
                    <a:cubicBezTo>
                      <a:pt x="75" y="155"/>
                      <a:pt x="98" y="157"/>
                      <a:pt x="103" y="139"/>
                    </a:cubicBezTo>
                    <a:cubicBezTo>
                      <a:pt x="106" y="125"/>
                      <a:pt x="95" y="116"/>
                      <a:pt x="81" y="108"/>
                    </a:cubicBezTo>
                    <a:lnTo>
                      <a:pt x="69" y="15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63" name="TextBox 62"/>
          <p:cNvSpPr txBox="1"/>
          <p:nvPr/>
        </p:nvSpPr>
        <p:spPr>
          <a:xfrm>
            <a:off x="1664769" y="2456175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Rectangle 64"/>
          <p:cNvSpPr/>
          <p:nvPr/>
        </p:nvSpPr>
        <p:spPr>
          <a:xfrm>
            <a:off x="1659844" y="2720726"/>
            <a:ext cx="4744767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6" name="Donut 65"/>
          <p:cNvSpPr/>
          <p:nvPr/>
        </p:nvSpPr>
        <p:spPr>
          <a:xfrm>
            <a:off x="1747893" y="3853506"/>
            <a:ext cx="724494" cy="724494"/>
          </a:xfrm>
          <a:prstGeom prst="donut">
            <a:avLst>
              <a:gd name="adj" fmla="val 6804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7" name="Freeform 66"/>
          <p:cNvSpPr>
            <a:spLocks noEditPoints="1"/>
          </p:cNvSpPr>
          <p:nvPr/>
        </p:nvSpPr>
        <p:spPr bwMode="auto">
          <a:xfrm>
            <a:off x="1953649" y="4050947"/>
            <a:ext cx="312978" cy="329611"/>
          </a:xfrm>
          <a:custGeom>
            <a:avLst/>
            <a:gdLst>
              <a:gd name="T0" fmla="*/ 20 w 96"/>
              <a:gd name="T1" fmla="*/ 86 h 101"/>
              <a:gd name="T2" fmla="*/ 7 w 96"/>
              <a:gd name="T3" fmla="*/ 58 h 101"/>
              <a:gd name="T4" fmla="*/ 18 w 96"/>
              <a:gd name="T5" fmla="*/ 29 h 101"/>
              <a:gd name="T6" fmla="*/ 42 w 96"/>
              <a:gd name="T7" fmla="*/ 17 h 101"/>
              <a:gd name="T8" fmla="*/ 41 w 96"/>
              <a:gd name="T9" fmla="*/ 9 h 101"/>
              <a:gd name="T10" fmla="*/ 36 w 96"/>
              <a:gd name="T11" fmla="*/ 10 h 101"/>
              <a:gd name="T12" fmla="*/ 35 w 96"/>
              <a:gd name="T13" fmla="*/ 5 h 101"/>
              <a:gd name="T14" fmla="*/ 48 w 96"/>
              <a:gd name="T15" fmla="*/ 3 h 101"/>
              <a:gd name="T16" fmla="*/ 49 w 96"/>
              <a:gd name="T17" fmla="*/ 8 h 101"/>
              <a:gd name="T18" fmla="*/ 44 w 96"/>
              <a:gd name="T19" fmla="*/ 9 h 101"/>
              <a:gd name="T20" fmla="*/ 46 w 96"/>
              <a:gd name="T21" fmla="*/ 16 h 101"/>
              <a:gd name="T22" fmla="*/ 74 w 96"/>
              <a:gd name="T23" fmla="*/ 27 h 101"/>
              <a:gd name="T24" fmla="*/ 87 w 96"/>
              <a:gd name="T25" fmla="*/ 54 h 101"/>
              <a:gd name="T26" fmla="*/ 77 w 96"/>
              <a:gd name="T27" fmla="*/ 83 h 101"/>
              <a:gd name="T28" fmla="*/ 75 w 96"/>
              <a:gd name="T29" fmla="*/ 85 h 101"/>
              <a:gd name="T30" fmla="*/ 79 w 96"/>
              <a:gd name="T31" fmla="*/ 101 h 101"/>
              <a:gd name="T32" fmla="*/ 74 w 96"/>
              <a:gd name="T33" fmla="*/ 101 h 101"/>
              <a:gd name="T34" fmla="*/ 63 w 96"/>
              <a:gd name="T35" fmla="*/ 93 h 101"/>
              <a:gd name="T36" fmla="*/ 49 w 96"/>
              <a:gd name="T37" fmla="*/ 96 h 101"/>
              <a:gd name="T38" fmla="*/ 32 w 96"/>
              <a:gd name="T39" fmla="*/ 93 h 101"/>
              <a:gd name="T40" fmla="*/ 22 w 96"/>
              <a:gd name="T41" fmla="*/ 101 h 101"/>
              <a:gd name="T42" fmla="*/ 17 w 96"/>
              <a:gd name="T43" fmla="*/ 101 h 101"/>
              <a:gd name="T44" fmla="*/ 21 w 96"/>
              <a:gd name="T45" fmla="*/ 86 h 101"/>
              <a:gd name="T46" fmla="*/ 20 w 96"/>
              <a:gd name="T47" fmla="*/ 86 h 101"/>
              <a:gd name="T48" fmla="*/ 82 w 96"/>
              <a:gd name="T49" fmla="*/ 6 h 101"/>
              <a:gd name="T50" fmla="*/ 60 w 96"/>
              <a:gd name="T51" fmla="*/ 11 h 101"/>
              <a:gd name="T52" fmla="*/ 92 w 96"/>
              <a:gd name="T53" fmla="*/ 31 h 101"/>
              <a:gd name="T54" fmla="*/ 88 w 96"/>
              <a:gd name="T55" fmla="*/ 9 h 101"/>
              <a:gd name="T56" fmla="*/ 92 w 96"/>
              <a:gd name="T57" fmla="*/ 3 h 101"/>
              <a:gd name="T58" fmla="*/ 86 w 96"/>
              <a:gd name="T59" fmla="*/ 0 h 101"/>
              <a:gd name="T60" fmla="*/ 82 w 96"/>
              <a:gd name="T61" fmla="*/ 6 h 101"/>
              <a:gd name="T62" fmla="*/ 14 w 96"/>
              <a:gd name="T63" fmla="*/ 6 h 101"/>
              <a:gd name="T64" fmla="*/ 10 w 96"/>
              <a:gd name="T65" fmla="*/ 0 h 101"/>
              <a:gd name="T66" fmla="*/ 4 w 96"/>
              <a:gd name="T67" fmla="*/ 3 h 101"/>
              <a:gd name="T68" fmla="*/ 8 w 96"/>
              <a:gd name="T69" fmla="*/ 9 h 101"/>
              <a:gd name="T70" fmla="*/ 4 w 96"/>
              <a:gd name="T71" fmla="*/ 31 h 101"/>
              <a:gd name="T72" fmla="*/ 36 w 96"/>
              <a:gd name="T73" fmla="*/ 11 h 101"/>
              <a:gd name="T74" fmla="*/ 14 w 96"/>
              <a:gd name="T75" fmla="*/ 6 h 101"/>
              <a:gd name="T76" fmla="*/ 43 w 96"/>
              <a:gd name="T77" fmla="*/ 54 h 101"/>
              <a:gd name="T78" fmla="*/ 42 w 96"/>
              <a:gd name="T79" fmla="*/ 56 h 101"/>
              <a:gd name="T80" fmla="*/ 22 w 96"/>
              <a:gd name="T81" fmla="*/ 61 h 101"/>
              <a:gd name="T82" fmla="*/ 22 w 96"/>
              <a:gd name="T83" fmla="*/ 64 h 101"/>
              <a:gd name="T84" fmla="*/ 43 w 96"/>
              <a:gd name="T85" fmla="*/ 59 h 101"/>
              <a:gd name="T86" fmla="*/ 46 w 96"/>
              <a:gd name="T87" fmla="*/ 61 h 101"/>
              <a:gd name="T88" fmla="*/ 54 w 96"/>
              <a:gd name="T89" fmla="*/ 58 h 101"/>
              <a:gd name="T90" fmla="*/ 50 w 96"/>
              <a:gd name="T91" fmla="*/ 50 h 101"/>
              <a:gd name="T92" fmla="*/ 49 w 96"/>
              <a:gd name="T93" fmla="*/ 50 h 101"/>
              <a:gd name="T94" fmla="*/ 41 w 96"/>
              <a:gd name="T95" fmla="*/ 37 h 101"/>
              <a:gd name="T96" fmla="*/ 38 w 96"/>
              <a:gd name="T97" fmla="*/ 39 h 101"/>
              <a:gd name="T98" fmla="*/ 44 w 96"/>
              <a:gd name="T99" fmla="*/ 52 h 101"/>
              <a:gd name="T100" fmla="*/ 43 w 96"/>
              <a:gd name="T101" fmla="*/ 54 h 101"/>
              <a:gd name="T102" fmla="*/ 18 w 96"/>
              <a:gd name="T103" fmla="*/ 58 h 101"/>
              <a:gd name="T104" fmla="*/ 28 w 96"/>
              <a:gd name="T105" fmla="*/ 78 h 101"/>
              <a:gd name="T106" fmla="*/ 49 w 96"/>
              <a:gd name="T107" fmla="*/ 85 h 101"/>
              <a:gd name="T108" fmla="*/ 69 w 96"/>
              <a:gd name="T109" fmla="*/ 76 h 101"/>
              <a:gd name="T110" fmla="*/ 76 w 96"/>
              <a:gd name="T111" fmla="*/ 55 h 101"/>
              <a:gd name="T112" fmla="*/ 67 w 96"/>
              <a:gd name="T113" fmla="*/ 35 h 101"/>
              <a:gd name="T114" fmla="*/ 46 w 96"/>
              <a:gd name="T115" fmla="*/ 27 h 101"/>
              <a:gd name="T116" fmla="*/ 26 w 96"/>
              <a:gd name="T117" fmla="*/ 37 h 101"/>
              <a:gd name="T118" fmla="*/ 18 w 96"/>
              <a:gd name="T119" fmla="*/ 58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6" h="101">
                <a:moveTo>
                  <a:pt x="20" y="86"/>
                </a:moveTo>
                <a:cubicBezTo>
                  <a:pt x="12" y="78"/>
                  <a:pt x="8" y="68"/>
                  <a:pt x="7" y="58"/>
                </a:cubicBezTo>
                <a:cubicBezTo>
                  <a:pt x="7" y="48"/>
                  <a:pt x="10" y="38"/>
                  <a:pt x="18" y="29"/>
                </a:cubicBezTo>
                <a:cubicBezTo>
                  <a:pt x="24" y="22"/>
                  <a:pt x="33" y="18"/>
                  <a:pt x="42" y="17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10"/>
                  <a:pt x="36" y="10"/>
                  <a:pt x="36" y="10"/>
                </a:cubicBezTo>
                <a:cubicBezTo>
                  <a:pt x="35" y="5"/>
                  <a:pt x="35" y="5"/>
                  <a:pt x="35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8"/>
                  <a:pt x="49" y="8"/>
                  <a:pt x="4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6" y="16"/>
                  <a:pt x="46" y="16"/>
                  <a:pt x="46" y="16"/>
                </a:cubicBezTo>
                <a:cubicBezTo>
                  <a:pt x="56" y="16"/>
                  <a:pt x="66" y="19"/>
                  <a:pt x="74" y="27"/>
                </a:cubicBezTo>
                <a:cubicBezTo>
                  <a:pt x="82" y="34"/>
                  <a:pt x="87" y="44"/>
                  <a:pt x="87" y="54"/>
                </a:cubicBezTo>
                <a:cubicBezTo>
                  <a:pt x="88" y="65"/>
                  <a:pt x="84" y="75"/>
                  <a:pt x="77" y="83"/>
                </a:cubicBezTo>
                <a:cubicBezTo>
                  <a:pt x="76" y="84"/>
                  <a:pt x="76" y="84"/>
                  <a:pt x="75" y="85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59" y="95"/>
                  <a:pt x="54" y="96"/>
                  <a:pt x="49" y="96"/>
                </a:cubicBezTo>
                <a:cubicBezTo>
                  <a:pt x="44" y="96"/>
                  <a:pt x="38" y="95"/>
                  <a:pt x="32" y="93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6"/>
                  <a:pt x="20" y="86"/>
                  <a:pt x="20" y="86"/>
                </a:cubicBezTo>
                <a:close/>
                <a:moveTo>
                  <a:pt x="82" y="6"/>
                </a:moveTo>
                <a:cubicBezTo>
                  <a:pt x="74" y="3"/>
                  <a:pt x="66" y="5"/>
                  <a:pt x="60" y="11"/>
                </a:cubicBezTo>
                <a:cubicBezTo>
                  <a:pt x="92" y="31"/>
                  <a:pt x="92" y="31"/>
                  <a:pt x="92" y="31"/>
                </a:cubicBezTo>
                <a:cubicBezTo>
                  <a:pt x="96" y="24"/>
                  <a:pt x="94" y="15"/>
                  <a:pt x="88" y="9"/>
                </a:cubicBezTo>
                <a:cubicBezTo>
                  <a:pt x="92" y="3"/>
                  <a:pt x="92" y="3"/>
                  <a:pt x="92" y="3"/>
                </a:cubicBezTo>
                <a:cubicBezTo>
                  <a:pt x="86" y="0"/>
                  <a:pt x="86" y="0"/>
                  <a:pt x="86" y="0"/>
                </a:cubicBezTo>
                <a:cubicBezTo>
                  <a:pt x="82" y="6"/>
                  <a:pt x="82" y="6"/>
                  <a:pt x="82" y="6"/>
                </a:cubicBezTo>
                <a:close/>
                <a:moveTo>
                  <a:pt x="14" y="6"/>
                </a:moveTo>
                <a:cubicBezTo>
                  <a:pt x="10" y="0"/>
                  <a:pt x="10" y="0"/>
                  <a:pt x="10" y="0"/>
                </a:cubicBezTo>
                <a:cubicBezTo>
                  <a:pt x="4" y="3"/>
                  <a:pt x="4" y="3"/>
                  <a:pt x="4" y="3"/>
                </a:cubicBezTo>
                <a:cubicBezTo>
                  <a:pt x="8" y="9"/>
                  <a:pt x="8" y="9"/>
                  <a:pt x="8" y="9"/>
                </a:cubicBezTo>
                <a:cubicBezTo>
                  <a:pt x="2" y="15"/>
                  <a:pt x="0" y="24"/>
                  <a:pt x="4" y="31"/>
                </a:cubicBezTo>
                <a:cubicBezTo>
                  <a:pt x="36" y="11"/>
                  <a:pt x="36" y="11"/>
                  <a:pt x="36" y="11"/>
                </a:cubicBezTo>
                <a:cubicBezTo>
                  <a:pt x="30" y="5"/>
                  <a:pt x="21" y="3"/>
                  <a:pt x="14" y="6"/>
                </a:cubicBezTo>
                <a:close/>
                <a:moveTo>
                  <a:pt x="43" y="54"/>
                </a:moveTo>
                <a:cubicBezTo>
                  <a:pt x="42" y="55"/>
                  <a:pt x="42" y="55"/>
                  <a:pt x="42" y="56"/>
                </a:cubicBezTo>
                <a:cubicBezTo>
                  <a:pt x="35" y="57"/>
                  <a:pt x="28" y="58"/>
                  <a:pt x="22" y="61"/>
                </a:cubicBezTo>
                <a:cubicBezTo>
                  <a:pt x="22" y="62"/>
                  <a:pt x="22" y="63"/>
                  <a:pt x="22" y="64"/>
                </a:cubicBezTo>
                <a:cubicBezTo>
                  <a:pt x="29" y="63"/>
                  <a:pt x="37" y="62"/>
                  <a:pt x="43" y="59"/>
                </a:cubicBezTo>
                <a:cubicBezTo>
                  <a:pt x="44" y="60"/>
                  <a:pt x="45" y="61"/>
                  <a:pt x="46" y="61"/>
                </a:cubicBezTo>
                <a:cubicBezTo>
                  <a:pt x="49" y="62"/>
                  <a:pt x="53" y="61"/>
                  <a:pt x="54" y="58"/>
                </a:cubicBezTo>
                <a:cubicBezTo>
                  <a:pt x="55" y="55"/>
                  <a:pt x="53" y="51"/>
                  <a:pt x="50" y="50"/>
                </a:cubicBezTo>
                <a:cubicBezTo>
                  <a:pt x="50" y="50"/>
                  <a:pt x="49" y="50"/>
                  <a:pt x="49" y="50"/>
                </a:cubicBezTo>
                <a:cubicBezTo>
                  <a:pt x="47" y="46"/>
                  <a:pt x="44" y="41"/>
                  <a:pt x="41" y="37"/>
                </a:cubicBezTo>
                <a:cubicBezTo>
                  <a:pt x="40" y="38"/>
                  <a:pt x="39" y="39"/>
                  <a:pt x="38" y="39"/>
                </a:cubicBezTo>
                <a:cubicBezTo>
                  <a:pt x="39" y="44"/>
                  <a:pt x="41" y="48"/>
                  <a:pt x="44" y="52"/>
                </a:cubicBezTo>
                <a:cubicBezTo>
                  <a:pt x="43" y="52"/>
                  <a:pt x="43" y="53"/>
                  <a:pt x="43" y="54"/>
                </a:cubicBezTo>
                <a:close/>
                <a:moveTo>
                  <a:pt x="18" y="58"/>
                </a:moveTo>
                <a:cubicBezTo>
                  <a:pt x="19" y="65"/>
                  <a:pt x="22" y="72"/>
                  <a:pt x="28" y="78"/>
                </a:cubicBezTo>
                <a:cubicBezTo>
                  <a:pt x="34" y="83"/>
                  <a:pt x="41" y="86"/>
                  <a:pt x="49" y="85"/>
                </a:cubicBezTo>
                <a:cubicBezTo>
                  <a:pt x="56" y="85"/>
                  <a:pt x="63" y="82"/>
                  <a:pt x="69" y="76"/>
                </a:cubicBezTo>
                <a:cubicBezTo>
                  <a:pt x="74" y="70"/>
                  <a:pt x="77" y="62"/>
                  <a:pt x="76" y="55"/>
                </a:cubicBezTo>
                <a:cubicBezTo>
                  <a:pt x="76" y="47"/>
                  <a:pt x="73" y="40"/>
                  <a:pt x="67" y="35"/>
                </a:cubicBezTo>
                <a:cubicBezTo>
                  <a:pt x="61" y="29"/>
                  <a:pt x="53" y="27"/>
                  <a:pt x="46" y="27"/>
                </a:cubicBezTo>
                <a:cubicBezTo>
                  <a:pt x="38" y="28"/>
                  <a:pt x="31" y="31"/>
                  <a:pt x="26" y="37"/>
                </a:cubicBezTo>
                <a:cubicBezTo>
                  <a:pt x="20" y="43"/>
                  <a:pt x="18" y="50"/>
                  <a:pt x="18" y="5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8" name="Freeform 67"/>
          <p:cNvSpPr>
            <a:spLocks noEditPoints="1"/>
          </p:cNvSpPr>
          <p:nvPr/>
        </p:nvSpPr>
        <p:spPr bwMode="auto">
          <a:xfrm>
            <a:off x="1925298" y="5576090"/>
            <a:ext cx="355312" cy="287275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9" name="Freeform 68"/>
          <p:cNvSpPr>
            <a:spLocks noEditPoints="1"/>
          </p:cNvSpPr>
          <p:nvPr/>
        </p:nvSpPr>
        <p:spPr bwMode="auto">
          <a:xfrm>
            <a:off x="4664852" y="5573569"/>
            <a:ext cx="237380" cy="347754"/>
          </a:xfrm>
          <a:custGeom>
            <a:avLst/>
            <a:gdLst>
              <a:gd name="T0" fmla="*/ 16 w 73"/>
              <a:gd name="T1" fmla="*/ 77 h 107"/>
              <a:gd name="T2" fmla="*/ 57 w 73"/>
              <a:gd name="T3" fmla="*/ 77 h 107"/>
              <a:gd name="T4" fmla="*/ 52 w 73"/>
              <a:gd name="T5" fmla="*/ 101 h 107"/>
              <a:gd name="T6" fmla="*/ 45 w 73"/>
              <a:gd name="T7" fmla="*/ 101 h 107"/>
              <a:gd name="T8" fmla="*/ 37 w 73"/>
              <a:gd name="T9" fmla="*/ 107 h 107"/>
              <a:gd name="T10" fmla="*/ 29 w 73"/>
              <a:gd name="T11" fmla="*/ 101 h 107"/>
              <a:gd name="T12" fmla="*/ 21 w 73"/>
              <a:gd name="T13" fmla="*/ 101 h 107"/>
              <a:gd name="T14" fmla="*/ 16 w 73"/>
              <a:gd name="T15" fmla="*/ 77 h 107"/>
              <a:gd name="T16" fmla="*/ 51 w 73"/>
              <a:gd name="T17" fmla="*/ 29 h 107"/>
              <a:gd name="T18" fmla="*/ 52 w 73"/>
              <a:gd name="T19" fmla="*/ 35 h 107"/>
              <a:gd name="T20" fmla="*/ 51 w 73"/>
              <a:gd name="T21" fmla="*/ 37 h 107"/>
              <a:gd name="T22" fmla="*/ 53 w 73"/>
              <a:gd name="T23" fmla="*/ 38 h 107"/>
              <a:gd name="T24" fmla="*/ 52 w 73"/>
              <a:gd name="T25" fmla="*/ 42 h 107"/>
              <a:gd name="T26" fmla="*/ 50 w 73"/>
              <a:gd name="T27" fmla="*/ 42 h 107"/>
              <a:gd name="T28" fmla="*/ 52 w 73"/>
              <a:gd name="T29" fmla="*/ 44 h 107"/>
              <a:gd name="T30" fmla="*/ 51 w 73"/>
              <a:gd name="T31" fmla="*/ 47 h 107"/>
              <a:gd name="T32" fmla="*/ 50 w 73"/>
              <a:gd name="T33" fmla="*/ 48 h 107"/>
              <a:gd name="T34" fmla="*/ 51 w 73"/>
              <a:gd name="T35" fmla="*/ 49 h 107"/>
              <a:gd name="T36" fmla="*/ 50 w 73"/>
              <a:gd name="T37" fmla="*/ 53 h 107"/>
              <a:gd name="T38" fmla="*/ 47 w 73"/>
              <a:gd name="T39" fmla="*/ 54 h 107"/>
              <a:gd name="T40" fmla="*/ 29 w 73"/>
              <a:gd name="T41" fmla="*/ 49 h 107"/>
              <a:gd name="T42" fmla="*/ 21 w 73"/>
              <a:gd name="T43" fmla="*/ 49 h 107"/>
              <a:gd name="T44" fmla="*/ 21 w 73"/>
              <a:gd name="T45" fmla="*/ 32 h 107"/>
              <a:gd name="T46" fmla="*/ 28 w 73"/>
              <a:gd name="T47" fmla="*/ 31 h 107"/>
              <a:gd name="T48" fmla="*/ 42 w 73"/>
              <a:gd name="T49" fmla="*/ 16 h 107"/>
              <a:gd name="T50" fmla="*/ 38 w 73"/>
              <a:gd name="T51" fmla="*/ 30 h 107"/>
              <a:gd name="T52" fmla="*/ 51 w 73"/>
              <a:gd name="T53" fmla="*/ 29 h 107"/>
              <a:gd name="T54" fmla="*/ 15 w 73"/>
              <a:gd name="T55" fmla="*/ 71 h 107"/>
              <a:gd name="T56" fmla="*/ 25 w 73"/>
              <a:gd name="T57" fmla="*/ 71 h 107"/>
              <a:gd name="T58" fmla="*/ 17 w 73"/>
              <a:gd name="T59" fmla="*/ 48 h 107"/>
              <a:gd name="T60" fmla="*/ 11 w 73"/>
              <a:gd name="T61" fmla="*/ 29 h 107"/>
              <a:gd name="T62" fmla="*/ 23 w 73"/>
              <a:gd name="T63" fmla="*/ 13 h 107"/>
              <a:gd name="T64" fmla="*/ 37 w 73"/>
              <a:gd name="T65" fmla="*/ 11 h 107"/>
              <a:gd name="T66" fmla="*/ 50 w 73"/>
              <a:gd name="T67" fmla="*/ 14 h 107"/>
              <a:gd name="T68" fmla="*/ 62 w 73"/>
              <a:gd name="T69" fmla="*/ 29 h 107"/>
              <a:gd name="T70" fmla="*/ 56 w 73"/>
              <a:gd name="T71" fmla="*/ 48 h 107"/>
              <a:gd name="T72" fmla="*/ 48 w 73"/>
              <a:gd name="T73" fmla="*/ 71 h 107"/>
              <a:gd name="T74" fmla="*/ 58 w 73"/>
              <a:gd name="T75" fmla="*/ 71 h 107"/>
              <a:gd name="T76" fmla="*/ 65 w 73"/>
              <a:gd name="T77" fmla="*/ 52 h 107"/>
              <a:gd name="T78" fmla="*/ 71 w 73"/>
              <a:gd name="T79" fmla="*/ 27 h 107"/>
              <a:gd name="T80" fmla="*/ 55 w 73"/>
              <a:gd name="T81" fmla="*/ 5 h 107"/>
              <a:gd name="T82" fmla="*/ 37 w 73"/>
              <a:gd name="T83" fmla="*/ 1 h 107"/>
              <a:gd name="T84" fmla="*/ 19 w 73"/>
              <a:gd name="T85" fmla="*/ 5 h 107"/>
              <a:gd name="T86" fmla="*/ 2 w 73"/>
              <a:gd name="T87" fmla="*/ 27 h 107"/>
              <a:gd name="T88" fmla="*/ 8 w 73"/>
              <a:gd name="T89" fmla="*/ 53 h 107"/>
              <a:gd name="T90" fmla="*/ 15 w 73"/>
              <a:gd name="T91" fmla="*/ 7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3" h="107">
                <a:moveTo>
                  <a:pt x="16" y="77"/>
                </a:moveTo>
                <a:cubicBezTo>
                  <a:pt x="57" y="77"/>
                  <a:pt x="57" y="77"/>
                  <a:pt x="57" y="77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45" y="101"/>
                  <a:pt x="45" y="101"/>
                  <a:pt x="45" y="101"/>
                </a:cubicBezTo>
                <a:cubicBezTo>
                  <a:pt x="44" y="104"/>
                  <a:pt x="41" y="107"/>
                  <a:pt x="37" y="107"/>
                </a:cubicBezTo>
                <a:cubicBezTo>
                  <a:pt x="33" y="107"/>
                  <a:pt x="30" y="104"/>
                  <a:pt x="29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16" y="77"/>
                  <a:pt x="16" y="77"/>
                  <a:pt x="16" y="77"/>
                </a:cubicBezTo>
                <a:close/>
                <a:moveTo>
                  <a:pt x="51" y="29"/>
                </a:moveTo>
                <a:cubicBezTo>
                  <a:pt x="52" y="35"/>
                  <a:pt x="52" y="35"/>
                  <a:pt x="52" y="35"/>
                </a:cubicBezTo>
                <a:cubicBezTo>
                  <a:pt x="51" y="37"/>
                  <a:pt x="51" y="37"/>
                  <a:pt x="51" y="37"/>
                </a:cubicBezTo>
                <a:cubicBezTo>
                  <a:pt x="53" y="38"/>
                  <a:pt x="53" y="38"/>
                  <a:pt x="53" y="38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2" y="44"/>
                  <a:pt x="52" y="44"/>
                  <a:pt x="52" y="44"/>
                </a:cubicBezTo>
                <a:cubicBezTo>
                  <a:pt x="51" y="47"/>
                  <a:pt x="51" y="47"/>
                  <a:pt x="51" y="47"/>
                </a:cubicBezTo>
                <a:cubicBezTo>
                  <a:pt x="50" y="48"/>
                  <a:pt x="50" y="48"/>
                  <a:pt x="50" y="48"/>
                </a:cubicBezTo>
                <a:cubicBezTo>
                  <a:pt x="51" y="49"/>
                  <a:pt x="51" y="49"/>
                  <a:pt x="51" y="49"/>
                </a:cubicBezTo>
                <a:cubicBezTo>
                  <a:pt x="50" y="53"/>
                  <a:pt x="50" y="53"/>
                  <a:pt x="50" y="53"/>
                </a:cubicBezTo>
                <a:cubicBezTo>
                  <a:pt x="47" y="54"/>
                  <a:pt x="47" y="54"/>
                  <a:pt x="47" y="54"/>
                </a:cubicBezTo>
                <a:cubicBezTo>
                  <a:pt x="29" y="49"/>
                  <a:pt x="29" y="49"/>
                  <a:pt x="29" y="49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32"/>
                  <a:pt x="21" y="32"/>
                  <a:pt x="21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42" y="16"/>
                  <a:pt x="42" y="16"/>
                  <a:pt x="42" y="16"/>
                </a:cubicBezTo>
                <a:cubicBezTo>
                  <a:pt x="50" y="21"/>
                  <a:pt x="43" y="27"/>
                  <a:pt x="38" y="30"/>
                </a:cubicBezTo>
                <a:cubicBezTo>
                  <a:pt x="51" y="29"/>
                  <a:pt x="51" y="29"/>
                  <a:pt x="51" y="29"/>
                </a:cubicBezTo>
                <a:close/>
                <a:moveTo>
                  <a:pt x="15" y="71"/>
                </a:moveTo>
                <a:cubicBezTo>
                  <a:pt x="25" y="71"/>
                  <a:pt x="25" y="71"/>
                  <a:pt x="25" y="71"/>
                </a:cubicBezTo>
                <a:cubicBezTo>
                  <a:pt x="24" y="62"/>
                  <a:pt x="20" y="55"/>
                  <a:pt x="17" y="48"/>
                </a:cubicBezTo>
                <a:cubicBezTo>
                  <a:pt x="13" y="41"/>
                  <a:pt x="10" y="34"/>
                  <a:pt x="11" y="29"/>
                </a:cubicBezTo>
                <a:cubicBezTo>
                  <a:pt x="13" y="21"/>
                  <a:pt x="17" y="16"/>
                  <a:pt x="23" y="13"/>
                </a:cubicBezTo>
                <a:cubicBezTo>
                  <a:pt x="27" y="11"/>
                  <a:pt x="32" y="10"/>
                  <a:pt x="37" y="11"/>
                </a:cubicBezTo>
                <a:cubicBezTo>
                  <a:pt x="42" y="11"/>
                  <a:pt x="46" y="12"/>
                  <a:pt x="50" y="14"/>
                </a:cubicBezTo>
                <a:cubicBezTo>
                  <a:pt x="56" y="17"/>
                  <a:pt x="60" y="22"/>
                  <a:pt x="62" y="29"/>
                </a:cubicBezTo>
                <a:cubicBezTo>
                  <a:pt x="63" y="34"/>
                  <a:pt x="59" y="41"/>
                  <a:pt x="56" y="48"/>
                </a:cubicBezTo>
                <a:cubicBezTo>
                  <a:pt x="53" y="55"/>
                  <a:pt x="49" y="62"/>
                  <a:pt x="48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59" y="64"/>
                  <a:pt x="62" y="58"/>
                  <a:pt x="65" y="52"/>
                </a:cubicBezTo>
                <a:cubicBezTo>
                  <a:pt x="69" y="44"/>
                  <a:pt x="73" y="36"/>
                  <a:pt x="71" y="27"/>
                </a:cubicBezTo>
                <a:cubicBezTo>
                  <a:pt x="70" y="17"/>
                  <a:pt x="63" y="9"/>
                  <a:pt x="55" y="5"/>
                </a:cubicBezTo>
                <a:cubicBezTo>
                  <a:pt x="49" y="2"/>
                  <a:pt x="43" y="1"/>
                  <a:pt x="37" y="1"/>
                </a:cubicBezTo>
                <a:cubicBezTo>
                  <a:pt x="31" y="0"/>
                  <a:pt x="24" y="2"/>
                  <a:pt x="19" y="5"/>
                </a:cubicBezTo>
                <a:cubicBezTo>
                  <a:pt x="10" y="9"/>
                  <a:pt x="4" y="16"/>
                  <a:pt x="2" y="27"/>
                </a:cubicBezTo>
                <a:cubicBezTo>
                  <a:pt x="0" y="36"/>
                  <a:pt x="4" y="44"/>
                  <a:pt x="8" y="53"/>
                </a:cubicBezTo>
                <a:cubicBezTo>
                  <a:pt x="11" y="58"/>
                  <a:pt x="13" y="64"/>
                  <a:pt x="15" y="7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0" name="Freeform 69"/>
          <p:cNvSpPr>
            <a:spLocks noEditPoints="1"/>
          </p:cNvSpPr>
          <p:nvPr/>
        </p:nvSpPr>
        <p:spPr bwMode="auto">
          <a:xfrm>
            <a:off x="4654720" y="4063800"/>
            <a:ext cx="250987" cy="303906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1" name="Donut 70"/>
          <p:cNvSpPr/>
          <p:nvPr/>
        </p:nvSpPr>
        <p:spPr>
          <a:xfrm>
            <a:off x="4421297" y="5370545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2" name="Donut 71"/>
          <p:cNvSpPr/>
          <p:nvPr/>
        </p:nvSpPr>
        <p:spPr>
          <a:xfrm>
            <a:off x="1742473" y="5370696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3" name="Donut 72"/>
          <p:cNvSpPr/>
          <p:nvPr/>
        </p:nvSpPr>
        <p:spPr>
          <a:xfrm>
            <a:off x="4415591" y="3853506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2490546" y="4161509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2490546" y="3892286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  <a:endParaRPr lang="en-GB" sz="1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5188550" y="4161510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5188550" y="3892286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60%</a:t>
            </a:r>
            <a:endParaRPr lang="en-GB" sz="1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2490546" y="5687456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2490546" y="5401656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93%</a:t>
            </a:r>
            <a:endParaRPr lang="en-GB" sz="1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5188550" y="5687456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5188550" y="5401656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55%</a:t>
            </a:r>
            <a:endParaRPr lang="en-GB" sz="1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2" name="Rectangle 81"/>
          <p:cNvSpPr/>
          <p:nvPr/>
        </p:nvSpPr>
        <p:spPr>
          <a:xfrm>
            <a:off x="1694774" y="4588309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3" name="Rectangle 82"/>
          <p:cNvSpPr/>
          <p:nvPr/>
        </p:nvSpPr>
        <p:spPr>
          <a:xfrm>
            <a:off x="1694774" y="6111854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4359086" y="4588309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5" name="Rectangle 84"/>
          <p:cNvSpPr/>
          <p:nvPr/>
        </p:nvSpPr>
        <p:spPr>
          <a:xfrm>
            <a:off x="4352957" y="6111854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6" name="TextBox 8"/>
          <p:cNvSpPr txBox="1"/>
          <p:nvPr/>
        </p:nvSpPr>
        <p:spPr>
          <a:xfrm>
            <a:off x="609600" y="297529"/>
            <a:ext cx="2644190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2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7" name="TextBox 8"/>
          <p:cNvSpPr txBox="1"/>
          <p:nvPr/>
        </p:nvSpPr>
        <p:spPr>
          <a:xfrm>
            <a:off x="609600" y="688817"/>
            <a:ext cx="32194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6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52871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5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000"/>
                            </p:stCondLst>
                            <p:childTnLst>
                              <p:par>
                                <p:cTn id="7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500"/>
                            </p:stCondLst>
                            <p:childTnLst>
                              <p:par>
                                <p:cTn id="8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0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5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00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500"/>
                            </p:stCondLst>
                            <p:childTnLst>
                              <p:par>
                                <p:cTn id="10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  <p:bldP spid="65" grpId="0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/>
      <p:bldP spid="75" grpId="0"/>
      <p:bldP spid="76" grpId="0"/>
      <p:bldP spid="77" grpId="0"/>
      <p:bldP spid="78" grpId="0"/>
      <p:bldP spid="79" grpId="0"/>
      <p:bldP spid="80" grpId="0"/>
      <p:bldP spid="81" grpId="0"/>
      <p:bldP spid="82" grpId="0"/>
      <p:bldP spid="83" grpId="0"/>
      <p:bldP spid="84" grpId="0"/>
      <p:bldP spid="8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>
            <a:spLocks/>
          </p:cNvSpPr>
          <p:nvPr/>
        </p:nvSpPr>
        <p:spPr bwMode="auto">
          <a:xfrm flipH="1">
            <a:off x="1914869" y="199"/>
            <a:ext cx="6140653" cy="7232253"/>
          </a:xfrm>
          <a:custGeom>
            <a:avLst/>
            <a:gdLst>
              <a:gd name="connsiteX0" fmla="*/ 0 w 7357707"/>
              <a:gd name="connsiteY0" fmla="*/ 0 h 7232650"/>
              <a:gd name="connsiteX1" fmla="*/ 2636168 w 7357707"/>
              <a:gd name="connsiteY1" fmla="*/ 0 h 7232650"/>
              <a:gd name="connsiteX2" fmla="*/ 7357707 w 7357707"/>
              <a:gd name="connsiteY2" fmla="*/ 7232650 h 7232650"/>
              <a:gd name="connsiteX3" fmla="*/ 4721539 w 7357707"/>
              <a:gd name="connsiteY3" fmla="*/ 7232650 h 7232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57707" h="7232650">
                <a:moveTo>
                  <a:pt x="0" y="0"/>
                </a:moveTo>
                <a:lnTo>
                  <a:pt x="2636168" y="0"/>
                </a:lnTo>
                <a:lnTo>
                  <a:pt x="7357707" y="7232650"/>
                </a:lnTo>
                <a:lnTo>
                  <a:pt x="4721539" y="723265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050" name="文本框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03522" y="471707"/>
            <a:ext cx="4434535" cy="322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983" dirty="0">
                <a:solidFill>
                  <a:schemeClr val="accent2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02</a:t>
            </a:r>
            <a:endParaRPr lang="zh-CN" altLang="en-US" sz="20983" dirty="0">
              <a:solidFill>
                <a:schemeClr val="accent2"/>
              </a:solidFill>
              <a:latin typeface="Impact" panose="020B080603090205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2052" name="文本框 1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341259" y="2638006"/>
            <a:ext cx="3466524" cy="492443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章节 </a:t>
            </a: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PART</a:t>
            </a:r>
            <a:endParaRPr lang="zh-CN" altLang="en-US" sz="32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724127" y="3976346"/>
            <a:ext cx="4468378" cy="8309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5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工作完成情况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666979" y="4923891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18" lvl="1" indent="-171418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944494" y="4923891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18" lvl="1" indent="-171418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6666979" y="5298282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18" lvl="1" indent="-171418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8944494" y="5298282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18" lvl="1" indent="-171418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4337450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0">
        <p15:prstTrans prst="wind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050" grpId="0"/>
      <p:bldP spid="2052" grpId="0"/>
      <p:bldP spid="8" grpId="0"/>
      <p:bldP spid="11" grpId="0"/>
      <p:bldP spid="12" grpId="0"/>
      <p:bldP spid="13" grpId="0"/>
      <p:bldP spid="1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9E7965BD-BA7C-4284-B303-3DF26FF20985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UUID" val="{C1A8F295-47DC-48FB-81BD-666766343352}"/>
  <p:tag name="ISPRING_RESOURCE_FOLDER" val="E:\素材\正版图-卖\PPT\0变色龙\0包图网\bt369\ppt\bt369\"/>
  <p:tag name="ISPRING_PRESENTATION_PATH" val="E:\素材\正版图-卖\PPT\0变色龙\0包图网\bt369\ppt\bt369.pptx"/>
  <p:tag name="ISPRING_PROJECT_FOLDER_UPDATED" val="1"/>
  <p:tag name="ISPRING_SCREEN_RECS_UPDATED" val="E:\素材\正版图-卖\PPT\0变色龙\0包图网\bt369\ppt\bt369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bt93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4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1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1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1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1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3"/>
</p:tagLst>
</file>

<file path=ppt/theme/theme1.xml><?xml version="1.0" encoding="utf-8"?>
<a:theme xmlns:a="http://schemas.openxmlformats.org/drawingml/2006/main" name="Office Theme">
  <a:themeElements>
    <a:clrScheme name="自定义 536">
      <a:dk1>
        <a:sysClr val="windowText" lastClr="000000"/>
      </a:dk1>
      <a:lt1>
        <a:sysClr val="window" lastClr="FFFFFF"/>
      </a:lt1>
      <a:dk2>
        <a:srgbClr val="7F7F7F"/>
      </a:dk2>
      <a:lt2>
        <a:srgbClr val="E7E6E6"/>
      </a:lt2>
      <a:accent1>
        <a:srgbClr val="363636"/>
      </a:accent1>
      <a:accent2>
        <a:srgbClr val="7F7F7F"/>
      </a:accent2>
      <a:accent3>
        <a:srgbClr val="363636"/>
      </a:accent3>
      <a:accent4>
        <a:srgbClr val="7F7F7F"/>
      </a:accent4>
      <a:accent5>
        <a:srgbClr val="363636"/>
      </a:accent5>
      <a:accent6>
        <a:srgbClr val="7F7F7F"/>
      </a:accent6>
      <a:hlink>
        <a:srgbClr val="363636"/>
      </a:hlink>
      <a:folHlink>
        <a:srgbClr val="7F7F7F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4732</Words>
  <Application>Microsoft Office PowerPoint</Application>
  <PresentationFormat>自定义</PresentationFormat>
  <Paragraphs>303</Paragraphs>
  <Slides>26</Slides>
  <Notes>26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4" baseType="lpstr">
      <vt:lpstr>宋体</vt:lpstr>
      <vt:lpstr>微软雅黑</vt:lpstr>
      <vt:lpstr>Arial</vt:lpstr>
      <vt:lpstr>Calibri</vt:lpstr>
      <vt:lpstr>Calibri Light</vt:lpstr>
      <vt:lpstr>Impact</vt:lpstr>
      <vt:lpstr>Times New Roman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bt935</dc:title>
  <dc:creator/>
  <cp:lastModifiedBy/>
  <cp:revision>1</cp:revision>
  <dcterms:created xsi:type="dcterms:W3CDTF">2017-01-19T17:55:25Z</dcterms:created>
  <dcterms:modified xsi:type="dcterms:W3CDTF">2017-01-19T17:56:28Z</dcterms:modified>
</cp:coreProperties>
</file>