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notesSlides/notesSlide15.xml" ContentType="application/vnd.openxmlformats-officedocument.presentationml.notesSlide+xml"/>
  <Override PartName="/ppt/tags/tag15.xml" ContentType="application/vnd.openxmlformats-officedocument.presentationml.tags+xml"/>
  <Override PartName="/ppt/notesSlides/notesSlide16.xml" ContentType="application/vnd.openxmlformats-officedocument.presentationml.notesSlide+xml"/>
  <Override PartName="/ppt/tags/tag16.xml" ContentType="application/vnd.openxmlformats-officedocument.presentationml.tags+xml"/>
  <Override PartName="/ppt/notesSlides/notesSlide17.xml" ContentType="application/vnd.openxmlformats-officedocument.presentationml.notesSlide+xml"/>
  <Override PartName="/ppt/tags/tag17.xml" ContentType="application/vnd.openxmlformats-officedocument.presentationml.tags+xml"/>
  <Override PartName="/ppt/notesSlides/notesSlide18.xml" ContentType="application/vnd.openxmlformats-officedocument.presentationml.notesSlide+xml"/>
  <Override PartName="/ppt/tags/tag18.xml" ContentType="application/vnd.openxmlformats-officedocument.presentationml.tags+xml"/>
  <Override PartName="/ppt/notesSlides/notesSlide19.xml" ContentType="application/vnd.openxmlformats-officedocument.presentationml.notesSlide+xml"/>
  <Override PartName="/ppt/tags/tag19.xml" ContentType="application/vnd.openxmlformats-officedocument.presentationml.tags+xml"/>
  <Override PartName="/ppt/notesSlides/notesSlide20.xml" ContentType="application/vnd.openxmlformats-officedocument.presentationml.notesSlide+xml"/>
  <Override PartName="/ppt/tags/tag20.xml" ContentType="application/vnd.openxmlformats-officedocument.presentationml.tags+xml"/>
  <Override PartName="/ppt/notesSlides/notesSlide21.xml" ContentType="application/vnd.openxmlformats-officedocument.presentationml.notesSlide+xml"/>
  <Override PartName="/ppt/tags/tag21.xml" ContentType="application/vnd.openxmlformats-officedocument.presentationml.tags+xml"/>
  <Override PartName="/ppt/notesSlides/notesSlide22.xml" ContentType="application/vnd.openxmlformats-officedocument.presentationml.notesSlide+xml"/>
  <Override PartName="/ppt/tags/tag22.xml" ContentType="application/vnd.openxmlformats-officedocument.presentationml.tags+xml"/>
  <Override PartName="/ppt/notesSlides/notesSlide23.xml" ContentType="application/vnd.openxmlformats-officedocument.presentationml.notesSlide+xml"/>
  <Override PartName="/ppt/tags/tag23.xml" ContentType="application/vnd.openxmlformats-officedocument.presentationml.tags+xml"/>
  <Override PartName="/ppt/notesSlides/notesSlide24.xml" ContentType="application/vnd.openxmlformats-officedocument.presentationml.notesSlide+xml"/>
  <Override PartName="/ppt/tags/tag24.xml" ContentType="application/vnd.openxmlformats-officedocument.presentationml.tags+xml"/>
  <Override PartName="/ppt/notesSlides/notesSlide25.xml" ContentType="application/vnd.openxmlformats-officedocument.presentationml.notesSlide+xml"/>
  <Override PartName="/ppt/tags/tag25.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7" r:id="rId9"/>
    <p:sldId id="263" r:id="rId10"/>
    <p:sldId id="264" r:id="rId11"/>
    <p:sldId id="265" r:id="rId12"/>
    <p:sldId id="266"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78">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687F"/>
    <a:srgbClr val="E7B2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58" d="100"/>
          <a:sy n="158" d="100"/>
        </p:scale>
        <p:origin x="174" y="240"/>
      </p:cViewPr>
      <p:guideLst>
        <p:guide orient="horz" pos="2178"/>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1175"/>
          </a:xfrm>
          <a:prstGeom prst="rect">
            <a:avLst/>
          </a:prstGeom>
        </p:spPr>
        <p:txBody>
          <a:bodyPr vert="horz" lIns="91440" tIns="45720" rIns="91440" bIns="45720" rtlCol="0"/>
          <a:lstStyle>
            <a:lvl1pPr algn="r">
              <a:defRPr sz="1200"/>
            </a:lvl1pPr>
          </a:lstStyle>
          <a:p>
            <a:fld id="{84E22354-FB4A-46D1-9B56-21ACFF13B8E4}" type="datetimeFigureOut">
              <a:rPr lang="zh-CN" altLang="en-US" smtClean="0"/>
              <a:t>2018/7/14 Saturday</a:t>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860925"/>
            <a:ext cx="5683250" cy="4605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1175"/>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1175"/>
          </a:xfrm>
          <a:prstGeom prst="rect">
            <a:avLst/>
          </a:prstGeom>
        </p:spPr>
        <p:txBody>
          <a:bodyPr vert="horz" lIns="91440" tIns="45720" rIns="91440" bIns="45720" rtlCol="0" anchor="b"/>
          <a:lstStyle>
            <a:lvl1pPr algn="r">
              <a:defRPr sz="1200"/>
            </a:lvl1pPr>
          </a:lstStyle>
          <a:p>
            <a:fld id="{DD4B490F-C951-45F0-AD0D-07129F711B42}" type="slidenum">
              <a:rPr lang="zh-CN" altLang="en-US" smtClean="0"/>
              <a:t>‹#›</a:t>
            </a:fld>
            <a:endParaRPr lang="zh-CN" altLang="en-US"/>
          </a:p>
        </p:txBody>
      </p:sp>
    </p:spTree>
    <p:extLst>
      <p:ext uri="{BB962C8B-B14F-4D97-AF65-F5344CB8AC3E}">
        <p14:creationId xmlns:p14="http://schemas.microsoft.com/office/powerpoint/2010/main" val="1839658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1</a:t>
            </a:fld>
            <a:endParaRPr lang="zh-CN" altLang="en-US"/>
          </a:p>
        </p:txBody>
      </p:sp>
    </p:spTree>
    <p:extLst>
      <p:ext uri="{BB962C8B-B14F-4D97-AF65-F5344CB8AC3E}">
        <p14:creationId xmlns:p14="http://schemas.microsoft.com/office/powerpoint/2010/main" val="16712093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10</a:t>
            </a:fld>
            <a:endParaRPr lang="zh-CN" altLang="en-US"/>
          </a:p>
        </p:txBody>
      </p:sp>
    </p:spTree>
    <p:extLst>
      <p:ext uri="{BB962C8B-B14F-4D97-AF65-F5344CB8AC3E}">
        <p14:creationId xmlns:p14="http://schemas.microsoft.com/office/powerpoint/2010/main" val="8036678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11</a:t>
            </a:fld>
            <a:endParaRPr lang="zh-CN" altLang="en-US"/>
          </a:p>
        </p:txBody>
      </p:sp>
    </p:spTree>
    <p:extLst>
      <p:ext uri="{BB962C8B-B14F-4D97-AF65-F5344CB8AC3E}">
        <p14:creationId xmlns:p14="http://schemas.microsoft.com/office/powerpoint/2010/main" val="32556904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12</a:t>
            </a:fld>
            <a:endParaRPr lang="zh-CN" altLang="en-US"/>
          </a:p>
        </p:txBody>
      </p:sp>
    </p:spTree>
    <p:extLst>
      <p:ext uri="{BB962C8B-B14F-4D97-AF65-F5344CB8AC3E}">
        <p14:creationId xmlns:p14="http://schemas.microsoft.com/office/powerpoint/2010/main" val="24713440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13</a:t>
            </a:fld>
            <a:endParaRPr lang="zh-CN" altLang="en-US"/>
          </a:p>
        </p:txBody>
      </p:sp>
    </p:spTree>
    <p:extLst>
      <p:ext uri="{BB962C8B-B14F-4D97-AF65-F5344CB8AC3E}">
        <p14:creationId xmlns:p14="http://schemas.microsoft.com/office/powerpoint/2010/main" val="2682245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14</a:t>
            </a:fld>
            <a:endParaRPr lang="zh-CN" altLang="en-US"/>
          </a:p>
        </p:txBody>
      </p:sp>
    </p:spTree>
    <p:extLst>
      <p:ext uri="{BB962C8B-B14F-4D97-AF65-F5344CB8AC3E}">
        <p14:creationId xmlns:p14="http://schemas.microsoft.com/office/powerpoint/2010/main" val="32220602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15</a:t>
            </a:fld>
            <a:endParaRPr lang="zh-CN" altLang="en-US"/>
          </a:p>
        </p:txBody>
      </p:sp>
    </p:spTree>
    <p:extLst>
      <p:ext uri="{BB962C8B-B14F-4D97-AF65-F5344CB8AC3E}">
        <p14:creationId xmlns:p14="http://schemas.microsoft.com/office/powerpoint/2010/main" val="39950401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16</a:t>
            </a:fld>
            <a:endParaRPr lang="zh-CN" altLang="en-US"/>
          </a:p>
        </p:txBody>
      </p:sp>
    </p:spTree>
    <p:extLst>
      <p:ext uri="{BB962C8B-B14F-4D97-AF65-F5344CB8AC3E}">
        <p14:creationId xmlns:p14="http://schemas.microsoft.com/office/powerpoint/2010/main" val="37421853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17</a:t>
            </a:fld>
            <a:endParaRPr lang="zh-CN" altLang="en-US"/>
          </a:p>
        </p:txBody>
      </p:sp>
    </p:spTree>
    <p:extLst>
      <p:ext uri="{BB962C8B-B14F-4D97-AF65-F5344CB8AC3E}">
        <p14:creationId xmlns:p14="http://schemas.microsoft.com/office/powerpoint/2010/main" val="23671446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18</a:t>
            </a:fld>
            <a:endParaRPr lang="zh-CN" altLang="en-US"/>
          </a:p>
        </p:txBody>
      </p:sp>
    </p:spTree>
    <p:extLst>
      <p:ext uri="{BB962C8B-B14F-4D97-AF65-F5344CB8AC3E}">
        <p14:creationId xmlns:p14="http://schemas.microsoft.com/office/powerpoint/2010/main" val="26871011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19</a:t>
            </a:fld>
            <a:endParaRPr lang="zh-CN" altLang="en-US"/>
          </a:p>
        </p:txBody>
      </p:sp>
    </p:spTree>
    <p:extLst>
      <p:ext uri="{BB962C8B-B14F-4D97-AF65-F5344CB8AC3E}">
        <p14:creationId xmlns:p14="http://schemas.microsoft.com/office/powerpoint/2010/main" val="705232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2</a:t>
            </a:fld>
            <a:endParaRPr lang="zh-CN" altLang="en-US"/>
          </a:p>
        </p:txBody>
      </p:sp>
    </p:spTree>
    <p:extLst>
      <p:ext uri="{BB962C8B-B14F-4D97-AF65-F5344CB8AC3E}">
        <p14:creationId xmlns:p14="http://schemas.microsoft.com/office/powerpoint/2010/main" val="24511600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20</a:t>
            </a:fld>
            <a:endParaRPr lang="zh-CN" altLang="en-US"/>
          </a:p>
        </p:txBody>
      </p:sp>
    </p:spTree>
    <p:extLst>
      <p:ext uri="{BB962C8B-B14F-4D97-AF65-F5344CB8AC3E}">
        <p14:creationId xmlns:p14="http://schemas.microsoft.com/office/powerpoint/2010/main" val="34175552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21</a:t>
            </a:fld>
            <a:endParaRPr lang="zh-CN" altLang="en-US"/>
          </a:p>
        </p:txBody>
      </p:sp>
    </p:spTree>
    <p:extLst>
      <p:ext uri="{BB962C8B-B14F-4D97-AF65-F5344CB8AC3E}">
        <p14:creationId xmlns:p14="http://schemas.microsoft.com/office/powerpoint/2010/main" val="1512539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22</a:t>
            </a:fld>
            <a:endParaRPr lang="zh-CN" altLang="en-US"/>
          </a:p>
        </p:txBody>
      </p:sp>
    </p:spTree>
    <p:extLst>
      <p:ext uri="{BB962C8B-B14F-4D97-AF65-F5344CB8AC3E}">
        <p14:creationId xmlns:p14="http://schemas.microsoft.com/office/powerpoint/2010/main" val="27982300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23</a:t>
            </a:fld>
            <a:endParaRPr lang="zh-CN" altLang="en-US"/>
          </a:p>
        </p:txBody>
      </p:sp>
    </p:spTree>
    <p:extLst>
      <p:ext uri="{BB962C8B-B14F-4D97-AF65-F5344CB8AC3E}">
        <p14:creationId xmlns:p14="http://schemas.microsoft.com/office/powerpoint/2010/main" val="13778777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24</a:t>
            </a:fld>
            <a:endParaRPr lang="zh-CN" altLang="en-US"/>
          </a:p>
        </p:txBody>
      </p:sp>
    </p:spTree>
    <p:extLst>
      <p:ext uri="{BB962C8B-B14F-4D97-AF65-F5344CB8AC3E}">
        <p14:creationId xmlns:p14="http://schemas.microsoft.com/office/powerpoint/2010/main" val="9895328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25</a:t>
            </a:fld>
            <a:endParaRPr lang="zh-CN" altLang="en-US"/>
          </a:p>
        </p:txBody>
      </p:sp>
    </p:spTree>
    <p:extLst>
      <p:ext uri="{BB962C8B-B14F-4D97-AF65-F5344CB8AC3E}">
        <p14:creationId xmlns:p14="http://schemas.microsoft.com/office/powerpoint/2010/main" val="2946358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26</a:t>
            </a:fld>
            <a:endParaRPr lang="zh-CN" altLang="en-US"/>
          </a:p>
        </p:txBody>
      </p:sp>
    </p:spTree>
    <p:extLst>
      <p:ext uri="{BB962C8B-B14F-4D97-AF65-F5344CB8AC3E}">
        <p14:creationId xmlns:p14="http://schemas.microsoft.com/office/powerpoint/2010/main" val="27081946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3</a:t>
            </a:fld>
            <a:endParaRPr lang="zh-CN" altLang="en-US"/>
          </a:p>
        </p:txBody>
      </p:sp>
    </p:spTree>
    <p:extLst>
      <p:ext uri="{BB962C8B-B14F-4D97-AF65-F5344CB8AC3E}">
        <p14:creationId xmlns:p14="http://schemas.microsoft.com/office/powerpoint/2010/main" val="2563410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4</a:t>
            </a:fld>
            <a:endParaRPr lang="zh-CN" altLang="en-US"/>
          </a:p>
        </p:txBody>
      </p:sp>
    </p:spTree>
    <p:extLst>
      <p:ext uri="{BB962C8B-B14F-4D97-AF65-F5344CB8AC3E}">
        <p14:creationId xmlns:p14="http://schemas.microsoft.com/office/powerpoint/2010/main" val="17412025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5</a:t>
            </a:fld>
            <a:endParaRPr lang="zh-CN" altLang="en-US"/>
          </a:p>
        </p:txBody>
      </p:sp>
    </p:spTree>
    <p:extLst>
      <p:ext uri="{BB962C8B-B14F-4D97-AF65-F5344CB8AC3E}">
        <p14:creationId xmlns:p14="http://schemas.microsoft.com/office/powerpoint/2010/main" val="101734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6</a:t>
            </a:fld>
            <a:endParaRPr lang="zh-CN" altLang="en-US"/>
          </a:p>
        </p:txBody>
      </p:sp>
    </p:spTree>
    <p:extLst>
      <p:ext uri="{BB962C8B-B14F-4D97-AF65-F5344CB8AC3E}">
        <p14:creationId xmlns:p14="http://schemas.microsoft.com/office/powerpoint/2010/main" val="2435158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7</a:t>
            </a:fld>
            <a:endParaRPr lang="zh-CN" altLang="en-US"/>
          </a:p>
        </p:txBody>
      </p:sp>
    </p:spTree>
    <p:extLst>
      <p:ext uri="{BB962C8B-B14F-4D97-AF65-F5344CB8AC3E}">
        <p14:creationId xmlns:p14="http://schemas.microsoft.com/office/powerpoint/2010/main" val="3200031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8</a:t>
            </a:fld>
            <a:endParaRPr lang="zh-CN" altLang="en-US"/>
          </a:p>
        </p:txBody>
      </p:sp>
    </p:spTree>
    <p:extLst>
      <p:ext uri="{BB962C8B-B14F-4D97-AF65-F5344CB8AC3E}">
        <p14:creationId xmlns:p14="http://schemas.microsoft.com/office/powerpoint/2010/main" val="2964838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D4B490F-C951-45F0-AD0D-07129F711B42}" type="slidenum">
              <a:rPr lang="zh-CN" altLang="en-US" smtClean="0"/>
              <a:t>9</a:t>
            </a:fld>
            <a:endParaRPr lang="zh-CN" altLang="en-US"/>
          </a:p>
        </p:txBody>
      </p:sp>
    </p:spTree>
    <p:extLst>
      <p:ext uri="{BB962C8B-B14F-4D97-AF65-F5344CB8AC3E}">
        <p14:creationId xmlns:p14="http://schemas.microsoft.com/office/powerpoint/2010/main" val="2988064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2018/7/14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2018/7/14 Saturday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2018/7/14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2018/7/14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2018/7/14 Saturday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2018/7/14 Saturday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2018/7/14 Saturday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2018/7/14 Saturday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2018/7/14 Saturday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2018/7/14 Saturday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B2C4"/>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2018/7/14 Saturday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13.xml"/><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7.xml"/><Relationship Id="rId6" Type="http://schemas.openxmlformats.org/officeDocument/2006/relationships/image" Target="../media/image10.jpeg"/><Relationship Id="rId5" Type="http://schemas.openxmlformats.org/officeDocument/2006/relationships/image" Target="../media/image5.jpeg"/><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19.xml"/><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2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25.xml"/><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4.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5.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8.jpeg"/><Relationship Id="rId2" Type="http://schemas.openxmlformats.org/officeDocument/2006/relationships/slideLayout" Target="../slideLayouts/slideLayout1.xml"/><Relationship Id="rId1" Type="http://schemas.openxmlformats.org/officeDocument/2006/relationships/tags" Target="../tags/tag6.xml"/><Relationship Id="rId6" Type="http://schemas.openxmlformats.org/officeDocument/2006/relationships/image" Target="../media/image4.jpe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8.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4" cstate="print"/>
          <a:stretch>
            <a:fillRect/>
          </a:stretch>
        </a:blipFill>
        <a:effectLst/>
      </p:bgPr>
    </p:bg>
    <p:spTree>
      <p:nvGrpSpPr>
        <p:cNvPr id="1" name=""/>
        <p:cNvGrpSpPr/>
        <p:nvPr/>
      </p:nvGrpSpPr>
      <p:grpSpPr>
        <a:xfrm>
          <a:off x="0" y="0"/>
          <a:ext cx="0" cy="0"/>
          <a:chOff x="0" y="0"/>
          <a:chExt cx="0" cy="0"/>
        </a:xfrm>
      </p:grpSpPr>
      <p:sp>
        <p:nvSpPr>
          <p:cNvPr id="2" name="直角三角形 1"/>
          <p:cNvSpPr/>
          <p:nvPr/>
        </p:nvSpPr>
        <p:spPr>
          <a:xfrm>
            <a:off x="0" y="3337088"/>
            <a:ext cx="4213781" cy="3520911"/>
          </a:xfrm>
          <a:prstGeom prst="rtTriangle">
            <a:avLst/>
          </a:prstGeom>
          <a:solidFill>
            <a:srgbClr val="CA687F">
              <a:alpha val="45000"/>
            </a:srgbClr>
          </a:solidFill>
          <a:ln>
            <a:noFill/>
          </a:ln>
          <a:effectLst>
            <a:outerShdw blurRad="190500" dist="127000" dir="18900000" algn="b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直角三角形 6"/>
          <p:cNvSpPr/>
          <p:nvPr/>
        </p:nvSpPr>
        <p:spPr>
          <a:xfrm rot="5400000" flipV="1">
            <a:off x="6815580" y="0"/>
            <a:ext cx="5376420" cy="5376420"/>
          </a:xfrm>
          <a:prstGeom prst="rtTriangle">
            <a:avLst/>
          </a:prstGeom>
          <a:solidFill>
            <a:srgbClr val="CA687F">
              <a:alpha val="47000"/>
            </a:srgbClr>
          </a:solidFill>
          <a:ln>
            <a:noFill/>
          </a:ln>
          <a:effectLst>
            <a:outerShdw blurRad="127000" dist="63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18"/>
          <p:cNvSpPr/>
          <p:nvPr/>
        </p:nvSpPr>
        <p:spPr>
          <a:xfrm rot="5400000" flipV="1">
            <a:off x="9248502" y="0"/>
            <a:ext cx="2943498" cy="2943498"/>
          </a:xfrm>
          <a:prstGeom prst="rtTriangle">
            <a:avLst/>
          </a:prstGeom>
          <a:solidFill>
            <a:schemeClr val="bg1">
              <a:alpha val="72000"/>
            </a:schemeClr>
          </a:solidFill>
          <a:ln>
            <a:noFill/>
          </a:ln>
          <a:effectLst>
            <a:outerShdw blurRad="127000" dist="63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3530104" y="2186052"/>
            <a:ext cx="5131790" cy="1875790"/>
          </a:xfrm>
          <a:prstGeom prst="rect">
            <a:avLst/>
          </a:prstGeom>
          <a:noFill/>
        </p:spPr>
        <p:txBody>
          <a:bodyPr wrap="square" rtlCol="0">
            <a:spAutoFit/>
          </a:bodyPr>
          <a:lstStyle/>
          <a:p>
            <a:pPr algn="ctr"/>
            <a:r>
              <a:rPr lang="en-US" altLang="zh-CN" sz="7200" b="1" dirty="0" smtClean="0">
                <a:solidFill>
                  <a:schemeClr val="bg1"/>
                </a:solidFill>
                <a:latin typeface="微软雅黑" panose="020B0503020204020204" charset="-122"/>
                <a:ea typeface="微软雅黑" panose="020B0503020204020204" charset="-122"/>
              </a:rPr>
              <a:t>2019</a:t>
            </a:r>
            <a:endParaRPr lang="en-US" altLang="zh-CN" sz="7200" b="1" dirty="0">
              <a:solidFill>
                <a:schemeClr val="bg1"/>
              </a:solidFill>
              <a:latin typeface="微软雅黑" panose="020B0503020204020204" charset="-122"/>
              <a:ea typeface="微软雅黑" panose="020B0503020204020204" charset="-122"/>
            </a:endParaRPr>
          </a:p>
          <a:p>
            <a:pPr algn="ctr"/>
            <a:r>
              <a:rPr lang="zh-CN" altLang="en-US" sz="4000" b="1" dirty="0">
                <a:solidFill>
                  <a:schemeClr val="bg1"/>
                </a:solidFill>
                <a:latin typeface="微软雅黑" panose="020B0503020204020204" charset="-122"/>
                <a:ea typeface="微软雅黑" panose="020B0503020204020204" charset="-122"/>
              </a:rPr>
              <a:t>粉色</a:t>
            </a:r>
            <a:r>
              <a:rPr lang="zh-CN" altLang="en-US" sz="4000" b="1" dirty="0" smtClean="0">
                <a:solidFill>
                  <a:schemeClr val="bg1"/>
                </a:solidFill>
                <a:latin typeface="微软雅黑" panose="020B0503020204020204" charset="-122"/>
                <a:ea typeface="微软雅黑" panose="020B0503020204020204" charset="-122"/>
              </a:rPr>
              <a:t>系清新</a:t>
            </a:r>
            <a:r>
              <a:rPr lang="en-US" altLang="zh-CN" sz="4000" b="1" dirty="0" smtClean="0">
                <a:solidFill>
                  <a:schemeClr val="bg1"/>
                </a:solidFill>
                <a:latin typeface="微软雅黑" panose="020B0503020204020204" charset="-122"/>
                <a:ea typeface="微软雅黑" panose="020B0503020204020204" charset="-122"/>
              </a:rPr>
              <a:t>PPT</a:t>
            </a:r>
            <a:r>
              <a:rPr lang="zh-CN" altLang="en-US" sz="4000" b="1" dirty="0" smtClean="0">
                <a:solidFill>
                  <a:schemeClr val="bg1"/>
                </a:solidFill>
                <a:latin typeface="微软雅黑" panose="020B0503020204020204" charset="-122"/>
                <a:ea typeface="微软雅黑" panose="020B0503020204020204" charset="-122"/>
              </a:rPr>
              <a:t>模板</a:t>
            </a:r>
            <a:endParaRPr lang="zh-CN" altLang="en-US" sz="4000" b="1" dirty="0">
              <a:solidFill>
                <a:schemeClr val="bg1"/>
              </a:solidFill>
              <a:latin typeface="微软雅黑" panose="020B0503020204020204" charset="-122"/>
              <a:ea typeface="微软雅黑" panose="020B0503020204020204" charset="-122"/>
            </a:endParaRPr>
          </a:p>
        </p:txBody>
      </p:sp>
      <p:sp>
        <p:nvSpPr>
          <p:cNvPr id="21" name="文本框 20"/>
          <p:cNvSpPr txBox="1"/>
          <p:nvPr/>
        </p:nvSpPr>
        <p:spPr>
          <a:xfrm>
            <a:off x="5278314" y="5245255"/>
            <a:ext cx="1635370" cy="352425"/>
          </a:xfrm>
          <a:prstGeom prst="rect">
            <a:avLst/>
          </a:prstGeom>
          <a:noFill/>
        </p:spPr>
        <p:txBody>
          <a:bodyPr wrap="square" rtlCol="0">
            <a:spAutoFit/>
          </a:bodyPr>
          <a:lstStyle/>
          <a:p>
            <a:pPr algn="ctr"/>
            <a:r>
              <a:rPr lang="zh-CN" altLang="en-US" sz="1600" dirty="0">
                <a:solidFill>
                  <a:schemeClr val="bg1"/>
                </a:solidFill>
                <a:latin typeface="微软雅黑" panose="020B0503020204020204" charset="-122"/>
                <a:ea typeface="微软雅黑" panose="020B0503020204020204" charset="-122"/>
              </a:rPr>
              <a:t>汇报人</a:t>
            </a:r>
            <a:r>
              <a:rPr lang="zh-CN" altLang="en-US" sz="1600" dirty="0" smtClean="0">
                <a:solidFill>
                  <a:schemeClr val="bg1"/>
                </a:solidFill>
                <a:latin typeface="微软雅黑" panose="020B0503020204020204" charset="-122"/>
                <a:ea typeface="微软雅黑" panose="020B0503020204020204" charset="-122"/>
              </a:rPr>
              <a:t>：代用名</a:t>
            </a:r>
            <a:endParaRPr lang="zh-CN" altLang="en-US" sz="1600" dirty="0">
              <a:solidFill>
                <a:schemeClr val="bg1"/>
              </a:solidFill>
              <a:latin typeface="微软雅黑" panose="020B0503020204020204" charset="-122"/>
              <a:ea typeface="微软雅黑" panose="020B0503020204020204" charset="-122"/>
            </a:endParaRPr>
          </a:p>
        </p:txBody>
      </p:sp>
      <p:sp>
        <p:nvSpPr>
          <p:cNvPr id="22" name="文本框 21"/>
          <p:cNvSpPr txBox="1"/>
          <p:nvPr/>
        </p:nvSpPr>
        <p:spPr>
          <a:xfrm>
            <a:off x="4029254" y="4144631"/>
            <a:ext cx="4133491" cy="577081"/>
          </a:xfrm>
          <a:prstGeom prst="rect">
            <a:avLst/>
          </a:prstGeom>
          <a:noFill/>
        </p:spPr>
        <p:txBody>
          <a:bodyPr wrap="square" rtlCol="0">
            <a:spAutoFit/>
          </a:bodyPr>
          <a:lstStyle/>
          <a:p>
            <a:pPr algn="ctr"/>
            <a:r>
              <a:rPr lang="en-US" altLang="zh-CN" sz="1050" dirty="0">
                <a:solidFill>
                  <a:schemeClr val="bg1"/>
                </a:solidFill>
                <a:latin typeface="微软雅黑" panose="020B0503020204020204" charset="-122"/>
                <a:ea typeface="微软雅黑" panose="020B0503020204020204" charset="-122"/>
              </a:rPr>
              <a:t>Fresh business general </a:t>
            </a:r>
            <a:r>
              <a:rPr lang="en-US" altLang="zh-CN" sz="1050" dirty="0" smtClean="0">
                <a:solidFill>
                  <a:schemeClr val="bg1"/>
                </a:solidFill>
                <a:latin typeface="微软雅黑" panose="020B0503020204020204" charset="-122"/>
                <a:ea typeface="微软雅黑" panose="020B0503020204020204" charset="-122"/>
              </a:rPr>
              <a:t>template Applicable </a:t>
            </a:r>
            <a:r>
              <a:rPr lang="en-US" altLang="zh-CN" sz="1050" dirty="0">
                <a:solidFill>
                  <a:schemeClr val="bg1"/>
                </a:solidFill>
                <a:latin typeface="微软雅黑" panose="020B0503020204020204" charset="-122"/>
                <a:ea typeface="微软雅黑" panose="020B0503020204020204" charset="-122"/>
              </a:rPr>
              <a:t>to enterprise introduction, summary report, sales marketing, </a:t>
            </a:r>
            <a:endParaRPr lang="en-US" altLang="zh-CN" sz="1050" dirty="0" smtClean="0">
              <a:solidFill>
                <a:schemeClr val="bg1"/>
              </a:solidFill>
              <a:latin typeface="微软雅黑" panose="020B0503020204020204" charset="-122"/>
              <a:ea typeface="微软雅黑" panose="020B0503020204020204" charset="-122"/>
            </a:endParaRPr>
          </a:p>
          <a:p>
            <a:pPr algn="ctr"/>
            <a:r>
              <a:rPr lang="en-US" altLang="zh-CN" sz="1050" dirty="0" smtClean="0">
                <a:solidFill>
                  <a:schemeClr val="bg1"/>
                </a:solidFill>
                <a:latin typeface="微软雅黑" panose="020B0503020204020204" charset="-122"/>
                <a:ea typeface="微软雅黑" panose="020B0503020204020204" charset="-122"/>
              </a:rPr>
              <a:t>chart </a:t>
            </a:r>
            <a:r>
              <a:rPr lang="en-US" altLang="zh-CN" sz="1050" dirty="0">
                <a:solidFill>
                  <a:schemeClr val="bg1"/>
                </a:solidFill>
                <a:latin typeface="微软雅黑" panose="020B0503020204020204" charset="-122"/>
                <a:ea typeface="微软雅黑" panose="020B0503020204020204" charset="-122"/>
              </a:rPr>
              <a:t>data</a:t>
            </a:r>
            <a:endParaRPr lang="zh-CN" altLang="en-US" sz="1050" dirty="0">
              <a:solidFill>
                <a:schemeClr val="bg1"/>
              </a:solidFill>
              <a:latin typeface="微软雅黑" panose="020B0503020204020204" charset="-122"/>
              <a:ea typeface="微软雅黑" panose="020B0503020204020204" charset="-122"/>
            </a:endParaRPr>
          </a:p>
        </p:txBody>
      </p:sp>
      <p:cxnSp>
        <p:nvCxnSpPr>
          <p:cNvPr id="23" name="直接连接符 22"/>
          <p:cNvCxnSpPr/>
          <p:nvPr/>
        </p:nvCxnSpPr>
        <p:spPr>
          <a:xfrm>
            <a:off x="5937856" y="4028954"/>
            <a:ext cx="316287"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advTm="4150">
    <p:comb/>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a:off x="1244804" y="1932645"/>
            <a:ext cx="1367790" cy="1216613"/>
          </a:xfrm>
          <a:prstGeom prst="round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85000"/>
                  <a:lumOff val="15000"/>
                </a:schemeClr>
              </a:solidFill>
            </a:endParaRPr>
          </a:p>
        </p:txBody>
      </p:sp>
      <p:sp>
        <p:nvSpPr>
          <p:cNvPr id="3" name="文本框 2"/>
          <p:cNvSpPr txBox="1"/>
          <p:nvPr/>
        </p:nvSpPr>
        <p:spPr>
          <a:xfrm>
            <a:off x="2746518" y="1876154"/>
            <a:ext cx="2883475" cy="457200"/>
          </a:xfrm>
          <a:prstGeom prst="rect">
            <a:avLst/>
          </a:prstGeom>
          <a:noFill/>
        </p:spPr>
        <p:txBody>
          <a:bodyPr wrap="square" rtlCol="0">
            <a:spAutoFit/>
          </a:bodyPr>
          <a:lstStyle/>
          <a:p>
            <a:pPr>
              <a:lnSpc>
                <a:spcPct val="120000"/>
              </a:lnSpc>
              <a:spcBef>
                <a:spcPts val="300"/>
              </a:spcBef>
              <a:spcAft>
                <a:spcPts val="300"/>
              </a:spcAft>
            </a:pPr>
            <a:r>
              <a:rPr lang="en-US" altLang="zh-CN" sz="2000" kern="100" dirty="0">
                <a:solidFill>
                  <a:schemeClr val="tx1"/>
                </a:solidFill>
                <a:latin typeface="微软雅黑" panose="020B0503020204020204" charset="-122"/>
                <a:ea typeface="微软雅黑" panose="020B0503020204020204" charset="-122"/>
              </a:rPr>
              <a:t>此处添加标题</a:t>
            </a:r>
          </a:p>
        </p:txBody>
      </p:sp>
      <p:sp>
        <p:nvSpPr>
          <p:cNvPr id="4" name="矩形 3"/>
          <p:cNvSpPr/>
          <p:nvPr/>
        </p:nvSpPr>
        <p:spPr>
          <a:xfrm>
            <a:off x="2746518" y="2337819"/>
            <a:ext cx="2705879" cy="859155"/>
          </a:xfrm>
          <a:prstGeom prst="rect">
            <a:avLst/>
          </a:prstGeom>
        </p:spPr>
        <p:txBody>
          <a:bodyPr wrap="square">
            <a:spAutoFit/>
          </a:bodyPr>
          <a:lstStyle/>
          <a:p>
            <a:pPr latinLnBrk="1">
              <a:lnSpc>
                <a:spcPct val="120000"/>
              </a:lnSpc>
              <a:spcBef>
                <a:spcPts val="300"/>
              </a:spcBef>
              <a:spcAft>
                <a:spcPts val="300"/>
              </a:spcAft>
            </a:pPr>
            <a:r>
              <a:rPr lang="en-US" altLang="zh-CN" sz="1400" kern="10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5" name="矩形: 圆角 4"/>
          <p:cNvSpPr/>
          <p:nvPr/>
        </p:nvSpPr>
        <p:spPr>
          <a:xfrm>
            <a:off x="6562007" y="1932645"/>
            <a:ext cx="1367790" cy="1216613"/>
          </a:xfrm>
          <a:prstGeom prst="round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endParaRPr>
          </a:p>
        </p:txBody>
      </p:sp>
      <p:sp>
        <p:nvSpPr>
          <p:cNvPr id="6" name="文本框 5"/>
          <p:cNvSpPr txBox="1"/>
          <p:nvPr/>
        </p:nvSpPr>
        <p:spPr>
          <a:xfrm>
            <a:off x="8063721" y="1876154"/>
            <a:ext cx="2883475" cy="457200"/>
          </a:xfrm>
          <a:prstGeom prst="rect">
            <a:avLst/>
          </a:prstGeom>
          <a:noFill/>
        </p:spPr>
        <p:txBody>
          <a:bodyPr wrap="square" rtlCol="0">
            <a:spAutoFit/>
          </a:bodyPr>
          <a:lstStyle/>
          <a:p>
            <a:pPr>
              <a:lnSpc>
                <a:spcPct val="120000"/>
              </a:lnSpc>
              <a:spcBef>
                <a:spcPts val="300"/>
              </a:spcBef>
              <a:spcAft>
                <a:spcPts val="300"/>
              </a:spcAft>
            </a:pPr>
            <a:r>
              <a:rPr lang="en-US" altLang="zh-CN" sz="2000" kern="100" dirty="0">
                <a:solidFill>
                  <a:schemeClr val="tx1"/>
                </a:solidFill>
                <a:latin typeface="微软雅黑" panose="020B0503020204020204" charset="-122"/>
                <a:ea typeface="微软雅黑" panose="020B0503020204020204" charset="-122"/>
              </a:rPr>
              <a:t>此处添加标题</a:t>
            </a:r>
          </a:p>
        </p:txBody>
      </p:sp>
      <p:sp>
        <p:nvSpPr>
          <p:cNvPr id="7" name="矩形 6"/>
          <p:cNvSpPr/>
          <p:nvPr/>
        </p:nvSpPr>
        <p:spPr>
          <a:xfrm>
            <a:off x="8063721" y="2337819"/>
            <a:ext cx="2705879" cy="859155"/>
          </a:xfrm>
          <a:prstGeom prst="rect">
            <a:avLst/>
          </a:prstGeom>
        </p:spPr>
        <p:txBody>
          <a:bodyPr wrap="square">
            <a:spAutoFit/>
          </a:bodyPr>
          <a:lstStyle/>
          <a:p>
            <a:pPr latinLnBrk="1">
              <a:lnSpc>
                <a:spcPct val="120000"/>
              </a:lnSpc>
              <a:spcBef>
                <a:spcPts val="300"/>
              </a:spcBef>
              <a:spcAft>
                <a:spcPts val="300"/>
              </a:spcAft>
            </a:pPr>
            <a:r>
              <a:rPr lang="en-US" altLang="zh-CN" sz="1400" kern="100">
                <a:latin typeface="微软雅黑" panose="020B0503020204020204" charset="-122"/>
                <a:ea typeface="微软雅黑" panose="020B0503020204020204" charset="-122"/>
                <a:sym typeface="+mn-ea"/>
              </a:rPr>
              <a:t>您的内容打在这里，或者通过复制您的文本后，在此框中选择粘贴，并选择只保留文字。</a:t>
            </a:r>
            <a:endParaRPr lang="en-US" altLang="zh-CN" sz="1400" kern="100" dirty="0" err="1">
              <a:solidFill>
                <a:schemeClr val="tx1"/>
              </a:solidFill>
              <a:latin typeface="微软雅黑" panose="020B0503020204020204" charset="-122"/>
              <a:ea typeface="微软雅黑" panose="020B0503020204020204" charset="-122"/>
            </a:endParaRPr>
          </a:p>
        </p:txBody>
      </p:sp>
      <p:sp>
        <p:nvSpPr>
          <p:cNvPr id="8" name="矩形: 圆角 7"/>
          <p:cNvSpPr/>
          <p:nvPr/>
        </p:nvSpPr>
        <p:spPr>
          <a:xfrm>
            <a:off x="1244804" y="4066246"/>
            <a:ext cx="1367790" cy="1216613"/>
          </a:xfrm>
          <a:prstGeom prst="round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9" name="文本框 8"/>
          <p:cNvSpPr txBox="1"/>
          <p:nvPr/>
        </p:nvSpPr>
        <p:spPr>
          <a:xfrm>
            <a:off x="2746518" y="4009755"/>
            <a:ext cx="2883475" cy="457200"/>
          </a:xfrm>
          <a:prstGeom prst="rect">
            <a:avLst/>
          </a:prstGeom>
          <a:noFill/>
        </p:spPr>
        <p:txBody>
          <a:bodyPr wrap="square" rtlCol="0">
            <a:spAutoFit/>
          </a:bodyPr>
          <a:lstStyle/>
          <a:p>
            <a:pPr>
              <a:lnSpc>
                <a:spcPct val="120000"/>
              </a:lnSpc>
              <a:spcBef>
                <a:spcPts val="300"/>
              </a:spcBef>
              <a:spcAft>
                <a:spcPts val="300"/>
              </a:spcAft>
            </a:pPr>
            <a:r>
              <a:rPr lang="en-US" altLang="zh-CN" sz="2000" kern="100" dirty="0">
                <a:solidFill>
                  <a:schemeClr val="tx1"/>
                </a:solidFill>
                <a:latin typeface="微软雅黑" panose="020B0503020204020204" charset="-122"/>
                <a:ea typeface="微软雅黑" panose="020B0503020204020204" charset="-122"/>
              </a:rPr>
              <a:t>此处添加标题</a:t>
            </a:r>
          </a:p>
        </p:txBody>
      </p:sp>
      <p:sp>
        <p:nvSpPr>
          <p:cNvPr id="10" name="矩形 9"/>
          <p:cNvSpPr/>
          <p:nvPr/>
        </p:nvSpPr>
        <p:spPr>
          <a:xfrm>
            <a:off x="2746518" y="4471420"/>
            <a:ext cx="2705879" cy="859155"/>
          </a:xfrm>
          <a:prstGeom prst="rect">
            <a:avLst/>
          </a:prstGeom>
        </p:spPr>
        <p:txBody>
          <a:bodyPr wrap="square">
            <a:spAutoFit/>
          </a:bodyPr>
          <a:lstStyle/>
          <a:p>
            <a:pPr latinLnBrk="1">
              <a:lnSpc>
                <a:spcPct val="120000"/>
              </a:lnSpc>
              <a:spcBef>
                <a:spcPts val="300"/>
              </a:spcBef>
              <a:spcAft>
                <a:spcPts val="300"/>
              </a:spcAft>
            </a:pPr>
            <a:r>
              <a:rPr lang="en-US" altLang="zh-CN" sz="1400" kern="100">
                <a:latin typeface="微软雅黑" panose="020B0503020204020204" charset="-122"/>
                <a:ea typeface="微软雅黑" panose="020B0503020204020204" charset="-122"/>
                <a:sym typeface="+mn-ea"/>
              </a:rPr>
              <a:t>您的内容打在这里，或者通过复制您的文本后，在此框中选择粘贴，并选择只保留文字。</a:t>
            </a:r>
            <a:endParaRPr lang="en-US" altLang="zh-CN" sz="1400" kern="100" dirty="0" err="1">
              <a:solidFill>
                <a:schemeClr val="tx1"/>
              </a:solidFill>
              <a:latin typeface="微软雅黑" panose="020B0503020204020204" charset="-122"/>
              <a:ea typeface="微软雅黑" panose="020B0503020204020204" charset="-122"/>
            </a:endParaRPr>
          </a:p>
        </p:txBody>
      </p:sp>
      <p:sp>
        <p:nvSpPr>
          <p:cNvPr id="11" name="矩形: 圆角 10"/>
          <p:cNvSpPr/>
          <p:nvPr/>
        </p:nvSpPr>
        <p:spPr>
          <a:xfrm>
            <a:off x="6562007" y="4066246"/>
            <a:ext cx="1367790" cy="1216613"/>
          </a:xfrm>
          <a:prstGeom prst="round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文本框 11"/>
          <p:cNvSpPr txBox="1"/>
          <p:nvPr/>
        </p:nvSpPr>
        <p:spPr>
          <a:xfrm>
            <a:off x="8063721" y="4009755"/>
            <a:ext cx="2883475" cy="457200"/>
          </a:xfrm>
          <a:prstGeom prst="rect">
            <a:avLst/>
          </a:prstGeom>
          <a:noFill/>
        </p:spPr>
        <p:txBody>
          <a:bodyPr wrap="square" rtlCol="0">
            <a:spAutoFit/>
          </a:bodyPr>
          <a:lstStyle/>
          <a:p>
            <a:pPr>
              <a:lnSpc>
                <a:spcPct val="120000"/>
              </a:lnSpc>
              <a:spcBef>
                <a:spcPts val="300"/>
              </a:spcBef>
              <a:spcAft>
                <a:spcPts val="300"/>
              </a:spcAft>
            </a:pPr>
            <a:r>
              <a:rPr lang="en-US" altLang="zh-CN" sz="2000" kern="100" dirty="0">
                <a:solidFill>
                  <a:schemeClr val="tx1"/>
                </a:solidFill>
                <a:latin typeface="微软雅黑" panose="020B0503020204020204" charset="-122"/>
                <a:ea typeface="微软雅黑" panose="020B0503020204020204" charset="-122"/>
              </a:rPr>
              <a:t>此处添加标题</a:t>
            </a:r>
          </a:p>
        </p:txBody>
      </p:sp>
      <p:sp>
        <p:nvSpPr>
          <p:cNvPr id="13" name="矩形 12"/>
          <p:cNvSpPr/>
          <p:nvPr/>
        </p:nvSpPr>
        <p:spPr>
          <a:xfrm>
            <a:off x="8063721" y="4471420"/>
            <a:ext cx="2705879" cy="859155"/>
          </a:xfrm>
          <a:prstGeom prst="rect">
            <a:avLst/>
          </a:prstGeom>
        </p:spPr>
        <p:txBody>
          <a:bodyPr wrap="square">
            <a:spAutoFit/>
          </a:bodyPr>
          <a:lstStyle/>
          <a:p>
            <a:pPr latinLnBrk="1">
              <a:lnSpc>
                <a:spcPct val="120000"/>
              </a:lnSpc>
              <a:spcBef>
                <a:spcPts val="300"/>
              </a:spcBef>
              <a:spcAft>
                <a:spcPts val="300"/>
              </a:spcAft>
            </a:pPr>
            <a:r>
              <a:rPr lang="en-US" altLang="zh-CN" sz="1400" kern="100">
                <a:latin typeface="微软雅黑" panose="020B0503020204020204" charset="-122"/>
                <a:ea typeface="微软雅黑" panose="020B0503020204020204" charset="-122"/>
                <a:sym typeface="+mn-ea"/>
              </a:rPr>
              <a:t>您的内容打在这里，或者通过复制您的文本后，在此框中选择粘贴，并选择只保留文字。</a:t>
            </a:r>
            <a:endParaRPr lang="en-US" altLang="zh-CN" sz="1400" kern="100" dirty="0" err="1">
              <a:solidFill>
                <a:schemeClr val="tx1"/>
              </a:solidFill>
              <a:latin typeface="微软雅黑" panose="020B0503020204020204" charset="-122"/>
              <a:ea typeface="微软雅黑" panose="020B0503020204020204" charset="-122"/>
            </a:endParaRPr>
          </a:p>
        </p:txBody>
      </p:sp>
      <p:sp>
        <p:nvSpPr>
          <p:cNvPr id="14" name="自由: 形状 50"/>
          <p:cNvSpPr/>
          <p:nvPr/>
        </p:nvSpPr>
        <p:spPr bwMode="auto">
          <a:xfrm>
            <a:off x="7008442" y="4433700"/>
            <a:ext cx="474920" cy="481704"/>
          </a:xfrm>
          <a:custGeom>
            <a:avLst/>
            <a:gdLst>
              <a:gd name="connsiteX0" fmla="*/ 463550 w 1111250"/>
              <a:gd name="connsiteY0" fmla="*/ 776288 h 1127126"/>
              <a:gd name="connsiteX1" fmla="*/ 1038224 w 1111250"/>
              <a:gd name="connsiteY1" fmla="*/ 833313 h 1127126"/>
              <a:gd name="connsiteX2" fmla="*/ 942446 w 1111250"/>
              <a:gd name="connsiteY2" fmla="*/ 963655 h 1127126"/>
              <a:gd name="connsiteX3" fmla="*/ 758870 w 1111250"/>
              <a:gd name="connsiteY3" fmla="*/ 1085851 h 1127126"/>
              <a:gd name="connsiteX4" fmla="*/ 463550 w 1111250"/>
              <a:gd name="connsiteY4" fmla="*/ 776288 h 1127126"/>
              <a:gd name="connsiteX5" fmla="*/ 342968 w 1111250"/>
              <a:gd name="connsiteY5" fmla="*/ 652463 h 1127126"/>
              <a:gd name="connsiteX6" fmla="*/ 711200 w 1111250"/>
              <a:gd name="connsiteY6" fmla="*/ 1102575 h 1127126"/>
              <a:gd name="connsiteX7" fmla="*/ 559104 w 1111250"/>
              <a:gd name="connsiteY7" fmla="*/ 1127126 h 1127126"/>
              <a:gd name="connsiteX8" fmla="*/ 334962 w 1111250"/>
              <a:gd name="connsiteY8" fmla="*/ 1078023 h 1127126"/>
              <a:gd name="connsiteX9" fmla="*/ 342968 w 1111250"/>
              <a:gd name="connsiteY9" fmla="*/ 652463 h 1127126"/>
              <a:gd name="connsiteX10" fmla="*/ 342900 w 1111250"/>
              <a:gd name="connsiteY10" fmla="*/ 473075 h 1127126"/>
              <a:gd name="connsiteX11" fmla="*/ 287044 w 1111250"/>
              <a:gd name="connsiteY11" fmla="*/ 1062038 h 1127126"/>
              <a:gd name="connsiteX12" fmla="*/ 167356 w 1111250"/>
              <a:gd name="connsiteY12" fmla="*/ 963878 h 1127126"/>
              <a:gd name="connsiteX13" fmla="*/ 39688 w 1111250"/>
              <a:gd name="connsiteY13" fmla="*/ 775737 h 1127126"/>
              <a:gd name="connsiteX14" fmla="*/ 342900 w 1111250"/>
              <a:gd name="connsiteY14" fmla="*/ 473075 h 1127126"/>
              <a:gd name="connsiteX15" fmla="*/ 1087276 w 1111250"/>
              <a:gd name="connsiteY15" fmla="*/ 407988 h 1127126"/>
              <a:gd name="connsiteX16" fmla="*/ 1111250 w 1111250"/>
              <a:gd name="connsiteY16" fmla="*/ 563293 h 1127126"/>
              <a:gd name="connsiteX17" fmla="*/ 1063302 w 1111250"/>
              <a:gd name="connsiteY17" fmla="*/ 792163 h 1127126"/>
              <a:gd name="connsiteX18" fmla="*/ 639762 w 1111250"/>
              <a:gd name="connsiteY18" fmla="*/ 775815 h 1127126"/>
              <a:gd name="connsiteX19" fmla="*/ 1087276 w 1111250"/>
              <a:gd name="connsiteY19" fmla="*/ 407988 h 1127126"/>
              <a:gd name="connsiteX20" fmla="*/ 47948 w 1111250"/>
              <a:gd name="connsiteY20" fmla="*/ 342900 h 1127126"/>
              <a:gd name="connsiteX21" fmla="*/ 471488 w 1111250"/>
              <a:gd name="connsiteY21" fmla="*/ 351079 h 1127126"/>
              <a:gd name="connsiteX22" fmla="*/ 23974 w 1111250"/>
              <a:gd name="connsiteY22" fmla="*/ 719138 h 1127126"/>
              <a:gd name="connsiteX23" fmla="*/ 0 w 1111250"/>
              <a:gd name="connsiteY23" fmla="*/ 563735 h 1127126"/>
              <a:gd name="connsiteX24" fmla="*/ 47948 w 1111250"/>
              <a:gd name="connsiteY24" fmla="*/ 342900 h 1127126"/>
              <a:gd name="connsiteX25" fmla="*/ 822910 w 1111250"/>
              <a:gd name="connsiteY25" fmla="*/ 73025 h 1127126"/>
              <a:gd name="connsiteX26" fmla="*/ 943226 w 1111250"/>
              <a:gd name="connsiteY26" fmla="*/ 162797 h 1127126"/>
              <a:gd name="connsiteX27" fmla="*/ 1071562 w 1111250"/>
              <a:gd name="connsiteY27" fmla="*/ 358664 h 1127126"/>
              <a:gd name="connsiteX28" fmla="*/ 766762 w 1111250"/>
              <a:gd name="connsiteY28" fmla="*/ 652463 h 1127126"/>
              <a:gd name="connsiteX29" fmla="*/ 822910 w 1111250"/>
              <a:gd name="connsiteY29" fmla="*/ 73025 h 1127126"/>
              <a:gd name="connsiteX30" fmla="*/ 351564 w 1111250"/>
              <a:gd name="connsiteY30" fmla="*/ 41275 h 1127126"/>
              <a:gd name="connsiteX31" fmla="*/ 647700 w 1111250"/>
              <a:gd name="connsiteY31" fmla="*/ 350838 h 1127126"/>
              <a:gd name="connsiteX32" fmla="*/ 71436 w 1111250"/>
              <a:gd name="connsiteY32" fmla="*/ 293813 h 1127126"/>
              <a:gd name="connsiteX33" fmla="*/ 167480 w 1111250"/>
              <a:gd name="connsiteY33" fmla="*/ 163471 h 1127126"/>
              <a:gd name="connsiteX34" fmla="*/ 351564 w 1111250"/>
              <a:gd name="connsiteY34" fmla="*/ 41275 h 1127126"/>
              <a:gd name="connsiteX35" fmla="*/ 559476 w 1111250"/>
              <a:gd name="connsiteY35" fmla="*/ 0 h 1127126"/>
              <a:gd name="connsiteX36" fmla="*/ 774700 w 1111250"/>
              <a:gd name="connsiteY36" fmla="*/ 48916 h 1127126"/>
              <a:gd name="connsiteX37" fmla="*/ 766728 w 1111250"/>
              <a:gd name="connsiteY37" fmla="*/ 481013 h 1127126"/>
              <a:gd name="connsiteX38" fmla="*/ 400050 w 1111250"/>
              <a:gd name="connsiteY38" fmla="*/ 24458 h 1127126"/>
              <a:gd name="connsiteX39" fmla="*/ 559476 w 1111250"/>
              <a:gd name="connsiteY39" fmla="*/ 0 h 1127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11250" h="1127126">
                <a:moveTo>
                  <a:pt x="463550" y="776288"/>
                </a:moveTo>
                <a:cubicBezTo>
                  <a:pt x="463550" y="776288"/>
                  <a:pt x="463550" y="776288"/>
                  <a:pt x="1038224" y="833313"/>
                </a:cubicBezTo>
                <a:cubicBezTo>
                  <a:pt x="1014280" y="882191"/>
                  <a:pt x="982354" y="922923"/>
                  <a:pt x="942446" y="963655"/>
                </a:cubicBezTo>
                <a:cubicBezTo>
                  <a:pt x="886574" y="1020680"/>
                  <a:pt x="822722" y="1061412"/>
                  <a:pt x="758870" y="1085851"/>
                </a:cubicBezTo>
                <a:cubicBezTo>
                  <a:pt x="758870" y="1085851"/>
                  <a:pt x="758870" y="1085851"/>
                  <a:pt x="463550" y="776288"/>
                </a:cubicBezTo>
                <a:close/>
                <a:moveTo>
                  <a:pt x="342968" y="652463"/>
                </a:moveTo>
                <a:cubicBezTo>
                  <a:pt x="342968" y="652463"/>
                  <a:pt x="342968" y="652463"/>
                  <a:pt x="711200" y="1102575"/>
                </a:cubicBezTo>
                <a:cubicBezTo>
                  <a:pt x="663170" y="1118942"/>
                  <a:pt x="607134" y="1127126"/>
                  <a:pt x="559104" y="1127126"/>
                </a:cubicBezTo>
                <a:cubicBezTo>
                  <a:pt x="479054" y="1127126"/>
                  <a:pt x="399002" y="1110758"/>
                  <a:pt x="334962" y="1078023"/>
                </a:cubicBezTo>
                <a:cubicBezTo>
                  <a:pt x="334962" y="1078023"/>
                  <a:pt x="334962" y="1078023"/>
                  <a:pt x="342968" y="652463"/>
                </a:cubicBezTo>
                <a:close/>
                <a:moveTo>
                  <a:pt x="342900" y="473075"/>
                </a:moveTo>
                <a:cubicBezTo>
                  <a:pt x="342900" y="473075"/>
                  <a:pt x="342900" y="473075"/>
                  <a:pt x="287044" y="1062038"/>
                </a:cubicBezTo>
                <a:cubicBezTo>
                  <a:pt x="247148" y="1037498"/>
                  <a:pt x="199272" y="1004778"/>
                  <a:pt x="167356" y="963878"/>
                </a:cubicBezTo>
                <a:cubicBezTo>
                  <a:pt x="111500" y="906617"/>
                  <a:pt x="71604" y="841177"/>
                  <a:pt x="39688" y="775737"/>
                </a:cubicBezTo>
                <a:cubicBezTo>
                  <a:pt x="39688" y="775737"/>
                  <a:pt x="39688" y="775737"/>
                  <a:pt x="342900" y="473075"/>
                </a:cubicBezTo>
                <a:close/>
                <a:moveTo>
                  <a:pt x="1087276" y="407988"/>
                </a:moveTo>
                <a:cubicBezTo>
                  <a:pt x="1103258" y="457032"/>
                  <a:pt x="1111250" y="506075"/>
                  <a:pt x="1111250" y="563293"/>
                </a:cubicBezTo>
                <a:cubicBezTo>
                  <a:pt x="1111250" y="645032"/>
                  <a:pt x="1095268" y="718598"/>
                  <a:pt x="1063302" y="792163"/>
                </a:cubicBezTo>
                <a:cubicBezTo>
                  <a:pt x="1063302" y="792163"/>
                  <a:pt x="1063302" y="792163"/>
                  <a:pt x="639762" y="775815"/>
                </a:cubicBezTo>
                <a:cubicBezTo>
                  <a:pt x="639762" y="775815"/>
                  <a:pt x="639762" y="775815"/>
                  <a:pt x="1087276" y="407988"/>
                </a:cubicBezTo>
                <a:close/>
                <a:moveTo>
                  <a:pt x="47948" y="342900"/>
                </a:moveTo>
                <a:cubicBezTo>
                  <a:pt x="47948" y="342900"/>
                  <a:pt x="47948" y="342900"/>
                  <a:pt x="471488" y="351079"/>
                </a:cubicBezTo>
                <a:cubicBezTo>
                  <a:pt x="471488" y="351079"/>
                  <a:pt x="471488" y="351079"/>
                  <a:pt x="23974" y="719138"/>
                </a:cubicBezTo>
                <a:cubicBezTo>
                  <a:pt x="7992" y="670064"/>
                  <a:pt x="0" y="620989"/>
                  <a:pt x="0" y="563735"/>
                </a:cubicBezTo>
                <a:cubicBezTo>
                  <a:pt x="0" y="481945"/>
                  <a:pt x="23974" y="408333"/>
                  <a:pt x="47948" y="342900"/>
                </a:cubicBezTo>
                <a:close/>
                <a:moveTo>
                  <a:pt x="822910" y="73025"/>
                </a:moveTo>
                <a:cubicBezTo>
                  <a:pt x="863014" y="97508"/>
                  <a:pt x="911140" y="130153"/>
                  <a:pt x="943226" y="162797"/>
                </a:cubicBezTo>
                <a:cubicBezTo>
                  <a:pt x="999372" y="219925"/>
                  <a:pt x="1039478" y="285214"/>
                  <a:pt x="1071562" y="358664"/>
                </a:cubicBezTo>
                <a:cubicBezTo>
                  <a:pt x="1071562" y="358664"/>
                  <a:pt x="1071562" y="358664"/>
                  <a:pt x="766762" y="652463"/>
                </a:cubicBezTo>
                <a:cubicBezTo>
                  <a:pt x="766762" y="652463"/>
                  <a:pt x="766762" y="652463"/>
                  <a:pt x="822910" y="73025"/>
                </a:cubicBezTo>
                <a:close/>
                <a:moveTo>
                  <a:pt x="351564" y="41275"/>
                </a:moveTo>
                <a:cubicBezTo>
                  <a:pt x="351564" y="41275"/>
                  <a:pt x="351564" y="41275"/>
                  <a:pt x="647700" y="350838"/>
                </a:cubicBezTo>
                <a:cubicBezTo>
                  <a:pt x="647700" y="350838"/>
                  <a:pt x="647700" y="350838"/>
                  <a:pt x="71436" y="293813"/>
                </a:cubicBezTo>
                <a:cubicBezTo>
                  <a:pt x="95448" y="244935"/>
                  <a:pt x="127462" y="204203"/>
                  <a:pt x="167480" y="163471"/>
                </a:cubicBezTo>
                <a:cubicBezTo>
                  <a:pt x="223506" y="106446"/>
                  <a:pt x="287536" y="65714"/>
                  <a:pt x="351564" y="41275"/>
                </a:cubicBezTo>
                <a:close/>
                <a:moveTo>
                  <a:pt x="559476" y="0"/>
                </a:moveTo>
                <a:cubicBezTo>
                  <a:pt x="631218" y="0"/>
                  <a:pt x="710930" y="16305"/>
                  <a:pt x="774700" y="48916"/>
                </a:cubicBezTo>
                <a:cubicBezTo>
                  <a:pt x="774700" y="48916"/>
                  <a:pt x="774700" y="48916"/>
                  <a:pt x="766728" y="481013"/>
                </a:cubicBezTo>
                <a:cubicBezTo>
                  <a:pt x="766728" y="481013"/>
                  <a:pt x="766728" y="481013"/>
                  <a:pt x="400050" y="24458"/>
                </a:cubicBezTo>
                <a:cubicBezTo>
                  <a:pt x="447878" y="8153"/>
                  <a:pt x="503676" y="0"/>
                  <a:pt x="559476" y="0"/>
                </a:cubicBezTo>
                <a:close/>
              </a:path>
            </a:pathLst>
          </a:custGeom>
          <a:solidFill>
            <a:schemeClr val="bg1">
              <a:lumMod val="95000"/>
            </a:schemeClr>
          </a:solidFill>
          <a:ln>
            <a:noFill/>
          </a:ln>
        </p:spPr>
        <p:txBody>
          <a:bodyPr vert="horz" wrap="square" lIns="91440" tIns="45720" rIns="91440" bIns="45720" numCol="1" anchor="t" anchorCtr="0" compatLnSpc="1">
            <a:noAutofit/>
          </a:bodyPr>
          <a:lstStyle/>
          <a:p>
            <a:endParaRPr lang="zh-CN" altLang="en-US">
              <a:solidFill>
                <a:schemeClr val="tx1"/>
              </a:solidFill>
            </a:endParaRPr>
          </a:p>
        </p:txBody>
      </p:sp>
      <p:grpSp>
        <p:nvGrpSpPr>
          <p:cNvPr id="15" name="组合 14"/>
          <p:cNvGrpSpPr/>
          <p:nvPr/>
        </p:nvGrpSpPr>
        <p:grpSpPr>
          <a:xfrm>
            <a:off x="6994873" y="2321131"/>
            <a:ext cx="502058" cy="439640"/>
            <a:chOff x="10983913" y="2922588"/>
            <a:chExt cx="1174750" cy="1028700"/>
          </a:xfrm>
          <a:solidFill>
            <a:schemeClr val="bg1">
              <a:lumMod val="95000"/>
            </a:schemeClr>
          </a:solidFill>
        </p:grpSpPr>
        <p:sp>
          <p:nvSpPr>
            <p:cNvPr id="16" name="Freeform 21"/>
            <p:cNvSpPr>
              <a:spLocks noEditPoints="1"/>
            </p:cNvSpPr>
            <p:nvPr/>
          </p:nvSpPr>
          <p:spPr bwMode="auto">
            <a:xfrm>
              <a:off x="10983913" y="3078163"/>
              <a:ext cx="1077913" cy="873125"/>
            </a:xfrm>
            <a:custGeom>
              <a:avLst/>
              <a:gdLst>
                <a:gd name="T0" fmla="*/ 111 w 135"/>
                <a:gd name="T1" fmla="*/ 45 h 107"/>
                <a:gd name="T2" fmla="*/ 108 w 135"/>
                <a:gd name="T3" fmla="*/ 41 h 107"/>
                <a:gd name="T4" fmla="*/ 107 w 135"/>
                <a:gd name="T5" fmla="*/ 25 h 107"/>
                <a:gd name="T6" fmla="*/ 78 w 135"/>
                <a:gd name="T7" fmla="*/ 26 h 107"/>
                <a:gd name="T8" fmla="*/ 74 w 135"/>
                <a:gd name="T9" fmla="*/ 19 h 107"/>
                <a:gd name="T10" fmla="*/ 51 w 135"/>
                <a:gd name="T11" fmla="*/ 7 h 107"/>
                <a:gd name="T12" fmla="*/ 13 w 135"/>
                <a:gd name="T13" fmla="*/ 39 h 107"/>
                <a:gd name="T14" fmla="*/ 2 w 135"/>
                <a:gd name="T15" fmla="*/ 68 h 107"/>
                <a:gd name="T16" fmla="*/ 58 w 135"/>
                <a:gd name="T17" fmla="*/ 105 h 107"/>
                <a:gd name="T18" fmla="*/ 125 w 135"/>
                <a:gd name="T19" fmla="*/ 76 h 107"/>
                <a:gd name="T20" fmla="*/ 111 w 135"/>
                <a:gd name="T21" fmla="*/ 45 h 107"/>
                <a:gd name="T22" fmla="*/ 60 w 135"/>
                <a:gd name="T23" fmla="*/ 97 h 107"/>
                <a:gd name="T24" fmla="*/ 16 w 135"/>
                <a:gd name="T25" fmla="*/ 70 h 107"/>
                <a:gd name="T26" fmla="*/ 60 w 135"/>
                <a:gd name="T27" fmla="*/ 40 h 107"/>
                <a:gd name="T28" fmla="*/ 103 w 135"/>
                <a:gd name="T29" fmla="*/ 65 h 107"/>
                <a:gd name="T30" fmla="*/ 60 w 135"/>
                <a:gd name="T31" fmla="*/ 9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107">
                  <a:moveTo>
                    <a:pt x="111" y="45"/>
                  </a:moveTo>
                  <a:cubicBezTo>
                    <a:pt x="105" y="44"/>
                    <a:pt x="108" y="41"/>
                    <a:pt x="108" y="41"/>
                  </a:cubicBezTo>
                  <a:cubicBezTo>
                    <a:pt x="108" y="41"/>
                    <a:pt x="114" y="32"/>
                    <a:pt x="107" y="25"/>
                  </a:cubicBezTo>
                  <a:cubicBezTo>
                    <a:pt x="99" y="17"/>
                    <a:pt x="78" y="26"/>
                    <a:pt x="78" y="26"/>
                  </a:cubicBezTo>
                  <a:cubicBezTo>
                    <a:pt x="71" y="28"/>
                    <a:pt x="73" y="25"/>
                    <a:pt x="74" y="19"/>
                  </a:cubicBezTo>
                  <a:cubicBezTo>
                    <a:pt x="74" y="12"/>
                    <a:pt x="71" y="0"/>
                    <a:pt x="51" y="7"/>
                  </a:cubicBezTo>
                  <a:cubicBezTo>
                    <a:pt x="30" y="14"/>
                    <a:pt x="13" y="39"/>
                    <a:pt x="13" y="39"/>
                  </a:cubicBezTo>
                  <a:cubicBezTo>
                    <a:pt x="0" y="55"/>
                    <a:pt x="2" y="68"/>
                    <a:pt x="2" y="68"/>
                  </a:cubicBezTo>
                  <a:cubicBezTo>
                    <a:pt x="5" y="96"/>
                    <a:pt x="35" y="103"/>
                    <a:pt x="58" y="105"/>
                  </a:cubicBezTo>
                  <a:cubicBezTo>
                    <a:pt x="82" y="107"/>
                    <a:pt x="115" y="97"/>
                    <a:pt x="125" y="76"/>
                  </a:cubicBezTo>
                  <a:cubicBezTo>
                    <a:pt x="135" y="54"/>
                    <a:pt x="117" y="46"/>
                    <a:pt x="111" y="45"/>
                  </a:cubicBezTo>
                  <a:close/>
                  <a:moveTo>
                    <a:pt x="60" y="97"/>
                  </a:moveTo>
                  <a:cubicBezTo>
                    <a:pt x="36" y="98"/>
                    <a:pt x="16" y="86"/>
                    <a:pt x="16" y="70"/>
                  </a:cubicBezTo>
                  <a:cubicBezTo>
                    <a:pt x="16" y="54"/>
                    <a:pt x="36" y="41"/>
                    <a:pt x="60" y="40"/>
                  </a:cubicBezTo>
                  <a:cubicBezTo>
                    <a:pt x="84" y="39"/>
                    <a:pt x="103" y="49"/>
                    <a:pt x="103" y="65"/>
                  </a:cubicBezTo>
                  <a:cubicBezTo>
                    <a:pt x="103" y="81"/>
                    <a:pt x="84" y="96"/>
                    <a:pt x="60" y="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17" name="Freeform 22"/>
            <p:cNvSpPr>
              <a:spLocks noEditPoints="1"/>
            </p:cNvSpPr>
            <p:nvPr/>
          </p:nvSpPr>
          <p:spPr bwMode="auto">
            <a:xfrm>
              <a:off x="11231563" y="3470276"/>
              <a:ext cx="415925" cy="382588"/>
            </a:xfrm>
            <a:custGeom>
              <a:avLst/>
              <a:gdLst>
                <a:gd name="T0" fmla="*/ 24 w 52"/>
                <a:gd name="T1" fmla="*/ 3 h 47"/>
                <a:gd name="T2" fmla="*/ 2 w 52"/>
                <a:gd name="T3" fmla="*/ 28 h 47"/>
                <a:gd name="T4" fmla="*/ 9 w 52"/>
                <a:gd name="T5" fmla="*/ 39 h 47"/>
                <a:gd name="T6" fmla="*/ 45 w 52"/>
                <a:gd name="T7" fmla="*/ 33 h 47"/>
                <a:gd name="T8" fmla="*/ 24 w 52"/>
                <a:gd name="T9" fmla="*/ 3 h 47"/>
                <a:gd name="T10" fmla="*/ 18 w 52"/>
                <a:gd name="T11" fmla="*/ 35 h 47"/>
                <a:gd name="T12" fmla="*/ 10 w 52"/>
                <a:gd name="T13" fmla="*/ 29 h 47"/>
                <a:gd name="T14" fmla="*/ 17 w 52"/>
                <a:gd name="T15" fmla="*/ 20 h 47"/>
                <a:gd name="T16" fmla="*/ 26 w 52"/>
                <a:gd name="T17" fmla="*/ 27 h 47"/>
                <a:gd name="T18" fmla="*/ 18 w 52"/>
                <a:gd name="T19" fmla="*/ 35 h 47"/>
                <a:gd name="T20" fmla="*/ 32 w 52"/>
                <a:gd name="T21" fmla="*/ 22 h 47"/>
                <a:gd name="T22" fmla="*/ 28 w 52"/>
                <a:gd name="T23" fmla="*/ 22 h 47"/>
                <a:gd name="T24" fmla="*/ 29 w 52"/>
                <a:gd name="T25" fmla="*/ 17 h 47"/>
                <a:gd name="T26" fmla="*/ 33 w 52"/>
                <a:gd name="T27" fmla="*/ 18 h 47"/>
                <a:gd name="T28" fmla="*/ 32 w 52"/>
                <a:gd name="T29" fmla="*/ 22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 h="47">
                  <a:moveTo>
                    <a:pt x="24" y="3"/>
                  </a:moveTo>
                  <a:cubicBezTo>
                    <a:pt x="0" y="6"/>
                    <a:pt x="2" y="28"/>
                    <a:pt x="2" y="28"/>
                  </a:cubicBezTo>
                  <a:cubicBezTo>
                    <a:pt x="2" y="28"/>
                    <a:pt x="2" y="35"/>
                    <a:pt x="9" y="39"/>
                  </a:cubicBezTo>
                  <a:cubicBezTo>
                    <a:pt x="23" y="47"/>
                    <a:pt x="38" y="42"/>
                    <a:pt x="45" y="33"/>
                  </a:cubicBezTo>
                  <a:cubicBezTo>
                    <a:pt x="52" y="23"/>
                    <a:pt x="48" y="0"/>
                    <a:pt x="24" y="3"/>
                  </a:cubicBezTo>
                  <a:close/>
                  <a:moveTo>
                    <a:pt x="18" y="35"/>
                  </a:moveTo>
                  <a:cubicBezTo>
                    <a:pt x="13" y="35"/>
                    <a:pt x="10" y="32"/>
                    <a:pt x="10" y="29"/>
                  </a:cubicBezTo>
                  <a:cubicBezTo>
                    <a:pt x="10" y="25"/>
                    <a:pt x="13" y="21"/>
                    <a:pt x="17" y="20"/>
                  </a:cubicBezTo>
                  <a:cubicBezTo>
                    <a:pt x="22" y="20"/>
                    <a:pt x="26" y="23"/>
                    <a:pt x="26" y="27"/>
                  </a:cubicBezTo>
                  <a:cubicBezTo>
                    <a:pt x="26" y="31"/>
                    <a:pt x="22" y="34"/>
                    <a:pt x="18" y="35"/>
                  </a:cubicBezTo>
                  <a:close/>
                  <a:moveTo>
                    <a:pt x="32" y="22"/>
                  </a:moveTo>
                  <a:cubicBezTo>
                    <a:pt x="30" y="24"/>
                    <a:pt x="29" y="23"/>
                    <a:pt x="28" y="22"/>
                  </a:cubicBezTo>
                  <a:cubicBezTo>
                    <a:pt x="27" y="21"/>
                    <a:pt x="27" y="18"/>
                    <a:pt x="29" y="17"/>
                  </a:cubicBezTo>
                  <a:cubicBezTo>
                    <a:pt x="31" y="16"/>
                    <a:pt x="32" y="16"/>
                    <a:pt x="33" y="18"/>
                  </a:cubicBezTo>
                  <a:cubicBezTo>
                    <a:pt x="34" y="19"/>
                    <a:pt x="33" y="21"/>
                    <a:pt x="3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18" name="Freeform 23"/>
            <p:cNvSpPr/>
            <p:nvPr/>
          </p:nvSpPr>
          <p:spPr bwMode="auto">
            <a:xfrm>
              <a:off x="11758613" y="2922588"/>
              <a:ext cx="400050" cy="457200"/>
            </a:xfrm>
            <a:custGeom>
              <a:avLst/>
              <a:gdLst>
                <a:gd name="T0" fmla="*/ 49 w 50"/>
                <a:gd name="T1" fmla="*/ 51 h 56"/>
                <a:gd name="T2" fmla="*/ 49 w 50"/>
                <a:gd name="T3" fmla="*/ 50 h 56"/>
                <a:gd name="T4" fmla="*/ 50 w 50"/>
                <a:gd name="T5" fmla="*/ 43 h 56"/>
                <a:gd name="T6" fmla="*/ 6 w 50"/>
                <a:gd name="T7" fmla="*/ 0 h 56"/>
                <a:gd name="T8" fmla="*/ 0 w 50"/>
                <a:gd name="T9" fmla="*/ 6 h 56"/>
                <a:gd name="T10" fmla="*/ 6 w 50"/>
                <a:gd name="T11" fmla="*/ 12 h 56"/>
                <a:gd name="T12" fmla="*/ 38 w 50"/>
                <a:gd name="T13" fmla="*/ 43 h 56"/>
                <a:gd name="T14" fmla="*/ 37 w 50"/>
                <a:gd name="T15" fmla="*/ 49 h 56"/>
                <a:gd name="T16" fmla="*/ 37 w 50"/>
                <a:gd name="T17" fmla="*/ 49 h 56"/>
                <a:gd name="T18" fmla="*/ 37 w 50"/>
                <a:gd name="T19" fmla="*/ 50 h 56"/>
                <a:gd name="T20" fmla="*/ 43 w 50"/>
                <a:gd name="T21" fmla="*/ 56 h 56"/>
                <a:gd name="T22" fmla="*/ 49 w 50"/>
                <a:gd name="T23" fmla="*/ 51 h 56"/>
                <a:gd name="T24" fmla="*/ 49 w 50"/>
                <a:gd name="T25" fmla="*/ 51 h 56"/>
                <a:gd name="T26" fmla="*/ 49 w 50"/>
                <a:gd name="T27" fmla="*/ 51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56">
                  <a:moveTo>
                    <a:pt x="49" y="51"/>
                  </a:moveTo>
                  <a:cubicBezTo>
                    <a:pt x="49" y="51"/>
                    <a:pt x="49" y="50"/>
                    <a:pt x="49" y="50"/>
                  </a:cubicBezTo>
                  <a:cubicBezTo>
                    <a:pt x="50" y="48"/>
                    <a:pt x="50" y="46"/>
                    <a:pt x="50" y="43"/>
                  </a:cubicBezTo>
                  <a:cubicBezTo>
                    <a:pt x="50" y="19"/>
                    <a:pt x="30" y="0"/>
                    <a:pt x="6" y="0"/>
                  </a:cubicBezTo>
                  <a:cubicBezTo>
                    <a:pt x="3" y="0"/>
                    <a:pt x="0" y="3"/>
                    <a:pt x="0" y="6"/>
                  </a:cubicBezTo>
                  <a:cubicBezTo>
                    <a:pt x="0" y="9"/>
                    <a:pt x="3" y="12"/>
                    <a:pt x="6" y="12"/>
                  </a:cubicBezTo>
                  <a:cubicBezTo>
                    <a:pt x="24" y="12"/>
                    <a:pt x="38" y="26"/>
                    <a:pt x="38" y="43"/>
                  </a:cubicBezTo>
                  <a:cubicBezTo>
                    <a:pt x="38" y="45"/>
                    <a:pt x="38" y="47"/>
                    <a:pt x="37" y="49"/>
                  </a:cubicBezTo>
                  <a:cubicBezTo>
                    <a:pt x="37" y="49"/>
                    <a:pt x="37" y="49"/>
                    <a:pt x="37" y="49"/>
                  </a:cubicBezTo>
                  <a:cubicBezTo>
                    <a:pt x="37" y="49"/>
                    <a:pt x="37" y="50"/>
                    <a:pt x="37" y="50"/>
                  </a:cubicBezTo>
                  <a:cubicBezTo>
                    <a:pt x="37" y="53"/>
                    <a:pt x="40" y="56"/>
                    <a:pt x="43" y="56"/>
                  </a:cubicBezTo>
                  <a:cubicBezTo>
                    <a:pt x="46" y="56"/>
                    <a:pt x="48" y="54"/>
                    <a:pt x="49" y="51"/>
                  </a:cubicBezTo>
                  <a:cubicBezTo>
                    <a:pt x="49" y="51"/>
                    <a:pt x="49" y="51"/>
                    <a:pt x="49" y="51"/>
                  </a:cubicBezTo>
                  <a:cubicBezTo>
                    <a:pt x="49" y="51"/>
                    <a:pt x="49" y="51"/>
                    <a:pt x="49"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sp>
          <p:nvSpPr>
            <p:cNvPr id="19" name="Freeform 24"/>
            <p:cNvSpPr/>
            <p:nvPr/>
          </p:nvSpPr>
          <p:spPr bwMode="auto">
            <a:xfrm>
              <a:off x="11766550" y="3078163"/>
              <a:ext cx="231775" cy="260350"/>
            </a:xfrm>
            <a:custGeom>
              <a:avLst/>
              <a:gdLst>
                <a:gd name="T0" fmla="*/ 29 w 29"/>
                <a:gd name="T1" fmla="*/ 27 h 32"/>
                <a:gd name="T2" fmla="*/ 29 w 29"/>
                <a:gd name="T3" fmla="*/ 24 h 32"/>
                <a:gd name="T4" fmla="*/ 5 w 29"/>
                <a:gd name="T5" fmla="*/ 0 h 32"/>
                <a:gd name="T6" fmla="*/ 0 w 29"/>
                <a:gd name="T7" fmla="*/ 5 h 32"/>
                <a:gd name="T8" fmla="*/ 5 w 29"/>
                <a:gd name="T9" fmla="*/ 10 h 32"/>
                <a:gd name="T10" fmla="*/ 19 w 29"/>
                <a:gd name="T11" fmla="*/ 24 h 32"/>
                <a:gd name="T12" fmla="*/ 19 w 29"/>
                <a:gd name="T13" fmla="*/ 26 h 32"/>
                <a:gd name="T14" fmla="*/ 19 w 29"/>
                <a:gd name="T15" fmla="*/ 26 h 32"/>
                <a:gd name="T16" fmla="*/ 19 w 29"/>
                <a:gd name="T17" fmla="*/ 27 h 32"/>
                <a:gd name="T18" fmla="*/ 24 w 29"/>
                <a:gd name="T19" fmla="*/ 32 h 32"/>
                <a:gd name="T20" fmla="*/ 29 w 29"/>
                <a:gd name="T21" fmla="*/ 27 h 32"/>
                <a:gd name="T22" fmla="*/ 29 w 29"/>
                <a:gd name="T23" fmla="*/ 27 h 32"/>
                <a:gd name="T24" fmla="*/ 29 w 29"/>
                <a:gd name="T25" fmla="*/ 27 h 32"/>
                <a:gd name="T26" fmla="*/ 29 w 29"/>
                <a:gd name="T27" fmla="*/ 27 h 32"/>
                <a:gd name="T28" fmla="*/ 29 w 29"/>
                <a:gd name="T29" fmla="*/ 2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 h="32">
                  <a:moveTo>
                    <a:pt x="29" y="27"/>
                  </a:moveTo>
                  <a:cubicBezTo>
                    <a:pt x="29" y="26"/>
                    <a:pt x="29" y="25"/>
                    <a:pt x="29" y="24"/>
                  </a:cubicBezTo>
                  <a:cubicBezTo>
                    <a:pt x="29" y="11"/>
                    <a:pt x="19" y="0"/>
                    <a:pt x="5" y="0"/>
                  </a:cubicBezTo>
                  <a:cubicBezTo>
                    <a:pt x="3" y="0"/>
                    <a:pt x="0" y="3"/>
                    <a:pt x="0" y="5"/>
                  </a:cubicBezTo>
                  <a:cubicBezTo>
                    <a:pt x="0" y="8"/>
                    <a:pt x="3" y="10"/>
                    <a:pt x="5" y="10"/>
                  </a:cubicBezTo>
                  <a:cubicBezTo>
                    <a:pt x="13" y="10"/>
                    <a:pt x="19" y="17"/>
                    <a:pt x="19" y="24"/>
                  </a:cubicBezTo>
                  <a:cubicBezTo>
                    <a:pt x="19" y="25"/>
                    <a:pt x="19" y="26"/>
                    <a:pt x="19" y="26"/>
                  </a:cubicBezTo>
                  <a:cubicBezTo>
                    <a:pt x="19" y="26"/>
                    <a:pt x="19" y="26"/>
                    <a:pt x="19" y="26"/>
                  </a:cubicBezTo>
                  <a:cubicBezTo>
                    <a:pt x="19" y="26"/>
                    <a:pt x="19" y="27"/>
                    <a:pt x="19" y="27"/>
                  </a:cubicBezTo>
                  <a:cubicBezTo>
                    <a:pt x="19" y="30"/>
                    <a:pt x="22" y="32"/>
                    <a:pt x="24" y="32"/>
                  </a:cubicBezTo>
                  <a:cubicBezTo>
                    <a:pt x="27" y="32"/>
                    <a:pt x="29" y="30"/>
                    <a:pt x="29" y="27"/>
                  </a:cubicBezTo>
                  <a:cubicBezTo>
                    <a:pt x="29" y="27"/>
                    <a:pt x="29" y="27"/>
                    <a:pt x="29" y="27"/>
                  </a:cubicBezTo>
                  <a:cubicBezTo>
                    <a:pt x="29" y="27"/>
                    <a:pt x="29" y="27"/>
                    <a:pt x="29" y="27"/>
                  </a:cubicBezTo>
                  <a:cubicBezTo>
                    <a:pt x="29" y="27"/>
                    <a:pt x="29" y="27"/>
                    <a:pt x="29" y="27"/>
                  </a:cubicBezTo>
                  <a:cubicBezTo>
                    <a:pt x="29" y="27"/>
                    <a:pt x="29" y="27"/>
                    <a:pt x="29"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solidFill>
              </a:endParaRPr>
            </a:p>
          </p:txBody>
        </p:sp>
      </p:grpSp>
      <p:sp>
        <p:nvSpPr>
          <p:cNvPr id="20" name="自由: 形状 44"/>
          <p:cNvSpPr/>
          <p:nvPr/>
        </p:nvSpPr>
        <p:spPr bwMode="auto">
          <a:xfrm>
            <a:off x="1738610" y="4440268"/>
            <a:ext cx="380178" cy="468568"/>
          </a:xfrm>
          <a:custGeom>
            <a:avLst/>
            <a:gdLst>
              <a:gd name="connsiteX0" fmla="*/ 458304 w 889564"/>
              <a:gd name="connsiteY0" fmla="*/ 0 h 1096384"/>
              <a:gd name="connsiteX1" fmla="*/ 801998 w 889564"/>
              <a:gd name="connsiteY1" fmla="*/ 351632 h 1096384"/>
              <a:gd name="connsiteX2" fmla="*/ 797105 w 889564"/>
              <a:gd name="connsiteY2" fmla="*/ 401295 h 1096384"/>
              <a:gd name="connsiteX3" fmla="*/ 812113 w 889564"/>
              <a:gd name="connsiteY3" fmla="*/ 406163 h 1096384"/>
              <a:gd name="connsiteX4" fmla="*/ 841685 w 889564"/>
              <a:gd name="connsiteY4" fmla="*/ 477838 h 1096384"/>
              <a:gd name="connsiteX5" fmla="*/ 827503 w 889564"/>
              <a:gd name="connsiteY5" fmla="*/ 532842 h 1096384"/>
              <a:gd name="connsiteX6" fmla="*/ 814948 w 889564"/>
              <a:gd name="connsiteY6" fmla="*/ 546443 h 1096384"/>
              <a:gd name="connsiteX7" fmla="*/ 829134 w 889564"/>
              <a:gd name="connsiteY7" fmla="*/ 564356 h 1096384"/>
              <a:gd name="connsiteX8" fmla="*/ 865224 w 889564"/>
              <a:gd name="connsiteY8" fmla="*/ 636814 h 1096384"/>
              <a:gd name="connsiteX9" fmla="*/ 865224 w 889564"/>
              <a:gd name="connsiteY9" fmla="*/ 849086 h 1096384"/>
              <a:gd name="connsiteX10" fmla="*/ 806281 w 889564"/>
              <a:gd name="connsiteY10" fmla="*/ 808264 h 1096384"/>
              <a:gd name="connsiteX11" fmla="*/ 773495 w 889564"/>
              <a:gd name="connsiteY11" fmla="*/ 765188 h 1096384"/>
              <a:gd name="connsiteX12" fmla="*/ 769873 w 889564"/>
              <a:gd name="connsiteY12" fmla="*/ 795771 h 1096384"/>
              <a:gd name="connsiteX13" fmla="*/ 720069 w 889564"/>
              <a:gd name="connsiteY13" fmla="*/ 896529 h 1096384"/>
              <a:gd name="connsiteX14" fmla="*/ 703743 w 889564"/>
              <a:gd name="connsiteY14" fmla="*/ 913375 h 1096384"/>
              <a:gd name="connsiteX15" fmla="*/ 716396 w 889564"/>
              <a:gd name="connsiteY15" fmla="*/ 916795 h 1096384"/>
              <a:gd name="connsiteX16" fmla="*/ 809865 w 889564"/>
              <a:gd name="connsiteY16" fmla="*/ 1021496 h 1096384"/>
              <a:gd name="connsiteX17" fmla="*/ 625679 w 889564"/>
              <a:gd name="connsiteY17" fmla="*/ 1086950 h 1096384"/>
              <a:gd name="connsiteX18" fmla="*/ 506559 w 889564"/>
              <a:gd name="connsiteY18" fmla="*/ 1045018 h 1096384"/>
              <a:gd name="connsiteX19" fmla="*/ 481012 w 889564"/>
              <a:gd name="connsiteY19" fmla="*/ 1017725 h 1096384"/>
              <a:gd name="connsiteX20" fmla="*/ 445604 w 889564"/>
              <a:gd name="connsiteY20" fmla="*/ 1020764 h 1096384"/>
              <a:gd name="connsiteX21" fmla="*/ 430677 w 889564"/>
              <a:gd name="connsiteY21" fmla="*/ 1019483 h 1096384"/>
              <a:gd name="connsiteX22" fmla="*/ 399531 w 889564"/>
              <a:gd name="connsiteY22" fmla="*/ 1050132 h 1096384"/>
              <a:gd name="connsiteX23" fmla="*/ 273428 w 889564"/>
              <a:gd name="connsiteY23" fmla="*/ 1095131 h 1096384"/>
              <a:gd name="connsiteX24" fmla="*/ 89278 w 889564"/>
              <a:gd name="connsiteY24" fmla="*/ 1021496 h 1096384"/>
              <a:gd name="connsiteX25" fmla="*/ 182730 w 889564"/>
              <a:gd name="connsiteY25" fmla="*/ 920247 h 1096384"/>
              <a:gd name="connsiteX26" fmla="*/ 192280 w 889564"/>
              <a:gd name="connsiteY26" fmla="*/ 918343 h 1096384"/>
              <a:gd name="connsiteX27" fmla="*/ 171139 w 889564"/>
              <a:gd name="connsiteY27" fmla="*/ 896529 h 1096384"/>
              <a:gd name="connsiteX28" fmla="*/ 118424 w 889564"/>
              <a:gd name="connsiteY28" fmla="*/ 781895 h 1096384"/>
              <a:gd name="connsiteX29" fmla="*/ 116884 w 889564"/>
              <a:gd name="connsiteY29" fmla="*/ 764571 h 1096384"/>
              <a:gd name="connsiteX30" fmla="*/ 88856 w 889564"/>
              <a:gd name="connsiteY30" fmla="*/ 798489 h 1096384"/>
              <a:gd name="connsiteX31" fmla="*/ 25958 w 889564"/>
              <a:gd name="connsiteY31" fmla="*/ 833207 h 1096384"/>
              <a:gd name="connsiteX32" fmla="*/ 33945 w 889564"/>
              <a:gd name="connsiteY32" fmla="*/ 612643 h 1096384"/>
              <a:gd name="connsiteX33" fmla="*/ 74754 w 889564"/>
              <a:gd name="connsiteY33" fmla="*/ 546143 h 1096384"/>
              <a:gd name="connsiteX34" fmla="*/ 99228 w 889564"/>
              <a:gd name="connsiteY34" fmla="*/ 520162 h 1096384"/>
              <a:gd name="connsiteX35" fmla="*/ 89210 w 889564"/>
              <a:gd name="connsiteY35" fmla="*/ 477838 h 1096384"/>
              <a:gd name="connsiteX36" fmla="*/ 116358 w 889564"/>
              <a:gd name="connsiteY36" fmla="*/ 406163 h 1096384"/>
              <a:gd name="connsiteX37" fmla="*/ 119861 w 889564"/>
              <a:gd name="connsiteY37" fmla="*/ 404925 h 1096384"/>
              <a:gd name="connsiteX38" fmla="*/ 114610 w 889564"/>
              <a:gd name="connsiteY38" fmla="*/ 351632 h 1096384"/>
              <a:gd name="connsiteX39" fmla="*/ 458304 w 889564"/>
              <a:gd name="connsiteY39" fmla="*/ 0 h 1096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889564" h="1096384">
                <a:moveTo>
                  <a:pt x="458304" y="0"/>
                </a:moveTo>
                <a:cubicBezTo>
                  <a:pt x="648121" y="0"/>
                  <a:pt x="801998" y="157431"/>
                  <a:pt x="801998" y="351632"/>
                </a:cubicBezTo>
                <a:lnTo>
                  <a:pt x="797105" y="401295"/>
                </a:lnTo>
                <a:lnTo>
                  <a:pt x="812113" y="406163"/>
                </a:lnTo>
                <a:cubicBezTo>
                  <a:pt x="829491" y="417972"/>
                  <a:pt x="841685" y="445617"/>
                  <a:pt x="841685" y="477838"/>
                </a:cubicBezTo>
                <a:cubicBezTo>
                  <a:pt x="841685" y="499319"/>
                  <a:pt x="836266" y="518766"/>
                  <a:pt x="827503" y="532842"/>
                </a:cubicBezTo>
                <a:lnTo>
                  <a:pt x="814948" y="546443"/>
                </a:lnTo>
                <a:lnTo>
                  <a:pt x="829134" y="564356"/>
                </a:lnTo>
                <a:cubicBezTo>
                  <a:pt x="842746" y="585788"/>
                  <a:pt x="855233" y="610280"/>
                  <a:pt x="865224" y="636814"/>
                </a:cubicBezTo>
                <a:cubicBezTo>
                  <a:pt x="905185" y="734786"/>
                  <a:pt x="889201" y="840922"/>
                  <a:pt x="865224" y="849086"/>
                </a:cubicBezTo>
                <a:cubicBezTo>
                  <a:pt x="853235" y="853168"/>
                  <a:pt x="831257" y="836839"/>
                  <a:pt x="806281" y="808264"/>
                </a:cubicBezTo>
                <a:lnTo>
                  <a:pt x="773495" y="765188"/>
                </a:lnTo>
                <a:lnTo>
                  <a:pt x="769873" y="795771"/>
                </a:lnTo>
                <a:cubicBezTo>
                  <a:pt x="761055" y="832458"/>
                  <a:pt x="743862" y="866547"/>
                  <a:pt x="720069" y="896529"/>
                </a:cubicBezTo>
                <a:lnTo>
                  <a:pt x="703743" y="913375"/>
                </a:lnTo>
                <a:lnTo>
                  <a:pt x="716396" y="916795"/>
                </a:lnTo>
                <a:cubicBezTo>
                  <a:pt x="776832" y="940190"/>
                  <a:pt x="815871" y="978542"/>
                  <a:pt x="809865" y="1021496"/>
                </a:cubicBezTo>
                <a:cubicBezTo>
                  <a:pt x="801857" y="1070586"/>
                  <a:pt x="721776" y="1103313"/>
                  <a:pt x="625679" y="1086950"/>
                </a:cubicBezTo>
                <a:cubicBezTo>
                  <a:pt x="577631" y="1082859"/>
                  <a:pt x="535589" y="1066495"/>
                  <a:pt x="506559" y="1045018"/>
                </a:cubicBezTo>
                <a:lnTo>
                  <a:pt x="481012" y="1017725"/>
                </a:lnTo>
                <a:lnTo>
                  <a:pt x="445604" y="1020764"/>
                </a:lnTo>
                <a:lnTo>
                  <a:pt x="430677" y="1019483"/>
                </a:lnTo>
                <a:lnTo>
                  <a:pt x="399531" y="1050132"/>
                </a:lnTo>
                <a:cubicBezTo>
                  <a:pt x="369507" y="1070586"/>
                  <a:pt x="325471" y="1086950"/>
                  <a:pt x="273428" y="1095131"/>
                </a:cubicBezTo>
                <a:cubicBezTo>
                  <a:pt x="177350" y="1103313"/>
                  <a:pt x="97285" y="1070586"/>
                  <a:pt x="89278" y="1021496"/>
                </a:cubicBezTo>
                <a:cubicBezTo>
                  <a:pt x="83274" y="978542"/>
                  <a:pt x="122305" y="940190"/>
                  <a:pt x="182730" y="920247"/>
                </a:cubicBezTo>
                <a:lnTo>
                  <a:pt x="192280" y="918343"/>
                </a:lnTo>
                <a:lnTo>
                  <a:pt x="171139" y="896529"/>
                </a:lnTo>
                <a:cubicBezTo>
                  <a:pt x="144372" y="862800"/>
                  <a:pt x="125958" y="823871"/>
                  <a:pt x="118424" y="781895"/>
                </a:cubicBezTo>
                <a:lnTo>
                  <a:pt x="116884" y="764571"/>
                </a:lnTo>
                <a:lnTo>
                  <a:pt x="88856" y="798489"/>
                </a:lnTo>
                <a:cubicBezTo>
                  <a:pt x="61900" y="825038"/>
                  <a:pt x="37938" y="837292"/>
                  <a:pt x="25958" y="833207"/>
                </a:cubicBezTo>
                <a:cubicBezTo>
                  <a:pt x="-5991" y="816869"/>
                  <a:pt x="-13978" y="710672"/>
                  <a:pt x="33945" y="612643"/>
                </a:cubicBezTo>
                <a:cubicBezTo>
                  <a:pt x="45925" y="588136"/>
                  <a:pt x="59903" y="565672"/>
                  <a:pt x="74754" y="546143"/>
                </a:cubicBezTo>
                <a:lnTo>
                  <a:pt x="99228" y="520162"/>
                </a:lnTo>
                <a:lnTo>
                  <a:pt x="89210" y="477838"/>
                </a:lnTo>
                <a:cubicBezTo>
                  <a:pt x="89210" y="445617"/>
                  <a:pt x="100404" y="417972"/>
                  <a:pt x="116358" y="406163"/>
                </a:cubicBezTo>
                <a:lnTo>
                  <a:pt x="119861" y="404925"/>
                </a:lnTo>
                <a:lnTo>
                  <a:pt x="114610" y="351632"/>
                </a:lnTo>
                <a:cubicBezTo>
                  <a:pt x="114610" y="157431"/>
                  <a:pt x="268487" y="0"/>
                  <a:pt x="458304" y="0"/>
                </a:cubicBezTo>
                <a:close/>
              </a:path>
            </a:pathLst>
          </a:custGeom>
          <a:solidFill>
            <a:schemeClr val="bg1">
              <a:lumMod val="95000"/>
            </a:schemeClr>
          </a:solidFill>
          <a:ln>
            <a:noFill/>
          </a:ln>
        </p:spPr>
        <p:txBody>
          <a:bodyPr vert="horz" wrap="square" lIns="91440" tIns="45720" rIns="91440" bIns="45720" numCol="1" anchor="t" anchorCtr="0" compatLnSpc="1">
            <a:noAutofit/>
          </a:bodyPr>
          <a:lstStyle/>
          <a:p>
            <a:endParaRPr lang="zh-CN" altLang="en-US">
              <a:solidFill>
                <a:schemeClr val="tx1">
                  <a:lumMod val="85000"/>
                  <a:lumOff val="15000"/>
                </a:schemeClr>
              </a:solidFill>
            </a:endParaRPr>
          </a:p>
        </p:txBody>
      </p:sp>
      <p:sp>
        <p:nvSpPr>
          <p:cNvPr id="21" name="自由: 形状 45"/>
          <p:cNvSpPr/>
          <p:nvPr/>
        </p:nvSpPr>
        <p:spPr bwMode="auto">
          <a:xfrm>
            <a:off x="1699537" y="2306093"/>
            <a:ext cx="458324" cy="469716"/>
          </a:xfrm>
          <a:custGeom>
            <a:avLst/>
            <a:gdLst>
              <a:gd name="connsiteX0" fmla="*/ 510129 w 1072415"/>
              <a:gd name="connsiteY0" fmla="*/ 524123 h 1099072"/>
              <a:gd name="connsiteX1" fmla="*/ 545188 w 1072415"/>
              <a:gd name="connsiteY1" fmla="*/ 524634 h 1099072"/>
              <a:gd name="connsiteX2" fmla="*/ 601082 w 1072415"/>
              <a:gd name="connsiteY2" fmla="*/ 957829 h 1099072"/>
              <a:gd name="connsiteX3" fmla="*/ 401460 w 1072415"/>
              <a:gd name="connsiteY3" fmla="*/ 1096778 h 1099072"/>
              <a:gd name="connsiteX4" fmla="*/ 273702 w 1072415"/>
              <a:gd name="connsiteY4" fmla="*/ 957829 h 1099072"/>
              <a:gd name="connsiteX5" fmla="*/ 121989 w 1072415"/>
              <a:gd name="connsiteY5" fmla="*/ 892441 h 1099072"/>
              <a:gd name="connsiteX6" fmla="*/ 169898 w 1072415"/>
              <a:gd name="connsiteY6" fmla="*/ 639063 h 1099072"/>
              <a:gd name="connsiteX7" fmla="*/ 510129 w 1072415"/>
              <a:gd name="connsiteY7" fmla="*/ 524123 h 1099072"/>
              <a:gd name="connsiteX8" fmla="*/ 852013 w 1072415"/>
              <a:gd name="connsiteY8" fmla="*/ 496693 h 1099072"/>
              <a:gd name="connsiteX9" fmla="*/ 961866 w 1072415"/>
              <a:gd name="connsiteY9" fmla="*/ 509194 h 1099072"/>
              <a:gd name="connsiteX10" fmla="*/ 1033934 w 1072415"/>
              <a:gd name="connsiteY10" fmla="*/ 762287 h 1099072"/>
              <a:gd name="connsiteX11" fmla="*/ 921829 w 1072415"/>
              <a:gd name="connsiteY11" fmla="*/ 786780 h 1099072"/>
              <a:gd name="connsiteX12" fmla="*/ 897806 w 1072415"/>
              <a:gd name="connsiteY12" fmla="*/ 933737 h 1099072"/>
              <a:gd name="connsiteX13" fmla="*/ 705625 w 1072415"/>
              <a:gd name="connsiteY13" fmla="*/ 933737 h 1099072"/>
              <a:gd name="connsiteX14" fmla="*/ 561489 w 1072415"/>
              <a:gd name="connsiteY14" fmla="*/ 517359 h 1099072"/>
              <a:gd name="connsiteX15" fmla="*/ 852013 w 1072415"/>
              <a:gd name="connsiteY15" fmla="*/ 496693 h 1099072"/>
              <a:gd name="connsiteX16" fmla="*/ 346836 w 1072415"/>
              <a:gd name="connsiteY16" fmla="*/ 41406 h 1099072"/>
              <a:gd name="connsiteX17" fmla="*/ 401967 w 1072415"/>
              <a:gd name="connsiteY17" fmla="*/ 60158 h 1099072"/>
              <a:gd name="connsiteX18" fmla="*/ 529693 w 1072415"/>
              <a:gd name="connsiteY18" fmla="*/ 492865 h 1099072"/>
              <a:gd name="connsiteX19" fmla="*/ 401967 w 1072415"/>
              <a:gd name="connsiteY19" fmla="*/ 492865 h 1099072"/>
              <a:gd name="connsiteX20" fmla="*/ 130550 w 1072415"/>
              <a:gd name="connsiteY20" fmla="*/ 525523 h 1099072"/>
              <a:gd name="connsiteX21" fmla="*/ 2825 w 1072415"/>
              <a:gd name="connsiteY21" fmla="*/ 354073 h 1099072"/>
              <a:gd name="connsiteX22" fmla="*/ 146516 w 1072415"/>
              <a:gd name="connsiteY22" fmla="*/ 239773 h 1099072"/>
              <a:gd name="connsiteX23" fmla="*/ 178447 w 1072415"/>
              <a:gd name="connsiteY23" fmla="*/ 109144 h 1099072"/>
              <a:gd name="connsiteX24" fmla="*/ 346836 w 1072415"/>
              <a:gd name="connsiteY24" fmla="*/ 41406 h 1099072"/>
              <a:gd name="connsiteX25" fmla="*/ 687704 w 1072415"/>
              <a:gd name="connsiteY25" fmla="*/ 175 h 1099072"/>
              <a:gd name="connsiteX26" fmla="*/ 721849 w 1072415"/>
              <a:gd name="connsiteY26" fmla="*/ 2327 h 1099072"/>
              <a:gd name="connsiteX27" fmla="*/ 801895 w 1072415"/>
              <a:gd name="connsiteY27" fmla="*/ 124792 h 1099072"/>
              <a:gd name="connsiteX28" fmla="*/ 937972 w 1072415"/>
              <a:gd name="connsiteY28" fmla="*/ 132956 h 1099072"/>
              <a:gd name="connsiteX29" fmla="*/ 849922 w 1072415"/>
              <a:gd name="connsiteY29" fmla="*/ 426870 h 1099072"/>
              <a:gd name="connsiteX30" fmla="*/ 561757 w 1072415"/>
              <a:gd name="connsiteY30" fmla="*/ 500349 h 1099072"/>
              <a:gd name="connsiteX31" fmla="*/ 553753 w 1072415"/>
              <a:gd name="connsiteY31" fmla="*/ 100299 h 1099072"/>
              <a:gd name="connsiteX32" fmla="*/ 687704 w 1072415"/>
              <a:gd name="connsiteY32" fmla="*/ 175 h 1099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72415" h="1099072">
                <a:moveTo>
                  <a:pt x="510129" y="524123"/>
                </a:moveTo>
                <a:cubicBezTo>
                  <a:pt x="532213" y="523612"/>
                  <a:pt x="545188" y="524634"/>
                  <a:pt x="545188" y="524634"/>
                </a:cubicBezTo>
                <a:cubicBezTo>
                  <a:pt x="529218" y="590022"/>
                  <a:pt x="617052" y="802533"/>
                  <a:pt x="601082" y="957829"/>
                </a:cubicBezTo>
                <a:cubicBezTo>
                  <a:pt x="585112" y="1039564"/>
                  <a:pt x="473324" y="1113125"/>
                  <a:pt x="401460" y="1096778"/>
                </a:cubicBezTo>
                <a:cubicBezTo>
                  <a:pt x="289671" y="1080431"/>
                  <a:pt x="273702" y="957829"/>
                  <a:pt x="273702" y="957829"/>
                </a:cubicBezTo>
                <a:cubicBezTo>
                  <a:pt x="209822" y="966002"/>
                  <a:pt x="145943" y="941482"/>
                  <a:pt x="121989" y="892441"/>
                </a:cubicBezTo>
                <a:cubicBezTo>
                  <a:pt x="90049" y="827053"/>
                  <a:pt x="82064" y="712624"/>
                  <a:pt x="169898" y="639063"/>
                </a:cubicBezTo>
                <a:cubicBezTo>
                  <a:pt x="295660" y="540981"/>
                  <a:pt x="443880" y="525656"/>
                  <a:pt x="510129" y="524123"/>
                </a:cubicBezTo>
                <a:close/>
                <a:moveTo>
                  <a:pt x="852013" y="496693"/>
                </a:moveTo>
                <a:cubicBezTo>
                  <a:pt x="894803" y="497458"/>
                  <a:pt x="933840" y="501030"/>
                  <a:pt x="961866" y="509194"/>
                </a:cubicBezTo>
                <a:cubicBezTo>
                  <a:pt x="1073972" y="550016"/>
                  <a:pt x="1106002" y="680644"/>
                  <a:pt x="1033934" y="762287"/>
                </a:cubicBezTo>
                <a:cubicBezTo>
                  <a:pt x="1001904" y="794944"/>
                  <a:pt x="921829" y="786780"/>
                  <a:pt x="921829" y="786780"/>
                </a:cubicBezTo>
                <a:cubicBezTo>
                  <a:pt x="921829" y="786780"/>
                  <a:pt x="945851" y="876587"/>
                  <a:pt x="897806" y="933737"/>
                </a:cubicBezTo>
                <a:cubicBezTo>
                  <a:pt x="849761" y="982723"/>
                  <a:pt x="753670" y="990887"/>
                  <a:pt x="705625" y="933737"/>
                </a:cubicBezTo>
                <a:cubicBezTo>
                  <a:pt x="617542" y="827601"/>
                  <a:pt x="561489" y="541851"/>
                  <a:pt x="561489" y="517359"/>
                </a:cubicBezTo>
                <a:cubicBezTo>
                  <a:pt x="561489" y="517359"/>
                  <a:pt x="723642" y="494396"/>
                  <a:pt x="852013" y="496693"/>
                </a:cubicBezTo>
                <a:close/>
                <a:moveTo>
                  <a:pt x="346836" y="41406"/>
                </a:moveTo>
                <a:cubicBezTo>
                  <a:pt x="367042" y="43830"/>
                  <a:pt x="386002" y="49953"/>
                  <a:pt x="401967" y="60158"/>
                </a:cubicBezTo>
                <a:cubicBezTo>
                  <a:pt x="537676" y="141801"/>
                  <a:pt x="529693" y="492865"/>
                  <a:pt x="529693" y="492865"/>
                </a:cubicBezTo>
                <a:cubicBezTo>
                  <a:pt x="529693" y="492865"/>
                  <a:pt x="465830" y="492865"/>
                  <a:pt x="401967" y="492865"/>
                </a:cubicBezTo>
                <a:cubicBezTo>
                  <a:pt x="290207" y="509194"/>
                  <a:pt x="202396" y="533687"/>
                  <a:pt x="130550" y="525523"/>
                </a:cubicBezTo>
                <a:cubicBezTo>
                  <a:pt x="114585" y="525523"/>
                  <a:pt x="-21124" y="484701"/>
                  <a:pt x="2825" y="354073"/>
                </a:cubicBezTo>
                <a:cubicBezTo>
                  <a:pt x="18790" y="231608"/>
                  <a:pt x="146516" y="239773"/>
                  <a:pt x="146516" y="239773"/>
                </a:cubicBezTo>
                <a:cubicBezTo>
                  <a:pt x="138533" y="207115"/>
                  <a:pt x="138533" y="158130"/>
                  <a:pt x="178447" y="109144"/>
                </a:cubicBezTo>
                <a:cubicBezTo>
                  <a:pt x="214370" y="60158"/>
                  <a:pt x="286216" y="34135"/>
                  <a:pt x="346836" y="41406"/>
                </a:cubicBezTo>
                <a:close/>
                <a:moveTo>
                  <a:pt x="687704" y="175"/>
                </a:moveTo>
                <a:cubicBezTo>
                  <a:pt x="698461" y="-351"/>
                  <a:pt x="709842" y="286"/>
                  <a:pt x="721849" y="2327"/>
                </a:cubicBezTo>
                <a:cubicBezTo>
                  <a:pt x="809899" y="18656"/>
                  <a:pt x="801895" y="124792"/>
                  <a:pt x="801895" y="124792"/>
                </a:cubicBezTo>
                <a:cubicBezTo>
                  <a:pt x="801895" y="124792"/>
                  <a:pt x="865931" y="92135"/>
                  <a:pt x="937972" y="132956"/>
                </a:cubicBezTo>
                <a:cubicBezTo>
                  <a:pt x="977995" y="157449"/>
                  <a:pt x="1098064" y="377885"/>
                  <a:pt x="849922" y="426870"/>
                </a:cubicBezTo>
                <a:cubicBezTo>
                  <a:pt x="617789" y="475856"/>
                  <a:pt x="561757" y="500349"/>
                  <a:pt x="561757" y="500349"/>
                </a:cubicBezTo>
                <a:cubicBezTo>
                  <a:pt x="561757" y="500349"/>
                  <a:pt x="529739" y="181942"/>
                  <a:pt x="553753" y="100299"/>
                </a:cubicBezTo>
                <a:cubicBezTo>
                  <a:pt x="567761" y="64580"/>
                  <a:pt x="612411" y="3858"/>
                  <a:pt x="687704" y="175"/>
                </a:cubicBezTo>
                <a:close/>
              </a:path>
            </a:pathLst>
          </a:custGeom>
          <a:solidFill>
            <a:schemeClr val="bg1">
              <a:lumMod val="95000"/>
            </a:schemeClr>
          </a:solidFill>
          <a:ln>
            <a:noFill/>
          </a:ln>
        </p:spPr>
        <p:txBody>
          <a:bodyPr vert="horz" wrap="square" lIns="91440" tIns="45720" rIns="91440" bIns="45720" numCol="1" anchor="t" anchorCtr="0" compatLnSpc="1">
            <a:noAutofit/>
          </a:bodyPr>
          <a:lstStyle/>
          <a:p>
            <a:endParaRPr lang="zh-CN" altLang="en-US">
              <a:solidFill>
                <a:schemeClr val="tx1">
                  <a:lumMod val="85000"/>
                  <a:lumOff val="15000"/>
                </a:schemeClr>
              </a:solidFill>
            </a:endParaRPr>
          </a:p>
        </p:txBody>
      </p:sp>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CA687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anose="020B0503020204020204" charset="-122"/>
                <a:ea typeface="微软雅黑" panose="020B050302020402020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2" name="矩形 21"/>
          <p:cNvSpPr/>
          <p:nvPr/>
        </p:nvSpPr>
        <p:spPr>
          <a:xfrm>
            <a:off x="761702" y="109554"/>
            <a:ext cx="2405380" cy="731520"/>
          </a:xfrm>
          <a:prstGeom prst="rect">
            <a:avLst/>
          </a:prstGeom>
        </p:spPr>
        <p:txBody>
          <a:bodyPr wrap="none">
            <a:spAutoFit/>
          </a:bodyPr>
          <a:lstStyle/>
          <a:p>
            <a:pPr>
              <a:lnSpc>
                <a:spcPct val="150000"/>
              </a:lnSpc>
            </a:pPr>
            <a:r>
              <a:rPr lang="en-US" altLang="zh-CN" sz="2800" dirty="0" smtClean="0">
                <a:solidFill>
                  <a:schemeClr val="bg1"/>
                </a:solidFill>
                <a:latin typeface="方正姚体" panose="02010601030101010101" charset="-122"/>
                <a:ea typeface="方正姚体" panose="02010601030101010101" charset="-122"/>
              </a:rPr>
              <a:t> </a:t>
            </a:r>
            <a:r>
              <a:rPr lang="zh-CN" altLang="en-US" sz="2800" dirty="0" smtClean="0">
                <a:solidFill>
                  <a:schemeClr val="bg1"/>
                </a:solidFill>
                <a:latin typeface="方正姚体" panose="02010601030101010101" charset="-122"/>
                <a:ea typeface="方正姚体" panose="02010601030101010101" charset="-122"/>
              </a:rPr>
              <a:t>选题</a:t>
            </a:r>
            <a:r>
              <a:rPr lang="zh-CN" altLang="en-US" sz="2800" dirty="0">
                <a:solidFill>
                  <a:schemeClr val="bg1"/>
                </a:solidFill>
                <a:latin typeface="方正姚体" panose="02010601030101010101" charset="-122"/>
                <a:ea typeface="方正姚体" panose="02010601030101010101" charset="-122"/>
              </a:rPr>
              <a:t>背景概述</a:t>
            </a:r>
          </a:p>
        </p:txBody>
      </p:sp>
    </p:spTree>
    <p:custDataLst>
      <p:tags r:id="rId1"/>
    </p:custDataLst>
  </p:cSld>
  <p:clrMapOvr>
    <a:masterClrMapping/>
  </p:clrMapOvr>
  <p:transition advTm="7113">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64575" y="1761203"/>
            <a:ext cx="8174327" cy="2047168"/>
          </a:xfrm>
          <a:prstGeom prst="rect">
            <a:avLst/>
          </a:prstGeom>
          <a:blipFill rotWithShape="1">
            <a:blip r:embed="rId3" cstate="print"/>
            <a:srcRect/>
            <a:stretch>
              <a:fillRect t="-97244" b="-90144"/>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3" name="矩形 2"/>
          <p:cNvSpPr/>
          <p:nvPr/>
        </p:nvSpPr>
        <p:spPr>
          <a:xfrm>
            <a:off x="1964575" y="1761203"/>
            <a:ext cx="2634562" cy="2048729"/>
          </a:xfrm>
          <a:prstGeom prst="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964575" y="3924661"/>
            <a:ext cx="2634562" cy="2048729"/>
          </a:xfrm>
          <a:prstGeom prst="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734457" y="3924661"/>
            <a:ext cx="2634562" cy="2048729"/>
          </a:xfrm>
          <a:prstGeom prst="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504339" y="3924661"/>
            <a:ext cx="2634562" cy="2048729"/>
          </a:xfrm>
          <a:prstGeom prst="rect">
            <a:avLst/>
          </a:prstGeom>
          <a:solidFill>
            <a:srgbClr val="CA687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614037" y="1943551"/>
            <a:ext cx="1653163" cy="707886"/>
          </a:xfrm>
          <a:prstGeom prst="rect">
            <a:avLst/>
          </a:prstGeom>
          <a:noFill/>
        </p:spPr>
        <p:txBody>
          <a:bodyPr wrap="square" rtlCol="0">
            <a:spAutoFit/>
          </a:bodyPr>
          <a:lstStyle/>
          <a:p>
            <a:r>
              <a:rPr lang="en-US" altLang="zh-CN" sz="4000" dirty="0" smtClean="0">
                <a:solidFill>
                  <a:schemeClr val="bg1"/>
                </a:solidFill>
              </a:rPr>
              <a:t>6,000</a:t>
            </a:r>
            <a:endParaRPr lang="zh-CN" altLang="en-US" sz="4000" dirty="0">
              <a:solidFill>
                <a:schemeClr val="bg1"/>
              </a:solidFill>
            </a:endParaRPr>
          </a:p>
        </p:txBody>
      </p:sp>
      <p:cxnSp>
        <p:nvCxnSpPr>
          <p:cNvPr id="8" name="直接连接符 7"/>
          <p:cNvCxnSpPr/>
          <p:nvPr/>
        </p:nvCxnSpPr>
        <p:spPr>
          <a:xfrm>
            <a:off x="2775962" y="2575237"/>
            <a:ext cx="95783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Box 18"/>
          <p:cNvSpPr txBox="1"/>
          <p:nvPr/>
        </p:nvSpPr>
        <p:spPr>
          <a:xfrm>
            <a:off x="2195512" y="2689966"/>
            <a:ext cx="2195513" cy="873060"/>
          </a:xfrm>
          <a:prstGeom prst="rect">
            <a:avLst/>
          </a:prstGeom>
          <a:noFill/>
        </p:spPr>
        <p:txBody>
          <a:bodyPr wrap="square" rtlCol="0">
            <a:spAutoFit/>
          </a:bodyPr>
          <a:lstStyle/>
          <a:p>
            <a:pPr algn="ctr" defTabSz="914400">
              <a:lnSpc>
                <a:spcPct val="130000"/>
              </a:lnSpc>
            </a:pPr>
            <a:r>
              <a:rPr lang="zh-CN" altLang="en-US" sz="1000" dirty="0">
                <a:solidFill>
                  <a:schemeClr val="bg1"/>
                </a:solidFill>
                <a:latin typeface="微软雅黑" panose="020B0503020204020204" charset="-122"/>
                <a:ea typeface="微软雅黑" panose="020B0503020204020204" charset="-122"/>
                <a:cs typeface="Levenim MT" panose="02010502060101010101" pitchFamily="2" charset="-79"/>
              </a:rPr>
              <a:t>标题数字等都可以通过点击和重新输入进行更改，顶部“开始”面板中可以对字体、字号、颜色</a:t>
            </a:r>
            <a:r>
              <a:rPr lang="zh-CN" altLang="en-US" sz="1000" dirty="0" smtClean="0">
                <a:solidFill>
                  <a:schemeClr val="bg1"/>
                </a:solidFill>
                <a:latin typeface="微软雅黑" panose="020B0503020204020204" charset="-122"/>
                <a:ea typeface="微软雅黑" panose="020B0503020204020204" charset="-122"/>
                <a:cs typeface="Levenim MT" panose="02010502060101010101" pitchFamily="2" charset="-79"/>
              </a:rPr>
              <a:t>、行距</a:t>
            </a:r>
            <a:r>
              <a:rPr lang="zh-CN" altLang="en-US" sz="1000" dirty="0">
                <a:solidFill>
                  <a:schemeClr val="bg1"/>
                </a:solidFill>
                <a:latin typeface="微软雅黑" panose="020B0503020204020204" charset="-122"/>
                <a:ea typeface="微软雅黑" panose="020B0503020204020204" charset="-122"/>
                <a:cs typeface="Levenim MT" panose="02010502060101010101" pitchFamily="2" charset="-79"/>
              </a:rPr>
              <a:t>等进行修改</a:t>
            </a:r>
            <a:r>
              <a:rPr lang="zh-CN" altLang="en-US" sz="1000" dirty="0" smtClean="0">
                <a:solidFill>
                  <a:schemeClr val="bg1"/>
                </a:solidFill>
                <a:latin typeface="微软雅黑" panose="020B0503020204020204" charset="-122"/>
                <a:ea typeface="微软雅黑" panose="020B0503020204020204" charset="-122"/>
                <a:cs typeface="Levenim MT" panose="02010502060101010101" pitchFamily="2" charset="-79"/>
              </a:rPr>
              <a:t>。</a:t>
            </a:r>
            <a:endParaRPr lang="zh-CN" altLang="en-US" sz="1000" dirty="0">
              <a:solidFill>
                <a:schemeClr val="bg1"/>
              </a:solidFill>
              <a:latin typeface="微软雅黑" panose="020B0503020204020204" charset="-122"/>
              <a:ea typeface="微软雅黑" panose="020B0503020204020204" charset="-122"/>
              <a:cs typeface="Levenim MT" panose="02010502060101010101" pitchFamily="2" charset="-79"/>
            </a:endParaRPr>
          </a:p>
        </p:txBody>
      </p:sp>
      <p:sp>
        <p:nvSpPr>
          <p:cNvPr id="10" name="文本框 9"/>
          <p:cNvSpPr txBox="1"/>
          <p:nvPr/>
        </p:nvSpPr>
        <p:spPr>
          <a:xfrm>
            <a:off x="2614037" y="4029248"/>
            <a:ext cx="1653163" cy="707886"/>
          </a:xfrm>
          <a:prstGeom prst="rect">
            <a:avLst/>
          </a:prstGeom>
          <a:noFill/>
        </p:spPr>
        <p:txBody>
          <a:bodyPr wrap="square" rtlCol="0">
            <a:spAutoFit/>
          </a:bodyPr>
          <a:lstStyle/>
          <a:p>
            <a:r>
              <a:rPr lang="en-US" altLang="zh-CN" sz="4000" dirty="0" smtClean="0">
                <a:solidFill>
                  <a:schemeClr val="bg1"/>
                </a:solidFill>
              </a:rPr>
              <a:t>4,800</a:t>
            </a:r>
            <a:endParaRPr lang="zh-CN" altLang="en-US" sz="4000" dirty="0">
              <a:solidFill>
                <a:schemeClr val="bg1"/>
              </a:solidFill>
            </a:endParaRPr>
          </a:p>
        </p:txBody>
      </p:sp>
      <p:cxnSp>
        <p:nvCxnSpPr>
          <p:cNvPr id="11" name="直接连接符 10"/>
          <p:cNvCxnSpPr/>
          <p:nvPr/>
        </p:nvCxnSpPr>
        <p:spPr>
          <a:xfrm>
            <a:off x="2775962" y="4660934"/>
            <a:ext cx="95783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Box 18"/>
          <p:cNvSpPr txBox="1"/>
          <p:nvPr/>
        </p:nvSpPr>
        <p:spPr>
          <a:xfrm>
            <a:off x="2195512" y="4775663"/>
            <a:ext cx="2195513" cy="873060"/>
          </a:xfrm>
          <a:prstGeom prst="rect">
            <a:avLst/>
          </a:prstGeom>
          <a:noFill/>
        </p:spPr>
        <p:txBody>
          <a:bodyPr wrap="square" rtlCol="0">
            <a:spAutoFit/>
          </a:bodyPr>
          <a:lstStyle/>
          <a:p>
            <a:pPr algn="ctr" defTabSz="914400">
              <a:lnSpc>
                <a:spcPct val="130000"/>
              </a:lnSpc>
            </a:pPr>
            <a:r>
              <a:rPr lang="zh-CN" altLang="en-US" sz="1000" dirty="0">
                <a:solidFill>
                  <a:schemeClr val="bg1"/>
                </a:solidFill>
                <a:latin typeface="微软雅黑" panose="020B0503020204020204" charset="-122"/>
                <a:ea typeface="微软雅黑" panose="020B0503020204020204" charset="-122"/>
                <a:cs typeface="Levenim MT" panose="02010502060101010101" pitchFamily="2" charset="-79"/>
              </a:rPr>
              <a:t>标题数字等都可以通过点击和重新输入进行更改，顶部“开始”面板中可以对字体、字号、颜色</a:t>
            </a:r>
            <a:r>
              <a:rPr lang="zh-CN" altLang="en-US" sz="1000" dirty="0" smtClean="0">
                <a:solidFill>
                  <a:schemeClr val="bg1"/>
                </a:solidFill>
                <a:latin typeface="微软雅黑" panose="020B0503020204020204" charset="-122"/>
                <a:ea typeface="微软雅黑" panose="020B0503020204020204" charset="-122"/>
                <a:cs typeface="Levenim MT" panose="02010502060101010101" pitchFamily="2" charset="-79"/>
              </a:rPr>
              <a:t>、行距</a:t>
            </a:r>
            <a:r>
              <a:rPr lang="zh-CN" altLang="en-US" sz="1000" dirty="0">
                <a:solidFill>
                  <a:schemeClr val="bg1"/>
                </a:solidFill>
                <a:latin typeface="微软雅黑" panose="020B0503020204020204" charset="-122"/>
                <a:ea typeface="微软雅黑" panose="020B0503020204020204" charset="-122"/>
                <a:cs typeface="Levenim MT" panose="02010502060101010101" pitchFamily="2" charset="-79"/>
              </a:rPr>
              <a:t>等进行修改</a:t>
            </a:r>
            <a:r>
              <a:rPr lang="zh-CN" altLang="en-US" sz="1000" dirty="0" smtClean="0">
                <a:solidFill>
                  <a:schemeClr val="bg1"/>
                </a:solidFill>
                <a:latin typeface="微软雅黑" panose="020B0503020204020204" charset="-122"/>
                <a:ea typeface="微软雅黑" panose="020B0503020204020204" charset="-122"/>
                <a:cs typeface="Levenim MT" panose="02010502060101010101" pitchFamily="2" charset="-79"/>
              </a:rPr>
              <a:t>。</a:t>
            </a:r>
            <a:endParaRPr lang="zh-CN" altLang="en-US" sz="1000" dirty="0">
              <a:solidFill>
                <a:schemeClr val="bg1"/>
              </a:solidFill>
              <a:latin typeface="微软雅黑" panose="020B0503020204020204" charset="-122"/>
              <a:ea typeface="微软雅黑" panose="020B0503020204020204" charset="-122"/>
              <a:cs typeface="Levenim MT" panose="02010502060101010101" pitchFamily="2" charset="-79"/>
            </a:endParaRPr>
          </a:p>
        </p:txBody>
      </p:sp>
      <p:sp>
        <p:nvSpPr>
          <p:cNvPr id="13" name="文本框 12"/>
          <p:cNvSpPr txBox="1"/>
          <p:nvPr/>
        </p:nvSpPr>
        <p:spPr>
          <a:xfrm>
            <a:off x="5373287" y="4029248"/>
            <a:ext cx="1653163" cy="707886"/>
          </a:xfrm>
          <a:prstGeom prst="rect">
            <a:avLst/>
          </a:prstGeom>
          <a:noFill/>
        </p:spPr>
        <p:txBody>
          <a:bodyPr wrap="square" rtlCol="0">
            <a:spAutoFit/>
          </a:bodyPr>
          <a:lstStyle/>
          <a:p>
            <a:r>
              <a:rPr lang="en-US" altLang="zh-CN" sz="4000" dirty="0" smtClean="0">
                <a:solidFill>
                  <a:schemeClr val="bg1"/>
                </a:solidFill>
              </a:rPr>
              <a:t>8,200</a:t>
            </a:r>
            <a:endParaRPr lang="zh-CN" altLang="en-US" sz="4000" dirty="0">
              <a:solidFill>
                <a:schemeClr val="bg1"/>
              </a:solidFill>
            </a:endParaRPr>
          </a:p>
        </p:txBody>
      </p:sp>
      <p:cxnSp>
        <p:nvCxnSpPr>
          <p:cNvPr id="14" name="直接连接符 13"/>
          <p:cNvCxnSpPr/>
          <p:nvPr/>
        </p:nvCxnSpPr>
        <p:spPr>
          <a:xfrm>
            <a:off x="5535212" y="4660934"/>
            <a:ext cx="95783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Box 18"/>
          <p:cNvSpPr txBox="1"/>
          <p:nvPr/>
        </p:nvSpPr>
        <p:spPr>
          <a:xfrm>
            <a:off x="4954762" y="4775663"/>
            <a:ext cx="2195513" cy="873060"/>
          </a:xfrm>
          <a:prstGeom prst="rect">
            <a:avLst/>
          </a:prstGeom>
          <a:noFill/>
        </p:spPr>
        <p:txBody>
          <a:bodyPr wrap="square" rtlCol="0">
            <a:spAutoFit/>
          </a:bodyPr>
          <a:lstStyle/>
          <a:p>
            <a:pPr algn="ctr" defTabSz="914400">
              <a:lnSpc>
                <a:spcPct val="130000"/>
              </a:lnSpc>
            </a:pPr>
            <a:r>
              <a:rPr lang="zh-CN" altLang="en-US" sz="1000" dirty="0">
                <a:solidFill>
                  <a:schemeClr val="bg1"/>
                </a:solidFill>
                <a:latin typeface="微软雅黑" panose="020B0503020204020204" charset="-122"/>
                <a:ea typeface="微软雅黑" panose="020B0503020204020204" charset="-122"/>
                <a:cs typeface="Levenim MT" panose="02010502060101010101" pitchFamily="2" charset="-79"/>
              </a:rPr>
              <a:t>标题数字等都可以通过点击和重新输入进行更改，顶部“开始”面板中可以对字体、字号、颜色</a:t>
            </a:r>
            <a:r>
              <a:rPr lang="zh-CN" altLang="en-US" sz="1000" dirty="0" smtClean="0">
                <a:solidFill>
                  <a:schemeClr val="bg1"/>
                </a:solidFill>
                <a:latin typeface="微软雅黑" panose="020B0503020204020204" charset="-122"/>
                <a:ea typeface="微软雅黑" panose="020B0503020204020204" charset="-122"/>
                <a:cs typeface="Levenim MT" panose="02010502060101010101" pitchFamily="2" charset="-79"/>
              </a:rPr>
              <a:t>、行距</a:t>
            </a:r>
            <a:r>
              <a:rPr lang="zh-CN" altLang="en-US" sz="1000" dirty="0">
                <a:solidFill>
                  <a:schemeClr val="bg1"/>
                </a:solidFill>
                <a:latin typeface="微软雅黑" panose="020B0503020204020204" charset="-122"/>
                <a:ea typeface="微软雅黑" panose="020B0503020204020204" charset="-122"/>
                <a:cs typeface="Levenim MT" panose="02010502060101010101" pitchFamily="2" charset="-79"/>
              </a:rPr>
              <a:t>等进行修改</a:t>
            </a:r>
            <a:r>
              <a:rPr lang="zh-CN" altLang="en-US" sz="1000" dirty="0" smtClean="0">
                <a:solidFill>
                  <a:schemeClr val="bg1"/>
                </a:solidFill>
                <a:latin typeface="微软雅黑" panose="020B0503020204020204" charset="-122"/>
                <a:ea typeface="微软雅黑" panose="020B0503020204020204" charset="-122"/>
                <a:cs typeface="Levenim MT" panose="02010502060101010101" pitchFamily="2" charset="-79"/>
              </a:rPr>
              <a:t>。</a:t>
            </a:r>
            <a:endParaRPr lang="zh-CN" altLang="en-US" sz="1000" dirty="0">
              <a:solidFill>
                <a:schemeClr val="bg1"/>
              </a:solidFill>
              <a:latin typeface="微软雅黑" panose="020B0503020204020204" charset="-122"/>
              <a:ea typeface="微软雅黑" panose="020B0503020204020204" charset="-122"/>
              <a:cs typeface="Levenim MT" panose="02010502060101010101" pitchFamily="2" charset="-79"/>
            </a:endParaRPr>
          </a:p>
        </p:txBody>
      </p:sp>
      <p:grpSp>
        <p:nvGrpSpPr>
          <p:cNvPr id="16" name="组合 15"/>
          <p:cNvGrpSpPr/>
          <p:nvPr/>
        </p:nvGrpSpPr>
        <p:grpSpPr>
          <a:xfrm>
            <a:off x="8297745" y="4260992"/>
            <a:ext cx="1047750" cy="977900"/>
            <a:chOff x="1674813" y="965200"/>
            <a:chExt cx="1047750" cy="977900"/>
          </a:xfrm>
          <a:solidFill>
            <a:srgbClr val="CA687F"/>
          </a:solidFill>
        </p:grpSpPr>
        <p:sp>
          <p:nvSpPr>
            <p:cNvPr id="17" name="Freeform 16"/>
            <p:cNvSpPr>
              <a:spLocks noEditPoints="1"/>
            </p:cNvSpPr>
            <p:nvPr/>
          </p:nvSpPr>
          <p:spPr bwMode="auto">
            <a:xfrm>
              <a:off x="1674813" y="965200"/>
              <a:ext cx="635000" cy="977900"/>
            </a:xfrm>
            <a:custGeom>
              <a:avLst/>
              <a:gdLst/>
              <a:ahLst/>
              <a:cxnLst>
                <a:cxn ang="0">
                  <a:pos x="266" y="0"/>
                </a:cxn>
                <a:cxn ang="0">
                  <a:pos x="286" y="20"/>
                </a:cxn>
                <a:cxn ang="0">
                  <a:pos x="296" y="62"/>
                </a:cxn>
                <a:cxn ang="0">
                  <a:pos x="294" y="66"/>
                </a:cxn>
                <a:cxn ang="0">
                  <a:pos x="276" y="52"/>
                </a:cxn>
                <a:cxn ang="0">
                  <a:pos x="266" y="54"/>
                </a:cxn>
                <a:cxn ang="0">
                  <a:pos x="26" y="106"/>
                </a:cxn>
                <a:cxn ang="0">
                  <a:pos x="26" y="112"/>
                </a:cxn>
                <a:cxn ang="0">
                  <a:pos x="122" y="546"/>
                </a:cxn>
                <a:cxn ang="0">
                  <a:pos x="152" y="540"/>
                </a:cxn>
                <a:cxn ang="0">
                  <a:pos x="356" y="422"/>
                </a:cxn>
                <a:cxn ang="0">
                  <a:pos x="372" y="414"/>
                </a:cxn>
                <a:cxn ang="0">
                  <a:pos x="400" y="546"/>
                </a:cxn>
                <a:cxn ang="0">
                  <a:pos x="388" y="562"/>
                </a:cxn>
                <a:cxn ang="0">
                  <a:pos x="144" y="616"/>
                </a:cxn>
                <a:cxn ang="0">
                  <a:pos x="126" y="614"/>
                </a:cxn>
                <a:cxn ang="0">
                  <a:pos x="118" y="606"/>
                </a:cxn>
                <a:cxn ang="0">
                  <a:pos x="2" y="84"/>
                </a:cxn>
                <a:cxn ang="0">
                  <a:pos x="2" y="66"/>
                </a:cxn>
                <a:cxn ang="0">
                  <a:pos x="8" y="56"/>
                </a:cxn>
                <a:cxn ang="0">
                  <a:pos x="20" y="52"/>
                </a:cxn>
                <a:cxn ang="0">
                  <a:pos x="186" y="34"/>
                </a:cxn>
                <a:cxn ang="0">
                  <a:pos x="134" y="46"/>
                </a:cxn>
                <a:cxn ang="0">
                  <a:pos x="126" y="56"/>
                </a:cxn>
                <a:cxn ang="0">
                  <a:pos x="130" y="62"/>
                </a:cxn>
                <a:cxn ang="0">
                  <a:pos x="138" y="64"/>
                </a:cxn>
                <a:cxn ang="0">
                  <a:pos x="194" y="52"/>
                </a:cxn>
                <a:cxn ang="0">
                  <a:pos x="198" y="44"/>
                </a:cxn>
                <a:cxn ang="0">
                  <a:pos x="192" y="34"/>
                </a:cxn>
                <a:cxn ang="0">
                  <a:pos x="96" y="54"/>
                </a:cxn>
                <a:cxn ang="0">
                  <a:pos x="90" y="62"/>
                </a:cxn>
                <a:cxn ang="0">
                  <a:pos x="92" y="68"/>
                </a:cxn>
                <a:cxn ang="0">
                  <a:pos x="98" y="72"/>
                </a:cxn>
                <a:cxn ang="0">
                  <a:pos x="108" y="66"/>
                </a:cxn>
                <a:cxn ang="0">
                  <a:pos x="108" y="58"/>
                </a:cxn>
                <a:cxn ang="0">
                  <a:pos x="96" y="54"/>
                </a:cxn>
                <a:cxn ang="0">
                  <a:pos x="250" y="538"/>
                </a:cxn>
                <a:cxn ang="0">
                  <a:pos x="236" y="550"/>
                </a:cxn>
                <a:cxn ang="0">
                  <a:pos x="238" y="562"/>
                </a:cxn>
                <a:cxn ang="0">
                  <a:pos x="254" y="574"/>
                </a:cxn>
                <a:cxn ang="0">
                  <a:pos x="268" y="568"/>
                </a:cxn>
                <a:cxn ang="0">
                  <a:pos x="272" y="554"/>
                </a:cxn>
                <a:cxn ang="0">
                  <a:pos x="258" y="538"/>
                </a:cxn>
              </a:cxnLst>
              <a:rect l="0" t="0" r="r" b="b"/>
              <a:pathLst>
                <a:path w="400" h="616">
                  <a:moveTo>
                    <a:pt x="258" y="2"/>
                  </a:moveTo>
                  <a:lnTo>
                    <a:pt x="258" y="2"/>
                  </a:lnTo>
                  <a:lnTo>
                    <a:pt x="266" y="0"/>
                  </a:lnTo>
                  <a:lnTo>
                    <a:pt x="276" y="4"/>
                  </a:lnTo>
                  <a:lnTo>
                    <a:pt x="282" y="10"/>
                  </a:lnTo>
                  <a:lnTo>
                    <a:pt x="286" y="20"/>
                  </a:lnTo>
                  <a:lnTo>
                    <a:pt x="286" y="20"/>
                  </a:lnTo>
                  <a:lnTo>
                    <a:pt x="296" y="62"/>
                  </a:lnTo>
                  <a:lnTo>
                    <a:pt x="296" y="62"/>
                  </a:lnTo>
                  <a:lnTo>
                    <a:pt x="296" y="64"/>
                  </a:lnTo>
                  <a:lnTo>
                    <a:pt x="294" y="66"/>
                  </a:lnTo>
                  <a:lnTo>
                    <a:pt x="294" y="66"/>
                  </a:lnTo>
                  <a:lnTo>
                    <a:pt x="282" y="80"/>
                  </a:lnTo>
                  <a:lnTo>
                    <a:pt x="282" y="80"/>
                  </a:lnTo>
                  <a:lnTo>
                    <a:pt x="276" y="52"/>
                  </a:lnTo>
                  <a:lnTo>
                    <a:pt x="276" y="52"/>
                  </a:lnTo>
                  <a:lnTo>
                    <a:pt x="266" y="54"/>
                  </a:lnTo>
                  <a:lnTo>
                    <a:pt x="266" y="54"/>
                  </a:lnTo>
                  <a:lnTo>
                    <a:pt x="58" y="98"/>
                  </a:lnTo>
                  <a:lnTo>
                    <a:pt x="58" y="98"/>
                  </a:lnTo>
                  <a:lnTo>
                    <a:pt x="26" y="106"/>
                  </a:lnTo>
                  <a:lnTo>
                    <a:pt x="26" y="106"/>
                  </a:lnTo>
                  <a:lnTo>
                    <a:pt x="26" y="112"/>
                  </a:lnTo>
                  <a:lnTo>
                    <a:pt x="26" y="112"/>
                  </a:lnTo>
                  <a:lnTo>
                    <a:pt x="84" y="378"/>
                  </a:lnTo>
                  <a:lnTo>
                    <a:pt x="84" y="378"/>
                  </a:lnTo>
                  <a:lnTo>
                    <a:pt x="122" y="546"/>
                  </a:lnTo>
                  <a:lnTo>
                    <a:pt x="122" y="546"/>
                  </a:lnTo>
                  <a:lnTo>
                    <a:pt x="152" y="540"/>
                  </a:lnTo>
                  <a:lnTo>
                    <a:pt x="152" y="540"/>
                  </a:lnTo>
                  <a:lnTo>
                    <a:pt x="372" y="494"/>
                  </a:lnTo>
                  <a:lnTo>
                    <a:pt x="372" y="494"/>
                  </a:lnTo>
                  <a:lnTo>
                    <a:pt x="356" y="422"/>
                  </a:lnTo>
                  <a:lnTo>
                    <a:pt x="356" y="422"/>
                  </a:lnTo>
                  <a:lnTo>
                    <a:pt x="372" y="414"/>
                  </a:lnTo>
                  <a:lnTo>
                    <a:pt x="372" y="414"/>
                  </a:lnTo>
                  <a:lnTo>
                    <a:pt x="400" y="536"/>
                  </a:lnTo>
                  <a:lnTo>
                    <a:pt x="400" y="536"/>
                  </a:lnTo>
                  <a:lnTo>
                    <a:pt x="400" y="546"/>
                  </a:lnTo>
                  <a:lnTo>
                    <a:pt x="396" y="556"/>
                  </a:lnTo>
                  <a:lnTo>
                    <a:pt x="396" y="556"/>
                  </a:lnTo>
                  <a:lnTo>
                    <a:pt x="388" y="562"/>
                  </a:lnTo>
                  <a:lnTo>
                    <a:pt x="380" y="566"/>
                  </a:lnTo>
                  <a:lnTo>
                    <a:pt x="380" y="566"/>
                  </a:lnTo>
                  <a:lnTo>
                    <a:pt x="144" y="616"/>
                  </a:lnTo>
                  <a:lnTo>
                    <a:pt x="144" y="616"/>
                  </a:lnTo>
                  <a:lnTo>
                    <a:pt x="134" y="616"/>
                  </a:lnTo>
                  <a:lnTo>
                    <a:pt x="126" y="614"/>
                  </a:lnTo>
                  <a:lnTo>
                    <a:pt x="126" y="614"/>
                  </a:lnTo>
                  <a:lnTo>
                    <a:pt x="122" y="610"/>
                  </a:lnTo>
                  <a:lnTo>
                    <a:pt x="118" y="606"/>
                  </a:lnTo>
                  <a:lnTo>
                    <a:pt x="112" y="596"/>
                  </a:lnTo>
                  <a:lnTo>
                    <a:pt x="112" y="596"/>
                  </a:lnTo>
                  <a:lnTo>
                    <a:pt x="2" y="84"/>
                  </a:lnTo>
                  <a:lnTo>
                    <a:pt x="2" y="84"/>
                  </a:lnTo>
                  <a:lnTo>
                    <a:pt x="0" y="74"/>
                  </a:lnTo>
                  <a:lnTo>
                    <a:pt x="2" y="66"/>
                  </a:lnTo>
                  <a:lnTo>
                    <a:pt x="2" y="66"/>
                  </a:lnTo>
                  <a:lnTo>
                    <a:pt x="4" y="62"/>
                  </a:lnTo>
                  <a:lnTo>
                    <a:pt x="8" y="56"/>
                  </a:lnTo>
                  <a:lnTo>
                    <a:pt x="14" y="54"/>
                  </a:lnTo>
                  <a:lnTo>
                    <a:pt x="20" y="52"/>
                  </a:lnTo>
                  <a:lnTo>
                    <a:pt x="20" y="52"/>
                  </a:lnTo>
                  <a:lnTo>
                    <a:pt x="258" y="2"/>
                  </a:lnTo>
                  <a:lnTo>
                    <a:pt x="258" y="2"/>
                  </a:lnTo>
                  <a:close/>
                  <a:moveTo>
                    <a:pt x="186" y="34"/>
                  </a:moveTo>
                  <a:lnTo>
                    <a:pt x="186" y="34"/>
                  </a:lnTo>
                  <a:lnTo>
                    <a:pt x="134" y="46"/>
                  </a:lnTo>
                  <a:lnTo>
                    <a:pt x="134" y="46"/>
                  </a:lnTo>
                  <a:lnTo>
                    <a:pt x="128" y="50"/>
                  </a:lnTo>
                  <a:lnTo>
                    <a:pt x="126" y="52"/>
                  </a:lnTo>
                  <a:lnTo>
                    <a:pt x="126" y="56"/>
                  </a:lnTo>
                  <a:lnTo>
                    <a:pt x="126" y="56"/>
                  </a:lnTo>
                  <a:lnTo>
                    <a:pt x="128" y="58"/>
                  </a:lnTo>
                  <a:lnTo>
                    <a:pt x="130" y="62"/>
                  </a:lnTo>
                  <a:lnTo>
                    <a:pt x="134" y="64"/>
                  </a:lnTo>
                  <a:lnTo>
                    <a:pt x="138" y="64"/>
                  </a:lnTo>
                  <a:lnTo>
                    <a:pt x="138" y="64"/>
                  </a:lnTo>
                  <a:lnTo>
                    <a:pt x="190" y="52"/>
                  </a:lnTo>
                  <a:lnTo>
                    <a:pt x="190" y="52"/>
                  </a:lnTo>
                  <a:lnTo>
                    <a:pt x="194" y="52"/>
                  </a:lnTo>
                  <a:lnTo>
                    <a:pt x="196" y="50"/>
                  </a:lnTo>
                  <a:lnTo>
                    <a:pt x="196" y="50"/>
                  </a:lnTo>
                  <a:lnTo>
                    <a:pt x="198" y="44"/>
                  </a:lnTo>
                  <a:lnTo>
                    <a:pt x="196" y="38"/>
                  </a:lnTo>
                  <a:lnTo>
                    <a:pt x="196" y="38"/>
                  </a:lnTo>
                  <a:lnTo>
                    <a:pt x="192" y="34"/>
                  </a:lnTo>
                  <a:lnTo>
                    <a:pt x="186" y="34"/>
                  </a:lnTo>
                  <a:lnTo>
                    <a:pt x="186" y="34"/>
                  </a:lnTo>
                  <a:close/>
                  <a:moveTo>
                    <a:pt x="96" y="54"/>
                  </a:moveTo>
                  <a:lnTo>
                    <a:pt x="96" y="54"/>
                  </a:lnTo>
                  <a:lnTo>
                    <a:pt x="92" y="56"/>
                  </a:lnTo>
                  <a:lnTo>
                    <a:pt x="90" y="62"/>
                  </a:lnTo>
                  <a:lnTo>
                    <a:pt x="90" y="62"/>
                  </a:lnTo>
                  <a:lnTo>
                    <a:pt x="90" y="64"/>
                  </a:lnTo>
                  <a:lnTo>
                    <a:pt x="92" y="68"/>
                  </a:lnTo>
                  <a:lnTo>
                    <a:pt x="94" y="70"/>
                  </a:lnTo>
                  <a:lnTo>
                    <a:pt x="98" y="72"/>
                  </a:lnTo>
                  <a:lnTo>
                    <a:pt x="98" y="72"/>
                  </a:lnTo>
                  <a:lnTo>
                    <a:pt x="102" y="70"/>
                  </a:lnTo>
                  <a:lnTo>
                    <a:pt x="106" y="68"/>
                  </a:lnTo>
                  <a:lnTo>
                    <a:pt x="108" y="66"/>
                  </a:lnTo>
                  <a:lnTo>
                    <a:pt x="108" y="62"/>
                  </a:lnTo>
                  <a:lnTo>
                    <a:pt x="108" y="62"/>
                  </a:lnTo>
                  <a:lnTo>
                    <a:pt x="108" y="58"/>
                  </a:lnTo>
                  <a:lnTo>
                    <a:pt x="104" y="54"/>
                  </a:lnTo>
                  <a:lnTo>
                    <a:pt x="100" y="54"/>
                  </a:lnTo>
                  <a:lnTo>
                    <a:pt x="96" y="54"/>
                  </a:lnTo>
                  <a:lnTo>
                    <a:pt x="96" y="54"/>
                  </a:lnTo>
                  <a:close/>
                  <a:moveTo>
                    <a:pt x="250" y="538"/>
                  </a:moveTo>
                  <a:lnTo>
                    <a:pt x="250" y="538"/>
                  </a:lnTo>
                  <a:lnTo>
                    <a:pt x="244" y="540"/>
                  </a:lnTo>
                  <a:lnTo>
                    <a:pt x="240" y="544"/>
                  </a:lnTo>
                  <a:lnTo>
                    <a:pt x="236" y="550"/>
                  </a:lnTo>
                  <a:lnTo>
                    <a:pt x="236" y="556"/>
                  </a:lnTo>
                  <a:lnTo>
                    <a:pt x="236" y="556"/>
                  </a:lnTo>
                  <a:lnTo>
                    <a:pt x="238" y="562"/>
                  </a:lnTo>
                  <a:lnTo>
                    <a:pt x="242" y="568"/>
                  </a:lnTo>
                  <a:lnTo>
                    <a:pt x="248" y="572"/>
                  </a:lnTo>
                  <a:lnTo>
                    <a:pt x="254" y="574"/>
                  </a:lnTo>
                  <a:lnTo>
                    <a:pt x="254" y="574"/>
                  </a:lnTo>
                  <a:lnTo>
                    <a:pt x="262" y="572"/>
                  </a:lnTo>
                  <a:lnTo>
                    <a:pt x="268" y="568"/>
                  </a:lnTo>
                  <a:lnTo>
                    <a:pt x="272" y="560"/>
                  </a:lnTo>
                  <a:lnTo>
                    <a:pt x="272" y="554"/>
                  </a:lnTo>
                  <a:lnTo>
                    <a:pt x="272" y="554"/>
                  </a:lnTo>
                  <a:lnTo>
                    <a:pt x="270" y="546"/>
                  </a:lnTo>
                  <a:lnTo>
                    <a:pt x="264" y="540"/>
                  </a:lnTo>
                  <a:lnTo>
                    <a:pt x="258" y="538"/>
                  </a:lnTo>
                  <a:lnTo>
                    <a:pt x="250" y="538"/>
                  </a:lnTo>
                  <a:lnTo>
                    <a:pt x="250" y="538"/>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8" name="Freeform 17"/>
            <p:cNvSpPr>
              <a:spLocks noEditPoints="1"/>
            </p:cNvSpPr>
            <p:nvPr/>
          </p:nvSpPr>
          <p:spPr bwMode="auto">
            <a:xfrm>
              <a:off x="2074863" y="977900"/>
              <a:ext cx="647700" cy="660400"/>
            </a:xfrm>
            <a:custGeom>
              <a:avLst/>
              <a:gdLst/>
              <a:ahLst/>
              <a:cxnLst>
                <a:cxn ang="0">
                  <a:pos x="194" y="0"/>
                </a:cxn>
                <a:cxn ang="0">
                  <a:pos x="228" y="2"/>
                </a:cxn>
                <a:cxn ang="0">
                  <a:pos x="262" y="8"/>
                </a:cxn>
                <a:cxn ang="0">
                  <a:pos x="288" y="18"/>
                </a:cxn>
                <a:cxn ang="0">
                  <a:pos x="332" y="46"/>
                </a:cxn>
                <a:cxn ang="0">
                  <a:pos x="352" y="64"/>
                </a:cxn>
                <a:cxn ang="0">
                  <a:pos x="384" y="104"/>
                </a:cxn>
                <a:cxn ang="0">
                  <a:pos x="402" y="154"/>
                </a:cxn>
                <a:cxn ang="0">
                  <a:pos x="406" y="176"/>
                </a:cxn>
                <a:cxn ang="0">
                  <a:pos x="408" y="220"/>
                </a:cxn>
                <a:cxn ang="0">
                  <a:pos x="404" y="242"/>
                </a:cxn>
                <a:cxn ang="0">
                  <a:pos x="382" y="298"/>
                </a:cxn>
                <a:cxn ang="0">
                  <a:pos x="346" y="346"/>
                </a:cxn>
                <a:cxn ang="0">
                  <a:pos x="324" y="364"/>
                </a:cxn>
                <a:cxn ang="0">
                  <a:pos x="298" y="380"/>
                </a:cxn>
                <a:cxn ang="0">
                  <a:pos x="266" y="392"/>
                </a:cxn>
                <a:cxn ang="0">
                  <a:pos x="234" y="400"/>
                </a:cxn>
                <a:cxn ang="0">
                  <a:pos x="212" y="402"/>
                </a:cxn>
                <a:cxn ang="0">
                  <a:pos x="168" y="398"/>
                </a:cxn>
                <a:cxn ang="0">
                  <a:pos x="146" y="394"/>
                </a:cxn>
                <a:cxn ang="0">
                  <a:pos x="128" y="388"/>
                </a:cxn>
                <a:cxn ang="0">
                  <a:pos x="126" y="388"/>
                </a:cxn>
                <a:cxn ang="0">
                  <a:pos x="92" y="404"/>
                </a:cxn>
                <a:cxn ang="0">
                  <a:pos x="56" y="414"/>
                </a:cxn>
                <a:cxn ang="0">
                  <a:pos x="42" y="416"/>
                </a:cxn>
                <a:cxn ang="0">
                  <a:pos x="40" y="414"/>
                </a:cxn>
                <a:cxn ang="0">
                  <a:pos x="40" y="414"/>
                </a:cxn>
                <a:cxn ang="0">
                  <a:pos x="44" y="406"/>
                </a:cxn>
                <a:cxn ang="0">
                  <a:pos x="58" y="388"/>
                </a:cxn>
                <a:cxn ang="0">
                  <a:pos x="70" y="370"/>
                </a:cxn>
                <a:cxn ang="0">
                  <a:pos x="72" y="364"/>
                </a:cxn>
                <a:cxn ang="0">
                  <a:pos x="74" y="358"/>
                </a:cxn>
                <a:cxn ang="0">
                  <a:pos x="72" y="354"/>
                </a:cxn>
                <a:cxn ang="0">
                  <a:pos x="38" y="318"/>
                </a:cxn>
                <a:cxn ang="0">
                  <a:pos x="14" y="276"/>
                </a:cxn>
                <a:cxn ang="0">
                  <a:pos x="4" y="246"/>
                </a:cxn>
                <a:cxn ang="0">
                  <a:pos x="0" y="216"/>
                </a:cxn>
                <a:cxn ang="0">
                  <a:pos x="2" y="166"/>
                </a:cxn>
                <a:cxn ang="0">
                  <a:pos x="18" y="116"/>
                </a:cxn>
                <a:cxn ang="0">
                  <a:pos x="28" y="96"/>
                </a:cxn>
                <a:cxn ang="0">
                  <a:pos x="58" y="58"/>
                </a:cxn>
                <a:cxn ang="0">
                  <a:pos x="76" y="44"/>
                </a:cxn>
                <a:cxn ang="0">
                  <a:pos x="118" y="18"/>
                </a:cxn>
                <a:cxn ang="0">
                  <a:pos x="164" y="4"/>
                </a:cxn>
                <a:cxn ang="0">
                  <a:pos x="194" y="0"/>
                </a:cxn>
                <a:cxn ang="0">
                  <a:pos x="76" y="112"/>
                </a:cxn>
                <a:cxn ang="0">
                  <a:pos x="76" y="288"/>
                </a:cxn>
                <a:cxn ang="0">
                  <a:pos x="330" y="288"/>
                </a:cxn>
                <a:cxn ang="0">
                  <a:pos x="330" y="112"/>
                </a:cxn>
                <a:cxn ang="0">
                  <a:pos x="76" y="112"/>
                </a:cxn>
              </a:cxnLst>
              <a:rect l="0" t="0" r="r" b="b"/>
              <a:pathLst>
                <a:path w="408" h="416">
                  <a:moveTo>
                    <a:pt x="194" y="0"/>
                  </a:moveTo>
                  <a:lnTo>
                    <a:pt x="194" y="0"/>
                  </a:lnTo>
                  <a:lnTo>
                    <a:pt x="212" y="0"/>
                  </a:lnTo>
                  <a:lnTo>
                    <a:pt x="228" y="2"/>
                  </a:lnTo>
                  <a:lnTo>
                    <a:pt x="246" y="4"/>
                  </a:lnTo>
                  <a:lnTo>
                    <a:pt x="262" y="8"/>
                  </a:lnTo>
                  <a:lnTo>
                    <a:pt x="262" y="8"/>
                  </a:lnTo>
                  <a:lnTo>
                    <a:pt x="288" y="18"/>
                  </a:lnTo>
                  <a:lnTo>
                    <a:pt x="310" y="30"/>
                  </a:lnTo>
                  <a:lnTo>
                    <a:pt x="332" y="46"/>
                  </a:lnTo>
                  <a:lnTo>
                    <a:pt x="352" y="64"/>
                  </a:lnTo>
                  <a:lnTo>
                    <a:pt x="352" y="64"/>
                  </a:lnTo>
                  <a:lnTo>
                    <a:pt x="370" y="82"/>
                  </a:lnTo>
                  <a:lnTo>
                    <a:pt x="384" y="104"/>
                  </a:lnTo>
                  <a:lnTo>
                    <a:pt x="394" y="128"/>
                  </a:lnTo>
                  <a:lnTo>
                    <a:pt x="402" y="154"/>
                  </a:lnTo>
                  <a:lnTo>
                    <a:pt x="402" y="154"/>
                  </a:lnTo>
                  <a:lnTo>
                    <a:pt x="406" y="176"/>
                  </a:lnTo>
                  <a:lnTo>
                    <a:pt x="408" y="198"/>
                  </a:lnTo>
                  <a:lnTo>
                    <a:pt x="408" y="220"/>
                  </a:lnTo>
                  <a:lnTo>
                    <a:pt x="404" y="242"/>
                  </a:lnTo>
                  <a:lnTo>
                    <a:pt x="404" y="242"/>
                  </a:lnTo>
                  <a:lnTo>
                    <a:pt x="396" y="272"/>
                  </a:lnTo>
                  <a:lnTo>
                    <a:pt x="382" y="298"/>
                  </a:lnTo>
                  <a:lnTo>
                    <a:pt x="366" y="324"/>
                  </a:lnTo>
                  <a:lnTo>
                    <a:pt x="346" y="346"/>
                  </a:lnTo>
                  <a:lnTo>
                    <a:pt x="346" y="346"/>
                  </a:lnTo>
                  <a:lnTo>
                    <a:pt x="324" y="364"/>
                  </a:lnTo>
                  <a:lnTo>
                    <a:pt x="298" y="380"/>
                  </a:lnTo>
                  <a:lnTo>
                    <a:pt x="298" y="380"/>
                  </a:lnTo>
                  <a:lnTo>
                    <a:pt x="282" y="386"/>
                  </a:lnTo>
                  <a:lnTo>
                    <a:pt x="266" y="392"/>
                  </a:lnTo>
                  <a:lnTo>
                    <a:pt x="250" y="396"/>
                  </a:lnTo>
                  <a:lnTo>
                    <a:pt x="234" y="400"/>
                  </a:lnTo>
                  <a:lnTo>
                    <a:pt x="234" y="400"/>
                  </a:lnTo>
                  <a:lnTo>
                    <a:pt x="212" y="402"/>
                  </a:lnTo>
                  <a:lnTo>
                    <a:pt x="190" y="402"/>
                  </a:lnTo>
                  <a:lnTo>
                    <a:pt x="168" y="398"/>
                  </a:lnTo>
                  <a:lnTo>
                    <a:pt x="146" y="394"/>
                  </a:lnTo>
                  <a:lnTo>
                    <a:pt x="146" y="394"/>
                  </a:lnTo>
                  <a:lnTo>
                    <a:pt x="128" y="388"/>
                  </a:lnTo>
                  <a:lnTo>
                    <a:pt x="128" y="388"/>
                  </a:lnTo>
                  <a:lnTo>
                    <a:pt x="126" y="388"/>
                  </a:lnTo>
                  <a:lnTo>
                    <a:pt x="126" y="388"/>
                  </a:lnTo>
                  <a:lnTo>
                    <a:pt x="110" y="396"/>
                  </a:lnTo>
                  <a:lnTo>
                    <a:pt x="92" y="404"/>
                  </a:lnTo>
                  <a:lnTo>
                    <a:pt x="56" y="414"/>
                  </a:lnTo>
                  <a:lnTo>
                    <a:pt x="56" y="414"/>
                  </a:lnTo>
                  <a:lnTo>
                    <a:pt x="50" y="416"/>
                  </a:lnTo>
                  <a:lnTo>
                    <a:pt x="42" y="416"/>
                  </a:lnTo>
                  <a:lnTo>
                    <a:pt x="42" y="416"/>
                  </a:lnTo>
                  <a:lnTo>
                    <a:pt x="40" y="414"/>
                  </a:lnTo>
                  <a:lnTo>
                    <a:pt x="40" y="414"/>
                  </a:lnTo>
                  <a:lnTo>
                    <a:pt x="40" y="414"/>
                  </a:lnTo>
                  <a:lnTo>
                    <a:pt x="42" y="410"/>
                  </a:lnTo>
                  <a:lnTo>
                    <a:pt x="44" y="406"/>
                  </a:lnTo>
                  <a:lnTo>
                    <a:pt x="44" y="406"/>
                  </a:lnTo>
                  <a:lnTo>
                    <a:pt x="58" y="388"/>
                  </a:lnTo>
                  <a:lnTo>
                    <a:pt x="64" y="380"/>
                  </a:lnTo>
                  <a:lnTo>
                    <a:pt x="70" y="370"/>
                  </a:lnTo>
                  <a:lnTo>
                    <a:pt x="70" y="370"/>
                  </a:lnTo>
                  <a:lnTo>
                    <a:pt x="72" y="364"/>
                  </a:lnTo>
                  <a:lnTo>
                    <a:pt x="74" y="358"/>
                  </a:lnTo>
                  <a:lnTo>
                    <a:pt x="74" y="358"/>
                  </a:lnTo>
                  <a:lnTo>
                    <a:pt x="72" y="354"/>
                  </a:lnTo>
                  <a:lnTo>
                    <a:pt x="72" y="354"/>
                  </a:lnTo>
                  <a:lnTo>
                    <a:pt x="54" y="338"/>
                  </a:lnTo>
                  <a:lnTo>
                    <a:pt x="38" y="318"/>
                  </a:lnTo>
                  <a:lnTo>
                    <a:pt x="24" y="298"/>
                  </a:lnTo>
                  <a:lnTo>
                    <a:pt x="14" y="276"/>
                  </a:lnTo>
                  <a:lnTo>
                    <a:pt x="14" y="276"/>
                  </a:lnTo>
                  <a:lnTo>
                    <a:pt x="4" y="246"/>
                  </a:lnTo>
                  <a:lnTo>
                    <a:pt x="0" y="216"/>
                  </a:lnTo>
                  <a:lnTo>
                    <a:pt x="0" y="216"/>
                  </a:lnTo>
                  <a:lnTo>
                    <a:pt x="0" y="190"/>
                  </a:lnTo>
                  <a:lnTo>
                    <a:pt x="2" y="166"/>
                  </a:lnTo>
                  <a:lnTo>
                    <a:pt x="8" y="140"/>
                  </a:lnTo>
                  <a:lnTo>
                    <a:pt x="18" y="116"/>
                  </a:lnTo>
                  <a:lnTo>
                    <a:pt x="18" y="116"/>
                  </a:lnTo>
                  <a:lnTo>
                    <a:pt x="28" y="96"/>
                  </a:lnTo>
                  <a:lnTo>
                    <a:pt x="42" y="76"/>
                  </a:lnTo>
                  <a:lnTo>
                    <a:pt x="58" y="58"/>
                  </a:lnTo>
                  <a:lnTo>
                    <a:pt x="76" y="44"/>
                  </a:lnTo>
                  <a:lnTo>
                    <a:pt x="76" y="44"/>
                  </a:lnTo>
                  <a:lnTo>
                    <a:pt x="96" y="30"/>
                  </a:lnTo>
                  <a:lnTo>
                    <a:pt x="118" y="18"/>
                  </a:lnTo>
                  <a:lnTo>
                    <a:pt x="140" y="10"/>
                  </a:lnTo>
                  <a:lnTo>
                    <a:pt x="164" y="4"/>
                  </a:lnTo>
                  <a:lnTo>
                    <a:pt x="164" y="4"/>
                  </a:lnTo>
                  <a:lnTo>
                    <a:pt x="194" y="0"/>
                  </a:lnTo>
                  <a:lnTo>
                    <a:pt x="194" y="0"/>
                  </a:lnTo>
                  <a:close/>
                  <a:moveTo>
                    <a:pt x="76" y="112"/>
                  </a:moveTo>
                  <a:lnTo>
                    <a:pt x="76" y="112"/>
                  </a:lnTo>
                  <a:lnTo>
                    <a:pt x="76" y="288"/>
                  </a:lnTo>
                  <a:lnTo>
                    <a:pt x="76" y="288"/>
                  </a:lnTo>
                  <a:lnTo>
                    <a:pt x="330" y="288"/>
                  </a:lnTo>
                  <a:lnTo>
                    <a:pt x="330" y="288"/>
                  </a:lnTo>
                  <a:lnTo>
                    <a:pt x="330" y="112"/>
                  </a:lnTo>
                  <a:lnTo>
                    <a:pt x="330" y="112"/>
                  </a:lnTo>
                  <a:lnTo>
                    <a:pt x="76" y="112"/>
                  </a:lnTo>
                  <a:lnTo>
                    <a:pt x="76" y="112"/>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19" name="Freeform 18"/>
            <p:cNvSpPr>
              <a:spLocks noEditPoints="1"/>
            </p:cNvSpPr>
            <p:nvPr/>
          </p:nvSpPr>
          <p:spPr bwMode="auto">
            <a:xfrm>
              <a:off x="2220913" y="1181100"/>
              <a:ext cx="352425" cy="228600"/>
            </a:xfrm>
            <a:custGeom>
              <a:avLst/>
              <a:gdLst/>
              <a:ahLst/>
              <a:cxnLst>
                <a:cxn ang="0">
                  <a:pos x="0" y="0"/>
                </a:cxn>
                <a:cxn ang="0">
                  <a:pos x="160" y="0"/>
                </a:cxn>
                <a:cxn ang="0">
                  <a:pos x="222" y="0"/>
                </a:cxn>
                <a:cxn ang="0">
                  <a:pos x="222" y="76"/>
                </a:cxn>
                <a:cxn ang="0">
                  <a:pos x="222" y="144"/>
                </a:cxn>
                <a:cxn ang="0">
                  <a:pos x="84" y="144"/>
                </a:cxn>
                <a:cxn ang="0">
                  <a:pos x="0" y="144"/>
                </a:cxn>
                <a:cxn ang="0">
                  <a:pos x="0" y="0"/>
                </a:cxn>
                <a:cxn ang="0">
                  <a:pos x="54" y="18"/>
                </a:cxn>
                <a:cxn ang="0">
                  <a:pos x="36" y="28"/>
                </a:cxn>
                <a:cxn ang="0">
                  <a:pos x="32" y="38"/>
                </a:cxn>
                <a:cxn ang="0">
                  <a:pos x="32" y="48"/>
                </a:cxn>
                <a:cxn ang="0">
                  <a:pos x="44" y="62"/>
                </a:cxn>
                <a:cxn ang="0">
                  <a:pos x="52" y="66"/>
                </a:cxn>
                <a:cxn ang="0">
                  <a:pos x="60" y="66"/>
                </a:cxn>
                <a:cxn ang="0">
                  <a:pos x="70" y="62"/>
                </a:cxn>
                <a:cxn ang="0">
                  <a:pos x="76" y="54"/>
                </a:cxn>
                <a:cxn ang="0">
                  <a:pos x="80" y="46"/>
                </a:cxn>
                <a:cxn ang="0">
                  <a:pos x="80" y="38"/>
                </a:cxn>
                <a:cxn ang="0">
                  <a:pos x="68" y="22"/>
                </a:cxn>
                <a:cxn ang="0">
                  <a:pos x="60" y="18"/>
                </a:cxn>
                <a:cxn ang="0">
                  <a:pos x="54" y="18"/>
                </a:cxn>
                <a:cxn ang="0">
                  <a:pos x="142" y="48"/>
                </a:cxn>
                <a:cxn ang="0">
                  <a:pos x="112" y="94"/>
                </a:cxn>
                <a:cxn ang="0">
                  <a:pos x="106" y="92"/>
                </a:cxn>
                <a:cxn ang="0">
                  <a:pos x="80" y="78"/>
                </a:cxn>
                <a:cxn ang="0">
                  <a:pos x="34" y="124"/>
                </a:cxn>
                <a:cxn ang="0">
                  <a:pos x="32" y="126"/>
                </a:cxn>
                <a:cxn ang="0">
                  <a:pos x="190" y="126"/>
                </a:cxn>
                <a:cxn ang="0">
                  <a:pos x="190" y="124"/>
                </a:cxn>
                <a:cxn ang="0">
                  <a:pos x="144" y="46"/>
                </a:cxn>
                <a:cxn ang="0">
                  <a:pos x="142" y="48"/>
                </a:cxn>
              </a:cxnLst>
              <a:rect l="0" t="0" r="r" b="b"/>
              <a:pathLst>
                <a:path w="222" h="144">
                  <a:moveTo>
                    <a:pt x="0" y="0"/>
                  </a:moveTo>
                  <a:lnTo>
                    <a:pt x="0" y="0"/>
                  </a:lnTo>
                  <a:lnTo>
                    <a:pt x="160" y="0"/>
                  </a:lnTo>
                  <a:lnTo>
                    <a:pt x="160" y="0"/>
                  </a:lnTo>
                  <a:lnTo>
                    <a:pt x="222" y="0"/>
                  </a:lnTo>
                  <a:lnTo>
                    <a:pt x="222" y="0"/>
                  </a:lnTo>
                  <a:lnTo>
                    <a:pt x="222" y="76"/>
                  </a:lnTo>
                  <a:lnTo>
                    <a:pt x="222" y="76"/>
                  </a:lnTo>
                  <a:lnTo>
                    <a:pt x="222" y="144"/>
                  </a:lnTo>
                  <a:lnTo>
                    <a:pt x="222" y="144"/>
                  </a:lnTo>
                  <a:lnTo>
                    <a:pt x="84" y="144"/>
                  </a:lnTo>
                  <a:lnTo>
                    <a:pt x="84" y="144"/>
                  </a:lnTo>
                  <a:lnTo>
                    <a:pt x="0" y="144"/>
                  </a:lnTo>
                  <a:lnTo>
                    <a:pt x="0" y="144"/>
                  </a:lnTo>
                  <a:lnTo>
                    <a:pt x="0" y="0"/>
                  </a:lnTo>
                  <a:lnTo>
                    <a:pt x="0" y="0"/>
                  </a:lnTo>
                  <a:close/>
                  <a:moveTo>
                    <a:pt x="54" y="18"/>
                  </a:moveTo>
                  <a:lnTo>
                    <a:pt x="54" y="18"/>
                  </a:lnTo>
                  <a:lnTo>
                    <a:pt x="44" y="22"/>
                  </a:lnTo>
                  <a:lnTo>
                    <a:pt x="36" y="28"/>
                  </a:lnTo>
                  <a:lnTo>
                    <a:pt x="36" y="28"/>
                  </a:lnTo>
                  <a:lnTo>
                    <a:pt x="32" y="38"/>
                  </a:lnTo>
                  <a:lnTo>
                    <a:pt x="32" y="48"/>
                  </a:lnTo>
                  <a:lnTo>
                    <a:pt x="32" y="48"/>
                  </a:lnTo>
                  <a:lnTo>
                    <a:pt x="36" y="56"/>
                  </a:lnTo>
                  <a:lnTo>
                    <a:pt x="44" y="62"/>
                  </a:lnTo>
                  <a:lnTo>
                    <a:pt x="44" y="62"/>
                  </a:lnTo>
                  <a:lnTo>
                    <a:pt x="52" y="66"/>
                  </a:lnTo>
                  <a:lnTo>
                    <a:pt x="60" y="66"/>
                  </a:lnTo>
                  <a:lnTo>
                    <a:pt x="60" y="66"/>
                  </a:lnTo>
                  <a:lnTo>
                    <a:pt x="64" y="64"/>
                  </a:lnTo>
                  <a:lnTo>
                    <a:pt x="70" y="62"/>
                  </a:lnTo>
                  <a:lnTo>
                    <a:pt x="74" y="58"/>
                  </a:lnTo>
                  <a:lnTo>
                    <a:pt x="76" y="54"/>
                  </a:lnTo>
                  <a:lnTo>
                    <a:pt x="76" y="54"/>
                  </a:lnTo>
                  <a:lnTo>
                    <a:pt x="80" y="46"/>
                  </a:lnTo>
                  <a:lnTo>
                    <a:pt x="80" y="38"/>
                  </a:lnTo>
                  <a:lnTo>
                    <a:pt x="80" y="38"/>
                  </a:lnTo>
                  <a:lnTo>
                    <a:pt x="76" y="28"/>
                  </a:lnTo>
                  <a:lnTo>
                    <a:pt x="68" y="22"/>
                  </a:lnTo>
                  <a:lnTo>
                    <a:pt x="68" y="22"/>
                  </a:lnTo>
                  <a:lnTo>
                    <a:pt x="60" y="18"/>
                  </a:lnTo>
                  <a:lnTo>
                    <a:pt x="54" y="18"/>
                  </a:lnTo>
                  <a:lnTo>
                    <a:pt x="54" y="18"/>
                  </a:lnTo>
                  <a:close/>
                  <a:moveTo>
                    <a:pt x="142" y="48"/>
                  </a:moveTo>
                  <a:lnTo>
                    <a:pt x="142" y="48"/>
                  </a:lnTo>
                  <a:lnTo>
                    <a:pt x="112" y="94"/>
                  </a:lnTo>
                  <a:lnTo>
                    <a:pt x="112" y="94"/>
                  </a:lnTo>
                  <a:lnTo>
                    <a:pt x="106" y="92"/>
                  </a:lnTo>
                  <a:lnTo>
                    <a:pt x="106" y="92"/>
                  </a:lnTo>
                  <a:lnTo>
                    <a:pt x="80" y="78"/>
                  </a:lnTo>
                  <a:lnTo>
                    <a:pt x="80" y="78"/>
                  </a:lnTo>
                  <a:lnTo>
                    <a:pt x="34" y="124"/>
                  </a:lnTo>
                  <a:lnTo>
                    <a:pt x="34" y="124"/>
                  </a:lnTo>
                  <a:lnTo>
                    <a:pt x="32" y="126"/>
                  </a:lnTo>
                  <a:lnTo>
                    <a:pt x="32" y="126"/>
                  </a:lnTo>
                  <a:lnTo>
                    <a:pt x="190" y="126"/>
                  </a:lnTo>
                  <a:lnTo>
                    <a:pt x="190" y="126"/>
                  </a:lnTo>
                  <a:lnTo>
                    <a:pt x="190" y="124"/>
                  </a:lnTo>
                  <a:lnTo>
                    <a:pt x="190" y="124"/>
                  </a:lnTo>
                  <a:lnTo>
                    <a:pt x="144" y="46"/>
                  </a:lnTo>
                  <a:lnTo>
                    <a:pt x="144" y="46"/>
                  </a:lnTo>
                  <a:lnTo>
                    <a:pt x="142" y="48"/>
                  </a:lnTo>
                  <a:lnTo>
                    <a:pt x="142" y="48"/>
                  </a:lnTo>
                  <a:close/>
                </a:path>
              </a:pathLst>
            </a:custGeom>
            <a:grpFill/>
            <a:ln w="9525">
              <a:noFill/>
              <a:round/>
            </a:ln>
          </p:spPr>
          <p:txBody>
            <a:bodyPr vert="horz" wrap="square" lIns="91440" tIns="45720" rIns="91440" bIns="45720" numCol="1" anchor="t" anchorCtr="0" compatLnSpc="1"/>
            <a:lstStyle/>
            <a:p>
              <a:endParaRPr lang="zh-CN" altLang="en-US"/>
            </a:p>
          </p:txBody>
        </p:sp>
      </p:grpSp>
      <p:sp>
        <p:nvSpPr>
          <p:cNvPr id="20" name="文本框 19"/>
          <p:cNvSpPr txBox="1"/>
          <p:nvPr/>
        </p:nvSpPr>
        <p:spPr>
          <a:xfrm>
            <a:off x="8017335" y="5353499"/>
            <a:ext cx="1621965" cy="276999"/>
          </a:xfrm>
          <a:prstGeom prst="rect">
            <a:avLst/>
          </a:prstGeom>
          <a:noFill/>
        </p:spPr>
        <p:txBody>
          <a:bodyPr wrap="square" rtlCol="0">
            <a:spAutoFit/>
          </a:bodyPr>
          <a:lstStyle/>
          <a:p>
            <a:r>
              <a:rPr lang="zh-CN" altLang="en-US" sz="1200" b="1" dirty="0" smtClean="0">
                <a:solidFill>
                  <a:schemeClr val="bg1"/>
                </a:solidFill>
                <a:latin typeface="微软雅黑" panose="020B0503020204020204" charset="-122"/>
                <a:ea typeface="微软雅黑" panose="020B0503020204020204" charset="-122"/>
              </a:rPr>
              <a:t>点击此处添加标题</a:t>
            </a:r>
          </a:p>
        </p:txBody>
      </p:sp>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CA687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anose="020B0503020204020204" charset="-122"/>
                <a:ea typeface="微软雅黑" panose="020B050302020402020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1" name="矩形 20"/>
          <p:cNvSpPr/>
          <p:nvPr/>
        </p:nvSpPr>
        <p:spPr>
          <a:xfrm>
            <a:off x="761702" y="109554"/>
            <a:ext cx="2405380" cy="731520"/>
          </a:xfrm>
          <a:prstGeom prst="rect">
            <a:avLst/>
          </a:prstGeom>
        </p:spPr>
        <p:txBody>
          <a:bodyPr wrap="none">
            <a:spAutoFit/>
          </a:bodyPr>
          <a:lstStyle/>
          <a:p>
            <a:pPr>
              <a:lnSpc>
                <a:spcPct val="150000"/>
              </a:lnSpc>
            </a:pPr>
            <a:r>
              <a:rPr lang="en-US" altLang="zh-CN" sz="2800" dirty="0" smtClean="0">
                <a:solidFill>
                  <a:schemeClr val="bg1"/>
                </a:solidFill>
                <a:latin typeface="方正姚体" panose="02010601030101010101" charset="-122"/>
                <a:ea typeface="方正姚体" panose="02010601030101010101" charset="-122"/>
              </a:rPr>
              <a:t> </a:t>
            </a:r>
            <a:r>
              <a:rPr lang="zh-CN" altLang="en-US" sz="2800" dirty="0" smtClean="0">
                <a:solidFill>
                  <a:schemeClr val="bg1"/>
                </a:solidFill>
                <a:latin typeface="方正姚体" panose="02010601030101010101" charset="-122"/>
                <a:ea typeface="方正姚体" panose="02010601030101010101" charset="-122"/>
              </a:rPr>
              <a:t>选题</a:t>
            </a:r>
            <a:r>
              <a:rPr lang="zh-CN" altLang="en-US" sz="2800" dirty="0">
                <a:solidFill>
                  <a:schemeClr val="bg1"/>
                </a:solidFill>
                <a:latin typeface="方正姚体" panose="02010601030101010101" charset="-122"/>
                <a:ea typeface="方正姚体" panose="02010601030101010101" charset="-122"/>
              </a:rPr>
              <a:t>背景概述</a:t>
            </a:r>
          </a:p>
        </p:txBody>
      </p:sp>
    </p:spTree>
  </p:cSld>
  <p:clrMapOvr>
    <a:masterClrMapping/>
  </p:clrMapOvr>
  <p:transition advTm="8923">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4" name="圆角矩形 19"/>
          <p:cNvSpPr/>
          <p:nvPr/>
        </p:nvSpPr>
        <p:spPr>
          <a:xfrm>
            <a:off x="4862681" y="2884521"/>
            <a:ext cx="2259019" cy="2236715"/>
          </a:xfrm>
          <a:prstGeom prst="ellipse">
            <a:avLst/>
          </a:prstGeom>
          <a:solidFill>
            <a:srgbClr val="CA687F">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4000" dirty="0">
              <a:latin typeface="微软雅黑" panose="020B0503020204020204" charset="-122"/>
              <a:ea typeface="微软雅黑" panose="020B0503020204020204" charset="-122"/>
            </a:endParaRPr>
          </a:p>
        </p:txBody>
      </p:sp>
      <p:grpSp>
        <p:nvGrpSpPr>
          <p:cNvPr id="1775" name="组合 1774"/>
          <p:cNvGrpSpPr/>
          <p:nvPr/>
        </p:nvGrpSpPr>
        <p:grpSpPr>
          <a:xfrm>
            <a:off x="5042785" y="2594954"/>
            <a:ext cx="2418483" cy="2515367"/>
            <a:chOff x="4721608" y="1835707"/>
            <a:chExt cx="1879634" cy="1954931"/>
          </a:xfrm>
          <a:solidFill>
            <a:srgbClr val="CA687F">
              <a:alpha val="39000"/>
            </a:srgbClr>
          </a:solidFill>
        </p:grpSpPr>
        <p:sp>
          <p:nvSpPr>
            <p:cNvPr id="1776" name="圆角矩形 19"/>
            <p:cNvSpPr/>
            <p:nvPr/>
          </p:nvSpPr>
          <p:spPr>
            <a:xfrm>
              <a:off x="4721608" y="1835707"/>
              <a:ext cx="1755699" cy="17383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4000" dirty="0">
                <a:latin typeface="微软雅黑" panose="020B0503020204020204" charset="-122"/>
                <a:ea typeface="微软雅黑" panose="020B0503020204020204" charset="-122"/>
              </a:endParaRPr>
            </a:p>
          </p:txBody>
        </p:sp>
        <p:sp>
          <p:nvSpPr>
            <p:cNvPr id="1777" name="圆角矩形 20"/>
            <p:cNvSpPr/>
            <p:nvPr/>
          </p:nvSpPr>
          <p:spPr>
            <a:xfrm>
              <a:off x="4845543" y="2052274"/>
              <a:ext cx="1755699" cy="17383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4000" dirty="0">
                <a:latin typeface="微软雅黑" panose="020B0503020204020204" charset="-122"/>
                <a:ea typeface="微软雅黑" panose="020B0503020204020204" charset="-122"/>
              </a:endParaRPr>
            </a:p>
          </p:txBody>
        </p:sp>
      </p:grpSp>
      <p:sp>
        <p:nvSpPr>
          <p:cNvPr id="1778" name="矩形 1777"/>
          <p:cNvSpPr/>
          <p:nvPr/>
        </p:nvSpPr>
        <p:spPr>
          <a:xfrm>
            <a:off x="5398016" y="3023611"/>
            <a:ext cx="1527435" cy="1675130"/>
          </a:xfrm>
          <a:prstGeom prst="rect">
            <a:avLst/>
          </a:prstGeom>
        </p:spPr>
        <p:txBody>
          <a:bodyPr wrap="square" lIns="91438" tIns="45719" rIns="91438" bIns="45719">
            <a:spAutoFit/>
          </a:bodyPr>
          <a:lstStyle/>
          <a:p>
            <a:pPr algn="ctr">
              <a:lnSpc>
                <a:spcPct val="130000"/>
              </a:lnSpc>
            </a:pPr>
            <a:r>
              <a:rPr lang="zh-CN" altLang="en-US" sz="4000" dirty="0" smtClean="0">
                <a:solidFill>
                  <a:schemeClr val="bg1"/>
                </a:solidFill>
                <a:latin typeface="方正清刻本悦宋简体" panose="02000000000000000000" pitchFamily="2" charset="-122"/>
                <a:ea typeface="方正清刻本悦宋简体" panose="02000000000000000000" pitchFamily="2" charset="-122"/>
              </a:rPr>
              <a:t>添加标题</a:t>
            </a:r>
          </a:p>
        </p:txBody>
      </p:sp>
      <p:sp>
        <p:nvSpPr>
          <p:cNvPr id="1779" name="圆角矩形 1778"/>
          <p:cNvSpPr/>
          <p:nvPr/>
        </p:nvSpPr>
        <p:spPr>
          <a:xfrm rot="10800000" flipV="1">
            <a:off x="784904" y="1905739"/>
            <a:ext cx="272237" cy="276076"/>
          </a:xfrm>
          <a:prstGeom prst="roundRect">
            <a:avLst>
              <a:gd name="adj" fmla="val 5039"/>
            </a:avLst>
          </a:prstGeom>
          <a:solidFill>
            <a:srgbClr val="CA687F"/>
          </a:solidFill>
          <a:ln>
            <a:solidFill>
              <a:srgbClr val="7F7F7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anose="020B0503020204020204" charset="-122"/>
              <a:ea typeface="微软雅黑" panose="020B0503020204020204" charset="-122"/>
            </a:endParaRPr>
          </a:p>
        </p:txBody>
      </p:sp>
      <p:sp>
        <p:nvSpPr>
          <p:cNvPr id="1780" name="文本框 1779"/>
          <p:cNvSpPr txBox="1"/>
          <p:nvPr/>
        </p:nvSpPr>
        <p:spPr>
          <a:xfrm>
            <a:off x="1209269" y="1874037"/>
            <a:ext cx="1159292" cy="457819"/>
          </a:xfrm>
          <a:prstGeom prst="rect">
            <a:avLst/>
          </a:prstGeom>
          <a:noFill/>
        </p:spPr>
        <p:txBody>
          <a:bodyPr wrap="none" lIns="91438" tIns="45719" rIns="91438" bIns="45719" rtlCol="0">
            <a:spAutoFit/>
          </a:bodyPr>
          <a:lstStyle/>
          <a:p>
            <a:pPr>
              <a:lnSpc>
                <a:spcPct val="130000"/>
              </a:lnSpc>
            </a:pPr>
            <a:r>
              <a:rPr lang="zh-CN" altLang="en-US" dirty="0" smtClean="0">
                <a:solidFill>
                  <a:schemeClr val="tx1"/>
                </a:solidFill>
                <a:latin typeface="微软雅黑" panose="020B0503020204020204" charset="-122"/>
                <a:ea typeface="微软雅黑" panose="020B0503020204020204" charset="-122"/>
              </a:rPr>
              <a:t>关键词 </a:t>
            </a:r>
            <a:r>
              <a:rPr lang="en-US" altLang="zh-CN" dirty="0" smtClean="0">
                <a:solidFill>
                  <a:schemeClr val="tx1"/>
                </a:solidFill>
                <a:latin typeface="微软雅黑" panose="020B0503020204020204" charset="-122"/>
                <a:ea typeface="微软雅黑" panose="020B0503020204020204" charset="-122"/>
              </a:rPr>
              <a:t>A </a:t>
            </a:r>
          </a:p>
        </p:txBody>
      </p:sp>
      <p:cxnSp>
        <p:nvCxnSpPr>
          <p:cNvPr id="1781" name="直接连接符 1780"/>
          <p:cNvCxnSpPr/>
          <p:nvPr/>
        </p:nvCxnSpPr>
        <p:spPr>
          <a:xfrm>
            <a:off x="1297640" y="2242764"/>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782" name="矩形 1781"/>
          <p:cNvSpPr/>
          <p:nvPr/>
        </p:nvSpPr>
        <p:spPr>
          <a:xfrm>
            <a:off x="1213763" y="2320651"/>
            <a:ext cx="3532695" cy="1285480"/>
          </a:xfrm>
          <a:prstGeom prst="rect">
            <a:avLst/>
          </a:prstGeom>
        </p:spPr>
        <p:txBody>
          <a:bodyPr wrap="square" lIns="91438" tIns="45719" rIns="91438" bIns="45719">
            <a:spAutoFit/>
          </a:bodyPr>
          <a:lstStyle/>
          <a:p>
            <a:pPr>
              <a:lnSpc>
                <a:spcPct val="130000"/>
              </a:lnSpc>
            </a:pPr>
            <a:r>
              <a:rPr lang="zh-CN" altLang="en-US" sz="1500" dirty="0">
                <a:solidFill>
                  <a:schemeClr val="tx1"/>
                </a:solidFill>
                <a:latin typeface="微软雅黑" panose="020B0503020204020204" charset="-122"/>
                <a:ea typeface="微软雅黑" panose="020B0503020204020204" charset="-122"/>
              </a:rPr>
              <a:t>论文就是用来进行科学研究和描述科研成果的文章，简称之为论文。它既是探讨问题进行科学研究的一种手段，又是描述科研成果进行学术交流的一种工具。</a:t>
            </a:r>
          </a:p>
        </p:txBody>
      </p:sp>
      <p:sp>
        <p:nvSpPr>
          <p:cNvPr id="1783" name="圆角矩形 1782"/>
          <p:cNvSpPr/>
          <p:nvPr/>
        </p:nvSpPr>
        <p:spPr>
          <a:xfrm rot="10800000" flipV="1">
            <a:off x="784902" y="4044607"/>
            <a:ext cx="272237" cy="276076"/>
          </a:xfrm>
          <a:prstGeom prst="roundRect">
            <a:avLst>
              <a:gd name="adj" fmla="val 5039"/>
            </a:avLst>
          </a:prstGeom>
          <a:solidFill>
            <a:srgbClr val="CA687F"/>
          </a:solidFill>
          <a:ln>
            <a:solidFill>
              <a:srgbClr val="7F7F7F"/>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anose="020B0503020204020204" charset="-122"/>
              <a:ea typeface="微软雅黑" panose="020B0503020204020204" charset="-122"/>
            </a:endParaRPr>
          </a:p>
        </p:txBody>
      </p:sp>
      <p:sp>
        <p:nvSpPr>
          <p:cNvPr id="1784" name="文本框 1783"/>
          <p:cNvSpPr txBox="1"/>
          <p:nvPr/>
        </p:nvSpPr>
        <p:spPr>
          <a:xfrm>
            <a:off x="1209266" y="4012905"/>
            <a:ext cx="1140613" cy="457819"/>
          </a:xfrm>
          <a:prstGeom prst="rect">
            <a:avLst/>
          </a:prstGeom>
          <a:noFill/>
        </p:spPr>
        <p:txBody>
          <a:bodyPr wrap="none" lIns="91438" tIns="45719" rIns="91438" bIns="45719" rtlCol="0">
            <a:spAutoFit/>
          </a:bodyPr>
          <a:lstStyle/>
          <a:p>
            <a:pPr>
              <a:lnSpc>
                <a:spcPct val="130000"/>
              </a:lnSpc>
            </a:pPr>
            <a:r>
              <a:rPr lang="zh-CN" altLang="en-US" dirty="0" smtClean="0">
                <a:solidFill>
                  <a:schemeClr val="tx1"/>
                </a:solidFill>
                <a:latin typeface="微软雅黑" panose="020B0503020204020204" charset="-122"/>
                <a:ea typeface="微软雅黑" panose="020B0503020204020204" charset="-122"/>
              </a:rPr>
              <a:t>关键词 </a:t>
            </a:r>
            <a:r>
              <a:rPr lang="en-US" altLang="zh-CN" dirty="0" smtClean="0">
                <a:solidFill>
                  <a:schemeClr val="tx1"/>
                </a:solidFill>
                <a:latin typeface="微软雅黑" panose="020B0503020204020204" charset="-122"/>
                <a:ea typeface="微软雅黑" panose="020B0503020204020204" charset="-122"/>
              </a:rPr>
              <a:t>B </a:t>
            </a:r>
          </a:p>
        </p:txBody>
      </p:sp>
      <p:cxnSp>
        <p:nvCxnSpPr>
          <p:cNvPr id="1785" name="直接连接符 1784"/>
          <p:cNvCxnSpPr/>
          <p:nvPr/>
        </p:nvCxnSpPr>
        <p:spPr>
          <a:xfrm>
            <a:off x="1297637" y="4381631"/>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786" name="矩形 1785"/>
          <p:cNvSpPr/>
          <p:nvPr/>
        </p:nvSpPr>
        <p:spPr>
          <a:xfrm>
            <a:off x="1213760" y="4459517"/>
            <a:ext cx="3532696" cy="1285480"/>
          </a:xfrm>
          <a:prstGeom prst="rect">
            <a:avLst/>
          </a:prstGeom>
        </p:spPr>
        <p:txBody>
          <a:bodyPr wrap="square" lIns="91438" tIns="45719" rIns="91438" bIns="45719">
            <a:spAutoFit/>
          </a:bodyPr>
          <a:lstStyle/>
          <a:p>
            <a:pPr>
              <a:lnSpc>
                <a:spcPct val="130000"/>
              </a:lnSpc>
            </a:pPr>
            <a:r>
              <a:rPr lang="zh-CN" altLang="en-US" sz="1500" dirty="0">
                <a:solidFill>
                  <a:schemeClr val="tx1"/>
                </a:solidFill>
                <a:latin typeface="微软雅黑" panose="020B0503020204020204" charset="-122"/>
                <a:ea typeface="微软雅黑" panose="020B0503020204020204" charset="-122"/>
              </a:rPr>
              <a:t>论文就是用来进行科学研究和描述科研成果的文章，简称之为论文。它既是探讨问题进行科学研究的一种手段，又是描述科研成果进行学术交流的一种工具。</a:t>
            </a:r>
          </a:p>
        </p:txBody>
      </p:sp>
      <p:sp>
        <p:nvSpPr>
          <p:cNvPr id="1787" name="圆角矩形 1786"/>
          <p:cNvSpPr/>
          <p:nvPr/>
        </p:nvSpPr>
        <p:spPr>
          <a:xfrm rot="10800000" flipV="1">
            <a:off x="11083920" y="1920667"/>
            <a:ext cx="272237" cy="276076"/>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anose="020B0503020204020204" charset="-122"/>
              <a:ea typeface="微软雅黑" panose="020B0503020204020204" charset="-122"/>
            </a:endParaRPr>
          </a:p>
        </p:txBody>
      </p:sp>
      <p:sp>
        <p:nvSpPr>
          <p:cNvPr id="1788" name="文本框 1787"/>
          <p:cNvSpPr txBox="1"/>
          <p:nvPr/>
        </p:nvSpPr>
        <p:spPr>
          <a:xfrm>
            <a:off x="9679933" y="1874037"/>
            <a:ext cx="1150727" cy="457819"/>
          </a:xfrm>
          <a:prstGeom prst="rect">
            <a:avLst/>
          </a:prstGeom>
          <a:noFill/>
        </p:spPr>
        <p:txBody>
          <a:bodyPr wrap="none" lIns="91438" tIns="45719" rIns="91438" bIns="45719" rtlCol="0">
            <a:spAutoFit/>
          </a:bodyPr>
          <a:lstStyle/>
          <a:p>
            <a:pPr>
              <a:lnSpc>
                <a:spcPct val="130000"/>
              </a:lnSpc>
            </a:pPr>
            <a:r>
              <a:rPr lang="zh-CN" altLang="en-US" dirty="0" smtClean="0">
                <a:solidFill>
                  <a:schemeClr val="tx1"/>
                </a:solidFill>
                <a:latin typeface="微软雅黑" panose="020B0503020204020204" charset="-122"/>
                <a:ea typeface="微软雅黑" panose="020B0503020204020204" charset="-122"/>
              </a:rPr>
              <a:t>关键词 </a:t>
            </a:r>
            <a:r>
              <a:rPr lang="en-US" altLang="zh-CN" dirty="0" smtClean="0">
                <a:solidFill>
                  <a:schemeClr val="tx1"/>
                </a:solidFill>
                <a:latin typeface="微软雅黑" panose="020B0503020204020204" charset="-122"/>
                <a:ea typeface="微软雅黑" panose="020B0503020204020204" charset="-122"/>
              </a:rPr>
              <a:t>C </a:t>
            </a:r>
          </a:p>
        </p:txBody>
      </p:sp>
      <p:cxnSp>
        <p:nvCxnSpPr>
          <p:cNvPr id="1789" name="直接连接符 1788"/>
          <p:cNvCxnSpPr/>
          <p:nvPr/>
        </p:nvCxnSpPr>
        <p:spPr>
          <a:xfrm>
            <a:off x="8627391" y="2242764"/>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790" name="矩形 1789"/>
          <p:cNvSpPr/>
          <p:nvPr/>
        </p:nvSpPr>
        <p:spPr>
          <a:xfrm>
            <a:off x="7577498" y="2320651"/>
            <a:ext cx="3532695" cy="1285480"/>
          </a:xfrm>
          <a:prstGeom prst="rect">
            <a:avLst/>
          </a:prstGeom>
        </p:spPr>
        <p:txBody>
          <a:bodyPr wrap="square" lIns="91438" tIns="45719" rIns="91438" bIns="45719">
            <a:spAutoFit/>
          </a:bodyPr>
          <a:lstStyle/>
          <a:p>
            <a:pPr>
              <a:lnSpc>
                <a:spcPct val="130000"/>
              </a:lnSpc>
            </a:pPr>
            <a:r>
              <a:rPr lang="zh-CN" altLang="en-US" sz="1500" dirty="0">
                <a:solidFill>
                  <a:schemeClr val="tx1"/>
                </a:solidFill>
                <a:latin typeface="微软雅黑" panose="020B0503020204020204" charset="-122"/>
                <a:ea typeface="微软雅黑" panose="020B0503020204020204" charset="-122"/>
              </a:rPr>
              <a:t>论文就是用来进行科学研究和描述科研成果的文章，简称之为论文。它既是探讨问题进行科学研究的一种手段，又是描述科研成果进行学术交流的一种工具。</a:t>
            </a:r>
          </a:p>
        </p:txBody>
      </p:sp>
      <p:sp>
        <p:nvSpPr>
          <p:cNvPr id="1791" name="圆角矩形 1790"/>
          <p:cNvSpPr/>
          <p:nvPr/>
        </p:nvSpPr>
        <p:spPr>
          <a:xfrm rot="10800000" flipV="1">
            <a:off x="11083919" y="4059534"/>
            <a:ext cx="272237" cy="276076"/>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latin typeface="微软雅黑" panose="020B0503020204020204" charset="-122"/>
              <a:ea typeface="微软雅黑" panose="020B0503020204020204" charset="-122"/>
            </a:endParaRPr>
          </a:p>
        </p:txBody>
      </p:sp>
      <p:sp>
        <p:nvSpPr>
          <p:cNvPr id="1792" name="文本框 1791"/>
          <p:cNvSpPr txBox="1"/>
          <p:nvPr/>
        </p:nvSpPr>
        <p:spPr>
          <a:xfrm>
            <a:off x="9676303" y="4012905"/>
            <a:ext cx="1159292" cy="457819"/>
          </a:xfrm>
          <a:prstGeom prst="rect">
            <a:avLst/>
          </a:prstGeom>
          <a:noFill/>
        </p:spPr>
        <p:txBody>
          <a:bodyPr wrap="none" lIns="91438" tIns="45719" rIns="91438" bIns="45719" rtlCol="0">
            <a:spAutoFit/>
          </a:bodyPr>
          <a:lstStyle/>
          <a:p>
            <a:pPr>
              <a:lnSpc>
                <a:spcPct val="130000"/>
              </a:lnSpc>
            </a:pPr>
            <a:r>
              <a:rPr lang="zh-CN" altLang="en-US" dirty="0" smtClean="0">
                <a:solidFill>
                  <a:schemeClr val="tx1"/>
                </a:solidFill>
                <a:latin typeface="微软雅黑" panose="020B0503020204020204" charset="-122"/>
                <a:ea typeface="微软雅黑" panose="020B0503020204020204" charset="-122"/>
              </a:rPr>
              <a:t>关键词 </a:t>
            </a:r>
            <a:r>
              <a:rPr lang="en-US" altLang="zh-CN" dirty="0" smtClean="0">
                <a:solidFill>
                  <a:schemeClr val="tx1"/>
                </a:solidFill>
                <a:latin typeface="微软雅黑" panose="020B0503020204020204" charset="-122"/>
                <a:ea typeface="微软雅黑" panose="020B0503020204020204" charset="-122"/>
              </a:rPr>
              <a:t>R </a:t>
            </a:r>
          </a:p>
        </p:txBody>
      </p:sp>
      <p:cxnSp>
        <p:nvCxnSpPr>
          <p:cNvPr id="1793" name="直接连接符 1792"/>
          <p:cNvCxnSpPr/>
          <p:nvPr/>
        </p:nvCxnSpPr>
        <p:spPr>
          <a:xfrm>
            <a:off x="8627391" y="4381631"/>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1794" name="矩形 1793"/>
          <p:cNvSpPr/>
          <p:nvPr/>
        </p:nvSpPr>
        <p:spPr>
          <a:xfrm>
            <a:off x="7577498" y="4459517"/>
            <a:ext cx="3532695" cy="1285480"/>
          </a:xfrm>
          <a:prstGeom prst="rect">
            <a:avLst/>
          </a:prstGeom>
        </p:spPr>
        <p:txBody>
          <a:bodyPr wrap="square" lIns="91438" tIns="45719" rIns="91438" bIns="45719">
            <a:spAutoFit/>
          </a:bodyPr>
          <a:lstStyle/>
          <a:p>
            <a:pPr>
              <a:lnSpc>
                <a:spcPct val="130000"/>
              </a:lnSpc>
            </a:pPr>
            <a:r>
              <a:rPr lang="zh-CN" altLang="en-US" sz="1500" dirty="0">
                <a:solidFill>
                  <a:schemeClr val="tx1"/>
                </a:solidFill>
                <a:latin typeface="微软雅黑" panose="020B0503020204020204" charset="-122"/>
                <a:ea typeface="微软雅黑" panose="020B0503020204020204" charset="-122"/>
              </a:rPr>
              <a:t>论文就是用来进行科学研究和描述科研成果的文章，简称之为论文。它既是探讨问题进行科学研究的一种手段，又是描述科研成果进行学术交流的一种工具。</a:t>
            </a:r>
          </a:p>
        </p:txBody>
      </p:sp>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CA687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anose="020B0503020204020204" charset="-122"/>
                <a:ea typeface="微软雅黑" panose="020B050302020402020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 name="矩形 1"/>
          <p:cNvSpPr/>
          <p:nvPr/>
        </p:nvSpPr>
        <p:spPr>
          <a:xfrm>
            <a:off x="761702" y="109554"/>
            <a:ext cx="2405380" cy="731520"/>
          </a:xfrm>
          <a:prstGeom prst="rect">
            <a:avLst/>
          </a:prstGeom>
        </p:spPr>
        <p:txBody>
          <a:bodyPr wrap="none">
            <a:spAutoFit/>
          </a:bodyPr>
          <a:lstStyle/>
          <a:p>
            <a:pPr>
              <a:lnSpc>
                <a:spcPct val="150000"/>
              </a:lnSpc>
            </a:pPr>
            <a:r>
              <a:rPr lang="en-US" altLang="zh-CN" sz="2800" dirty="0" smtClean="0">
                <a:solidFill>
                  <a:schemeClr val="bg1"/>
                </a:solidFill>
                <a:latin typeface="方正姚体" panose="02010601030101010101" charset="-122"/>
                <a:ea typeface="方正姚体" panose="02010601030101010101" charset="-122"/>
              </a:rPr>
              <a:t> </a:t>
            </a:r>
            <a:r>
              <a:rPr lang="zh-CN" altLang="en-US" sz="2800" dirty="0" smtClean="0">
                <a:solidFill>
                  <a:schemeClr val="bg1"/>
                </a:solidFill>
                <a:latin typeface="方正姚体" panose="02010601030101010101" charset="-122"/>
                <a:ea typeface="方正姚体" panose="02010601030101010101" charset="-122"/>
              </a:rPr>
              <a:t>选题</a:t>
            </a:r>
            <a:r>
              <a:rPr lang="zh-CN" altLang="en-US" sz="2800" dirty="0">
                <a:solidFill>
                  <a:schemeClr val="bg1"/>
                </a:solidFill>
                <a:latin typeface="方正姚体" panose="02010601030101010101" charset="-122"/>
                <a:ea typeface="方正姚体" panose="02010601030101010101" charset="-122"/>
              </a:rPr>
              <a:t>背景概述</a:t>
            </a:r>
          </a:p>
        </p:txBody>
      </p:sp>
    </p:spTree>
    <p:custDataLst>
      <p:tags r:id="rId1"/>
    </p:custDataLst>
  </p:cSld>
  <p:clrMapOvr>
    <a:masterClrMapping/>
  </p:clrMapOvr>
  <p:transition advTm="5257">
    <p:checke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1"/>
          <p:cNvGrpSpPr/>
          <p:nvPr/>
        </p:nvGrpSpPr>
        <p:grpSpPr bwMode="auto">
          <a:xfrm>
            <a:off x="1951867" y="2246925"/>
            <a:ext cx="3282154" cy="2870223"/>
            <a:chOff x="1878988" y="2293364"/>
            <a:chExt cx="3330270" cy="2911770"/>
          </a:xfrm>
        </p:grpSpPr>
        <p:sp>
          <p:nvSpPr>
            <p:cNvPr id="62" name="任意多边形 20"/>
            <p:cNvSpPr/>
            <p:nvPr/>
          </p:nvSpPr>
          <p:spPr bwMode="auto">
            <a:xfrm>
              <a:off x="1901681" y="2319131"/>
              <a:ext cx="3294776" cy="2863476"/>
            </a:xfrm>
            <a:custGeom>
              <a:avLst/>
              <a:gdLst>
                <a:gd name="T0" fmla="*/ 671060 w 3980315"/>
                <a:gd name="T1" fmla="*/ 1962052 h 3459275"/>
                <a:gd name="T2" fmla="*/ 0 w 3980315"/>
                <a:gd name="T3" fmla="*/ 0 h 3459275"/>
                <a:gd name="T4" fmla="*/ 2257578 w 3980315"/>
                <a:gd name="T5" fmla="*/ 700709 h 3459275"/>
                <a:gd name="T6" fmla="*/ 710036 w 3980315"/>
                <a:gd name="T7" fmla="*/ 524229 h 3459275"/>
                <a:gd name="T8" fmla="*/ 1232914 w 3980315"/>
                <a:gd name="T9" fmla="*/ 196224 h 3459275"/>
                <a:gd name="T10" fmla="*/ 671060 w 3980315"/>
                <a:gd name="T11" fmla="*/ 1962052 h 345927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80315" h="3459275">
                  <a:moveTo>
                    <a:pt x="1183140" y="3459275"/>
                  </a:moveTo>
                  <a:lnTo>
                    <a:pt x="0" y="0"/>
                  </a:lnTo>
                  <a:lnTo>
                    <a:pt x="3980315" y="1235414"/>
                  </a:lnTo>
                  <a:lnTo>
                    <a:pt x="1251857" y="924264"/>
                  </a:lnTo>
                  <a:lnTo>
                    <a:pt x="2173740" y="345960"/>
                  </a:lnTo>
                  <a:lnTo>
                    <a:pt x="1183140" y="3459275"/>
                  </a:lnTo>
                  <a:close/>
                </a:path>
              </a:pathLst>
            </a:custGeom>
            <a:noFill/>
            <a:ln w="22225">
              <a:solidFill>
                <a:srgbClr val="CA687F"/>
              </a:solidFill>
              <a:rou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solidFill>
              </a:endParaRPr>
            </a:p>
          </p:txBody>
        </p:sp>
        <p:sp>
          <p:nvSpPr>
            <p:cNvPr id="63" name="椭圆 21"/>
            <p:cNvSpPr>
              <a:spLocks noChangeArrowheads="1"/>
            </p:cNvSpPr>
            <p:nvPr/>
          </p:nvSpPr>
          <p:spPr bwMode="auto">
            <a:xfrm>
              <a:off x="1878988" y="2293364"/>
              <a:ext cx="51946" cy="51946"/>
            </a:xfrm>
            <a:prstGeom prst="ellipse">
              <a:avLst/>
            </a:prstGeom>
            <a:blipFill dpi="0" rotWithShape="1">
              <a:blip r:embed="rId4" cstate="print"/>
              <a:srcRect/>
              <a:stretch>
                <a:fillRect/>
              </a:stretch>
            </a:blipFill>
            <a:ln w="22225">
              <a:solidFill>
                <a:srgbClr val="CA687F"/>
              </a:solidFill>
              <a:round/>
            </a:ln>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spcBef>
                  <a:spcPct val="0"/>
                </a:spcBef>
                <a:buFontTx/>
                <a:buNone/>
              </a:pPr>
              <a:endParaRPr lang="zh-CN" altLang="en-US" sz="1800">
                <a:solidFill>
                  <a:schemeClr val="tx1"/>
                </a:solidFill>
                <a:latin typeface="Arial" panose="020B0604020202020204" pitchFamily="34" charset="0"/>
              </a:endParaRPr>
            </a:p>
          </p:txBody>
        </p:sp>
        <p:sp>
          <p:nvSpPr>
            <p:cNvPr id="64" name="椭圆 22"/>
            <p:cNvSpPr>
              <a:spLocks noChangeArrowheads="1"/>
            </p:cNvSpPr>
            <p:nvPr/>
          </p:nvSpPr>
          <p:spPr bwMode="auto">
            <a:xfrm>
              <a:off x="2856811" y="5153188"/>
              <a:ext cx="51946" cy="51946"/>
            </a:xfrm>
            <a:prstGeom prst="ellipse">
              <a:avLst/>
            </a:prstGeom>
            <a:blipFill dpi="0" rotWithShape="1">
              <a:blip r:embed="rId4" cstate="print"/>
              <a:srcRect/>
              <a:stretch>
                <a:fillRect/>
              </a:stretch>
            </a:blipFill>
            <a:ln w="22225">
              <a:solidFill>
                <a:srgbClr val="CA687F"/>
              </a:solidFill>
              <a:round/>
            </a:ln>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spcBef>
                  <a:spcPct val="0"/>
                </a:spcBef>
                <a:buFontTx/>
                <a:buNone/>
              </a:pPr>
              <a:endParaRPr lang="zh-CN" altLang="en-US" sz="1800">
                <a:solidFill>
                  <a:schemeClr val="tx1"/>
                </a:solidFill>
                <a:latin typeface="Arial" panose="020B0604020202020204" pitchFamily="34" charset="0"/>
              </a:endParaRPr>
            </a:p>
          </p:txBody>
        </p:sp>
        <p:sp>
          <p:nvSpPr>
            <p:cNvPr id="65" name="椭圆 23"/>
            <p:cNvSpPr>
              <a:spLocks noChangeArrowheads="1"/>
            </p:cNvSpPr>
            <p:nvPr/>
          </p:nvSpPr>
          <p:spPr bwMode="auto">
            <a:xfrm>
              <a:off x="3667165" y="2599475"/>
              <a:ext cx="51946" cy="51946"/>
            </a:xfrm>
            <a:prstGeom prst="ellipse">
              <a:avLst/>
            </a:prstGeom>
            <a:blipFill dpi="0" rotWithShape="1">
              <a:blip r:embed="rId4" cstate="print"/>
              <a:srcRect/>
              <a:stretch>
                <a:fillRect/>
              </a:stretch>
            </a:blipFill>
            <a:ln w="22225">
              <a:solidFill>
                <a:srgbClr val="CA687F"/>
              </a:solidFill>
              <a:round/>
            </a:ln>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spcBef>
                  <a:spcPct val="0"/>
                </a:spcBef>
                <a:buFontTx/>
                <a:buNone/>
              </a:pPr>
              <a:endParaRPr lang="zh-CN" altLang="en-US" sz="1800">
                <a:solidFill>
                  <a:schemeClr val="tx1"/>
                </a:solidFill>
                <a:latin typeface="Arial" panose="020B0604020202020204" pitchFamily="34" charset="0"/>
              </a:endParaRPr>
            </a:p>
          </p:txBody>
        </p:sp>
        <p:sp>
          <p:nvSpPr>
            <p:cNvPr id="66" name="椭圆 24"/>
            <p:cNvSpPr>
              <a:spLocks noChangeArrowheads="1"/>
            </p:cNvSpPr>
            <p:nvPr/>
          </p:nvSpPr>
          <p:spPr bwMode="auto">
            <a:xfrm>
              <a:off x="5157312" y="3314745"/>
              <a:ext cx="51946" cy="51946"/>
            </a:xfrm>
            <a:prstGeom prst="ellipse">
              <a:avLst/>
            </a:prstGeom>
            <a:blipFill dpi="0" rotWithShape="1">
              <a:blip r:embed="rId4" cstate="print"/>
              <a:srcRect/>
              <a:stretch>
                <a:fillRect/>
              </a:stretch>
            </a:blipFill>
            <a:ln w="22225">
              <a:solidFill>
                <a:srgbClr val="CA687F"/>
              </a:solidFill>
              <a:round/>
            </a:ln>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spcBef>
                  <a:spcPct val="0"/>
                </a:spcBef>
                <a:buFontTx/>
                <a:buNone/>
              </a:pPr>
              <a:endParaRPr lang="zh-CN" altLang="en-US" sz="1800">
                <a:solidFill>
                  <a:schemeClr val="tx1"/>
                </a:solidFill>
                <a:latin typeface="Arial" panose="020B0604020202020204" pitchFamily="34" charset="0"/>
              </a:endParaRPr>
            </a:p>
          </p:txBody>
        </p:sp>
        <p:sp>
          <p:nvSpPr>
            <p:cNvPr id="67" name="椭圆 25"/>
            <p:cNvSpPr>
              <a:spLocks noChangeArrowheads="1"/>
            </p:cNvSpPr>
            <p:nvPr/>
          </p:nvSpPr>
          <p:spPr bwMode="auto">
            <a:xfrm>
              <a:off x="2908758" y="3056262"/>
              <a:ext cx="51946" cy="51946"/>
            </a:xfrm>
            <a:prstGeom prst="ellipse">
              <a:avLst/>
            </a:prstGeom>
            <a:blipFill dpi="0" rotWithShape="1">
              <a:blip r:embed="rId4" cstate="print"/>
              <a:srcRect/>
              <a:stretch>
                <a:fillRect/>
              </a:stretch>
            </a:blipFill>
            <a:ln w="22225">
              <a:solidFill>
                <a:srgbClr val="CA687F"/>
              </a:solidFill>
              <a:round/>
            </a:ln>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spcBef>
                  <a:spcPct val="0"/>
                </a:spcBef>
                <a:buFontTx/>
                <a:buNone/>
              </a:pPr>
              <a:endParaRPr lang="zh-CN" altLang="en-US" sz="1800">
                <a:solidFill>
                  <a:schemeClr val="tx1"/>
                </a:solidFill>
                <a:latin typeface="Arial" panose="020B0604020202020204" pitchFamily="34" charset="0"/>
              </a:endParaRPr>
            </a:p>
          </p:txBody>
        </p:sp>
        <p:sp>
          <p:nvSpPr>
            <p:cNvPr id="68" name="任意多边形 26"/>
            <p:cNvSpPr/>
            <p:nvPr/>
          </p:nvSpPr>
          <p:spPr bwMode="auto">
            <a:xfrm>
              <a:off x="1899711" y="2314061"/>
              <a:ext cx="3298812" cy="2877555"/>
            </a:xfrm>
            <a:custGeom>
              <a:avLst/>
              <a:gdLst>
                <a:gd name="T0" fmla="*/ 0 w 3985191"/>
                <a:gd name="T1" fmla="*/ 0 h 3476284"/>
                <a:gd name="T2" fmla="*/ 1234264 w 3985191"/>
                <a:gd name="T3" fmla="*/ 205872 h 3476284"/>
                <a:gd name="T4" fmla="*/ 2260344 w 3985191"/>
                <a:gd name="T5" fmla="*/ 697880 h 3476284"/>
                <a:gd name="T6" fmla="*/ 666236 w 3985191"/>
                <a:gd name="T7" fmla="*/ 1971698 h 3476284"/>
                <a:gd name="T8" fmla="*/ 703281 w 3985191"/>
                <a:gd name="T9" fmla="*/ 520757 h 3476284"/>
                <a:gd name="T10" fmla="*/ 0 w 3985191"/>
                <a:gd name="T11" fmla="*/ 0 h 347628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85191" h="3476284">
                  <a:moveTo>
                    <a:pt x="0" y="0"/>
                  </a:moveTo>
                  <a:lnTo>
                    <a:pt x="2176121" y="362970"/>
                  </a:lnTo>
                  <a:lnTo>
                    <a:pt x="3985191" y="1230426"/>
                  </a:lnTo>
                  <a:lnTo>
                    <a:pt x="1174635" y="3476284"/>
                  </a:lnTo>
                  <a:lnTo>
                    <a:pt x="1239950" y="918142"/>
                  </a:lnTo>
                  <a:lnTo>
                    <a:pt x="0" y="0"/>
                  </a:lnTo>
                  <a:close/>
                </a:path>
              </a:pathLst>
            </a:custGeom>
            <a:noFill/>
            <a:ln w="22225">
              <a:solidFill>
                <a:srgbClr val="CA687F"/>
              </a:solidFill>
              <a:rou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tx1"/>
                </a:solidFill>
              </a:endParaRPr>
            </a:p>
          </p:txBody>
        </p:sp>
      </p:grpSp>
      <p:sp>
        <p:nvSpPr>
          <p:cNvPr id="69" name="文本框 32"/>
          <p:cNvSpPr txBox="1">
            <a:spLocks noChangeArrowheads="1"/>
          </p:cNvSpPr>
          <p:nvPr/>
        </p:nvSpPr>
        <p:spPr bwMode="auto">
          <a:xfrm>
            <a:off x="1287463" y="1719832"/>
            <a:ext cx="1266796" cy="36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eaLnBrk="1" hangingPunct="1">
              <a:spcBef>
                <a:spcPct val="0"/>
              </a:spcBef>
              <a:buFont typeface="Arial" panose="020B0604020202020204" pitchFamily="34" charset="0"/>
              <a:buNone/>
            </a:pPr>
            <a:r>
              <a:rPr lang="zh-CN" altLang="en-US" sz="1800" b="1" dirty="0">
                <a:solidFill>
                  <a:schemeClr val="tx1"/>
                </a:solidFill>
                <a:latin typeface="方正清刻本悦宋简体" panose="02000000000000000000" pitchFamily="2" charset="-122"/>
                <a:ea typeface="方正清刻本悦宋简体" panose="02000000000000000000" pitchFamily="2" charset="-122"/>
              </a:rPr>
              <a:t>添加标题</a:t>
            </a:r>
            <a:r>
              <a:rPr lang="en-US" altLang="zh-CN" sz="1800" b="1" dirty="0" smtClean="0">
                <a:solidFill>
                  <a:schemeClr val="tx1"/>
                </a:solidFill>
                <a:latin typeface="方正清刻本悦宋简体" panose="02000000000000000000" pitchFamily="2" charset="-122"/>
                <a:ea typeface="方正清刻本悦宋简体" panose="02000000000000000000" pitchFamily="2" charset="-122"/>
              </a:rPr>
              <a:t>1</a:t>
            </a:r>
          </a:p>
        </p:txBody>
      </p:sp>
      <p:sp>
        <p:nvSpPr>
          <p:cNvPr id="70" name="文本框 32"/>
          <p:cNvSpPr txBox="1">
            <a:spLocks noChangeArrowheads="1"/>
          </p:cNvSpPr>
          <p:nvPr/>
        </p:nvSpPr>
        <p:spPr bwMode="auto">
          <a:xfrm>
            <a:off x="4757864" y="2568054"/>
            <a:ext cx="1266796" cy="36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eaLnBrk="1" hangingPunct="1">
              <a:spcBef>
                <a:spcPct val="0"/>
              </a:spcBef>
              <a:buFont typeface="Arial" panose="020B0604020202020204" pitchFamily="34" charset="0"/>
              <a:buNone/>
            </a:pPr>
            <a:r>
              <a:rPr lang="zh-CN" altLang="en-US" sz="1800" b="1" dirty="0">
                <a:solidFill>
                  <a:schemeClr val="tx1"/>
                </a:solidFill>
                <a:latin typeface="方正清刻本悦宋简体" panose="02000000000000000000" pitchFamily="2" charset="-122"/>
                <a:ea typeface="方正清刻本悦宋简体" panose="02000000000000000000" pitchFamily="2" charset="-122"/>
              </a:rPr>
              <a:t>添加标题</a:t>
            </a:r>
            <a:r>
              <a:rPr lang="en-US" altLang="zh-CN" sz="1800" b="1" dirty="0" smtClean="0">
                <a:solidFill>
                  <a:schemeClr val="tx1"/>
                </a:solidFill>
                <a:latin typeface="方正清刻本悦宋简体" panose="02000000000000000000" pitchFamily="2" charset="-122"/>
                <a:ea typeface="方正清刻本悦宋简体" panose="02000000000000000000" pitchFamily="2" charset="-122"/>
              </a:rPr>
              <a:t>2</a:t>
            </a:r>
          </a:p>
        </p:txBody>
      </p:sp>
      <p:sp>
        <p:nvSpPr>
          <p:cNvPr id="71" name="文本框 33"/>
          <p:cNvSpPr txBox="1">
            <a:spLocks noChangeArrowheads="1"/>
          </p:cNvSpPr>
          <p:nvPr/>
        </p:nvSpPr>
        <p:spPr bwMode="auto">
          <a:xfrm>
            <a:off x="1861064" y="5066212"/>
            <a:ext cx="1269012" cy="36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eaLnBrk="1" hangingPunct="1">
              <a:spcBef>
                <a:spcPct val="0"/>
              </a:spcBef>
              <a:buFont typeface="Arial" panose="020B0604020202020204" pitchFamily="34" charset="0"/>
              <a:buNone/>
            </a:pPr>
            <a:r>
              <a:rPr lang="zh-CN" altLang="en-US" sz="1800" b="1" dirty="0">
                <a:solidFill>
                  <a:schemeClr val="tx1"/>
                </a:solidFill>
                <a:latin typeface="方正清刻本悦宋简体" panose="02000000000000000000" pitchFamily="2" charset="-122"/>
                <a:ea typeface="方正清刻本悦宋简体" panose="02000000000000000000" pitchFamily="2" charset="-122"/>
              </a:rPr>
              <a:t>添加标题</a:t>
            </a:r>
            <a:r>
              <a:rPr lang="en-US" altLang="zh-CN" sz="1800" b="1" dirty="0" smtClean="0">
                <a:solidFill>
                  <a:schemeClr val="tx1"/>
                </a:solidFill>
                <a:latin typeface="方正清刻本悦宋简体" panose="02000000000000000000" pitchFamily="2" charset="-122"/>
                <a:ea typeface="方正清刻本悦宋简体" panose="02000000000000000000" pitchFamily="2" charset="-122"/>
              </a:rPr>
              <a:t>3</a:t>
            </a:r>
          </a:p>
        </p:txBody>
      </p:sp>
      <p:sp>
        <p:nvSpPr>
          <p:cNvPr id="72" name="文本框 32"/>
          <p:cNvSpPr txBox="1">
            <a:spLocks noChangeArrowheads="1"/>
          </p:cNvSpPr>
          <p:nvPr/>
        </p:nvSpPr>
        <p:spPr bwMode="auto">
          <a:xfrm>
            <a:off x="7371639" y="1877593"/>
            <a:ext cx="1266796" cy="36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eaLnBrk="1" hangingPunct="1">
              <a:spcBef>
                <a:spcPct val="0"/>
              </a:spcBef>
              <a:buFont typeface="Arial" panose="020B0604020202020204" pitchFamily="34" charset="0"/>
              <a:buNone/>
            </a:pPr>
            <a:r>
              <a:rPr lang="zh-CN" altLang="en-US" sz="1800" b="1" dirty="0" smtClean="0">
                <a:solidFill>
                  <a:schemeClr val="tx1"/>
                </a:solidFill>
                <a:latin typeface="方正清刻本悦宋简体" panose="02000000000000000000" pitchFamily="2" charset="-122"/>
                <a:ea typeface="方正清刻本悦宋简体" panose="02000000000000000000" pitchFamily="2" charset="-122"/>
              </a:rPr>
              <a:t>添加标题</a:t>
            </a:r>
            <a:r>
              <a:rPr lang="en-US" altLang="zh-CN" sz="1800" b="1" dirty="0" smtClean="0">
                <a:solidFill>
                  <a:schemeClr val="tx1"/>
                </a:solidFill>
                <a:latin typeface="方正清刻本悦宋简体" panose="02000000000000000000" pitchFamily="2" charset="-122"/>
                <a:ea typeface="方正清刻本悦宋简体" panose="02000000000000000000" pitchFamily="2" charset="-122"/>
              </a:rPr>
              <a:t>1</a:t>
            </a:r>
          </a:p>
        </p:txBody>
      </p:sp>
      <p:grpSp>
        <p:nvGrpSpPr>
          <p:cNvPr id="73" name="Group 398"/>
          <p:cNvGrpSpPr/>
          <p:nvPr/>
        </p:nvGrpSpPr>
        <p:grpSpPr>
          <a:xfrm>
            <a:off x="6810291" y="1988104"/>
            <a:ext cx="391999" cy="405287"/>
            <a:chOff x="209551" y="3594100"/>
            <a:chExt cx="280988" cy="290513"/>
          </a:xfrm>
          <a:solidFill>
            <a:srgbClr val="CA687F"/>
          </a:solidFill>
        </p:grpSpPr>
        <p:sp>
          <p:nvSpPr>
            <p:cNvPr id="74" name="Freeform 154"/>
            <p:cNvSpPr>
              <a:spLocks noEditPoints="1"/>
            </p:cNvSpPr>
            <p:nvPr/>
          </p:nvSpPr>
          <p:spPr bwMode="auto">
            <a:xfrm>
              <a:off x="209551" y="3594100"/>
              <a:ext cx="280988" cy="290513"/>
            </a:xfrm>
            <a:custGeom>
              <a:avLst/>
              <a:gdLst/>
              <a:ahLst/>
              <a:cxnLst>
                <a:cxn ang="0">
                  <a:pos x="25" y="104"/>
                </a:cxn>
                <a:cxn ang="0">
                  <a:pos x="40" y="103"/>
                </a:cxn>
                <a:cxn ang="0">
                  <a:pos x="84" y="103"/>
                </a:cxn>
                <a:cxn ang="0">
                  <a:pos x="99" y="104"/>
                </a:cxn>
                <a:cxn ang="0">
                  <a:pos x="108" y="64"/>
                </a:cxn>
                <a:cxn ang="0">
                  <a:pos x="99" y="24"/>
                </a:cxn>
                <a:cxn ang="0">
                  <a:pos x="62" y="0"/>
                </a:cxn>
                <a:cxn ang="0">
                  <a:pos x="25" y="24"/>
                </a:cxn>
                <a:cxn ang="0">
                  <a:pos x="16" y="64"/>
                </a:cxn>
                <a:cxn ang="0">
                  <a:pos x="62" y="124"/>
                </a:cxn>
                <a:cxn ang="0">
                  <a:pos x="62" y="95"/>
                </a:cxn>
                <a:cxn ang="0">
                  <a:pos x="62" y="124"/>
                </a:cxn>
                <a:cxn ang="0">
                  <a:pos x="39" y="50"/>
                </a:cxn>
                <a:cxn ang="0">
                  <a:pos x="62" y="37"/>
                </a:cxn>
                <a:cxn ang="0">
                  <a:pos x="85" y="50"/>
                </a:cxn>
                <a:cxn ang="0">
                  <a:pos x="85" y="78"/>
                </a:cxn>
                <a:cxn ang="0">
                  <a:pos x="62" y="91"/>
                </a:cxn>
                <a:cxn ang="0">
                  <a:pos x="39" y="78"/>
                </a:cxn>
                <a:cxn ang="0">
                  <a:pos x="34" y="74"/>
                </a:cxn>
                <a:cxn ang="0">
                  <a:pos x="34" y="54"/>
                </a:cxn>
                <a:cxn ang="0">
                  <a:pos x="34" y="74"/>
                </a:cxn>
                <a:cxn ang="0">
                  <a:pos x="42" y="30"/>
                </a:cxn>
                <a:cxn ang="0">
                  <a:pos x="48" y="40"/>
                </a:cxn>
                <a:cxn ang="0">
                  <a:pos x="67" y="35"/>
                </a:cxn>
                <a:cxn ang="0">
                  <a:pos x="85" y="45"/>
                </a:cxn>
                <a:cxn ang="0">
                  <a:pos x="67" y="35"/>
                </a:cxn>
                <a:cxn ang="0">
                  <a:pos x="102" y="64"/>
                </a:cxn>
                <a:cxn ang="0">
                  <a:pos x="90" y="64"/>
                </a:cxn>
                <a:cxn ang="0">
                  <a:pos x="85" y="83"/>
                </a:cxn>
                <a:cxn ang="0">
                  <a:pos x="67" y="93"/>
                </a:cxn>
                <a:cxn ang="0">
                  <a:pos x="85" y="83"/>
                </a:cxn>
                <a:cxn ang="0">
                  <a:pos x="57" y="93"/>
                </a:cxn>
                <a:cxn ang="0">
                  <a:pos x="39" y="83"/>
                </a:cxn>
                <a:cxn ang="0">
                  <a:pos x="116" y="94"/>
                </a:cxn>
                <a:cxn ang="0">
                  <a:pos x="86" y="99"/>
                </a:cxn>
                <a:cxn ang="0">
                  <a:pos x="105" y="67"/>
                </a:cxn>
                <a:cxn ang="0">
                  <a:pos x="99" y="28"/>
                </a:cxn>
                <a:cxn ang="0">
                  <a:pos x="105" y="61"/>
                </a:cxn>
                <a:cxn ang="0">
                  <a:pos x="86" y="29"/>
                </a:cxn>
                <a:cxn ang="0">
                  <a:pos x="62" y="4"/>
                </a:cxn>
                <a:cxn ang="0">
                  <a:pos x="62" y="33"/>
                </a:cxn>
                <a:cxn ang="0">
                  <a:pos x="62" y="4"/>
                </a:cxn>
                <a:cxn ang="0">
                  <a:pos x="25" y="28"/>
                </a:cxn>
                <a:cxn ang="0">
                  <a:pos x="35" y="48"/>
                </a:cxn>
                <a:cxn ang="0">
                  <a:pos x="8" y="34"/>
                </a:cxn>
                <a:cxn ang="0">
                  <a:pos x="35" y="80"/>
                </a:cxn>
                <a:cxn ang="0">
                  <a:pos x="25" y="100"/>
                </a:cxn>
                <a:cxn ang="0">
                  <a:pos x="8" y="94"/>
                </a:cxn>
              </a:cxnLst>
              <a:rect l="0" t="0" r="r" b="b"/>
              <a:pathLst>
                <a:path w="124" h="128">
                  <a:moveTo>
                    <a:pt x="4" y="96"/>
                  </a:moveTo>
                  <a:cubicBezTo>
                    <a:pt x="7" y="101"/>
                    <a:pt x="14" y="104"/>
                    <a:pt x="25" y="104"/>
                  </a:cubicBezTo>
                  <a:cubicBezTo>
                    <a:pt x="25" y="104"/>
                    <a:pt x="25" y="104"/>
                    <a:pt x="25" y="104"/>
                  </a:cubicBezTo>
                  <a:cubicBezTo>
                    <a:pt x="29" y="104"/>
                    <a:pt x="34" y="104"/>
                    <a:pt x="40" y="103"/>
                  </a:cubicBezTo>
                  <a:cubicBezTo>
                    <a:pt x="45" y="118"/>
                    <a:pt x="53" y="128"/>
                    <a:pt x="62" y="128"/>
                  </a:cubicBezTo>
                  <a:cubicBezTo>
                    <a:pt x="71" y="128"/>
                    <a:pt x="79" y="118"/>
                    <a:pt x="84" y="103"/>
                  </a:cubicBezTo>
                  <a:cubicBezTo>
                    <a:pt x="90" y="104"/>
                    <a:pt x="95" y="104"/>
                    <a:pt x="99" y="104"/>
                  </a:cubicBezTo>
                  <a:cubicBezTo>
                    <a:pt x="99" y="104"/>
                    <a:pt x="99" y="104"/>
                    <a:pt x="99" y="104"/>
                  </a:cubicBezTo>
                  <a:cubicBezTo>
                    <a:pt x="110" y="104"/>
                    <a:pt x="117" y="101"/>
                    <a:pt x="120" y="96"/>
                  </a:cubicBezTo>
                  <a:cubicBezTo>
                    <a:pt x="124" y="89"/>
                    <a:pt x="120" y="77"/>
                    <a:pt x="108" y="64"/>
                  </a:cubicBezTo>
                  <a:cubicBezTo>
                    <a:pt x="120" y="51"/>
                    <a:pt x="124" y="39"/>
                    <a:pt x="120" y="32"/>
                  </a:cubicBezTo>
                  <a:cubicBezTo>
                    <a:pt x="117" y="27"/>
                    <a:pt x="110" y="24"/>
                    <a:pt x="99" y="24"/>
                  </a:cubicBezTo>
                  <a:cubicBezTo>
                    <a:pt x="95" y="24"/>
                    <a:pt x="90" y="24"/>
                    <a:pt x="84" y="25"/>
                  </a:cubicBezTo>
                  <a:cubicBezTo>
                    <a:pt x="79" y="10"/>
                    <a:pt x="71" y="0"/>
                    <a:pt x="62" y="0"/>
                  </a:cubicBezTo>
                  <a:cubicBezTo>
                    <a:pt x="53" y="0"/>
                    <a:pt x="45" y="10"/>
                    <a:pt x="40" y="25"/>
                  </a:cubicBezTo>
                  <a:cubicBezTo>
                    <a:pt x="34" y="24"/>
                    <a:pt x="29" y="24"/>
                    <a:pt x="25" y="24"/>
                  </a:cubicBezTo>
                  <a:cubicBezTo>
                    <a:pt x="14" y="24"/>
                    <a:pt x="7" y="27"/>
                    <a:pt x="4" y="32"/>
                  </a:cubicBezTo>
                  <a:cubicBezTo>
                    <a:pt x="0" y="39"/>
                    <a:pt x="4" y="51"/>
                    <a:pt x="16" y="64"/>
                  </a:cubicBezTo>
                  <a:cubicBezTo>
                    <a:pt x="4" y="77"/>
                    <a:pt x="0" y="89"/>
                    <a:pt x="4" y="96"/>
                  </a:cubicBezTo>
                  <a:close/>
                  <a:moveTo>
                    <a:pt x="62" y="124"/>
                  </a:moveTo>
                  <a:cubicBezTo>
                    <a:pt x="55" y="124"/>
                    <a:pt x="48" y="115"/>
                    <a:pt x="43" y="102"/>
                  </a:cubicBezTo>
                  <a:cubicBezTo>
                    <a:pt x="50" y="100"/>
                    <a:pt x="56" y="98"/>
                    <a:pt x="62" y="95"/>
                  </a:cubicBezTo>
                  <a:cubicBezTo>
                    <a:pt x="68" y="98"/>
                    <a:pt x="74" y="100"/>
                    <a:pt x="81" y="102"/>
                  </a:cubicBezTo>
                  <a:cubicBezTo>
                    <a:pt x="76" y="115"/>
                    <a:pt x="69" y="124"/>
                    <a:pt x="62" y="124"/>
                  </a:cubicBezTo>
                  <a:close/>
                  <a:moveTo>
                    <a:pt x="38" y="64"/>
                  </a:moveTo>
                  <a:cubicBezTo>
                    <a:pt x="38" y="59"/>
                    <a:pt x="38" y="55"/>
                    <a:pt x="39" y="50"/>
                  </a:cubicBezTo>
                  <a:cubicBezTo>
                    <a:pt x="42" y="48"/>
                    <a:pt x="46" y="46"/>
                    <a:pt x="50" y="43"/>
                  </a:cubicBezTo>
                  <a:cubicBezTo>
                    <a:pt x="54" y="41"/>
                    <a:pt x="58" y="39"/>
                    <a:pt x="62" y="37"/>
                  </a:cubicBezTo>
                  <a:cubicBezTo>
                    <a:pt x="66" y="39"/>
                    <a:pt x="70" y="41"/>
                    <a:pt x="74" y="43"/>
                  </a:cubicBezTo>
                  <a:cubicBezTo>
                    <a:pt x="78" y="46"/>
                    <a:pt x="82" y="48"/>
                    <a:pt x="85" y="50"/>
                  </a:cubicBezTo>
                  <a:cubicBezTo>
                    <a:pt x="86" y="55"/>
                    <a:pt x="86" y="59"/>
                    <a:pt x="86" y="64"/>
                  </a:cubicBezTo>
                  <a:cubicBezTo>
                    <a:pt x="86" y="69"/>
                    <a:pt x="86" y="73"/>
                    <a:pt x="85" y="78"/>
                  </a:cubicBezTo>
                  <a:cubicBezTo>
                    <a:pt x="82" y="80"/>
                    <a:pt x="78" y="82"/>
                    <a:pt x="74" y="85"/>
                  </a:cubicBezTo>
                  <a:cubicBezTo>
                    <a:pt x="70" y="87"/>
                    <a:pt x="66" y="89"/>
                    <a:pt x="62" y="91"/>
                  </a:cubicBezTo>
                  <a:cubicBezTo>
                    <a:pt x="58" y="89"/>
                    <a:pt x="54" y="87"/>
                    <a:pt x="50" y="85"/>
                  </a:cubicBezTo>
                  <a:cubicBezTo>
                    <a:pt x="46" y="82"/>
                    <a:pt x="42" y="80"/>
                    <a:pt x="39" y="78"/>
                  </a:cubicBezTo>
                  <a:cubicBezTo>
                    <a:pt x="38" y="73"/>
                    <a:pt x="38" y="69"/>
                    <a:pt x="38" y="64"/>
                  </a:cubicBezTo>
                  <a:close/>
                  <a:moveTo>
                    <a:pt x="34" y="74"/>
                  </a:moveTo>
                  <a:cubicBezTo>
                    <a:pt x="30" y="71"/>
                    <a:pt x="26" y="68"/>
                    <a:pt x="22" y="64"/>
                  </a:cubicBezTo>
                  <a:cubicBezTo>
                    <a:pt x="26" y="60"/>
                    <a:pt x="30" y="57"/>
                    <a:pt x="34" y="54"/>
                  </a:cubicBezTo>
                  <a:cubicBezTo>
                    <a:pt x="34" y="57"/>
                    <a:pt x="34" y="60"/>
                    <a:pt x="34" y="64"/>
                  </a:cubicBezTo>
                  <a:cubicBezTo>
                    <a:pt x="34" y="68"/>
                    <a:pt x="34" y="71"/>
                    <a:pt x="34" y="74"/>
                  </a:cubicBezTo>
                  <a:close/>
                  <a:moveTo>
                    <a:pt x="39" y="45"/>
                  </a:moveTo>
                  <a:cubicBezTo>
                    <a:pt x="40" y="40"/>
                    <a:pt x="41" y="35"/>
                    <a:pt x="42" y="30"/>
                  </a:cubicBezTo>
                  <a:cubicBezTo>
                    <a:pt x="47" y="31"/>
                    <a:pt x="52" y="33"/>
                    <a:pt x="57" y="35"/>
                  </a:cubicBezTo>
                  <a:cubicBezTo>
                    <a:pt x="54" y="36"/>
                    <a:pt x="51" y="38"/>
                    <a:pt x="48" y="40"/>
                  </a:cubicBezTo>
                  <a:cubicBezTo>
                    <a:pt x="45" y="42"/>
                    <a:pt x="42" y="43"/>
                    <a:pt x="39" y="45"/>
                  </a:cubicBezTo>
                  <a:close/>
                  <a:moveTo>
                    <a:pt x="67" y="35"/>
                  </a:moveTo>
                  <a:cubicBezTo>
                    <a:pt x="72" y="33"/>
                    <a:pt x="77" y="31"/>
                    <a:pt x="82" y="30"/>
                  </a:cubicBezTo>
                  <a:cubicBezTo>
                    <a:pt x="83" y="35"/>
                    <a:pt x="84" y="40"/>
                    <a:pt x="85" y="45"/>
                  </a:cubicBezTo>
                  <a:cubicBezTo>
                    <a:pt x="82" y="43"/>
                    <a:pt x="79" y="42"/>
                    <a:pt x="76" y="40"/>
                  </a:cubicBezTo>
                  <a:cubicBezTo>
                    <a:pt x="73" y="38"/>
                    <a:pt x="70" y="36"/>
                    <a:pt x="67" y="35"/>
                  </a:cubicBezTo>
                  <a:close/>
                  <a:moveTo>
                    <a:pt x="90" y="54"/>
                  </a:moveTo>
                  <a:cubicBezTo>
                    <a:pt x="94" y="57"/>
                    <a:pt x="98" y="60"/>
                    <a:pt x="102" y="64"/>
                  </a:cubicBezTo>
                  <a:cubicBezTo>
                    <a:pt x="98" y="68"/>
                    <a:pt x="94" y="71"/>
                    <a:pt x="90" y="74"/>
                  </a:cubicBezTo>
                  <a:cubicBezTo>
                    <a:pt x="90" y="71"/>
                    <a:pt x="90" y="68"/>
                    <a:pt x="90" y="64"/>
                  </a:cubicBezTo>
                  <a:cubicBezTo>
                    <a:pt x="90" y="60"/>
                    <a:pt x="90" y="57"/>
                    <a:pt x="90" y="54"/>
                  </a:cubicBezTo>
                  <a:close/>
                  <a:moveTo>
                    <a:pt x="85" y="83"/>
                  </a:moveTo>
                  <a:cubicBezTo>
                    <a:pt x="84" y="88"/>
                    <a:pt x="83" y="93"/>
                    <a:pt x="82" y="98"/>
                  </a:cubicBezTo>
                  <a:cubicBezTo>
                    <a:pt x="77" y="97"/>
                    <a:pt x="72" y="95"/>
                    <a:pt x="67" y="93"/>
                  </a:cubicBezTo>
                  <a:cubicBezTo>
                    <a:pt x="70" y="92"/>
                    <a:pt x="73" y="90"/>
                    <a:pt x="76" y="88"/>
                  </a:cubicBezTo>
                  <a:cubicBezTo>
                    <a:pt x="79" y="86"/>
                    <a:pt x="82" y="85"/>
                    <a:pt x="85" y="83"/>
                  </a:cubicBezTo>
                  <a:close/>
                  <a:moveTo>
                    <a:pt x="48" y="88"/>
                  </a:moveTo>
                  <a:cubicBezTo>
                    <a:pt x="51" y="90"/>
                    <a:pt x="54" y="92"/>
                    <a:pt x="57" y="93"/>
                  </a:cubicBezTo>
                  <a:cubicBezTo>
                    <a:pt x="52" y="95"/>
                    <a:pt x="47" y="97"/>
                    <a:pt x="42" y="98"/>
                  </a:cubicBezTo>
                  <a:cubicBezTo>
                    <a:pt x="41" y="93"/>
                    <a:pt x="40" y="88"/>
                    <a:pt x="39" y="83"/>
                  </a:cubicBezTo>
                  <a:cubicBezTo>
                    <a:pt x="42" y="85"/>
                    <a:pt x="45" y="86"/>
                    <a:pt x="48" y="88"/>
                  </a:cubicBezTo>
                  <a:close/>
                  <a:moveTo>
                    <a:pt x="116" y="94"/>
                  </a:moveTo>
                  <a:cubicBezTo>
                    <a:pt x="114" y="98"/>
                    <a:pt x="108" y="100"/>
                    <a:pt x="99" y="100"/>
                  </a:cubicBezTo>
                  <a:cubicBezTo>
                    <a:pt x="95" y="100"/>
                    <a:pt x="90" y="100"/>
                    <a:pt x="86" y="99"/>
                  </a:cubicBezTo>
                  <a:cubicBezTo>
                    <a:pt x="87" y="93"/>
                    <a:pt x="88" y="87"/>
                    <a:pt x="89" y="80"/>
                  </a:cubicBezTo>
                  <a:cubicBezTo>
                    <a:pt x="95" y="76"/>
                    <a:pt x="101" y="71"/>
                    <a:pt x="105" y="67"/>
                  </a:cubicBezTo>
                  <a:cubicBezTo>
                    <a:pt x="115" y="78"/>
                    <a:pt x="120" y="88"/>
                    <a:pt x="116" y="94"/>
                  </a:cubicBezTo>
                  <a:close/>
                  <a:moveTo>
                    <a:pt x="99" y="28"/>
                  </a:moveTo>
                  <a:cubicBezTo>
                    <a:pt x="108" y="28"/>
                    <a:pt x="114" y="30"/>
                    <a:pt x="116" y="34"/>
                  </a:cubicBezTo>
                  <a:cubicBezTo>
                    <a:pt x="120" y="40"/>
                    <a:pt x="115" y="50"/>
                    <a:pt x="105" y="61"/>
                  </a:cubicBezTo>
                  <a:cubicBezTo>
                    <a:pt x="101" y="57"/>
                    <a:pt x="95" y="52"/>
                    <a:pt x="89" y="48"/>
                  </a:cubicBezTo>
                  <a:cubicBezTo>
                    <a:pt x="88" y="41"/>
                    <a:pt x="87" y="35"/>
                    <a:pt x="86" y="29"/>
                  </a:cubicBezTo>
                  <a:cubicBezTo>
                    <a:pt x="90" y="28"/>
                    <a:pt x="95" y="28"/>
                    <a:pt x="99" y="28"/>
                  </a:cubicBezTo>
                  <a:close/>
                  <a:moveTo>
                    <a:pt x="62" y="4"/>
                  </a:moveTo>
                  <a:cubicBezTo>
                    <a:pt x="69" y="4"/>
                    <a:pt x="76" y="13"/>
                    <a:pt x="81" y="26"/>
                  </a:cubicBezTo>
                  <a:cubicBezTo>
                    <a:pt x="74" y="28"/>
                    <a:pt x="68" y="30"/>
                    <a:pt x="62" y="33"/>
                  </a:cubicBezTo>
                  <a:cubicBezTo>
                    <a:pt x="56" y="30"/>
                    <a:pt x="50" y="28"/>
                    <a:pt x="43" y="26"/>
                  </a:cubicBezTo>
                  <a:cubicBezTo>
                    <a:pt x="48" y="13"/>
                    <a:pt x="55" y="4"/>
                    <a:pt x="62" y="4"/>
                  </a:cubicBezTo>
                  <a:close/>
                  <a:moveTo>
                    <a:pt x="8" y="34"/>
                  </a:moveTo>
                  <a:cubicBezTo>
                    <a:pt x="10" y="30"/>
                    <a:pt x="16" y="28"/>
                    <a:pt x="25" y="28"/>
                  </a:cubicBezTo>
                  <a:cubicBezTo>
                    <a:pt x="29" y="28"/>
                    <a:pt x="34" y="28"/>
                    <a:pt x="38" y="29"/>
                  </a:cubicBezTo>
                  <a:cubicBezTo>
                    <a:pt x="37" y="35"/>
                    <a:pt x="36" y="41"/>
                    <a:pt x="35" y="48"/>
                  </a:cubicBezTo>
                  <a:cubicBezTo>
                    <a:pt x="29" y="52"/>
                    <a:pt x="23" y="57"/>
                    <a:pt x="19" y="61"/>
                  </a:cubicBezTo>
                  <a:cubicBezTo>
                    <a:pt x="9" y="50"/>
                    <a:pt x="4" y="40"/>
                    <a:pt x="8" y="34"/>
                  </a:cubicBezTo>
                  <a:close/>
                  <a:moveTo>
                    <a:pt x="19" y="67"/>
                  </a:moveTo>
                  <a:cubicBezTo>
                    <a:pt x="23" y="71"/>
                    <a:pt x="29" y="76"/>
                    <a:pt x="35" y="80"/>
                  </a:cubicBezTo>
                  <a:cubicBezTo>
                    <a:pt x="36" y="87"/>
                    <a:pt x="37" y="93"/>
                    <a:pt x="38" y="99"/>
                  </a:cubicBezTo>
                  <a:cubicBezTo>
                    <a:pt x="34" y="100"/>
                    <a:pt x="29" y="100"/>
                    <a:pt x="25" y="100"/>
                  </a:cubicBezTo>
                  <a:cubicBezTo>
                    <a:pt x="25" y="100"/>
                    <a:pt x="25" y="100"/>
                    <a:pt x="25" y="100"/>
                  </a:cubicBezTo>
                  <a:cubicBezTo>
                    <a:pt x="16" y="100"/>
                    <a:pt x="10" y="98"/>
                    <a:pt x="8" y="94"/>
                  </a:cubicBezTo>
                  <a:cubicBezTo>
                    <a:pt x="4" y="88"/>
                    <a:pt x="9" y="78"/>
                    <a:pt x="19" y="67"/>
                  </a:cubicBezTo>
                  <a:close/>
                </a:path>
              </a:pathLst>
            </a:custGeom>
            <a:grpFill/>
            <a:ln w="12700">
              <a:solidFill>
                <a:srgbClr val="CA687F"/>
              </a:solidFill>
              <a:round/>
            </a:ln>
          </p:spPr>
          <p:txBody>
            <a:bodyPr/>
            <a:lstStyle/>
            <a:p>
              <a:pPr>
                <a:defRPr/>
              </a:pPr>
              <a:endParaRPr lang="id-ID">
                <a:solidFill>
                  <a:schemeClr val="tx1"/>
                </a:solidFill>
              </a:endParaRPr>
            </a:p>
          </p:txBody>
        </p:sp>
        <p:sp>
          <p:nvSpPr>
            <p:cNvPr id="75" name="Freeform 155"/>
            <p:cNvSpPr>
              <a:spLocks noEditPoints="1"/>
            </p:cNvSpPr>
            <p:nvPr/>
          </p:nvSpPr>
          <p:spPr bwMode="auto">
            <a:xfrm>
              <a:off x="327026" y="3716338"/>
              <a:ext cx="46038" cy="46038"/>
            </a:xfrm>
            <a:custGeom>
              <a:avLst/>
              <a:gdLst/>
              <a:ahLst/>
              <a:cxnLst>
                <a:cxn ang="0">
                  <a:pos x="10" y="20"/>
                </a:cxn>
                <a:cxn ang="0">
                  <a:pos x="20" y="10"/>
                </a:cxn>
                <a:cxn ang="0">
                  <a:pos x="10" y="0"/>
                </a:cxn>
                <a:cxn ang="0">
                  <a:pos x="0" y="10"/>
                </a:cxn>
                <a:cxn ang="0">
                  <a:pos x="10" y="20"/>
                </a:cxn>
                <a:cxn ang="0">
                  <a:pos x="10" y="4"/>
                </a:cxn>
                <a:cxn ang="0">
                  <a:pos x="16" y="10"/>
                </a:cxn>
                <a:cxn ang="0">
                  <a:pos x="10" y="16"/>
                </a:cxn>
                <a:cxn ang="0">
                  <a:pos x="4" y="10"/>
                </a:cxn>
                <a:cxn ang="0">
                  <a:pos x="10" y="4"/>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w="12700">
              <a:solidFill>
                <a:srgbClr val="CA687F"/>
              </a:solidFill>
              <a:round/>
            </a:ln>
          </p:spPr>
          <p:txBody>
            <a:bodyPr/>
            <a:lstStyle/>
            <a:p>
              <a:pPr>
                <a:defRPr/>
              </a:pPr>
              <a:endParaRPr lang="id-ID">
                <a:solidFill>
                  <a:schemeClr val="tx1"/>
                </a:solidFill>
              </a:endParaRPr>
            </a:p>
          </p:txBody>
        </p:sp>
      </p:grpSp>
      <p:sp>
        <p:nvSpPr>
          <p:cNvPr id="76" name="TextBox 36"/>
          <p:cNvSpPr txBox="1">
            <a:spLocks noChangeArrowheads="1"/>
          </p:cNvSpPr>
          <p:nvPr/>
        </p:nvSpPr>
        <p:spPr bwMode="auto">
          <a:xfrm>
            <a:off x="7356137" y="2241800"/>
            <a:ext cx="377159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spcBef>
                <a:spcPct val="0"/>
              </a:spcBef>
              <a:buFontTx/>
              <a:buNone/>
            </a:pPr>
            <a:r>
              <a:rPr lang="zh-CN" altLang="en-US" sz="1600" dirty="0">
                <a:solidFill>
                  <a:schemeClr val="tx1"/>
                </a:solidFill>
                <a:latin typeface="Arial" panose="020B0604020202020204" pitchFamily="34" charset="0"/>
                <a:ea typeface="微软雅黑" panose="020B0503020204020204" charset="-122"/>
                <a:sym typeface="Arial" panose="020B0604020202020204" pitchFamily="34" charset="0"/>
              </a:rPr>
              <a:t>单击添加文本内容单击添加文本内容单击添加文本内容单击添加文本内容</a:t>
            </a:r>
            <a:endParaRPr lang="zh-CN" altLang="en-US" sz="1600" dirty="0">
              <a:solidFill>
                <a:schemeClr val="tx1"/>
              </a:solidFill>
              <a:latin typeface="Arial" panose="020B0604020202020204" pitchFamily="34" charset="0"/>
              <a:ea typeface="微软雅黑" panose="020B0503020204020204" charset="-122"/>
              <a:cs typeface="Open Sans Light"/>
              <a:sym typeface="Arial" panose="020B0604020202020204" pitchFamily="34" charset="0"/>
            </a:endParaRPr>
          </a:p>
          <a:p>
            <a:pPr>
              <a:spcBef>
                <a:spcPct val="0"/>
              </a:spcBef>
              <a:buFontTx/>
              <a:buNone/>
            </a:pPr>
            <a:endParaRPr lang="id-ID" altLang="zh-CN" sz="1600" dirty="0">
              <a:solidFill>
                <a:schemeClr val="tx1">
                  <a:lumMod val="75000"/>
                  <a:lumOff val="25000"/>
                </a:schemeClr>
              </a:solidFill>
              <a:latin typeface="Arial" panose="020B0604020202020204" pitchFamily="34" charset="0"/>
              <a:ea typeface="微软雅黑" panose="020B0503020204020204" charset="-122"/>
              <a:cs typeface="Open Sans Light"/>
              <a:sym typeface="Arial" panose="020B0604020202020204" pitchFamily="34" charset="0"/>
            </a:endParaRPr>
          </a:p>
        </p:txBody>
      </p:sp>
      <p:sp>
        <p:nvSpPr>
          <p:cNvPr id="77" name="文本框 32"/>
          <p:cNvSpPr txBox="1">
            <a:spLocks noChangeArrowheads="1"/>
          </p:cNvSpPr>
          <p:nvPr/>
        </p:nvSpPr>
        <p:spPr bwMode="auto">
          <a:xfrm>
            <a:off x="7356137" y="3341495"/>
            <a:ext cx="1266796" cy="36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eaLnBrk="1" hangingPunct="1">
              <a:spcBef>
                <a:spcPct val="0"/>
              </a:spcBef>
              <a:buFont typeface="Arial" panose="020B0604020202020204" pitchFamily="34" charset="0"/>
              <a:buNone/>
            </a:pPr>
            <a:r>
              <a:rPr lang="zh-CN" altLang="en-US" sz="1800" b="1" dirty="0" smtClean="0">
                <a:solidFill>
                  <a:schemeClr val="tx1"/>
                </a:solidFill>
                <a:latin typeface="方正清刻本悦宋简体" panose="02000000000000000000" pitchFamily="2" charset="-122"/>
                <a:ea typeface="方正清刻本悦宋简体" panose="02000000000000000000" pitchFamily="2" charset="-122"/>
              </a:rPr>
              <a:t>添加标题</a:t>
            </a:r>
            <a:r>
              <a:rPr lang="en-US" altLang="zh-CN" sz="1800" b="1" dirty="0" smtClean="0">
                <a:solidFill>
                  <a:schemeClr val="tx1"/>
                </a:solidFill>
                <a:latin typeface="方正清刻本悦宋简体" panose="02000000000000000000" pitchFamily="2" charset="-122"/>
                <a:ea typeface="方正清刻本悦宋简体" panose="02000000000000000000" pitchFamily="2" charset="-122"/>
              </a:rPr>
              <a:t>2</a:t>
            </a:r>
          </a:p>
        </p:txBody>
      </p:sp>
      <p:grpSp>
        <p:nvGrpSpPr>
          <p:cNvPr id="78" name="Group 398"/>
          <p:cNvGrpSpPr/>
          <p:nvPr/>
        </p:nvGrpSpPr>
        <p:grpSpPr>
          <a:xfrm>
            <a:off x="6795635" y="3451195"/>
            <a:ext cx="391999" cy="405287"/>
            <a:chOff x="209551" y="3594100"/>
            <a:chExt cx="280988" cy="290513"/>
          </a:xfrm>
          <a:solidFill>
            <a:srgbClr val="CA687F"/>
          </a:solidFill>
        </p:grpSpPr>
        <p:sp>
          <p:nvSpPr>
            <p:cNvPr id="79" name="Freeform 154"/>
            <p:cNvSpPr>
              <a:spLocks noEditPoints="1"/>
            </p:cNvSpPr>
            <p:nvPr/>
          </p:nvSpPr>
          <p:spPr bwMode="auto">
            <a:xfrm>
              <a:off x="209551" y="3594100"/>
              <a:ext cx="280988" cy="290513"/>
            </a:xfrm>
            <a:custGeom>
              <a:avLst/>
              <a:gdLst/>
              <a:ahLst/>
              <a:cxnLst>
                <a:cxn ang="0">
                  <a:pos x="25" y="104"/>
                </a:cxn>
                <a:cxn ang="0">
                  <a:pos x="40" y="103"/>
                </a:cxn>
                <a:cxn ang="0">
                  <a:pos x="84" y="103"/>
                </a:cxn>
                <a:cxn ang="0">
                  <a:pos x="99" y="104"/>
                </a:cxn>
                <a:cxn ang="0">
                  <a:pos x="108" y="64"/>
                </a:cxn>
                <a:cxn ang="0">
                  <a:pos x="99" y="24"/>
                </a:cxn>
                <a:cxn ang="0">
                  <a:pos x="62" y="0"/>
                </a:cxn>
                <a:cxn ang="0">
                  <a:pos x="25" y="24"/>
                </a:cxn>
                <a:cxn ang="0">
                  <a:pos x="16" y="64"/>
                </a:cxn>
                <a:cxn ang="0">
                  <a:pos x="62" y="124"/>
                </a:cxn>
                <a:cxn ang="0">
                  <a:pos x="62" y="95"/>
                </a:cxn>
                <a:cxn ang="0">
                  <a:pos x="62" y="124"/>
                </a:cxn>
                <a:cxn ang="0">
                  <a:pos x="39" y="50"/>
                </a:cxn>
                <a:cxn ang="0">
                  <a:pos x="62" y="37"/>
                </a:cxn>
                <a:cxn ang="0">
                  <a:pos x="85" y="50"/>
                </a:cxn>
                <a:cxn ang="0">
                  <a:pos x="85" y="78"/>
                </a:cxn>
                <a:cxn ang="0">
                  <a:pos x="62" y="91"/>
                </a:cxn>
                <a:cxn ang="0">
                  <a:pos x="39" y="78"/>
                </a:cxn>
                <a:cxn ang="0">
                  <a:pos x="34" y="74"/>
                </a:cxn>
                <a:cxn ang="0">
                  <a:pos x="34" y="54"/>
                </a:cxn>
                <a:cxn ang="0">
                  <a:pos x="34" y="74"/>
                </a:cxn>
                <a:cxn ang="0">
                  <a:pos x="42" y="30"/>
                </a:cxn>
                <a:cxn ang="0">
                  <a:pos x="48" y="40"/>
                </a:cxn>
                <a:cxn ang="0">
                  <a:pos x="67" y="35"/>
                </a:cxn>
                <a:cxn ang="0">
                  <a:pos x="85" y="45"/>
                </a:cxn>
                <a:cxn ang="0">
                  <a:pos x="67" y="35"/>
                </a:cxn>
                <a:cxn ang="0">
                  <a:pos x="102" y="64"/>
                </a:cxn>
                <a:cxn ang="0">
                  <a:pos x="90" y="64"/>
                </a:cxn>
                <a:cxn ang="0">
                  <a:pos x="85" y="83"/>
                </a:cxn>
                <a:cxn ang="0">
                  <a:pos x="67" y="93"/>
                </a:cxn>
                <a:cxn ang="0">
                  <a:pos x="85" y="83"/>
                </a:cxn>
                <a:cxn ang="0">
                  <a:pos x="57" y="93"/>
                </a:cxn>
                <a:cxn ang="0">
                  <a:pos x="39" y="83"/>
                </a:cxn>
                <a:cxn ang="0">
                  <a:pos x="116" y="94"/>
                </a:cxn>
                <a:cxn ang="0">
                  <a:pos x="86" y="99"/>
                </a:cxn>
                <a:cxn ang="0">
                  <a:pos x="105" y="67"/>
                </a:cxn>
                <a:cxn ang="0">
                  <a:pos x="99" y="28"/>
                </a:cxn>
                <a:cxn ang="0">
                  <a:pos x="105" y="61"/>
                </a:cxn>
                <a:cxn ang="0">
                  <a:pos x="86" y="29"/>
                </a:cxn>
                <a:cxn ang="0">
                  <a:pos x="62" y="4"/>
                </a:cxn>
                <a:cxn ang="0">
                  <a:pos x="62" y="33"/>
                </a:cxn>
                <a:cxn ang="0">
                  <a:pos x="62" y="4"/>
                </a:cxn>
                <a:cxn ang="0">
                  <a:pos x="25" y="28"/>
                </a:cxn>
                <a:cxn ang="0">
                  <a:pos x="35" y="48"/>
                </a:cxn>
                <a:cxn ang="0">
                  <a:pos x="8" y="34"/>
                </a:cxn>
                <a:cxn ang="0">
                  <a:pos x="35" y="80"/>
                </a:cxn>
                <a:cxn ang="0">
                  <a:pos x="25" y="100"/>
                </a:cxn>
                <a:cxn ang="0">
                  <a:pos x="8" y="94"/>
                </a:cxn>
              </a:cxnLst>
              <a:rect l="0" t="0" r="r" b="b"/>
              <a:pathLst>
                <a:path w="124" h="128">
                  <a:moveTo>
                    <a:pt x="4" y="96"/>
                  </a:moveTo>
                  <a:cubicBezTo>
                    <a:pt x="7" y="101"/>
                    <a:pt x="14" y="104"/>
                    <a:pt x="25" y="104"/>
                  </a:cubicBezTo>
                  <a:cubicBezTo>
                    <a:pt x="25" y="104"/>
                    <a:pt x="25" y="104"/>
                    <a:pt x="25" y="104"/>
                  </a:cubicBezTo>
                  <a:cubicBezTo>
                    <a:pt x="29" y="104"/>
                    <a:pt x="34" y="104"/>
                    <a:pt x="40" y="103"/>
                  </a:cubicBezTo>
                  <a:cubicBezTo>
                    <a:pt x="45" y="118"/>
                    <a:pt x="53" y="128"/>
                    <a:pt x="62" y="128"/>
                  </a:cubicBezTo>
                  <a:cubicBezTo>
                    <a:pt x="71" y="128"/>
                    <a:pt x="79" y="118"/>
                    <a:pt x="84" y="103"/>
                  </a:cubicBezTo>
                  <a:cubicBezTo>
                    <a:pt x="90" y="104"/>
                    <a:pt x="95" y="104"/>
                    <a:pt x="99" y="104"/>
                  </a:cubicBezTo>
                  <a:cubicBezTo>
                    <a:pt x="99" y="104"/>
                    <a:pt x="99" y="104"/>
                    <a:pt x="99" y="104"/>
                  </a:cubicBezTo>
                  <a:cubicBezTo>
                    <a:pt x="110" y="104"/>
                    <a:pt x="117" y="101"/>
                    <a:pt x="120" y="96"/>
                  </a:cubicBezTo>
                  <a:cubicBezTo>
                    <a:pt x="124" y="89"/>
                    <a:pt x="120" y="77"/>
                    <a:pt x="108" y="64"/>
                  </a:cubicBezTo>
                  <a:cubicBezTo>
                    <a:pt x="120" y="51"/>
                    <a:pt x="124" y="39"/>
                    <a:pt x="120" y="32"/>
                  </a:cubicBezTo>
                  <a:cubicBezTo>
                    <a:pt x="117" y="27"/>
                    <a:pt x="110" y="24"/>
                    <a:pt x="99" y="24"/>
                  </a:cubicBezTo>
                  <a:cubicBezTo>
                    <a:pt x="95" y="24"/>
                    <a:pt x="90" y="24"/>
                    <a:pt x="84" y="25"/>
                  </a:cubicBezTo>
                  <a:cubicBezTo>
                    <a:pt x="79" y="10"/>
                    <a:pt x="71" y="0"/>
                    <a:pt x="62" y="0"/>
                  </a:cubicBezTo>
                  <a:cubicBezTo>
                    <a:pt x="53" y="0"/>
                    <a:pt x="45" y="10"/>
                    <a:pt x="40" y="25"/>
                  </a:cubicBezTo>
                  <a:cubicBezTo>
                    <a:pt x="34" y="24"/>
                    <a:pt x="29" y="24"/>
                    <a:pt x="25" y="24"/>
                  </a:cubicBezTo>
                  <a:cubicBezTo>
                    <a:pt x="14" y="24"/>
                    <a:pt x="7" y="27"/>
                    <a:pt x="4" y="32"/>
                  </a:cubicBezTo>
                  <a:cubicBezTo>
                    <a:pt x="0" y="39"/>
                    <a:pt x="4" y="51"/>
                    <a:pt x="16" y="64"/>
                  </a:cubicBezTo>
                  <a:cubicBezTo>
                    <a:pt x="4" y="77"/>
                    <a:pt x="0" y="89"/>
                    <a:pt x="4" y="96"/>
                  </a:cubicBezTo>
                  <a:close/>
                  <a:moveTo>
                    <a:pt x="62" y="124"/>
                  </a:moveTo>
                  <a:cubicBezTo>
                    <a:pt x="55" y="124"/>
                    <a:pt x="48" y="115"/>
                    <a:pt x="43" y="102"/>
                  </a:cubicBezTo>
                  <a:cubicBezTo>
                    <a:pt x="50" y="100"/>
                    <a:pt x="56" y="98"/>
                    <a:pt x="62" y="95"/>
                  </a:cubicBezTo>
                  <a:cubicBezTo>
                    <a:pt x="68" y="98"/>
                    <a:pt x="74" y="100"/>
                    <a:pt x="81" y="102"/>
                  </a:cubicBezTo>
                  <a:cubicBezTo>
                    <a:pt x="76" y="115"/>
                    <a:pt x="69" y="124"/>
                    <a:pt x="62" y="124"/>
                  </a:cubicBezTo>
                  <a:close/>
                  <a:moveTo>
                    <a:pt x="38" y="64"/>
                  </a:moveTo>
                  <a:cubicBezTo>
                    <a:pt x="38" y="59"/>
                    <a:pt x="38" y="55"/>
                    <a:pt x="39" y="50"/>
                  </a:cubicBezTo>
                  <a:cubicBezTo>
                    <a:pt x="42" y="48"/>
                    <a:pt x="46" y="46"/>
                    <a:pt x="50" y="43"/>
                  </a:cubicBezTo>
                  <a:cubicBezTo>
                    <a:pt x="54" y="41"/>
                    <a:pt x="58" y="39"/>
                    <a:pt x="62" y="37"/>
                  </a:cubicBezTo>
                  <a:cubicBezTo>
                    <a:pt x="66" y="39"/>
                    <a:pt x="70" y="41"/>
                    <a:pt x="74" y="43"/>
                  </a:cubicBezTo>
                  <a:cubicBezTo>
                    <a:pt x="78" y="46"/>
                    <a:pt x="82" y="48"/>
                    <a:pt x="85" y="50"/>
                  </a:cubicBezTo>
                  <a:cubicBezTo>
                    <a:pt x="86" y="55"/>
                    <a:pt x="86" y="59"/>
                    <a:pt x="86" y="64"/>
                  </a:cubicBezTo>
                  <a:cubicBezTo>
                    <a:pt x="86" y="69"/>
                    <a:pt x="86" y="73"/>
                    <a:pt x="85" y="78"/>
                  </a:cubicBezTo>
                  <a:cubicBezTo>
                    <a:pt x="82" y="80"/>
                    <a:pt x="78" y="82"/>
                    <a:pt x="74" y="85"/>
                  </a:cubicBezTo>
                  <a:cubicBezTo>
                    <a:pt x="70" y="87"/>
                    <a:pt x="66" y="89"/>
                    <a:pt x="62" y="91"/>
                  </a:cubicBezTo>
                  <a:cubicBezTo>
                    <a:pt x="58" y="89"/>
                    <a:pt x="54" y="87"/>
                    <a:pt x="50" y="85"/>
                  </a:cubicBezTo>
                  <a:cubicBezTo>
                    <a:pt x="46" y="82"/>
                    <a:pt x="42" y="80"/>
                    <a:pt x="39" y="78"/>
                  </a:cubicBezTo>
                  <a:cubicBezTo>
                    <a:pt x="38" y="73"/>
                    <a:pt x="38" y="69"/>
                    <a:pt x="38" y="64"/>
                  </a:cubicBezTo>
                  <a:close/>
                  <a:moveTo>
                    <a:pt x="34" y="74"/>
                  </a:moveTo>
                  <a:cubicBezTo>
                    <a:pt x="30" y="71"/>
                    <a:pt x="26" y="68"/>
                    <a:pt x="22" y="64"/>
                  </a:cubicBezTo>
                  <a:cubicBezTo>
                    <a:pt x="26" y="60"/>
                    <a:pt x="30" y="57"/>
                    <a:pt x="34" y="54"/>
                  </a:cubicBezTo>
                  <a:cubicBezTo>
                    <a:pt x="34" y="57"/>
                    <a:pt x="34" y="60"/>
                    <a:pt x="34" y="64"/>
                  </a:cubicBezTo>
                  <a:cubicBezTo>
                    <a:pt x="34" y="68"/>
                    <a:pt x="34" y="71"/>
                    <a:pt x="34" y="74"/>
                  </a:cubicBezTo>
                  <a:close/>
                  <a:moveTo>
                    <a:pt x="39" y="45"/>
                  </a:moveTo>
                  <a:cubicBezTo>
                    <a:pt x="40" y="40"/>
                    <a:pt x="41" y="35"/>
                    <a:pt x="42" y="30"/>
                  </a:cubicBezTo>
                  <a:cubicBezTo>
                    <a:pt x="47" y="31"/>
                    <a:pt x="52" y="33"/>
                    <a:pt x="57" y="35"/>
                  </a:cubicBezTo>
                  <a:cubicBezTo>
                    <a:pt x="54" y="36"/>
                    <a:pt x="51" y="38"/>
                    <a:pt x="48" y="40"/>
                  </a:cubicBezTo>
                  <a:cubicBezTo>
                    <a:pt x="45" y="42"/>
                    <a:pt x="42" y="43"/>
                    <a:pt x="39" y="45"/>
                  </a:cubicBezTo>
                  <a:close/>
                  <a:moveTo>
                    <a:pt x="67" y="35"/>
                  </a:moveTo>
                  <a:cubicBezTo>
                    <a:pt x="72" y="33"/>
                    <a:pt x="77" y="31"/>
                    <a:pt x="82" y="30"/>
                  </a:cubicBezTo>
                  <a:cubicBezTo>
                    <a:pt x="83" y="35"/>
                    <a:pt x="84" y="40"/>
                    <a:pt x="85" y="45"/>
                  </a:cubicBezTo>
                  <a:cubicBezTo>
                    <a:pt x="82" y="43"/>
                    <a:pt x="79" y="42"/>
                    <a:pt x="76" y="40"/>
                  </a:cubicBezTo>
                  <a:cubicBezTo>
                    <a:pt x="73" y="38"/>
                    <a:pt x="70" y="36"/>
                    <a:pt x="67" y="35"/>
                  </a:cubicBezTo>
                  <a:close/>
                  <a:moveTo>
                    <a:pt x="90" y="54"/>
                  </a:moveTo>
                  <a:cubicBezTo>
                    <a:pt x="94" y="57"/>
                    <a:pt x="98" y="60"/>
                    <a:pt x="102" y="64"/>
                  </a:cubicBezTo>
                  <a:cubicBezTo>
                    <a:pt x="98" y="68"/>
                    <a:pt x="94" y="71"/>
                    <a:pt x="90" y="74"/>
                  </a:cubicBezTo>
                  <a:cubicBezTo>
                    <a:pt x="90" y="71"/>
                    <a:pt x="90" y="68"/>
                    <a:pt x="90" y="64"/>
                  </a:cubicBezTo>
                  <a:cubicBezTo>
                    <a:pt x="90" y="60"/>
                    <a:pt x="90" y="57"/>
                    <a:pt x="90" y="54"/>
                  </a:cubicBezTo>
                  <a:close/>
                  <a:moveTo>
                    <a:pt x="85" y="83"/>
                  </a:moveTo>
                  <a:cubicBezTo>
                    <a:pt x="84" y="88"/>
                    <a:pt x="83" y="93"/>
                    <a:pt x="82" y="98"/>
                  </a:cubicBezTo>
                  <a:cubicBezTo>
                    <a:pt x="77" y="97"/>
                    <a:pt x="72" y="95"/>
                    <a:pt x="67" y="93"/>
                  </a:cubicBezTo>
                  <a:cubicBezTo>
                    <a:pt x="70" y="92"/>
                    <a:pt x="73" y="90"/>
                    <a:pt x="76" y="88"/>
                  </a:cubicBezTo>
                  <a:cubicBezTo>
                    <a:pt x="79" y="86"/>
                    <a:pt x="82" y="85"/>
                    <a:pt x="85" y="83"/>
                  </a:cubicBezTo>
                  <a:close/>
                  <a:moveTo>
                    <a:pt x="48" y="88"/>
                  </a:moveTo>
                  <a:cubicBezTo>
                    <a:pt x="51" y="90"/>
                    <a:pt x="54" y="92"/>
                    <a:pt x="57" y="93"/>
                  </a:cubicBezTo>
                  <a:cubicBezTo>
                    <a:pt x="52" y="95"/>
                    <a:pt x="47" y="97"/>
                    <a:pt x="42" y="98"/>
                  </a:cubicBezTo>
                  <a:cubicBezTo>
                    <a:pt x="41" y="93"/>
                    <a:pt x="40" y="88"/>
                    <a:pt x="39" y="83"/>
                  </a:cubicBezTo>
                  <a:cubicBezTo>
                    <a:pt x="42" y="85"/>
                    <a:pt x="45" y="86"/>
                    <a:pt x="48" y="88"/>
                  </a:cubicBezTo>
                  <a:close/>
                  <a:moveTo>
                    <a:pt x="116" y="94"/>
                  </a:moveTo>
                  <a:cubicBezTo>
                    <a:pt x="114" y="98"/>
                    <a:pt x="108" y="100"/>
                    <a:pt x="99" y="100"/>
                  </a:cubicBezTo>
                  <a:cubicBezTo>
                    <a:pt x="95" y="100"/>
                    <a:pt x="90" y="100"/>
                    <a:pt x="86" y="99"/>
                  </a:cubicBezTo>
                  <a:cubicBezTo>
                    <a:pt x="87" y="93"/>
                    <a:pt x="88" y="87"/>
                    <a:pt x="89" y="80"/>
                  </a:cubicBezTo>
                  <a:cubicBezTo>
                    <a:pt x="95" y="76"/>
                    <a:pt x="101" y="71"/>
                    <a:pt x="105" y="67"/>
                  </a:cubicBezTo>
                  <a:cubicBezTo>
                    <a:pt x="115" y="78"/>
                    <a:pt x="120" y="88"/>
                    <a:pt x="116" y="94"/>
                  </a:cubicBezTo>
                  <a:close/>
                  <a:moveTo>
                    <a:pt x="99" y="28"/>
                  </a:moveTo>
                  <a:cubicBezTo>
                    <a:pt x="108" y="28"/>
                    <a:pt x="114" y="30"/>
                    <a:pt x="116" y="34"/>
                  </a:cubicBezTo>
                  <a:cubicBezTo>
                    <a:pt x="120" y="40"/>
                    <a:pt x="115" y="50"/>
                    <a:pt x="105" y="61"/>
                  </a:cubicBezTo>
                  <a:cubicBezTo>
                    <a:pt x="101" y="57"/>
                    <a:pt x="95" y="52"/>
                    <a:pt x="89" y="48"/>
                  </a:cubicBezTo>
                  <a:cubicBezTo>
                    <a:pt x="88" y="41"/>
                    <a:pt x="87" y="35"/>
                    <a:pt x="86" y="29"/>
                  </a:cubicBezTo>
                  <a:cubicBezTo>
                    <a:pt x="90" y="28"/>
                    <a:pt x="95" y="28"/>
                    <a:pt x="99" y="28"/>
                  </a:cubicBezTo>
                  <a:close/>
                  <a:moveTo>
                    <a:pt x="62" y="4"/>
                  </a:moveTo>
                  <a:cubicBezTo>
                    <a:pt x="69" y="4"/>
                    <a:pt x="76" y="13"/>
                    <a:pt x="81" y="26"/>
                  </a:cubicBezTo>
                  <a:cubicBezTo>
                    <a:pt x="74" y="28"/>
                    <a:pt x="68" y="30"/>
                    <a:pt x="62" y="33"/>
                  </a:cubicBezTo>
                  <a:cubicBezTo>
                    <a:pt x="56" y="30"/>
                    <a:pt x="50" y="28"/>
                    <a:pt x="43" y="26"/>
                  </a:cubicBezTo>
                  <a:cubicBezTo>
                    <a:pt x="48" y="13"/>
                    <a:pt x="55" y="4"/>
                    <a:pt x="62" y="4"/>
                  </a:cubicBezTo>
                  <a:close/>
                  <a:moveTo>
                    <a:pt x="8" y="34"/>
                  </a:moveTo>
                  <a:cubicBezTo>
                    <a:pt x="10" y="30"/>
                    <a:pt x="16" y="28"/>
                    <a:pt x="25" y="28"/>
                  </a:cubicBezTo>
                  <a:cubicBezTo>
                    <a:pt x="29" y="28"/>
                    <a:pt x="34" y="28"/>
                    <a:pt x="38" y="29"/>
                  </a:cubicBezTo>
                  <a:cubicBezTo>
                    <a:pt x="37" y="35"/>
                    <a:pt x="36" y="41"/>
                    <a:pt x="35" y="48"/>
                  </a:cubicBezTo>
                  <a:cubicBezTo>
                    <a:pt x="29" y="52"/>
                    <a:pt x="23" y="57"/>
                    <a:pt x="19" y="61"/>
                  </a:cubicBezTo>
                  <a:cubicBezTo>
                    <a:pt x="9" y="50"/>
                    <a:pt x="4" y="40"/>
                    <a:pt x="8" y="34"/>
                  </a:cubicBezTo>
                  <a:close/>
                  <a:moveTo>
                    <a:pt x="19" y="67"/>
                  </a:moveTo>
                  <a:cubicBezTo>
                    <a:pt x="23" y="71"/>
                    <a:pt x="29" y="76"/>
                    <a:pt x="35" y="80"/>
                  </a:cubicBezTo>
                  <a:cubicBezTo>
                    <a:pt x="36" y="87"/>
                    <a:pt x="37" y="93"/>
                    <a:pt x="38" y="99"/>
                  </a:cubicBezTo>
                  <a:cubicBezTo>
                    <a:pt x="34" y="100"/>
                    <a:pt x="29" y="100"/>
                    <a:pt x="25" y="100"/>
                  </a:cubicBezTo>
                  <a:cubicBezTo>
                    <a:pt x="25" y="100"/>
                    <a:pt x="25" y="100"/>
                    <a:pt x="25" y="100"/>
                  </a:cubicBezTo>
                  <a:cubicBezTo>
                    <a:pt x="16" y="100"/>
                    <a:pt x="10" y="98"/>
                    <a:pt x="8" y="94"/>
                  </a:cubicBezTo>
                  <a:cubicBezTo>
                    <a:pt x="4" y="88"/>
                    <a:pt x="9" y="78"/>
                    <a:pt x="19" y="67"/>
                  </a:cubicBezTo>
                  <a:close/>
                </a:path>
              </a:pathLst>
            </a:custGeom>
            <a:grpFill/>
            <a:ln w="12700">
              <a:solidFill>
                <a:srgbClr val="CA687F"/>
              </a:solidFill>
              <a:round/>
            </a:ln>
          </p:spPr>
          <p:txBody>
            <a:bodyPr/>
            <a:lstStyle/>
            <a:p>
              <a:pPr>
                <a:defRPr/>
              </a:pPr>
              <a:endParaRPr lang="id-ID">
                <a:solidFill>
                  <a:schemeClr val="tx1"/>
                </a:solidFill>
              </a:endParaRPr>
            </a:p>
          </p:txBody>
        </p:sp>
        <p:sp>
          <p:nvSpPr>
            <p:cNvPr id="80" name="Freeform 155"/>
            <p:cNvSpPr>
              <a:spLocks noEditPoints="1"/>
            </p:cNvSpPr>
            <p:nvPr/>
          </p:nvSpPr>
          <p:spPr bwMode="auto">
            <a:xfrm>
              <a:off x="327026" y="3716338"/>
              <a:ext cx="46038" cy="46038"/>
            </a:xfrm>
            <a:custGeom>
              <a:avLst/>
              <a:gdLst/>
              <a:ahLst/>
              <a:cxnLst>
                <a:cxn ang="0">
                  <a:pos x="10" y="20"/>
                </a:cxn>
                <a:cxn ang="0">
                  <a:pos x="20" y="10"/>
                </a:cxn>
                <a:cxn ang="0">
                  <a:pos x="10" y="0"/>
                </a:cxn>
                <a:cxn ang="0">
                  <a:pos x="0" y="10"/>
                </a:cxn>
                <a:cxn ang="0">
                  <a:pos x="10" y="20"/>
                </a:cxn>
                <a:cxn ang="0">
                  <a:pos x="10" y="4"/>
                </a:cxn>
                <a:cxn ang="0">
                  <a:pos x="16" y="10"/>
                </a:cxn>
                <a:cxn ang="0">
                  <a:pos x="10" y="16"/>
                </a:cxn>
                <a:cxn ang="0">
                  <a:pos x="4" y="10"/>
                </a:cxn>
                <a:cxn ang="0">
                  <a:pos x="10" y="4"/>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w="12700">
              <a:solidFill>
                <a:srgbClr val="CA687F"/>
              </a:solidFill>
              <a:round/>
            </a:ln>
          </p:spPr>
          <p:txBody>
            <a:bodyPr/>
            <a:lstStyle/>
            <a:p>
              <a:pPr>
                <a:defRPr/>
              </a:pPr>
              <a:endParaRPr lang="id-ID">
                <a:solidFill>
                  <a:schemeClr val="tx1"/>
                </a:solidFill>
              </a:endParaRPr>
            </a:p>
          </p:txBody>
        </p:sp>
      </p:grpSp>
      <p:sp>
        <p:nvSpPr>
          <p:cNvPr id="81" name="TextBox 36"/>
          <p:cNvSpPr txBox="1">
            <a:spLocks noChangeArrowheads="1"/>
          </p:cNvSpPr>
          <p:nvPr/>
        </p:nvSpPr>
        <p:spPr bwMode="auto">
          <a:xfrm>
            <a:off x="7356137" y="3710827"/>
            <a:ext cx="37715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spcBef>
                <a:spcPct val="0"/>
              </a:spcBef>
              <a:buFontTx/>
              <a:buNone/>
            </a:pPr>
            <a:r>
              <a:rPr lang="zh-CN" altLang="en-US" sz="1600" dirty="0">
                <a:solidFill>
                  <a:schemeClr val="tx1"/>
                </a:solidFill>
                <a:latin typeface="Arial" panose="020B0604020202020204" pitchFamily="34" charset="0"/>
                <a:ea typeface="微软雅黑" panose="020B0503020204020204" charset="-122"/>
                <a:sym typeface="Arial" panose="020B0604020202020204" pitchFamily="34" charset="0"/>
              </a:rPr>
              <a:t>单击添加文本内容单击添加文本内容单击添加文本内容单击添加文本内容</a:t>
            </a:r>
            <a:endParaRPr lang="zh-CN" altLang="en-US" sz="1600" dirty="0">
              <a:solidFill>
                <a:schemeClr val="tx1"/>
              </a:solidFill>
              <a:latin typeface="Arial" panose="020B0604020202020204" pitchFamily="34" charset="0"/>
              <a:ea typeface="微软雅黑" panose="020B0503020204020204" charset="-122"/>
              <a:cs typeface="Open Sans Light"/>
              <a:sym typeface="Arial" panose="020B0604020202020204" pitchFamily="34" charset="0"/>
            </a:endParaRPr>
          </a:p>
          <a:p>
            <a:pPr>
              <a:spcBef>
                <a:spcPct val="0"/>
              </a:spcBef>
              <a:buFontTx/>
              <a:buNone/>
            </a:pPr>
            <a:endParaRPr lang="id-ID" altLang="zh-CN" sz="1600" dirty="0">
              <a:solidFill>
                <a:schemeClr val="tx1">
                  <a:lumMod val="75000"/>
                  <a:lumOff val="25000"/>
                </a:schemeClr>
              </a:solidFill>
              <a:latin typeface="Arial" panose="020B0604020202020204" pitchFamily="34" charset="0"/>
              <a:ea typeface="微软雅黑" panose="020B0503020204020204" charset="-122"/>
              <a:cs typeface="Open Sans Light"/>
              <a:sym typeface="Arial" panose="020B0604020202020204" pitchFamily="34" charset="0"/>
            </a:endParaRPr>
          </a:p>
        </p:txBody>
      </p:sp>
      <p:sp>
        <p:nvSpPr>
          <p:cNvPr id="82" name="文本框 32"/>
          <p:cNvSpPr txBox="1">
            <a:spLocks noChangeArrowheads="1"/>
          </p:cNvSpPr>
          <p:nvPr/>
        </p:nvSpPr>
        <p:spPr bwMode="auto">
          <a:xfrm>
            <a:off x="7356137" y="4738958"/>
            <a:ext cx="1266796" cy="36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eaLnBrk="1" hangingPunct="1">
              <a:spcBef>
                <a:spcPct val="0"/>
              </a:spcBef>
              <a:buFont typeface="Arial" panose="020B0604020202020204" pitchFamily="34" charset="0"/>
              <a:buNone/>
            </a:pPr>
            <a:r>
              <a:rPr lang="zh-CN" altLang="en-US" sz="1800" b="1" dirty="0" smtClean="0">
                <a:solidFill>
                  <a:schemeClr val="tx1"/>
                </a:solidFill>
                <a:latin typeface="方正清刻本悦宋简体" panose="02000000000000000000" pitchFamily="2" charset="-122"/>
                <a:ea typeface="方正清刻本悦宋简体" panose="02000000000000000000" pitchFamily="2" charset="-122"/>
              </a:rPr>
              <a:t>添加标题</a:t>
            </a:r>
            <a:r>
              <a:rPr lang="en-US" altLang="zh-CN" sz="1800" b="1" dirty="0" smtClean="0">
                <a:solidFill>
                  <a:schemeClr val="tx1"/>
                </a:solidFill>
                <a:latin typeface="方正清刻本悦宋简体" panose="02000000000000000000" pitchFamily="2" charset="-122"/>
                <a:ea typeface="方正清刻本悦宋简体" panose="02000000000000000000" pitchFamily="2" charset="-122"/>
              </a:rPr>
              <a:t>3</a:t>
            </a:r>
          </a:p>
        </p:txBody>
      </p:sp>
      <p:grpSp>
        <p:nvGrpSpPr>
          <p:cNvPr id="83" name="Group 398"/>
          <p:cNvGrpSpPr/>
          <p:nvPr/>
        </p:nvGrpSpPr>
        <p:grpSpPr>
          <a:xfrm>
            <a:off x="6795635" y="4848083"/>
            <a:ext cx="391999" cy="405287"/>
            <a:chOff x="209551" y="3594100"/>
            <a:chExt cx="280988" cy="290513"/>
          </a:xfrm>
          <a:solidFill>
            <a:srgbClr val="CA687F"/>
          </a:solidFill>
        </p:grpSpPr>
        <p:sp>
          <p:nvSpPr>
            <p:cNvPr id="84" name="Freeform 154"/>
            <p:cNvSpPr>
              <a:spLocks noEditPoints="1"/>
            </p:cNvSpPr>
            <p:nvPr/>
          </p:nvSpPr>
          <p:spPr bwMode="auto">
            <a:xfrm>
              <a:off x="209551" y="3594100"/>
              <a:ext cx="280988" cy="290513"/>
            </a:xfrm>
            <a:custGeom>
              <a:avLst/>
              <a:gdLst/>
              <a:ahLst/>
              <a:cxnLst>
                <a:cxn ang="0">
                  <a:pos x="25" y="104"/>
                </a:cxn>
                <a:cxn ang="0">
                  <a:pos x="40" y="103"/>
                </a:cxn>
                <a:cxn ang="0">
                  <a:pos x="84" y="103"/>
                </a:cxn>
                <a:cxn ang="0">
                  <a:pos x="99" y="104"/>
                </a:cxn>
                <a:cxn ang="0">
                  <a:pos x="108" y="64"/>
                </a:cxn>
                <a:cxn ang="0">
                  <a:pos x="99" y="24"/>
                </a:cxn>
                <a:cxn ang="0">
                  <a:pos x="62" y="0"/>
                </a:cxn>
                <a:cxn ang="0">
                  <a:pos x="25" y="24"/>
                </a:cxn>
                <a:cxn ang="0">
                  <a:pos x="16" y="64"/>
                </a:cxn>
                <a:cxn ang="0">
                  <a:pos x="62" y="124"/>
                </a:cxn>
                <a:cxn ang="0">
                  <a:pos x="62" y="95"/>
                </a:cxn>
                <a:cxn ang="0">
                  <a:pos x="62" y="124"/>
                </a:cxn>
                <a:cxn ang="0">
                  <a:pos x="39" y="50"/>
                </a:cxn>
                <a:cxn ang="0">
                  <a:pos x="62" y="37"/>
                </a:cxn>
                <a:cxn ang="0">
                  <a:pos x="85" y="50"/>
                </a:cxn>
                <a:cxn ang="0">
                  <a:pos x="85" y="78"/>
                </a:cxn>
                <a:cxn ang="0">
                  <a:pos x="62" y="91"/>
                </a:cxn>
                <a:cxn ang="0">
                  <a:pos x="39" y="78"/>
                </a:cxn>
                <a:cxn ang="0">
                  <a:pos x="34" y="74"/>
                </a:cxn>
                <a:cxn ang="0">
                  <a:pos x="34" y="54"/>
                </a:cxn>
                <a:cxn ang="0">
                  <a:pos x="34" y="74"/>
                </a:cxn>
                <a:cxn ang="0">
                  <a:pos x="42" y="30"/>
                </a:cxn>
                <a:cxn ang="0">
                  <a:pos x="48" y="40"/>
                </a:cxn>
                <a:cxn ang="0">
                  <a:pos x="67" y="35"/>
                </a:cxn>
                <a:cxn ang="0">
                  <a:pos x="85" y="45"/>
                </a:cxn>
                <a:cxn ang="0">
                  <a:pos x="67" y="35"/>
                </a:cxn>
                <a:cxn ang="0">
                  <a:pos x="102" y="64"/>
                </a:cxn>
                <a:cxn ang="0">
                  <a:pos x="90" y="64"/>
                </a:cxn>
                <a:cxn ang="0">
                  <a:pos x="85" y="83"/>
                </a:cxn>
                <a:cxn ang="0">
                  <a:pos x="67" y="93"/>
                </a:cxn>
                <a:cxn ang="0">
                  <a:pos x="85" y="83"/>
                </a:cxn>
                <a:cxn ang="0">
                  <a:pos x="57" y="93"/>
                </a:cxn>
                <a:cxn ang="0">
                  <a:pos x="39" y="83"/>
                </a:cxn>
                <a:cxn ang="0">
                  <a:pos x="116" y="94"/>
                </a:cxn>
                <a:cxn ang="0">
                  <a:pos x="86" y="99"/>
                </a:cxn>
                <a:cxn ang="0">
                  <a:pos x="105" y="67"/>
                </a:cxn>
                <a:cxn ang="0">
                  <a:pos x="99" y="28"/>
                </a:cxn>
                <a:cxn ang="0">
                  <a:pos x="105" y="61"/>
                </a:cxn>
                <a:cxn ang="0">
                  <a:pos x="86" y="29"/>
                </a:cxn>
                <a:cxn ang="0">
                  <a:pos x="62" y="4"/>
                </a:cxn>
                <a:cxn ang="0">
                  <a:pos x="62" y="33"/>
                </a:cxn>
                <a:cxn ang="0">
                  <a:pos x="62" y="4"/>
                </a:cxn>
                <a:cxn ang="0">
                  <a:pos x="25" y="28"/>
                </a:cxn>
                <a:cxn ang="0">
                  <a:pos x="35" y="48"/>
                </a:cxn>
                <a:cxn ang="0">
                  <a:pos x="8" y="34"/>
                </a:cxn>
                <a:cxn ang="0">
                  <a:pos x="35" y="80"/>
                </a:cxn>
                <a:cxn ang="0">
                  <a:pos x="25" y="100"/>
                </a:cxn>
                <a:cxn ang="0">
                  <a:pos x="8" y="94"/>
                </a:cxn>
              </a:cxnLst>
              <a:rect l="0" t="0" r="r" b="b"/>
              <a:pathLst>
                <a:path w="124" h="128">
                  <a:moveTo>
                    <a:pt x="4" y="96"/>
                  </a:moveTo>
                  <a:cubicBezTo>
                    <a:pt x="7" y="101"/>
                    <a:pt x="14" y="104"/>
                    <a:pt x="25" y="104"/>
                  </a:cubicBezTo>
                  <a:cubicBezTo>
                    <a:pt x="25" y="104"/>
                    <a:pt x="25" y="104"/>
                    <a:pt x="25" y="104"/>
                  </a:cubicBezTo>
                  <a:cubicBezTo>
                    <a:pt x="29" y="104"/>
                    <a:pt x="34" y="104"/>
                    <a:pt x="40" y="103"/>
                  </a:cubicBezTo>
                  <a:cubicBezTo>
                    <a:pt x="45" y="118"/>
                    <a:pt x="53" y="128"/>
                    <a:pt x="62" y="128"/>
                  </a:cubicBezTo>
                  <a:cubicBezTo>
                    <a:pt x="71" y="128"/>
                    <a:pt x="79" y="118"/>
                    <a:pt x="84" y="103"/>
                  </a:cubicBezTo>
                  <a:cubicBezTo>
                    <a:pt x="90" y="104"/>
                    <a:pt x="95" y="104"/>
                    <a:pt x="99" y="104"/>
                  </a:cubicBezTo>
                  <a:cubicBezTo>
                    <a:pt x="99" y="104"/>
                    <a:pt x="99" y="104"/>
                    <a:pt x="99" y="104"/>
                  </a:cubicBezTo>
                  <a:cubicBezTo>
                    <a:pt x="110" y="104"/>
                    <a:pt x="117" y="101"/>
                    <a:pt x="120" y="96"/>
                  </a:cubicBezTo>
                  <a:cubicBezTo>
                    <a:pt x="124" y="89"/>
                    <a:pt x="120" y="77"/>
                    <a:pt x="108" y="64"/>
                  </a:cubicBezTo>
                  <a:cubicBezTo>
                    <a:pt x="120" y="51"/>
                    <a:pt x="124" y="39"/>
                    <a:pt x="120" y="32"/>
                  </a:cubicBezTo>
                  <a:cubicBezTo>
                    <a:pt x="117" y="27"/>
                    <a:pt x="110" y="24"/>
                    <a:pt x="99" y="24"/>
                  </a:cubicBezTo>
                  <a:cubicBezTo>
                    <a:pt x="95" y="24"/>
                    <a:pt x="90" y="24"/>
                    <a:pt x="84" y="25"/>
                  </a:cubicBezTo>
                  <a:cubicBezTo>
                    <a:pt x="79" y="10"/>
                    <a:pt x="71" y="0"/>
                    <a:pt x="62" y="0"/>
                  </a:cubicBezTo>
                  <a:cubicBezTo>
                    <a:pt x="53" y="0"/>
                    <a:pt x="45" y="10"/>
                    <a:pt x="40" y="25"/>
                  </a:cubicBezTo>
                  <a:cubicBezTo>
                    <a:pt x="34" y="24"/>
                    <a:pt x="29" y="24"/>
                    <a:pt x="25" y="24"/>
                  </a:cubicBezTo>
                  <a:cubicBezTo>
                    <a:pt x="14" y="24"/>
                    <a:pt x="7" y="27"/>
                    <a:pt x="4" y="32"/>
                  </a:cubicBezTo>
                  <a:cubicBezTo>
                    <a:pt x="0" y="39"/>
                    <a:pt x="4" y="51"/>
                    <a:pt x="16" y="64"/>
                  </a:cubicBezTo>
                  <a:cubicBezTo>
                    <a:pt x="4" y="77"/>
                    <a:pt x="0" y="89"/>
                    <a:pt x="4" y="96"/>
                  </a:cubicBezTo>
                  <a:close/>
                  <a:moveTo>
                    <a:pt x="62" y="124"/>
                  </a:moveTo>
                  <a:cubicBezTo>
                    <a:pt x="55" y="124"/>
                    <a:pt x="48" y="115"/>
                    <a:pt x="43" y="102"/>
                  </a:cubicBezTo>
                  <a:cubicBezTo>
                    <a:pt x="50" y="100"/>
                    <a:pt x="56" y="98"/>
                    <a:pt x="62" y="95"/>
                  </a:cubicBezTo>
                  <a:cubicBezTo>
                    <a:pt x="68" y="98"/>
                    <a:pt x="74" y="100"/>
                    <a:pt x="81" y="102"/>
                  </a:cubicBezTo>
                  <a:cubicBezTo>
                    <a:pt x="76" y="115"/>
                    <a:pt x="69" y="124"/>
                    <a:pt x="62" y="124"/>
                  </a:cubicBezTo>
                  <a:close/>
                  <a:moveTo>
                    <a:pt x="38" y="64"/>
                  </a:moveTo>
                  <a:cubicBezTo>
                    <a:pt x="38" y="59"/>
                    <a:pt x="38" y="55"/>
                    <a:pt x="39" y="50"/>
                  </a:cubicBezTo>
                  <a:cubicBezTo>
                    <a:pt x="42" y="48"/>
                    <a:pt x="46" y="46"/>
                    <a:pt x="50" y="43"/>
                  </a:cubicBezTo>
                  <a:cubicBezTo>
                    <a:pt x="54" y="41"/>
                    <a:pt x="58" y="39"/>
                    <a:pt x="62" y="37"/>
                  </a:cubicBezTo>
                  <a:cubicBezTo>
                    <a:pt x="66" y="39"/>
                    <a:pt x="70" y="41"/>
                    <a:pt x="74" y="43"/>
                  </a:cubicBezTo>
                  <a:cubicBezTo>
                    <a:pt x="78" y="46"/>
                    <a:pt x="82" y="48"/>
                    <a:pt x="85" y="50"/>
                  </a:cubicBezTo>
                  <a:cubicBezTo>
                    <a:pt x="86" y="55"/>
                    <a:pt x="86" y="59"/>
                    <a:pt x="86" y="64"/>
                  </a:cubicBezTo>
                  <a:cubicBezTo>
                    <a:pt x="86" y="69"/>
                    <a:pt x="86" y="73"/>
                    <a:pt x="85" y="78"/>
                  </a:cubicBezTo>
                  <a:cubicBezTo>
                    <a:pt x="82" y="80"/>
                    <a:pt x="78" y="82"/>
                    <a:pt x="74" y="85"/>
                  </a:cubicBezTo>
                  <a:cubicBezTo>
                    <a:pt x="70" y="87"/>
                    <a:pt x="66" y="89"/>
                    <a:pt x="62" y="91"/>
                  </a:cubicBezTo>
                  <a:cubicBezTo>
                    <a:pt x="58" y="89"/>
                    <a:pt x="54" y="87"/>
                    <a:pt x="50" y="85"/>
                  </a:cubicBezTo>
                  <a:cubicBezTo>
                    <a:pt x="46" y="82"/>
                    <a:pt x="42" y="80"/>
                    <a:pt x="39" y="78"/>
                  </a:cubicBezTo>
                  <a:cubicBezTo>
                    <a:pt x="38" y="73"/>
                    <a:pt x="38" y="69"/>
                    <a:pt x="38" y="64"/>
                  </a:cubicBezTo>
                  <a:close/>
                  <a:moveTo>
                    <a:pt x="34" y="74"/>
                  </a:moveTo>
                  <a:cubicBezTo>
                    <a:pt x="30" y="71"/>
                    <a:pt x="26" y="68"/>
                    <a:pt x="22" y="64"/>
                  </a:cubicBezTo>
                  <a:cubicBezTo>
                    <a:pt x="26" y="60"/>
                    <a:pt x="30" y="57"/>
                    <a:pt x="34" y="54"/>
                  </a:cubicBezTo>
                  <a:cubicBezTo>
                    <a:pt x="34" y="57"/>
                    <a:pt x="34" y="60"/>
                    <a:pt x="34" y="64"/>
                  </a:cubicBezTo>
                  <a:cubicBezTo>
                    <a:pt x="34" y="68"/>
                    <a:pt x="34" y="71"/>
                    <a:pt x="34" y="74"/>
                  </a:cubicBezTo>
                  <a:close/>
                  <a:moveTo>
                    <a:pt x="39" y="45"/>
                  </a:moveTo>
                  <a:cubicBezTo>
                    <a:pt x="40" y="40"/>
                    <a:pt x="41" y="35"/>
                    <a:pt x="42" y="30"/>
                  </a:cubicBezTo>
                  <a:cubicBezTo>
                    <a:pt x="47" y="31"/>
                    <a:pt x="52" y="33"/>
                    <a:pt x="57" y="35"/>
                  </a:cubicBezTo>
                  <a:cubicBezTo>
                    <a:pt x="54" y="36"/>
                    <a:pt x="51" y="38"/>
                    <a:pt x="48" y="40"/>
                  </a:cubicBezTo>
                  <a:cubicBezTo>
                    <a:pt x="45" y="42"/>
                    <a:pt x="42" y="43"/>
                    <a:pt x="39" y="45"/>
                  </a:cubicBezTo>
                  <a:close/>
                  <a:moveTo>
                    <a:pt x="67" y="35"/>
                  </a:moveTo>
                  <a:cubicBezTo>
                    <a:pt x="72" y="33"/>
                    <a:pt x="77" y="31"/>
                    <a:pt x="82" y="30"/>
                  </a:cubicBezTo>
                  <a:cubicBezTo>
                    <a:pt x="83" y="35"/>
                    <a:pt x="84" y="40"/>
                    <a:pt x="85" y="45"/>
                  </a:cubicBezTo>
                  <a:cubicBezTo>
                    <a:pt x="82" y="43"/>
                    <a:pt x="79" y="42"/>
                    <a:pt x="76" y="40"/>
                  </a:cubicBezTo>
                  <a:cubicBezTo>
                    <a:pt x="73" y="38"/>
                    <a:pt x="70" y="36"/>
                    <a:pt x="67" y="35"/>
                  </a:cubicBezTo>
                  <a:close/>
                  <a:moveTo>
                    <a:pt x="90" y="54"/>
                  </a:moveTo>
                  <a:cubicBezTo>
                    <a:pt x="94" y="57"/>
                    <a:pt x="98" y="60"/>
                    <a:pt x="102" y="64"/>
                  </a:cubicBezTo>
                  <a:cubicBezTo>
                    <a:pt x="98" y="68"/>
                    <a:pt x="94" y="71"/>
                    <a:pt x="90" y="74"/>
                  </a:cubicBezTo>
                  <a:cubicBezTo>
                    <a:pt x="90" y="71"/>
                    <a:pt x="90" y="68"/>
                    <a:pt x="90" y="64"/>
                  </a:cubicBezTo>
                  <a:cubicBezTo>
                    <a:pt x="90" y="60"/>
                    <a:pt x="90" y="57"/>
                    <a:pt x="90" y="54"/>
                  </a:cubicBezTo>
                  <a:close/>
                  <a:moveTo>
                    <a:pt x="85" y="83"/>
                  </a:moveTo>
                  <a:cubicBezTo>
                    <a:pt x="84" y="88"/>
                    <a:pt x="83" y="93"/>
                    <a:pt x="82" y="98"/>
                  </a:cubicBezTo>
                  <a:cubicBezTo>
                    <a:pt x="77" y="97"/>
                    <a:pt x="72" y="95"/>
                    <a:pt x="67" y="93"/>
                  </a:cubicBezTo>
                  <a:cubicBezTo>
                    <a:pt x="70" y="92"/>
                    <a:pt x="73" y="90"/>
                    <a:pt x="76" y="88"/>
                  </a:cubicBezTo>
                  <a:cubicBezTo>
                    <a:pt x="79" y="86"/>
                    <a:pt x="82" y="85"/>
                    <a:pt x="85" y="83"/>
                  </a:cubicBezTo>
                  <a:close/>
                  <a:moveTo>
                    <a:pt x="48" y="88"/>
                  </a:moveTo>
                  <a:cubicBezTo>
                    <a:pt x="51" y="90"/>
                    <a:pt x="54" y="92"/>
                    <a:pt x="57" y="93"/>
                  </a:cubicBezTo>
                  <a:cubicBezTo>
                    <a:pt x="52" y="95"/>
                    <a:pt x="47" y="97"/>
                    <a:pt x="42" y="98"/>
                  </a:cubicBezTo>
                  <a:cubicBezTo>
                    <a:pt x="41" y="93"/>
                    <a:pt x="40" y="88"/>
                    <a:pt x="39" y="83"/>
                  </a:cubicBezTo>
                  <a:cubicBezTo>
                    <a:pt x="42" y="85"/>
                    <a:pt x="45" y="86"/>
                    <a:pt x="48" y="88"/>
                  </a:cubicBezTo>
                  <a:close/>
                  <a:moveTo>
                    <a:pt x="116" y="94"/>
                  </a:moveTo>
                  <a:cubicBezTo>
                    <a:pt x="114" y="98"/>
                    <a:pt x="108" y="100"/>
                    <a:pt x="99" y="100"/>
                  </a:cubicBezTo>
                  <a:cubicBezTo>
                    <a:pt x="95" y="100"/>
                    <a:pt x="90" y="100"/>
                    <a:pt x="86" y="99"/>
                  </a:cubicBezTo>
                  <a:cubicBezTo>
                    <a:pt x="87" y="93"/>
                    <a:pt x="88" y="87"/>
                    <a:pt x="89" y="80"/>
                  </a:cubicBezTo>
                  <a:cubicBezTo>
                    <a:pt x="95" y="76"/>
                    <a:pt x="101" y="71"/>
                    <a:pt x="105" y="67"/>
                  </a:cubicBezTo>
                  <a:cubicBezTo>
                    <a:pt x="115" y="78"/>
                    <a:pt x="120" y="88"/>
                    <a:pt x="116" y="94"/>
                  </a:cubicBezTo>
                  <a:close/>
                  <a:moveTo>
                    <a:pt x="99" y="28"/>
                  </a:moveTo>
                  <a:cubicBezTo>
                    <a:pt x="108" y="28"/>
                    <a:pt x="114" y="30"/>
                    <a:pt x="116" y="34"/>
                  </a:cubicBezTo>
                  <a:cubicBezTo>
                    <a:pt x="120" y="40"/>
                    <a:pt x="115" y="50"/>
                    <a:pt x="105" y="61"/>
                  </a:cubicBezTo>
                  <a:cubicBezTo>
                    <a:pt x="101" y="57"/>
                    <a:pt x="95" y="52"/>
                    <a:pt x="89" y="48"/>
                  </a:cubicBezTo>
                  <a:cubicBezTo>
                    <a:pt x="88" y="41"/>
                    <a:pt x="87" y="35"/>
                    <a:pt x="86" y="29"/>
                  </a:cubicBezTo>
                  <a:cubicBezTo>
                    <a:pt x="90" y="28"/>
                    <a:pt x="95" y="28"/>
                    <a:pt x="99" y="28"/>
                  </a:cubicBezTo>
                  <a:close/>
                  <a:moveTo>
                    <a:pt x="62" y="4"/>
                  </a:moveTo>
                  <a:cubicBezTo>
                    <a:pt x="69" y="4"/>
                    <a:pt x="76" y="13"/>
                    <a:pt x="81" y="26"/>
                  </a:cubicBezTo>
                  <a:cubicBezTo>
                    <a:pt x="74" y="28"/>
                    <a:pt x="68" y="30"/>
                    <a:pt x="62" y="33"/>
                  </a:cubicBezTo>
                  <a:cubicBezTo>
                    <a:pt x="56" y="30"/>
                    <a:pt x="50" y="28"/>
                    <a:pt x="43" y="26"/>
                  </a:cubicBezTo>
                  <a:cubicBezTo>
                    <a:pt x="48" y="13"/>
                    <a:pt x="55" y="4"/>
                    <a:pt x="62" y="4"/>
                  </a:cubicBezTo>
                  <a:close/>
                  <a:moveTo>
                    <a:pt x="8" y="34"/>
                  </a:moveTo>
                  <a:cubicBezTo>
                    <a:pt x="10" y="30"/>
                    <a:pt x="16" y="28"/>
                    <a:pt x="25" y="28"/>
                  </a:cubicBezTo>
                  <a:cubicBezTo>
                    <a:pt x="29" y="28"/>
                    <a:pt x="34" y="28"/>
                    <a:pt x="38" y="29"/>
                  </a:cubicBezTo>
                  <a:cubicBezTo>
                    <a:pt x="37" y="35"/>
                    <a:pt x="36" y="41"/>
                    <a:pt x="35" y="48"/>
                  </a:cubicBezTo>
                  <a:cubicBezTo>
                    <a:pt x="29" y="52"/>
                    <a:pt x="23" y="57"/>
                    <a:pt x="19" y="61"/>
                  </a:cubicBezTo>
                  <a:cubicBezTo>
                    <a:pt x="9" y="50"/>
                    <a:pt x="4" y="40"/>
                    <a:pt x="8" y="34"/>
                  </a:cubicBezTo>
                  <a:close/>
                  <a:moveTo>
                    <a:pt x="19" y="67"/>
                  </a:moveTo>
                  <a:cubicBezTo>
                    <a:pt x="23" y="71"/>
                    <a:pt x="29" y="76"/>
                    <a:pt x="35" y="80"/>
                  </a:cubicBezTo>
                  <a:cubicBezTo>
                    <a:pt x="36" y="87"/>
                    <a:pt x="37" y="93"/>
                    <a:pt x="38" y="99"/>
                  </a:cubicBezTo>
                  <a:cubicBezTo>
                    <a:pt x="34" y="100"/>
                    <a:pt x="29" y="100"/>
                    <a:pt x="25" y="100"/>
                  </a:cubicBezTo>
                  <a:cubicBezTo>
                    <a:pt x="25" y="100"/>
                    <a:pt x="25" y="100"/>
                    <a:pt x="25" y="100"/>
                  </a:cubicBezTo>
                  <a:cubicBezTo>
                    <a:pt x="16" y="100"/>
                    <a:pt x="10" y="98"/>
                    <a:pt x="8" y="94"/>
                  </a:cubicBezTo>
                  <a:cubicBezTo>
                    <a:pt x="4" y="88"/>
                    <a:pt x="9" y="78"/>
                    <a:pt x="19" y="67"/>
                  </a:cubicBezTo>
                  <a:close/>
                </a:path>
              </a:pathLst>
            </a:custGeom>
            <a:grpFill/>
            <a:ln w="12700">
              <a:solidFill>
                <a:srgbClr val="CA687F"/>
              </a:solidFill>
              <a:round/>
            </a:ln>
          </p:spPr>
          <p:txBody>
            <a:bodyPr/>
            <a:lstStyle/>
            <a:p>
              <a:pPr>
                <a:defRPr/>
              </a:pPr>
              <a:endParaRPr lang="id-ID">
                <a:solidFill>
                  <a:schemeClr val="tx1"/>
                </a:solidFill>
              </a:endParaRPr>
            </a:p>
          </p:txBody>
        </p:sp>
        <p:sp>
          <p:nvSpPr>
            <p:cNvPr id="85" name="Freeform 155"/>
            <p:cNvSpPr>
              <a:spLocks noEditPoints="1"/>
            </p:cNvSpPr>
            <p:nvPr/>
          </p:nvSpPr>
          <p:spPr bwMode="auto">
            <a:xfrm>
              <a:off x="327026" y="3716338"/>
              <a:ext cx="46038" cy="46038"/>
            </a:xfrm>
            <a:custGeom>
              <a:avLst/>
              <a:gdLst/>
              <a:ahLst/>
              <a:cxnLst>
                <a:cxn ang="0">
                  <a:pos x="10" y="20"/>
                </a:cxn>
                <a:cxn ang="0">
                  <a:pos x="20" y="10"/>
                </a:cxn>
                <a:cxn ang="0">
                  <a:pos x="10" y="0"/>
                </a:cxn>
                <a:cxn ang="0">
                  <a:pos x="0" y="10"/>
                </a:cxn>
                <a:cxn ang="0">
                  <a:pos x="10" y="20"/>
                </a:cxn>
                <a:cxn ang="0">
                  <a:pos x="10" y="4"/>
                </a:cxn>
                <a:cxn ang="0">
                  <a:pos x="16" y="10"/>
                </a:cxn>
                <a:cxn ang="0">
                  <a:pos x="10" y="16"/>
                </a:cxn>
                <a:cxn ang="0">
                  <a:pos x="4" y="10"/>
                </a:cxn>
                <a:cxn ang="0">
                  <a:pos x="10" y="4"/>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w="12700">
              <a:solidFill>
                <a:srgbClr val="CA687F"/>
              </a:solidFill>
              <a:round/>
            </a:ln>
          </p:spPr>
          <p:txBody>
            <a:bodyPr/>
            <a:lstStyle/>
            <a:p>
              <a:pPr>
                <a:defRPr/>
              </a:pPr>
              <a:endParaRPr lang="id-ID">
                <a:solidFill>
                  <a:schemeClr val="tx1"/>
                </a:solidFill>
              </a:endParaRPr>
            </a:p>
          </p:txBody>
        </p:sp>
      </p:grpSp>
      <p:sp>
        <p:nvSpPr>
          <p:cNvPr id="86" name="TextBox 36"/>
          <p:cNvSpPr txBox="1">
            <a:spLocks noChangeArrowheads="1"/>
          </p:cNvSpPr>
          <p:nvPr/>
        </p:nvSpPr>
        <p:spPr bwMode="auto">
          <a:xfrm>
            <a:off x="7356136" y="5176885"/>
            <a:ext cx="37715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spcBef>
                <a:spcPct val="0"/>
              </a:spcBef>
              <a:buFontTx/>
              <a:buNone/>
            </a:pPr>
            <a:r>
              <a:rPr lang="zh-CN" altLang="en-US" sz="1600" dirty="0">
                <a:solidFill>
                  <a:schemeClr val="tx1"/>
                </a:solidFill>
                <a:latin typeface="Arial" panose="020B0604020202020204" pitchFamily="34" charset="0"/>
                <a:ea typeface="微软雅黑" panose="020B0503020204020204" charset="-122"/>
                <a:sym typeface="Arial" panose="020B0604020202020204" pitchFamily="34" charset="0"/>
              </a:rPr>
              <a:t>单击添加文本内容单击添加文本内容单击添加文本内容单击添加文本内容</a:t>
            </a:r>
            <a:endParaRPr lang="zh-CN" altLang="en-US" sz="1600" dirty="0">
              <a:solidFill>
                <a:schemeClr val="tx1"/>
              </a:solidFill>
              <a:latin typeface="Arial" panose="020B0604020202020204" pitchFamily="34" charset="0"/>
              <a:ea typeface="微软雅黑" panose="020B0503020204020204" charset="-122"/>
              <a:cs typeface="Open Sans Light"/>
              <a:sym typeface="Arial" panose="020B0604020202020204" pitchFamily="34" charset="0"/>
            </a:endParaRPr>
          </a:p>
          <a:p>
            <a:pPr>
              <a:spcBef>
                <a:spcPct val="0"/>
              </a:spcBef>
              <a:buFontTx/>
              <a:buNone/>
            </a:pPr>
            <a:endParaRPr lang="id-ID" altLang="zh-CN" sz="1600" dirty="0">
              <a:solidFill>
                <a:schemeClr val="tx1">
                  <a:lumMod val="75000"/>
                  <a:lumOff val="25000"/>
                </a:schemeClr>
              </a:solidFill>
              <a:latin typeface="Arial" panose="020B0604020202020204" pitchFamily="34" charset="0"/>
              <a:ea typeface="微软雅黑" panose="020B0503020204020204" charset="-122"/>
              <a:cs typeface="Open Sans Light"/>
              <a:sym typeface="Arial" panose="020B0604020202020204" pitchFamily="34" charset="0"/>
            </a:endParaRPr>
          </a:p>
        </p:txBody>
      </p:sp>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CA687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anose="020B0503020204020204" charset="-122"/>
                <a:ea typeface="微软雅黑" panose="020B050302020402020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 name="矩形 1"/>
          <p:cNvSpPr/>
          <p:nvPr/>
        </p:nvSpPr>
        <p:spPr>
          <a:xfrm>
            <a:off x="761702" y="109554"/>
            <a:ext cx="2405380" cy="731520"/>
          </a:xfrm>
          <a:prstGeom prst="rect">
            <a:avLst/>
          </a:prstGeom>
        </p:spPr>
        <p:txBody>
          <a:bodyPr wrap="none">
            <a:spAutoFit/>
          </a:bodyPr>
          <a:lstStyle/>
          <a:p>
            <a:pPr>
              <a:lnSpc>
                <a:spcPct val="150000"/>
              </a:lnSpc>
            </a:pPr>
            <a:r>
              <a:rPr lang="en-US" altLang="zh-CN" sz="2800" dirty="0" smtClean="0">
                <a:solidFill>
                  <a:schemeClr val="bg1"/>
                </a:solidFill>
                <a:latin typeface="方正姚体" panose="02010601030101010101" charset="-122"/>
                <a:ea typeface="方正姚体" panose="02010601030101010101" charset="-122"/>
              </a:rPr>
              <a:t> </a:t>
            </a:r>
            <a:r>
              <a:rPr lang="zh-CN" altLang="en-US" sz="2800" dirty="0" smtClean="0">
                <a:solidFill>
                  <a:schemeClr val="bg1"/>
                </a:solidFill>
                <a:latin typeface="方正姚体" panose="02010601030101010101" charset="-122"/>
                <a:ea typeface="方正姚体" panose="02010601030101010101" charset="-122"/>
              </a:rPr>
              <a:t>选题</a:t>
            </a:r>
            <a:r>
              <a:rPr lang="zh-CN" altLang="en-US" sz="2800" dirty="0">
                <a:solidFill>
                  <a:schemeClr val="bg1"/>
                </a:solidFill>
                <a:latin typeface="方正姚体" panose="02010601030101010101" charset="-122"/>
                <a:ea typeface="方正姚体" panose="02010601030101010101" charset="-122"/>
              </a:rPr>
              <a:t>背景概述</a:t>
            </a:r>
          </a:p>
        </p:txBody>
      </p:sp>
    </p:spTree>
    <p:custDataLst>
      <p:tags r:id="rId1"/>
    </p:custDataLst>
  </p:cSld>
  <p:clrMapOvr>
    <a:masterClrMapping/>
  </p:clrMapOvr>
  <p:transition advTm="3868">
    <p:comb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4" cstate="print"/>
          <a:stretch>
            <a:fillRect/>
          </a:stretch>
        </a:blipFill>
        <a:effectLst/>
      </p:bgPr>
    </p:bg>
    <p:spTree>
      <p:nvGrpSpPr>
        <p:cNvPr id="1" name=""/>
        <p:cNvGrpSpPr/>
        <p:nvPr/>
      </p:nvGrpSpPr>
      <p:grpSpPr>
        <a:xfrm>
          <a:off x="0" y="0"/>
          <a:ext cx="0" cy="0"/>
          <a:chOff x="0" y="0"/>
          <a:chExt cx="0" cy="0"/>
        </a:xfrm>
      </p:grpSpPr>
      <p:sp>
        <p:nvSpPr>
          <p:cNvPr id="2" name="椭圆 1"/>
          <p:cNvSpPr/>
          <p:nvPr/>
        </p:nvSpPr>
        <p:spPr>
          <a:xfrm>
            <a:off x="2719070" y="3231515"/>
            <a:ext cx="2453640" cy="2453640"/>
          </a:xfrm>
          <a:prstGeom prst="ellipse">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4380125" y="4892570"/>
            <a:ext cx="792585" cy="792585"/>
          </a:xfrm>
          <a:prstGeom prst="ellips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MH_Others_1"/>
          <p:cNvSpPr txBox="1"/>
          <p:nvPr>
            <p:custDataLst>
              <p:tags r:id="rId1"/>
            </p:custDataLst>
          </p:nvPr>
        </p:nvSpPr>
        <p:spPr>
          <a:xfrm>
            <a:off x="1968156" y="4034366"/>
            <a:ext cx="3955467" cy="847938"/>
          </a:xfrm>
          <a:prstGeom prst="rect">
            <a:avLst/>
          </a:prstGeom>
          <a:noFill/>
        </p:spPr>
        <p:txBody>
          <a:bodyPr wrap="square" rtlCol="0">
            <a:noAutofit/>
          </a:bodyPr>
          <a:lstStyle/>
          <a:p>
            <a:pPr algn="ctr"/>
            <a:r>
              <a:rPr lang="en-US" altLang="zh-CN" sz="4400" dirty="0">
                <a:solidFill>
                  <a:schemeClr val="bg1"/>
                </a:solidFill>
                <a:effectLst>
                  <a:outerShdw blurRad="38100" dist="38100" dir="2700000" algn="tl">
                    <a:srgbClr val="000000">
                      <a:alpha val="43137"/>
                    </a:srgbClr>
                  </a:outerShdw>
                </a:effectLst>
                <a:cs typeface="+mn-ea"/>
                <a:sym typeface="+mn-lt"/>
              </a:rPr>
              <a:t>PART </a:t>
            </a:r>
            <a:r>
              <a:rPr lang="en-US" sz="4400" dirty="0">
                <a:solidFill>
                  <a:schemeClr val="bg1"/>
                </a:solidFill>
                <a:effectLst>
                  <a:outerShdw blurRad="38100" dist="38100" dir="2700000" algn="tl">
                    <a:srgbClr val="000000">
                      <a:alpha val="43137"/>
                    </a:srgbClr>
                  </a:outerShdw>
                </a:effectLst>
                <a:cs typeface="+mn-ea"/>
                <a:sym typeface="+mn-lt"/>
              </a:rPr>
              <a:t>3</a:t>
            </a:r>
          </a:p>
        </p:txBody>
      </p:sp>
      <p:sp>
        <p:nvSpPr>
          <p:cNvPr id="8" name="文本框 7"/>
          <p:cNvSpPr txBox="1"/>
          <p:nvPr/>
        </p:nvSpPr>
        <p:spPr>
          <a:xfrm>
            <a:off x="5923622" y="4661737"/>
            <a:ext cx="6318345" cy="461665"/>
          </a:xfrm>
          <a:prstGeom prst="rect">
            <a:avLst/>
          </a:prstGeom>
          <a:noFill/>
        </p:spPr>
        <p:txBody>
          <a:bodyPr wrap="square" rtlCol="0">
            <a:spAutoFit/>
          </a:bodyPr>
          <a:lstStyle/>
          <a:p>
            <a:r>
              <a:rPr lang="en-US" altLang="zh-CN" sz="1200" dirty="0">
                <a:solidFill>
                  <a:schemeClr val="bg1"/>
                </a:solidFill>
                <a:cs typeface="+mn-ea"/>
                <a:sym typeface="+mn-lt"/>
              </a:rPr>
              <a:t>Curabitur vitae magna eleifend at viverraligula. Sed dictum finibus vitae </a:t>
            </a:r>
            <a:r>
              <a:rPr lang="en-US" altLang="zh-CN" sz="1200" dirty="0" smtClean="0">
                <a:solidFill>
                  <a:schemeClr val="bg1"/>
                </a:solidFill>
                <a:cs typeface="+mn-ea"/>
                <a:sym typeface="+mn-lt"/>
              </a:rPr>
              <a:t>nunc</a:t>
            </a:r>
          </a:p>
          <a:p>
            <a:r>
              <a:rPr lang="en-US" altLang="zh-CN" sz="1200" dirty="0" smtClean="0">
                <a:solidFill>
                  <a:schemeClr val="bg1"/>
                </a:solidFill>
                <a:cs typeface="+mn-ea"/>
                <a:sym typeface="+mn-lt"/>
              </a:rPr>
              <a:t> </a:t>
            </a:r>
            <a:r>
              <a:rPr lang="en-US" altLang="zh-CN" sz="1200" dirty="0">
                <a:solidFill>
                  <a:schemeClr val="bg1"/>
                </a:solidFill>
                <a:cs typeface="+mn-ea"/>
                <a:sym typeface="+mn-lt"/>
              </a:rPr>
              <a:t>egestas.</a:t>
            </a:r>
          </a:p>
        </p:txBody>
      </p:sp>
      <p:sp>
        <p:nvSpPr>
          <p:cNvPr id="7" name="矩形 6"/>
          <p:cNvSpPr/>
          <p:nvPr/>
        </p:nvSpPr>
        <p:spPr>
          <a:xfrm>
            <a:off x="5923623" y="4340049"/>
            <a:ext cx="2225040" cy="396240"/>
          </a:xfrm>
          <a:prstGeom prst="rect">
            <a:avLst/>
          </a:prstGeom>
        </p:spPr>
        <p:txBody>
          <a:bodyPr wrap="none">
            <a:spAutoFit/>
          </a:bodyPr>
          <a:lstStyle/>
          <a:p>
            <a:pPr algn="l"/>
            <a:r>
              <a:rPr lang="en-US" altLang="zh-CN" sz="2000" b="1">
                <a:solidFill>
                  <a:schemeClr val="bg1"/>
                </a:solidFill>
                <a:cs typeface="+mn-ea"/>
                <a:sym typeface="+mn-lt"/>
              </a:rPr>
              <a:t>单击此处添加标题</a:t>
            </a:r>
          </a:p>
        </p:txBody>
      </p:sp>
    </p:spTree>
  </p:cSld>
  <p:clrMapOvr>
    <a:masterClrMapping/>
  </p:clrMapOvr>
  <p:transition advTm="3307">
    <p:cov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p:cNvCxnSpPr/>
          <p:nvPr/>
        </p:nvCxnSpPr>
        <p:spPr>
          <a:xfrm>
            <a:off x="1200150" y="2000250"/>
            <a:ext cx="2781300" cy="0"/>
          </a:xfrm>
          <a:prstGeom prst="line">
            <a:avLst/>
          </a:prstGeom>
          <a:solidFill>
            <a:srgbClr val="CA687F"/>
          </a:solidFill>
          <a:ln w="38100">
            <a:solidFill>
              <a:srgbClr val="CA687F"/>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724400" y="2000250"/>
            <a:ext cx="2781300" cy="0"/>
          </a:xfrm>
          <a:prstGeom prst="line">
            <a:avLst/>
          </a:prstGeom>
          <a:solidFill>
            <a:srgbClr val="CA687F"/>
          </a:solidFill>
          <a:ln w="38100">
            <a:solidFill>
              <a:srgbClr val="CA687F"/>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8172450" y="2000250"/>
            <a:ext cx="2781300" cy="0"/>
          </a:xfrm>
          <a:prstGeom prst="line">
            <a:avLst/>
          </a:prstGeom>
          <a:solidFill>
            <a:srgbClr val="CA687F"/>
          </a:solidFill>
          <a:ln w="38100">
            <a:solidFill>
              <a:srgbClr val="CA687F"/>
            </a:solidFill>
          </a:ln>
        </p:spPr>
        <p:style>
          <a:lnRef idx="1">
            <a:schemeClr val="accent1"/>
          </a:lnRef>
          <a:fillRef idx="0">
            <a:schemeClr val="accent1"/>
          </a:fillRef>
          <a:effectRef idx="0">
            <a:schemeClr val="accent1"/>
          </a:effectRef>
          <a:fontRef idx="minor">
            <a:schemeClr val="tx1"/>
          </a:fontRef>
        </p:style>
      </p:cxnSp>
      <p:sp>
        <p:nvSpPr>
          <p:cNvPr id="29" name="TextBox 18"/>
          <p:cNvSpPr txBox="1"/>
          <p:nvPr/>
        </p:nvSpPr>
        <p:spPr>
          <a:xfrm>
            <a:off x="1200150" y="2246875"/>
            <a:ext cx="2781300" cy="2973122"/>
          </a:xfrm>
          <a:prstGeom prst="rect">
            <a:avLst/>
          </a:prstGeom>
          <a:noFill/>
        </p:spPr>
        <p:txBody>
          <a:bodyPr wrap="square" rtlCol="0">
            <a:spAutoFit/>
          </a:bodyPr>
          <a:lstStyle/>
          <a:p>
            <a:pPr>
              <a:lnSpc>
                <a:spcPct val="130000"/>
              </a:lnSpc>
            </a:pPr>
            <a:r>
              <a:rPr lang="zh-CN" altLang="en-US" sz="1200" dirty="0">
                <a:solidFill>
                  <a:schemeClr val="tx1"/>
                </a:solidFill>
                <a:latin typeface="微软雅黑" panose="020B0503020204020204" charset="-122"/>
                <a:ea typeface="微软雅黑" panose="020B0503020204020204" charset="-122"/>
                <a:cs typeface="Levenim MT" panose="02010502060101010101" pitchFamily="2" charset="-79"/>
              </a:rPr>
              <a:t>标题数字等都可以通过点击和重新输入进行更改，顶部“开始”面板中可以对字体、字号、颜色</a:t>
            </a:r>
            <a:r>
              <a:rPr lang="zh-CN" altLang="en-US" sz="1200" dirty="0" smtClean="0">
                <a:solidFill>
                  <a:schemeClr val="tx1"/>
                </a:solidFill>
                <a:latin typeface="微软雅黑" panose="020B0503020204020204" charset="-122"/>
                <a:ea typeface="微软雅黑" panose="020B0503020204020204" charset="-122"/>
                <a:cs typeface="Levenim MT" panose="02010502060101010101" pitchFamily="2" charset="-79"/>
              </a:rPr>
              <a:t>、行距</a:t>
            </a:r>
            <a:r>
              <a:rPr lang="zh-CN" altLang="en-US" sz="1200" dirty="0">
                <a:solidFill>
                  <a:schemeClr val="tx1"/>
                </a:solidFill>
                <a:latin typeface="微软雅黑" panose="020B0503020204020204" charset="-122"/>
                <a:ea typeface="微软雅黑" panose="020B0503020204020204" charset="-122"/>
                <a:cs typeface="Levenim MT" panose="02010502060101010101" pitchFamily="2" charset="-79"/>
              </a:rPr>
              <a:t>等进行修改</a:t>
            </a:r>
            <a:r>
              <a:rPr lang="zh-CN" altLang="en-US" sz="1200" dirty="0" smtClean="0">
                <a:solidFill>
                  <a:schemeClr val="tx1"/>
                </a:solidFill>
                <a:latin typeface="微软雅黑" panose="020B0503020204020204" charset="-122"/>
                <a:ea typeface="微软雅黑" panose="020B0503020204020204" charset="-122"/>
                <a:cs typeface="Levenim MT" panose="02010502060101010101" pitchFamily="2" charset="-79"/>
              </a:rPr>
              <a:t>。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a:t>
            </a:r>
          </a:p>
        </p:txBody>
      </p:sp>
      <p:sp>
        <p:nvSpPr>
          <p:cNvPr id="30" name="TextBox 18"/>
          <p:cNvSpPr txBox="1"/>
          <p:nvPr/>
        </p:nvSpPr>
        <p:spPr>
          <a:xfrm>
            <a:off x="4724400" y="2246875"/>
            <a:ext cx="2781300" cy="2973122"/>
          </a:xfrm>
          <a:prstGeom prst="rect">
            <a:avLst/>
          </a:prstGeom>
          <a:noFill/>
        </p:spPr>
        <p:txBody>
          <a:bodyPr wrap="square" rtlCol="0">
            <a:spAutoFit/>
          </a:bodyPr>
          <a:lstStyle/>
          <a:p>
            <a:pPr>
              <a:lnSpc>
                <a:spcPct val="130000"/>
              </a:lnSpc>
            </a:pPr>
            <a:r>
              <a:rPr lang="zh-CN" altLang="en-US" sz="1200" dirty="0">
                <a:solidFill>
                  <a:schemeClr val="tx1"/>
                </a:solidFill>
                <a:latin typeface="微软雅黑" panose="020B0503020204020204" charset="-122"/>
                <a:ea typeface="微软雅黑" panose="020B0503020204020204" charset="-122"/>
                <a:cs typeface="Levenim MT" panose="02010502060101010101" pitchFamily="2" charset="-79"/>
              </a:rPr>
              <a:t>标题数字等都可以通过点击和重新输入进行更改，顶部“开始”面板中可以对字体、字号、颜色</a:t>
            </a:r>
            <a:r>
              <a:rPr lang="zh-CN" altLang="en-US" sz="1200" dirty="0" smtClean="0">
                <a:solidFill>
                  <a:schemeClr val="tx1"/>
                </a:solidFill>
                <a:latin typeface="微软雅黑" panose="020B0503020204020204" charset="-122"/>
                <a:ea typeface="微软雅黑" panose="020B0503020204020204" charset="-122"/>
                <a:cs typeface="Levenim MT" panose="02010502060101010101" pitchFamily="2" charset="-79"/>
              </a:rPr>
              <a:t>、行距</a:t>
            </a:r>
            <a:r>
              <a:rPr lang="zh-CN" altLang="en-US" sz="1200" dirty="0">
                <a:solidFill>
                  <a:schemeClr val="tx1"/>
                </a:solidFill>
                <a:latin typeface="微软雅黑" panose="020B0503020204020204" charset="-122"/>
                <a:ea typeface="微软雅黑" panose="020B0503020204020204" charset="-122"/>
                <a:cs typeface="Levenim MT" panose="02010502060101010101" pitchFamily="2" charset="-79"/>
              </a:rPr>
              <a:t>等进行修改</a:t>
            </a:r>
            <a:r>
              <a:rPr lang="zh-CN" altLang="en-US" sz="1200" dirty="0" smtClean="0">
                <a:solidFill>
                  <a:schemeClr val="tx1"/>
                </a:solidFill>
                <a:latin typeface="微软雅黑" panose="020B0503020204020204" charset="-122"/>
                <a:ea typeface="微软雅黑" panose="020B0503020204020204" charset="-122"/>
                <a:cs typeface="Levenim MT" panose="02010502060101010101" pitchFamily="2" charset="-79"/>
              </a:rPr>
              <a:t>。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a:t>
            </a:r>
          </a:p>
        </p:txBody>
      </p:sp>
      <p:sp>
        <p:nvSpPr>
          <p:cNvPr id="31" name="TextBox 18"/>
          <p:cNvSpPr txBox="1"/>
          <p:nvPr/>
        </p:nvSpPr>
        <p:spPr>
          <a:xfrm>
            <a:off x="8172450" y="2246875"/>
            <a:ext cx="2781300" cy="2973122"/>
          </a:xfrm>
          <a:prstGeom prst="rect">
            <a:avLst/>
          </a:prstGeom>
          <a:noFill/>
        </p:spPr>
        <p:txBody>
          <a:bodyPr wrap="square" rtlCol="0">
            <a:spAutoFit/>
          </a:bodyPr>
          <a:lstStyle/>
          <a:p>
            <a:pPr>
              <a:lnSpc>
                <a:spcPct val="130000"/>
              </a:lnSpc>
            </a:pPr>
            <a:r>
              <a:rPr lang="zh-CN" altLang="en-US" sz="1200" dirty="0">
                <a:solidFill>
                  <a:schemeClr val="tx1"/>
                </a:solidFill>
                <a:latin typeface="微软雅黑" panose="020B0503020204020204" charset="-122"/>
                <a:ea typeface="微软雅黑" panose="020B0503020204020204" charset="-122"/>
                <a:cs typeface="Levenim MT" panose="02010502060101010101" pitchFamily="2" charset="-79"/>
              </a:rPr>
              <a:t>标题数字等都可以通过点击和重新输入进行更改，顶部“开始”面板中可以对字体、字号、颜色</a:t>
            </a:r>
            <a:r>
              <a:rPr lang="zh-CN" altLang="en-US" sz="1200" dirty="0" smtClean="0">
                <a:solidFill>
                  <a:schemeClr val="tx1"/>
                </a:solidFill>
                <a:latin typeface="微软雅黑" panose="020B0503020204020204" charset="-122"/>
                <a:ea typeface="微软雅黑" panose="020B0503020204020204" charset="-122"/>
                <a:cs typeface="Levenim MT" panose="02010502060101010101" pitchFamily="2" charset="-79"/>
              </a:rPr>
              <a:t>、行距</a:t>
            </a:r>
            <a:r>
              <a:rPr lang="zh-CN" altLang="en-US" sz="1200" dirty="0">
                <a:solidFill>
                  <a:schemeClr val="tx1"/>
                </a:solidFill>
                <a:latin typeface="微软雅黑" panose="020B0503020204020204" charset="-122"/>
                <a:ea typeface="微软雅黑" panose="020B0503020204020204" charset="-122"/>
                <a:cs typeface="Levenim MT" panose="02010502060101010101" pitchFamily="2" charset="-79"/>
              </a:rPr>
              <a:t>等进行修改</a:t>
            </a:r>
            <a:r>
              <a:rPr lang="zh-CN" altLang="en-US" sz="1200" dirty="0" smtClean="0">
                <a:solidFill>
                  <a:schemeClr val="tx1"/>
                </a:solidFill>
                <a:latin typeface="微软雅黑" panose="020B0503020204020204" charset="-122"/>
                <a:ea typeface="微软雅黑" panose="020B0503020204020204" charset="-122"/>
                <a:cs typeface="Levenim MT" panose="02010502060101010101" pitchFamily="2" charset="-79"/>
              </a:rPr>
              <a:t>。标题数字等都可以通过点击和重新输入进行更改，顶部“开始”面板中可以对字体、字号、颜色、行距等进行修改。标题数字等都可以通过点击和重新输入进行更改，顶部“开始”面板中可以对字体、字号、颜色、行距等进行修改。标题数字等都可以通过点击和重新输入进行更改，顶部“开始”面板中可以对字体、字号、颜色、行距等进行修改。</a:t>
            </a:r>
          </a:p>
        </p:txBody>
      </p:sp>
      <p:sp>
        <p:nvSpPr>
          <p:cNvPr id="32" name="矩形 31"/>
          <p:cNvSpPr/>
          <p:nvPr/>
        </p:nvSpPr>
        <p:spPr>
          <a:xfrm>
            <a:off x="1257300" y="5466621"/>
            <a:ext cx="1663909" cy="340480"/>
          </a:xfrm>
          <a:prstGeom prst="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t>添加标题</a:t>
            </a:r>
          </a:p>
        </p:txBody>
      </p:sp>
      <p:sp>
        <p:nvSpPr>
          <p:cNvPr id="33" name="矩形 32"/>
          <p:cNvSpPr/>
          <p:nvPr/>
        </p:nvSpPr>
        <p:spPr>
          <a:xfrm>
            <a:off x="4838700" y="5466621"/>
            <a:ext cx="1663909" cy="340480"/>
          </a:xfrm>
          <a:prstGeom prst="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t>添加标题</a:t>
            </a:r>
          </a:p>
        </p:txBody>
      </p:sp>
      <p:sp>
        <p:nvSpPr>
          <p:cNvPr id="34" name="矩形 33"/>
          <p:cNvSpPr/>
          <p:nvPr/>
        </p:nvSpPr>
        <p:spPr>
          <a:xfrm>
            <a:off x="8248650" y="5466621"/>
            <a:ext cx="1663909" cy="340480"/>
          </a:xfrm>
          <a:prstGeom prst="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t>添加标题</a:t>
            </a:r>
          </a:p>
        </p:txBody>
      </p:sp>
      <p:sp>
        <p:nvSpPr>
          <p:cNvPr id="35" name="燕尾形 34"/>
          <p:cNvSpPr/>
          <p:nvPr/>
        </p:nvSpPr>
        <p:spPr>
          <a:xfrm>
            <a:off x="1217613" y="1622993"/>
            <a:ext cx="177800" cy="337819"/>
          </a:xfrm>
          <a:prstGeom prst="chevron">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燕尾形 35"/>
          <p:cNvSpPr/>
          <p:nvPr/>
        </p:nvSpPr>
        <p:spPr>
          <a:xfrm>
            <a:off x="1370013" y="1622993"/>
            <a:ext cx="177800" cy="337819"/>
          </a:xfrm>
          <a:prstGeom prst="chevron">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燕尾形 36"/>
          <p:cNvSpPr/>
          <p:nvPr/>
        </p:nvSpPr>
        <p:spPr>
          <a:xfrm>
            <a:off x="1522413" y="1622993"/>
            <a:ext cx="177800" cy="337819"/>
          </a:xfrm>
          <a:prstGeom prst="chevron">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燕尾形 37"/>
          <p:cNvSpPr/>
          <p:nvPr/>
        </p:nvSpPr>
        <p:spPr>
          <a:xfrm>
            <a:off x="4735513" y="1622993"/>
            <a:ext cx="177800" cy="337819"/>
          </a:xfrm>
          <a:prstGeom prst="chevron">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燕尾形 38"/>
          <p:cNvSpPr/>
          <p:nvPr/>
        </p:nvSpPr>
        <p:spPr>
          <a:xfrm>
            <a:off x="4887913" y="1622993"/>
            <a:ext cx="177800" cy="337819"/>
          </a:xfrm>
          <a:prstGeom prst="chevron">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燕尾形 39"/>
          <p:cNvSpPr/>
          <p:nvPr/>
        </p:nvSpPr>
        <p:spPr>
          <a:xfrm>
            <a:off x="5040313" y="1622993"/>
            <a:ext cx="177800" cy="337819"/>
          </a:xfrm>
          <a:prstGeom prst="chevron">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1" name="燕尾形 40"/>
          <p:cNvSpPr/>
          <p:nvPr/>
        </p:nvSpPr>
        <p:spPr>
          <a:xfrm>
            <a:off x="8221663" y="1622993"/>
            <a:ext cx="177800" cy="337819"/>
          </a:xfrm>
          <a:prstGeom prst="chevron">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2" name="燕尾形 41"/>
          <p:cNvSpPr/>
          <p:nvPr/>
        </p:nvSpPr>
        <p:spPr>
          <a:xfrm>
            <a:off x="8374063" y="1622993"/>
            <a:ext cx="177800" cy="337819"/>
          </a:xfrm>
          <a:prstGeom prst="chevron">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燕尾形 42"/>
          <p:cNvSpPr/>
          <p:nvPr/>
        </p:nvSpPr>
        <p:spPr>
          <a:xfrm>
            <a:off x="8526463" y="1622993"/>
            <a:ext cx="177800" cy="337819"/>
          </a:xfrm>
          <a:prstGeom prst="chevron">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CA687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anose="020B0503020204020204" charset="-122"/>
                <a:ea typeface="微软雅黑" panose="020B050302020402020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 name="矩形 1"/>
          <p:cNvSpPr/>
          <p:nvPr/>
        </p:nvSpPr>
        <p:spPr>
          <a:xfrm>
            <a:off x="761702" y="109554"/>
            <a:ext cx="2405380" cy="731520"/>
          </a:xfrm>
          <a:prstGeom prst="rect">
            <a:avLst/>
          </a:prstGeom>
        </p:spPr>
        <p:txBody>
          <a:bodyPr wrap="none">
            <a:spAutoFit/>
          </a:bodyPr>
          <a:lstStyle/>
          <a:p>
            <a:pPr>
              <a:lnSpc>
                <a:spcPct val="150000"/>
              </a:lnSpc>
            </a:pPr>
            <a:r>
              <a:rPr lang="en-US" altLang="zh-CN" sz="2800" dirty="0" smtClean="0">
                <a:solidFill>
                  <a:schemeClr val="bg1"/>
                </a:solidFill>
                <a:latin typeface="方正姚体" panose="02010601030101010101" charset="-122"/>
                <a:ea typeface="方正姚体" panose="02010601030101010101" charset="-122"/>
              </a:rPr>
              <a:t> </a:t>
            </a:r>
            <a:r>
              <a:rPr lang="zh-CN" altLang="en-US" sz="2800" dirty="0" smtClean="0">
                <a:solidFill>
                  <a:schemeClr val="bg1"/>
                </a:solidFill>
                <a:latin typeface="方正姚体" panose="02010601030101010101" charset="-122"/>
                <a:ea typeface="方正姚体" panose="02010601030101010101" charset="-122"/>
              </a:rPr>
              <a:t>选题</a:t>
            </a:r>
            <a:r>
              <a:rPr lang="zh-CN" altLang="en-US" sz="2800" dirty="0">
                <a:solidFill>
                  <a:schemeClr val="bg1"/>
                </a:solidFill>
                <a:latin typeface="方正姚体" panose="02010601030101010101" charset="-122"/>
                <a:ea typeface="方正姚体" panose="02010601030101010101" charset="-122"/>
              </a:rPr>
              <a:t>背景概述</a:t>
            </a:r>
          </a:p>
        </p:txBody>
      </p:sp>
    </p:spTree>
    <p:custDataLst>
      <p:tags r:id="rId1"/>
    </p:custDataLst>
  </p:cSld>
  <p:clrMapOvr>
    <a:masterClrMapping/>
  </p:clrMapOvr>
  <p:transition advTm="5787">
    <p:blind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Freeform 77"/>
          <p:cNvSpPr>
            <a:spLocks noEditPoints="1"/>
          </p:cNvSpPr>
          <p:nvPr/>
        </p:nvSpPr>
        <p:spPr bwMode="auto">
          <a:xfrm>
            <a:off x="4717744" y="2957149"/>
            <a:ext cx="519770" cy="519770"/>
          </a:xfrm>
          <a:custGeom>
            <a:avLst/>
            <a:gdLst>
              <a:gd name="T0" fmla="*/ 2147483646 w 200"/>
              <a:gd name="T1" fmla="*/ 2147483646 h 200"/>
              <a:gd name="T2" fmla="*/ 2147483646 w 200"/>
              <a:gd name="T3" fmla="*/ 2147483646 h 200"/>
              <a:gd name="T4" fmla="*/ 2147483646 w 200"/>
              <a:gd name="T5" fmla="*/ 2147483646 h 200"/>
              <a:gd name="T6" fmla="*/ 2147483646 w 200"/>
              <a:gd name="T7" fmla="*/ 2147483646 h 200"/>
              <a:gd name="T8" fmla="*/ 2147483646 w 200"/>
              <a:gd name="T9" fmla="*/ 2147483646 h 200"/>
              <a:gd name="T10" fmla="*/ 2147483646 w 200"/>
              <a:gd name="T11" fmla="*/ 2147483646 h 200"/>
              <a:gd name="T12" fmla="*/ 2147483646 w 200"/>
              <a:gd name="T13" fmla="*/ 2147483646 h 200"/>
              <a:gd name="T14" fmla="*/ 2147483646 w 200"/>
              <a:gd name="T15" fmla="*/ 2147483646 h 200"/>
              <a:gd name="T16" fmla="*/ 2147483646 w 200"/>
              <a:gd name="T17" fmla="*/ 2147483646 h 200"/>
              <a:gd name="T18" fmla="*/ 2147483646 w 200"/>
              <a:gd name="T19" fmla="*/ 2147483646 h 200"/>
              <a:gd name="T20" fmla="*/ 2147483646 w 200"/>
              <a:gd name="T21" fmla="*/ 2147483646 h 200"/>
              <a:gd name="T22" fmla="*/ 2147483646 w 200"/>
              <a:gd name="T23" fmla="*/ 2147483646 h 200"/>
              <a:gd name="T24" fmla="*/ 2147483646 w 200"/>
              <a:gd name="T25" fmla="*/ 2147483646 h 200"/>
              <a:gd name="T26" fmla="*/ 2147483646 w 200"/>
              <a:gd name="T27" fmla="*/ 2147483646 h 200"/>
              <a:gd name="T28" fmla="*/ 2147483646 w 200"/>
              <a:gd name="T29" fmla="*/ 2147483646 h 200"/>
              <a:gd name="T30" fmla="*/ 2147483646 w 200"/>
              <a:gd name="T31" fmla="*/ 2147483646 h 200"/>
              <a:gd name="T32" fmla="*/ 2147483646 w 200"/>
              <a:gd name="T33" fmla="*/ 2147483646 h 200"/>
              <a:gd name="T34" fmla="*/ 2147483646 w 200"/>
              <a:gd name="T35" fmla="*/ 2147483646 h 200"/>
              <a:gd name="T36" fmla="*/ 2147483646 w 200"/>
              <a:gd name="T37" fmla="*/ 2147483646 h 200"/>
              <a:gd name="T38" fmla="*/ 2147483646 w 200"/>
              <a:gd name="T39" fmla="*/ 2147483646 h 200"/>
              <a:gd name="T40" fmla="*/ 2147483646 w 200"/>
              <a:gd name="T41" fmla="*/ 2147483646 h 200"/>
              <a:gd name="T42" fmla="*/ 2147483646 w 200"/>
              <a:gd name="T43" fmla="*/ 2147483646 h 200"/>
              <a:gd name="T44" fmla="*/ 2147483646 w 200"/>
              <a:gd name="T45" fmla="*/ 2147483646 h 200"/>
              <a:gd name="T46" fmla="*/ 2147483646 w 200"/>
              <a:gd name="T47" fmla="*/ 2147483646 h 200"/>
              <a:gd name="T48" fmla="*/ 2147483646 w 200"/>
              <a:gd name="T49" fmla="*/ 2147483646 h 200"/>
              <a:gd name="T50" fmla="*/ 2147483646 w 200"/>
              <a:gd name="T51" fmla="*/ 2147483646 h 200"/>
              <a:gd name="T52" fmla="*/ 2147483646 w 200"/>
              <a:gd name="T53" fmla="*/ 2147483646 h 200"/>
              <a:gd name="T54" fmla="*/ 2147483646 w 200"/>
              <a:gd name="T55" fmla="*/ 2147483646 h 200"/>
              <a:gd name="T56" fmla="*/ 2147483646 w 200"/>
              <a:gd name="T57" fmla="*/ 2147483646 h 200"/>
              <a:gd name="T58" fmla="*/ 2147483646 w 200"/>
              <a:gd name="T59" fmla="*/ 2147483646 h 200"/>
              <a:gd name="T60" fmla="*/ 2147483646 w 200"/>
              <a:gd name="T61" fmla="*/ 2147483646 h 200"/>
              <a:gd name="T62" fmla="*/ 2147483646 w 200"/>
              <a:gd name="T63" fmla="*/ 2147483646 h 200"/>
              <a:gd name="T64" fmla="*/ 2147483646 w 200"/>
              <a:gd name="T65" fmla="*/ 2147483646 h 200"/>
              <a:gd name="T66" fmla="*/ 2147483646 w 200"/>
              <a:gd name="T67" fmla="*/ 2147483646 h 200"/>
              <a:gd name="T68" fmla="*/ 2147483646 w 200"/>
              <a:gd name="T69" fmla="*/ 2147483646 h 200"/>
              <a:gd name="T70" fmla="*/ 2147483646 w 200"/>
              <a:gd name="T71" fmla="*/ 0 h 200"/>
              <a:gd name="T72" fmla="*/ 2147483646 w 200"/>
              <a:gd name="T73" fmla="*/ 2147483646 h 200"/>
              <a:gd name="T74" fmla="*/ 2147483646 w 200"/>
              <a:gd name="T75" fmla="*/ 2147483646 h 200"/>
              <a:gd name="T76" fmla="*/ 2147483646 w 200"/>
              <a:gd name="T77" fmla="*/ 2147483646 h 200"/>
              <a:gd name="T78" fmla="*/ 0 w 200"/>
              <a:gd name="T79" fmla="*/ 2147483646 h 200"/>
              <a:gd name="T80" fmla="*/ 2147483646 w 200"/>
              <a:gd name="T81" fmla="*/ 2147483646 h 200"/>
              <a:gd name="T82" fmla="*/ 2147483646 w 200"/>
              <a:gd name="T83" fmla="*/ 2147483646 h 200"/>
              <a:gd name="T84" fmla="*/ 2147483646 w 200"/>
              <a:gd name="T85" fmla="*/ 2147483646 h 200"/>
              <a:gd name="T86" fmla="*/ 2147483646 w 200"/>
              <a:gd name="T87" fmla="*/ 2147483646 h 200"/>
              <a:gd name="T88" fmla="*/ 2147483646 w 200"/>
              <a:gd name="T89" fmla="*/ 2147483646 h 200"/>
              <a:gd name="T90" fmla="*/ 2147483646 w 200"/>
              <a:gd name="T91" fmla="*/ 2147483646 h 200"/>
              <a:gd name="T92" fmla="*/ 2147483646 w 200"/>
              <a:gd name="T93" fmla="*/ 2147483646 h 200"/>
              <a:gd name="T94" fmla="*/ 2147483646 w 200"/>
              <a:gd name="T95" fmla="*/ 2147483646 h 200"/>
              <a:gd name="T96" fmla="*/ 2147483646 w 200"/>
              <a:gd name="T97" fmla="*/ 2147483646 h 200"/>
              <a:gd name="T98" fmla="*/ 2147483646 w 200"/>
              <a:gd name="T99" fmla="*/ 2147483646 h 200"/>
              <a:gd name="T100" fmla="*/ 2147483646 w 200"/>
              <a:gd name="T101" fmla="*/ 2147483646 h 200"/>
              <a:gd name="T102" fmla="*/ 2147483646 w 200"/>
              <a:gd name="T103" fmla="*/ 2147483646 h 200"/>
              <a:gd name="T104" fmla="*/ 2147483646 w 200"/>
              <a:gd name="T105" fmla="*/ 2147483646 h 200"/>
              <a:gd name="T106" fmla="*/ 2147483646 w 200"/>
              <a:gd name="T107" fmla="*/ 2147483646 h 20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00" h="200">
                <a:moveTo>
                  <a:pt x="112" y="8"/>
                </a:moveTo>
                <a:cubicBezTo>
                  <a:pt x="112" y="21"/>
                  <a:pt x="112" y="21"/>
                  <a:pt x="112" y="21"/>
                </a:cubicBezTo>
                <a:cubicBezTo>
                  <a:pt x="112" y="27"/>
                  <a:pt x="112" y="27"/>
                  <a:pt x="112" y="27"/>
                </a:cubicBezTo>
                <a:cubicBezTo>
                  <a:pt x="118" y="29"/>
                  <a:pt x="118" y="29"/>
                  <a:pt x="118" y="29"/>
                </a:cubicBezTo>
                <a:cubicBezTo>
                  <a:pt x="125" y="30"/>
                  <a:pt x="132" y="33"/>
                  <a:pt x="138" y="37"/>
                </a:cubicBezTo>
                <a:cubicBezTo>
                  <a:pt x="143" y="40"/>
                  <a:pt x="143" y="40"/>
                  <a:pt x="143" y="40"/>
                </a:cubicBezTo>
                <a:cubicBezTo>
                  <a:pt x="147" y="36"/>
                  <a:pt x="147" y="36"/>
                  <a:pt x="147" y="36"/>
                </a:cubicBezTo>
                <a:cubicBezTo>
                  <a:pt x="157" y="26"/>
                  <a:pt x="157" y="26"/>
                  <a:pt x="157" y="26"/>
                </a:cubicBezTo>
                <a:cubicBezTo>
                  <a:pt x="174" y="43"/>
                  <a:pt x="174" y="43"/>
                  <a:pt x="174" y="43"/>
                </a:cubicBezTo>
                <a:cubicBezTo>
                  <a:pt x="164" y="53"/>
                  <a:pt x="164" y="53"/>
                  <a:pt x="164" y="53"/>
                </a:cubicBezTo>
                <a:cubicBezTo>
                  <a:pt x="160" y="57"/>
                  <a:pt x="160" y="57"/>
                  <a:pt x="160" y="57"/>
                </a:cubicBezTo>
                <a:cubicBezTo>
                  <a:pt x="163" y="62"/>
                  <a:pt x="163" y="62"/>
                  <a:pt x="163" y="62"/>
                </a:cubicBezTo>
                <a:cubicBezTo>
                  <a:pt x="166" y="68"/>
                  <a:pt x="169" y="75"/>
                  <a:pt x="170" y="81"/>
                </a:cubicBezTo>
                <a:cubicBezTo>
                  <a:pt x="172" y="88"/>
                  <a:pt x="172" y="88"/>
                  <a:pt x="172" y="88"/>
                </a:cubicBezTo>
                <a:cubicBezTo>
                  <a:pt x="178" y="88"/>
                  <a:pt x="178" y="88"/>
                  <a:pt x="178" y="88"/>
                </a:cubicBezTo>
                <a:cubicBezTo>
                  <a:pt x="192" y="88"/>
                  <a:pt x="192" y="88"/>
                  <a:pt x="192" y="88"/>
                </a:cubicBezTo>
                <a:cubicBezTo>
                  <a:pt x="192" y="112"/>
                  <a:pt x="192" y="112"/>
                  <a:pt x="192" y="112"/>
                </a:cubicBezTo>
                <a:cubicBezTo>
                  <a:pt x="177" y="112"/>
                  <a:pt x="177" y="112"/>
                  <a:pt x="177" y="112"/>
                </a:cubicBezTo>
                <a:cubicBezTo>
                  <a:pt x="171" y="112"/>
                  <a:pt x="171" y="112"/>
                  <a:pt x="171" y="112"/>
                </a:cubicBezTo>
                <a:cubicBezTo>
                  <a:pt x="170" y="117"/>
                  <a:pt x="170" y="117"/>
                  <a:pt x="170" y="117"/>
                </a:cubicBezTo>
                <a:cubicBezTo>
                  <a:pt x="168" y="124"/>
                  <a:pt x="165" y="130"/>
                  <a:pt x="162" y="135"/>
                </a:cubicBezTo>
                <a:cubicBezTo>
                  <a:pt x="159" y="141"/>
                  <a:pt x="159" y="141"/>
                  <a:pt x="159" y="141"/>
                </a:cubicBezTo>
                <a:cubicBezTo>
                  <a:pt x="163" y="145"/>
                  <a:pt x="163" y="145"/>
                  <a:pt x="163" y="145"/>
                </a:cubicBezTo>
                <a:cubicBezTo>
                  <a:pt x="174" y="156"/>
                  <a:pt x="174" y="156"/>
                  <a:pt x="174" y="156"/>
                </a:cubicBezTo>
                <a:cubicBezTo>
                  <a:pt x="157" y="173"/>
                  <a:pt x="157" y="173"/>
                  <a:pt x="157" y="173"/>
                </a:cubicBezTo>
                <a:cubicBezTo>
                  <a:pt x="146" y="162"/>
                  <a:pt x="146" y="162"/>
                  <a:pt x="146" y="162"/>
                </a:cubicBezTo>
                <a:cubicBezTo>
                  <a:pt x="142" y="158"/>
                  <a:pt x="142" y="158"/>
                  <a:pt x="142" y="158"/>
                </a:cubicBezTo>
                <a:cubicBezTo>
                  <a:pt x="136" y="161"/>
                  <a:pt x="136" y="161"/>
                  <a:pt x="136" y="161"/>
                </a:cubicBezTo>
                <a:cubicBezTo>
                  <a:pt x="131" y="164"/>
                  <a:pt x="125" y="166"/>
                  <a:pt x="118" y="168"/>
                </a:cubicBezTo>
                <a:cubicBezTo>
                  <a:pt x="112" y="169"/>
                  <a:pt x="112" y="169"/>
                  <a:pt x="112" y="169"/>
                </a:cubicBezTo>
                <a:cubicBezTo>
                  <a:pt x="112" y="176"/>
                  <a:pt x="112" y="176"/>
                  <a:pt x="112" y="176"/>
                </a:cubicBezTo>
                <a:cubicBezTo>
                  <a:pt x="112" y="192"/>
                  <a:pt x="112" y="192"/>
                  <a:pt x="112" y="192"/>
                </a:cubicBezTo>
                <a:cubicBezTo>
                  <a:pt x="88" y="192"/>
                  <a:pt x="88" y="192"/>
                  <a:pt x="88" y="192"/>
                </a:cubicBezTo>
                <a:cubicBezTo>
                  <a:pt x="88" y="176"/>
                  <a:pt x="88" y="176"/>
                  <a:pt x="88" y="176"/>
                </a:cubicBezTo>
                <a:cubicBezTo>
                  <a:pt x="88" y="169"/>
                  <a:pt x="88" y="169"/>
                  <a:pt x="88" y="169"/>
                </a:cubicBezTo>
                <a:cubicBezTo>
                  <a:pt x="82" y="168"/>
                  <a:pt x="82" y="168"/>
                  <a:pt x="82" y="168"/>
                </a:cubicBezTo>
                <a:cubicBezTo>
                  <a:pt x="76" y="166"/>
                  <a:pt x="70" y="164"/>
                  <a:pt x="65" y="161"/>
                </a:cubicBezTo>
                <a:cubicBezTo>
                  <a:pt x="59" y="158"/>
                  <a:pt x="59" y="158"/>
                  <a:pt x="59" y="158"/>
                </a:cubicBezTo>
                <a:cubicBezTo>
                  <a:pt x="55" y="162"/>
                  <a:pt x="55" y="162"/>
                  <a:pt x="55" y="162"/>
                </a:cubicBezTo>
                <a:cubicBezTo>
                  <a:pt x="44" y="173"/>
                  <a:pt x="44" y="173"/>
                  <a:pt x="44" y="173"/>
                </a:cubicBezTo>
                <a:cubicBezTo>
                  <a:pt x="27" y="156"/>
                  <a:pt x="27" y="156"/>
                  <a:pt x="27" y="156"/>
                </a:cubicBezTo>
                <a:cubicBezTo>
                  <a:pt x="38" y="145"/>
                  <a:pt x="38" y="145"/>
                  <a:pt x="38" y="145"/>
                </a:cubicBezTo>
                <a:cubicBezTo>
                  <a:pt x="42" y="141"/>
                  <a:pt x="42" y="141"/>
                  <a:pt x="42" y="141"/>
                </a:cubicBezTo>
                <a:cubicBezTo>
                  <a:pt x="39" y="135"/>
                  <a:pt x="39" y="135"/>
                  <a:pt x="39" y="135"/>
                </a:cubicBezTo>
                <a:cubicBezTo>
                  <a:pt x="35" y="130"/>
                  <a:pt x="33" y="124"/>
                  <a:pt x="31" y="117"/>
                </a:cubicBezTo>
                <a:cubicBezTo>
                  <a:pt x="29" y="112"/>
                  <a:pt x="29" y="112"/>
                  <a:pt x="29" y="112"/>
                </a:cubicBezTo>
                <a:cubicBezTo>
                  <a:pt x="23" y="112"/>
                  <a:pt x="23" y="112"/>
                  <a:pt x="23" y="112"/>
                </a:cubicBezTo>
                <a:cubicBezTo>
                  <a:pt x="8" y="112"/>
                  <a:pt x="8" y="112"/>
                  <a:pt x="8" y="112"/>
                </a:cubicBezTo>
                <a:cubicBezTo>
                  <a:pt x="8" y="88"/>
                  <a:pt x="8" y="88"/>
                  <a:pt x="8" y="88"/>
                </a:cubicBezTo>
                <a:cubicBezTo>
                  <a:pt x="23" y="88"/>
                  <a:pt x="23" y="88"/>
                  <a:pt x="23" y="88"/>
                </a:cubicBezTo>
                <a:cubicBezTo>
                  <a:pt x="29" y="88"/>
                  <a:pt x="29" y="88"/>
                  <a:pt x="29" y="88"/>
                </a:cubicBezTo>
                <a:cubicBezTo>
                  <a:pt x="30" y="81"/>
                  <a:pt x="30" y="81"/>
                  <a:pt x="30" y="81"/>
                </a:cubicBezTo>
                <a:cubicBezTo>
                  <a:pt x="32" y="75"/>
                  <a:pt x="35" y="68"/>
                  <a:pt x="38" y="62"/>
                </a:cubicBezTo>
                <a:cubicBezTo>
                  <a:pt x="41" y="57"/>
                  <a:pt x="41" y="57"/>
                  <a:pt x="41" y="57"/>
                </a:cubicBezTo>
                <a:cubicBezTo>
                  <a:pt x="37" y="53"/>
                  <a:pt x="37" y="53"/>
                  <a:pt x="37" y="53"/>
                </a:cubicBezTo>
                <a:cubicBezTo>
                  <a:pt x="27" y="43"/>
                  <a:pt x="27" y="43"/>
                  <a:pt x="27" y="43"/>
                </a:cubicBezTo>
                <a:cubicBezTo>
                  <a:pt x="44" y="26"/>
                  <a:pt x="44" y="26"/>
                  <a:pt x="44" y="26"/>
                </a:cubicBezTo>
                <a:cubicBezTo>
                  <a:pt x="53" y="36"/>
                  <a:pt x="53" y="36"/>
                  <a:pt x="53" y="36"/>
                </a:cubicBezTo>
                <a:cubicBezTo>
                  <a:pt x="58" y="40"/>
                  <a:pt x="58" y="40"/>
                  <a:pt x="58" y="40"/>
                </a:cubicBezTo>
                <a:cubicBezTo>
                  <a:pt x="63" y="37"/>
                  <a:pt x="63" y="37"/>
                  <a:pt x="63" y="37"/>
                </a:cubicBezTo>
                <a:cubicBezTo>
                  <a:pt x="69" y="33"/>
                  <a:pt x="76" y="30"/>
                  <a:pt x="82" y="29"/>
                </a:cubicBezTo>
                <a:cubicBezTo>
                  <a:pt x="88" y="27"/>
                  <a:pt x="88" y="27"/>
                  <a:pt x="88" y="27"/>
                </a:cubicBezTo>
                <a:cubicBezTo>
                  <a:pt x="88" y="21"/>
                  <a:pt x="88" y="21"/>
                  <a:pt x="88" y="21"/>
                </a:cubicBezTo>
                <a:cubicBezTo>
                  <a:pt x="88" y="8"/>
                  <a:pt x="88" y="8"/>
                  <a:pt x="88" y="8"/>
                </a:cubicBezTo>
                <a:cubicBezTo>
                  <a:pt x="112" y="8"/>
                  <a:pt x="112" y="8"/>
                  <a:pt x="112" y="8"/>
                </a:cubicBezTo>
                <a:moveTo>
                  <a:pt x="100" y="136"/>
                </a:moveTo>
                <a:cubicBezTo>
                  <a:pt x="120" y="136"/>
                  <a:pt x="136" y="119"/>
                  <a:pt x="136" y="100"/>
                </a:cubicBezTo>
                <a:cubicBezTo>
                  <a:pt x="136" y="80"/>
                  <a:pt x="120" y="64"/>
                  <a:pt x="100" y="64"/>
                </a:cubicBezTo>
                <a:cubicBezTo>
                  <a:pt x="81" y="64"/>
                  <a:pt x="64" y="80"/>
                  <a:pt x="64" y="100"/>
                </a:cubicBezTo>
                <a:cubicBezTo>
                  <a:pt x="64" y="119"/>
                  <a:pt x="81" y="136"/>
                  <a:pt x="100" y="136"/>
                </a:cubicBezTo>
                <a:moveTo>
                  <a:pt x="120" y="0"/>
                </a:moveTo>
                <a:cubicBezTo>
                  <a:pt x="80" y="0"/>
                  <a:pt x="80" y="0"/>
                  <a:pt x="80" y="0"/>
                </a:cubicBezTo>
                <a:cubicBezTo>
                  <a:pt x="80" y="21"/>
                  <a:pt x="80" y="21"/>
                  <a:pt x="80" y="21"/>
                </a:cubicBezTo>
                <a:cubicBezTo>
                  <a:pt x="73" y="23"/>
                  <a:pt x="66" y="26"/>
                  <a:pt x="59" y="30"/>
                </a:cubicBezTo>
                <a:cubicBezTo>
                  <a:pt x="44" y="15"/>
                  <a:pt x="44" y="15"/>
                  <a:pt x="44" y="15"/>
                </a:cubicBezTo>
                <a:cubicBezTo>
                  <a:pt x="16" y="43"/>
                  <a:pt x="16" y="43"/>
                  <a:pt x="16" y="43"/>
                </a:cubicBezTo>
                <a:cubicBezTo>
                  <a:pt x="31" y="58"/>
                  <a:pt x="31" y="58"/>
                  <a:pt x="31" y="58"/>
                </a:cubicBezTo>
                <a:cubicBezTo>
                  <a:pt x="27" y="65"/>
                  <a:pt x="25" y="72"/>
                  <a:pt x="23" y="80"/>
                </a:cubicBezTo>
                <a:cubicBezTo>
                  <a:pt x="0" y="80"/>
                  <a:pt x="0" y="80"/>
                  <a:pt x="0" y="80"/>
                </a:cubicBezTo>
                <a:cubicBezTo>
                  <a:pt x="0" y="120"/>
                  <a:pt x="0" y="120"/>
                  <a:pt x="0" y="120"/>
                </a:cubicBezTo>
                <a:cubicBezTo>
                  <a:pt x="23" y="120"/>
                  <a:pt x="23" y="120"/>
                  <a:pt x="23" y="120"/>
                </a:cubicBezTo>
                <a:cubicBezTo>
                  <a:pt x="25" y="127"/>
                  <a:pt x="28" y="133"/>
                  <a:pt x="32" y="140"/>
                </a:cubicBezTo>
                <a:cubicBezTo>
                  <a:pt x="16" y="156"/>
                  <a:pt x="16" y="156"/>
                  <a:pt x="16" y="156"/>
                </a:cubicBezTo>
                <a:cubicBezTo>
                  <a:pt x="44" y="184"/>
                  <a:pt x="44" y="184"/>
                  <a:pt x="44" y="184"/>
                </a:cubicBezTo>
                <a:cubicBezTo>
                  <a:pt x="61" y="168"/>
                  <a:pt x="61" y="168"/>
                  <a:pt x="61" y="168"/>
                </a:cubicBezTo>
                <a:cubicBezTo>
                  <a:pt x="67" y="171"/>
                  <a:pt x="73" y="174"/>
                  <a:pt x="80" y="176"/>
                </a:cubicBezTo>
                <a:cubicBezTo>
                  <a:pt x="80" y="200"/>
                  <a:pt x="80" y="200"/>
                  <a:pt x="80" y="200"/>
                </a:cubicBezTo>
                <a:cubicBezTo>
                  <a:pt x="120" y="200"/>
                  <a:pt x="120" y="200"/>
                  <a:pt x="120" y="200"/>
                </a:cubicBezTo>
                <a:cubicBezTo>
                  <a:pt x="120" y="176"/>
                  <a:pt x="120" y="176"/>
                  <a:pt x="120" y="176"/>
                </a:cubicBezTo>
                <a:cubicBezTo>
                  <a:pt x="127" y="174"/>
                  <a:pt x="134" y="171"/>
                  <a:pt x="140" y="168"/>
                </a:cubicBezTo>
                <a:cubicBezTo>
                  <a:pt x="157" y="184"/>
                  <a:pt x="157" y="184"/>
                  <a:pt x="157" y="184"/>
                </a:cubicBezTo>
                <a:cubicBezTo>
                  <a:pt x="185" y="156"/>
                  <a:pt x="185" y="156"/>
                  <a:pt x="185" y="156"/>
                </a:cubicBezTo>
                <a:cubicBezTo>
                  <a:pt x="169" y="140"/>
                  <a:pt x="169" y="140"/>
                  <a:pt x="169" y="140"/>
                </a:cubicBezTo>
                <a:cubicBezTo>
                  <a:pt x="173" y="133"/>
                  <a:pt x="175" y="127"/>
                  <a:pt x="177" y="120"/>
                </a:cubicBezTo>
                <a:cubicBezTo>
                  <a:pt x="200" y="120"/>
                  <a:pt x="200" y="120"/>
                  <a:pt x="200" y="120"/>
                </a:cubicBezTo>
                <a:cubicBezTo>
                  <a:pt x="200" y="80"/>
                  <a:pt x="200" y="80"/>
                  <a:pt x="200" y="80"/>
                </a:cubicBezTo>
                <a:cubicBezTo>
                  <a:pt x="178" y="80"/>
                  <a:pt x="178" y="80"/>
                  <a:pt x="178" y="80"/>
                </a:cubicBezTo>
                <a:cubicBezTo>
                  <a:pt x="176" y="72"/>
                  <a:pt x="174" y="65"/>
                  <a:pt x="170" y="58"/>
                </a:cubicBezTo>
                <a:cubicBezTo>
                  <a:pt x="185" y="43"/>
                  <a:pt x="185" y="43"/>
                  <a:pt x="185" y="43"/>
                </a:cubicBezTo>
                <a:cubicBezTo>
                  <a:pt x="157" y="15"/>
                  <a:pt x="157" y="15"/>
                  <a:pt x="157" y="15"/>
                </a:cubicBezTo>
                <a:cubicBezTo>
                  <a:pt x="142" y="30"/>
                  <a:pt x="142" y="30"/>
                  <a:pt x="142" y="30"/>
                </a:cubicBezTo>
                <a:cubicBezTo>
                  <a:pt x="135" y="26"/>
                  <a:pt x="128" y="23"/>
                  <a:pt x="120" y="21"/>
                </a:cubicBezTo>
                <a:lnTo>
                  <a:pt x="120" y="0"/>
                </a:lnTo>
                <a:close/>
                <a:moveTo>
                  <a:pt x="100" y="128"/>
                </a:moveTo>
                <a:cubicBezTo>
                  <a:pt x="85" y="128"/>
                  <a:pt x="72" y="115"/>
                  <a:pt x="72" y="100"/>
                </a:cubicBezTo>
                <a:cubicBezTo>
                  <a:pt x="72" y="84"/>
                  <a:pt x="85" y="72"/>
                  <a:pt x="100" y="72"/>
                </a:cubicBezTo>
                <a:cubicBezTo>
                  <a:pt x="116" y="72"/>
                  <a:pt x="128" y="84"/>
                  <a:pt x="128" y="100"/>
                </a:cubicBezTo>
                <a:cubicBezTo>
                  <a:pt x="128" y="115"/>
                  <a:pt x="116" y="128"/>
                  <a:pt x="100" y="128"/>
                </a:cubicBezTo>
              </a:path>
            </a:pathLst>
          </a:custGeom>
          <a:solidFill>
            <a:srgbClr val="F3D180"/>
          </a:solidFill>
          <a:ln w="9525">
            <a:solidFill>
              <a:srgbClr val="000000"/>
            </a:solidFill>
            <a:round/>
          </a:ln>
        </p:spPr>
        <p:txBody>
          <a:bodyPr/>
          <a:lstStyle/>
          <a:p>
            <a:endParaRPr lang="zh-CN" altLang="en-US">
              <a:solidFill>
                <a:schemeClr val="tx1"/>
              </a:solidFill>
            </a:endParaRPr>
          </a:p>
        </p:txBody>
      </p:sp>
      <p:sp useBgFill="1">
        <p:nvSpPr>
          <p:cNvPr id="87" name="任意多边形 86"/>
          <p:cNvSpPr/>
          <p:nvPr/>
        </p:nvSpPr>
        <p:spPr>
          <a:xfrm rot="1647890">
            <a:off x="4150525" y="3086552"/>
            <a:ext cx="1962620" cy="1593819"/>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rgbClr val="CA68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useBgFill="1">
        <p:nvSpPr>
          <p:cNvPr id="88" name="任意多边形 87"/>
          <p:cNvSpPr/>
          <p:nvPr/>
        </p:nvSpPr>
        <p:spPr>
          <a:xfrm rot="5410385">
            <a:off x="4633631" y="2083674"/>
            <a:ext cx="1962620" cy="1591663"/>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rgbClr val="CA68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useBgFill="1">
        <p:nvSpPr>
          <p:cNvPr id="89" name="任意多边形 88"/>
          <p:cNvSpPr/>
          <p:nvPr/>
        </p:nvSpPr>
        <p:spPr>
          <a:xfrm rot="8980181">
            <a:off x="5690426" y="2014659"/>
            <a:ext cx="1962620" cy="1593821"/>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rgbClr val="CA68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useBgFill="1">
        <p:nvSpPr>
          <p:cNvPr id="90" name="任意多边形 89"/>
          <p:cNvSpPr/>
          <p:nvPr/>
        </p:nvSpPr>
        <p:spPr>
          <a:xfrm rot="12742676">
            <a:off x="6281369" y="2957149"/>
            <a:ext cx="1962620" cy="1593819"/>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rgbClr val="CA68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useBgFill="1">
        <p:nvSpPr>
          <p:cNvPr id="91" name="任意多边形 90"/>
          <p:cNvSpPr/>
          <p:nvPr/>
        </p:nvSpPr>
        <p:spPr>
          <a:xfrm rot="15671084">
            <a:off x="5922274" y="3775627"/>
            <a:ext cx="1962620" cy="1593819"/>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rgbClr val="CA68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useBgFill="1">
        <p:nvSpPr>
          <p:cNvPr id="92" name="任意多边形 91"/>
          <p:cNvSpPr/>
          <p:nvPr/>
        </p:nvSpPr>
        <p:spPr>
          <a:xfrm rot="19433579">
            <a:off x="4827736" y="3979436"/>
            <a:ext cx="1962620" cy="1593819"/>
          </a:xfrm>
          <a:custGeom>
            <a:avLst/>
            <a:gdLst>
              <a:gd name="connsiteX0" fmla="*/ 823693 w 1440187"/>
              <a:gd name="connsiteY0" fmla="*/ 1161944 h 1169530"/>
              <a:gd name="connsiteX1" fmla="*/ 7586 w 1440187"/>
              <a:gd name="connsiteY1" fmla="*/ 553037 h 1169530"/>
              <a:gd name="connsiteX2" fmla="*/ 143018 w 1440187"/>
              <a:gd name="connsiteY2" fmla="*/ 18874 h 1169530"/>
              <a:gd name="connsiteX3" fmla="*/ 160132 w 1440187"/>
              <a:gd name="connsiteY3" fmla="*/ 0 h 1169530"/>
              <a:gd name="connsiteX4" fmla="*/ 220016 w 1440187"/>
              <a:gd name="connsiteY4" fmla="*/ 110327 h 1169530"/>
              <a:gd name="connsiteX5" fmla="*/ 817051 w 1440187"/>
              <a:gd name="connsiteY5" fmla="*/ 427767 h 1169530"/>
              <a:gd name="connsiteX6" fmla="*/ 1326167 w 1440187"/>
              <a:gd name="connsiteY6" fmla="*/ 216885 h 1169530"/>
              <a:gd name="connsiteX7" fmla="*/ 1374986 w 1440187"/>
              <a:gd name="connsiteY7" fmla="*/ 157715 h 1169530"/>
              <a:gd name="connsiteX8" fmla="*/ 1397246 w 1440187"/>
              <a:gd name="connsiteY8" fmla="*/ 204346 h 1169530"/>
              <a:gd name="connsiteX9" fmla="*/ 1432601 w 1440187"/>
              <a:gd name="connsiteY9" fmla="*/ 345836 h 1169530"/>
              <a:gd name="connsiteX10" fmla="*/ 823693 w 1440187"/>
              <a:gd name="connsiteY10" fmla="*/ 1161944 h 116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0187" h="1169530">
                <a:moveTo>
                  <a:pt x="823693" y="1161944"/>
                </a:moveTo>
                <a:cubicBezTo>
                  <a:pt x="430186" y="1219161"/>
                  <a:pt x="64802" y="946544"/>
                  <a:pt x="7586" y="553037"/>
                </a:cubicBezTo>
                <a:cubicBezTo>
                  <a:pt x="-21023" y="356283"/>
                  <a:pt x="32827" y="166560"/>
                  <a:pt x="143018" y="18874"/>
                </a:cubicBezTo>
                <a:lnTo>
                  <a:pt x="160132" y="0"/>
                </a:lnTo>
                <a:lnTo>
                  <a:pt x="220016" y="110327"/>
                </a:lnTo>
                <a:cubicBezTo>
                  <a:pt x="349405" y="301848"/>
                  <a:pt x="568523" y="427768"/>
                  <a:pt x="817051" y="427767"/>
                </a:cubicBezTo>
                <a:cubicBezTo>
                  <a:pt x="1015874" y="427767"/>
                  <a:pt x="1195874" y="347179"/>
                  <a:pt x="1326167" y="216885"/>
                </a:cubicBezTo>
                <a:lnTo>
                  <a:pt x="1374986" y="157715"/>
                </a:lnTo>
                <a:lnTo>
                  <a:pt x="1397246" y="204346"/>
                </a:lnTo>
                <a:cubicBezTo>
                  <a:pt x="1413481" y="249348"/>
                  <a:pt x="1425449" y="296648"/>
                  <a:pt x="1432601" y="345836"/>
                </a:cubicBezTo>
                <a:cubicBezTo>
                  <a:pt x="1489818" y="739343"/>
                  <a:pt x="1217201" y="1104727"/>
                  <a:pt x="823693" y="1161944"/>
                </a:cubicBezTo>
                <a:close/>
              </a:path>
            </a:pathLst>
          </a:custGeom>
          <a:ln w="25400">
            <a:solidFill>
              <a:srgbClr val="CA687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93" name="Freeform 16"/>
          <p:cNvSpPr>
            <a:spLocks noEditPoints="1"/>
          </p:cNvSpPr>
          <p:nvPr/>
        </p:nvSpPr>
        <p:spPr bwMode="auto">
          <a:xfrm>
            <a:off x="6509982" y="2314445"/>
            <a:ext cx="552122" cy="552122"/>
          </a:xfrm>
          <a:custGeom>
            <a:avLst/>
            <a:gdLst>
              <a:gd name="T0" fmla="*/ 2147483646 w 200"/>
              <a:gd name="T1" fmla="*/ 0 h 200"/>
              <a:gd name="T2" fmla="*/ 2147483646 w 200"/>
              <a:gd name="T3" fmla="*/ 0 h 200"/>
              <a:gd name="T4" fmla="*/ 2147483646 w 200"/>
              <a:gd name="T5" fmla="*/ 2147483646 h 200"/>
              <a:gd name="T6" fmla="*/ 2147483646 w 200"/>
              <a:gd name="T7" fmla="*/ 2147483646 h 200"/>
              <a:gd name="T8" fmla="*/ 2147483646 w 200"/>
              <a:gd name="T9" fmla="*/ 2147483646 h 200"/>
              <a:gd name="T10" fmla="*/ 2147483646 w 200"/>
              <a:gd name="T11" fmla="*/ 2147483646 h 200"/>
              <a:gd name="T12" fmla="*/ 2147483646 w 200"/>
              <a:gd name="T13" fmla="*/ 2147483646 h 200"/>
              <a:gd name="T14" fmla="*/ 2147483646 w 200"/>
              <a:gd name="T15" fmla="*/ 2147483646 h 200"/>
              <a:gd name="T16" fmla="*/ 2147483646 w 200"/>
              <a:gd name="T17" fmla="*/ 2147483646 h 200"/>
              <a:gd name="T18" fmla="*/ 2147483646 w 200"/>
              <a:gd name="T19" fmla="*/ 2147483646 h 200"/>
              <a:gd name="T20" fmla="*/ 2147483646 w 200"/>
              <a:gd name="T21" fmla="*/ 2147483646 h 200"/>
              <a:gd name="T22" fmla="*/ 2147483646 w 200"/>
              <a:gd name="T23" fmla="*/ 2147483646 h 200"/>
              <a:gd name="T24" fmla="*/ 2147483646 w 200"/>
              <a:gd name="T25" fmla="*/ 2147483646 h 200"/>
              <a:gd name="T26" fmla="*/ 2147483646 w 200"/>
              <a:gd name="T27" fmla="*/ 2147483646 h 200"/>
              <a:gd name="T28" fmla="*/ 2147483646 w 200"/>
              <a:gd name="T29" fmla="*/ 2147483646 h 200"/>
              <a:gd name="T30" fmla="*/ 2147483646 w 200"/>
              <a:gd name="T31" fmla="*/ 2147483646 h 200"/>
              <a:gd name="T32" fmla="*/ 2147483646 w 200"/>
              <a:gd name="T33" fmla="*/ 2147483646 h 200"/>
              <a:gd name="T34" fmla="*/ 2147483646 w 200"/>
              <a:gd name="T35" fmla="*/ 2147483646 h 200"/>
              <a:gd name="T36" fmla="*/ 2147483646 w 200"/>
              <a:gd name="T37" fmla="*/ 2147483646 h 200"/>
              <a:gd name="T38" fmla="*/ 2147483646 w 200"/>
              <a:gd name="T39" fmla="*/ 2147483646 h 200"/>
              <a:gd name="T40" fmla="*/ 2147483646 w 200"/>
              <a:gd name="T41" fmla="*/ 2147483646 h 200"/>
              <a:gd name="T42" fmla="*/ 2147483646 w 200"/>
              <a:gd name="T43" fmla="*/ 2147483646 h 200"/>
              <a:gd name="T44" fmla="*/ 2147483646 w 200"/>
              <a:gd name="T45" fmla="*/ 2147483646 h 200"/>
              <a:gd name="T46" fmla="*/ 2147483646 w 200"/>
              <a:gd name="T47" fmla="*/ 2147483646 h 200"/>
              <a:gd name="T48" fmla="*/ 2147483646 w 200"/>
              <a:gd name="T49" fmla="*/ 2147483646 h 200"/>
              <a:gd name="T50" fmla="*/ 2147483646 w 200"/>
              <a:gd name="T51" fmla="*/ 2147483646 h 200"/>
              <a:gd name="T52" fmla="*/ 2147483646 w 200"/>
              <a:gd name="T53" fmla="*/ 2147483646 h 200"/>
              <a:gd name="T54" fmla="*/ 2147483646 w 200"/>
              <a:gd name="T55" fmla="*/ 2147483646 h 200"/>
              <a:gd name="T56" fmla="*/ 2147483646 w 200"/>
              <a:gd name="T57" fmla="*/ 2147483646 h 200"/>
              <a:gd name="T58" fmla="*/ 2147483646 w 200"/>
              <a:gd name="T59" fmla="*/ 2147483646 h 200"/>
              <a:gd name="T60" fmla="*/ 2147483646 w 200"/>
              <a:gd name="T61" fmla="*/ 2147483646 h 200"/>
              <a:gd name="T62" fmla="*/ 2147483646 w 200"/>
              <a:gd name="T63" fmla="*/ 2147483646 h 200"/>
              <a:gd name="T64" fmla="*/ 2147483646 w 200"/>
              <a:gd name="T65" fmla="*/ 2147483646 h 200"/>
              <a:gd name="T66" fmla="*/ 2147483646 w 200"/>
              <a:gd name="T67" fmla="*/ 2147483646 h 200"/>
              <a:gd name="T68" fmla="*/ 2147483646 w 200"/>
              <a:gd name="T69" fmla="*/ 2147483646 h 200"/>
              <a:gd name="T70" fmla="*/ 2147483646 w 200"/>
              <a:gd name="T71" fmla="*/ 2147483646 h 200"/>
              <a:gd name="T72" fmla="*/ 2147483646 w 200"/>
              <a:gd name="T73" fmla="*/ 2147483646 h 200"/>
              <a:gd name="T74" fmla="*/ 2147483646 w 200"/>
              <a:gd name="T75" fmla="*/ 2147483646 h 200"/>
              <a:gd name="T76" fmla="*/ 2147483646 w 200"/>
              <a:gd name="T77" fmla="*/ 2147483646 h 200"/>
              <a:gd name="T78" fmla="*/ 2147483646 w 200"/>
              <a:gd name="T79" fmla="*/ 2147483646 h 200"/>
              <a:gd name="T80" fmla="*/ 2147483646 w 200"/>
              <a:gd name="T81" fmla="*/ 2147483646 h 2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4"/>
                  <a:pt x="0" y="100"/>
                </a:cubicBezTo>
                <a:cubicBezTo>
                  <a:pt x="0" y="155"/>
                  <a:pt x="45" y="199"/>
                  <a:pt x="100" y="200"/>
                </a:cubicBezTo>
                <a:cubicBezTo>
                  <a:pt x="100" y="200"/>
                  <a:pt x="100" y="200"/>
                  <a:pt x="100" y="200"/>
                </a:cubicBezTo>
                <a:cubicBezTo>
                  <a:pt x="100" y="200"/>
                  <a:pt x="100" y="200"/>
                  <a:pt x="100" y="200"/>
                </a:cubicBezTo>
                <a:cubicBezTo>
                  <a:pt x="100" y="200"/>
                  <a:pt x="100" y="200"/>
                  <a:pt x="100" y="200"/>
                </a:cubicBezTo>
                <a:cubicBezTo>
                  <a:pt x="156" y="200"/>
                  <a:pt x="200" y="155"/>
                  <a:pt x="200" y="100"/>
                </a:cubicBezTo>
                <a:cubicBezTo>
                  <a:pt x="200" y="44"/>
                  <a:pt x="156" y="0"/>
                  <a:pt x="100" y="0"/>
                </a:cubicBezTo>
                <a:close/>
                <a:moveTo>
                  <a:pt x="104" y="59"/>
                </a:moveTo>
                <a:cubicBezTo>
                  <a:pt x="115" y="59"/>
                  <a:pt x="125" y="58"/>
                  <a:pt x="135" y="55"/>
                </a:cubicBezTo>
                <a:cubicBezTo>
                  <a:pt x="138" y="67"/>
                  <a:pt x="140" y="81"/>
                  <a:pt x="140" y="96"/>
                </a:cubicBezTo>
                <a:cubicBezTo>
                  <a:pt x="104" y="96"/>
                  <a:pt x="104" y="96"/>
                  <a:pt x="104" y="96"/>
                </a:cubicBezTo>
                <a:lnTo>
                  <a:pt x="104" y="59"/>
                </a:lnTo>
                <a:close/>
                <a:moveTo>
                  <a:pt x="104" y="51"/>
                </a:moveTo>
                <a:cubicBezTo>
                  <a:pt x="104" y="8"/>
                  <a:pt x="104" y="8"/>
                  <a:pt x="104" y="8"/>
                </a:cubicBezTo>
                <a:cubicBezTo>
                  <a:pt x="115" y="11"/>
                  <a:pt x="126" y="26"/>
                  <a:pt x="133" y="48"/>
                </a:cubicBezTo>
                <a:cubicBezTo>
                  <a:pt x="124" y="50"/>
                  <a:pt x="114" y="51"/>
                  <a:pt x="104" y="51"/>
                </a:cubicBezTo>
                <a:close/>
                <a:moveTo>
                  <a:pt x="96" y="8"/>
                </a:moveTo>
                <a:cubicBezTo>
                  <a:pt x="96" y="51"/>
                  <a:pt x="96" y="51"/>
                  <a:pt x="96" y="51"/>
                </a:cubicBezTo>
                <a:cubicBezTo>
                  <a:pt x="87" y="51"/>
                  <a:pt x="77" y="50"/>
                  <a:pt x="68" y="48"/>
                </a:cubicBezTo>
                <a:cubicBezTo>
                  <a:pt x="75" y="25"/>
                  <a:pt x="86" y="11"/>
                  <a:pt x="96" y="8"/>
                </a:cubicBezTo>
                <a:close/>
                <a:moveTo>
                  <a:pt x="96" y="59"/>
                </a:moveTo>
                <a:cubicBezTo>
                  <a:pt x="96" y="96"/>
                  <a:pt x="96" y="96"/>
                  <a:pt x="96" y="96"/>
                </a:cubicBezTo>
                <a:cubicBezTo>
                  <a:pt x="60" y="96"/>
                  <a:pt x="60" y="96"/>
                  <a:pt x="60" y="96"/>
                </a:cubicBezTo>
                <a:cubicBezTo>
                  <a:pt x="60" y="81"/>
                  <a:pt x="62" y="67"/>
                  <a:pt x="65" y="55"/>
                </a:cubicBezTo>
                <a:cubicBezTo>
                  <a:pt x="75" y="58"/>
                  <a:pt x="86" y="59"/>
                  <a:pt x="96" y="59"/>
                </a:cubicBezTo>
                <a:close/>
                <a:moveTo>
                  <a:pt x="52" y="96"/>
                </a:moveTo>
                <a:cubicBezTo>
                  <a:pt x="9" y="96"/>
                  <a:pt x="9" y="96"/>
                  <a:pt x="9" y="96"/>
                </a:cubicBezTo>
                <a:cubicBezTo>
                  <a:pt x="9" y="75"/>
                  <a:pt x="17" y="56"/>
                  <a:pt x="29" y="41"/>
                </a:cubicBezTo>
                <a:cubicBezTo>
                  <a:pt x="38" y="46"/>
                  <a:pt x="48" y="50"/>
                  <a:pt x="58" y="53"/>
                </a:cubicBezTo>
                <a:cubicBezTo>
                  <a:pt x="54" y="66"/>
                  <a:pt x="52" y="80"/>
                  <a:pt x="52" y="96"/>
                </a:cubicBezTo>
                <a:close/>
                <a:moveTo>
                  <a:pt x="52" y="104"/>
                </a:moveTo>
                <a:cubicBezTo>
                  <a:pt x="52" y="119"/>
                  <a:pt x="54" y="133"/>
                  <a:pt x="58" y="146"/>
                </a:cubicBezTo>
                <a:cubicBezTo>
                  <a:pt x="48" y="149"/>
                  <a:pt x="38" y="153"/>
                  <a:pt x="29" y="158"/>
                </a:cubicBezTo>
                <a:cubicBezTo>
                  <a:pt x="17" y="143"/>
                  <a:pt x="9" y="124"/>
                  <a:pt x="9" y="104"/>
                </a:cubicBezTo>
                <a:lnTo>
                  <a:pt x="52" y="104"/>
                </a:lnTo>
                <a:close/>
                <a:moveTo>
                  <a:pt x="60" y="104"/>
                </a:moveTo>
                <a:cubicBezTo>
                  <a:pt x="96" y="104"/>
                  <a:pt x="96" y="104"/>
                  <a:pt x="96" y="104"/>
                </a:cubicBezTo>
                <a:cubicBezTo>
                  <a:pt x="96" y="140"/>
                  <a:pt x="96" y="140"/>
                  <a:pt x="96" y="140"/>
                </a:cubicBezTo>
                <a:cubicBezTo>
                  <a:pt x="86" y="140"/>
                  <a:pt x="75" y="141"/>
                  <a:pt x="65" y="144"/>
                </a:cubicBezTo>
                <a:cubicBezTo>
                  <a:pt x="62" y="132"/>
                  <a:pt x="60" y="119"/>
                  <a:pt x="60" y="104"/>
                </a:cubicBezTo>
                <a:close/>
                <a:moveTo>
                  <a:pt x="96" y="148"/>
                </a:moveTo>
                <a:cubicBezTo>
                  <a:pt x="96" y="191"/>
                  <a:pt x="96" y="191"/>
                  <a:pt x="96" y="191"/>
                </a:cubicBezTo>
                <a:cubicBezTo>
                  <a:pt x="86" y="188"/>
                  <a:pt x="75" y="174"/>
                  <a:pt x="68" y="152"/>
                </a:cubicBezTo>
                <a:cubicBezTo>
                  <a:pt x="77" y="149"/>
                  <a:pt x="86" y="148"/>
                  <a:pt x="96" y="148"/>
                </a:cubicBezTo>
                <a:close/>
                <a:moveTo>
                  <a:pt x="104" y="191"/>
                </a:moveTo>
                <a:cubicBezTo>
                  <a:pt x="104" y="148"/>
                  <a:pt x="104" y="148"/>
                  <a:pt x="104" y="148"/>
                </a:cubicBezTo>
                <a:cubicBezTo>
                  <a:pt x="114" y="148"/>
                  <a:pt x="124" y="149"/>
                  <a:pt x="133" y="152"/>
                </a:cubicBezTo>
                <a:cubicBezTo>
                  <a:pt x="126" y="174"/>
                  <a:pt x="115" y="188"/>
                  <a:pt x="104" y="191"/>
                </a:cubicBezTo>
                <a:close/>
                <a:moveTo>
                  <a:pt x="104" y="140"/>
                </a:moveTo>
                <a:cubicBezTo>
                  <a:pt x="104" y="104"/>
                  <a:pt x="104" y="104"/>
                  <a:pt x="104" y="104"/>
                </a:cubicBezTo>
                <a:cubicBezTo>
                  <a:pt x="140" y="104"/>
                  <a:pt x="140" y="104"/>
                  <a:pt x="140" y="104"/>
                </a:cubicBezTo>
                <a:cubicBezTo>
                  <a:pt x="140" y="118"/>
                  <a:pt x="138" y="132"/>
                  <a:pt x="135" y="144"/>
                </a:cubicBezTo>
                <a:cubicBezTo>
                  <a:pt x="125" y="141"/>
                  <a:pt x="115" y="140"/>
                  <a:pt x="104" y="140"/>
                </a:cubicBezTo>
                <a:close/>
                <a:moveTo>
                  <a:pt x="148" y="104"/>
                </a:moveTo>
                <a:cubicBezTo>
                  <a:pt x="192" y="104"/>
                  <a:pt x="192" y="104"/>
                  <a:pt x="192" y="104"/>
                </a:cubicBezTo>
                <a:cubicBezTo>
                  <a:pt x="191" y="124"/>
                  <a:pt x="184" y="143"/>
                  <a:pt x="172" y="158"/>
                </a:cubicBezTo>
                <a:cubicBezTo>
                  <a:pt x="163" y="153"/>
                  <a:pt x="153" y="149"/>
                  <a:pt x="143" y="146"/>
                </a:cubicBezTo>
                <a:cubicBezTo>
                  <a:pt x="146" y="133"/>
                  <a:pt x="148" y="119"/>
                  <a:pt x="148" y="104"/>
                </a:cubicBezTo>
                <a:close/>
                <a:moveTo>
                  <a:pt x="148" y="96"/>
                </a:moveTo>
                <a:cubicBezTo>
                  <a:pt x="148" y="80"/>
                  <a:pt x="146" y="66"/>
                  <a:pt x="143" y="53"/>
                </a:cubicBezTo>
                <a:cubicBezTo>
                  <a:pt x="153" y="50"/>
                  <a:pt x="163" y="46"/>
                  <a:pt x="172" y="41"/>
                </a:cubicBezTo>
                <a:cubicBezTo>
                  <a:pt x="184" y="56"/>
                  <a:pt x="191" y="75"/>
                  <a:pt x="192" y="96"/>
                </a:cubicBezTo>
                <a:lnTo>
                  <a:pt x="148" y="96"/>
                </a:lnTo>
                <a:close/>
                <a:moveTo>
                  <a:pt x="166" y="35"/>
                </a:moveTo>
                <a:cubicBezTo>
                  <a:pt x="158" y="39"/>
                  <a:pt x="150" y="43"/>
                  <a:pt x="141" y="46"/>
                </a:cubicBezTo>
                <a:cubicBezTo>
                  <a:pt x="136" y="30"/>
                  <a:pt x="130" y="18"/>
                  <a:pt x="122" y="10"/>
                </a:cubicBezTo>
                <a:cubicBezTo>
                  <a:pt x="139" y="14"/>
                  <a:pt x="154" y="23"/>
                  <a:pt x="166" y="35"/>
                </a:cubicBezTo>
                <a:close/>
                <a:moveTo>
                  <a:pt x="79" y="10"/>
                </a:moveTo>
                <a:cubicBezTo>
                  <a:pt x="71" y="18"/>
                  <a:pt x="64" y="31"/>
                  <a:pt x="60" y="45"/>
                </a:cubicBezTo>
                <a:cubicBezTo>
                  <a:pt x="51" y="43"/>
                  <a:pt x="43" y="39"/>
                  <a:pt x="35" y="35"/>
                </a:cubicBezTo>
                <a:cubicBezTo>
                  <a:pt x="47" y="23"/>
                  <a:pt x="62" y="14"/>
                  <a:pt x="79" y="10"/>
                </a:cubicBezTo>
                <a:close/>
                <a:moveTo>
                  <a:pt x="35" y="164"/>
                </a:moveTo>
                <a:cubicBezTo>
                  <a:pt x="43" y="160"/>
                  <a:pt x="51" y="156"/>
                  <a:pt x="60" y="154"/>
                </a:cubicBezTo>
                <a:cubicBezTo>
                  <a:pt x="64" y="169"/>
                  <a:pt x="71" y="181"/>
                  <a:pt x="79" y="189"/>
                </a:cubicBezTo>
                <a:cubicBezTo>
                  <a:pt x="62" y="185"/>
                  <a:pt x="47" y="176"/>
                  <a:pt x="35" y="164"/>
                </a:cubicBezTo>
                <a:close/>
                <a:moveTo>
                  <a:pt x="122" y="189"/>
                </a:moveTo>
                <a:cubicBezTo>
                  <a:pt x="130" y="181"/>
                  <a:pt x="136" y="169"/>
                  <a:pt x="141" y="154"/>
                </a:cubicBezTo>
                <a:cubicBezTo>
                  <a:pt x="150" y="156"/>
                  <a:pt x="158" y="160"/>
                  <a:pt x="166" y="164"/>
                </a:cubicBezTo>
                <a:cubicBezTo>
                  <a:pt x="154" y="176"/>
                  <a:pt x="139" y="185"/>
                  <a:pt x="122" y="189"/>
                </a:cubicBezTo>
                <a:close/>
              </a:path>
            </a:pathLst>
          </a:custGeom>
          <a:solidFill>
            <a:srgbClr val="CA687F"/>
          </a:solidFill>
          <a:ln>
            <a:noFill/>
          </a:ln>
        </p:spPr>
        <p:txBody>
          <a:bodyPr/>
          <a:lstStyle/>
          <a:p>
            <a:endParaRPr lang="zh-CN" altLang="en-US">
              <a:solidFill>
                <a:schemeClr val="tx1"/>
              </a:solidFill>
            </a:endParaRPr>
          </a:p>
        </p:txBody>
      </p:sp>
      <p:sp>
        <p:nvSpPr>
          <p:cNvPr id="94" name="Freeform 15"/>
          <p:cNvSpPr>
            <a:spLocks noEditPoints="1"/>
          </p:cNvSpPr>
          <p:nvPr/>
        </p:nvSpPr>
        <p:spPr bwMode="auto">
          <a:xfrm>
            <a:off x="7251895" y="3267717"/>
            <a:ext cx="532712" cy="532710"/>
          </a:xfrm>
          <a:custGeom>
            <a:avLst/>
            <a:gdLst>
              <a:gd name="T0" fmla="*/ 2147483646 w 192"/>
              <a:gd name="T1" fmla="*/ 0 h 192"/>
              <a:gd name="T2" fmla="*/ 0 w 192"/>
              <a:gd name="T3" fmla="*/ 2147483646 h 192"/>
              <a:gd name="T4" fmla="*/ 2147483646 w 192"/>
              <a:gd name="T5" fmla="*/ 2147483646 h 192"/>
              <a:gd name="T6" fmla="*/ 2147483646 w 192"/>
              <a:gd name="T7" fmla="*/ 2147483646 h 192"/>
              <a:gd name="T8" fmla="*/ 2147483646 w 192"/>
              <a:gd name="T9" fmla="*/ 0 h 192"/>
              <a:gd name="T10" fmla="*/ 2147483646 w 192"/>
              <a:gd name="T11" fmla="*/ 2147483646 h 192"/>
              <a:gd name="T12" fmla="*/ 2147483646 w 192"/>
              <a:gd name="T13" fmla="*/ 2147483646 h 192"/>
              <a:gd name="T14" fmla="*/ 2147483646 w 192"/>
              <a:gd name="T15" fmla="*/ 2147483646 h 192"/>
              <a:gd name="T16" fmla="*/ 2147483646 w 192"/>
              <a:gd name="T17" fmla="*/ 2147483646 h 192"/>
              <a:gd name="T18" fmla="*/ 2147483646 w 192"/>
              <a:gd name="T19" fmla="*/ 2147483646 h 192"/>
              <a:gd name="T20" fmla="*/ 2147483646 w 192"/>
              <a:gd name="T21" fmla="*/ 2147483646 h 192"/>
              <a:gd name="T22" fmla="*/ 2147483646 w 192"/>
              <a:gd name="T23" fmla="*/ 2147483646 h 192"/>
              <a:gd name="T24" fmla="*/ 2147483646 w 192"/>
              <a:gd name="T25" fmla="*/ 2147483646 h 192"/>
              <a:gd name="T26" fmla="*/ 2147483646 w 192"/>
              <a:gd name="T27" fmla="*/ 2147483646 h 192"/>
              <a:gd name="T28" fmla="*/ 2147483646 w 192"/>
              <a:gd name="T29" fmla="*/ 2147483646 h 192"/>
              <a:gd name="T30" fmla="*/ 2147483646 w 192"/>
              <a:gd name="T31" fmla="*/ 2147483646 h 192"/>
              <a:gd name="T32" fmla="*/ 2147483646 w 192"/>
              <a:gd name="T33" fmla="*/ 2147483646 h 192"/>
              <a:gd name="T34" fmla="*/ 2147483646 w 192"/>
              <a:gd name="T35" fmla="*/ 2147483646 h 192"/>
              <a:gd name="T36" fmla="*/ 2147483646 w 192"/>
              <a:gd name="T37" fmla="*/ 2147483646 h 192"/>
              <a:gd name="T38" fmla="*/ 2147483646 w 192"/>
              <a:gd name="T39" fmla="*/ 2147483646 h 192"/>
              <a:gd name="T40" fmla="*/ 2147483646 w 192"/>
              <a:gd name="T41" fmla="*/ 2147483646 h 192"/>
              <a:gd name="T42" fmla="*/ 2147483646 w 192"/>
              <a:gd name="T43" fmla="*/ 2147483646 h 192"/>
              <a:gd name="T44" fmla="*/ 2147483646 w 192"/>
              <a:gd name="T45" fmla="*/ 2147483646 h 192"/>
              <a:gd name="T46" fmla="*/ 2147483646 w 192"/>
              <a:gd name="T47" fmla="*/ 2147483646 h 192"/>
              <a:gd name="T48" fmla="*/ 2147483646 w 192"/>
              <a:gd name="T49" fmla="*/ 2147483646 h 192"/>
              <a:gd name="T50" fmla="*/ 2147483646 w 192"/>
              <a:gd name="T51" fmla="*/ 2147483646 h 192"/>
              <a:gd name="T52" fmla="*/ 2147483646 w 192"/>
              <a:gd name="T53" fmla="*/ 2147483646 h 192"/>
              <a:gd name="T54" fmla="*/ 2147483646 w 192"/>
              <a:gd name="T55" fmla="*/ 2147483646 h 192"/>
              <a:gd name="T56" fmla="*/ 2147483646 w 192"/>
              <a:gd name="T57" fmla="*/ 2147483646 h 192"/>
              <a:gd name="T58" fmla="*/ 2147483646 w 192"/>
              <a:gd name="T59" fmla="*/ 2147483646 h 192"/>
              <a:gd name="T60" fmla="*/ 2147483646 w 192"/>
              <a:gd name="T61" fmla="*/ 2147483646 h 192"/>
              <a:gd name="T62" fmla="*/ 2147483646 w 192"/>
              <a:gd name="T63" fmla="*/ 2147483646 h 192"/>
              <a:gd name="T64" fmla="*/ 2147483646 w 192"/>
              <a:gd name="T65" fmla="*/ 2147483646 h 192"/>
              <a:gd name="T66" fmla="*/ 2147483646 w 192"/>
              <a:gd name="T67" fmla="*/ 2147483646 h 192"/>
              <a:gd name="T68" fmla="*/ 2147483646 w 192"/>
              <a:gd name="T69" fmla="*/ 2147483646 h 192"/>
              <a:gd name="T70" fmla="*/ 2147483646 w 192"/>
              <a:gd name="T71" fmla="*/ 2147483646 h 192"/>
              <a:gd name="T72" fmla="*/ 2147483646 w 192"/>
              <a:gd name="T73" fmla="*/ 2147483646 h 192"/>
              <a:gd name="T74" fmla="*/ 2147483646 w 192"/>
              <a:gd name="T75" fmla="*/ 2147483646 h 192"/>
              <a:gd name="T76" fmla="*/ 2147483646 w 192"/>
              <a:gd name="T77" fmla="*/ 2147483646 h 192"/>
              <a:gd name="T78" fmla="*/ 2147483646 w 192"/>
              <a:gd name="T79" fmla="*/ 2147483646 h 192"/>
              <a:gd name="T80" fmla="*/ 2147483646 w 192"/>
              <a:gd name="T81" fmla="*/ 2147483646 h 192"/>
              <a:gd name="T82" fmla="*/ 2147483646 w 192"/>
              <a:gd name="T83" fmla="*/ 2147483646 h 192"/>
              <a:gd name="T84" fmla="*/ 2147483646 w 192"/>
              <a:gd name="T85" fmla="*/ 2147483646 h 192"/>
              <a:gd name="T86" fmla="*/ 2147483646 w 192"/>
              <a:gd name="T87" fmla="*/ 2147483646 h 192"/>
              <a:gd name="T88" fmla="*/ 2147483646 w 192"/>
              <a:gd name="T89" fmla="*/ 2147483646 h 192"/>
              <a:gd name="T90" fmla="*/ 2147483646 w 192"/>
              <a:gd name="T91" fmla="*/ 2147483646 h 192"/>
              <a:gd name="T92" fmla="*/ 2147483646 w 192"/>
              <a:gd name="T93" fmla="*/ 2147483646 h 192"/>
              <a:gd name="T94" fmla="*/ 2147483646 w 192"/>
              <a:gd name="T95" fmla="*/ 2147483646 h 192"/>
              <a:gd name="T96" fmla="*/ 2147483646 w 192"/>
              <a:gd name="T97" fmla="*/ 2147483646 h 192"/>
              <a:gd name="T98" fmla="*/ 2147483646 w 192"/>
              <a:gd name="T99" fmla="*/ 2147483646 h 192"/>
              <a:gd name="T100" fmla="*/ 2147483646 w 192"/>
              <a:gd name="T101" fmla="*/ 2147483646 h 192"/>
              <a:gd name="T102" fmla="*/ 2147483646 w 192"/>
              <a:gd name="T103" fmla="*/ 2147483646 h 192"/>
              <a:gd name="T104" fmla="*/ 2147483646 w 192"/>
              <a:gd name="T105" fmla="*/ 2147483646 h 192"/>
              <a:gd name="T106" fmla="*/ 2147483646 w 192"/>
              <a:gd name="T107" fmla="*/ 2147483646 h 192"/>
              <a:gd name="T108" fmla="*/ 2147483646 w 192"/>
              <a:gd name="T109" fmla="*/ 2147483646 h 192"/>
              <a:gd name="T110" fmla="*/ 2147483646 w 192"/>
              <a:gd name="T111" fmla="*/ 2147483646 h 192"/>
              <a:gd name="T112" fmla="*/ 2147483646 w 192"/>
              <a:gd name="T113" fmla="*/ 2147483646 h 19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96" y="8"/>
                </a:moveTo>
                <a:cubicBezTo>
                  <a:pt x="145" y="8"/>
                  <a:pt x="184" y="47"/>
                  <a:pt x="184" y="96"/>
                </a:cubicBezTo>
                <a:cubicBezTo>
                  <a:pt x="184" y="117"/>
                  <a:pt x="177" y="137"/>
                  <a:pt x="164" y="152"/>
                </a:cubicBezTo>
                <a:cubicBezTo>
                  <a:pt x="155" y="148"/>
                  <a:pt x="135" y="141"/>
                  <a:pt x="122" y="137"/>
                </a:cubicBezTo>
                <a:cubicBezTo>
                  <a:pt x="121" y="137"/>
                  <a:pt x="121" y="137"/>
                  <a:pt x="121" y="132"/>
                </a:cubicBezTo>
                <a:cubicBezTo>
                  <a:pt x="121" y="128"/>
                  <a:pt x="122" y="125"/>
                  <a:pt x="124" y="121"/>
                </a:cubicBezTo>
                <a:cubicBezTo>
                  <a:pt x="125" y="118"/>
                  <a:pt x="127" y="112"/>
                  <a:pt x="128" y="107"/>
                </a:cubicBezTo>
                <a:cubicBezTo>
                  <a:pt x="130" y="105"/>
                  <a:pt x="132" y="100"/>
                  <a:pt x="134" y="92"/>
                </a:cubicBezTo>
                <a:cubicBezTo>
                  <a:pt x="136" y="84"/>
                  <a:pt x="135" y="81"/>
                  <a:pt x="134" y="79"/>
                </a:cubicBezTo>
                <a:cubicBezTo>
                  <a:pt x="134" y="79"/>
                  <a:pt x="134" y="78"/>
                  <a:pt x="134" y="78"/>
                </a:cubicBezTo>
                <a:cubicBezTo>
                  <a:pt x="133" y="76"/>
                  <a:pt x="134" y="67"/>
                  <a:pt x="135" y="60"/>
                </a:cubicBezTo>
                <a:cubicBezTo>
                  <a:pt x="136" y="55"/>
                  <a:pt x="135" y="45"/>
                  <a:pt x="128" y="36"/>
                </a:cubicBezTo>
                <a:cubicBezTo>
                  <a:pt x="124" y="31"/>
                  <a:pt x="116" y="24"/>
                  <a:pt x="101" y="24"/>
                </a:cubicBezTo>
                <a:cubicBezTo>
                  <a:pt x="93" y="24"/>
                  <a:pt x="93" y="24"/>
                  <a:pt x="93" y="24"/>
                </a:cubicBezTo>
                <a:cubicBezTo>
                  <a:pt x="79" y="24"/>
                  <a:pt x="70" y="31"/>
                  <a:pt x="66" y="36"/>
                </a:cubicBezTo>
                <a:cubicBezTo>
                  <a:pt x="60" y="45"/>
                  <a:pt x="58" y="55"/>
                  <a:pt x="59" y="60"/>
                </a:cubicBezTo>
                <a:cubicBezTo>
                  <a:pt x="61" y="67"/>
                  <a:pt x="61" y="76"/>
                  <a:pt x="61" y="78"/>
                </a:cubicBezTo>
                <a:cubicBezTo>
                  <a:pt x="61" y="78"/>
                  <a:pt x="61" y="79"/>
                  <a:pt x="60" y="79"/>
                </a:cubicBezTo>
                <a:cubicBezTo>
                  <a:pt x="60" y="81"/>
                  <a:pt x="59" y="84"/>
                  <a:pt x="60" y="92"/>
                </a:cubicBezTo>
                <a:cubicBezTo>
                  <a:pt x="62" y="100"/>
                  <a:pt x="65" y="105"/>
                  <a:pt x="67" y="107"/>
                </a:cubicBezTo>
                <a:cubicBezTo>
                  <a:pt x="67" y="112"/>
                  <a:pt x="69" y="118"/>
                  <a:pt x="71" y="121"/>
                </a:cubicBezTo>
                <a:cubicBezTo>
                  <a:pt x="72" y="124"/>
                  <a:pt x="73" y="127"/>
                  <a:pt x="73" y="132"/>
                </a:cubicBezTo>
                <a:cubicBezTo>
                  <a:pt x="73" y="137"/>
                  <a:pt x="72" y="137"/>
                  <a:pt x="71" y="137"/>
                </a:cubicBezTo>
                <a:cubicBezTo>
                  <a:pt x="58" y="141"/>
                  <a:pt x="37" y="149"/>
                  <a:pt x="29" y="152"/>
                </a:cubicBezTo>
                <a:cubicBezTo>
                  <a:pt x="16" y="137"/>
                  <a:pt x="8" y="117"/>
                  <a:pt x="8" y="96"/>
                </a:cubicBezTo>
                <a:cubicBezTo>
                  <a:pt x="8" y="47"/>
                  <a:pt x="48" y="8"/>
                  <a:pt x="96" y="8"/>
                </a:cubicBezTo>
                <a:close/>
                <a:moveTo>
                  <a:pt x="35" y="159"/>
                </a:moveTo>
                <a:cubicBezTo>
                  <a:pt x="44" y="155"/>
                  <a:pt x="62" y="148"/>
                  <a:pt x="74" y="145"/>
                </a:cubicBezTo>
                <a:cubicBezTo>
                  <a:pt x="81" y="143"/>
                  <a:pt x="81" y="137"/>
                  <a:pt x="81" y="132"/>
                </a:cubicBezTo>
                <a:cubicBezTo>
                  <a:pt x="81" y="129"/>
                  <a:pt x="80" y="123"/>
                  <a:pt x="78" y="118"/>
                </a:cubicBezTo>
                <a:cubicBezTo>
                  <a:pt x="77" y="115"/>
                  <a:pt x="75" y="109"/>
                  <a:pt x="74" y="105"/>
                </a:cubicBezTo>
                <a:cubicBezTo>
                  <a:pt x="74" y="104"/>
                  <a:pt x="74" y="103"/>
                  <a:pt x="73" y="102"/>
                </a:cubicBezTo>
                <a:cubicBezTo>
                  <a:pt x="72" y="101"/>
                  <a:pt x="70" y="97"/>
                  <a:pt x="68" y="90"/>
                </a:cubicBezTo>
                <a:cubicBezTo>
                  <a:pt x="67" y="84"/>
                  <a:pt x="67" y="83"/>
                  <a:pt x="68" y="82"/>
                </a:cubicBezTo>
                <a:cubicBezTo>
                  <a:pt x="68" y="81"/>
                  <a:pt x="68" y="81"/>
                  <a:pt x="69" y="80"/>
                </a:cubicBezTo>
                <a:cubicBezTo>
                  <a:pt x="69" y="77"/>
                  <a:pt x="68" y="65"/>
                  <a:pt x="67" y="59"/>
                </a:cubicBezTo>
                <a:cubicBezTo>
                  <a:pt x="67" y="56"/>
                  <a:pt x="67" y="48"/>
                  <a:pt x="73" y="41"/>
                </a:cubicBezTo>
                <a:cubicBezTo>
                  <a:pt x="77" y="35"/>
                  <a:pt x="84" y="32"/>
                  <a:pt x="93" y="32"/>
                </a:cubicBezTo>
                <a:cubicBezTo>
                  <a:pt x="101" y="32"/>
                  <a:pt x="101" y="32"/>
                  <a:pt x="101" y="32"/>
                </a:cubicBezTo>
                <a:cubicBezTo>
                  <a:pt x="110" y="32"/>
                  <a:pt x="117" y="35"/>
                  <a:pt x="122" y="41"/>
                </a:cubicBezTo>
                <a:cubicBezTo>
                  <a:pt x="127" y="48"/>
                  <a:pt x="128" y="56"/>
                  <a:pt x="127" y="59"/>
                </a:cubicBezTo>
                <a:cubicBezTo>
                  <a:pt x="126" y="65"/>
                  <a:pt x="125" y="77"/>
                  <a:pt x="126" y="80"/>
                </a:cubicBezTo>
                <a:cubicBezTo>
                  <a:pt x="126" y="81"/>
                  <a:pt x="126" y="81"/>
                  <a:pt x="126" y="82"/>
                </a:cubicBezTo>
                <a:cubicBezTo>
                  <a:pt x="127" y="83"/>
                  <a:pt x="127" y="84"/>
                  <a:pt x="126" y="90"/>
                </a:cubicBezTo>
                <a:cubicBezTo>
                  <a:pt x="125" y="97"/>
                  <a:pt x="123" y="101"/>
                  <a:pt x="121" y="102"/>
                </a:cubicBezTo>
                <a:cubicBezTo>
                  <a:pt x="121" y="103"/>
                  <a:pt x="120" y="104"/>
                  <a:pt x="120" y="105"/>
                </a:cubicBezTo>
                <a:cubicBezTo>
                  <a:pt x="120" y="109"/>
                  <a:pt x="118" y="115"/>
                  <a:pt x="116" y="118"/>
                </a:cubicBezTo>
                <a:cubicBezTo>
                  <a:pt x="115" y="122"/>
                  <a:pt x="113" y="127"/>
                  <a:pt x="113" y="132"/>
                </a:cubicBezTo>
                <a:cubicBezTo>
                  <a:pt x="113" y="137"/>
                  <a:pt x="113" y="143"/>
                  <a:pt x="119" y="145"/>
                </a:cubicBezTo>
                <a:cubicBezTo>
                  <a:pt x="131" y="148"/>
                  <a:pt x="149" y="154"/>
                  <a:pt x="158" y="158"/>
                </a:cubicBezTo>
                <a:cubicBezTo>
                  <a:pt x="142" y="174"/>
                  <a:pt x="121" y="184"/>
                  <a:pt x="96" y="184"/>
                </a:cubicBezTo>
                <a:cubicBezTo>
                  <a:pt x="73" y="184"/>
                  <a:pt x="51" y="174"/>
                  <a:pt x="35" y="159"/>
                </a:cubicBezTo>
                <a:close/>
              </a:path>
            </a:pathLst>
          </a:custGeom>
          <a:solidFill>
            <a:srgbClr val="CA687F"/>
          </a:solidFill>
          <a:ln>
            <a:noFill/>
          </a:ln>
        </p:spPr>
        <p:txBody>
          <a:bodyPr/>
          <a:lstStyle/>
          <a:p>
            <a:endParaRPr lang="zh-CN" altLang="en-US">
              <a:solidFill>
                <a:schemeClr val="tx1"/>
              </a:solidFill>
            </a:endParaRPr>
          </a:p>
        </p:txBody>
      </p:sp>
      <p:grpSp>
        <p:nvGrpSpPr>
          <p:cNvPr id="95" name="组合 94"/>
          <p:cNvGrpSpPr/>
          <p:nvPr/>
        </p:nvGrpSpPr>
        <p:grpSpPr>
          <a:xfrm>
            <a:off x="6939259" y="4425758"/>
            <a:ext cx="403263" cy="538078"/>
            <a:chOff x="7889875" y="5105400"/>
            <a:chExt cx="541338" cy="722313"/>
          </a:xfrm>
          <a:solidFill>
            <a:srgbClr val="CA687F"/>
          </a:solidFill>
        </p:grpSpPr>
        <p:sp>
          <p:nvSpPr>
            <p:cNvPr id="96" name="Freeform 58"/>
            <p:cNvSpPr>
              <a:spLocks noEditPoints="1"/>
            </p:cNvSpPr>
            <p:nvPr/>
          </p:nvSpPr>
          <p:spPr bwMode="auto">
            <a:xfrm>
              <a:off x="7950200" y="5180013"/>
              <a:ext cx="420688" cy="120650"/>
            </a:xfrm>
            <a:custGeom>
              <a:avLst/>
              <a:gdLst>
                <a:gd name="T0" fmla="*/ 0 w 265"/>
                <a:gd name="T1" fmla="*/ 76 h 76"/>
                <a:gd name="T2" fmla="*/ 265 w 265"/>
                <a:gd name="T3" fmla="*/ 76 h 76"/>
                <a:gd name="T4" fmla="*/ 265 w 265"/>
                <a:gd name="T5" fmla="*/ 0 h 76"/>
                <a:gd name="T6" fmla="*/ 0 w 265"/>
                <a:gd name="T7" fmla="*/ 0 h 76"/>
                <a:gd name="T8" fmla="*/ 0 w 265"/>
                <a:gd name="T9" fmla="*/ 76 h 76"/>
                <a:gd name="T10" fmla="*/ 19 w 265"/>
                <a:gd name="T11" fmla="*/ 19 h 76"/>
                <a:gd name="T12" fmla="*/ 246 w 265"/>
                <a:gd name="T13" fmla="*/ 19 h 76"/>
                <a:gd name="T14" fmla="*/ 246 w 265"/>
                <a:gd name="T15" fmla="*/ 57 h 76"/>
                <a:gd name="T16" fmla="*/ 19 w 265"/>
                <a:gd name="T17" fmla="*/ 57 h 76"/>
                <a:gd name="T18" fmla="*/ 19 w 265"/>
                <a:gd name="T19" fmla="*/ 1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5" h="76">
                  <a:moveTo>
                    <a:pt x="0" y="76"/>
                  </a:moveTo>
                  <a:lnTo>
                    <a:pt x="265" y="76"/>
                  </a:lnTo>
                  <a:lnTo>
                    <a:pt x="265" y="0"/>
                  </a:lnTo>
                  <a:lnTo>
                    <a:pt x="0" y="0"/>
                  </a:lnTo>
                  <a:lnTo>
                    <a:pt x="0" y="76"/>
                  </a:lnTo>
                  <a:close/>
                  <a:moveTo>
                    <a:pt x="19" y="19"/>
                  </a:moveTo>
                  <a:lnTo>
                    <a:pt x="246" y="19"/>
                  </a:lnTo>
                  <a:lnTo>
                    <a:pt x="246" y="57"/>
                  </a:lnTo>
                  <a:lnTo>
                    <a:pt x="19" y="57"/>
                  </a:lnTo>
                  <a:lnTo>
                    <a:pt x="19" y="19"/>
                  </a:lnTo>
                  <a:close/>
                </a:path>
              </a:pathLst>
            </a:custGeom>
            <a:grpFill/>
            <a:ln w="9525">
              <a:noFill/>
              <a:round/>
            </a:ln>
          </p:spPr>
          <p:txBody>
            <a:bodyPr/>
            <a:lstStyle/>
            <a:p>
              <a:pPr>
                <a:defRPr/>
              </a:pPr>
              <a:endParaRPr lang="zh-CN" altLang="en-US">
                <a:solidFill>
                  <a:schemeClr val="tx1"/>
                </a:solidFill>
              </a:endParaRPr>
            </a:p>
          </p:txBody>
        </p:sp>
        <p:sp>
          <p:nvSpPr>
            <p:cNvPr id="97" name="Freeform 59"/>
            <p:cNvSpPr>
              <a:spLocks noEditPoints="1"/>
            </p:cNvSpPr>
            <p:nvPr/>
          </p:nvSpPr>
          <p:spPr bwMode="auto">
            <a:xfrm>
              <a:off x="7889875" y="5105400"/>
              <a:ext cx="541338" cy="722313"/>
            </a:xfrm>
            <a:custGeom>
              <a:avLst/>
              <a:gdLst>
                <a:gd name="T0" fmla="*/ 128 w 144"/>
                <a:gd name="T1" fmla="*/ 0 h 192"/>
                <a:gd name="T2" fmla="*/ 16 w 144"/>
                <a:gd name="T3" fmla="*/ 0 h 192"/>
                <a:gd name="T4" fmla="*/ 0 w 144"/>
                <a:gd name="T5" fmla="*/ 16 h 192"/>
                <a:gd name="T6" fmla="*/ 0 w 144"/>
                <a:gd name="T7" fmla="*/ 176 h 192"/>
                <a:gd name="T8" fmla="*/ 16 w 144"/>
                <a:gd name="T9" fmla="*/ 192 h 192"/>
                <a:gd name="T10" fmla="*/ 128 w 144"/>
                <a:gd name="T11" fmla="*/ 192 h 192"/>
                <a:gd name="T12" fmla="*/ 144 w 144"/>
                <a:gd name="T13" fmla="*/ 176 h 192"/>
                <a:gd name="T14" fmla="*/ 144 w 144"/>
                <a:gd name="T15" fmla="*/ 16 h 192"/>
                <a:gd name="T16" fmla="*/ 128 w 144"/>
                <a:gd name="T17" fmla="*/ 0 h 192"/>
                <a:gd name="T18" fmla="*/ 136 w 144"/>
                <a:gd name="T19" fmla="*/ 176 h 192"/>
                <a:gd name="T20" fmla="*/ 128 w 144"/>
                <a:gd name="T21" fmla="*/ 184 h 192"/>
                <a:gd name="T22" fmla="*/ 16 w 144"/>
                <a:gd name="T23" fmla="*/ 184 h 192"/>
                <a:gd name="T24" fmla="*/ 8 w 144"/>
                <a:gd name="T25" fmla="*/ 176 h 192"/>
                <a:gd name="T26" fmla="*/ 8 w 144"/>
                <a:gd name="T27" fmla="*/ 16 h 192"/>
                <a:gd name="T28" fmla="*/ 16 w 144"/>
                <a:gd name="T29" fmla="*/ 8 h 192"/>
                <a:gd name="T30" fmla="*/ 128 w 144"/>
                <a:gd name="T31" fmla="*/ 8 h 192"/>
                <a:gd name="T32" fmla="*/ 136 w 144"/>
                <a:gd name="T33" fmla="*/ 16 h 192"/>
                <a:gd name="T34" fmla="*/ 136 w 144"/>
                <a:gd name="T35"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4" h="192">
                  <a:moveTo>
                    <a:pt x="128" y="0"/>
                  </a:moveTo>
                  <a:cubicBezTo>
                    <a:pt x="16" y="0"/>
                    <a:pt x="16" y="0"/>
                    <a:pt x="16" y="0"/>
                  </a:cubicBezTo>
                  <a:cubicBezTo>
                    <a:pt x="8" y="0"/>
                    <a:pt x="0" y="7"/>
                    <a:pt x="0" y="16"/>
                  </a:cubicBezTo>
                  <a:cubicBezTo>
                    <a:pt x="0" y="176"/>
                    <a:pt x="0" y="176"/>
                    <a:pt x="0" y="176"/>
                  </a:cubicBezTo>
                  <a:cubicBezTo>
                    <a:pt x="0" y="184"/>
                    <a:pt x="8" y="192"/>
                    <a:pt x="16" y="192"/>
                  </a:cubicBezTo>
                  <a:cubicBezTo>
                    <a:pt x="128" y="192"/>
                    <a:pt x="128" y="192"/>
                    <a:pt x="128" y="192"/>
                  </a:cubicBezTo>
                  <a:cubicBezTo>
                    <a:pt x="137" y="192"/>
                    <a:pt x="144" y="184"/>
                    <a:pt x="144" y="176"/>
                  </a:cubicBezTo>
                  <a:cubicBezTo>
                    <a:pt x="144" y="16"/>
                    <a:pt x="144" y="16"/>
                    <a:pt x="144" y="16"/>
                  </a:cubicBezTo>
                  <a:cubicBezTo>
                    <a:pt x="144" y="7"/>
                    <a:pt x="137" y="0"/>
                    <a:pt x="128" y="0"/>
                  </a:cubicBezTo>
                  <a:close/>
                  <a:moveTo>
                    <a:pt x="136" y="176"/>
                  </a:moveTo>
                  <a:cubicBezTo>
                    <a:pt x="136" y="180"/>
                    <a:pt x="133" y="184"/>
                    <a:pt x="128" y="184"/>
                  </a:cubicBezTo>
                  <a:cubicBezTo>
                    <a:pt x="16" y="184"/>
                    <a:pt x="16" y="184"/>
                    <a:pt x="16" y="184"/>
                  </a:cubicBezTo>
                  <a:cubicBezTo>
                    <a:pt x="12" y="184"/>
                    <a:pt x="8" y="180"/>
                    <a:pt x="8" y="176"/>
                  </a:cubicBezTo>
                  <a:cubicBezTo>
                    <a:pt x="8" y="16"/>
                    <a:pt x="8" y="16"/>
                    <a:pt x="8" y="16"/>
                  </a:cubicBezTo>
                  <a:cubicBezTo>
                    <a:pt x="8" y="11"/>
                    <a:pt x="12" y="8"/>
                    <a:pt x="16" y="8"/>
                  </a:cubicBezTo>
                  <a:cubicBezTo>
                    <a:pt x="128" y="8"/>
                    <a:pt x="128" y="8"/>
                    <a:pt x="128" y="8"/>
                  </a:cubicBezTo>
                  <a:cubicBezTo>
                    <a:pt x="133" y="8"/>
                    <a:pt x="136" y="11"/>
                    <a:pt x="136" y="16"/>
                  </a:cubicBezTo>
                  <a:lnTo>
                    <a:pt x="136" y="176"/>
                  </a:lnTo>
                  <a:close/>
                </a:path>
              </a:pathLst>
            </a:custGeom>
            <a:grpFill/>
            <a:ln w="9525">
              <a:noFill/>
              <a:round/>
            </a:ln>
          </p:spPr>
          <p:txBody>
            <a:bodyPr/>
            <a:lstStyle/>
            <a:p>
              <a:pPr>
                <a:defRPr/>
              </a:pPr>
              <a:endParaRPr lang="zh-CN" altLang="en-US">
                <a:solidFill>
                  <a:schemeClr val="tx1"/>
                </a:solidFill>
              </a:endParaRPr>
            </a:p>
          </p:txBody>
        </p:sp>
        <p:sp>
          <p:nvSpPr>
            <p:cNvPr id="98" name="Freeform 60"/>
            <p:cNvSpPr/>
            <p:nvPr/>
          </p:nvSpPr>
          <p:spPr bwMode="auto">
            <a:xfrm>
              <a:off x="7950200" y="5346700"/>
              <a:ext cx="120650" cy="119063"/>
            </a:xfrm>
            <a:custGeom>
              <a:avLst/>
              <a:gdLst>
                <a:gd name="T0" fmla="*/ 19 w 76"/>
                <a:gd name="T1" fmla="*/ 56 h 75"/>
                <a:gd name="T2" fmla="*/ 19 w 76"/>
                <a:gd name="T3" fmla="*/ 19 h 75"/>
                <a:gd name="T4" fmla="*/ 19 w 76"/>
                <a:gd name="T5" fmla="*/ 0 h 75"/>
                <a:gd name="T6" fmla="*/ 0 w 76"/>
                <a:gd name="T7" fmla="*/ 0 h 75"/>
                <a:gd name="T8" fmla="*/ 0 w 76"/>
                <a:gd name="T9" fmla="*/ 75 h 75"/>
                <a:gd name="T10" fmla="*/ 76 w 76"/>
                <a:gd name="T11" fmla="*/ 75 h 75"/>
                <a:gd name="T12" fmla="*/ 76 w 76"/>
                <a:gd name="T13" fmla="*/ 56 h 75"/>
                <a:gd name="T14" fmla="*/ 57 w 76"/>
                <a:gd name="T15" fmla="*/ 56 h 75"/>
                <a:gd name="T16" fmla="*/ 19 w 76"/>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5">
                  <a:moveTo>
                    <a:pt x="19" y="56"/>
                  </a:moveTo>
                  <a:lnTo>
                    <a:pt x="19" y="19"/>
                  </a:lnTo>
                  <a:lnTo>
                    <a:pt x="19" y="0"/>
                  </a:lnTo>
                  <a:lnTo>
                    <a:pt x="0" y="0"/>
                  </a:lnTo>
                  <a:lnTo>
                    <a:pt x="0" y="75"/>
                  </a:lnTo>
                  <a:lnTo>
                    <a:pt x="76" y="75"/>
                  </a:lnTo>
                  <a:lnTo>
                    <a:pt x="76" y="56"/>
                  </a:lnTo>
                  <a:lnTo>
                    <a:pt x="57" y="56"/>
                  </a:lnTo>
                  <a:lnTo>
                    <a:pt x="19" y="56"/>
                  </a:lnTo>
                  <a:close/>
                </a:path>
              </a:pathLst>
            </a:custGeom>
            <a:grpFill/>
            <a:ln w="9525">
              <a:noFill/>
              <a:round/>
            </a:ln>
          </p:spPr>
          <p:txBody>
            <a:bodyPr/>
            <a:lstStyle/>
            <a:p>
              <a:pPr>
                <a:defRPr/>
              </a:pPr>
              <a:endParaRPr lang="zh-CN" altLang="en-US">
                <a:solidFill>
                  <a:schemeClr val="tx1"/>
                </a:solidFill>
              </a:endParaRPr>
            </a:p>
          </p:txBody>
        </p:sp>
        <p:sp>
          <p:nvSpPr>
            <p:cNvPr id="99" name="Freeform 61"/>
            <p:cNvSpPr/>
            <p:nvPr/>
          </p:nvSpPr>
          <p:spPr bwMode="auto">
            <a:xfrm>
              <a:off x="7950200" y="5495925"/>
              <a:ext cx="120650" cy="120650"/>
            </a:xfrm>
            <a:custGeom>
              <a:avLst/>
              <a:gdLst>
                <a:gd name="T0" fmla="*/ 19 w 76"/>
                <a:gd name="T1" fmla="*/ 57 h 76"/>
                <a:gd name="T2" fmla="*/ 19 w 76"/>
                <a:gd name="T3" fmla="*/ 19 h 76"/>
                <a:gd name="T4" fmla="*/ 19 w 76"/>
                <a:gd name="T5" fmla="*/ 0 h 76"/>
                <a:gd name="T6" fmla="*/ 0 w 76"/>
                <a:gd name="T7" fmla="*/ 0 h 76"/>
                <a:gd name="T8" fmla="*/ 0 w 76"/>
                <a:gd name="T9" fmla="*/ 76 h 76"/>
                <a:gd name="T10" fmla="*/ 76 w 76"/>
                <a:gd name="T11" fmla="*/ 76 h 76"/>
                <a:gd name="T12" fmla="*/ 76 w 76"/>
                <a:gd name="T13" fmla="*/ 57 h 76"/>
                <a:gd name="T14" fmla="*/ 57 w 76"/>
                <a:gd name="T15" fmla="*/ 57 h 76"/>
                <a:gd name="T16" fmla="*/ 19 w 76"/>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6">
                  <a:moveTo>
                    <a:pt x="19" y="57"/>
                  </a:moveTo>
                  <a:lnTo>
                    <a:pt x="19" y="19"/>
                  </a:lnTo>
                  <a:lnTo>
                    <a:pt x="19" y="0"/>
                  </a:lnTo>
                  <a:lnTo>
                    <a:pt x="0" y="0"/>
                  </a:lnTo>
                  <a:lnTo>
                    <a:pt x="0" y="76"/>
                  </a:lnTo>
                  <a:lnTo>
                    <a:pt x="76" y="76"/>
                  </a:lnTo>
                  <a:lnTo>
                    <a:pt x="76" y="57"/>
                  </a:lnTo>
                  <a:lnTo>
                    <a:pt x="57" y="57"/>
                  </a:lnTo>
                  <a:lnTo>
                    <a:pt x="19" y="57"/>
                  </a:lnTo>
                  <a:close/>
                </a:path>
              </a:pathLst>
            </a:custGeom>
            <a:grpFill/>
            <a:ln w="9525">
              <a:noFill/>
              <a:round/>
            </a:ln>
          </p:spPr>
          <p:txBody>
            <a:bodyPr/>
            <a:lstStyle/>
            <a:p>
              <a:pPr>
                <a:defRPr/>
              </a:pPr>
              <a:endParaRPr lang="zh-CN" altLang="en-US">
                <a:solidFill>
                  <a:schemeClr val="tx1"/>
                </a:solidFill>
              </a:endParaRPr>
            </a:p>
          </p:txBody>
        </p:sp>
        <p:sp>
          <p:nvSpPr>
            <p:cNvPr id="100" name="Freeform 62"/>
            <p:cNvSpPr/>
            <p:nvPr/>
          </p:nvSpPr>
          <p:spPr bwMode="auto">
            <a:xfrm>
              <a:off x="7950200" y="5646738"/>
              <a:ext cx="120650" cy="120650"/>
            </a:xfrm>
            <a:custGeom>
              <a:avLst/>
              <a:gdLst>
                <a:gd name="T0" fmla="*/ 19 w 76"/>
                <a:gd name="T1" fmla="*/ 57 h 76"/>
                <a:gd name="T2" fmla="*/ 19 w 76"/>
                <a:gd name="T3" fmla="*/ 19 h 76"/>
                <a:gd name="T4" fmla="*/ 19 w 76"/>
                <a:gd name="T5" fmla="*/ 0 h 76"/>
                <a:gd name="T6" fmla="*/ 0 w 76"/>
                <a:gd name="T7" fmla="*/ 0 h 76"/>
                <a:gd name="T8" fmla="*/ 0 w 76"/>
                <a:gd name="T9" fmla="*/ 76 h 76"/>
                <a:gd name="T10" fmla="*/ 76 w 76"/>
                <a:gd name="T11" fmla="*/ 76 h 76"/>
                <a:gd name="T12" fmla="*/ 76 w 76"/>
                <a:gd name="T13" fmla="*/ 57 h 76"/>
                <a:gd name="T14" fmla="*/ 57 w 76"/>
                <a:gd name="T15" fmla="*/ 57 h 76"/>
                <a:gd name="T16" fmla="*/ 19 w 76"/>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6">
                  <a:moveTo>
                    <a:pt x="19" y="57"/>
                  </a:moveTo>
                  <a:lnTo>
                    <a:pt x="19" y="19"/>
                  </a:lnTo>
                  <a:lnTo>
                    <a:pt x="19" y="0"/>
                  </a:lnTo>
                  <a:lnTo>
                    <a:pt x="0" y="0"/>
                  </a:lnTo>
                  <a:lnTo>
                    <a:pt x="0" y="76"/>
                  </a:lnTo>
                  <a:lnTo>
                    <a:pt x="76" y="76"/>
                  </a:lnTo>
                  <a:lnTo>
                    <a:pt x="76" y="57"/>
                  </a:lnTo>
                  <a:lnTo>
                    <a:pt x="57" y="57"/>
                  </a:lnTo>
                  <a:lnTo>
                    <a:pt x="19" y="57"/>
                  </a:lnTo>
                  <a:close/>
                </a:path>
              </a:pathLst>
            </a:custGeom>
            <a:grpFill/>
            <a:ln w="9525">
              <a:noFill/>
              <a:round/>
            </a:ln>
          </p:spPr>
          <p:txBody>
            <a:bodyPr/>
            <a:lstStyle/>
            <a:p>
              <a:pPr>
                <a:defRPr/>
              </a:pPr>
              <a:endParaRPr lang="zh-CN" altLang="en-US">
                <a:solidFill>
                  <a:schemeClr val="tx1"/>
                </a:solidFill>
              </a:endParaRPr>
            </a:p>
          </p:txBody>
        </p:sp>
        <p:sp>
          <p:nvSpPr>
            <p:cNvPr id="101" name="Freeform 63"/>
            <p:cNvSpPr/>
            <p:nvPr/>
          </p:nvSpPr>
          <p:spPr bwMode="auto">
            <a:xfrm>
              <a:off x="8101013" y="5346700"/>
              <a:ext cx="119063" cy="119063"/>
            </a:xfrm>
            <a:custGeom>
              <a:avLst/>
              <a:gdLst>
                <a:gd name="T0" fmla="*/ 19 w 75"/>
                <a:gd name="T1" fmla="*/ 56 h 75"/>
                <a:gd name="T2" fmla="*/ 19 w 75"/>
                <a:gd name="T3" fmla="*/ 19 h 75"/>
                <a:gd name="T4" fmla="*/ 19 w 75"/>
                <a:gd name="T5" fmla="*/ 0 h 75"/>
                <a:gd name="T6" fmla="*/ 0 w 75"/>
                <a:gd name="T7" fmla="*/ 0 h 75"/>
                <a:gd name="T8" fmla="*/ 0 w 75"/>
                <a:gd name="T9" fmla="*/ 75 h 75"/>
                <a:gd name="T10" fmla="*/ 75 w 75"/>
                <a:gd name="T11" fmla="*/ 75 h 75"/>
                <a:gd name="T12" fmla="*/ 75 w 75"/>
                <a:gd name="T13" fmla="*/ 56 h 75"/>
                <a:gd name="T14" fmla="*/ 57 w 75"/>
                <a:gd name="T15" fmla="*/ 56 h 75"/>
                <a:gd name="T16" fmla="*/ 19 w 75"/>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5">
                  <a:moveTo>
                    <a:pt x="19" y="56"/>
                  </a:moveTo>
                  <a:lnTo>
                    <a:pt x="19" y="19"/>
                  </a:lnTo>
                  <a:lnTo>
                    <a:pt x="19" y="0"/>
                  </a:lnTo>
                  <a:lnTo>
                    <a:pt x="0" y="0"/>
                  </a:lnTo>
                  <a:lnTo>
                    <a:pt x="0" y="75"/>
                  </a:lnTo>
                  <a:lnTo>
                    <a:pt x="75" y="75"/>
                  </a:lnTo>
                  <a:lnTo>
                    <a:pt x="75" y="56"/>
                  </a:lnTo>
                  <a:lnTo>
                    <a:pt x="57" y="56"/>
                  </a:lnTo>
                  <a:lnTo>
                    <a:pt x="19" y="56"/>
                  </a:lnTo>
                  <a:close/>
                </a:path>
              </a:pathLst>
            </a:custGeom>
            <a:grpFill/>
            <a:ln w="9525">
              <a:noFill/>
              <a:round/>
            </a:ln>
          </p:spPr>
          <p:txBody>
            <a:bodyPr/>
            <a:lstStyle/>
            <a:p>
              <a:pPr>
                <a:defRPr/>
              </a:pPr>
              <a:endParaRPr lang="zh-CN" altLang="en-US">
                <a:solidFill>
                  <a:schemeClr val="tx1"/>
                </a:solidFill>
              </a:endParaRPr>
            </a:p>
          </p:txBody>
        </p:sp>
        <p:sp>
          <p:nvSpPr>
            <p:cNvPr id="102" name="Freeform 64"/>
            <p:cNvSpPr/>
            <p:nvPr/>
          </p:nvSpPr>
          <p:spPr bwMode="auto">
            <a:xfrm>
              <a:off x="8250238" y="5346700"/>
              <a:ext cx="120650" cy="119063"/>
            </a:xfrm>
            <a:custGeom>
              <a:avLst/>
              <a:gdLst>
                <a:gd name="T0" fmla="*/ 19 w 76"/>
                <a:gd name="T1" fmla="*/ 56 h 75"/>
                <a:gd name="T2" fmla="*/ 19 w 76"/>
                <a:gd name="T3" fmla="*/ 19 h 75"/>
                <a:gd name="T4" fmla="*/ 19 w 76"/>
                <a:gd name="T5" fmla="*/ 0 h 75"/>
                <a:gd name="T6" fmla="*/ 0 w 76"/>
                <a:gd name="T7" fmla="*/ 0 h 75"/>
                <a:gd name="T8" fmla="*/ 0 w 76"/>
                <a:gd name="T9" fmla="*/ 75 h 75"/>
                <a:gd name="T10" fmla="*/ 76 w 76"/>
                <a:gd name="T11" fmla="*/ 75 h 75"/>
                <a:gd name="T12" fmla="*/ 76 w 76"/>
                <a:gd name="T13" fmla="*/ 56 h 75"/>
                <a:gd name="T14" fmla="*/ 57 w 76"/>
                <a:gd name="T15" fmla="*/ 56 h 75"/>
                <a:gd name="T16" fmla="*/ 19 w 76"/>
                <a:gd name="T17" fmla="*/ 5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75">
                  <a:moveTo>
                    <a:pt x="19" y="56"/>
                  </a:moveTo>
                  <a:lnTo>
                    <a:pt x="19" y="19"/>
                  </a:lnTo>
                  <a:lnTo>
                    <a:pt x="19" y="0"/>
                  </a:lnTo>
                  <a:lnTo>
                    <a:pt x="0" y="0"/>
                  </a:lnTo>
                  <a:lnTo>
                    <a:pt x="0" y="75"/>
                  </a:lnTo>
                  <a:lnTo>
                    <a:pt x="76" y="75"/>
                  </a:lnTo>
                  <a:lnTo>
                    <a:pt x="76" y="56"/>
                  </a:lnTo>
                  <a:lnTo>
                    <a:pt x="57" y="56"/>
                  </a:lnTo>
                  <a:lnTo>
                    <a:pt x="19" y="56"/>
                  </a:lnTo>
                  <a:close/>
                </a:path>
              </a:pathLst>
            </a:custGeom>
            <a:grpFill/>
            <a:ln w="9525">
              <a:noFill/>
              <a:round/>
            </a:ln>
          </p:spPr>
          <p:txBody>
            <a:bodyPr/>
            <a:lstStyle/>
            <a:p>
              <a:pPr>
                <a:defRPr/>
              </a:pPr>
              <a:endParaRPr lang="zh-CN" altLang="en-US">
                <a:solidFill>
                  <a:schemeClr val="tx1"/>
                </a:solidFill>
              </a:endParaRPr>
            </a:p>
          </p:txBody>
        </p:sp>
        <p:sp>
          <p:nvSpPr>
            <p:cNvPr id="103" name="Freeform 65"/>
            <p:cNvSpPr/>
            <p:nvPr/>
          </p:nvSpPr>
          <p:spPr bwMode="auto">
            <a:xfrm>
              <a:off x="8101013" y="5495925"/>
              <a:ext cx="119063" cy="120650"/>
            </a:xfrm>
            <a:custGeom>
              <a:avLst/>
              <a:gdLst>
                <a:gd name="T0" fmla="*/ 19 w 75"/>
                <a:gd name="T1" fmla="*/ 57 h 76"/>
                <a:gd name="T2" fmla="*/ 19 w 75"/>
                <a:gd name="T3" fmla="*/ 19 h 76"/>
                <a:gd name="T4" fmla="*/ 19 w 75"/>
                <a:gd name="T5" fmla="*/ 0 h 76"/>
                <a:gd name="T6" fmla="*/ 0 w 75"/>
                <a:gd name="T7" fmla="*/ 0 h 76"/>
                <a:gd name="T8" fmla="*/ 0 w 75"/>
                <a:gd name="T9" fmla="*/ 76 h 76"/>
                <a:gd name="T10" fmla="*/ 75 w 75"/>
                <a:gd name="T11" fmla="*/ 76 h 76"/>
                <a:gd name="T12" fmla="*/ 75 w 75"/>
                <a:gd name="T13" fmla="*/ 57 h 76"/>
                <a:gd name="T14" fmla="*/ 57 w 75"/>
                <a:gd name="T15" fmla="*/ 57 h 76"/>
                <a:gd name="T16" fmla="*/ 19 w 75"/>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6">
                  <a:moveTo>
                    <a:pt x="19" y="57"/>
                  </a:moveTo>
                  <a:lnTo>
                    <a:pt x="19" y="19"/>
                  </a:lnTo>
                  <a:lnTo>
                    <a:pt x="19" y="0"/>
                  </a:lnTo>
                  <a:lnTo>
                    <a:pt x="0" y="0"/>
                  </a:lnTo>
                  <a:lnTo>
                    <a:pt x="0" y="76"/>
                  </a:lnTo>
                  <a:lnTo>
                    <a:pt x="75" y="76"/>
                  </a:lnTo>
                  <a:lnTo>
                    <a:pt x="75" y="57"/>
                  </a:lnTo>
                  <a:lnTo>
                    <a:pt x="57" y="57"/>
                  </a:lnTo>
                  <a:lnTo>
                    <a:pt x="19" y="57"/>
                  </a:lnTo>
                  <a:close/>
                </a:path>
              </a:pathLst>
            </a:custGeom>
            <a:grpFill/>
            <a:ln w="9525">
              <a:noFill/>
              <a:round/>
            </a:ln>
          </p:spPr>
          <p:txBody>
            <a:bodyPr/>
            <a:lstStyle/>
            <a:p>
              <a:pPr>
                <a:defRPr/>
              </a:pPr>
              <a:endParaRPr lang="zh-CN" altLang="en-US">
                <a:solidFill>
                  <a:schemeClr val="tx1"/>
                </a:solidFill>
              </a:endParaRPr>
            </a:p>
          </p:txBody>
        </p:sp>
        <p:sp>
          <p:nvSpPr>
            <p:cNvPr id="104" name="Freeform 66"/>
            <p:cNvSpPr/>
            <p:nvPr/>
          </p:nvSpPr>
          <p:spPr bwMode="auto">
            <a:xfrm>
              <a:off x="8101013" y="5646738"/>
              <a:ext cx="119063" cy="120650"/>
            </a:xfrm>
            <a:custGeom>
              <a:avLst/>
              <a:gdLst>
                <a:gd name="T0" fmla="*/ 19 w 75"/>
                <a:gd name="T1" fmla="*/ 57 h 76"/>
                <a:gd name="T2" fmla="*/ 19 w 75"/>
                <a:gd name="T3" fmla="*/ 19 h 76"/>
                <a:gd name="T4" fmla="*/ 19 w 75"/>
                <a:gd name="T5" fmla="*/ 0 h 76"/>
                <a:gd name="T6" fmla="*/ 0 w 75"/>
                <a:gd name="T7" fmla="*/ 0 h 76"/>
                <a:gd name="T8" fmla="*/ 0 w 75"/>
                <a:gd name="T9" fmla="*/ 76 h 76"/>
                <a:gd name="T10" fmla="*/ 75 w 75"/>
                <a:gd name="T11" fmla="*/ 76 h 76"/>
                <a:gd name="T12" fmla="*/ 75 w 75"/>
                <a:gd name="T13" fmla="*/ 57 h 76"/>
                <a:gd name="T14" fmla="*/ 57 w 75"/>
                <a:gd name="T15" fmla="*/ 57 h 76"/>
                <a:gd name="T16" fmla="*/ 19 w 75"/>
                <a:gd name="T17" fmla="*/ 5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76">
                  <a:moveTo>
                    <a:pt x="19" y="57"/>
                  </a:moveTo>
                  <a:lnTo>
                    <a:pt x="19" y="19"/>
                  </a:lnTo>
                  <a:lnTo>
                    <a:pt x="19" y="0"/>
                  </a:lnTo>
                  <a:lnTo>
                    <a:pt x="0" y="0"/>
                  </a:lnTo>
                  <a:lnTo>
                    <a:pt x="0" y="76"/>
                  </a:lnTo>
                  <a:lnTo>
                    <a:pt x="75" y="76"/>
                  </a:lnTo>
                  <a:lnTo>
                    <a:pt x="75" y="57"/>
                  </a:lnTo>
                  <a:lnTo>
                    <a:pt x="57" y="57"/>
                  </a:lnTo>
                  <a:lnTo>
                    <a:pt x="19" y="57"/>
                  </a:lnTo>
                  <a:close/>
                </a:path>
              </a:pathLst>
            </a:custGeom>
            <a:grpFill/>
            <a:ln w="9525">
              <a:noFill/>
              <a:round/>
            </a:ln>
          </p:spPr>
          <p:txBody>
            <a:bodyPr/>
            <a:lstStyle/>
            <a:p>
              <a:pPr>
                <a:defRPr/>
              </a:pPr>
              <a:endParaRPr lang="zh-CN" altLang="en-US">
                <a:solidFill>
                  <a:schemeClr val="tx1"/>
                </a:solidFill>
              </a:endParaRPr>
            </a:p>
          </p:txBody>
        </p:sp>
        <p:sp>
          <p:nvSpPr>
            <p:cNvPr id="105" name="Freeform 67"/>
            <p:cNvSpPr/>
            <p:nvPr/>
          </p:nvSpPr>
          <p:spPr bwMode="auto">
            <a:xfrm>
              <a:off x="8250238" y="5495925"/>
              <a:ext cx="120650" cy="271463"/>
            </a:xfrm>
            <a:custGeom>
              <a:avLst/>
              <a:gdLst>
                <a:gd name="T0" fmla="*/ 19 w 76"/>
                <a:gd name="T1" fmla="*/ 152 h 171"/>
                <a:gd name="T2" fmla="*/ 19 w 76"/>
                <a:gd name="T3" fmla="*/ 114 h 171"/>
                <a:gd name="T4" fmla="*/ 19 w 76"/>
                <a:gd name="T5" fmla="*/ 0 h 171"/>
                <a:gd name="T6" fmla="*/ 0 w 76"/>
                <a:gd name="T7" fmla="*/ 0 h 171"/>
                <a:gd name="T8" fmla="*/ 0 w 76"/>
                <a:gd name="T9" fmla="*/ 171 h 171"/>
                <a:gd name="T10" fmla="*/ 76 w 76"/>
                <a:gd name="T11" fmla="*/ 171 h 171"/>
                <a:gd name="T12" fmla="*/ 76 w 76"/>
                <a:gd name="T13" fmla="*/ 152 h 171"/>
                <a:gd name="T14" fmla="*/ 57 w 76"/>
                <a:gd name="T15" fmla="*/ 152 h 171"/>
                <a:gd name="T16" fmla="*/ 19 w 76"/>
                <a:gd name="T17" fmla="*/ 152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71">
                  <a:moveTo>
                    <a:pt x="19" y="152"/>
                  </a:moveTo>
                  <a:lnTo>
                    <a:pt x="19" y="114"/>
                  </a:lnTo>
                  <a:lnTo>
                    <a:pt x="19" y="0"/>
                  </a:lnTo>
                  <a:lnTo>
                    <a:pt x="0" y="0"/>
                  </a:lnTo>
                  <a:lnTo>
                    <a:pt x="0" y="171"/>
                  </a:lnTo>
                  <a:lnTo>
                    <a:pt x="76" y="171"/>
                  </a:lnTo>
                  <a:lnTo>
                    <a:pt x="76" y="152"/>
                  </a:lnTo>
                  <a:lnTo>
                    <a:pt x="57" y="152"/>
                  </a:lnTo>
                  <a:lnTo>
                    <a:pt x="19" y="152"/>
                  </a:lnTo>
                  <a:close/>
                </a:path>
              </a:pathLst>
            </a:custGeom>
            <a:grpFill/>
            <a:ln w="9525">
              <a:noFill/>
              <a:round/>
            </a:ln>
          </p:spPr>
          <p:txBody>
            <a:bodyPr/>
            <a:lstStyle/>
            <a:p>
              <a:pPr>
                <a:defRPr/>
              </a:pPr>
              <a:endParaRPr lang="zh-CN" altLang="en-US">
                <a:solidFill>
                  <a:schemeClr val="tx1"/>
                </a:solidFill>
              </a:endParaRPr>
            </a:p>
          </p:txBody>
        </p:sp>
      </p:grpSp>
      <p:grpSp>
        <p:nvGrpSpPr>
          <p:cNvPr id="106" name="组合 105"/>
          <p:cNvGrpSpPr/>
          <p:nvPr/>
        </p:nvGrpSpPr>
        <p:grpSpPr>
          <a:xfrm>
            <a:off x="4587241" y="3776564"/>
            <a:ext cx="707179" cy="448212"/>
            <a:chOff x="2311400" y="5180013"/>
            <a:chExt cx="901700" cy="571500"/>
          </a:xfrm>
          <a:solidFill>
            <a:srgbClr val="CA687F"/>
          </a:solidFill>
        </p:grpSpPr>
        <p:sp>
          <p:nvSpPr>
            <p:cNvPr id="107" name="Freeform 38"/>
            <p:cNvSpPr>
              <a:spLocks noEditPoints="1"/>
            </p:cNvSpPr>
            <p:nvPr/>
          </p:nvSpPr>
          <p:spPr bwMode="auto">
            <a:xfrm>
              <a:off x="2311400" y="5180013"/>
              <a:ext cx="901700" cy="571500"/>
            </a:xfrm>
            <a:custGeom>
              <a:avLst/>
              <a:gdLst>
                <a:gd name="T0" fmla="*/ 196 w 240"/>
                <a:gd name="T1" fmla="*/ 64 h 152"/>
                <a:gd name="T2" fmla="*/ 196 w 240"/>
                <a:gd name="T3" fmla="*/ 62 h 152"/>
                <a:gd name="T4" fmla="*/ 134 w 240"/>
                <a:gd name="T5" fmla="*/ 0 h 152"/>
                <a:gd name="T6" fmla="*/ 78 w 240"/>
                <a:gd name="T7" fmla="*/ 35 h 152"/>
                <a:gd name="T8" fmla="*/ 64 w 240"/>
                <a:gd name="T9" fmla="*/ 32 h 152"/>
                <a:gd name="T10" fmla="*/ 32 w 240"/>
                <a:gd name="T11" fmla="*/ 58 h 152"/>
                <a:gd name="T12" fmla="*/ 0 w 240"/>
                <a:gd name="T13" fmla="*/ 104 h 152"/>
                <a:gd name="T14" fmla="*/ 48 w 240"/>
                <a:gd name="T15" fmla="*/ 152 h 152"/>
                <a:gd name="T16" fmla="*/ 196 w 240"/>
                <a:gd name="T17" fmla="*/ 152 h 152"/>
                <a:gd name="T18" fmla="*/ 196 w 240"/>
                <a:gd name="T19" fmla="*/ 152 h 152"/>
                <a:gd name="T20" fmla="*/ 240 w 240"/>
                <a:gd name="T21" fmla="*/ 108 h 152"/>
                <a:gd name="T22" fmla="*/ 196 w 240"/>
                <a:gd name="T23" fmla="*/ 64 h 152"/>
                <a:gd name="T24" fmla="*/ 196 w 240"/>
                <a:gd name="T25" fmla="*/ 144 h 152"/>
                <a:gd name="T26" fmla="*/ 194 w 240"/>
                <a:gd name="T27" fmla="*/ 144 h 152"/>
                <a:gd name="T28" fmla="*/ 48 w 240"/>
                <a:gd name="T29" fmla="*/ 144 h 152"/>
                <a:gd name="T30" fmla="*/ 8 w 240"/>
                <a:gd name="T31" fmla="*/ 104 h 152"/>
                <a:gd name="T32" fmla="*/ 35 w 240"/>
                <a:gd name="T33" fmla="*/ 66 h 152"/>
                <a:gd name="T34" fmla="*/ 39 w 240"/>
                <a:gd name="T35" fmla="*/ 64 h 152"/>
                <a:gd name="T36" fmla="*/ 40 w 240"/>
                <a:gd name="T37" fmla="*/ 60 h 152"/>
                <a:gd name="T38" fmla="*/ 64 w 240"/>
                <a:gd name="T39" fmla="*/ 40 h 152"/>
                <a:gd name="T40" fmla="*/ 74 w 240"/>
                <a:gd name="T41" fmla="*/ 42 h 152"/>
                <a:gd name="T42" fmla="*/ 82 w 240"/>
                <a:gd name="T43" fmla="*/ 46 h 152"/>
                <a:gd name="T44" fmla="*/ 85 w 240"/>
                <a:gd name="T45" fmla="*/ 38 h 152"/>
                <a:gd name="T46" fmla="*/ 134 w 240"/>
                <a:gd name="T47" fmla="*/ 8 h 152"/>
                <a:gd name="T48" fmla="*/ 188 w 240"/>
                <a:gd name="T49" fmla="*/ 62 h 152"/>
                <a:gd name="T50" fmla="*/ 188 w 240"/>
                <a:gd name="T51" fmla="*/ 62 h 152"/>
                <a:gd name="T52" fmla="*/ 188 w 240"/>
                <a:gd name="T53" fmla="*/ 63 h 152"/>
                <a:gd name="T54" fmla="*/ 188 w 240"/>
                <a:gd name="T55" fmla="*/ 72 h 152"/>
                <a:gd name="T56" fmla="*/ 196 w 240"/>
                <a:gd name="T57" fmla="*/ 72 h 152"/>
                <a:gd name="T58" fmla="*/ 232 w 240"/>
                <a:gd name="T59" fmla="*/ 108 h 152"/>
                <a:gd name="T60" fmla="*/ 196 w 240"/>
                <a:gd name="T61" fmla="*/ 14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40" h="152">
                  <a:moveTo>
                    <a:pt x="196" y="64"/>
                  </a:moveTo>
                  <a:cubicBezTo>
                    <a:pt x="196" y="63"/>
                    <a:pt x="196" y="62"/>
                    <a:pt x="196" y="62"/>
                  </a:cubicBezTo>
                  <a:cubicBezTo>
                    <a:pt x="196" y="27"/>
                    <a:pt x="168" y="0"/>
                    <a:pt x="134" y="0"/>
                  </a:cubicBezTo>
                  <a:cubicBezTo>
                    <a:pt x="109" y="0"/>
                    <a:pt x="88" y="14"/>
                    <a:pt x="78" y="35"/>
                  </a:cubicBezTo>
                  <a:cubicBezTo>
                    <a:pt x="74" y="33"/>
                    <a:pt x="69" y="32"/>
                    <a:pt x="64" y="32"/>
                  </a:cubicBezTo>
                  <a:cubicBezTo>
                    <a:pt x="48" y="32"/>
                    <a:pt x="35" y="43"/>
                    <a:pt x="32" y="58"/>
                  </a:cubicBezTo>
                  <a:cubicBezTo>
                    <a:pt x="13" y="65"/>
                    <a:pt x="0" y="82"/>
                    <a:pt x="0" y="104"/>
                  </a:cubicBezTo>
                  <a:cubicBezTo>
                    <a:pt x="0" y="130"/>
                    <a:pt x="21" y="152"/>
                    <a:pt x="48" y="152"/>
                  </a:cubicBezTo>
                  <a:cubicBezTo>
                    <a:pt x="196" y="152"/>
                    <a:pt x="196" y="152"/>
                    <a:pt x="196" y="152"/>
                  </a:cubicBezTo>
                  <a:cubicBezTo>
                    <a:pt x="196" y="152"/>
                    <a:pt x="196" y="152"/>
                    <a:pt x="196" y="152"/>
                  </a:cubicBezTo>
                  <a:cubicBezTo>
                    <a:pt x="220" y="151"/>
                    <a:pt x="240" y="132"/>
                    <a:pt x="240" y="108"/>
                  </a:cubicBezTo>
                  <a:cubicBezTo>
                    <a:pt x="240" y="83"/>
                    <a:pt x="220" y="64"/>
                    <a:pt x="196" y="64"/>
                  </a:cubicBezTo>
                  <a:close/>
                  <a:moveTo>
                    <a:pt x="196" y="144"/>
                  </a:moveTo>
                  <a:cubicBezTo>
                    <a:pt x="194" y="144"/>
                    <a:pt x="194" y="144"/>
                    <a:pt x="194" y="144"/>
                  </a:cubicBezTo>
                  <a:cubicBezTo>
                    <a:pt x="48" y="144"/>
                    <a:pt x="48" y="144"/>
                    <a:pt x="48" y="144"/>
                  </a:cubicBezTo>
                  <a:cubicBezTo>
                    <a:pt x="26" y="144"/>
                    <a:pt x="8" y="126"/>
                    <a:pt x="8" y="104"/>
                  </a:cubicBezTo>
                  <a:cubicBezTo>
                    <a:pt x="8" y="86"/>
                    <a:pt x="18" y="71"/>
                    <a:pt x="35" y="66"/>
                  </a:cubicBezTo>
                  <a:cubicBezTo>
                    <a:pt x="39" y="64"/>
                    <a:pt x="39" y="64"/>
                    <a:pt x="39" y="64"/>
                  </a:cubicBezTo>
                  <a:cubicBezTo>
                    <a:pt x="40" y="60"/>
                    <a:pt x="40" y="60"/>
                    <a:pt x="40" y="60"/>
                  </a:cubicBezTo>
                  <a:cubicBezTo>
                    <a:pt x="42" y="48"/>
                    <a:pt x="52" y="40"/>
                    <a:pt x="64" y="40"/>
                  </a:cubicBezTo>
                  <a:cubicBezTo>
                    <a:pt x="67" y="40"/>
                    <a:pt x="71" y="40"/>
                    <a:pt x="74" y="42"/>
                  </a:cubicBezTo>
                  <a:cubicBezTo>
                    <a:pt x="82" y="46"/>
                    <a:pt x="82" y="46"/>
                    <a:pt x="82" y="46"/>
                  </a:cubicBezTo>
                  <a:cubicBezTo>
                    <a:pt x="85" y="38"/>
                    <a:pt x="85" y="38"/>
                    <a:pt x="85" y="38"/>
                  </a:cubicBezTo>
                  <a:cubicBezTo>
                    <a:pt x="94" y="20"/>
                    <a:pt x="113" y="8"/>
                    <a:pt x="134" y="8"/>
                  </a:cubicBezTo>
                  <a:cubicBezTo>
                    <a:pt x="164" y="8"/>
                    <a:pt x="188" y="32"/>
                    <a:pt x="188" y="62"/>
                  </a:cubicBezTo>
                  <a:cubicBezTo>
                    <a:pt x="188" y="62"/>
                    <a:pt x="188" y="62"/>
                    <a:pt x="188" y="62"/>
                  </a:cubicBezTo>
                  <a:cubicBezTo>
                    <a:pt x="188" y="63"/>
                    <a:pt x="188" y="63"/>
                    <a:pt x="188" y="63"/>
                  </a:cubicBezTo>
                  <a:cubicBezTo>
                    <a:pt x="188" y="72"/>
                    <a:pt x="188" y="72"/>
                    <a:pt x="188" y="72"/>
                  </a:cubicBezTo>
                  <a:cubicBezTo>
                    <a:pt x="196" y="72"/>
                    <a:pt x="196" y="72"/>
                    <a:pt x="196" y="72"/>
                  </a:cubicBezTo>
                  <a:cubicBezTo>
                    <a:pt x="215" y="72"/>
                    <a:pt x="232" y="88"/>
                    <a:pt x="232" y="108"/>
                  </a:cubicBezTo>
                  <a:cubicBezTo>
                    <a:pt x="232" y="127"/>
                    <a:pt x="216" y="143"/>
                    <a:pt x="196" y="144"/>
                  </a:cubicBezTo>
                  <a:close/>
                </a:path>
              </a:pathLst>
            </a:custGeom>
            <a:grpFill/>
            <a:ln w="9525">
              <a:noFill/>
              <a:round/>
            </a:ln>
          </p:spPr>
          <p:txBody>
            <a:bodyPr/>
            <a:lstStyle/>
            <a:p>
              <a:pPr>
                <a:defRPr/>
              </a:pPr>
              <a:endParaRPr lang="zh-CN" altLang="en-US">
                <a:solidFill>
                  <a:schemeClr val="tx1"/>
                </a:solidFill>
              </a:endParaRPr>
            </a:p>
          </p:txBody>
        </p:sp>
        <p:sp>
          <p:nvSpPr>
            <p:cNvPr id="108" name="Freeform 39"/>
            <p:cNvSpPr/>
            <p:nvPr/>
          </p:nvSpPr>
          <p:spPr bwMode="auto">
            <a:xfrm>
              <a:off x="2627313" y="5330825"/>
              <a:ext cx="269875" cy="315913"/>
            </a:xfrm>
            <a:custGeom>
              <a:avLst/>
              <a:gdLst>
                <a:gd name="T0" fmla="*/ 36 w 72"/>
                <a:gd name="T1" fmla="*/ 76 h 84"/>
                <a:gd name="T2" fmla="*/ 8 w 72"/>
                <a:gd name="T3" fmla="*/ 48 h 84"/>
                <a:gd name="T4" fmla="*/ 36 w 72"/>
                <a:gd name="T5" fmla="*/ 20 h 84"/>
                <a:gd name="T6" fmla="*/ 36 w 72"/>
                <a:gd name="T7" fmla="*/ 34 h 84"/>
                <a:gd name="T8" fmla="*/ 66 w 72"/>
                <a:gd name="T9" fmla="*/ 17 h 84"/>
                <a:gd name="T10" fmla="*/ 36 w 72"/>
                <a:gd name="T11" fmla="*/ 0 h 84"/>
                <a:gd name="T12" fmla="*/ 36 w 72"/>
                <a:gd name="T13" fmla="*/ 12 h 84"/>
                <a:gd name="T14" fmla="*/ 0 w 72"/>
                <a:gd name="T15" fmla="*/ 48 h 84"/>
                <a:gd name="T16" fmla="*/ 36 w 72"/>
                <a:gd name="T17" fmla="*/ 84 h 84"/>
                <a:gd name="T18" fmla="*/ 72 w 72"/>
                <a:gd name="T19" fmla="*/ 48 h 84"/>
                <a:gd name="T20" fmla="*/ 64 w 72"/>
                <a:gd name="T21" fmla="*/ 48 h 84"/>
                <a:gd name="T22" fmla="*/ 36 w 72"/>
                <a:gd name="T23"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 h="84">
                  <a:moveTo>
                    <a:pt x="36" y="76"/>
                  </a:moveTo>
                  <a:cubicBezTo>
                    <a:pt x="20" y="76"/>
                    <a:pt x="8" y="63"/>
                    <a:pt x="8" y="48"/>
                  </a:cubicBezTo>
                  <a:cubicBezTo>
                    <a:pt x="8" y="32"/>
                    <a:pt x="20" y="20"/>
                    <a:pt x="36" y="20"/>
                  </a:cubicBezTo>
                  <a:cubicBezTo>
                    <a:pt x="36" y="34"/>
                    <a:pt x="36" y="34"/>
                    <a:pt x="36" y="34"/>
                  </a:cubicBezTo>
                  <a:cubicBezTo>
                    <a:pt x="66" y="17"/>
                    <a:pt x="66" y="17"/>
                    <a:pt x="66" y="17"/>
                  </a:cubicBezTo>
                  <a:cubicBezTo>
                    <a:pt x="36" y="0"/>
                    <a:pt x="36" y="0"/>
                    <a:pt x="36" y="0"/>
                  </a:cubicBezTo>
                  <a:cubicBezTo>
                    <a:pt x="36" y="12"/>
                    <a:pt x="36" y="12"/>
                    <a:pt x="36" y="12"/>
                  </a:cubicBezTo>
                  <a:cubicBezTo>
                    <a:pt x="16" y="12"/>
                    <a:pt x="0" y="28"/>
                    <a:pt x="0" y="48"/>
                  </a:cubicBezTo>
                  <a:cubicBezTo>
                    <a:pt x="0" y="67"/>
                    <a:pt x="16" y="84"/>
                    <a:pt x="36" y="84"/>
                  </a:cubicBezTo>
                  <a:cubicBezTo>
                    <a:pt x="55" y="84"/>
                    <a:pt x="72" y="67"/>
                    <a:pt x="72" y="48"/>
                  </a:cubicBezTo>
                  <a:cubicBezTo>
                    <a:pt x="64" y="48"/>
                    <a:pt x="64" y="48"/>
                    <a:pt x="64" y="48"/>
                  </a:cubicBezTo>
                  <a:cubicBezTo>
                    <a:pt x="64" y="63"/>
                    <a:pt x="51" y="76"/>
                    <a:pt x="36" y="76"/>
                  </a:cubicBezTo>
                  <a:close/>
                </a:path>
              </a:pathLst>
            </a:custGeom>
            <a:grpFill/>
            <a:ln w="9525">
              <a:noFill/>
              <a:round/>
            </a:ln>
          </p:spPr>
          <p:txBody>
            <a:bodyPr/>
            <a:lstStyle/>
            <a:p>
              <a:pPr>
                <a:defRPr/>
              </a:pPr>
              <a:endParaRPr lang="zh-CN" altLang="en-US">
                <a:solidFill>
                  <a:schemeClr val="tx1"/>
                </a:solidFill>
              </a:endParaRPr>
            </a:p>
          </p:txBody>
        </p:sp>
      </p:grpSp>
      <p:sp>
        <p:nvSpPr>
          <p:cNvPr id="109" name="Freeform 56"/>
          <p:cNvSpPr>
            <a:spLocks noEditPoints="1"/>
          </p:cNvSpPr>
          <p:nvPr/>
        </p:nvSpPr>
        <p:spPr bwMode="auto">
          <a:xfrm>
            <a:off x="5517888" y="4768798"/>
            <a:ext cx="552122" cy="547808"/>
          </a:xfrm>
          <a:custGeom>
            <a:avLst/>
            <a:gdLst>
              <a:gd name="T0" fmla="*/ 2147483646 w 185"/>
              <a:gd name="T1" fmla="*/ 2147483646 h 184"/>
              <a:gd name="T2" fmla="*/ 2147483646 w 185"/>
              <a:gd name="T3" fmla="*/ 0 h 184"/>
              <a:gd name="T4" fmla="*/ 2147483646 w 185"/>
              <a:gd name="T5" fmla="*/ 2147483646 h 184"/>
              <a:gd name="T6" fmla="*/ 2147483646 w 185"/>
              <a:gd name="T7" fmla="*/ 2147483646 h 184"/>
              <a:gd name="T8" fmla="*/ 2147483646 w 185"/>
              <a:gd name="T9" fmla="*/ 2147483646 h 184"/>
              <a:gd name="T10" fmla="*/ 0 w 185"/>
              <a:gd name="T11" fmla="*/ 2147483646 h 184"/>
              <a:gd name="T12" fmla="*/ 0 w 185"/>
              <a:gd name="T13" fmla="*/ 2147483646 h 184"/>
              <a:gd name="T14" fmla="*/ 2147483646 w 185"/>
              <a:gd name="T15" fmla="*/ 2147483646 h 184"/>
              <a:gd name="T16" fmla="*/ 2147483646 w 185"/>
              <a:gd name="T17" fmla="*/ 2147483646 h 184"/>
              <a:gd name="T18" fmla="*/ 2147483646 w 185"/>
              <a:gd name="T19" fmla="*/ 2147483646 h 184"/>
              <a:gd name="T20" fmla="*/ 2147483646 w 185"/>
              <a:gd name="T21" fmla="*/ 2147483646 h 184"/>
              <a:gd name="T22" fmla="*/ 2147483646 w 185"/>
              <a:gd name="T23" fmla="*/ 2147483646 h 184"/>
              <a:gd name="T24" fmla="*/ 2147483646 w 185"/>
              <a:gd name="T25" fmla="*/ 2147483646 h 184"/>
              <a:gd name="T26" fmla="*/ 2147483646 w 185"/>
              <a:gd name="T27" fmla="*/ 2147483646 h 184"/>
              <a:gd name="T28" fmla="*/ 2147483646 w 185"/>
              <a:gd name="T29" fmla="*/ 2147483646 h 184"/>
              <a:gd name="T30" fmla="*/ 2147483646 w 185"/>
              <a:gd name="T31" fmla="*/ 2147483646 h 184"/>
              <a:gd name="T32" fmla="*/ 2147483646 w 185"/>
              <a:gd name="T33" fmla="*/ 2147483646 h 184"/>
              <a:gd name="T34" fmla="*/ 2147483646 w 185"/>
              <a:gd name="T35" fmla="*/ 2147483646 h 184"/>
              <a:gd name="T36" fmla="*/ 2147483646 w 185"/>
              <a:gd name="T37" fmla="*/ 2147483646 h 184"/>
              <a:gd name="T38" fmla="*/ 2147483646 w 185"/>
              <a:gd name="T39" fmla="*/ 2147483646 h 184"/>
              <a:gd name="T40" fmla="*/ 2147483646 w 185"/>
              <a:gd name="T41" fmla="*/ 2147483646 h 184"/>
              <a:gd name="T42" fmla="*/ 2147483646 w 185"/>
              <a:gd name="T43" fmla="*/ 2147483646 h 184"/>
              <a:gd name="T44" fmla="*/ 2147483646 w 185"/>
              <a:gd name="T45" fmla="*/ 2147483646 h 184"/>
              <a:gd name="T46" fmla="*/ 2147483646 w 185"/>
              <a:gd name="T47" fmla="*/ 2147483646 h 184"/>
              <a:gd name="T48" fmla="*/ 2147483646 w 185"/>
              <a:gd name="T49" fmla="*/ 2147483646 h 184"/>
              <a:gd name="T50" fmla="*/ 2147483646 w 185"/>
              <a:gd name="T51" fmla="*/ 2147483646 h 184"/>
              <a:gd name="T52" fmla="*/ 2147483646 w 185"/>
              <a:gd name="T53" fmla="*/ 2147483646 h 184"/>
              <a:gd name="T54" fmla="*/ 2147483646 w 185"/>
              <a:gd name="T55" fmla="*/ 2147483646 h 184"/>
              <a:gd name="T56" fmla="*/ 2147483646 w 185"/>
              <a:gd name="T57" fmla="*/ 2147483646 h 184"/>
              <a:gd name="T58" fmla="*/ 2147483646 w 185"/>
              <a:gd name="T59" fmla="*/ 2147483646 h 18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85" h="184">
                <a:moveTo>
                  <a:pt x="181" y="3"/>
                </a:moveTo>
                <a:cubicBezTo>
                  <a:pt x="178" y="1"/>
                  <a:pt x="175" y="0"/>
                  <a:pt x="172" y="0"/>
                </a:cubicBezTo>
                <a:cubicBezTo>
                  <a:pt x="169" y="0"/>
                  <a:pt x="166" y="1"/>
                  <a:pt x="164" y="3"/>
                </a:cubicBezTo>
                <a:cubicBezTo>
                  <a:pt x="128" y="38"/>
                  <a:pt x="128" y="38"/>
                  <a:pt x="128" y="38"/>
                </a:cubicBezTo>
                <a:cubicBezTo>
                  <a:pt x="128" y="32"/>
                  <a:pt x="128" y="32"/>
                  <a:pt x="128" y="32"/>
                </a:cubicBezTo>
                <a:cubicBezTo>
                  <a:pt x="0" y="32"/>
                  <a:pt x="0" y="32"/>
                  <a:pt x="0" y="32"/>
                </a:cubicBezTo>
                <a:cubicBezTo>
                  <a:pt x="0" y="184"/>
                  <a:pt x="0" y="184"/>
                  <a:pt x="0" y="184"/>
                </a:cubicBezTo>
                <a:cubicBezTo>
                  <a:pt x="152" y="184"/>
                  <a:pt x="152" y="184"/>
                  <a:pt x="152" y="184"/>
                </a:cubicBezTo>
                <a:cubicBezTo>
                  <a:pt x="152" y="56"/>
                  <a:pt x="152" y="56"/>
                  <a:pt x="152" y="56"/>
                </a:cubicBezTo>
                <a:cubicBezTo>
                  <a:pt x="145" y="56"/>
                  <a:pt x="145" y="56"/>
                  <a:pt x="145" y="56"/>
                </a:cubicBezTo>
                <a:cubicBezTo>
                  <a:pt x="181" y="20"/>
                  <a:pt x="181" y="20"/>
                  <a:pt x="181" y="20"/>
                </a:cubicBezTo>
                <a:cubicBezTo>
                  <a:pt x="185" y="15"/>
                  <a:pt x="185" y="8"/>
                  <a:pt x="181" y="3"/>
                </a:cubicBezTo>
                <a:close/>
                <a:moveTo>
                  <a:pt x="144" y="176"/>
                </a:moveTo>
                <a:cubicBezTo>
                  <a:pt x="8" y="176"/>
                  <a:pt x="8" y="176"/>
                  <a:pt x="8" y="176"/>
                </a:cubicBezTo>
                <a:cubicBezTo>
                  <a:pt x="8" y="40"/>
                  <a:pt x="8" y="40"/>
                  <a:pt x="8" y="40"/>
                </a:cubicBezTo>
                <a:cubicBezTo>
                  <a:pt x="127" y="40"/>
                  <a:pt x="127" y="40"/>
                  <a:pt x="127" y="40"/>
                </a:cubicBezTo>
                <a:cubicBezTo>
                  <a:pt x="64" y="102"/>
                  <a:pt x="64" y="102"/>
                  <a:pt x="64" y="102"/>
                </a:cubicBezTo>
                <a:cubicBezTo>
                  <a:pt x="64" y="120"/>
                  <a:pt x="64" y="120"/>
                  <a:pt x="64" y="120"/>
                </a:cubicBezTo>
                <a:cubicBezTo>
                  <a:pt x="81" y="120"/>
                  <a:pt x="81" y="120"/>
                  <a:pt x="81" y="120"/>
                </a:cubicBezTo>
                <a:cubicBezTo>
                  <a:pt x="144" y="56"/>
                  <a:pt x="144" y="56"/>
                  <a:pt x="144" y="56"/>
                </a:cubicBezTo>
                <a:lnTo>
                  <a:pt x="144" y="176"/>
                </a:lnTo>
                <a:close/>
                <a:moveTo>
                  <a:pt x="175" y="14"/>
                </a:moveTo>
                <a:cubicBezTo>
                  <a:pt x="78" y="112"/>
                  <a:pt x="78" y="112"/>
                  <a:pt x="78" y="112"/>
                </a:cubicBezTo>
                <a:cubicBezTo>
                  <a:pt x="72" y="112"/>
                  <a:pt x="72" y="112"/>
                  <a:pt x="72" y="112"/>
                </a:cubicBezTo>
                <a:cubicBezTo>
                  <a:pt x="72" y="106"/>
                  <a:pt x="72" y="106"/>
                  <a:pt x="72" y="106"/>
                </a:cubicBezTo>
                <a:cubicBezTo>
                  <a:pt x="169" y="9"/>
                  <a:pt x="169" y="9"/>
                  <a:pt x="169" y="9"/>
                </a:cubicBezTo>
                <a:cubicBezTo>
                  <a:pt x="170" y="8"/>
                  <a:pt x="172" y="8"/>
                  <a:pt x="172" y="8"/>
                </a:cubicBezTo>
                <a:cubicBezTo>
                  <a:pt x="173" y="8"/>
                  <a:pt x="174" y="8"/>
                  <a:pt x="175" y="9"/>
                </a:cubicBezTo>
                <a:cubicBezTo>
                  <a:pt x="176" y="10"/>
                  <a:pt x="176" y="11"/>
                  <a:pt x="176" y="12"/>
                </a:cubicBezTo>
                <a:cubicBezTo>
                  <a:pt x="176" y="12"/>
                  <a:pt x="176" y="13"/>
                  <a:pt x="175" y="14"/>
                </a:cubicBezTo>
                <a:close/>
              </a:path>
            </a:pathLst>
          </a:custGeom>
          <a:solidFill>
            <a:srgbClr val="CA687F"/>
          </a:solidFill>
          <a:ln>
            <a:noFill/>
          </a:ln>
        </p:spPr>
        <p:txBody>
          <a:bodyPr/>
          <a:lstStyle/>
          <a:p>
            <a:endParaRPr lang="zh-CN" altLang="en-US">
              <a:solidFill>
                <a:schemeClr val="tx1"/>
              </a:solidFill>
            </a:endParaRPr>
          </a:p>
        </p:txBody>
      </p:sp>
      <p:sp>
        <p:nvSpPr>
          <p:cNvPr id="110" name="Freeform 33"/>
          <p:cNvSpPr>
            <a:spLocks noEditPoints="1"/>
          </p:cNvSpPr>
          <p:nvPr/>
        </p:nvSpPr>
        <p:spPr bwMode="auto">
          <a:xfrm>
            <a:off x="5095170" y="2648736"/>
            <a:ext cx="547808" cy="478793"/>
          </a:xfrm>
          <a:custGeom>
            <a:avLst/>
            <a:gdLst>
              <a:gd name="T0" fmla="*/ 2147483646 w 454"/>
              <a:gd name="T1" fmla="*/ 0 h 398"/>
              <a:gd name="T2" fmla="*/ 0 w 454"/>
              <a:gd name="T3" fmla="*/ 0 h 398"/>
              <a:gd name="T4" fmla="*/ 0 w 454"/>
              <a:gd name="T5" fmla="*/ 2147483646 h 398"/>
              <a:gd name="T6" fmla="*/ 2147483646 w 454"/>
              <a:gd name="T7" fmla="*/ 2147483646 h 398"/>
              <a:gd name="T8" fmla="*/ 2147483646 w 454"/>
              <a:gd name="T9" fmla="*/ 2147483646 h 398"/>
              <a:gd name="T10" fmla="*/ 2147483646 w 454"/>
              <a:gd name="T11" fmla="*/ 2147483646 h 398"/>
              <a:gd name="T12" fmla="*/ 2147483646 w 454"/>
              <a:gd name="T13" fmla="*/ 2147483646 h 398"/>
              <a:gd name="T14" fmla="*/ 2147483646 w 454"/>
              <a:gd name="T15" fmla="*/ 2147483646 h 398"/>
              <a:gd name="T16" fmla="*/ 2147483646 w 454"/>
              <a:gd name="T17" fmla="*/ 0 h 398"/>
              <a:gd name="T18" fmla="*/ 2147483646 w 454"/>
              <a:gd name="T19" fmla="*/ 2147483646 h 398"/>
              <a:gd name="T20" fmla="*/ 2147483646 w 454"/>
              <a:gd name="T21" fmla="*/ 2147483646 h 398"/>
              <a:gd name="T22" fmla="*/ 2147483646 w 454"/>
              <a:gd name="T23" fmla="*/ 2147483646 h 398"/>
              <a:gd name="T24" fmla="*/ 2147483646 w 454"/>
              <a:gd name="T25" fmla="*/ 2147483646 h 398"/>
              <a:gd name="T26" fmla="*/ 2147483646 w 454"/>
              <a:gd name="T27" fmla="*/ 2147483646 h 398"/>
              <a:gd name="T28" fmla="*/ 2147483646 w 454"/>
              <a:gd name="T29" fmla="*/ 2147483646 h 398"/>
              <a:gd name="T30" fmla="*/ 2147483646 w 454"/>
              <a:gd name="T31" fmla="*/ 2147483646 h 398"/>
              <a:gd name="T32" fmla="*/ 2147483646 w 454"/>
              <a:gd name="T33" fmla="*/ 2147483646 h 398"/>
              <a:gd name="T34" fmla="*/ 2147483646 w 454"/>
              <a:gd name="T35" fmla="*/ 2147483646 h 398"/>
              <a:gd name="T36" fmla="*/ 2147483646 w 454"/>
              <a:gd name="T37" fmla="*/ 2147483646 h 398"/>
              <a:gd name="T38" fmla="*/ 2147483646 w 454"/>
              <a:gd name="T39" fmla="*/ 2147483646 h 398"/>
              <a:gd name="T40" fmla="*/ 2147483646 w 454"/>
              <a:gd name="T41" fmla="*/ 2147483646 h 39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54" h="398">
                <a:moveTo>
                  <a:pt x="454" y="0"/>
                </a:moveTo>
                <a:lnTo>
                  <a:pt x="0" y="0"/>
                </a:lnTo>
                <a:lnTo>
                  <a:pt x="0" y="285"/>
                </a:lnTo>
                <a:lnTo>
                  <a:pt x="156" y="285"/>
                </a:lnTo>
                <a:lnTo>
                  <a:pt x="57" y="398"/>
                </a:lnTo>
                <a:lnTo>
                  <a:pt x="397" y="398"/>
                </a:lnTo>
                <a:lnTo>
                  <a:pt x="300" y="285"/>
                </a:lnTo>
                <a:lnTo>
                  <a:pt x="454" y="285"/>
                </a:lnTo>
                <a:lnTo>
                  <a:pt x="454" y="0"/>
                </a:lnTo>
                <a:close/>
                <a:moveTo>
                  <a:pt x="99" y="379"/>
                </a:moveTo>
                <a:lnTo>
                  <a:pt x="227" y="228"/>
                </a:lnTo>
                <a:lnTo>
                  <a:pt x="357" y="379"/>
                </a:lnTo>
                <a:lnTo>
                  <a:pt x="99" y="379"/>
                </a:lnTo>
                <a:close/>
                <a:moveTo>
                  <a:pt x="435" y="266"/>
                </a:moveTo>
                <a:lnTo>
                  <a:pt x="284" y="266"/>
                </a:lnTo>
                <a:lnTo>
                  <a:pt x="227" y="199"/>
                </a:lnTo>
                <a:lnTo>
                  <a:pt x="170" y="266"/>
                </a:lnTo>
                <a:lnTo>
                  <a:pt x="19" y="266"/>
                </a:lnTo>
                <a:lnTo>
                  <a:pt x="19" y="19"/>
                </a:lnTo>
                <a:lnTo>
                  <a:pt x="435" y="19"/>
                </a:lnTo>
                <a:lnTo>
                  <a:pt x="435" y="266"/>
                </a:lnTo>
                <a:close/>
              </a:path>
            </a:pathLst>
          </a:custGeom>
          <a:solidFill>
            <a:srgbClr val="CA687F"/>
          </a:solidFill>
          <a:ln>
            <a:noFill/>
          </a:ln>
        </p:spPr>
        <p:txBody>
          <a:bodyPr/>
          <a:lstStyle/>
          <a:p>
            <a:endParaRPr lang="zh-CN" altLang="en-US">
              <a:solidFill>
                <a:schemeClr val="tx1"/>
              </a:solidFill>
            </a:endParaRPr>
          </a:p>
        </p:txBody>
      </p:sp>
      <p:sp>
        <p:nvSpPr>
          <p:cNvPr id="111" name="矩形 38"/>
          <p:cNvSpPr>
            <a:spLocks noChangeArrowheads="1"/>
          </p:cNvSpPr>
          <p:nvPr/>
        </p:nvSpPr>
        <p:spPr bwMode="auto">
          <a:xfrm>
            <a:off x="8267713" y="2493452"/>
            <a:ext cx="2764922" cy="942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nSpc>
                <a:spcPct val="120000"/>
              </a:lnSpc>
              <a:spcBef>
                <a:spcPct val="0"/>
              </a:spcBef>
              <a:buFontTx/>
              <a:buNone/>
            </a:pPr>
            <a:r>
              <a:rPr lang="zh-CN" altLang="en-US" sz="1400" dirty="0">
                <a:solidFill>
                  <a:schemeClr val="tx1"/>
                </a:solidFill>
                <a:latin typeface="微软雅黑" panose="020B0503020204020204" charset="-122"/>
                <a:ea typeface="微软雅黑" panose="020B0503020204020204" charset="-122"/>
              </a:rPr>
              <a:t>请在这里添加你的文字请在这里添加你的文字</a:t>
            </a:r>
          </a:p>
          <a:p>
            <a:pPr>
              <a:lnSpc>
                <a:spcPct val="120000"/>
              </a:lnSpc>
              <a:spcBef>
                <a:spcPct val="0"/>
              </a:spcBef>
              <a:buFontTx/>
              <a:buNone/>
            </a:pPr>
            <a:endParaRPr lang="zh-CN" altLang="en-US" sz="1400" dirty="0">
              <a:solidFill>
                <a:schemeClr val="tx1"/>
              </a:solidFill>
              <a:latin typeface="微软雅黑" panose="020B0503020204020204" charset="-122"/>
              <a:ea typeface="微软雅黑" panose="020B0503020204020204" charset="-122"/>
            </a:endParaRPr>
          </a:p>
        </p:txBody>
      </p:sp>
      <p:sp>
        <p:nvSpPr>
          <p:cNvPr id="112" name="矩形 39"/>
          <p:cNvSpPr>
            <a:spLocks noChangeArrowheads="1"/>
          </p:cNvSpPr>
          <p:nvPr/>
        </p:nvSpPr>
        <p:spPr bwMode="auto">
          <a:xfrm>
            <a:off x="8240433" y="2062107"/>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nSpc>
                <a:spcPct val="120000"/>
              </a:lnSpc>
              <a:spcBef>
                <a:spcPct val="0"/>
              </a:spcBef>
              <a:buFontTx/>
              <a:buNone/>
            </a:pPr>
            <a:r>
              <a:rPr lang="zh-CN" altLang="en-US" sz="2000" dirty="0" smtClean="0">
                <a:solidFill>
                  <a:schemeClr val="tx1"/>
                </a:solidFill>
                <a:latin typeface="方正清刻本悦宋简体" panose="02000000000000000000" pitchFamily="2" charset="-122"/>
                <a:ea typeface="方正清刻本悦宋简体" panose="02000000000000000000" pitchFamily="2" charset="-122"/>
              </a:rPr>
              <a:t>添加标题</a:t>
            </a:r>
          </a:p>
        </p:txBody>
      </p:sp>
      <p:sp>
        <p:nvSpPr>
          <p:cNvPr id="113" name="矩形 40"/>
          <p:cNvSpPr>
            <a:spLocks noChangeArrowheads="1"/>
          </p:cNvSpPr>
          <p:nvPr/>
        </p:nvSpPr>
        <p:spPr bwMode="auto">
          <a:xfrm>
            <a:off x="8532990" y="3724943"/>
            <a:ext cx="2767079"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nSpc>
                <a:spcPct val="120000"/>
              </a:lnSpc>
              <a:spcBef>
                <a:spcPct val="0"/>
              </a:spcBef>
              <a:buFontTx/>
              <a:buNone/>
            </a:pPr>
            <a:r>
              <a:rPr lang="zh-CN" altLang="en-US" sz="1400" dirty="0">
                <a:solidFill>
                  <a:schemeClr val="tx1"/>
                </a:solidFill>
                <a:latin typeface="微软雅黑" panose="020B0503020204020204" charset="-122"/>
                <a:ea typeface="微软雅黑" panose="020B0503020204020204" charset="-122"/>
              </a:rPr>
              <a:t>请在这里添加你的文字请在这里添加你的文字</a:t>
            </a:r>
          </a:p>
          <a:p>
            <a:pPr>
              <a:lnSpc>
                <a:spcPct val="120000"/>
              </a:lnSpc>
              <a:spcBef>
                <a:spcPct val="0"/>
              </a:spcBef>
              <a:buFontTx/>
              <a:buNone/>
            </a:pPr>
            <a:endParaRPr lang="zh-CN" altLang="en-US" sz="1400" dirty="0">
              <a:solidFill>
                <a:schemeClr val="tx1"/>
              </a:solidFill>
              <a:latin typeface="微软雅黑" panose="020B0503020204020204" charset="-122"/>
              <a:ea typeface="微软雅黑" panose="020B0503020204020204" charset="-122"/>
            </a:endParaRPr>
          </a:p>
        </p:txBody>
      </p:sp>
      <p:sp>
        <p:nvSpPr>
          <p:cNvPr id="115" name="矩形 42"/>
          <p:cNvSpPr>
            <a:spLocks noChangeArrowheads="1"/>
          </p:cNvSpPr>
          <p:nvPr/>
        </p:nvSpPr>
        <p:spPr bwMode="auto">
          <a:xfrm>
            <a:off x="8151250" y="5014664"/>
            <a:ext cx="2764922"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nSpc>
                <a:spcPct val="120000"/>
              </a:lnSpc>
              <a:spcBef>
                <a:spcPct val="0"/>
              </a:spcBef>
              <a:buFontTx/>
              <a:buNone/>
            </a:pPr>
            <a:r>
              <a:rPr lang="zh-CN" altLang="en-US" sz="1400">
                <a:solidFill>
                  <a:schemeClr val="tx1"/>
                </a:solidFill>
                <a:latin typeface="微软雅黑" panose="020B0503020204020204" charset="-122"/>
                <a:ea typeface="微软雅黑" panose="020B0503020204020204" charset="-122"/>
              </a:rPr>
              <a:t>请在这里添加你的文字请在这里添加你的文字</a:t>
            </a:r>
          </a:p>
          <a:p>
            <a:pPr>
              <a:lnSpc>
                <a:spcPct val="120000"/>
              </a:lnSpc>
              <a:spcBef>
                <a:spcPct val="0"/>
              </a:spcBef>
              <a:buFontTx/>
              <a:buNone/>
            </a:pPr>
            <a:endParaRPr lang="zh-CN" altLang="en-US" sz="1400">
              <a:solidFill>
                <a:schemeClr val="tx1"/>
              </a:solidFill>
              <a:latin typeface="微软雅黑" panose="020B0503020204020204" charset="-122"/>
              <a:ea typeface="微软雅黑" panose="020B0503020204020204" charset="-122"/>
            </a:endParaRPr>
          </a:p>
        </p:txBody>
      </p:sp>
      <p:sp>
        <p:nvSpPr>
          <p:cNvPr id="117" name="矩形 44"/>
          <p:cNvSpPr>
            <a:spLocks noChangeArrowheads="1"/>
          </p:cNvSpPr>
          <p:nvPr/>
        </p:nvSpPr>
        <p:spPr bwMode="auto">
          <a:xfrm>
            <a:off x="1116013" y="3768077"/>
            <a:ext cx="2764922"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gn="r">
              <a:lnSpc>
                <a:spcPct val="120000"/>
              </a:lnSpc>
              <a:spcBef>
                <a:spcPct val="0"/>
              </a:spcBef>
              <a:buFontTx/>
              <a:buNone/>
            </a:pPr>
            <a:r>
              <a:rPr lang="zh-CN" altLang="en-US" sz="1400">
                <a:solidFill>
                  <a:schemeClr val="tx1"/>
                </a:solidFill>
                <a:latin typeface="微软雅黑" panose="020B0503020204020204" charset="-122"/>
                <a:ea typeface="微软雅黑" panose="020B0503020204020204" charset="-122"/>
              </a:rPr>
              <a:t>请在这里添加你的文字请在这里添加你的文字</a:t>
            </a:r>
          </a:p>
          <a:p>
            <a:pPr algn="r">
              <a:lnSpc>
                <a:spcPct val="120000"/>
              </a:lnSpc>
              <a:spcBef>
                <a:spcPct val="0"/>
              </a:spcBef>
              <a:buFontTx/>
              <a:buNone/>
            </a:pPr>
            <a:endParaRPr lang="zh-CN" altLang="en-US" sz="1400">
              <a:solidFill>
                <a:schemeClr val="tx1"/>
              </a:solidFill>
              <a:latin typeface="微软雅黑" panose="020B0503020204020204" charset="-122"/>
              <a:ea typeface="微软雅黑" panose="020B0503020204020204" charset="-122"/>
            </a:endParaRPr>
          </a:p>
        </p:txBody>
      </p:sp>
      <p:sp>
        <p:nvSpPr>
          <p:cNvPr id="119" name="矩形 46"/>
          <p:cNvSpPr>
            <a:spLocks noChangeArrowheads="1"/>
          </p:cNvSpPr>
          <p:nvPr/>
        </p:nvSpPr>
        <p:spPr bwMode="auto">
          <a:xfrm>
            <a:off x="1519320" y="5068582"/>
            <a:ext cx="2764922"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gn="r">
              <a:lnSpc>
                <a:spcPct val="120000"/>
              </a:lnSpc>
              <a:spcBef>
                <a:spcPct val="0"/>
              </a:spcBef>
              <a:buFontTx/>
              <a:buNone/>
            </a:pPr>
            <a:r>
              <a:rPr lang="zh-CN" altLang="en-US" sz="1400">
                <a:solidFill>
                  <a:schemeClr val="tx1"/>
                </a:solidFill>
                <a:latin typeface="微软雅黑" panose="020B0503020204020204" charset="-122"/>
                <a:ea typeface="微软雅黑" panose="020B0503020204020204" charset="-122"/>
              </a:rPr>
              <a:t>请在这里添加你的文字请在这里添加你的文字</a:t>
            </a:r>
          </a:p>
          <a:p>
            <a:pPr algn="r">
              <a:lnSpc>
                <a:spcPct val="120000"/>
              </a:lnSpc>
              <a:spcBef>
                <a:spcPct val="0"/>
              </a:spcBef>
              <a:buFontTx/>
              <a:buNone/>
            </a:pPr>
            <a:endParaRPr lang="zh-CN" altLang="en-US" sz="1400">
              <a:solidFill>
                <a:schemeClr val="tx1"/>
              </a:solidFill>
              <a:latin typeface="微软雅黑" panose="020B0503020204020204" charset="-122"/>
              <a:ea typeface="微软雅黑" panose="020B0503020204020204" charset="-122"/>
            </a:endParaRPr>
          </a:p>
        </p:txBody>
      </p:sp>
      <p:sp>
        <p:nvSpPr>
          <p:cNvPr id="121" name="矩形 48"/>
          <p:cNvSpPr>
            <a:spLocks noChangeArrowheads="1"/>
          </p:cNvSpPr>
          <p:nvPr/>
        </p:nvSpPr>
        <p:spPr bwMode="auto">
          <a:xfrm>
            <a:off x="1426742" y="2557271"/>
            <a:ext cx="2767079" cy="94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gn="r">
              <a:lnSpc>
                <a:spcPct val="120000"/>
              </a:lnSpc>
              <a:spcBef>
                <a:spcPct val="0"/>
              </a:spcBef>
              <a:buFontTx/>
              <a:buNone/>
            </a:pPr>
            <a:r>
              <a:rPr lang="zh-CN" altLang="en-US" sz="1400">
                <a:solidFill>
                  <a:schemeClr val="tx1"/>
                </a:solidFill>
                <a:latin typeface="微软雅黑" panose="020B0503020204020204" charset="-122"/>
                <a:ea typeface="微软雅黑" panose="020B0503020204020204" charset="-122"/>
              </a:rPr>
              <a:t>请在这里添加你的文字请在这里添加你的文字</a:t>
            </a:r>
          </a:p>
          <a:p>
            <a:pPr algn="r">
              <a:lnSpc>
                <a:spcPct val="120000"/>
              </a:lnSpc>
              <a:spcBef>
                <a:spcPct val="0"/>
              </a:spcBef>
              <a:buFontTx/>
              <a:buNone/>
            </a:pPr>
            <a:endParaRPr lang="zh-CN" altLang="en-US" sz="1400">
              <a:solidFill>
                <a:schemeClr val="tx1"/>
              </a:solidFill>
              <a:latin typeface="微软雅黑" panose="020B0503020204020204" charset="-122"/>
              <a:ea typeface="微软雅黑" panose="020B0503020204020204" charset="-122"/>
            </a:endParaRPr>
          </a:p>
        </p:txBody>
      </p:sp>
      <p:sp>
        <p:nvSpPr>
          <p:cNvPr id="129" name="矩形 39"/>
          <p:cNvSpPr>
            <a:spLocks noChangeArrowheads="1"/>
          </p:cNvSpPr>
          <p:nvPr/>
        </p:nvSpPr>
        <p:spPr bwMode="auto">
          <a:xfrm>
            <a:off x="8527324" y="3327310"/>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nSpc>
                <a:spcPct val="120000"/>
              </a:lnSpc>
              <a:spcBef>
                <a:spcPct val="0"/>
              </a:spcBef>
              <a:buFontTx/>
              <a:buNone/>
            </a:pPr>
            <a:r>
              <a:rPr lang="zh-CN" altLang="en-US" sz="2000" dirty="0" smtClean="0">
                <a:solidFill>
                  <a:schemeClr val="tx1"/>
                </a:solidFill>
                <a:latin typeface="方正清刻本悦宋简体" panose="02000000000000000000" pitchFamily="2" charset="-122"/>
                <a:ea typeface="方正清刻本悦宋简体" panose="02000000000000000000" pitchFamily="2" charset="-122"/>
              </a:rPr>
              <a:t>添加标题</a:t>
            </a:r>
          </a:p>
        </p:txBody>
      </p:sp>
      <p:sp>
        <p:nvSpPr>
          <p:cNvPr id="130" name="矩形 39"/>
          <p:cNvSpPr>
            <a:spLocks noChangeArrowheads="1"/>
          </p:cNvSpPr>
          <p:nvPr/>
        </p:nvSpPr>
        <p:spPr bwMode="auto">
          <a:xfrm>
            <a:off x="8151250" y="4609995"/>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nSpc>
                <a:spcPct val="120000"/>
              </a:lnSpc>
              <a:spcBef>
                <a:spcPct val="0"/>
              </a:spcBef>
              <a:buFontTx/>
              <a:buNone/>
            </a:pPr>
            <a:r>
              <a:rPr lang="zh-CN" altLang="en-US" sz="2000" dirty="0" smtClean="0">
                <a:solidFill>
                  <a:schemeClr val="tx1"/>
                </a:solidFill>
                <a:latin typeface="方正清刻本悦宋简体" panose="02000000000000000000" pitchFamily="2" charset="-122"/>
                <a:ea typeface="方正清刻本悦宋简体" panose="02000000000000000000" pitchFamily="2" charset="-122"/>
              </a:rPr>
              <a:t>添加标题</a:t>
            </a:r>
          </a:p>
        </p:txBody>
      </p:sp>
      <p:sp>
        <p:nvSpPr>
          <p:cNvPr id="131" name="矩形 39"/>
          <p:cNvSpPr>
            <a:spLocks noChangeArrowheads="1"/>
          </p:cNvSpPr>
          <p:nvPr/>
        </p:nvSpPr>
        <p:spPr bwMode="auto">
          <a:xfrm>
            <a:off x="3145363" y="4686473"/>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nSpc>
                <a:spcPct val="120000"/>
              </a:lnSpc>
              <a:spcBef>
                <a:spcPct val="0"/>
              </a:spcBef>
              <a:buFontTx/>
              <a:buNone/>
            </a:pPr>
            <a:r>
              <a:rPr lang="zh-CN" altLang="en-US" sz="2000" dirty="0" smtClean="0">
                <a:solidFill>
                  <a:schemeClr val="tx1"/>
                </a:solidFill>
                <a:latin typeface="方正清刻本悦宋简体" panose="02000000000000000000" pitchFamily="2" charset="-122"/>
                <a:ea typeface="方正清刻本悦宋简体" panose="02000000000000000000" pitchFamily="2" charset="-122"/>
              </a:rPr>
              <a:t>添加标题</a:t>
            </a:r>
          </a:p>
        </p:txBody>
      </p:sp>
      <p:sp>
        <p:nvSpPr>
          <p:cNvPr id="132" name="矩形 39"/>
          <p:cNvSpPr>
            <a:spLocks noChangeArrowheads="1"/>
          </p:cNvSpPr>
          <p:nvPr/>
        </p:nvSpPr>
        <p:spPr bwMode="auto">
          <a:xfrm>
            <a:off x="2700856" y="3410060"/>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nSpc>
                <a:spcPct val="120000"/>
              </a:lnSpc>
              <a:spcBef>
                <a:spcPct val="0"/>
              </a:spcBef>
              <a:buFontTx/>
              <a:buNone/>
            </a:pPr>
            <a:r>
              <a:rPr lang="zh-CN" altLang="en-US" sz="2000" dirty="0" smtClean="0">
                <a:solidFill>
                  <a:schemeClr val="tx1"/>
                </a:solidFill>
                <a:latin typeface="方正清刻本悦宋简体" panose="02000000000000000000" pitchFamily="2" charset="-122"/>
                <a:ea typeface="方正清刻本悦宋简体" panose="02000000000000000000" pitchFamily="2" charset="-122"/>
              </a:rPr>
              <a:t>添加标题</a:t>
            </a:r>
          </a:p>
        </p:txBody>
      </p:sp>
      <p:sp>
        <p:nvSpPr>
          <p:cNvPr id="133" name="矩形 39"/>
          <p:cNvSpPr>
            <a:spLocks noChangeArrowheads="1"/>
          </p:cNvSpPr>
          <p:nvPr/>
        </p:nvSpPr>
        <p:spPr bwMode="auto">
          <a:xfrm>
            <a:off x="3042130" y="2122940"/>
            <a:ext cx="1712440" cy="51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nSpc>
                <a:spcPct val="120000"/>
              </a:lnSpc>
              <a:spcBef>
                <a:spcPct val="0"/>
              </a:spcBef>
              <a:buFontTx/>
              <a:buNone/>
            </a:pPr>
            <a:r>
              <a:rPr lang="zh-CN" altLang="en-US" sz="2000" dirty="0" smtClean="0">
                <a:solidFill>
                  <a:schemeClr val="tx1"/>
                </a:solidFill>
                <a:latin typeface="方正清刻本悦宋简体" panose="02000000000000000000" pitchFamily="2" charset="-122"/>
                <a:ea typeface="方正清刻本悦宋简体" panose="02000000000000000000" pitchFamily="2" charset="-122"/>
              </a:rPr>
              <a:t>添加标题</a:t>
            </a:r>
          </a:p>
        </p:txBody>
      </p:sp>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CA687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anose="020B0503020204020204" charset="-122"/>
                <a:ea typeface="微软雅黑" panose="020B050302020402020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 name="矩形 1"/>
          <p:cNvSpPr/>
          <p:nvPr/>
        </p:nvSpPr>
        <p:spPr>
          <a:xfrm>
            <a:off x="761702" y="109554"/>
            <a:ext cx="2405380" cy="731520"/>
          </a:xfrm>
          <a:prstGeom prst="rect">
            <a:avLst/>
          </a:prstGeom>
        </p:spPr>
        <p:txBody>
          <a:bodyPr wrap="none">
            <a:spAutoFit/>
          </a:bodyPr>
          <a:lstStyle/>
          <a:p>
            <a:pPr>
              <a:lnSpc>
                <a:spcPct val="150000"/>
              </a:lnSpc>
            </a:pPr>
            <a:r>
              <a:rPr lang="en-US" altLang="zh-CN" sz="2800" dirty="0" smtClean="0">
                <a:solidFill>
                  <a:schemeClr val="bg1"/>
                </a:solidFill>
                <a:latin typeface="方正姚体" panose="02010601030101010101" charset="-122"/>
                <a:ea typeface="方正姚体" panose="02010601030101010101" charset="-122"/>
              </a:rPr>
              <a:t> </a:t>
            </a:r>
            <a:r>
              <a:rPr lang="zh-CN" altLang="en-US" sz="2800" dirty="0" smtClean="0">
                <a:solidFill>
                  <a:schemeClr val="bg1"/>
                </a:solidFill>
                <a:latin typeface="方正姚体" panose="02010601030101010101" charset="-122"/>
                <a:ea typeface="方正姚体" panose="02010601030101010101" charset="-122"/>
              </a:rPr>
              <a:t>选题</a:t>
            </a:r>
            <a:r>
              <a:rPr lang="zh-CN" altLang="en-US" sz="2800" dirty="0">
                <a:solidFill>
                  <a:schemeClr val="bg1"/>
                </a:solidFill>
                <a:latin typeface="方正姚体" panose="02010601030101010101" charset="-122"/>
                <a:ea typeface="方正姚体" panose="02010601030101010101" charset="-122"/>
              </a:rPr>
              <a:t>背景概述</a:t>
            </a:r>
          </a:p>
        </p:txBody>
      </p:sp>
    </p:spTree>
    <p:custDataLst>
      <p:tags r:id="rId1"/>
    </p:custDataLst>
  </p:cSld>
  <p:clrMapOvr>
    <a:masterClrMapping/>
  </p:clrMapOvr>
  <p:transition advTm="3791">
    <p:zoom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3"/>
          <p:cNvSpPr/>
          <p:nvPr/>
        </p:nvSpPr>
        <p:spPr>
          <a:xfrm>
            <a:off x="3587861" y="2538343"/>
            <a:ext cx="1641789" cy="3005207"/>
          </a:xfrm>
          <a:custGeom>
            <a:avLst/>
            <a:gdLst>
              <a:gd name="connsiteX0" fmla="*/ 361788 w 580233"/>
              <a:gd name="connsiteY0" fmla="*/ 0 h 1412237"/>
              <a:gd name="connsiteX1" fmla="*/ 580233 w 580233"/>
              <a:gd name="connsiteY1" fmla="*/ 578349 h 1412237"/>
              <a:gd name="connsiteX2" fmla="*/ 0 w 580233"/>
              <a:gd name="connsiteY2" fmla="*/ 1412237 h 1412237"/>
              <a:gd name="connsiteX3" fmla="*/ 227807 w 580233"/>
              <a:gd name="connsiteY3" fmla="*/ 538785 h 1412237"/>
              <a:gd name="connsiteX4" fmla="*/ 361788 w 580233"/>
              <a:gd name="connsiteY4" fmla="*/ 0 h 1412237"/>
              <a:gd name="connsiteX0-1" fmla="*/ 553081 w 771526"/>
              <a:gd name="connsiteY0-2" fmla="*/ 0 h 1412237"/>
              <a:gd name="connsiteX1-3" fmla="*/ 771526 w 771526"/>
              <a:gd name="connsiteY1-4" fmla="*/ 578349 h 1412237"/>
              <a:gd name="connsiteX2-5" fmla="*/ 191293 w 771526"/>
              <a:gd name="connsiteY2-6" fmla="*/ 1412237 h 1412237"/>
              <a:gd name="connsiteX3-7" fmla="*/ 0 w 771526"/>
              <a:gd name="connsiteY3-8" fmla="*/ 205410 h 1412237"/>
              <a:gd name="connsiteX4-9" fmla="*/ 553081 w 771526"/>
              <a:gd name="connsiteY4-10" fmla="*/ 0 h 1412237"/>
              <a:gd name="connsiteX0-11" fmla="*/ 553081 w 771526"/>
              <a:gd name="connsiteY0-12" fmla="*/ 0 h 1412237"/>
              <a:gd name="connsiteX1-13" fmla="*/ 771526 w 771526"/>
              <a:gd name="connsiteY1-14" fmla="*/ 578349 h 1412237"/>
              <a:gd name="connsiteX2-15" fmla="*/ 191293 w 771526"/>
              <a:gd name="connsiteY2-16" fmla="*/ 1412237 h 1412237"/>
              <a:gd name="connsiteX3-17" fmla="*/ 0 w 771526"/>
              <a:gd name="connsiteY3-18" fmla="*/ 205410 h 1412237"/>
              <a:gd name="connsiteX4-19" fmla="*/ 553081 w 771526"/>
              <a:gd name="connsiteY4-20" fmla="*/ 0 h 1412237"/>
              <a:gd name="connsiteX0-21" fmla="*/ 553081 w 771526"/>
              <a:gd name="connsiteY0-22" fmla="*/ 0 h 1412237"/>
              <a:gd name="connsiteX1-23" fmla="*/ 771526 w 771526"/>
              <a:gd name="connsiteY1-24" fmla="*/ 578349 h 1412237"/>
              <a:gd name="connsiteX2-25" fmla="*/ 191293 w 771526"/>
              <a:gd name="connsiteY2-26" fmla="*/ 1412237 h 1412237"/>
              <a:gd name="connsiteX3-27" fmla="*/ 0 w 771526"/>
              <a:gd name="connsiteY3-28" fmla="*/ 205410 h 1412237"/>
              <a:gd name="connsiteX4-29" fmla="*/ 553081 w 771526"/>
              <a:gd name="connsiteY4-30" fmla="*/ 0 h 1412237"/>
              <a:gd name="connsiteX0-31" fmla="*/ 553081 w 771526"/>
              <a:gd name="connsiteY0-32" fmla="*/ 0 h 1412237"/>
              <a:gd name="connsiteX1-33" fmla="*/ 771526 w 771526"/>
              <a:gd name="connsiteY1-34" fmla="*/ 578349 h 1412237"/>
              <a:gd name="connsiteX2-35" fmla="*/ 191293 w 771526"/>
              <a:gd name="connsiteY2-36" fmla="*/ 1412237 h 1412237"/>
              <a:gd name="connsiteX3-37" fmla="*/ 0 w 771526"/>
              <a:gd name="connsiteY3-38" fmla="*/ 205410 h 1412237"/>
              <a:gd name="connsiteX4-39" fmla="*/ 553081 w 771526"/>
              <a:gd name="connsiteY4-40" fmla="*/ 0 h 1412237"/>
              <a:gd name="connsiteX0-41" fmla="*/ 553081 w 771526"/>
              <a:gd name="connsiteY0-42" fmla="*/ 0 h 1412237"/>
              <a:gd name="connsiteX1-43" fmla="*/ 771526 w 771526"/>
              <a:gd name="connsiteY1-44" fmla="*/ 578349 h 1412237"/>
              <a:gd name="connsiteX2-45" fmla="*/ 191293 w 771526"/>
              <a:gd name="connsiteY2-46" fmla="*/ 1412237 h 1412237"/>
              <a:gd name="connsiteX3-47" fmla="*/ 0 w 771526"/>
              <a:gd name="connsiteY3-48" fmla="*/ 205410 h 1412237"/>
              <a:gd name="connsiteX4-49" fmla="*/ 553081 w 771526"/>
              <a:gd name="connsiteY4-50" fmla="*/ 0 h 1412237"/>
              <a:gd name="connsiteX0-51" fmla="*/ 553081 w 771526"/>
              <a:gd name="connsiteY0-52" fmla="*/ 0 h 1412237"/>
              <a:gd name="connsiteX1-53" fmla="*/ 771526 w 771526"/>
              <a:gd name="connsiteY1-54" fmla="*/ 578349 h 1412237"/>
              <a:gd name="connsiteX2-55" fmla="*/ 191293 w 771526"/>
              <a:gd name="connsiteY2-56" fmla="*/ 1412237 h 1412237"/>
              <a:gd name="connsiteX3-57" fmla="*/ 0 w 771526"/>
              <a:gd name="connsiteY3-58" fmla="*/ 205410 h 1412237"/>
              <a:gd name="connsiteX4-59" fmla="*/ 553081 w 771526"/>
              <a:gd name="connsiteY4-60" fmla="*/ 0 h 1412237"/>
              <a:gd name="connsiteX0-61" fmla="*/ 553081 w 771526"/>
              <a:gd name="connsiteY0-62" fmla="*/ 0 h 1412237"/>
              <a:gd name="connsiteX1-63" fmla="*/ 771526 w 771526"/>
              <a:gd name="connsiteY1-64" fmla="*/ 578349 h 1412237"/>
              <a:gd name="connsiteX2-65" fmla="*/ 191293 w 771526"/>
              <a:gd name="connsiteY2-66" fmla="*/ 1412237 h 1412237"/>
              <a:gd name="connsiteX3-67" fmla="*/ 0 w 771526"/>
              <a:gd name="connsiteY3-68" fmla="*/ 205410 h 1412237"/>
              <a:gd name="connsiteX4-69" fmla="*/ 553081 w 771526"/>
              <a:gd name="connsiteY4-70" fmla="*/ 0 h 1412237"/>
              <a:gd name="connsiteX0-71" fmla="*/ 553081 w 771526"/>
              <a:gd name="connsiteY0-72" fmla="*/ 0 h 1412237"/>
              <a:gd name="connsiteX1-73" fmla="*/ 771526 w 771526"/>
              <a:gd name="connsiteY1-74" fmla="*/ 578349 h 1412237"/>
              <a:gd name="connsiteX2-75" fmla="*/ 191293 w 771526"/>
              <a:gd name="connsiteY2-76" fmla="*/ 1412237 h 1412237"/>
              <a:gd name="connsiteX3-77" fmla="*/ 0 w 771526"/>
              <a:gd name="connsiteY3-78" fmla="*/ 205410 h 1412237"/>
              <a:gd name="connsiteX4-79" fmla="*/ 553081 w 771526"/>
              <a:gd name="connsiteY4-80" fmla="*/ 0 h 1412237"/>
              <a:gd name="connsiteX0-81" fmla="*/ 553081 w 771526"/>
              <a:gd name="connsiteY0-82" fmla="*/ 0 h 1412237"/>
              <a:gd name="connsiteX1-83" fmla="*/ 771526 w 771526"/>
              <a:gd name="connsiteY1-84" fmla="*/ 578349 h 1412237"/>
              <a:gd name="connsiteX2-85" fmla="*/ 191293 w 771526"/>
              <a:gd name="connsiteY2-86" fmla="*/ 1412237 h 1412237"/>
              <a:gd name="connsiteX3-87" fmla="*/ 0 w 771526"/>
              <a:gd name="connsiteY3-88" fmla="*/ 205410 h 1412237"/>
              <a:gd name="connsiteX4-89" fmla="*/ 553081 w 771526"/>
              <a:gd name="connsiteY4-90" fmla="*/ 0 h 1412237"/>
              <a:gd name="connsiteX0-91" fmla="*/ 553081 w 771526"/>
              <a:gd name="connsiteY0-92" fmla="*/ 0 h 1412237"/>
              <a:gd name="connsiteX1-93" fmla="*/ 771526 w 771526"/>
              <a:gd name="connsiteY1-94" fmla="*/ 578349 h 1412237"/>
              <a:gd name="connsiteX2-95" fmla="*/ 191293 w 771526"/>
              <a:gd name="connsiteY2-96" fmla="*/ 1412237 h 1412237"/>
              <a:gd name="connsiteX3-97" fmla="*/ 0 w 771526"/>
              <a:gd name="connsiteY3-98" fmla="*/ 205410 h 1412237"/>
              <a:gd name="connsiteX4-99" fmla="*/ 553081 w 771526"/>
              <a:gd name="connsiteY4-100" fmla="*/ 0 h 1412237"/>
              <a:gd name="connsiteX0-101" fmla="*/ 553081 w 771526"/>
              <a:gd name="connsiteY0-102" fmla="*/ 0 h 1412237"/>
              <a:gd name="connsiteX1-103" fmla="*/ 771526 w 771526"/>
              <a:gd name="connsiteY1-104" fmla="*/ 578349 h 1412237"/>
              <a:gd name="connsiteX2-105" fmla="*/ 191293 w 771526"/>
              <a:gd name="connsiteY2-106" fmla="*/ 1412237 h 1412237"/>
              <a:gd name="connsiteX3-107" fmla="*/ 0 w 771526"/>
              <a:gd name="connsiteY3-108" fmla="*/ 205410 h 1412237"/>
              <a:gd name="connsiteX4-109" fmla="*/ 553081 w 771526"/>
              <a:gd name="connsiteY4-110" fmla="*/ 0 h 1412237"/>
              <a:gd name="connsiteX0-111" fmla="*/ 553081 w 771526"/>
              <a:gd name="connsiteY0-112" fmla="*/ 0 h 1412237"/>
              <a:gd name="connsiteX1-113" fmla="*/ 771526 w 771526"/>
              <a:gd name="connsiteY1-114" fmla="*/ 578349 h 1412237"/>
              <a:gd name="connsiteX2-115" fmla="*/ 191293 w 771526"/>
              <a:gd name="connsiteY2-116" fmla="*/ 1412237 h 1412237"/>
              <a:gd name="connsiteX3-117" fmla="*/ 0 w 771526"/>
              <a:gd name="connsiteY3-118" fmla="*/ 205410 h 1412237"/>
              <a:gd name="connsiteX4-119" fmla="*/ 553081 w 771526"/>
              <a:gd name="connsiteY4-120" fmla="*/ 0 h 1412237"/>
              <a:gd name="connsiteX0-121" fmla="*/ 553081 w 771526"/>
              <a:gd name="connsiteY0-122" fmla="*/ 0 h 1412237"/>
              <a:gd name="connsiteX1-123" fmla="*/ 771526 w 771526"/>
              <a:gd name="connsiteY1-124" fmla="*/ 578349 h 1412237"/>
              <a:gd name="connsiteX2-125" fmla="*/ 191293 w 771526"/>
              <a:gd name="connsiteY2-126" fmla="*/ 1412237 h 1412237"/>
              <a:gd name="connsiteX3-127" fmla="*/ 0 w 771526"/>
              <a:gd name="connsiteY3-128" fmla="*/ 205410 h 1412237"/>
              <a:gd name="connsiteX4-129" fmla="*/ 553081 w 771526"/>
              <a:gd name="connsiteY4-130" fmla="*/ 0 h 1412237"/>
            </a:gdLst>
            <a:ahLst/>
            <a:cxnLst>
              <a:cxn ang="0">
                <a:pos x="connsiteX0-121" y="connsiteY0-122"/>
              </a:cxn>
              <a:cxn ang="0">
                <a:pos x="connsiteX1-123" y="connsiteY1-124"/>
              </a:cxn>
              <a:cxn ang="0">
                <a:pos x="connsiteX2-125" y="connsiteY2-126"/>
              </a:cxn>
              <a:cxn ang="0">
                <a:pos x="connsiteX3-127" y="connsiteY3-128"/>
              </a:cxn>
              <a:cxn ang="0">
                <a:pos x="connsiteX4-129" y="connsiteY4-130"/>
              </a:cxn>
            </a:cxnLst>
            <a:rect l="l" t="t" r="r" b="b"/>
            <a:pathLst>
              <a:path w="771526" h="1412237">
                <a:moveTo>
                  <a:pt x="553081" y="0"/>
                </a:moveTo>
                <a:cubicBezTo>
                  <a:pt x="690333" y="153407"/>
                  <a:pt x="771526" y="356396"/>
                  <a:pt x="771526" y="578349"/>
                </a:cubicBezTo>
                <a:cubicBezTo>
                  <a:pt x="771526" y="960917"/>
                  <a:pt x="530305" y="1287144"/>
                  <a:pt x="191293" y="1412237"/>
                </a:cubicBezTo>
                <a:cubicBezTo>
                  <a:pt x="422804" y="1105211"/>
                  <a:pt x="454289" y="541011"/>
                  <a:pt x="0" y="205410"/>
                </a:cubicBezTo>
                <a:cubicBezTo>
                  <a:pt x="270085" y="298865"/>
                  <a:pt x="587796" y="420895"/>
                  <a:pt x="553081" y="0"/>
                </a:cubicBezTo>
                <a:close/>
              </a:path>
            </a:pathLst>
          </a:cu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1778" name="椭圆 3"/>
          <p:cNvSpPr/>
          <p:nvPr/>
        </p:nvSpPr>
        <p:spPr>
          <a:xfrm rot="14205549">
            <a:off x="2184680" y="1325182"/>
            <a:ext cx="1641790" cy="3005209"/>
          </a:xfrm>
          <a:custGeom>
            <a:avLst/>
            <a:gdLst>
              <a:gd name="connsiteX0" fmla="*/ 361788 w 580233"/>
              <a:gd name="connsiteY0" fmla="*/ 0 h 1412237"/>
              <a:gd name="connsiteX1" fmla="*/ 580233 w 580233"/>
              <a:gd name="connsiteY1" fmla="*/ 578349 h 1412237"/>
              <a:gd name="connsiteX2" fmla="*/ 0 w 580233"/>
              <a:gd name="connsiteY2" fmla="*/ 1412237 h 1412237"/>
              <a:gd name="connsiteX3" fmla="*/ 227807 w 580233"/>
              <a:gd name="connsiteY3" fmla="*/ 538785 h 1412237"/>
              <a:gd name="connsiteX4" fmla="*/ 361788 w 580233"/>
              <a:gd name="connsiteY4" fmla="*/ 0 h 1412237"/>
              <a:gd name="connsiteX0-1" fmla="*/ 553081 w 771526"/>
              <a:gd name="connsiteY0-2" fmla="*/ 0 h 1412237"/>
              <a:gd name="connsiteX1-3" fmla="*/ 771526 w 771526"/>
              <a:gd name="connsiteY1-4" fmla="*/ 578349 h 1412237"/>
              <a:gd name="connsiteX2-5" fmla="*/ 191293 w 771526"/>
              <a:gd name="connsiteY2-6" fmla="*/ 1412237 h 1412237"/>
              <a:gd name="connsiteX3-7" fmla="*/ 0 w 771526"/>
              <a:gd name="connsiteY3-8" fmla="*/ 205410 h 1412237"/>
              <a:gd name="connsiteX4-9" fmla="*/ 553081 w 771526"/>
              <a:gd name="connsiteY4-10" fmla="*/ 0 h 1412237"/>
              <a:gd name="connsiteX0-11" fmla="*/ 553081 w 771526"/>
              <a:gd name="connsiteY0-12" fmla="*/ 0 h 1412237"/>
              <a:gd name="connsiteX1-13" fmla="*/ 771526 w 771526"/>
              <a:gd name="connsiteY1-14" fmla="*/ 578349 h 1412237"/>
              <a:gd name="connsiteX2-15" fmla="*/ 191293 w 771526"/>
              <a:gd name="connsiteY2-16" fmla="*/ 1412237 h 1412237"/>
              <a:gd name="connsiteX3-17" fmla="*/ 0 w 771526"/>
              <a:gd name="connsiteY3-18" fmla="*/ 205410 h 1412237"/>
              <a:gd name="connsiteX4-19" fmla="*/ 553081 w 771526"/>
              <a:gd name="connsiteY4-20" fmla="*/ 0 h 1412237"/>
              <a:gd name="connsiteX0-21" fmla="*/ 553081 w 771526"/>
              <a:gd name="connsiteY0-22" fmla="*/ 0 h 1412237"/>
              <a:gd name="connsiteX1-23" fmla="*/ 771526 w 771526"/>
              <a:gd name="connsiteY1-24" fmla="*/ 578349 h 1412237"/>
              <a:gd name="connsiteX2-25" fmla="*/ 191293 w 771526"/>
              <a:gd name="connsiteY2-26" fmla="*/ 1412237 h 1412237"/>
              <a:gd name="connsiteX3-27" fmla="*/ 0 w 771526"/>
              <a:gd name="connsiteY3-28" fmla="*/ 205410 h 1412237"/>
              <a:gd name="connsiteX4-29" fmla="*/ 553081 w 771526"/>
              <a:gd name="connsiteY4-30" fmla="*/ 0 h 1412237"/>
              <a:gd name="connsiteX0-31" fmla="*/ 553081 w 771526"/>
              <a:gd name="connsiteY0-32" fmla="*/ 0 h 1412237"/>
              <a:gd name="connsiteX1-33" fmla="*/ 771526 w 771526"/>
              <a:gd name="connsiteY1-34" fmla="*/ 578349 h 1412237"/>
              <a:gd name="connsiteX2-35" fmla="*/ 191293 w 771526"/>
              <a:gd name="connsiteY2-36" fmla="*/ 1412237 h 1412237"/>
              <a:gd name="connsiteX3-37" fmla="*/ 0 w 771526"/>
              <a:gd name="connsiteY3-38" fmla="*/ 205410 h 1412237"/>
              <a:gd name="connsiteX4-39" fmla="*/ 553081 w 771526"/>
              <a:gd name="connsiteY4-40" fmla="*/ 0 h 1412237"/>
              <a:gd name="connsiteX0-41" fmla="*/ 553081 w 771526"/>
              <a:gd name="connsiteY0-42" fmla="*/ 0 h 1412237"/>
              <a:gd name="connsiteX1-43" fmla="*/ 771526 w 771526"/>
              <a:gd name="connsiteY1-44" fmla="*/ 578349 h 1412237"/>
              <a:gd name="connsiteX2-45" fmla="*/ 191293 w 771526"/>
              <a:gd name="connsiteY2-46" fmla="*/ 1412237 h 1412237"/>
              <a:gd name="connsiteX3-47" fmla="*/ 0 w 771526"/>
              <a:gd name="connsiteY3-48" fmla="*/ 205410 h 1412237"/>
              <a:gd name="connsiteX4-49" fmla="*/ 553081 w 771526"/>
              <a:gd name="connsiteY4-50" fmla="*/ 0 h 1412237"/>
              <a:gd name="connsiteX0-51" fmla="*/ 553081 w 771526"/>
              <a:gd name="connsiteY0-52" fmla="*/ 0 h 1412237"/>
              <a:gd name="connsiteX1-53" fmla="*/ 771526 w 771526"/>
              <a:gd name="connsiteY1-54" fmla="*/ 578349 h 1412237"/>
              <a:gd name="connsiteX2-55" fmla="*/ 191293 w 771526"/>
              <a:gd name="connsiteY2-56" fmla="*/ 1412237 h 1412237"/>
              <a:gd name="connsiteX3-57" fmla="*/ 0 w 771526"/>
              <a:gd name="connsiteY3-58" fmla="*/ 205410 h 1412237"/>
              <a:gd name="connsiteX4-59" fmla="*/ 553081 w 771526"/>
              <a:gd name="connsiteY4-60" fmla="*/ 0 h 1412237"/>
              <a:gd name="connsiteX0-61" fmla="*/ 553081 w 771526"/>
              <a:gd name="connsiteY0-62" fmla="*/ 0 h 1412237"/>
              <a:gd name="connsiteX1-63" fmla="*/ 771526 w 771526"/>
              <a:gd name="connsiteY1-64" fmla="*/ 578349 h 1412237"/>
              <a:gd name="connsiteX2-65" fmla="*/ 191293 w 771526"/>
              <a:gd name="connsiteY2-66" fmla="*/ 1412237 h 1412237"/>
              <a:gd name="connsiteX3-67" fmla="*/ 0 w 771526"/>
              <a:gd name="connsiteY3-68" fmla="*/ 205410 h 1412237"/>
              <a:gd name="connsiteX4-69" fmla="*/ 553081 w 771526"/>
              <a:gd name="connsiteY4-70" fmla="*/ 0 h 1412237"/>
              <a:gd name="connsiteX0-71" fmla="*/ 553081 w 771526"/>
              <a:gd name="connsiteY0-72" fmla="*/ 0 h 1412237"/>
              <a:gd name="connsiteX1-73" fmla="*/ 771526 w 771526"/>
              <a:gd name="connsiteY1-74" fmla="*/ 578349 h 1412237"/>
              <a:gd name="connsiteX2-75" fmla="*/ 191293 w 771526"/>
              <a:gd name="connsiteY2-76" fmla="*/ 1412237 h 1412237"/>
              <a:gd name="connsiteX3-77" fmla="*/ 0 w 771526"/>
              <a:gd name="connsiteY3-78" fmla="*/ 205410 h 1412237"/>
              <a:gd name="connsiteX4-79" fmla="*/ 553081 w 771526"/>
              <a:gd name="connsiteY4-80" fmla="*/ 0 h 1412237"/>
              <a:gd name="connsiteX0-81" fmla="*/ 553081 w 771526"/>
              <a:gd name="connsiteY0-82" fmla="*/ 0 h 1412237"/>
              <a:gd name="connsiteX1-83" fmla="*/ 771526 w 771526"/>
              <a:gd name="connsiteY1-84" fmla="*/ 578349 h 1412237"/>
              <a:gd name="connsiteX2-85" fmla="*/ 191293 w 771526"/>
              <a:gd name="connsiteY2-86" fmla="*/ 1412237 h 1412237"/>
              <a:gd name="connsiteX3-87" fmla="*/ 0 w 771526"/>
              <a:gd name="connsiteY3-88" fmla="*/ 205410 h 1412237"/>
              <a:gd name="connsiteX4-89" fmla="*/ 553081 w 771526"/>
              <a:gd name="connsiteY4-90" fmla="*/ 0 h 1412237"/>
              <a:gd name="connsiteX0-91" fmla="*/ 553081 w 771526"/>
              <a:gd name="connsiteY0-92" fmla="*/ 0 h 1412237"/>
              <a:gd name="connsiteX1-93" fmla="*/ 771526 w 771526"/>
              <a:gd name="connsiteY1-94" fmla="*/ 578349 h 1412237"/>
              <a:gd name="connsiteX2-95" fmla="*/ 191293 w 771526"/>
              <a:gd name="connsiteY2-96" fmla="*/ 1412237 h 1412237"/>
              <a:gd name="connsiteX3-97" fmla="*/ 0 w 771526"/>
              <a:gd name="connsiteY3-98" fmla="*/ 205410 h 1412237"/>
              <a:gd name="connsiteX4-99" fmla="*/ 553081 w 771526"/>
              <a:gd name="connsiteY4-100" fmla="*/ 0 h 1412237"/>
              <a:gd name="connsiteX0-101" fmla="*/ 553081 w 771526"/>
              <a:gd name="connsiteY0-102" fmla="*/ 0 h 1412237"/>
              <a:gd name="connsiteX1-103" fmla="*/ 771526 w 771526"/>
              <a:gd name="connsiteY1-104" fmla="*/ 578349 h 1412237"/>
              <a:gd name="connsiteX2-105" fmla="*/ 191293 w 771526"/>
              <a:gd name="connsiteY2-106" fmla="*/ 1412237 h 1412237"/>
              <a:gd name="connsiteX3-107" fmla="*/ 0 w 771526"/>
              <a:gd name="connsiteY3-108" fmla="*/ 205410 h 1412237"/>
              <a:gd name="connsiteX4-109" fmla="*/ 553081 w 771526"/>
              <a:gd name="connsiteY4-110" fmla="*/ 0 h 1412237"/>
              <a:gd name="connsiteX0-111" fmla="*/ 553081 w 771526"/>
              <a:gd name="connsiteY0-112" fmla="*/ 0 h 1412237"/>
              <a:gd name="connsiteX1-113" fmla="*/ 771526 w 771526"/>
              <a:gd name="connsiteY1-114" fmla="*/ 578349 h 1412237"/>
              <a:gd name="connsiteX2-115" fmla="*/ 191293 w 771526"/>
              <a:gd name="connsiteY2-116" fmla="*/ 1412237 h 1412237"/>
              <a:gd name="connsiteX3-117" fmla="*/ 0 w 771526"/>
              <a:gd name="connsiteY3-118" fmla="*/ 205410 h 1412237"/>
              <a:gd name="connsiteX4-119" fmla="*/ 553081 w 771526"/>
              <a:gd name="connsiteY4-120" fmla="*/ 0 h 1412237"/>
              <a:gd name="connsiteX0-121" fmla="*/ 553081 w 771526"/>
              <a:gd name="connsiteY0-122" fmla="*/ 0 h 1412237"/>
              <a:gd name="connsiteX1-123" fmla="*/ 771526 w 771526"/>
              <a:gd name="connsiteY1-124" fmla="*/ 578349 h 1412237"/>
              <a:gd name="connsiteX2-125" fmla="*/ 191293 w 771526"/>
              <a:gd name="connsiteY2-126" fmla="*/ 1412237 h 1412237"/>
              <a:gd name="connsiteX3-127" fmla="*/ 0 w 771526"/>
              <a:gd name="connsiteY3-128" fmla="*/ 205410 h 1412237"/>
              <a:gd name="connsiteX4-129" fmla="*/ 553081 w 771526"/>
              <a:gd name="connsiteY4-130" fmla="*/ 0 h 1412237"/>
            </a:gdLst>
            <a:ahLst/>
            <a:cxnLst>
              <a:cxn ang="0">
                <a:pos x="connsiteX0-121" y="connsiteY0-122"/>
              </a:cxn>
              <a:cxn ang="0">
                <a:pos x="connsiteX1-123" y="connsiteY1-124"/>
              </a:cxn>
              <a:cxn ang="0">
                <a:pos x="connsiteX2-125" y="connsiteY2-126"/>
              </a:cxn>
              <a:cxn ang="0">
                <a:pos x="connsiteX3-127" y="connsiteY3-128"/>
              </a:cxn>
              <a:cxn ang="0">
                <a:pos x="connsiteX4-129" y="connsiteY4-130"/>
              </a:cxn>
            </a:cxnLst>
            <a:rect l="l" t="t" r="r" b="b"/>
            <a:pathLst>
              <a:path w="771526" h="1412237">
                <a:moveTo>
                  <a:pt x="553081" y="0"/>
                </a:moveTo>
                <a:cubicBezTo>
                  <a:pt x="690333" y="153407"/>
                  <a:pt x="771526" y="356396"/>
                  <a:pt x="771526" y="578349"/>
                </a:cubicBezTo>
                <a:cubicBezTo>
                  <a:pt x="771526" y="960917"/>
                  <a:pt x="530305" y="1287144"/>
                  <a:pt x="191293" y="1412237"/>
                </a:cubicBezTo>
                <a:cubicBezTo>
                  <a:pt x="422804" y="1105211"/>
                  <a:pt x="454289" y="541011"/>
                  <a:pt x="0" y="205410"/>
                </a:cubicBezTo>
                <a:cubicBezTo>
                  <a:pt x="270085" y="298865"/>
                  <a:pt x="587796" y="420895"/>
                  <a:pt x="553081" y="0"/>
                </a:cubicBezTo>
                <a:close/>
              </a:path>
            </a:pathLst>
          </a:cu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3" name="椭圆 3"/>
          <p:cNvSpPr/>
          <p:nvPr/>
        </p:nvSpPr>
        <p:spPr>
          <a:xfrm rot="7186905">
            <a:off x="1766203" y="3147060"/>
            <a:ext cx="1641790" cy="3005209"/>
          </a:xfrm>
          <a:custGeom>
            <a:avLst/>
            <a:gdLst>
              <a:gd name="connsiteX0" fmla="*/ 361788 w 580233"/>
              <a:gd name="connsiteY0" fmla="*/ 0 h 1412237"/>
              <a:gd name="connsiteX1" fmla="*/ 580233 w 580233"/>
              <a:gd name="connsiteY1" fmla="*/ 578349 h 1412237"/>
              <a:gd name="connsiteX2" fmla="*/ 0 w 580233"/>
              <a:gd name="connsiteY2" fmla="*/ 1412237 h 1412237"/>
              <a:gd name="connsiteX3" fmla="*/ 227807 w 580233"/>
              <a:gd name="connsiteY3" fmla="*/ 538785 h 1412237"/>
              <a:gd name="connsiteX4" fmla="*/ 361788 w 580233"/>
              <a:gd name="connsiteY4" fmla="*/ 0 h 1412237"/>
              <a:gd name="connsiteX0-1" fmla="*/ 553081 w 771526"/>
              <a:gd name="connsiteY0-2" fmla="*/ 0 h 1412237"/>
              <a:gd name="connsiteX1-3" fmla="*/ 771526 w 771526"/>
              <a:gd name="connsiteY1-4" fmla="*/ 578349 h 1412237"/>
              <a:gd name="connsiteX2-5" fmla="*/ 191293 w 771526"/>
              <a:gd name="connsiteY2-6" fmla="*/ 1412237 h 1412237"/>
              <a:gd name="connsiteX3-7" fmla="*/ 0 w 771526"/>
              <a:gd name="connsiteY3-8" fmla="*/ 205410 h 1412237"/>
              <a:gd name="connsiteX4-9" fmla="*/ 553081 w 771526"/>
              <a:gd name="connsiteY4-10" fmla="*/ 0 h 1412237"/>
              <a:gd name="connsiteX0-11" fmla="*/ 553081 w 771526"/>
              <a:gd name="connsiteY0-12" fmla="*/ 0 h 1412237"/>
              <a:gd name="connsiteX1-13" fmla="*/ 771526 w 771526"/>
              <a:gd name="connsiteY1-14" fmla="*/ 578349 h 1412237"/>
              <a:gd name="connsiteX2-15" fmla="*/ 191293 w 771526"/>
              <a:gd name="connsiteY2-16" fmla="*/ 1412237 h 1412237"/>
              <a:gd name="connsiteX3-17" fmla="*/ 0 w 771526"/>
              <a:gd name="connsiteY3-18" fmla="*/ 205410 h 1412237"/>
              <a:gd name="connsiteX4-19" fmla="*/ 553081 w 771526"/>
              <a:gd name="connsiteY4-20" fmla="*/ 0 h 1412237"/>
              <a:gd name="connsiteX0-21" fmla="*/ 553081 w 771526"/>
              <a:gd name="connsiteY0-22" fmla="*/ 0 h 1412237"/>
              <a:gd name="connsiteX1-23" fmla="*/ 771526 w 771526"/>
              <a:gd name="connsiteY1-24" fmla="*/ 578349 h 1412237"/>
              <a:gd name="connsiteX2-25" fmla="*/ 191293 w 771526"/>
              <a:gd name="connsiteY2-26" fmla="*/ 1412237 h 1412237"/>
              <a:gd name="connsiteX3-27" fmla="*/ 0 w 771526"/>
              <a:gd name="connsiteY3-28" fmla="*/ 205410 h 1412237"/>
              <a:gd name="connsiteX4-29" fmla="*/ 553081 w 771526"/>
              <a:gd name="connsiteY4-30" fmla="*/ 0 h 1412237"/>
              <a:gd name="connsiteX0-31" fmla="*/ 553081 w 771526"/>
              <a:gd name="connsiteY0-32" fmla="*/ 0 h 1412237"/>
              <a:gd name="connsiteX1-33" fmla="*/ 771526 w 771526"/>
              <a:gd name="connsiteY1-34" fmla="*/ 578349 h 1412237"/>
              <a:gd name="connsiteX2-35" fmla="*/ 191293 w 771526"/>
              <a:gd name="connsiteY2-36" fmla="*/ 1412237 h 1412237"/>
              <a:gd name="connsiteX3-37" fmla="*/ 0 w 771526"/>
              <a:gd name="connsiteY3-38" fmla="*/ 205410 h 1412237"/>
              <a:gd name="connsiteX4-39" fmla="*/ 553081 w 771526"/>
              <a:gd name="connsiteY4-40" fmla="*/ 0 h 1412237"/>
              <a:gd name="connsiteX0-41" fmla="*/ 553081 w 771526"/>
              <a:gd name="connsiteY0-42" fmla="*/ 0 h 1412237"/>
              <a:gd name="connsiteX1-43" fmla="*/ 771526 w 771526"/>
              <a:gd name="connsiteY1-44" fmla="*/ 578349 h 1412237"/>
              <a:gd name="connsiteX2-45" fmla="*/ 191293 w 771526"/>
              <a:gd name="connsiteY2-46" fmla="*/ 1412237 h 1412237"/>
              <a:gd name="connsiteX3-47" fmla="*/ 0 w 771526"/>
              <a:gd name="connsiteY3-48" fmla="*/ 205410 h 1412237"/>
              <a:gd name="connsiteX4-49" fmla="*/ 553081 w 771526"/>
              <a:gd name="connsiteY4-50" fmla="*/ 0 h 1412237"/>
              <a:gd name="connsiteX0-51" fmla="*/ 553081 w 771526"/>
              <a:gd name="connsiteY0-52" fmla="*/ 0 h 1412237"/>
              <a:gd name="connsiteX1-53" fmla="*/ 771526 w 771526"/>
              <a:gd name="connsiteY1-54" fmla="*/ 578349 h 1412237"/>
              <a:gd name="connsiteX2-55" fmla="*/ 191293 w 771526"/>
              <a:gd name="connsiteY2-56" fmla="*/ 1412237 h 1412237"/>
              <a:gd name="connsiteX3-57" fmla="*/ 0 w 771526"/>
              <a:gd name="connsiteY3-58" fmla="*/ 205410 h 1412237"/>
              <a:gd name="connsiteX4-59" fmla="*/ 553081 w 771526"/>
              <a:gd name="connsiteY4-60" fmla="*/ 0 h 1412237"/>
              <a:gd name="connsiteX0-61" fmla="*/ 553081 w 771526"/>
              <a:gd name="connsiteY0-62" fmla="*/ 0 h 1412237"/>
              <a:gd name="connsiteX1-63" fmla="*/ 771526 w 771526"/>
              <a:gd name="connsiteY1-64" fmla="*/ 578349 h 1412237"/>
              <a:gd name="connsiteX2-65" fmla="*/ 191293 w 771526"/>
              <a:gd name="connsiteY2-66" fmla="*/ 1412237 h 1412237"/>
              <a:gd name="connsiteX3-67" fmla="*/ 0 w 771526"/>
              <a:gd name="connsiteY3-68" fmla="*/ 205410 h 1412237"/>
              <a:gd name="connsiteX4-69" fmla="*/ 553081 w 771526"/>
              <a:gd name="connsiteY4-70" fmla="*/ 0 h 1412237"/>
              <a:gd name="connsiteX0-71" fmla="*/ 553081 w 771526"/>
              <a:gd name="connsiteY0-72" fmla="*/ 0 h 1412237"/>
              <a:gd name="connsiteX1-73" fmla="*/ 771526 w 771526"/>
              <a:gd name="connsiteY1-74" fmla="*/ 578349 h 1412237"/>
              <a:gd name="connsiteX2-75" fmla="*/ 191293 w 771526"/>
              <a:gd name="connsiteY2-76" fmla="*/ 1412237 h 1412237"/>
              <a:gd name="connsiteX3-77" fmla="*/ 0 w 771526"/>
              <a:gd name="connsiteY3-78" fmla="*/ 205410 h 1412237"/>
              <a:gd name="connsiteX4-79" fmla="*/ 553081 w 771526"/>
              <a:gd name="connsiteY4-80" fmla="*/ 0 h 1412237"/>
              <a:gd name="connsiteX0-81" fmla="*/ 553081 w 771526"/>
              <a:gd name="connsiteY0-82" fmla="*/ 0 h 1412237"/>
              <a:gd name="connsiteX1-83" fmla="*/ 771526 w 771526"/>
              <a:gd name="connsiteY1-84" fmla="*/ 578349 h 1412237"/>
              <a:gd name="connsiteX2-85" fmla="*/ 191293 w 771526"/>
              <a:gd name="connsiteY2-86" fmla="*/ 1412237 h 1412237"/>
              <a:gd name="connsiteX3-87" fmla="*/ 0 w 771526"/>
              <a:gd name="connsiteY3-88" fmla="*/ 205410 h 1412237"/>
              <a:gd name="connsiteX4-89" fmla="*/ 553081 w 771526"/>
              <a:gd name="connsiteY4-90" fmla="*/ 0 h 1412237"/>
              <a:gd name="connsiteX0-91" fmla="*/ 553081 w 771526"/>
              <a:gd name="connsiteY0-92" fmla="*/ 0 h 1412237"/>
              <a:gd name="connsiteX1-93" fmla="*/ 771526 w 771526"/>
              <a:gd name="connsiteY1-94" fmla="*/ 578349 h 1412237"/>
              <a:gd name="connsiteX2-95" fmla="*/ 191293 w 771526"/>
              <a:gd name="connsiteY2-96" fmla="*/ 1412237 h 1412237"/>
              <a:gd name="connsiteX3-97" fmla="*/ 0 w 771526"/>
              <a:gd name="connsiteY3-98" fmla="*/ 205410 h 1412237"/>
              <a:gd name="connsiteX4-99" fmla="*/ 553081 w 771526"/>
              <a:gd name="connsiteY4-100" fmla="*/ 0 h 1412237"/>
              <a:gd name="connsiteX0-101" fmla="*/ 553081 w 771526"/>
              <a:gd name="connsiteY0-102" fmla="*/ 0 h 1412237"/>
              <a:gd name="connsiteX1-103" fmla="*/ 771526 w 771526"/>
              <a:gd name="connsiteY1-104" fmla="*/ 578349 h 1412237"/>
              <a:gd name="connsiteX2-105" fmla="*/ 191293 w 771526"/>
              <a:gd name="connsiteY2-106" fmla="*/ 1412237 h 1412237"/>
              <a:gd name="connsiteX3-107" fmla="*/ 0 w 771526"/>
              <a:gd name="connsiteY3-108" fmla="*/ 205410 h 1412237"/>
              <a:gd name="connsiteX4-109" fmla="*/ 553081 w 771526"/>
              <a:gd name="connsiteY4-110" fmla="*/ 0 h 1412237"/>
              <a:gd name="connsiteX0-111" fmla="*/ 553081 w 771526"/>
              <a:gd name="connsiteY0-112" fmla="*/ 0 h 1412237"/>
              <a:gd name="connsiteX1-113" fmla="*/ 771526 w 771526"/>
              <a:gd name="connsiteY1-114" fmla="*/ 578349 h 1412237"/>
              <a:gd name="connsiteX2-115" fmla="*/ 191293 w 771526"/>
              <a:gd name="connsiteY2-116" fmla="*/ 1412237 h 1412237"/>
              <a:gd name="connsiteX3-117" fmla="*/ 0 w 771526"/>
              <a:gd name="connsiteY3-118" fmla="*/ 205410 h 1412237"/>
              <a:gd name="connsiteX4-119" fmla="*/ 553081 w 771526"/>
              <a:gd name="connsiteY4-120" fmla="*/ 0 h 1412237"/>
              <a:gd name="connsiteX0-121" fmla="*/ 553081 w 771526"/>
              <a:gd name="connsiteY0-122" fmla="*/ 0 h 1412237"/>
              <a:gd name="connsiteX1-123" fmla="*/ 771526 w 771526"/>
              <a:gd name="connsiteY1-124" fmla="*/ 578349 h 1412237"/>
              <a:gd name="connsiteX2-125" fmla="*/ 191293 w 771526"/>
              <a:gd name="connsiteY2-126" fmla="*/ 1412237 h 1412237"/>
              <a:gd name="connsiteX3-127" fmla="*/ 0 w 771526"/>
              <a:gd name="connsiteY3-128" fmla="*/ 205410 h 1412237"/>
              <a:gd name="connsiteX4-129" fmla="*/ 553081 w 771526"/>
              <a:gd name="connsiteY4-130" fmla="*/ 0 h 1412237"/>
            </a:gdLst>
            <a:ahLst/>
            <a:cxnLst>
              <a:cxn ang="0">
                <a:pos x="connsiteX0-121" y="connsiteY0-122"/>
              </a:cxn>
              <a:cxn ang="0">
                <a:pos x="connsiteX1-123" y="connsiteY1-124"/>
              </a:cxn>
              <a:cxn ang="0">
                <a:pos x="connsiteX2-125" y="connsiteY2-126"/>
              </a:cxn>
              <a:cxn ang="0">
                <a:pos x="connsiteX3-127" y="connsiteY3-128"/>
              </a:cxn>
              <a:cxn ang="0">
                <a:pos x="connsiteX4-129" y="connsiteY4-130"/>
              </a:cxn>
            </a:cxnLst>
            <a:rect l="l" t="t" r="r" b="b"/>
            <a:pathLst>
              <a:path w="771526" h="1412237">
                <a:moveTo>
                  <a:pt x="553081" y="0"/>
                </a:moveTo>
                <a:cubicBezTo>
                  <a:pt x="690333" y="153407"/>
                  <a:pt x="771526" y="356396"/>
                  <a:pt x="771526" y="578349"/>
                </a:cubicBezTo>
                <a:cubicBezTo>
                  <a:pt x="771526" y="960917"/>
                  <a:pt x="530305" y="1287144"/>
                  <a:pt x="191293" y="1412237"/>
                </a:cubicBezTo>
                <a:cubicBezTo>
                  <a:pt x="422804" y="1105211"/>
                  <a:pt x="454289" y="541011"/>
                  <a:pt x="0" y="205410"/>
                </a:cubicBezTo>
                <a:cubicBezTo>
                  <a:pt x="270085" y="298865"/>
                  <a:pt x="587796" y="420895"/>
                  <a:pt x="553081" y="0"/>
                </a:cubicBezTo>
                <a:close/>
              </a:path>
            </a:pathLst>
          </a:cu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4" name="矩形 7"/>
          <p:cNvSpPr>
            <a:spLocks noChangeArrowheads="1"/>
          </p:cNvSpPr>
          <p:nvPr/>
        </p:nvSpPr>
        <p:spPr bwMode="auto">
          <a:xfrm rot="19636389" flipH="1">
            <a:off x="2262613" y="2339835"/>
            <a:ext cx="10230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a:r>
              <a:rPr lang="en-US" altLang="zh-CN" sz="3200" b="1" dirty="0" smtClean="0">
                <a:solidFill>
                  <a:srgbClr val="EAE7D4"/>
                </a:solidFill>
                <a:latin typeface="Vani" panose="020B0502040204020203" charset="0"/>
              </a:rPr>
              <a:t>TEXT</a:t>
            </a:r>
          </a:p>
        </p:txBody>
      </p:sp>
      <p:sp>
        <p:nvSpPr>
          <p:cNvPr id="5" name="矩形 7"/>
          <p:cNvSpPr>
            <a:spLocks noChangeArrowheads="1"/>
          </p:cNvSpPr>
          <p:nvPr/>
        </p:nvSpPr>
        <p:spPr bwMode="auto">
          <a:xfrm rot="1567712" flipH="1">
            <a:off x="1906865" y="4582428"/>
            <a:ext cx="10230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a:r>
              <a:rPr lang="en-US" altLang="zh-CN" sz="3200" b="1" dirty="0" smtClean="0">
                <a:solidFill>
                  <a:srgbClr val="EAE7D4"/>
                </a:solidFill>
                <a:latin typeface="Vani" panose="020B0502040204020203" charset="0"/>
              </a:rPr>
              <a:t>TEXT</a:t>
            </a:r>
          </a:p>
        </p:txBody>
      </p:sp>
      <p:sp>
        <p:nvSpPr>
          <p:cNvPr id="6" name="矩形 7"/>
          <p:cNvSpPr>
            <a:spLocks noChangeArrowheads="1"/>
          </p:cNvSpPr>
          <p:nvPr/>
        </p:nvSpPr>
        <p:spPr bwMode="auto">
          <a:xfrm rot="16565489" flipH="1">
            <a:off x="4270889" y="3736429"/>
            <a:ext cx="1361440" cy="677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a:r>
              <a:rPr lang="en-US" altLang="zh-CN" sz="3200" b="1" dirty="0" smtClean="0">
                <a:solidFill>
                  <a:srgbClr val="EAE7D4"/>
                </a:solidFill>
                <a:latin typeface="Vani" panose="020B0502040204020203" charset="0"/>
              </a:rPr>
              <a:t>TEXT</a:t>
            </a:r>
          </a:p>
        </p:txBody>
      </p:sp>
      <p:sp>
        <p:nvSpPr>
          <p:cNvPr id="7" name="矩形 6"/>
          <p:cNvSpPr/>
          <p:nvPr/>
        </p:nvSpPr>
        <p:spPr>
          <a:xfrm>
            <a:off x="6075172" y="1888246"/>
            <a:ext cx="2331820" cy="516747"/>
          </a:xfrm>
          <a:prstGeom prst="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latin typeface="方正清刻本悦宋简体" panose="02000000000000000000" pitchFamily="2" charset="-122"/>
                <a:ea typeface="方正清刻本悦宋简体" panose="02000000000000000000" pitchFamily="2" charset="-122"/>
              </a:rPr>
              <a:t>添加标题</a:t>
            </a:r>
            <a:r>
              <a:rPr lang="en-US" altLang="zh-CN" sz="2800" b="1" dirty="0" smtClean="0">
                <a:latin typeface="方正清刻本悦宋简体" panose="02000000000000000000" pitchFamily="2" charset="-122"/>
                <a:ea typeface="方正清刻本悦宋简体" panose="02000000000000000000" pitchFamily="2" charset="-122"/>
              </a:rPr>
              <a:t>1</a:t>
            </a:r>
            <a:endParaRPr lang="zh-CN" altLang="en-US" sz="2800" b="1" dirty="0">
              <a:latin typeface="方正清刻本悦宋简体" panose="02000000000000000000" pitchFamily="2" charset="-122"/>
              <a:ea typeface="方正清刻本悦宋简体" panose="02000000000000000000" pitchFamily="2" charset="-122"/>
            </a:endParaRPr>
          </a:p>
        </p:txBody>
      </p:sp>
      <p:sp>
        <p:nvSpPr>
          <p:cNvPr id="8" name="TextBox 18"/>
          <p:cNvSpPr txBox="1"/>
          <p:nvPr/>
        </p:nvSpPr>
        <p:spPr>
          <a:xfrm>
            <a:off x="5948630" y="2538364"/>
            <a:ext cx="5314818" cy="652486"/>
          </a:xfrm>
          <a:prstGeom prst="rect">
            <a:avLst/>
          </a:prstGeom>
          <a:noFill/>
        </p:spPr>
        <p:txBody>
          <a:bodyPr wrap="square" rtlCol="0">
            <a:spAutoFit/>
          </a:bodyPr>
          <a:lstStyle/>
          <a:p>
            <a:pPr defTabSz="914400">
              <a:lnSpc>
                <a:spcPct val="130000"/>
              </a:lnSpc>
            </a:pPr>
            <a:r>
              <a:rPr lang="zh-CN" altLang="en-US" sz="1400" dirty="0">
                <a:solidFill>
                  <a:schemeClr val="tx1"/>
                </a:solidFill>
                <a:latin typeface="微软雅黑" panose="020B0503020204020204" charset="-122"/>
                <a:ea typeface="微软雅黑" panose="020B0503020204020204" charset="-122"/>
                <a:cs typeface="Levenim MT" panose="02010502060101010101" pitchFamily="2" charset="-79"/>
              </a:rPr>
              <a:t>标题数字等都可以通过点击和重新输入进行更改，顶部“开始”面板中可以对字体、字号、颜色</a:t>
            </a:r>
            <a:r>
              <a:rPr lang="zh-CN" altLang="en-US" sz="1400" dirty="0" smtClean="0">
                <a:solidFill>
                  <a:schemeClr val="tx1"/>
                </a:solidFill>
                <a:latin typeface="微软雅黑" panose="020B0503020204020204" charset="-122"/>
                <a:ea typeface="微软雅黑" panose="020B0503020204020204" charset="-122"/>
                <a:cs typeface="Levenim MT" panose="02010502060101010101" pitchFamily="2" charset="-79"/>
              </a:rPr>
              <a:t>、行距</a:t>
            </a:r>
            <a:r>
              <a:rPr lang="zh-CN" altLang="en-US" sz="1400" dirty="0">
                <a:solidFill>
                  <a:schemeClr val="tx1"/>
                </a:solidFill>
                <a:latin typeface="微软雅黑" panose="020B0503020204020204" charset="-122"/>
                <a:ea typeface="微软雅黑" panose="020B0503020204020204" charset="-122"/>
                <a:cs typeface="Levenim MT" panose="02010502060101010101" pitchFamily="2" charset="-79"/>
              </a:rPr>
              <a:t>等进行修改</a:t>
            </a:r>
            <a:r>
              <a:rPr lang="zh-CN" altLang="en-US" sz="1400" dirty="0" smtClean="0">
                <a:solidFill>
                  <a:schemeClr val="tx1"/>
                </a:solidFill>
                <a:latin typeface="微软雅黑" panose="020B0503020204020204" charset="-122"/>
                <a:ea typeface="微软雅黑" panose="020B0503020204020204" charset="-122"/>
                <a:cs typeface="Levenim MT" panose="02010502060101010101" pitchFamily="2" charset="-79"/>
              </a:rPr>
              <a:t>。</a:t>
            </a:r>
          </a:p>
        </p:txBody>
      </p:sp>
      <p:sp>
        <p:nvSpPr>
          <p:cNvPr id="9" name="矩形 8"/>
          <p:cNvSpPr/>
          <p:nvPr/>
        </p:nvSpPr>
        <p:spPr>
          <a:xfrm>
            <a:off x="6075172" y="3250653"/>
            <a:ext cx="2331820" cy="516747"/>
          </a:xfrm>
          <a:prstGeom prst="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latin typeface="方正清刻本悦宋简体" panose="02000000000000000000" pitchFamily="2" charset="-122"/>
                <a:ea typeface="方正清刻本悦宋简体" panose="02000000000000000000" pitchFamily="2" charset="-122"/>
              </a:rPr>
              <a:t>添加标题</a:t>
            </a:r>
            <a:r>
              <a:rPr lang="en-US" altLang="zh-CN" sz="2800" b="1" dirty="0" smtClean="0">
                <a:latin typeface="方正清刻本悦宋简体" panose="02000000000000000000" pitchFamily="2" charset="-122"/>
                <a:ea typeface="方正清刻本悦宋简体" panose="02000000000000000000" pitchFamily="2" charset="-122"/>
              </a:rPr>
              <a:t>2</a:t>
            </a:r>
            <a:endParaRPr lang="zh-CN" altLang="en-US" sz="2800" b="1" dirty="0">
              <a:latin typeface="方正清刻本悦宋简体" panose="02000000000000000000" pitchFamily="2" charset="-122"/>
              <a:ea typeface="方正清刻本悦宋简体" panose="02000000000000000000" pitchFamily="2" charset="-122"/>
            </a:endParaRPr>
          </a:p>
        </p:txBody>
      </p:sp>
      <p:sp>
        <p:nvSpPr>
          <p:cNvPr id="10" name="TextBox 18"/>
          <p:cNvSpPr txBox="1"/>
          <p:nvPr/>
        </p:nvSpPr>
        <p:spPr>
          <a:xfrm>
            <a:off x="5948630" y="3900771"/>
            <a:ext cx="5314818" cy="652486"/>
          </a:xfrm>
          <a:prstGeom prst="rect">
            <a:avLst/>
          </a:prstGeom>
          <a:noFill/>
        </p:spPr>
        <p:txBody>
          <a:bodyPr wrap="square" rtlCol="0">
            <a:spAutoFit/>
          </a:bodyPr>
          <a:lstStyle/>
          <a:p>
            <a:pPr defTabSz="914400">
              <a:lnSpc>
                <a:spcPct val="130000"/>
              </a:lnSpc>
            </a:pPr>
            <a:r>
              <a:rPr lang="zh-CN" altLang="en-US" sz="1400" dirty="0">
                <a:solidFill>
                  <a:schemeClr val="tx1"/>
                </a:solidFill>
                <a:latin typeface="微软雅黑" panose="020B0503020204020204" charset="-122"/>
                <a:ea typeface="微软雅黑" panose="020B0503020204020204" charset="-122"/>
                <a:cs typeface="Levenim MT" panose="02010502060101010101" pitchFamily="2" charset="-79"/>
              </a:rPr>
              <a:t>标题数字等都可以通过点击和重新输入进行更改，顶部“开始”面板中可以对字体、字号、颜色</a:t>
            </a:r>
            <a:r>
              <a:rPr lang="zh-CN" altLang="en-US" sz="1400" dirty="0" smtClean="0">
                <a:solidFill>
                  <a:schemeClr val="tx1"/>
                </a:solidFill>
                <a:latin typeface="微软雅黑" panose="020B0503020204020204" charset="-122"/>
                <a:ea typeface="微软雅黑" panose="020B0503020204020204" charset="-122"/>
                <a:cs typeface="Levenim MT" panose="02010502060101010101" pitchFamily="2" charset="-79"/>
              </a:rPr>
              <a:t>、行距</a:t>
            </a:r>
            <a:r>
              <a:rPr lang="zh-CN" altLang="en-US" sz="1400" dirty="0">
                <a:solidFill>
                  <a:schemeClr val="tx1"/>
                </a:solidFill>
                <a:latin typeface="微软雅黑" panose="020B0503020204020204" charset="-122"/>
                <a:ea typeface="微软雅黑" panose="020B0503020204020204" charset="-122"/>
                <a:cs typeface="Levenim MT" panose="02010502060101010101" pitchFamily="2" charset="-79"/>
              </a:rPr>
              <a:t>等进行修改</a:t>
            </a:r>
            <a:r>
              <a:rPr lang="zh-CN" altLang="en-US" sz="1400" dirty="0" smtClean="0">
                <a:solidFill>
                  <a:schemeClr val="tx1"/>
                </a:solidFill>
                <a:latin typeface="微软雅黑" panose="020B0503020204020204" charset="-122"/>
                <a:ea typeface="微软雅黑" panose="020B0503020204020204" charset="-122"/>
                <a:cs typeface="Levenim MT" panose="02010502060101010101" pitchFamily="2" charset="-79"/>
              </a:rPr>
              <a:t>。</a:t>
            </a:r>
          </a:p>
        </p:txBody>
      </p:sp>
      <p:sp>
        <p:nvSpPr>
          <p:cNvPr id="11" name="矩形 10"/>
          <p:cNvSpPr/>
          <p:nvPr/>
        </p:nvSpPr>
        <p:spPr>
          <a:xfrm>
            <a:off x="6075172" y="4588581"/>
            <a:ext cx="2331820" cy="516747"/>
          </a:xfrm>
          <a:prstGeom prst="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latin typeface="方正清刻本悦宋简体" panose="02000000000000000000" pitchFamily="2" charset="-122"/>
                <a:ea typeface="方正清刻本悦宋简体" panose="02000000000000000000" pitchFamily="2" charset="-122"/>
              </a:rPr>
              <a:t>添加标题</a:t>
            </a:r>
            <a:r>
              <a:rPr lang="en-US" altLang="zh-CN" sz="2800" b="1" dirty="0" smtClean="0">
                <a:latin typeface="方正清刻本悦宋简体" panose="02000000000000000000" pitchFamily="2" charset="-122"/>
                <a:ea typeface="方正清刻本悦宋简体" panose="02000000000000000000" pitchFamily="2" charset="-122"/>
              </a:rPr>
              <a:t>3</a:t>
            </a:r>
            <a:endParaRPr lang="zh-CN" altLang="en-US" sz="2800" b="1" dirty="0">
              <a:latin typeface="方正清刻本悦宋简体" panose="02000000000000000000" pitchFamily="2" charset="-122"/>
              <a:ea typeface="方正清刻本悦宋简体" panose="02000000000000000000" pitchFamily="2" charset="-122"/>
            </a:endParaRPr>
          </a:p>
        </p:txBody>
      </p:sp>
      <p:sp>
        <p:nvSpPr>
          <p:cNvPr id="12" name="TextBox 18"/>
          <p:cNvSpPr txBox="1"/>
          <p:nvPr/>
        </p:nvSpPr>
        <p:spPr>
          <a:xfrm>
            <a:off x="5948630" y="5238699"/>
            <a:ext cx="5314818" cy="652486"/>
          </a:xfrm>
          <a:prstGeom prst="rect">
            <a:avLst/>
          </a:prstGeom>
          <a:noFill/>
        </p:spPr>
        <p:txBody>
          <a:bodyPr wrap="square" rtlCol="0">
            <a:spAutoFit/>
          </a:bodyPr>
          <a:lstStyle/>
          <a:p>
            <a:pPr defTabSz="914400">
              <a:lnSpc>
                <a:spcPct val="130000"/>
              </a:lnSpc>
            </a:pPr>
            <a:r>
              <a:rPr lang="zh-CN" altLang="en-US" sz="1400" dirty="0">
                <a:solidFill>
                  <a:schemeClr val="tx1"/>
                </a:solidFill>
                <a:latin typeface="微软雅黑" panose="020B0503020204020204" charset="-122"/>
                <a:ea typeface="微软雅黑" panose="020B0503020204020204" charset="-122"/>
                <a:cs typeface="Levenim MT" panose="02010502060101010101" pitchFamily="2" charset="-79"/>
              </a:rPr>
              <a:t>标题数字等都可以通过点击和重新输入进行更改，顶部“开始”面板中可以对字体、字号、颜色</a:t>
            </a:r>
            <a:r>
              <a:rPr lang="zh-CN" altLang="en-US" sz="1400" dirty="0" smtClean="0">
                <a:solidFill>
                  <a:schemeClr val="tx1"/>
                </a:solidFill>
                <a:latin typeface="微软雅黑" panose="020B0503020204020204" charset="-122"/>
                <a:ea typeface="微软雅黑" panose="020B0503020204020204" charset="-122"/>
                <a:cs typeface="Levenim MT" panose="02010502060101010101" pitchFamily="2" charset="-79"/>
              </a:rPr>
              <a:t>、行距</a:t>
            </a:r>
            <a:r>
              <a:rPr lang="zh-CN" altLang="en-US" sz="1400" dirty="0">
                <a:solidFill>
                  <a:schemeClr val="tx1"/>
                </a:solidFill>
                <a:latin typeface="微软雅黑" panose="020B0503020204020204" charset="-122"/>
                <a:ea typeface="微软雅黑" panose="020B0503020204020204" charset="-122"/>
                <a:cs typeface="Levenim MT" panose="02010502060101010101" pitchFamily="2" charset="-79"/>
              </a:rPr>
              <a:t>等进行修改</a:t>
            </a:r>
            <a:r>
              <a:rPr lang="zh-CN" altLang="en-US" sz="1400" dirty="0" smtClean="0">
                <a:solidFill>
                  <a:schemeClr val="tx1"/>
                </a:solidFill>
                <a:latin typeface="微软雅黑" panose="020B0503020204020204" charset="-122"/>
                <a:ea typeface="微软雅黑" panose="020B0503020204020204" charset="-122"/>
                <a:cs typeface="Levenim MT" panose="02010502060101010101" pitchFamily="2" charset="-79"/>
              </a:rPr>
              <a:t>。</a:t>
            </a:r>
          </a:p>
        </p:txBody>
      </p:sp>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CA687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anose="020B0503020204020204" charset="-122"/>
                <a:ea typeface="微软雅黑" panose="020B050302020402020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3" name="矩形 12"/>
          <p:cNvSpPr/>
          <p:nvPr/>
        </p:nvSpPr>
        <p:spPr>
          <a:xfrm>
            <a:off x="761702" y="109554"/>
            <a:ext cx="2405380" cy="731520"/>
          </a:xfrm>
          <a:prstGeom prst="rect">
            <a:avLst/>
          </a:prstGeom>
        </p:spPr>
        <p:txBody>
          <a:bodyPr wrap="none">
            <a:spAutoFit/>
          </a:bodyPr>
          <a:lstStyle/>
          <a:p>
            <a:pPr>
              <a:lnSpc>
                <a:spcPct val="150000"/>
              </a:lnSpc>
            </a:pPr>
            <a:r>
              <a:rPr lang="en-US" altLang="zh-CN" sz="2800" dirty="0" smtClean="0">
                <a:solidFill>
                  <a:schemeClr val="bg1"/>
                </a:solidFill>
                <a:latin typeface="方正姚体" panose="02010601030101010101" charset="-122"/>
                <a:ea typeface="方正姚体" panose="02010601030101010101" charset="-122"/>
              </a:rPr>
              <a:t> </a:t>
            </a:r>
            <a:r>
              <a:rPr lang="zh-CN" altLang="en-US" sz="2800" dirty="0" smtClean="0">
                <a:solidFill>
                  <a:schemeClr val="bg1"/>
                </a:solidFill>
                <a:latin typeface="方正姚体" panose="02010601030101010101" charset="-122"/>
                <a:ea typeface="方正姚体" panose="02010601030101010101" charset="-122"/>
              </a:rPr>
              <a:t>选题</a:t>
            </a:r>
            <a:r>
              <a:rPr lang="zh-CN" altLang="en-US" sz="2800" dirty="0">
                <a:solidFill>
                  <a:schemeClr val="bg1"/>
                </a:solidFill>
                <a:latin typeface="方正姚体" panose="02010601030101010101" charset="-122"/>
                <a:ea typeface="方正姚体" panose="02010601030101010101" charset="-122"/>
              </a:rPr>
              <a:t>背景概述</a:t>
            </a:r>
          </a:p>
        </p:txBody>
      </p:sp>
    </p:spTree>
    <p:custDataLst>
      <p:tags r:id="rId1"/>
    </p:custDataLst>
  </p:cSld>
  <p:clrMapOvr>
    <a:masterClrMapping/>
  </p:clrMapOvr>
  <p:transition advTm="5786">
    <p:check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5" descr="C:\Users\Administrator\Desktop\QQ截图20170226152426.jpgQQ截图20170226152426"/>
          <p:cNvPicPr>
            <a:picLocks noChangeAspect="1" noChangeArrowheads="1"/>
          </p:cNvPicPr>
          <p:nvPr/>
        </p:nvPicPr>
        <p:blipFill>
          <a:blip r:embed="rId4" cstate="print"/>
          <a:srcRect/>
          <a:stretch>
            <a:fillRect/>
          </a:stretch>
        </p:blipFill>
        <p:spPr bwMode="auto">
          <a:xfrm>
            <a:off x="1031875" y="2378075"/>
            <a:ext cx="3300095" cy="1611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6" descr="C:\Users\Administrator\Desktop\QQ截图20170226152434.jpgQQ截图20170226152434"/>
          <p:cNvPicPr>
            <a:picLocks noChangeAspect="1" noChangeArrowheads="1"/>
          </p:cNvPicPr>
          <p:nvPr/>
        </p:nvPicPr>
        <p:blipFill>
          <a:blip r:embed="rId5" cstate="print"/>
          <a:srcRect/>
          <a:stretch>
            <a:fillRect/>
          </a:stretch>
        </p:blipFill>
        <p:spPr bwMode="auto">
          <a:xfrm>
            <a:off x="4501515" y="2378075"/>
            <a:ext cx="3244215" cy="1611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7" descr="C:\Users\Administrator\Desktop\QQ截图20170226152442.jpgQQ截图20170226152442"/>
          <p:cNvPicPr>
            <a:picLocks noChangeAspect="1" noChangeArrowheads="1"/>
          </p:cNvPicPr>
          <p:nvPr/>
        </p:nvPicPr>
        <p:blipFill>
          <a:blip r:embed="rId6" cstate="print"/>
          <a:srcRect/>
          <a:stretch>
            <a:fillRect/>
          </a:stretch>
        </p:blipFill>
        <p:spPr bwMode="auto">
          <a:xfrm>
            <a:off x="7921625" y="2378075"/>
            <a:ext cx="2898140" cy="1611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椭圆 45"/>
          <p:cNvSpPr>
            <a:spLocks noChangeArrowheads="1"/>
          </p:cNvSpPr>
          <p:nvPr/>
        </p:nvSpPr>
        <p:spPr bwMode="auto">
          <a:xfrm>
            <a:off x="2185717" y="2615408"/>
            <a:ext cx="1137654" cy="1137654"/>
          </a:xfrm>
          <a:prstGeom prst="ellipse">
            <a:avLst/>
          </a:prstGeom>
          <a:solidFill>
            <a:srgbClr val="CA687F">
              <a:alpha val="80000"/>
            </a:srgbClr>
          </a:solidFill>
          <a:ln>
            <a:noFill/>
          </a:ln>
          <a:extLst>
            <a:ext uri="{91240B29-F687-4F45-9708-019B960494DF}">
              <a14:hiddenLine xmlns:a14="http://schemas.microsoft.com/office/drawing/2010/main" w="25400">
                <a:solidFill>
                  <a:srgbClr val="395E8A"/>
                </a:solidFill>
                <a:bevel/>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gn="ctr" eaLnBrk="1" hangingPunct="1">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24" name="组合 46"/>
          <p:cNvGrpSpPr/>
          <p:nvPr/>
        </p:nvGrpSpPr>
        <p:grpSpPr bwMode="auto">
          <a:xfrm>
            <a:off x="2493499" y="2875314"/>
            <a:ext cx="524370" cy="615565"/>
            <a:chOff x="0" y="0"/>
            <a:chExt cx="365125" cy="428626"/>
          </a:xfrm>
          <a:solidFill>
            <a:schemeClr val="bg1">
              <a:alpha val="80000"/>
            </a:schemeClr>
          </a:solidFill>
        </p:grpSpPr>
        <p:sp>
          <p:nvSpPr>
            <p:cNvPr id="25" name="Freeform 21"/>
            <p:cNvSpPr>
              <a:spLocks noEditPoints="1" noChangeArrowheads="1"/>
            </p:cNvSpPr>
            <p:nvPr/>
          </p:nvSpPr>
          <p:spPr bwMode="auto">
            <a:xfrm>
              <a:off x="4763" y="0"/>
              <a:ext cx="355600" cy="306388"/>
            </a:xfrm>
            <a:custGeom>
              <a:avLst/>
              <a:gdLst>
                <a:gd name="T0" fmla="*/ 2147483646 w 674"/>
                <a:gd name="T1" fmla="*/ 0 h 579"/>
                <a:gd name="T2" fmla="*/ 2147483646 w 674"/>
                <a:gd name="T3" fmla="*/ 2147483646 h 579"/>
                <a:gd name="T4" fmla="*/ 2147483646 w 674"/>
                <a:gd name="T5" fmla="*/ 2147483646 h 579"/>
                <a:gd name="T6" fmla="*/ 0 w 674"/>
                <a:gd name="T7" fmla="*/ 2147483646 h 579"/>
                <a:gd name="T8" fmla="*/ 0 w 674"/>
                <a:gd name="T9" fmla="*/ 2147483646 h 579"/>
                <a:gd name="T10" fmla="*/ 2147483646 w 674"/>
                <a:gd name="T11" fmla="*/ 2147483646 h 579"/>
                <a:gd name="T12" fmla="*/ 2147483646 w 674"/>
                <a:gd name="T13" fmla="*/ 2147483646 h 579"/>
                <a:gd name="T14" fmla="*/ 2147483646 w 674"/>
                <a:gd name="T15" fmla="*/ 2147483646 h 579"/>
                <a:gd name="T16" fmla="*/ 2147483646 w 674"/>
                <a:gd name="T17" fmla="*/ 2147483646 h 579"/>
                <a:gd name="T18" fmla="*/ 2147483646 w 674"/>
                <a:gd name="T19" fmla="*/ 2147483646 h 579"/>
                <a:gd name="T20" fmla="*/ 2147483646 w 674"/>
                <a:gd name="T21" fmla="*/ 2147483646 h 579"/>
                <a:gd name="T22" fmla="*/ 2147483646 w 674"/>
                <a:gd name="T23" fmla="*/ 2147483646 h 579"/>
                <a:gd name="T24" fmla="*/ 2147483646 w 674"/>
                <a:gd name="T25" fmla="*/ 2147483646 h 579"/>
                <a:gd name="T26" fmla="*/ 2147483646 w 674"/>
                <a:gd name="T27" fmla="*/ 2147483646 h 579"/>
                <a:gd name="T28" fmla="*/ 2147483646 w 674"/>
                <a:gd name="T29" fmla="*/ 2147483646 h 579"/>
                <a:gd name="T30" fmla="*/ 2147483646 w 674"/>
                <a:gd name="T31" fmla="*/ 2147483646 h 579"/>
                <a:gd name="T32" fmla="*/ 2147483646 w 674"/>
                <a:gd name="T33" fmla="*/ 2147483646 h 579"/>
                <a:gd name="T34" fmla="*/ 2147483646 w 674"/>
                <a:gd name="T35" fmla="*/ 2147483646 h 579"/>
                <a:gd name="T36" fmla="*/ 2147483646 w 674"/>
                <a:gd name="T37" fmla="*/ 2147483646 h 579"/>
                <a:gd name="T38" fmla="*/ 2147483646 w 674"/>
                <a:gd name="T39" fmla="*/ 2147483646 h 579"/>
                <a:gd name="T40" fmla="*/ 2147483646 w 674"/>
                <a:gd name="T41" fmla="*/ 2147483646 h 579"/>
                <a:gd name="T42" fmla="*/ 2147483646 w 674"/>
                <a:gd name="T43" fmla="*/ 2147483646 h 579"/>
                <a:gd name="T44" fmla="*/ 2147483646 w 674"/>
                <a:gd name="T45" fmla="*/ 2147483646 h 579"/>
                <a:gd name="T46" fmla="*/ 2147483646 w 674"/>
                <a:gd name="T47" fmla="*/ 2147483646 h 579"/>
                <a:gd name="T48" fmla="*/ 2147483646 w 674"/>
                <a:gd name="T49" fmla="*/ 2147483646 h 579"/>
                <a:gd name="T50" fmla="*/ 2147483646 w 674"/>
                <a:gd name="T51" fmla="*/ 2147483646 h 579"/>
                <a:gd name="T52" fmla="*/ 2147483646 w 674"/>
                <a:gd name="T53" fmla="*/ 2147483646 h 579"/>
                <a:gd name="T54" fmla="*/ 2147483646 w 674"/>
                <a:gd name="T55" fmla="*/ 2147483646 h 579"/>
                <a:gd name="T56" fmla="*/ 2147483646 w 674"/>
                <a:gd name="T57" fmla="*/ 2147483646 h 579"/>
                <a:gd name="T58" fmla="*/ 2147483646 w 674"/>
                <a:gd name="T59" fmla="*/ 2147483646 h 579"/>
                <a:gd name="T60" fmla="*/ 2147483646 w 674"/>
                <a:gd name="T61" fmla="*/ 2147483646 h 579"/>
                <a:gd name="T62" fmla="*/ 2147483646 w 674"/>
                <a:gd name="T63" fmla="*/ 2147483646 h 579"/>
                <a:gd name="T64" fmla="*/ 2147483646 w 674"/>
                <a:gd name="T65" fmla="*/ 2147483646 h 579"/>
                <a:gd name="T66" fmla="*/ 2147483646 w 674"/>
                <a:gd name="T67" fmla="*/ 2147483646 h 579"/>
                <a:gd name="T68" fmla="*/ 2147483646 w 674"/>
                <a:gd name="T69" fmla="*/ 2147483646 h 579"/>
                <a:gd name="T70" fmla="*/ 2147483646 w 674"/>
                <a:gd name="T71" fmla="*/ 2147483646 h 579"/>
                <a:gd name="T72" fmla="*/ 2147483646 w 674"/>
                <a:gd name="T73" fmla="*/ 2147483646 h 579"/>
                <a:gd name="T74" fmla="*/ 2147483646 w 674"/>
                <a:gd name="T75" fmla="*/ 2147483646 h 579"/>
                <a:gd name="T76" fmla="*/ 2147483646 w 674"/>
                <a:gd name="T77" fmla="*/ 2147483646 h 579"/>
                <a:gd name="T78" fmla="*/ 2147483646 w 674"/>
                <a:gd name="T79" fmla="*/ 2147483646 h 579"/>
                <a:gd name="T80" fmla="*/ 2147483646 w 674"/>
                <a:gd name="T81" fmla="*/ 2147483646 h 579"/>
                <a:gd name="T82" fmla="*/ 2147483646 w 674"/>
                <a:gd name="T83" fmla="*/ 2147483646 h 579"/>
                <a:gd name="T84" fmla="*/ 2147483646 w 674"/>
                <a:gd name="T85" fmla="*/ 2147483646 h 579"/>
                <a:gd name="T86" fmla="*/ 2147483646 w 674"/>
                <a:gd name="T87" fmla="*/ 2147483646 h 579"/>
                <a:gd name="T88" fmla="*/ 2147483646 w 674"/>
                <a:gd name="T89" fmla="*/ 2147483646 h 579"/>
                <a:gd name="T90" fmla="*/ 2147483646 w 674"/>
                <a:gd name="T91" fmla="*/ 2147483646 h 579"/>
                <a:gd name="T92" fmla="*/ 2147483646 w 674"/>
                <a:gd name="T93" fmla="*/ 2147483646 h 579"/>
                <a:gd name="T94" fmla="*/ 2147483646 w 674"/>
                <a:gd name="T95" fmla="*/ 2147483646 h 579"/>
                <a:gd name="T96" fmla="*/ 2147483646 w 674"/>
                <a:gd name="T97" fmla="*/ 2147483646 h 579"/>
                <a:gd name="T98" fmla="*/ 2147483646 w 674"/>
                <a:gd name="T99" fmla="*/ 2147483646 h 579"/>
                <a:gd name="T100" fmla="*/ 2147483646 w 674"/>
                <a:gd name="T101" fmla="*/ 2147483646 h 579"/>
                <a:gd name="T102" fmla="*/ 2147483646 w 674"/>
                <a:gd name="T103" fmla="*/ 2147483646 h 579"/>
                <a:gd name="T104" fmla="*/ 2147483646 w 674"/>
                <a:gd name="T105" fmla="*/ 2147483646 h 579"/>
                <a:gd name="T106" fmla="*/ 2147483646 w 674"/>
                <a:gd name="T107" fmla="*/ 2147483646 h 579"/>
                <a:gd name="T108" fmla="*/ 2147483646 w 674"/>
                <a:gd name="T109" fmla="*/ 2147483646 h 57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74"/>
                <a:gd name="T166" fmla="*/ 0 h 579"/>
                <a:gd name="T167" fmla="*/ 674 w 674"/>
                <a:gd name="T168" fmla="*/ 579 h 57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74" h="579">
                  <a:moveTo>
                    <a:pt x="589" y="0"/>
                  </a:moveTo>
                  <a:lnTo>
                    <a:pt x="84" y="0"/>
                  </a:lnTo>
                  <a:lnTo>
                    <a:pt x="76" y="1"/>
                  </a:lnTo>
                  <a:lnTo>
                    <a:pt x="67" y="3"/>
                  </a:lnTo>
                  <a:lnTo>
                    <a:pt x="52" y="7"/>
                  </a:lnTo>
                  <a:lnTo>
                    <a:pt x="36" y="15"/>
                  </a:lnTo>
                  <a:lnTo>
                    <a:pt x="24" y="25"/>
                  </a:lnTo>
                  <a:lnTo>
                    <a:pt x="14" y="38"/>
                  </a:lnTo>
                  <a:lnTo>
                    <a:pt x="7" y="52"/>
                  </a:lnTo>
                  <a:lnTo>
                    <a:pt x="1" y="69"/>
                  </a:lnTo>
                  <a:lnTo>
                    <a:pt x="0" y="77"/>
                  </a:lnTo>
                  <a:lnTo>
                    <a:pt x="0" y="85"/>
                  </a:lnTo>
                  <a:lnTo>
                    <a:pt x="0" y="493"/>
                  </a:lnTo>
                  <a:lnTo>
                    <a:pt x="0" y="502"/>
                  </a:lnTo>
                  <a:lnTo>
                    <a:pt x="1" y="510"/>
                  </a:lnTo>
                  <a:lnTo>
                    <a:pt x="7" y="527"/>
                  </a:lnTo>
                  <a:lnTo>
                    <a:pt x="14" y="541"/>
                  </a:lnTo>
                  <a:lnTo>
                    <a:pt x="24" y="553"/>
                  </a:lnTo>
                  <a:lnTo>
                    <a:pt x="36" y="563"/>
                  </a:lnTo>
                  <a:lnTo>
                    <a:pt x="52" y="572"/>
                  </a:lnTo>
                  <a:lnTo>
                    <a:pt x="67" y="576"/>
                  </a:lnTo>
                  <a:lnTo>
                    <a:pt x="76" y="577"/>
                  </a:lnTo>
                  <a:lnTo>
                    <a:pt x="84" y="579"/>
                  </a:lnTo>
                  <a:lnTo>
                    <a:pt x="589" y="579"/>
                  </a:lnTo>
                  <a:lnTo>
                    <a:pt x="598" y="577"/>
                  </a:lnTo>
                  <a:lnTo>
                    <a:pt x="607" y="576"/>
                  </a:lnTo>
                  <a:lnTo>
                    <a:pt x="622" y="572"/>
                  </a:lnTo>
                  <a:lnTo>
                    <a:pt x="636" y="563"/>
                  </a:lnTo>
                  <a:lnTo>
                    <a:pt x="649" y="553"/>
                  </a:lnTo>
                  <a:lnTo>
                    <a:pt x="659" y="541"/>
                  </a:lnTo>
                  <a:lnTo>
                    <a:pt x="667" y="527"/>
                  </a:lnTo>
                  <a:lnTo>
                    <a:pt x="671" y="510"/>
                  </a:lnTo>
                  <a:lnTo>
                    <a:pt x="673" y="502"/>
                  </a:lnTo>
                  <a:lnTo>
                    <a:pt x="674" y="493"/>
                  </a:lnTo>
                  <a:lnTo>
                    <a:pt x="674" y="85"/>
                  </a:lnTo>
                  <a:lnTo>
                    <a:pt x="673" y="77"/>
                  </a:lnTo>
                  <a:lnTo>
                    <a:pt x="671" y="69"/>
                  </a:lnTo>
                  <a:lnTo>
                    <a:pt x="667" y="52"/>
                  </a:lnTo>
                  <a:lnTo>
                    <a:pt x="659" y="38"/>
                  </a:lnTo>
                  <a:lnTo>
                    <a:pt x="649" y="25"/>
                  </a:lnTo>
                  <a:lnTo>
                    <a:pt x="636" y="15"/>
                  </a:lnTo>
                  <a:lnTo>
                    <a:pt x="622" y="7"/>
                  </a:lnTo>
                  <a:lnTo>
                    <a:pt x="607" y="3"/>
                  </a:lnTo>
                  <a:lnTo>
                    <a:pt x="598" y="1"/>
                  </a:lnTo>
                  <a:lnTo>
                    <a:pt x="589" y="0"/>
                  </a:lnTo>
                  <a:close/>
                  <a:moveTo>
                    <a:pt x="137" y="492"/>
                  </a:moveTo>
                  <a:lnTo>
                    <a:pt x="137" y="492"/>
                  </a:lnTo>
                  <a:lnTo>
                    <a:pt x="126" y="490"/>
                  </a:lnTo>
                  <a:lnTo>
                    <a:pt x="115" y="488"/>
                  </a:lnTo>
                  <a:lnTo>
                    <a:pt x="107" y="482"/>
                  </a:lnTo>
                  <a:lnTo>
                    <a:pt x="98" y="475"/>
                  </a:lnTo>
                  <a:lnTo>
                    <a:pt x="91" y="468"/>
                  </a:lnTo>
                  <a:lnTo>
                    <a:pt x="86" y="458"/>
                  </a:lnTo>
                  <a:lnTo>
                    <a:pt x="83" y="447"/>
                  </a:lnTo>
                  <a:lnTo>
                    <a:pt x="81" y="437"/>
                  </a:lnTo>
                  <a:lnTo>
                    <a:pt x="83" y="426"/>
                  </a:lnTo>
                  <a:lnTo>
                    <a:pt x="86" y="415"/>
                  </a:lnTo>
                  <a:lnTo>
                    <a:pt x="91" y="406"/>
                  </a:lnTo>
                  <a:lnTo>
                    <a:pt x="98" y="398"/>
                  </a:lnTo>
                  <a:lnTo>
                    <a:pt x="107" y="391"/>
                  </a:lnTo>
                  <a:lnTo>
                    <a:pt x="115" y="385"/>
                  </a:lnTo>
                  <a:lnTo>
                    <a:pt x="126" y="383"/>
                  </a:lnTo>
                  <a:lnTo>
                    <a:pt x="137" y="381"/>
                  </a:lnTo>
                  <a:lnTo>
                    <a:pt x="149" y="383"/>
                  </a:lnTo>
                  <a:lnTo>
                    <a:pt x="158" y="385"/>
                  </a:lnTo>
                  <a:lnTo>
                    <a:pt x="168" y="391"/>
                  </a:lnTo>
                  <a:lnTo>
                    <a:pt x="177" y="398"/>
                  </a:lnTo>
                  <a:lnTo>
                    <a:pt x="182" y="406"/>
                  </a:lnTo>
                  <a:lnTo>
                    <a:pt x="188" y="415"/>
                  </a:lnTo>
                  <a:lnTo>
                    <a:pt x="191" y="426"/>
                  </a:lnTo>
                  <a:lnTo>
                    <a:pt x="192" y="437"/>
                  </a:lnTo>
                  <a:lnTo>
                    <a:pt x="191" y="447"/>
                  </a:lnTo>
                  <a:lnTo>
                    <a:pt x="188" y="458"/>
                  </a:lnTo>
                  <a:lnTo>
                    <a:pt x="182" y="468"/>
                  </a:lnTo>
                  <a:lnTo>
                    <a:pt x="177" y="475"/>
                  </a:lnTo>
                  <a:lnTo>
                    <a:pt x="168" y="482"/>
                  </a:lnTo>
                  <a:lnTo>
                    <a:pt x="158" y="488"/>
                  </a:lnTo>
                  <a:lnTo>
                    <a:pt x="149" y="490"/>
                  </a:lnTo>
                  <a:lnTo>
                    <a:pt x="137" y="492"/>
                  </a:lnTo>
                  <a:close/>
                  <a:moveTo>
                    <a:pt x="558" y="492"/>
                  </a:moveTo>
                  <a:lnTo>
                    <a:pt x="558" y="492"/>
                  </a:lnTo>
                  <a:lnTo>
                    <a:pt x="547" y="490"/>
                  </a:lnTo>
                  <a:lnTo>
                    <a:pt x="535" y="488"/>
                  </a:lnTo>
                  <a:lnTo>
                    <a:pt x="527" y="482"/>
                  </a:lnTo>
                  <a:lnTo>
                    <a:pt x="518" y="475"/>
                  </a:lnTo>
                  <a:lnTo>
                    <a:pt x="511" y="468"/>
                  </a:lnTo>
                  <a:lnTo>
                    <a:pt x="506" y="458"/>
                  </a:lnTo>
                  <a:lnTo>
                    <a:pt x="503" y="447"/>
                  </a:lnTo>
                  <a:lnTo>
                    <a:pt x="502" y="437"/>
                  </a:lnTo>
                  <a:lnTo>
                    <a:pt x="503" y="426"/>
                  </a:lnTo>
                  <a:lnTo>
                    <a:pt x="506" y="415"/>
                  </a:lnTo>
                  <a:lnTo>
                    <a:pt x="511" y="406"/>
                  </a:lnTo>
                  <a:lnTo>
                    <a:pt x="518" y="398"/>
                  </a:lnTo>
                  <a:lnTo>
                    <a:pt x="527" y="391"/>
                  </a:lnTo>
                  <a:lnTo>
                    <a:pt x="535" y="385"/>
                  </a:lnTo>
                  <a:lnTo>
                    <a:pt x="547" y="383"/>
                  </a:lnTo>
                  <a:lnTo>
                    <a:pt x="558" y="381"/>
                  </a:lnTo>
                  <a:lnTo>
                    <a:pt x="569" y="383"/>
                  </a:lnTo>
                  <a:lnTo>
                    <a:pt x="579" y="385"/>
                  </a:lnTo>
                  <a:lnTo>
                    <a:pt x="589" y="391"/>
                  </a:lnTo>
                  <a:lnTo>
                    <a:pt x="597" y="398"/>
                  </a:lnTo>
                  <a:lnTo>
                    <a:pt x="603" y="406"/>
                  </a:lnTo>
                  <a:lnTo>
                    <a:pt x="608" y="415"/>
                  </a:lnTo>
                  <a:lnTo>
                    <a:pt x="611" y="426"/>
                  </a:lnTo>
                  <a:lnTo>
                    <a:pt x="612" y="437"/>
                  </a:lnTo>
                  <a:lnTo>
                    <a:pt x="611" y="447"/>
                  </a:lnTo>
                  <a:lnTo>
                    <a:pt x="608" y="458"/>
                  </a:lnTo>
                  <a:lnTo>
                    <a:pt x="603" y="468"/>
                  </a:lnTo>
                  <a:lnTo>
                    <a:pt x="597" y="475"/>
                  </a:lnTo>
                  <a:lnTo>
                    <a:pt x="589" y="482"/>
                  </a:lnTo>
                  <a:lnTo>
                    <a:pt x="579" y="488"/>
                  </a:lnTo>
                  <a:lnTo>
                    <a:pt x="569" y="490"/>
                  </a:lnTo>
                  <a:lnTo>
                    <a:pt x="558" y="492"/>
                  </a:lnTo>
                  <a:close/>
                  <a:moveTo>
                    <a:pt x="619" y="273"/>
                  </a:moveTo>
                  <a:lnTo>
                    <a:pt x="619" y="273"/>
                  </a:lnTo>
                  <a:lnTo>
                    <a:pt x="618" y="284"/>
                  </a:lnTo>
                  <a:lnTo>
                    <a:pt x="615" y="294"/>
                  </a:lnTo>
                  <a:lnTo>
                    <a:pt x="611" y="303"/>
                  </a:lnTo>
                  <a:lnTo>
                    <a:pt x="604" y="310"/>
                  </a:lnTo>
                  <a:lnTo>
                    <a:pt x="597" y="315"/>
                  </a:lnTo>
                  <a:lnTo>
                    <a:pt x="589" y="321"/>
                  </a:lnTo>
                  <a:lnTo>
                    <a:pt x="579" y="324"/>
                  </a:lnTo>
                  <a:lnTo>
                    <a:pt x="569" y="325"/>
                  </a:lnTo>
                  <a:lnTo>
                    <a:pt x="105" y="325"/>
                  </a:lnTo>
                  <a:lnTo>
                    <a:pt x="95" y="324"/>
                  </a:lnTo>
                  <a:lnTo>
                    <a:pt x="86" y="321"/>
                  </a:lnTo>
                  <a:lnTo>
                    <a:pt x="77" y="315"/>
                  </a:lnTo>
                  <a:lnTo>
                    <a:pt x="69" y="310"/>
                  </a:lnTo>
                  <a:lnTo>
                    <a:pt x="63" y="303"/>
                  </a:lnTo>
                  <a:lnTo>
                    <a:pt x="59" y="294"/>
                  </a:lnTo>
                  <a:lnTo>
                    <a:pt x="56" y="284"/>
                  </a:lnTo>
                  <a:lnTo>
                    <a:pt x="55" y="273"/>
                  </a:lnTo>
                  <a:lnTo>
                    <a:pt x="55" y="111"/>
                  </a:lnTo>
                  <a:lnTo>
                    <a:pt x="56" y="101"/>
                  </a:lnTo>
                  <a:lnTo>
                    <a:pt x="59" y="91"/>
                  </a:lnTo>
                  <a:lnTo>
                    <a:pt x="63" y="83"/>
                  </a:lnTo>
                  <a:lnTo>
                    <a:pt x="69" y="76"/>
                  </a:lnTo>
                  <a:lnTo>
                    <a:pt x="77" y="69"/>
                  </a:lnTo>
                  <a:lnTo>
                    <a:pt x="86" y="64"/>
                  </a:lnTo>
                  <a:lnTo>
                    <a:pt x="95" y="62"/>
                  </a:lnTo>
                  <a:lnTo>
                    <a:pt x="105" y="60"/>
                  </a:lnTo>
                  <a:lnTo>
                    <a:pt x="569" y="60"/>
                  </a:lnTo>
                  <a:lnTo>
                    <a:pt x="579" y="62"/>
                  </a:lnTo>
                  <a:lnTo>
                    <a:pt x="589" y="64"/>
                  </a:lnTo>
                  <a:lnTo>
                    <a:pt x="597" y="69"/>
                  </a:lnTo>
                  <a:lnTo>
                    <a:pt x="604" y="76"/>
                  </a:lnTo>
                  <a:lnTo>
                    <a:pt x="611" y="83"/>
                  </a:lnTo>
                  <a:lnTo>
                    <a:pt x="615" y="91"/>
                  </a:lnTo>
                  <a:lnTo>
                    <a:pt x="618" y="101"/>
                  </a:lnTo>
                  <a:lnTo>
                    <a:pt x="619" y="111"/>
                  </a:lnTo>
                  <a:lnTo>
                    <a:pt x="619" y="273"/>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6" name="Freeform 22"/>
            <p:cNvSpPr>
              <a:spLocks noEditPoints="1" noChangeArrowheads="1"/>
            </p:cNvSpPr>
            <p:nvPr/>
          </p:nvSpPr>
          <p:spPr bwMode="auto">
            <a:xfrm>
              <a:off x="74613" y="333375"/>
              <a:ext cx="215900" cy="82550"/>
            </a:xfrm>
            <a:custGeom>
              <a:avLst/>
              <a:gdLst>
                <a:gd name="T0" fmla="*/ 2147483646 w 407"/>
                <a:gd name="T1" fmla="*/ 2147483646 h 156"/>
                <a:gd name="T2" fmla="*/ 2147483646 w 407"/>
                <a:gd name="T3" fmla="*/ 2147483646 h 156"/>
                <a:gd name="T4" fmla="*/ 2147483646 w 407"/>
                <a:gd name="T5" fmla="*/ 2147483646 h 156"/>
                <a:gd name="T6" fmla="*/ 2147483646 w 407"/>
                <a:gd name="T7" fmla="*/ 2147483646 h 156"/>
                <a:gd name="T8" fmla="*/ 2147483646 w 407"/>
                <a:gd name="T9" fmla="*/ 2147483646 h 156"/>
                <a:gd name="T10" fmla="*/ 2147483646 w 407"/>
                <a:gd name="T11" fmla="*/ 0 h 156"/>
                <a:gd name="T12" fmla="*/ 2147483646 w 407"/>
                <a:gd name="T13" fmla="*/ 0 h 156"/>
                <a:gd name="T14" fmla="*/ 2147483646 w 407"/>
                <a:gd name="T15" fmla="*/ 2147483646 h 156"/>
                <a:gd name="T16" fmla="*/ 2147483646 w 407"/>
                <a:gd name="T17" fmla="*/ 2147483646 h 156"/>
                <a:gd name="T18" fmla="*/ 2147483646 w 407"/>
                <a:gd name="T19" fmla="*/ 0 h 156"/>
                <a:gd name="T20" fmla="*/ 2147483646 w 407"/>
                <a:gd name="T21" fmla="*/ 0 h 156"/>
                <a:gd name="T22" fmla="*/ 2147483646 w 407"/>
                <a:gd name="T23" fmla="*/ 0 h 156"/>
                <a:gd name="T24" fmla="*/ 2147483646 w 407"/>
                <a:gd name="T25" fmla="*/ 2147483646 h 156"/>
                <a:gd name="T26" fmla="*/ 2147483646 w 407"/>
                <a:gd name="T27" fmla="*/ 0 h 156"/>
                <a:gd name="T28" fmla="*/ 2147483646 w 407"/>
                <a:gd name="T29" fmla="*/ 2147483646 h 156"/>
                <a:gd name="T30" fmla="*/ 2147483646 w 407"/>
                <a:gd name="T31" fmla="*/ 2147483646 h 156"/>
                <a:gd name="T32" fmla="*/ 0 w 407"/>
                <a:gd name="T33" fmla="*/ 2147483646 h 156"/>
                <a:gd name="T34" fmla="*/ 2147483646 w 407"/>
                <a:gd name="T35" fmla="*/ 2147483646 h 156"/>
                <a:gd name="T36" fmla="*/ 2147483646 w 407"/>
                <a:gd name="T37" fmla="*/ 2147483646 h 15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7"/>
                <a:gd name="T58" fmla="*/ 0 h 156"/>
                <a:gd name="T59" fmla="*/ 407 w 407"/>
                <a:gd name="T60" fmla="*/ 156 h 15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7" h="156">
                  <a:moveTo>
                    <a:pt x="349" y="62"/>
                  </a:moveTo>
                  <a:lnTo>
                    <a:pt x="59" y="62"/>
                  </a:lnTo>
                  <a:lnTo>
                    <a:pt x="38" y="95"/>
                  </a:lnTo>
                  <a:lnTo>
                    <a:pt x="369" y="95"/>
                  </a:lnTo>
                  <a:lnTo>
                    <a:pt x="349" y="62"/>
                  </a:lnTo>
                  <a:close/>
                  <a:moveTo>
                    <a:pt x="310" y="0"/>
                  </a:moveTo>
                  <a:lnTo>
                    <a:pt x="97" y="0"/>
                  </a:lnTo>
                  <a:lnTo>
                    <a:pt x="76" y="34"/>
                  </a:lnTo>
                  <a:lnTo>
                    <a:pt x="331" y="34"/>
                  </a:lnTo>
                  <a:lnTo>
                    <a:pt x="310" y="0"/>
                  </a:lnTo>
                  <a:close/>
                  <a:moveTo>
                    <a:pt x="384" y="0"/>
                  </a:moveTo>
                  <a:lnTo>
                    <a:pt x="383" y="0"/>
                  </a:lnTo>
                  <a:lnTo>
                    <a:pt x="384" y="3"/>
                  </a:lnTo>
                  <a:lnTo>
                    <a:pt x="384" y="0"/>
                  </a:lnTo>
                  <a:close/>
                  <a:moveTo>
                    <a:pt x="387" y="122"/>
                  </a:moveTo>
                  <a:lnTo>
                    <a:pt x="21" y="122"/>
                  </a:lnTo>
                  <a:lnTo>
                    <a:pt x="0" y="156"/>
                  </a:lnTo>
                  <a:lnTo>
                    <a:pt x="407" y="156"/>
                  </a:lnTo>
                  <a:lnTo>
                    <a:pt x="387" y="122"/>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27" name="Freeform 23"/>
            <p:cNvSpPr>
              <a:spLocks noEditPoints="1" noChangeArrowheads="1"/>
            </p:cNvSpPr>
            <p:nvPr/>
          </p:nvSpPr>
          <p:spPr bwMode="auto">
            <a:xfrm>
              <a:off x="0" y="325438"/>
              <a:ext cx="365125" cy="103188"/>
            </a:xfrm>
            <a:custGeom>
              <a:avLst/>
              <a:gdLst>
                <a:gd name="T0" fmla="*/ 2147483646 w 690"/>
                <a:gd name="T1" fmla="*/ 0 h 197"/>
                <a:gd name="T2" fmla="*/ 2147483646 w 690"/>
                <a:gd name="T3" fmla="*/ 0 h 197"/>
                <a:gd name="T4" fmla="*/ 2147483646 w 690"/>
                <a:gd name="T5" fmla="*/ 2147483646 h 197"/>
                <a:gd name="T6" fmla="*/ 2147483646 w 690"/>
                <a:gd name="T7" fmla="*/ 2147483646 h 197"/>
                <a:gd name="T8" fmla="*/ 2147483646 w 690"/>
                <a:gd name="T9" fmla="*/ 0 h 197"/>
                <a:gd name="T10" fmla="*/ 0 w 690"/>
                <a:gd name="T11" fmla="*/ 2147483646 h 197"/>
                <a:gd name="T12" fmla="*/ 2147483646 w 690"/>
                <a:gd name="T13" fmla="*/ 2147483646 h 197"/>
                <a:gd name="T14" fmla="*/ 2147483646 w 690"/>
                <a:gd name="T15" fmla="*/ 0 h 197"/>
                <a:gd name="T16" fmla="*/ 2147483646 w 690"/>
                <a:gd name="T17" fmla="*/ 0 h 197"/>
                <a:gd name="T18" fmla="*/ 0 w 690"/>
                <a:gd name="T19" fmla="*/ 2147483646 h 19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90"/>
                <a:gd name="T31" fmla="*/ 0 h 197"/>
                <a:gd name="T32" fmla="*/ 690 w 690"/>
                <a:gd name="T33" fmla="*/ 197 h 19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90" h="197">
                  <a:moveTo>
                    <a:pt x="567" y="0"/>
                  </a:moveTo>
                  <a:lnTo>
                    <a:pt x="480" y="0"/>
                  </a:lnTo>
                  <a:lnTo>
                    <a:pt x="602" y="197"/>
                  </a:lnTo>
                  <a:lnTo>
                    <a:pt x="690" y="197"/>
                  </a:lnTo>
                  <a:lnTo>
                    <a:pt x="567" y="0"/>
                  </a:lnTo>
                  <a:close/>
                  <a:moveTo>
                    <a:pt x="0" y="197"/>
                  </a:moveTo>
                  <a:lnTo>
                    <a:pt x="88" y="197"/>
                  </a:lnTo>
                  <a:lnTo>
                    <a:pt x="210" y="0"/>
                  </a:lnTo>
                  <a:lnTo>
                    <a:pt x="122" y="0"/>
                  </a:lnTo>
                  <a:lnTo>
                    <a:pt x="0" y="197"/>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sp>
        <p:nvSpPr>
          <p:cNvPr id="28" name="椭圆 50"/>
          <p:cNvSpPr>
            <a:spLocks noChangeArrowheads="1"/>
          </p:cNvSpPr>
          <p:nvPr/>
        </p:nvSpPr>
        <p:spPr bwMode="auto">
          <a:xfrm>
            <a:off x="5566763" y="2615408"/>
            <a:ext cx="1137656" cy="1137654"/>
          </a:xfrm>
          <a:prstGeom prst="ellipse">
            <a:avLst/>
          </a:prstGeom>
          <a:solidFill>
            <a:srgbClr val="CA687F">
              <a:alpha val="80000"/>
            </a:srgbClr>
          </a:solidFill>
          <a:ln>
            <a:noFill/>
          </a:ln>
          <a:extLst>
            <a:ext uri="{91240B29-F687-4F45-9708-019B960494DF}">
              <a14:hiddenLine xmlns:a14="http://schemas.microsoft.com/office/drawing/2010/main" w="25400">
                <a:solidFill>
                  <a:srgbClr val="395E8A"/>
                </a:solidFill>
                <a:bevel/>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gn="ctr" eaLnBrk="1" hangingPunct="1">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29" name="组合 51"/>
          <p:cNvGrpSpPr/>
          <p:nvPr/>
        </p:nvGrpSpPr>
        <p:grpSpPr bwMode="auto">
          <a:xfrm>
            <a:off x="5742314" y="2941429"/>
            <a:ext cx="811634" cy="446854"/>
            <a:chOff x="0" y="0"/>
            <a:chExt cx="565150" cy="311151"/>
          </a:xfrm>
          <a:solidFill>
            <a:schemeClr val="bg1">
              <a:alpha val="80000"/>
            </a:schemeClr>
          </a:solidFill>
        </p:grpSpPr>
        <p:sp>
          <p:nvSpPr>
            <p:cNvPr id="30" name="Freeform 28"/>
            <p:cNvSpPr>
              <a:spLocks noEditPoints="1" noChangeArrowheads="1"/>
            </p:cNvSpPr>
            <p:nvPr/>
          </p:nvSpPr>
          <p:spPr bwMode="auto">
            <a:xfrm>
              <a:off x="0" y="0"/>
              <a:ext cx="565150" cy="282575"/>
            </a:xfrm>
            <a:custGeom>
              <a:avLst/>
              <a:gdLst>
                <a:gd name="T0" fmla="*/ 2147483646 w 1068"/>
                <a:gd name="T1" fmla="*/ 2147483646 h 534"/>
                <a:gd name="T2" fmla="*/ 2147483646 w 1068"/>
                <a:gd name="T3" fmla="*/ 2147483646 h 534"/>
                <a:gd name="T4" fmla="*/ 2147483646 w 1068"/>
                <a:gd name="T5" fmla="*/ 2147483646 h 534"/>
                <a:gd name="T6" fmla="*/ 2147483646 w 1068"/>
                <a:gd name="T7" fmla="*/ 2147483646 h 534"/>
                <a:gd name="T8" fmla="*/ 2147483646 w 1068"/>
                <a:gd name="T9" fmla="*/ 2147483646 h 534"/>
                <a:gd name="T10" fmla="*/ 2147483646 w 1068"/>
                <a:gd name="T11" fmla="*/ 2147483646 h 534"/>
                <a:gd name="T12" fmla="*/ 2147483646 w 1068"/>
                <a:gd name="T13" fmla="*/ 2147483646 h 534"/>
                <a:gd name="T14" fmla="*/ 2147483646 w 1068"/>
                <a:gd name="T15" fmla="*/ 2147483646 h 534"/>
                <a:gd name="T16" fmla="*/ 2147483646 w 1068"/>
                <a:gd name="T17" fmla="*/ 2147483646 h 534"/>
                <a:gd name="T18" fmla="*/ 2147483646 w 1068"/>
                <a:gd name="T19" fmla="*/ 2147483646 h 534"/>
                <a:gd name="T20" fmla="*/ 2147483646 w 1068"/>
                <a:gd name="T21" fmla="*/ 2147483646 h 534"/>
                <a:gd name="T22" fmla="*/ 2147483646 w 1068"/>
                <a:gd name="T23" fmla="*/ 2147483646 h 534"/>
                <a:gd name="T24" fmla="*/ 2147483646 w 1068"/>
                <a:gd name="T25" fmla="*/ 2147483646 h 534"/>
                <a:gd name="T26" fmla="*/ 2147483646 w 1068"/>
                <a:gd name="T27" fmla="*/ 2147483646 h 534"/>
                <a:gd name="T28" fmla="*/ 2147483646 w 1068"/>
                <a:gd name="T29" fmla="*/ 2147483646 h 534"/>
                <a:gd name="T30" fmla="*/ 2147483646 w 1068"/>
                <a:gd name="T31" fmla="*/ 2147483646 h 534"/>
                <a:gd name="T32" fmla="*/ 2147483646 w 1068"/>
                <a:gd name="T33" fmla="*/ 2147483646 h 534"/>
                <a:gd name="T34" fmla="*/ 2147483646 w 1068"/>
                <a:gd name="T35" fmla="*/ 2147483646 h 534"/>
                <a:gd name="T36" fmla="*/ 2147483646 w 1068"/>
                <a:gd name="T37" fmla="*/ 2147483646 h 534"/>
                <a:gd name="T38" fmla="*/ 0 w 1068"/>
                <a:gd name="T39" fmla="*/ 2147483646 h 534"/>
                <a:gd name="T40" fmla="*/ 2147483646 w 1068"/>
                <a:gd name="T41" fmla="*/ 2147483646 h 534"/>
                <a:gd name="T42" fmla="*/ 2147483646 w 1068"/>
                <a:gd name="T43" fmla="*/ 2147483646 h 534"/>
                <a:gd name="T44" fmla="*/ 2147483646 w 1068"/>
                <a:gd name="T45" fmla="*/ 2147483646 h 534"/>
                <a:gd name="T46" fmla="*/ 2147483646 w 1068"/>
                <a:gd name="T47" fmla="*/ 2147483646 h 534"/>
                <a:gd name="T48" fmla="*/ 2147483646 w 1068"/>
                <a:gd name="T49" fmla="*/ 2147483646 h 534"/>
                <a:gd name="T50" fmla="*/ 2147483646 w 1068"/>
                <a:gd name="T51" fmla="*/ 2147483646 h 534"/>
                <a:gd name="T52" fmla="*/ 2147483646 w 1068"/>
                <a:gd name="T53" fmla="*/ 2147483646 h 534"/>
                <a:gd name="T54" fmla="*/ 2147483646 w 1068"/>
                <a:gd name="T55" fmla="*/ 2147483646 h 534"/>
                <a:gd name="T56" fmla="*/ 2147483646 w 1068"/>
                <a:gd name="T57" fmla="*/ 2147483646 h 534"/>
                <a:gd name="T58" fmla="*/ 2147483646 w 1068"/>
                <a:gd name="T59" fmla="*/ 2147483646 h 534"/>
                <a:gd name="T60" fmla="*/ 2147483646 w 1068"/>
                <a:gd name="T61" fmla="*/ 2147483646 h 534"/>
                <a:gd name="T62" fmla="*/ 2147483646 w 1068"/>
                <a:gd name="T63" fmla="*/ 2147483646 h 534"/>
                <a:gd name="T64" fmla="*/ 2147483646 w 1068"/>
                <a:gd name="T65" fmla="*/ 2147483646 h 534"/>
                <a:gd name="T66" fmla="*/ 2147483646 w 1068"/>
                <a:gd name="T67" fmla="*/ 2147483646 h 534"/>
                <a:gd name="T68" fmla="*/ 2147483646 w 1068"/>
                <a:gd name="T69" fmla="*/ 2147483646 h 534"/>
                <a:gd name="T70" fmla="*/ 2147483646 w 1068"/>
                <a:gd name="T71" fmla="*/ 2147483646 h 534"/>
                <a:gd name="T72" fmla="*/ 2147483646 w 1068"/>
                <a:gd name="T73" fmla="*/ 2147483646 h 534"/>
                <a:gd name="T74" fmla="*/ 2147483646 w 1068"/>
                <a:gd name="T75" fmla="*/ 2147483646 h 534"/>
                <a:gd name="T76" fmla="*/ 2147483646 w 1068"/>
                <a:gd name="T77" fmla="*/ 2147483646 h 534"/>
                <a:gd name="T78" fmla="*/ 2147483646 w 1068"/>
                <a:gd name="T79" fmla="*/ 2147483646 h 534"/>
                <a:gd name="T80" fmla="*/ 2147483646 w 1068"/>
                <a:gd name="T81" fmla="*/ 2147483646 h 534"/>
                <a:gd name="T82" fmla="*/ 2147483646 w 1068"/>
                <a:gd name="T83" fmla="*/ 2147483646 h 534"/>
                <a:gd name="T84" fmla="*/ 2147483646 w 1068"/>
                <a:gd name="T85" fmla="*/ 2147483646 h 534"/>
                <a:gd name="T86" fmla="*/ 2147483646 w 1068"/>
                <a:gd name="T87" fmla="*/ 2147483646 h 534"/>
                <a:gd name="T88" fmla="*/ 2147483646 w 1068"/>
                <a:gd name="T89" fmla="*/ 2147483646 h 534"/>
                <a:gd name="T90" fmla="*/ 2147483646 w 1068"/>
                <a:gd name="T91" fmla="*/ 2147483646 h 534"/>
                <a:gd name="T92" fmla="*/ 2147483646 w 1068"/>
                <a:gd name="T93" fmla="*/ 2147483646 h 534"/>
                <a:gd name="T94" fmla="*/ 2147483646 w 1068"/>
                <a:gd name="T95" fmla="*/ 2147483646 h 534"/>
                <a:gd name="T96" fmla="*/ 2147483646 w 1068"/>
                <a:gd name="T97" fmla="*/ 2147483646 h 534"/>
                <a:gd name="T98" fmla="*/ 2147483646 w 1068"/>
                <a:gd name="T99" fmla="*/ 2147483646 h 534"/>
                <a:gd name="T100" fmla="*/ 2147483646 w 1068"/>
                <a:gd name="T101" fmla="*/ 2147483646 h 534"/>
                <a:gd name="T102" fmla="*/ 2147483646 w 1068"/>
                <a:gd name="T103" fmla="*/ 2147483646 h 534"/>
                <a:gd name="T104" fmla="*/ 2147483646 w 1068"/>
                <a:gd name="T105" fmla="*/ 2147483646 h 534"/>
                <a:gd name="T106" fmla="*/ 2147483646 w 1068"/>
                <a:gd name="T107" fmla="*/ 2147483646 h 534"/>
                <a:gd name="T108" fmla="*/ 2147483646 w 1068"/>
                <a:gd name="T109" fmla="*/ 2147483646 h 534"/>
                <a:gd name="T110" fmla="*/ 2147483646 w 1068"/>
                <a:gd name="T111" fmla="*/ 2147483646 h 534"/>
                <a:gd name="T112" fmla="*/ 2147483646 w 1068"/>
                <a:gd name="T113" fmla="*/ 2147483646 h 53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068"/>
                <a:gd name="T172" fmla="*/ 0 h 534"/>
                <a:gd name="T173" fmla="*/ 1068 w 1068"/>
                <a:gd name="T174" fmla="*/ 534 h 53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068" h="534">
                  <a:moveTo>
                    <a:pt x="1068" y="464"/>
                  </a:moveTo>
                  <a:lnTo>
                    <a:pt x="1068" y="464"/>
                  </a:lnTo>
                  <a:lnTo>
                    <a:pt x="1067" y="451"/>
                  </a:lnTo>
                  <a:lnTo>
                    <a:pt x="1064" y="441"/>
                  </a:lnTo>
                  <a:lnTo>
                    <a:pt x="1058" y="434"/>
                  </a:lnTo>
                  <a:lnTo>
                    <a:pt x="1053" y="430"/>
                  </a:lnTo>
                  <a:lnTo>
                    <a:pt x="1047" y="427"/>
                  </a:lnTo>
                  <a:lnTo>
                    <a:pt x="1043" y="426"/>
                  </a:lnTo>
                  <a:lnTo>
                    <a:pt x="1037" y="426"/>
                  </a:lnTo>
                  <a:lnTo>
                    <a:pt x="1036" y="426"/>
                  </a:lnTo>
                  <a:lnTo>
                    <a:pt x="1029" y="394"/>
                  </a:lnTo>
                  <a:lnTo>
                    <a:pt x="1019" y="361"/>
                  </a:lnTo>
                  <a:lnTo>
                    <a:pt x="1012" y="346"/>
                  </a:lnTo>
                  <a:lnTo>
                    <a:pt x="1005" y="332"/>
                  </a:lnTo>
                  <a:lnTo>
                    <a:pt x="998" y="318"/>
                  </a:lnTo>
                  <a:lnTo>
                    <a:pt x="990" y="304"/>
                  </a:lnTo>
                  <a:lnTo>
                    <a:pt x="980" y="290"/>
                  </a:lnTo>
                  <a:lnTo>
                    <a:pt x="970" y="279"/>
                  </a:lnTo>
                  <a:lnTo>
                    <a:pt x="959" y="266"/>
                  </a:lnTo>
                  <a:lnTo>
                    <a:pt x="946" y="256"/>
                  </a:lnTo>
                  <a:lnTo>
                    <a:pt x="934" y="246"/>
                  </a:lnTo>
                  <a:lnTo>
                    <a:pt x="918" y="237"/>
                  </a:lnTo>
                  <a:lnTo>
                    <a:pt x="904" y="228"/>
                  </a:lnTo>
                  <a:lnTo>
                    <a:pt x="887" y="223"/>
                  </a:lnTo>
                  <a:lnTo>
                    <a:pt x="875" y="195"/>
                  </a:lnTo>
                  <a:lnTo>
                    <a:pt x="861" y="168"/>
                  </a:lnTo>
                  <a:lnTo>
                    <a:pt x="844" y="144"/>
                  </a:lnTo>
                  <a:lnTo>
                    <a:pt x="827" y="122"/>
                  </a:lnTo>
                  <a:lnTo>
                    <a:pt x="807" y="102"/>
                  </a:lnTo>
                  <a:lnTo>
                    <a:pt x="788" y="82"/>
                  </a:lnTo>
                  <a:lnTo>
                    <a:pt x="768" y="67"/>
                  </a:lnTo>
                  <a:lnTo>
                    <a:pt x="746" y="52"/>
                  </a:lnTo>
                  <a:lnTo>
                    <a:pt x="723" y="39"/>
                  </a:lnTo>
                  <a:lnTo>
                    <a:pt x="700" y="28"/>
                  </a:lnTo>
                  <a:lnTo>
                    <a:pt x="676" y="19"/>
                  </a:lnTo>
                  <a:lnTo>
                    <a:pt x="651" y="11"/>
                  </a:lnTo>
                  <a:lnTo>
                    <a:pt x="627" y="5"/>
                  </a:lnTo>
                  <a:lnTo>
                    <a:pt x="602" y="3"/>
                  </a:lnTo>
                  <a:lnTo>
                    <a:pt x="575" y="0"/>
                  </a:lnTo>
                  <a:lnTo>
                    <a:pt x="550" y="0"/>
                  </a:lnTo>
                  <a:lnTo>
                    <a:pt x="524" y="1"/>
                  </a:lnTo>
                  <a:lnTo>
                    <a:pt x="498" y="5"/>
                  </a:lnTo>
                  <a:lnTo>
                    <a:pt x="473" y="10"/>
                  </a:lnTo>
                  <a:lnTo>
                    <a:pt x="447" y="17"/>
                  </a:lnTo>
                  <a:lnTo>
                    <a:pt x="424" y="26"/>
                  </a:lnTo>
                  <a:lnTo>
                    <a:pt x="398" y="36"/>
                  </a:lnTo>
                  <a:lnTo>
                    <a:pt x="376" y="49"/>
                  </a:lnTo>
                  <a:lnTo>
                    <a:pt x="352" y="61"/>
                  </a:lnTo>
                  <a:lnTo>
                    <a:pt x="331" y="78"/>
                  </a:lnTo>
                  <a:lnTo>
                    <a:pt x="310" y="95"/>
                  </a:lnTo>
                  <a:lnTo>
                    <a:pt x="289" y="113"/>
                  </a:lnTo>
                  <a:lnTo>
                    <a:pt x="271" y="134"/>
                  </a:lnTo>
                  <a:lnTo>
                    <a:pt x="253" y="157"/>
                  </a:lnTo>
                  <a:lnTo>
                    <a:pt x="236" y="181"/>
                  </a:lnTo>
                  <a:lnTo>
                    <a:pt x="222" y="207"/>
                  </a:lnTo>
                  <a:lnTo>
                    <a:pt x="208" y="234"/>
                  </a:lnTo>
                  <a:lnTo>
                    <a:pt x="192" y="234"/>
                  </a:lnTo>
                  <a:lnTo>
                    <a:pt x="178" y="235"/>
                  </a:lnTo>
                  <a:lnTo>
                    <a:pt x="164" y="238"/>
                  </a:lnTo>
                  <a:lnTo>
                    <a:pt x="152" y="241"/>
                  </a:lnTo>
                  <a:lnTo>
                    <a:pt x="139" y="245"/>
                  </a:lnTo>
                  <a:lnTo>
                    <a:pt x="126" y="251"/>
                  </a:lnTo>
                  <a:lnTo>
                    <a:pt x="115" y="256"/>
                  </a:lnTo>
                  <a:lnTo>
                    <a:pt x="105" y="262"/>
                  </a:lnTo>
                  <a:lnTo>
                    <a:pt x="96" y="269"/>
                  </a:lnTo>
                  <a:lnTo>
                    <a:pt x="86" y="277"/>
                  </a:lnTo>
                  <a:lnTo>
                    <a:pt x="69" y="294"/>
                  </a:lnTo>
                  <a:lnTo>
                    <a:pt x="54" y="312"/>
                  </a:lnTo>
                  <a:lnTo>
                    <a:pt x="41" y="333"/>
                  </a:lnTo>
                  <a:lnTo>
                    <a:pt x="30" y="357"/>
                  </a:lnTo>
                  <a:lnTo>
                    <a:pt x="21" y="381"/>
                  </a:lnTo>
                  <a:lnTo>
                    <a:pt x="14" y="405"/>
                  </a:lnTo>
                  <a:lnTo>
                    <a:pt x="9" y="431"/>
                  </a:lnTo>
                  <a:lnTo>
                    <a:pt x="5" y="457"/>
                  </a:lnTo>
                  <a:lnTo>
                    <a:pt x="2" y="483"/>
                  </a:lnTo>
                  <a:lnTo>
                    <a:pt x="0" y="508"/>
                  </a:lnTo>
                  <a:lnTo>
                    <a:pt x="0" y="534"/>
                  </a:lnTo>
                  <a:lnTo>
                    <a:pt x="141" y="534"/>
                  </a:lnTo>
                  <a:lnTo>
                    <a:pt x="135" y="521"/>
                  </a:lnTo>
                  <a:lnTo>
                    <a:pt x="131" y="507"/>
                  </a:lnTo>
                  <a:lnTo>
                    <a:pt x="128" y="492"/>
                  </a:lnTo>
                  <a:lnTo>
                    <a:pt x="126" y="478"/>
                  </a:lnTo>
                  <a:lnTo>
                    <a:pt x="128" y="464"/>
                  </a:lnTo>
                  <a:lnTo>
                    <a:pt x="129" y="451"/>
                  </a:lnTo>
                  <a:lnTo>
                    <a:pt x="134" y="438"/>
                  </a:lnTo>
                  <a:lnTo>
                    <a:pt x="138" y="426"/>
                  </a:lnTo>
                  <a:lnTo>
                    <a:pt x="143" y="415"/>
                  </a:lnTo>
                  <a:lnTo>
                    <a:pt x="150" y="405"/>
                  </a:lnTo>
                  <a:lnTo>
                    <a:pt x="157" y="394"/>
                  </a:lnTo>
                  <a:lnTo>
                    <a:pt x="167" y="385"/>
                  </a:lnTo>
                  <a:lnTo>
                    <a:pt x="177" y="377"/>
                  </a:lnTo>
                  <a:lnTo>
                    <a:pt x="187" y="368"/>
                  </a:lnTo>
                  <a:lnTo>
                    <a:pt x="198" y="363"/>
                  </a:lnTo>
                  <a:lnTo>
                    <a:pt x="211" y="357"/>
                  </a:lnTo>
                  <a:lnTo>
                    <a:pt x="223" y="353"/>
                  </a:lnTo>
                  <a:lnTo>
                    <a:pt x="236" y="349"/>
                  </a:lnTo>
                  <a:lnTo>
                    <a:pt x="250" y="347"/>
                  </a:lnTo>
                  <a:lnTo>
                    <a:pt x="262" y="347"/>
                  </a:lnTo>
                  <a:lnTo>
                    <a:pt x="276" y="347"/>
                  </a:lnTo>
                  <a:lnTo>
                    <a:pt x="290" y="349"/>
                  </a:lnTo>
                  <a:lnTo>
                    <a:pt x="303" y="353"/>
                  </a:lnTo>
                  <a:lnTo>
                    <a:pt x="316" y="357"/>
                  </a:lnTo>
                  <a:lnTo>
                    <a:pt x="328" y="363"/>
                  </a:lnTo>
                  <a:lnTo>
                    <a:pt x="339" y="368"/>
                  </a:lnTo>
                  <a:lnTo>
                    <a:pt x="349" y="377"/>
                  </a:lnTo>
                  <a:lnTo>
                    <a:pt x="359" y="385"/>
                  </a:lnTo>
                  <a:lnTo>
                    <a:pt x="369" y="394"/>
                  </a:lnTo>
                  <a:lnTo>
                    <a:pt x="376" y="405"/>
                  </a:lnTo>
                  <a:lnTo>
                    <a:pt x="383" y="415"/>
                  </a:lnTo>
                  <a:lnTo>
                    <a:pt x="389" y="426"/>
                  </a:lnTo>
                  <a:lnTo>
                    <a:pt x="393" y="438"/>
                  </a:lnTo>
                  <a:lnTo>
                    <a:pt x="397" y="451"/>
                  </a:lnTo>
                  <a:lnTo>
                    <a:pt x="398" y="464"/>
                  </a:lnTo>
                  <a:lnTo>
                    <a:pt x="400" y="478"/>
                  </a:lnTo>
                  <a:lnTo>
                    <a:pt x="398" y="492"/>
                  </a:lnTo>
                  <a:lnTo>
                    <a:pt x="396" y="507"/>
                  </a:lnTo>
                  <a:lnTo>
                    <a:pt x="391" y="521"/>
                  </a:lnTo>
                  <a:lnTo>
                    <a:pt x="386" y="534"/>
                  </a:lnTo>
                  <a:lnTo>
                    <a:pt x="722" y="534"/>
                  </a:lnTo>
                  <a:lnTo>
                    <a:pt x="716" y="521"/>
                  </a:lnTo>
                  <a:lnTo>
                    <a:pt x="712" y="507"/>
                  </a:lnTo>
                  <a:lnTo>
                    <a:pt x="709" y="492"/>
                  </a:lnTo>
                  <a:lnTo>
                    <a:pt x="708" y="478"/>
                  </a:lnTo>
                  <a:lnTo>
                    <a:pt x="709" y="464"/>
                  </a:lnTo>
                  <a:lnTo>
                    <a:pt x="711" y="451"/>
                  </a:lnTo>
                  <a:lnTo>
                    <a:pt x="715" y="438"/>
                  </a:lnTo>
                  <a:lnTo>
                    <a:pt x="719" y="426"/>
                  </a:lnTo>
                  <a:lnTo>
                    <a:pt x="725" y="415"/>
                  </a:lnTo>
                  <a:lnTo>
                    <a:pt x="732" y="405"/>
                  </a:lnTo>
                  <a:lnTo>
                    <a:pt x="739" y="394"/>
                  </a:lnTo>
                  <a:lnTo>
                    <a:pt x="749" y="385"/>
                  </a:lnTo>
                  <a:lnTo>
                    <a:pt x="758" y="377"/>
                  </a:lnTo>
                  <a:lnTo>
                    <a:pt x="768" y="368"/>
                  </a:lnTo>
                  <a:lnTo>
                    <a:pt x="779" y="363"/>
                  </a:lnTo>
                  <a:lnTo>
                    <a:pt x="792" y="357"/>
                  </a:lnTo>
                  <a:lnTo>
                    <a:pt x="805" y="353"/>
                  </a:lnTo>
                  <a:lnTo>
                    <a:pt x="817" y="349"/>
                  </a:lnTo>
                  <a:lnTo>
                    <a:pt x="831" y="347"/>
                  </a:lnTo>
                  <a:lnTo>
                    <a:pt x="844" y="347"/>
                  </a:lnTo>
                  <a:lnTo>
                    <a:pt x="858" y="347"/>
                  </a:lnTo>
                  <a:lnTo>
                    <a:pt x="871" y="349"/>
                  </a:lnTo>
                  <a:lnTo>
                    <a:pt x="883" y="351"/>
                  </a:lnTo>
                  <a:lnTo>
                    <a:pt x="894" y="356"/>
                  </a:lnTo>
                  <a:lnTo>
                    <a:pt x="907" y="361"/>
                  </a:lnTo>
                  <a:lnTo>
                    <a:pt x="917" y="367"/>
                  </a:lnTo>
                  <a:lnTo>
                    <a:pt x="928" y="374"/>
                  </a:lnTo>
                  <a:lnTo>
                    <a:pt x="936" y="381"/>
                  </a:lnTo>
                  <a:lnTo>
                    <a:pt x="946" y="389"/>
                  </a:lnTo>
                  <a:lnTo>
                    <a:pt x="953" y="399"/>
                  </a:lnTo>
                  <a:lnTo>
                    <a:pt x="960" y="409"/>
                  </a:lnTo>
                  <a:lnTo>
                    <a:pt x="967" y="419"/>
                  </a:lnTo>
                  <a:lnTo>
                    <a:pt x="971" y="430"/>
                  </a:lnTo>
                  <a:lnTo>
                    <a:pt x="976" y="441"/>
                  </a:lnTo>
                  <a:lnTo>
                    <a:pt x="978" y="454"/>
                  </a:lnTo>
                  <a:lnTo>
                    <a:pt x="980" y="465"/>
                  </a:lnTo>
                  <a:lnTo>
                    <a:pt x="981" y="476"/>
                  </a:lnTo>
                  <a:lnTo>
                    <a:pt x="981" y="478"/>
                  </a:lnTo>
                  <a:lnTo>
                    <a:pt x="980" y="492"/>
                  </a:lnTo>
                  <a:lnTo>
                    <a:pt x="977" y="507"/>
                  </a:lnTo>
                  <a:lnTo>
                    <a:pt x="973" y="521"/>
                  </a:lnTo>
                  <a:lnTo>
                    <a:pt x="967" y="534"/>
                  </a:lnTo>
                  <a:lnTo>
                    <a:pt x="1040" y="534"/>
                  </a:lnTo>
                  <a:lnTo>
                    <a:pt x="1041" y="521"/>
                  </a:lnTo>
                  <a:lnTo>
                    <a:pt x="1050" y="518"/>
                  </a:lnTo>
                  <a:lnTo>
                    <a:pt x="1055" y="515"/>
                  </a:lnTo>
                  <a:lnTo>
                    <a:pt x="1061" y="510"/>
                  </a:lnTo>
                  <a:lnTo>
                    <a:pt x="1064" y="503"/>
                  </a:lnTo>
                  <a:lnTo>
                    <a:pt x="1067" y="496"/>
                  </a:lnTo>
                  <a:lnTo>
                    <a:pt x="1068" y="486"/>
                  </a:lnTo>
                  <a:lnTo>
                    <a:pt x="1068" y="464"/>
                  </a:lnTo>
                  <a:close/>
                  <a:moveTo>
                    <a:pt x="530" y="258"/>
                  </a:moveTo>
                  <a:lnTo>
                    <a:pt x="288" y="258"/>
                  </a:lnTo>
                  <a:lnTo>
                    <a:pt x="286" y="255"/>
                  </a:lnTo>
                  <a:lnTo>
                    <a:pt x="288" y="239"/>
                  </a:lnTo>
                  <a:lnTo>
                    <a:pt x="292" y="224"/>
                  </a:lnTo>
                  <a:lnTo>
                    <a:pt x="297" y="209"/>
                  </a:lnTo>
                  <a:lnTo>
                    <a:pt x="306" y="195"/>
                  </a:lnTo>
                  <a:lnTo>
                    <a:pt x="316" y="179"/>
                  </a:lnTo>
                  <a:lnTo>
                    <a:pt x="327" y="165"/>
                  </a:lnTo>
                  <a:lnTo>
                    <a:pt x="341" y="151"/>
                  </a:lnTo>
                  <a:lnTo>
                    <a:pt x="356" y="137"/>
                  </a:lnTo>
                  <a:lnTo>
                    <a:pt x="373" y="124"/>
                  </a:lnTo>
                  <a:lnTo>
                    <a:pt x="391" y="113"/>
                  </a:lnTo>
                  <a:lnTo>
                    <a:pt x="412" y="103"/>
                  </a:lnTo>
                  <a:lnTo>
                    <a:pt x="433" y="94"/>
                  </a:lnTo>
                  <a:lnTo>
                    <a:pt x="456" y="85"/>
                  </a:lnTo>
                  <a:lnTo>
                    <a:pt x="480" y="80"/>
                  </a:lnTo>
                  <a:lnTo>
                    <a:pt x="505" y="75"/>
                  </a:lnTo>
                  <a:lnTo>
                    <a:pt x="530" y="73"/>
                  </a:lnTo>
                  <a:lnTo>
                    <a:pt x="530" y="258"/>
                  </a:lnTo>
                  <a:close/>
                  <a:moveTo>
                    <a:pt x="589" y="258"/>
                  </a:moveTo>
                  <a:lnTo>
                    <a:pt x="589" y="74"/>
                  </a:lnTo>
                  <a:lnTo>
                    <a:pt x="614" y="77"/>
                  </a:lnTo>
                  <a:lnTo>
                    <a:pt x="637" y="82"/>
                  </a:lnTo>
                  <a:lnTo>
                    <a:pt x="659" y="89"/>
                  </a:lnTo>
                  <a:lnTo>
                    <a:pt x="679" y="98"/>
                  </a:lnTo>
                  <a:lnTo>
                    <a:pt x="698" y="108"/>
                  </a:lnTo>
                  <a:lnTo>
                    <a:pt x="718" y="117"/>
                  </a:lnTo>
                  <a:lnTo>
                    <a:pt x="735" y="130"/>
                  </a:lnTo>
                  <a:lnTo>
                    <a:pt x="750" y="143"/>
                  </a:lnTo>
                  <a:lnTo>
                    <a:pt x="764" y="155"/>
                  </a:lnTo>
                  <a:lnTo>
                    <a:pt x="777" y="169"/>
                  </a:lnTo>
                  <a:lnTo>
                    <a:pt x="788" y="183"/>
                  </a:lnTo>
                  <a:lnTo>
                    <a:pt x="796" y="199"/>
                  </a:lnTo>
                  <a:lnTo>
                    <a:pt x="805" y="213"/>
                  </a:lnTo>
                  <a:lnTo>
                    <a:pt x="810" y="228"/>
                  </a:lnTo>
                  <a:lnTo>
                    <a:pt x="814" y="242"/>
                  </a:lnTo>
                  <a:lnTo>
                    <a:pt x="816" y="258"/>
                  </a:lnTo>
                  <a:lnTo>
                    <a:pt x="589" y="258"/>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1" name="Freeform 29"/>
            <p:cNvSpPr>
              <a:spLocks noEditPoints="1" noChangeArrowheads="1"/>
            </p:cNvSpPr>
            <p:nvPr/>
          </p:nvSpPr>
          <p:spPr bwMode="auto">
            <a:xfrm>
              <a:off x="385763" y="195263"/>
              <a:ext cx="122238" cy="115888"/>
            </a:xfrm>
            <a:custGeom>
              <a:avLst/>
              <a:gdLst>
                <a:gd name="T0" fmla="*/ 2147483646 w 231"/>
                <a:gd name="T1" fmla="*/ 0 h 221"/>
                <a:gd name="T2" fmla="*/ 2147483646 w 231"/>
                <a:gd name="T3" fmla="*/ 2147483646 h 221"/>
                <a:gd name="T4" fmla="*/ 2147483646 w 231"/>
                <a:gd name="T5" fmla="*/ 2147483646 h 221"/>
                <a:gd name="T6" fmla="*/ 2147483646 w 231"/>
                <a:gd name="T7" fmla="*/ 2147483646 h 221"/>
                <a:gd name="T8" fmla="*/ 2147483646 w 231"/>
                <a:gd name="T9" fmla="*/ 2147483646 h 221"/>
                <a:gd name="T10" fmla="*/ 2147483646 w 231"/>
                <a:gd name="T11" fmla="*/ 2147483646 h 221"/>
                <a:gd name="T12" fmla="*/ 2147483646 w 231"/>
                <a:gd name="T13" fmla="*/ 2147483646 h 221"/>
                <a:gd name="T14" fmla="*/ 2147483646 w 231"/>
                <a:gd name="T15" fmla="*/ 2147483646 h 221"/>
                <a:gd name="T16" fmla="*/ 0 w 231"/>
                <a:gd name="T17" fmla="*/ 2147483646 h 221"/>
                <a:gd name="T18" fmla="*/ 0 w 231"/>
                <a:gd name="T19" fmla="*/ 2147483646 h 221"/>
                <a:gd name="T20" fmla="*/ 2147483646 w 231"/>
                <a:gd name="T21" fmla="*/ 2147483646 h 221"/>
                <a:gd name="T22" fmla="*/ 2147483646 w 231"/>
                <a:gd name="T23" fmla="*/ 2147483646 h 221"/>
                <a:gd name="T24" fmla="*/ 2147483646 w 231"/>
                <a:gd name="T25" fmla="*/ 2147483646 h 221"/>
                <a:gd name="T26" fmla="*/ 2147483646 w 231"/>
                <a:gd name="T27" fmla="*/ 2147483646 h 221"/>
                <a:gd name="T28" fmla="*/ 2147483646 w 231"/>
                <a:gd name="T29" fmla="*/ 2147483646 h 221"/>
                <a:gd name="T30" fmla="*/ 2147483646 w 231"/>
                <a:gd name="T31" fmla="*/ 2147483646 h 221"/>
                <a:gd name="T32" fmla="*/ 2147483646 w 231"/>
                <a:gd name="T33" fmla="*/ 2147483646 h 221"/>
                <a:gd name="T34" fmla="*/ 2147483646 w 231"/>
                <a:gd name="T35" fmla="*/ 2147483646 h 221"/>
                <a:gd name="T36" fmla="*/ 2147483646 w 231"/>
                <a:gd name="T37" fmla="*/ 2147483646 h 221"/>
                <a:gd name="T38" fmla="*/ 2147483646 w 231"/>
                <a:gd name="T39" fmla="*/ 2147483646 h 221"/>
                <a:gd name="T40" fmla="*/ 2147483646 w 231"/>
                <a:gd name="T41" fmla="*/ 2147483646 h 221"/>
                <a:gd name="T42" fmla="*/ 2147483646 w 231"/>
                <a:gd name="T43" fmla="*/ 2147483646 h 221"/>
                <a:gd name="T44" fmla="*/ 2147483646 w 231"/>
                <a:gd name="T45" fmla="*/ 2147483646 h 221"/>
                <a:gd name="T46" fmla="*/ 2147483646 w 231"/>
                <a:gd name="T47" fmla="*/ 2147483646 h 221"/>
                <a:gd name="T48" fmla="*/ 2147483646 w 231"/>
                <a:gd name="T49" fmla="*/ 2147483646 h 221"/>
                <a:gd name="T50" fmla="*/ 2147483646 w 231"/>
                <a:gd name="T51" fmla="*/ 2147483646 h 221"/>
                <a:gd name="T52" fmla="*/ 2147483646 w 231"/>
                <a:gd name="T53" fmla="*/ 2147483646 h 221"/>
                <a:gd name="T54" fmla="*/ 2147483646 w 231"/>
                <a:gd name="T55" fmla="*/ 2147483646 h 221"/>
                <a:gd name="T56" fmla="*/ 2147483646 w 231"/>
                <a:gd name="T57" fmla="*/ 2147483646 h 221"/>
                <a:gd name="T58" fmla="*/ 2147483646 w 231"/>
                <a:gd name="T59" fmla="*/ 2147483646 h 221"/>
                <a:gd name="T60" fmla="*/ 2147483646 w 231"/>
                <a:gd name="T61" fmla="*/ 2147483646 h 221"/>
                <a:gd name="T62" fmla="*/ 2147483646 w 231"/>
                <a:gd name="T63" fmla="*/ 2147483646 h 221"/>
                <a:gd name="T64" fmla="*/ 2147483646 w 231"/>
                <a:gd name="T65" fmla="*/ 2147483646 h 221"/>
                <a:gd name="T66" fmla="*/ 2147483646 w 231"/>
                <a:gd name="T67" fmla="*/ 0 h 221"/>
                <a:gd name="T68" fmla="*/ 2147483646 w 231"/>
                <a:gd name="T69" fmla="*/ 0 h 221"/>
                <a:gd name="T70" fmla="*/ 2147483646 w 231"/>
                <a:gd name="T71" fmla="*/ 2147483646 h 221"/>
                <a:gd name="T72" fmla="*/ 2147483646 w 231"/>
                <a:gd name="T73" fmla="*/ 2147483646 h 221"/>
                <a:gd name="T74" fmla="*/ 2147483646 w 231"/>
                <a:gd name="T75" fmla="*/ 2147483646 h 221"/>
                <a:gd name="T76" fmla="*/ 2147483646 w 231"/>
                <a:gd name="T77" fmla="*/ 2147483646 h 221"/>
                <a:gd name="T78" fmla="*/ 2147483646 w 231"/>
                <a:gd name="T79" fmla="*/ 2147483646 h 221"/>
                <a:gd name="T80" fmla="*/ 2147483646 w 231"/>
                <a:gd name="T81" fmla="*/ 2147483646 h 221"/>
                <a:gd name="T82" fmla="*/ 2147483646 w 231"/>
                <a:gd name="T83" fmla="*/ 2147483646 h 221"/>
                <a:gd name="T84" fmla="*/ 2147483646 w 231"/>
                <a:gd name="T85" fmla="*/ 2147483646 h 221"/>
                <a:gd name="T86" fmla="*/ 2147483646 w 231"/>
                <a:gd name="T87" fmla="*/ 2147483646 h 221"/>
                <a:gd name="T88" fmla="*/ 2147483646 w 231"/>
                <a:gd name="T89" fmla="*/ 2147483646 h 221"/>
                <a:gd name="T90" fmla="*/ 2147483646 w 231"/>
                <a:gd name="T91" fmla="*/ 2147483646 h 221"/>
                <a:gd name="T92" fmla="*/ 2147483646 w 231"/>
                <a:gd name="T93" fmla="*/ 2147483646 h 221"/>
                <a:gd name="T94" fmla="*/ 2147483646 w 231"/>
                <a:gd name="T95" fmla="*/ 2147483646 h 221"/>
                <a:gd name="T96" fmla="*/ 2147483646 w 231"/>
                <a:gd name="T97" fmla="*/ 2147483646 h 221"/>
                <a:gd name="T98" fmla="*/ 2147483646 w 231"/>
                <a:gd name="T99" fmla="*/ 2147483646 h 221"/>
                <a:gd name="T100" fmla="*/ 2147483646 w 231"/>
                <a:gd name="T101" fmla="*/ 2147483646 h 221"/>
                <a:gd name="T102" fmla="*/ 2147483646 w 231"/>
                <a:gd name="T103" fmla="*/ 2147483646 h 221"/>
                <a:gd name="T104" fmla="*/ 2147483646 w 231"/>
                <a:gd name="T105" fmla="*/ 2147483646 h 221"/>
                <a:gd name="T106" fmla="*/ 2147483646 w 231"/>
                <a:gd name="T107" fmla="*/ 2147483646 h 22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1"/>
                <a:gd name="T163" fmla="*/ 0 h 221"/>
                <a:gd name="T164" fmla="*/ 231 w 231"/>
                <a:gd name="T165" fmla="*/ 221 h 22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1" h="221">
                  <a:moveTo>
                    <a:pt x="115" y="0"/>
                  </a:moveTo>
                  <a:lnTo>
                    <a:pt x="115" y="0"/>
                  </a:lnTo>
                  <a:lnTo>
                    <a:pt x="104" y="0"/>
                  </a:lnTo>
                  <a:lnTo>
                    <a:pt x="92" y="1"/>
                  </a:lnTo>
                  <a:lnTo>
                    <a:pt x="81" y="4"/>
                  </a:lnTo>
                  <a:lnTo>
                    <a:pt x="70" y="8"/>
                  </a:lnTo>
                  <a:lnTo>
                    <a:pt x="60" y="13"/>
                  </a:lnTo>
                  <a:lnTo>
                    <a:pt x="50" y="18"/>
                  </a:lnTo>
                  <a:lnTo>
                    <a:pt x="42" y="25"/>
                  </a:lnTo>
                  <a:lnTo>
                    <a:pt x="34" y="32"/>
                  </a:lnTo>
                  <a:lnTo>
                    <a:pt x="27" y="39"/>
                  </a:lnTo>
                  <a:lnTo>
                    <a:pt x="20" y="48"/>
                  </a:lnTo>
                  <a:lnTo>
                    <a:pt x="14" y="57"/>
                  </a:lnTo>
                  <a:lnTo>
                    <a:pt x="8" y="67"/>
                  </a:lnTo>
                  <a:lnTo>
                    <a:pt x="4" y="77"/>
                  </a:lnTo>
                  <a:lnTo>
                    <a:pt x="1" y="88"/>
                  </a:lnTo>
                  <a:lnTo>
                    <a:pt x="0" y="98"/>
                  </a:lnTo>
                  <a:lnTo>
                    <a:pt x="0" y="111"/>
                  </a:lnTo>
                  <a:lnTo>
                    <a:pt x="0" y="122"/>
                  </a:lnTo>
                  <a:lnTo>
                    <a:pt x="1" y="132"/>
                  </a:lnTo>
                  <a:lnTo>
                    <a:pt x="4" y="143"/>
                  </a:lnTo>
                  <a:lnTo>
                    <a:pt x="8" y="153"/>
                  </a:lnTo>
                  <a:lnTo>
                    <a:pt x="14" y="162"/>
                  </a:lnTo>
                  <a:lnTo>
                    <a:pt x="20" y="172"/>
                  </a:lnTo>
                  <a:lnTo>
                    <a:pt x="27" y="181"/>
                  </a:lnTo>
                  <a:lnTo>
                    <a:pt x="34" y="188"/>
                  </a:lnTo>
                  <a:lnTo>
                    <a:pt x="42" y="195"/>
                  </a:lnTo>
                  <a:lnTo>
                    <a:pt x="50" y="202"/>
                  </a:lnTo>
                  <a:lnTo>
                    <a:pt x="60" y="207"/>
                  </a:lnTo>
                  <a:lnTo>
                    <a:pt x="70" y="211"/>
                  </a:lnTo>
                  <a:lnTo>
                    <a:pt x="81" y="216"/>
                  </a:lnTo>
                  <a:lnTo>
                    <a:pt x="92" y="218"/>
                  </a:lnTo>
                  <a:lnTo>
                    <a:pt x="104" y="220"/>
                  </a:lnTo>
                  <a:lnTo>
                    <a:pt x="115" y="221"/>
                  </a:lnTo>
                  <a:lnTo>
                    <a:pt x="128" y="220"/>
                  </a:lnTo>
                  <a:lnTo>
                    <a:pt x="139" y="218"/>
                  </a:lnTo>
                  <a:lnTo>
                    <a:pt x="150" y="216"/>
                  </a:lnTo>
                  <a:lnTo>
                    <a:pt x="161" y="211"/>
                  </a:lnTo>
                  <a:lnTo>
                    <a:pt x="171" y="207"/>
                  </a:lnTo>
                  <a:lnTo>
                    <a:pt x="181" y="202"/>
                  </a:lnTo>
                  <a:lnTo>
                    <a:pt x="189" y="195"/>
                  </a:lnTo>
                  <a:lnTo>
                    <a:pt x="198" y="188"/>
                  </a:lnTo>
                  <a:lnTo>
                    <a:pt x="205" y="181"/>
                  </a:lnTo>
                  <a:lnTo>
                    <a:pt x="212" y="172"/>
                  </a:lnTo>
                  <a:lnTo>
                    <a:pt x="217" y="162"/>
                  </a:lnTo>
                  <a:lnTo>
                    <a:pt x="223" y="153"/>
                  </a:lnTo>
                  <a:lnTo>
                    <a:pt x="226" y="143"/>
                  </a:lnTo>
                  <a:lnTo>
                    <a:pt x="228" y="132"/>
                  </a:lnTo>
                  <a:lnTo>
                    <a:pt x="231" y="122"/>
                  </a:lnTo>
                  <a:lnTo>
                    <a:pt x="231" y="111"/>
                  </a:lnTo>
                  <a:lnTo>
                    <a:pt x="231" y="98"/>
                  </a:lnTo>
                  <a:lnTo>
                    <a:pt x="228" y="88"/>
                  </a:lnTo>
                  <a:lnTo>
                    <a:pt x="226" y="77"/>
                  </a:lnTo>
                  <a:lnTo>
                    <a:pt x="223" y="67"/>
                  </a:lnTo>
                  <a:lnTo>
                    <a:pt x="217" y="57"/>
                  </a:lnTo>
                  <a:lnTo>
                    <a:pt x="212" y="48"/>
                  </a:lnTo>
                  <a:lnTo>
                    <a:pt x="205" y="39"/>
                  </a:lnTo>
                  <a:lnTo>
                    <a:pt x="198" y="32"/>
                  </a:lnTo>
                  <a:lnTo>
                    <a:pt x="189" y="25"/>
                  </a:lnTo>
                  <a:lnTo>
                    <a:pt x="181" y="18"/>
                  </a:lnTo>
                  <a:lnTo>
                    <a:pt x="171" y="13"/>
                  </a:lnTo>
                  <a:lnTo>
                    <a:pt x="161" y="8"/>
                  </a:lnTo>
                  <a:lnTo>
                    <a:pt x="150" y="4"/>
                  </a:lnTo>
                  <a:lnTo>
                    <a:pt x="139" y="1"/>
                  </a:lnTo>
                  <a:lnTo>
                    <a:pt x="128" y="0"/>
                  </a:lnTo>
                  <a:lnTo>
                    <a:pt x="115" y="0"/>
                  </a:lnTo>
                  <a:close/>
                  <a:moveTo>
                    <a:pt x="116" y="153"/>
                  </a:moveTo>
                  <a:lnTo>
                    <a:pt x="116" y="153"/>
                  </a:lnTo>
                  <a:lnTo>
                    <a:pt x="107" y="151"/>
                  </a:lnTo>
                  <a:lnTo>
                    <a:pt x="98" y="148"/>
                  </a:lnTo>
                  <a:lnTo>
                    <a:pt x="91" y="144"/>
                  </a:lnTo>
                  <a:lnTo>
                    <a:pt x="84" y="139"/>
                  </a:lnTo>
                  <a:lnTo>
                    <a:pt x="78" y="132"/>
                  </a:lnTo>
                  <a:lnTo>
                    <a:pt x="74" y="125"/>
                  </a:lnTo>
                  <a:lnTo>
                    <a:pt x="71" y="116"/>
                  </a:lnTo>
                  <a:lnTo>
                    <a:pt x="71" y="108"/>
                  </a:lnTo>
                  <a:lnTo>
                    <a:pt x="71" y="98"/>
                  </a:lnTo>
                  <a:lnTo>
                    <a:pt x="74" y="90"/>
                  </a:lnTo>
                  <a:lnTo>
                    <a:pt x="78" y="83"/>
                  </a:lnTo>
                  <a:lnTo>
                    <a:pt x="84" y="76"/>
                  </a:lnTo>
                  <a:lnTo>
                    <a:pt x="91" y="70"/>
                  </a:lnTo>
                  <a:lnTo>
                    <a:pt x="98" y="66"/>
                  </a:lnTo>
                  <a:lnTo>
                    <a:pt x="107" y="63"/>
                  </a:lnTo>
                  <a:lnTo>
                    <a:pt x="116" y="62"/>
                  </a:lnTo>
                  <a:lnTo>
                    <a:pt x="125" y="63"/>
                  </a:lnTo>
                  <a:lnTo>
                    <a:pt x="133" y="66"/>
                  </a:lnTo>
                  <a:lnTo>
                    <a:pt x="142" y="70"/>
                  </a:lnTo>
                  <a:lnTo>
                    <a:pt x="147" y="76"/>
                  </a:lnTo>
                  <a:lnTo>
                    <a:pt x="153" y="83"/>
                  </a:lnTo>
                  <a:lnTo>
                    <a:pt x="157" y="90"/>
                  </a:lnTo>
                  <a:lnTo>
                    <a:pt x="160" y="98"/>
                  </a:lnTo>
                  <a:lnTo>
                    <a:pt x="161" y="108"/>
                  </a:lnTo>
                  <a:lnTo>
                    <a:pt x="160" y="116"/>
                  </a:lnTo>
                  <a:lnTo>
                    <a:pt x="157" y="125"/>
                  </a:lnTo>
                  <a:lnTo>
                    <a:pt x="153" y="132"/>
                  </a:lnTo>
                  <a:lnTo>
                    <a:pt x="147" y="139"/>
                  </a:lnTo>
                  <a:lnTo>
                    <a:pt x="142" y="144"/>
                  </a:lnTo>
                  <a:lnTo>
                    <a:pt x="133" y="148"/>
                  </a:lnTo>
                  <a:lnTo>
                    <a:pt x="125" y="151"/>
                  </a:lnTo>
                  <a:lnTo>
                    <a:pt x="116" y="153"/>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2" name="Freeform 30"/>
            <p:cNvSpPr>
              <a:spLocks noEditPoints="1" noChangeArrowheads="1"/>
            </p:cNvSpPr>
            <p:nvPr/>
          </p:nvSpPr>
          <p:spPr bwMode="auto">
            <a:xfrm>
              <a:off x="77788" y="195263"/>
              <a:ext cx="122238" cy="115888"/>
            </a:xfrm>
            <a:custGeom>
              <a:avLst/>
              <a:gdLst>
                <a:gd name="T0" fmla="*/ 2147483646 w 231"/>
                <a:gd name="T1" fmla="*/ 0 h 221"/>
                <a:gd name="T2" fmla="*/ 2147483646 w 231"/>
                <a:gd name="T3" fmla="*/ 2147483646 h 221"/>
                <a:gd name="T4" fmla="*/ 2147483646 w 231"/>
                <a:gd name="T5" fmla="*/ 2147483646 h 221"/>
                <a:gd name="T6" fmla="*/ 2147483646 w 231"/>
                <a:gd name="T7" fmla="*/ 2147483646 h 221"/>
                <a:gd name="T8" fmla="*/ 2147483646 w 231"/>
                <a:gd name="T9" fmla="*/ 2147483646 h 221"/>
                <a:gd name="T10" fmla="*/ 2147483646 w 231"/>
                <a:gd name="T11" fmla="*/ 2147483646 h 221"/>
                <a:gd name="T12" fmla="*/ 2147483646 w 231"/>
                <a:gd name="T13" fmla="*/ 2147483646 h 221"/>
                <a:gd name="T14" fmla="*/ 2147483646 w 231"/>
                <a:gd name="T15" fmla="*/ 2147483646 h 221"/>
                <a:gd name="T16" fmla="*/ 0 w 231"/>
                <a:gd name="T17" fmla="*/ 2147483646 h 221"/>
                <a:gd name="T18" fmla="*/ 0 w 231"/>
                <a:gd name="T19" fmla="*/ 2147483646 h 221"/>
                <a:gd name="T20" fmla="*/ 2147483646 w 231"/>
                <a:gd name="T21" fmla="*/ 2147483646 h 221"/>
                <a:gd name="T22" fmla="*/ 2147483646 w 231"/>
                <a:gd name="T23" fmla="*/ 2147483646 h 221"/>
                <a:gd name="T24" fmla="*/ 2147483646 w 231"/>
                <a:gd name="T25" fmla="*/ 2147483646 h 221"/>
                <a:gd name="T26" fmla="*/ 2147483646 w 231"/>
                <a:gd name="T27" fmla="*/ 2147483646 h 221"/>
                <a:gd name="T28" fmla="*/ 2147483646 w 231"/>
                <a:gd name="T29" fmla="*/ 2147483646 h 221"/>
                <a:gd name="T30" fmla="*/ 2147483646 w 231"/>
                <a:gd name="T31" fmla="*/ 2147483646 h 221"/>
                <a:gd name="T32" fmla="*/ 2147483646 w 231"/>
                <a:gd name="T33" fmla="*/ 2147483646 h 221"/>
                <a:gd name="T34" fmla="*/ 2147483646 w 231"/>
                <a:gd name="T35" fmla="*/ 2147483646 h 221"/>
                <a:gd name="T36" fmla="*/ 2147483646 w 231"/>
                <a:gd name="T37" fmla="*/ 2147483646 h 221"/>
                <a:gd name="T38" fmla="*/ 2147483646 w 231"/>
                <a:gd name="T39" fmla="*/ 2147483646 h 221"/>
                <a:gd name="T40" fmla="*/ 2147483646 w 231"/>
                <a:gd name="T41" fmla="*/ 2147483646 h 221"/>
                <a:gd name="T42" fmla="*/ 2147483646 w 231"/>
                <a:gd name="T43" fmla="*/ 2147483646 h 221"/>
                <a:gd name="T44" fmla="*/ 2147483646 w 231"/>
                <a:gd name="T45" fmla="*/ 2147483646 h 221"/>
                <a:gd name="T46" fmla="*/ 2147483646 w 231"/>
                <a:gd name="T47" fmla="*/ 2147483646 h 221"/>
                <a:gd name="T48" fmla="*/ 2147483646 w 231"/>
                <a:gd name="T49" fmla="*/ 2147483646 h 221"/>
                <a:gd name="T50" fmla="*/ 2147483646 w 231"/>
                <a:gd name="T51" fmla="*/ 2147483646 h 221"/>
                <a:gd name="T52" fmla="*/ 2147483646 w 231"/>
                <a:gd name="T53" fmla="*/ 2147483646 h 221"/>
                <a:gd name="T54" fmla="*/ 2147483646 w 231"/>
                <a:gd name="T55" fmla="*/ 2147483646 h 221"/>
                <a:gd name="T56" fmla="*/ 2147483646 w 231"/>
                <a:gd name="T57" fmla="*/ 2147483646 h 221"/>
                <a:gd name="T58" fmla="*/ 2147483646 w 231"/>
                <a:gd name="T59" fmla="*/ 2147483646 h 221"/>
                <a:gd name="T60" fmla="*/ 2147483646 w 231"/>
                <a:gd name="T61" fmla="*/ 2147483646 h 221"/>
                <a:gd name="T62" fmla="*/ 2147483646 w 231"/>
                <a:gd name="T63" fmla="*/ 2147483646 h 221"/>
                <a:gd name="T64" fmla="*/ 2147483646 w 231"/>
                <a:gd name="T65" fmla="*/ 2147483646 h 221"/>
                <a:gd name="T66" fmla="*/ 2147483646 w 231"/>
                <a:gd name="T67" fmla="*/ 0 h 221"/>
                <a:gd name="T68" fmla="*/ 2147483646 w 231"/>
                <a:gd name="T69" fmla="*/ 0 h 221"/>
                <a:gd name="T70" fmla="*/ 2147483646 w 231"/>
                <a:gd name="T71" fmla="*/ 2147483646 h 221"/>
                <a:gd name="T72" fmla="*/ 2147483646 w 231"/>
                <a:gd name="T73" fmla="*/ 2147483646 h 221"/>
                <a:gd name="T74" fmla="*/ 2147483646 w 231"/>
                <a:gd name="T75" fmla="*/ 2147483646 h 221"/>
                <a:gd name="T76" fmla="*/ 2147483646 w 231"/>
                <a:gd name="T77" fmla="*/ 2147483646 h 221"/>
                <a:gd name="T78" fmla="*/ 2147483646 w 231"/>
                <a:gd name="T79" fmla="*/ 2147483646 h 221"/>
                <a:gd name="T80" fmla="*/ 2147483646 w 231"/>
                <a:gd name="T81" fmla="*/ 2147483646 h 221"/>
                <a:gd name="T82" fmla="*/ 2147483646 w 231"/>
                <a:gd name="T83" fmla="*/ 2147483646 h 221"/>
                <a:gd name="T84" fmla="*/ 2147483646 w 231"/>
                <a:gd name="T85" fmla="*/ 2147483646 h 221"/>
                <a:gd name="T86" fmla="*/ 2147483646 w 231"/>
                <a:gd name="T87" fmla="*/ 2147483646 h 221"/>
                <a:gd name="T88" fmla="*/ 2147483646 w 231"/>
                <a:gd name="T89" fmla="*/ 2147483646 h 221"/>
                <a:gd name="T90" fmla="*/ 2147483646 w 231"/>
                <a:gd name="T91" fmla="*/ 2147483646 h 221"/>
                <a:gd name="T92" fmla="*/ 2147483646 w 231"/>
                <a:gd name="T93" fmla="*/ 2147483646 h 221"/>
                <a:gd name="T94" fmla="*/ 2147483646 w 231"/>
                <a:gd name="T95" fmla="*/ 2147483646 h 221"/>
                <a:gd name="T96" fmla="*/ 2147483646 w 231"/>
                <a:gd name="T97" fmla="*/ 2147483646 h 221"/>
                <a:gd name="T98" fmla="*/ 2147483646 w 231"/>
                <a:gd name="T99" fmla="*/ 2147483646 h 221"/>
                <a:gd name="T100" fmla="*/ 2147483646 w 231"/>
                <a:gd name="T101" fmla="*/ 2147483646 h 221"/>
                <a:gd name="T102" fmla="*/ 2147483646 w 231"/>
                <a:gd name="T103" fmla="*/ 2147483646 h 221"/>
                <a:gd name="T104" fmla="*/ 2147483646 w 231"/>
                <a:gd name="T105" fmla="*/ 2147483646 h 221"/>
                <a:gd name="T106" fmla="*/ 2147483646 w 231"/>
                <a:gd name="T107" fmla="*/ 2147483646 h 22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1"/>
                <a:gd name="T163" fmla="*/ 0 h 221"/>
                <a:gd name="T164" fmla="*/ 231 w 231"/>
                <a:gd name="T165" fmla="*/ 221 h 22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1" h="221">
                  <a:moveTo>
                    <a:pt x="114" y="0"/>
                  </a:moveTo>
                  <a:lnTo>
                    <a:pt x="114" y="0"/>
                  </a:lnTo>
                  <a:lnTo>
                    <a:pt x="103" y="0"/>
                  </a:lnTo>
                  <a:lnTo>
                    <a:pt x="92" y="1"/>
                  </a:lnTo>
                  <a:lnTo>
                    <a:pt x="81" y="4"/>
                  </a:lnTo>
                  <a:lnTo>
                    <a:pt x="70" y="8"/>
                  </a:lnTo>
                  <a:lnTo>
                    <a:pt x="60" y="13"/>
                  </a:lnTo>
                  <a:lnTo>
                    <a:pt x="50" y="18"/>
                  </a:lnTo>
                  <a:lnTo>
                    <a:pt x="42" y="25"/>
                  </a:lnTo>
                  <a:lnTo>
                    <a:pt x="33" y="32"/>
                  </a:lnTo>
                  <a:lnTo>
                    <a:pt x="26" y="39"/>
                  </a:lnTo>
                  <a:lnTo>
                    <a:pt x="19" y="48"/>
                  </a:lnTo>
                  <a:lnTo>
                    <a:pt x="14" y="57"/>
                  </a:lnTo>
                  <a:lnTo>
                    <a:pt x="8" y="67"/>
                  </a:lnTo>
                  <a:lnTo>
                    <a:pt x="5" y="77"/>
                  </a:lnTo>
                  <a:lnTo>
                    <a:pt x="1" y="88"/>
                  </a:lnTo>
                  <a:lnTo>
                    <a:pt x="0" y="98"/>
                  </a:lnTo>
                  <a:lnTo>
                    <a:pt x="0" y="111"/>
                  </a:lnTo>
                  <a:lnTo>
                    <a:pt x="0" y="122"/>
                  </a:lnTo>
                  <a:lnTo>
                    <a:pt x="1" y="132"/>
                  </a:lnTo>
                  <a:lnTo>
                    <a:pt x="5" y="143"/>
                  </a:lnTo>
                  <a:lnTo>
                    <a:pt x="8" y="153"/>
                  </a:lnTo>
                  <a:lnTo>
                    <a:pt x="14" y="162"/>
                  </a:lnTo>
                  <a:lnTo>
                    <a:pt x="19" y="172"/>
                  </a:lnTo>
                  <a:lnTo>
                    <a:pt x="26" y="181"/>
                  </a:lnTo>
                  <a:lnTo>
                    <a:pt x="33" y="188"/>
                  </a:lnTo>
                  <a:lnTo>
                    <a:pt x="42" y="195"/>
                  </a:lnTo>
                  <a:lnTo>
                    <a:pt x="50" y="202"/>
                  </a:lnTo>
                  <a:lnTo>
                    <a:pt x="60" y="207"/>
                  </a:lnTo>
                  <a:lnTo>
                    <a:pt x="70" y="211"/>
                  </a:lnTo>
                  <a:lnTo>
                    <a:pt x="81" y="216"/>
                  </a:lnTo>
                  <a:lnTo>
                    <a:pt x="92" y="218"/>
                  </a:lnTo>
                  <a:lnTo>
                    <a:pt x="103" y="220"/>
                  </a:lnTo>
                  <a:lnTo>
                    <a:pt x="114" y="221"/>
                  </a:lnTo>
                  <a:lnTo>
                    <a:pt x="127" y="220"/>
                  </a:lnTo>
                  <a:lnTo>
                    <a:pt x="138" y="218"/>
                  </a:lnTo>
                  <a:lnTo>
                    <a:pt x="149" y="216"/>
                  </a:lnTo>
                  <a:lnTo>
                    <a:pt x="161" y="211"/>
                  </a:lnTo>
                  <a:lnTo>
                    <a:pt x="170" y="207"/>
                  </a:lnTo>
                  <a:lnTo>
                    <a:pt x="180" y="202"/>
                  </a:lnTo>
                  <a:lnTo>
                    <a:pt x="189" y="195"/>
                  </a:lnTo>
                  <a:lnTo>
                    <a:pt x="197" y="188"/>
                  </a:lnTo>
                  <a:lnTo>
                    <a:pt x="204" y="181"/>
                  </a:lnTo>
                  <a:lnTo>
                    <a:pt x="211" y="172"/>
                  </a:lnTo>
                  <a:lnTo>
                    <a:pt x="217" y="162"/>
                  </a:lnTo>
                  <a:lnTo>
                    <a:pt x="222" y="153"/>
                  </a:lnTo>
                  <a:lnTo>
                    <a:pt x="225" y="143"/>
                  </a:lnTo>
                  <a:lnTo>
                    <a:pt x="229" y="132"/>
                  </a:lnTo>
                  <a:lnTo>
                    <a:pt x="231" y="122"/>
                  </a:lnTo>
                  <a:lnTo>
                    <a:pt x="231" y="111"/>
                  </a:lnTo>
                  <a:lnTo>
                    <a:pt x="231" y="98"/>
                  </a:lnTo>
                  <a:lnTo>
                    <a:pt x="229" y="88"/>
                  </a:lnTo>
                  <a:lnTo>
                    <a:pt x="225" y="77"/>
                  </a:lnTo>
                  <a:lnTo>
                    <a:pt x="222" y="67"/>
                  </a:lnTo>
                  <a:lnTo>
                    <a:pt x="217" y="57"/>
                  </a:lnTo>
                  <a:lnTo>
                    <a:pt x="211" y="48"/>
                  </a:lnTo>
                  <a:lnTo>
                    <a:pt x="204" y="39"/>
                  </a:lnTo>
                  <a:lnTo>
                    <a:pt x="197" y="32"/>
                  </a:lnTo>
                  <a:lnTo>
                    <a:pt x="189" y="25"/>
                  </a:lnTo>
                  <a:lnTo>
                    <a:pt x="180" y="18"/>
                  </a:lnTo>
                  <a:lnTo>
                    <a:pt x="170" y="13"/>
                  </a:lnTo>
                  <a:lnTo>
                    <a:pt x="161" y="8"/>
                  </a:lnTo>
                  <a:lnTo>
                    <a:pt x="149" y="4"/>
                  </a:lnTo>
                  <a:lnTo>
                    <a:pt x="138" y="1"/>
                  </a:lnTo>
                  <a:lnTo>
                    <a:pt x="127" y="0"/>
                  </a:lnTo>
                  <a:lnTo>
                    <a:pt x="114" y="0"/>
                  </a:lnTo>
                  <a:close/>
                  <a:moveTo>
                    <a:pt x="110" y="153"/>
                  </a:moveTo>
                  <a:lnTo>
                    <a:pt x="110" y="153"/>
                  </a:lnTo>
                  <a:lnTo>
                    <a:pt x="100" y="151"/>
                  </a:lnTo>
                  <a:lnTo>
                    <a:pt x="92" y="148"/>
                  </a:lnTo>
                  <a:lnTo>
                    <a:pt x="85" y="144"/>
                  </a:lnTo>
                  <a:lnTo>
                    <a:pt x="78" y="139"/>
                  </a:lnTo>
                  <a:lnTo>
                    <a:pt x="72" y="132"/>
                  </a:lnTo>
                  <a:lnTo>
                    <a:pt x="68" y="125"/>
                  </a:lnTo>
                  <a:lnTo>
                    <a:pt x="65" y="116"/>
                  </a:lnTo>
                  <a:lnTo>
                    <a:pt x="65" y="108"/>
                  </a:lnTo>
                  <a:lnTo>
                    <a:pt x="65" y="98"/>
                  </a:lnTo>
                  <a:lnTo>
                    <a:pt x="68" y="90"/>
                  </a:lnTo>
                  <a:lnTo>
                    <a:pt x="72" y="83"/>
                  </a:lnTo>
                  <a:lnTo>
                    <a:pt x="78" y="76"/>
                  </a:lnTo>
                  <a:lnTo>
                    <a:pt x="85" y="70"/>
                  </a:lnTo>
                  <a:lnTo>
                    <a:pt x="92" y="66"/>
                  </a:lnTo>
                  <a:lnTo>
                    <a:pt x="100" y="63"/>
                  </a:lnTo>
                  <a:lnTo>
                    <a:pt x="110" y="62"/>
                  </a:lnTo>
                  <a:lnTo>
                    <a:pt x="119" y="63"/>
                  </a:lnTo>
                  <a:lnTo>
                    <a:pt x="127" y="66"/>
                  </a:lnTo>
                  <a:lnTo>
                    <a:pt x="135" y="70"/>
                  </a:lnTo>
                  <a:lnTo>
                    <a:pt x="142" y="76"/>
                  </a:lnTo>
                  <a:lnTo>
                    <a:pt x="148" y="83"/>
                  </a:lnTo>
                  <a:lnTo>
                    <a:pt x="152" y="90"/>
                  </a:lnTo>
                  <a:lnTo>
                    <a:pt x="154" y="98"/>
                  </a:lnTo>
                  <a:lnTo>
                    <a:pt x="155" y="108"/>
                  </a:lnTo>
                  <a:lnTo>
                    <a:pt x="154" y="116"/>
                  </a:lnTo>
                  <a:lnTo>
                    <a:pt x="152" y="125"/>
                  </a:lnTo>
                  <a:lnTo>
                    <a:pt x="148" y="132"/>
                  </a:lnTo>
                  <a:lnTo>
                    <a:pt x="142" y="139"/>
                  </a:lnTo>
                  <a:lnTo>
                    <a:pt x="135" y="144"/>
                  </a:lnTo>
                  <a:lnTo>
                    <a:pt x="127" y="148"/>
                  </a:lnTo>
                  <a:lnTo>
                    <a:pt x="119" y="151"/>
                  </a:lnTo>
                  <a:lnTo>
                    <a:pt x="110" y="153"/>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sp>
        <p:nvSpPr>
          <p:cNvPr id="33" name="椭圆 55"/>
          <p:cNvSpPr>
            <a:spLocks noChangeArrowheads="1"/>
          </p:cNvSpPr>
          <p:nvPr/>
        </p:nvSpPr>
        <p:spPr bwMode="auto">
          <a:xfrm>
            <a:off x="8922731" y="2615408"/>
            <a:ext cx="1137656" cy="1137654"/>
          </a:xfrm>
          <a:prstGeom prst="ellipse">
            <a:avLst/>
          </a:prstGeom>
          <a:solidFill>
            <a:srgbClr val="CA687F">
              <a:alpha val="80000"/>
            </a:srgbClr>
          </a:solidFill>
          <a:ln>
            <a:noFill/>
          </a:ln>
          <a:extLst>
            <a:ext uri="{91240B29-F687-4F45-9708-019B960494DF}">
              <a14:hiddenLine xmlns:a14="http://schemas.microsoft.com/office/drawing/2010/main" w="25400">
                <a:solidFill>
                  <a:srgbClr val="395E8A"/>
                </a:solidFill>
                <a:bevel/>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lgn="ctr" eaLnBrk="1" hangingPunct="1">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34" name="组合 56"/>
          <p:cNvGrpSpPr/>
          <p:nvPr/>
        </p:nvGrpSpPr>
        <p:grpSpPr bwMode="auto">
          <a:xfrm>
            <a:off x="9098282" y="2971068"/>
            <a:ext cx="786554" cy="458253"/>
            <a:chOff x="0" y="0"/>
            <a:chExt cx="547688" cy="319088"/>
          </a:xfrm>
          <a:solidFill>
            <a:schemeClr val="bg1">
              <a:alpha val="80000"/>
            </a:schemeClr>
          </a:solidFill>
        </p:grpSpPr>
        <p:sp>
          <p:nvSpPr>
            <p:cNvPr id="35" name="Freeform 3843"/>
            <p:cNvSpPr>
              <a:spLocks noChangeArrowheads="1"/>
            </p:cNvSpPr>
            <p:nvPr/>
          </p:nvSpPr>
          <p:spPr bwMode="auto">
            <a:xfrm>
              <a:off x="303213" y="33338"/>
              <a:ext cx="104775" cy="150813"/>
            </a:xfrm>
            <a:custGeom>
              <a:avLst/>
              <a:gdLst>
                <a:gd name="T0" fmla="*/ 2147483646 w 28"/>
                <a:gd name="T1" fmla="*/ 2147483646 h 40"/>
                <a:gd name="T2" fmla="*/ 2147483646 w 28"/>
                <a:gd name="T3" fmla="*/ 2147483646 h 40"/>
                <a:gd name="T4" fmla="*/ 2147483646 w 28"/>
                <a:gd name="T5" fmla="*/ 2147483646 h 40"/>
                <a:gd name="T6" fmla="*/ 2147483646 w 28"/>
                <a:gd name="T7" fmla="*/ 2147483646 h 40"/>
                <a:gd name="T8" fmla="*/ 2147483646 w 28"/>
                <a:gd name="T9" fmla="*/ 2147483646 h 40"/>
                <a:gd name="T10" fmla="*/ 2147483646 w 28"/>
                <a:gd name="T11" fmla="*/ 2147483646 h 40"/>
                <a:gd name="T12" fmla="*/ 2147483646 w 28"/>
                <a:gd name="T13" fmla="*/ 2147483646 h 40"/>
                <a:gd name="T14" fmla="*/ 2147483646 w 28"/>
                <a:gd name="T15" fmla="*/ 2147483646 h 40"/>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40"/>
                <a:gd name="T26" fmla="*/ 28 w 28"/>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40">
                  <a:moveTo>
                    <a:pt x="4" y="40"/>
                  </a:moveTo>
                  <a:cubicBezTo>
                    <a:pt x="4" y="40"/>
                    <a:pt x="3" y="40"/>
                    <a:pt x="2" y="40"/>
                  </a:cubicBezTo>
                  <a:cubicBezTo>
                    <a:pt x="1" y="39"/>
                    <a:pt x="0" y="37"/>
                    <a:pt x="1" y="35"/>
                  </a:cubicBezTo>
                  <a:cubicBezTo>
                    <a:pt x="21" y="2"/>
                    <a:pt x="21" y="2"/>
                    <a:pt x="21" y="2"/>
                  </a:cubicBezTo>
                  <a:cubicBezTo>
                    <a:pt x="22" y="0"/>
                    <a:pt x="24" y="0"/>
                    <a:pt x="26" y="1"/>
                  </a:cubicBezTo>
                  <a:cubicBezTo>
                    <a:pt x="28" y="2"/>
                    <a:pt x="28" y="4"/>
                    <a:pt x="27" y="5"/>
                  </a:cubicBezTo>
                  <a:cubicBezTo>
                    <a:pt x="7" y="39"/>
                    <a:pt x="7" y="39"/>
                    <a:pt x="7" y="39"/>
                  </a:cubicBezTo>
                  <a:cubicBezTo>
                    <a:pt x="6" y="40"/>
                    <a:pt x="5" y="40"/>
                    <a:pt x="4" y="40"/>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6" name="Freeform 3844"/>
            <p:cNvSpPr>
              <a:spLocks noChangeArrowheads="1"/>
            </p:cNvSpPr>
            <p:nvPr/>
          </p:nvSpPr>
          <p:spPr bwMode="auto">
            <a:xfrm>
              <a:off x="333375" y="26988"/>
              <a:ext cx="109538" cy="25400"/>
            </a:xfrm>
            <a:custGeom>
              <a:avLst/>
              <a:gdLst>
                <a:gd name="T0" fmla="*/ 2147483646 w 29"/>
                <a:gd name="T1" fmla="*/ 2147483646 h 7"/>
                <a:gd name="T2" fmla="*/ 2147483646 w 29"/>
                <a:gd name="T3" fmla="*/ 2147483646 h 7"/>
                <a:gd name="T4" fmla="*/ 0 w 29"/>
                <a:gd name="T5" fmla="*/ 2147483646 h 7"/>
                <a:gd name="T6" fmla="*/ 2147483646 w 29"/>
                <a:gd name="T7" fmla="*/ 0 h 7"/>
                <a:gd name="T8" fmla="*/ 2147483646 w 29"/>
                <a:gd name="T9" fmla="*/ 0 h 7"/>
                <a:gd name="T10" fmla="*/ 2147483646 w 29"/>
                <a:gd name="T11" fmla="*/ 2147483646 h 7"/>
                <a:gd name="T12" fmla="*/ 2147483646 w 29"/>
                <a:gd name="T13" fmla="*/ 2147483646 h 7"/>
                <a:gd name="T14" fmla="*/ 0 60000 65536"/>
                <a:gd name="T15" fmla="*/ 0 60000 65536"/>
                <a:gd name="T16" fmla="*/ 0 60000 65536"/>
                <a:gd name="T17" fmla="*/ 0 60000 65536"/>
                <a:gd name="T18" fmla="*/ 0 60000 65536"/>
                <a:gd name="T19" fmla="*/ 0 60000 65536"/>
                <a:gd name="T20" fmla="*/ 0 60000 65536"/>
                <a:gd name="T21" fmla="*/ 0 w 29"/>
                <a:gd name="T22" fmla="*/ 0 h 7"/>
                <a:gd name="T23" fmla="*/ 29 w 29"/>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 h="7">
                  <a:moveTo>
                    <a:pt x="26" y="7"/>
                  </a:moveTo>
                  <a:cubicBezTo>
                    <a:pt x="4" y="7"/>
                    <a:pt x="4" y="7"/>
                    <a:pt x="4" y="7"/>
                  </a:cubicBezTo>
                  <a:cubicBezTo>
                    <a:pt x="2" y="7"/>
                    <a:pt x="0" y="5"/>
                    <a:pt x="0" y="4"/>
                  </a:cubicBezTo>
                  <a:cubicBezTo>
                    <a:pt x="0" y="2"/>
                    <a:pt x="2" y="0"/>
                    <a:pt x="4" y="0"/>
                  </a:cubicBezTo>
                  <a:cubicBezTo>
                    <a:pt x="26" y="0"/>
                    <a:pt x="26" y="0"/>
                    <a:pt x="26" y="0"/>
                  </a:cubicBezTo>
                  <a:cubicBezTo>
                    <a:pt x="28" y="0"/>
                    <a:pt x="29" y="2"/>
                    <a:pt x="29" y="4"/>
                  </a:cubicBezTo>
                  <a:cubicBezTo>
                    <a:pt x="29" y="5"/>
                    <a:pt x="28" y="7"/>
                    <a:pt x="26" y="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7" name="Freeform 3845"/>
            <p:cNvSpPr>
              <a:spLocks noChangeArrowheads="1"/>
            </p:cNvSpPr>
            <p:nvPr/>
          </p:nvSpPr>
          <p:spPr bwMode="auto">
            <a:xfrm>
              <a:off x="146050" y="0"/>
              <a:ext cx="101600" cy="90488"/>
            </a:xfrm>
            <a:custGeom>
              <a:avLst/>
              <a:gdLst>
                <a:gd name="T0" fmla="*/ 2147483646 w 27"/>
                <a:gd name="T1" fmla="*/ 2147483646 h 24"/>
                <a:gd name="T2" fmla="*/ 2147483646 w 27"/>
                <a:gd name="T3" fmla="*/ 2147483646 h 24"/>
                <a:gd name="T4" fmla="*/ 2147483646 w 27"/>
                <a:gd name="T5" fmla="*/ 2147483646 h 24"/>
                <a:gd name="T6" fmla="*/ 2147483646 w 27"/>
                <a:gd name="T7" fmla="*/ 2147483646 h 24"/>
                <a:gd name="T8" fmla="*/ 2147483646 w 27"/>
                <a:gd name="T9" fmla="*/ 2147483646 h 24"/>
                <a:gd name="T10" fmla="*/ 2147483646 w 27"/>
                <a:gd name="T11" fmla="*/ 2147483646 h 24"/>
                <a:gd name="T12" fmla="*/ 2147483646 w 27"/>
                <a:gd name="T13" fmla="*/ 2147483646 h 24"/>
                <a:gd name="T14" fmla="*/ 2147483646 w 27"/>
                <a:gd name="T15" fmla="*/ 2147483646 h 24"/>
                <a:gd name="T16" fmla="*/ 2147483646 w 27"/>
                <a:gd name="T17" fmla="*/ 2147483646 h 24"/>
                <a:gd name="T18" fmla="*/ 2147483646 w 27"/>
                <a:gd name="T19" fmla="*/ 2147483646 h 24"/>
                <a:gd name="T20" fmla="*/ 2147483646 w 27"/>
                <a:gd name="T21" fmla="*/ 2147483646 h 24"/>
                <a:gd name="T22" fmla="*/ 2147483646 w 27"/>
                <a:gd name="T23" fmla="*/ 2147483646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
                <a:gd name="T37" fmla="*/ 0 h 24"/>
                <a:gd name="T38" fmla="*/ 27 w 27"/>
                <a:gd name="T39" fmla="*/ 24 h 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 h="24">
                  <a:moveTo>
                    <a:pt x="10" y="24"/>
                  </a:moveTo>
                  <a:cubicBezTo>
                    <a:pt x="8" y="24"/>
                    <a:pt x="7" y="23"/>
                    <a:pt x="7" y="22"/>
                  </a:cubicBezTo>
                  <a:cubicBezTo>
                    <a:pt x="1" y="9"/>
                    <a:pt x="1" y="9"/>
                    <a:pt x="1" y="9"/>
                  </a:cubicBezTo>
                  <a:cubicBezTo>
                    <a:pt x="0" y="8"/>
                    <a:pt x="0" y="7"/>
                    <a:pt x="1" y="6"/>
                  </a:cubicBezTo>
                  <a:cubicBezTo>
                    <a:pt x="1" y="5"/>
                    <a:pt x="2" y="5"/>
                    <a:pt x="3" y="4"/>
                  </a:cubicBezTo>
                  <a:cubicBezTo>
                    <a:pt x="22" y="1"/>
                    <a:pt x="22" y="1"/>
                    <a:pt x="22" y="1"/>
                  </a:cubicBezTo>
                  <a:cubicBezTo>
                    <a:pt x="24" y="0"/>
                    <a:pt x="26" y="1"/>
                    <a:pt x="26" y="3"/>
                  </a:cubicBezTo>
                  <a:cubicBezTo>
                    <a:pt x="27" y="5"/>
                    <a:pt x="26" y="7"/>
                    <a:pt x="24" y="7"/>
                  </a:cubicBezTo>
                  <a:cubicBezTo>
                    <a:pt x="9" y="10"/>
                    <a:pt x="9" y="10"/>
                    <a:pt x="9" y="10"/>
                  </a:cubicBezTo>
                  <a:cubicBezTo>
                    <a:pt x="13" y="19"/>
                    <a:pt x="13" y="19"/>
                    <a:pt x="13" y="19"/>
                  </a:cubicBezTo>
                  <a:cubicBezTo>
                    <a:pt x="13" y="20"/>
                    <a:pt x="13" y="22"/>
                    <a:pt x="11" y="23"/>
                  </a:cubicBezTo>
                  <a:cubicBezTo>
                    <a:pt x="11" y="23"/>
                    <a:pt x="10" y="24"/>
                    <a:pt x="10" y="24"/>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8" name="Freeform 3846"/>
            <p:cNvSpPr>
              <a:spLocks noEditPoints="1" noChangeArrowheads="1"/>
            </p:cNvSpPr>
            <p:nvPr/>
          </p:nvSpPr>
          <p:spPr bwMode="auto">
            <a:xfrm>
              <a:off x="355600" y="127000"/>
              <a:ext cx="192088" cy="192088"/>
            </a:xfrm>
            <a:custGeom>
              <a:avLst/>
              <a:gdLst>
                <a:gd name="T0" fmla="*/ 2147483646 w 51"/>
                <a:gd name="T1" fmla="*/ 2147483646 h 51"/>
                <a:gd name="T2" fmla="*/ 0 w 51"/>
                <a:gd name="T3" fmla="*/ 2147483646 h 51"/>
                <a:gd name="T4" fmla="*/ 2147483646 w 51"/>
                <a:gd name="T5" fmla="*/ 0 h 51"/>
                <a:gd name="T6" fmla="*/ 2147483646 w 51"/>
                <a:gd name="T7" fmla="*/ 2147483646 h 51"/>
                <a:gd name="T8" fmla="*/ 2147483646 w 51"/>
                <a:gd name="T9" fmla="*/ 2147483646 h 51"/>
                <a:gd name="T10" fmla="*/ 2147483646 w 51"/>
                <a:gd name="T11" fmla="*/ 2147483646 h 51"/>
                <a:gd name="T12" fmla="*/ 2147483646 w 51"/>
                <a:gd name="T13" fmla="*/ 2147483646 h 51"/>
                <a:gd name="T14" fmla="*/ 2147483646 w 51"/>
                <a:gd name="T15" fmla="*/ 2147483646 h 51"/>
                <a:gd name="T16" fmla="*/ 2147483646 w 51"/>
                <a:gd name="T17" fmla="*/ 2147483646 h 51"/>
                <a:gd name="T18" fmla="*/ 2147483646 w 51"/>
                <a:gd name="T19" fmla="*/ 2147483646 h 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
                <a:gd name="T31" fmla="*/ 0 h 51"/>
                <a:gd name="T32" fmla="*/ 51 w 51"/>
                <a:gd name="T33" fmla="*/ 51 h 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39" name="Freeform 3847"/>
            <p:cNvSpPr>
              <a:spLocks noEditPoints="1" noChangeArrowheads="1"/>
            </p:cNvSpPr>
            <p:nvPr/>
          </p:nvSpPr>
          <p:spPr bwMode="auto">
            <a:xfrm>
              <a:off x="0" y="127000"/>
              <a:ext cx="190500" cy="192088"/>
            </a:xfrm>
            <a:custGeom>
              <a:avLst/>
              <a:gdLst>
                <a:gd name="T0" fmla="*/ 2147483646 w 51"/>
                <a:gd name="T1" fmla="*/ 2147483646 h 51"/>
                <a:gd name="T2" fmla="*/ 0 w 51"/>
                <a:gd name="T3" fmla="*/ 2147483646 h 51"/>
                <a:gd name="T4" fmla="*/ 2147483646 w 51"/>
                <a:gd name="T5" fmla="*/ 0 h 51"/>
                <a:gd name="T6" fmla="*/ 2147483646 w 51"/>
                <a:gd name="T7" fmla="*/ 2147483646 h 51"/>
                <a:gd name="T8" fmla="*/ 2147483646 w 51"/>
                <a:gd name="T9" fmla="*/ 2147483646 h 51"/>
                <a:gd name="T10" fmla="*/ 2147483646 w 51"/>
                <a:gd name="T11" fmla="*/ 2147483646 h 51"/>
                <a:gd name="T12" fmla="*/ 2147483646 w 51"/>
                <a:gd name="T13" fmla="*/ 2147483646 h 51"/>
                <a:gd name="T14" fmla="*/ 2147483646 w 51"/>
                <a:gd name="T15" fmla="*/ 2147483646 h 51"/>
                <a:gd name="T16" fmla="*/ 2147483646 w 51"/>
                <a:gd name="T17" fmla="*/ 2147483646 h 51"/>
                <a:gd name="T18" fmla="*/ 2147483646 w 51"/>
                <a:gd name="T19" fmla="*/ 2147483646 h 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1"/>
                <a:gd name="T31" fmla="*/ 0 h 51"/>
                <a:gd name="T32" fmla="*/ 51 w 51"/>
                <a:gd name="T33" fmla="*/ 51 h 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1" h="51">
                  <a:moveTo>
                    <a:pt x="26" y="51"/>
                  </a:moveTo>
                  <a:cubicBezTo>
                    <a:pt x="12" y="51"/>
                    <a:pt x="0" y="40"/>
                    <a:pt x="0" y="26"/>
                  </a:cubicBezTo>
                  <a:cubicBezTo>
                    <a:pt x="0" y="12"/>
                    <a:pt x="12" y="0"/>
                    <a:pt x="26" y="0"/>
                  </a:cubicBezTo>
                  <a:cubicBezTo>
                    <a:pt x="40" y="0"/>
                    <a:pt x="51" y="12"/>
                    <a:pt x="51" y="26"/>
                  </a:cubicBezTo>
                  <a:cubicBezTo>
                    <a:pt x="51" y="40"/>
                    <a:pt x="40" y="51"/>
                    <a:pt x="26" y="51"/>
                  </a:cubicBezTo>
                  <a:close/>
                  <a:moveTo>
                    <a:pt x="26" y="7"/>
                  </a:moveTo>
                  <a:cubicBezTo>
                    <a:pt x="15" y="7"/>
                    <a:pt x="7" y="15"/>
                    <a:pt x="7" y="26"/>
                  </a:cubicBezTo>
                  <a:cubicBezTo>
                    <a:pt x="7" y="36"/>
                    <a:pt x="15" y="44"/>
                    <a:pt x="26" y="44"/>
                  </a:cubicBezTo>
                  <a:cubicBezTo>
                    <a:pt x="36" y="44"/>
                    <a:pt x="44" y="36"/>
                    <a:pt x="44" y="26"/>
                  </a:cubicBezTo>
                  <a:cubicBezTo>
                    <a:pt x="44" y="15"/>
                    <a:pt x="36" y="7"/>
                    <a:pt x="26" y="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0" name="Freeform 3848"/>
            <p:cNvSpPr>
              <a:spLocks noChangeArrowheads="1"/>
            </p:cNvSpPr>
            <p:nvPr/>
          </p:nvSpPr>
          <p:spPr bwMode="auto">
            <a:xfrm>
              <a:off x="82550" y="63500"/>
              <a:ext cx="385763" cy="176213"/>
            </a:xfrm>
            <a:custGeom>
              <a:avLst/>
              <a:gdLst>
                <a:gd name="T0" fmla="*/ 2147483646 w 103"/>
                <a:gd name="T1" fmla="*/ 2147483646 h 47"/>
                <a:gd name="T2" fmla="*/ 2147483646 w 103"/>
                <a:gd name="T3" fmla="*/ 2147483646 h 47"/>
                <a:gd name="T4" fmla="*/ 2147483646 w 103"/>
                <a:gd name="T5" fmla="*/ 2147483646 h 47"/>
                <a:gd name="T6" fmla="*/ 2147483646 w 103"/>
                <a:gd name="T7" fmla="*/ 2147483646 h 47"/>
                <a:gd name="T8" fmla="*/ 2147483646 w 103"/>
                <a:gd name="T9" fmla="*/ 0 h 47"/>
                <a:gd name="T10" fmla="*/ 2147483646 w 103"/>
                <a:gd name="T11" fmla="*/ 0 h 47"/>
                <a:gd name="T12" fmla="*/ 2147483646 w 103"/>
                <a:gd name="T13" fmla="*/ 2147483646 h 47"/>
                <a:gd name="T14" fmla="*/ 2147483646 w 103"/>
                <a:gd name="T15" fmla="*/ 2147483646 h 47"/>
                <a:gd name="T16" fmla="*/ 2147483646 w 103"/>
                <a:gd name="T17" fmla="*/ 2147483646 h 47"/>
                <a:gd name="T18" fmla="*/ 2147483646 w 103"/>
                <a:gd name="T19" fmla="*/ 2147483646 h 47"/>
                <a:gd name="T20" fmla="*/ 2147483646 w 103"/>
                <a:gd name="T21" fmla="*/ 2147483646 h 47"/>
                <a:gd name="T22" fmla="*/ 2147483646 w 103"/>
                <a:gd name="T23" fmla="*/ 2147483646 h 47"/>
                <a:gd name="T24" fmla="*/ 2147483646 w 103"/>
                <a:gd name="T25" fmla="*/ 2147483646 h 47"/>
                <a:gd name="T26" fmla="*/ 2147483646 w 103"/>
                <a:gd name="T27" fmla="*/ 2147483646 h 47"/>
                <a:gd name="T28" fmla="*/ 2147483646 w 103"/>
                <a:gd name="T29" fmla="*/ 2147483646 h 47"/>
                <a:gd name="T30" fmla="*/ 2147483646 w 103"/>
                <a:gd name="T31" fmla="*/ 2147483646 h 47"/>
                <a:gd name="T32" fmla="*/ 2147483646 w 103"/>
                <a:gd name="T33" fmla="*/ 2147483646 h 47"/>
                <a:gd name="T34" fmla="*/ 2147483646 w 103"/>
                <a:gd name="T35" fmla="*/ 2147483646 h 4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3"/>
                <a:gd name="T55" fmla="*/ 0 h 47"/>
                <a:gd name="T56" fmla="*/ 103 w 103"/>
                <a:gd name="T57" fmla="*/ 47 h 4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3" h="47">
                  <a:moveTo>
                    <a:pt x="4" y="47"/>
                  </a:moveTo>
                  <a:cubicBezTo>
                    <a:pt x="3" y="47"/>
                    <a:pt x="2" y="47"/>
                    <a:pt x="2" y="46"/>
                  </a:cubicBezTo>
                  <a:cubicBezTo>
                    <a:pt x="0" y="45"/>
                    <a:pt x="0" y="43"/>
                    <a:pt x="1" y="42"/>
                  </a:cubicBezTo>
                  <a:cubicBezTo>
                    <a:pt x="24" y="2"/>
                    <a:pt x="24" y="2"/>
                    <a:pt x="24" y="2"/>
                  </a:cubicBezTo>
                  <a:cubicBezTo>
                    <a:pt x="24" y="0"/>
                    <a:pt x="25" y="0"/>
                    <a:pt x="27" y="0"/>
                  </a:cubicBezTo>
                  <a:cubicBezTo>
                    <a:pt x="80" y="0"/>
                    <a:pt x="80" y="0"/>
                    <a:pt x="80" y="0"/>
                  </a:cubicBezTo>
                  <a:cubicBezTo>
                    <a:pt x="82" y="0"/>
                    <a:pt x="83" y="1"/>
                    <a:pt x="83" y="2"/>
                  </a:cubicBezTo>
                  <a:cubicBezTo>
                    <a:pt x="103" y="42"/>
                    <a:pt x="103" y="42"/>
                    <a:pt x="103" y="42"/>
                  </a:cubicBezTo>
                  <a:cubicBezTo>
                    <a:pt x="103" y="43"/>
                    <a:pt x="103" y="44"/>
                    <a:pt x="102" y="45"/>
                  </a:cubicBezTo>
                  <a:cubicBezTo>
                    <a:pt x="102" y="46"/>
                    <a:pt x="101" y="47"/>
                    <a:pt x="100" y="47"/>
                  </a:cubicBezTo>
                  <a:cubicBezTo>
                    <a:pt x="67" y="47"/>
                    <a:pt x="67" y="47"/>
                    <a:pt x="67" y="47"/>
                  </a:cubicBezTo>
                  <a:cubicBezTo>
                    <a:pt x="65" y="47"/>
                    <a:pt x="64" y="45"/>
                    <a:pt x="64" y="44"/>
                  </a:cubicBezTo>
                  <a:cubicBezTo>
                    <a:pt x="64" y="42"/>
                    <a:pt x="65" y="40"/>
                    <a:pt x="67" y="40"/>
                  </a:cubicBezTo>
                  <a:cubicBezTo>
                    <a:pt x="94" y="40"/>
                    <a:pt x="94" y="40"/>
                    <a:pt x="94" y="40"/>
                  </a:cubicBezTo>
                  <a:cubicBezTo>
                    <a:pt x="78" y="7"/>
                    <a:pt x="78" y="7"/>
                    <a:pt x="78" y="7"/>
                  </a:cubicBezTo>
                  <a:cubicBezTo>
                    <a:pt x="29" y="7"/>
                    <a:pt x="29" y="7"/>
                    <a:pt x="29" y="7"/>
                  </a:cubicBezTo>
                  <a:cubicBezTo>
                    <a:pt x="7" y="45"/>
                    <a:pt x="7" y="45"/>
                    <a:pt x="7" y="45"/>
                  </a:cubicBezTo>
                  <a:cubicBezTo>
                    <a:pt x="6" y="46"/>
                    <a:pt x="5" y="47"/>
                    <a:pt x="4" y="4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1" name="Freeform 3849"/>
            <p:cNvSpPr>
              <a:spLocks noChangeArrowheads="1"/>
            </p:cNvSpPr>
            <p:nvPr/>
          </p:nvSpPr>
          <p:spPr bwMode="auto">
            <a:xfrm>
              <a:off x="149225" y="112713"/>
              <a:ext cx="112713" cy="90488"/>
            </a:xfrm>
            <a:custGeom>
              <a:avLst/>
              <a:gdLst>
                <a:gd name="T0" fmla="*/ 2147483646 w 30"/>
                <a:gd name="T1" fmla="*/ 2147483646 h 24"/>
                <a:gd name="T2" fmla="*/ 2147483646 w 30"/>
                <a:gd name="T3" fmla="*/ 2147483646 h 24"/>
                <a:gd name="T4" fmla="*/ 2147483646 w 30"/>
                <a:gd name="T5" fmla="*/ 2147483646 h 24"/>
                <a:gd name="T6" fmla="*/ 2147483646 w 30"/>
                <a:gd name="T7" fmla="*/ 2147483646 h 24"/>
                <a:gd name="T8" fmla="*/ 2147483646 w 30"/>
                <a:gd name="T9" fmla="*/ 2147483646 h 24"/>
                <a:gd name="T10" fmla="*/ 2147483646 w 30"/>
                <a:gd name="T11" fmla="*/ 2147483646 h 24"/>
                <a:gd name="T12" fmla="*/ 2147483646 w 30"/>
                <a:gd name="T13" fmla="*/ 2147483646 h 24"/>
                <a:gd name="T14" fmla="*/ 2147483646 w 30"/>
                <a:gd name="T15" fmla="*/ 2147483646 h 24"/>
                <a:gd name="T16" fmla="*/ 0 60000 65536"/>
                <a:gd name="T17" fmla="*/ 0 60000 65536"/>
                <a:gd name="T18" fmla="*/ 0 60000 65536"/>
                <a:gd name="T19" fmla="*/ 0 60000 65536"/>
                <a:gd name="T20" fmla="*/ 0 60000 65536"/>
                <a:gd name="T21" fmla="*/ 0 60000 65536"/>
                <a:gd name="T22" fmla="*/ 0 60000 65536"/>
                <a:gd name="T23" fmla="*/ 0 60000 65536"/>
                <a:gd name="T24" fmla="*/ 0 w 30"/>
                <a:gd name="T25" fmla="*/ 0 h 24"/>
                <a:gd name="T26" fmla="*/ 30 w 30"/>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 h="24">
                  <a:moveTo>
                    <a:pt x="26" y="24"/>
                  </a:moveTo>
                  <a:cubicBezTo>
                    <a:pt x="25" y="24"/>
                    <a:pt x="25" y="24"/>
                    <a:pt x="24" y="23"/>
                  </a:cubicBezTo>
                  <a:cubicBezTo>
                    <a:pt x="2" y="6"/>
                    <a:pt x="2" y="6"/>
                    <a:pt x="2" y="6"/>
                  </a:cubicBezTo>
                  <a:cubicBezTo>
                    <a:pt x="0" y="5"/>
                    <a:pt x="0" y="3"/>
                    <a:pt x="1" y="2"/>
                  </a:cubicBezTo>
                  <a:cubicBezTo>
                    <a:pt x="2" y="0"/>
                    <a:pt x="4" y="0"/>
                    <a:pt x="6" y="1"/>
                  </a:cubicBezTo>
                  <a:cubicBezTo>
                    <a:pt x="28" y="18"/>
                    <a:pt x="28" y="18"/>
                    <a:pt x="28" y="18"/>
                  </a:cubicBezTo>
                  <a:cubicBezTo>
                    <a:pt x="30" y="19"/>
                    <a:pt x="30" y="21"/>
                    <a:pt x="29" y="23"/>
                  </a:cubicBezTo>
                  <a:cubicBezTo>
                    <a:pt x="28" y="24"/>
                    <a:pt x="27" y="24"/>
                    <a:pt x="26" y="24"/>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sp>
          <p:nvSpPr>
            <p:cNvPr id="42" name="Freeform 3850"/>
            <p:cNvSpPr>
              <a:spLocks noEditPoints="1" noChangeArrowheads="1"/>
            </p:cNvSpPr>
            <p:nvPr/>
          </p:nvSpPr>
          <p:spPr bwMode="auto">
            <a:xfrm>
              <a:off x="236538" y="157163"/>
              <a:ext cx="104775" cy="109538"/>
            </a:xfrm>
            <a:custGeom>
              <a:avLst/>
              <a:gdLst>
                <a:gd name="T0" fmla="*/ 2147483646 w 28"/>
                <a:gd name="T1" fmla="*/ 2147483646 h 29"/>
                <a:gd name="T2" fmla="*/ 0 w 28"/>
                <a:gd name="T3" fmla="*/ 2147483646 h 29"/>
                <a:gd name="T4" fmla="*/ 2147483646 w 28"/>
                <a:gd name="T5" fmla="*/ 0 h 29"/>
                <a:gd name="T6" fmla="*/ 2147483646 w 28"/>
                <a:gd name="T7" fmla="*/ 2147483646 h 29"/>
                <a:gd name="T8" fmla="*/ 2147483646 w 28"/>
                <a:gd name="T9" fmla="*/ 2147483646 h 29"/>
                <a:gd name="T10" fmla="*/ 2147483646 w 28"/>
                <a:gd name="T11" fmla="*/ 2147483646 h 29"/>
                <a:gd name="T12" fmla="*/ 2147483646 w 28"/>
                <a:gd name="T13" fmla="*/ 2147483646 h 29"/>
                <a:gd name="T14" fmla="*/ 2147483646 w 28"/>
                <a:gd name="T15" fmla="*/ 2147483646 h 29"/>
                <a:gd name="T16" fmla="*/ 2147483646 w 28"/>
                <a:gd name="T17" fmla="*/ 2147483646 h 29"/>
                <a:gd name="T18" fmla="*/ 2147483646 w 28"/>
                <a:gd name="T19" fmla="*/ 2147483646 h 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
                <a:gd name="T31" fmla="*/ 0 h 29"/>
                <a:gd name="T32" fmla="*/ 28 w 28"/>
                <a:gd name="T33" fmla="*/ 29 h 2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 h="29">
                  <a:moveTo>
                    <a:pt x="14" y="29"/>
                  </a:moveTo>
                  <a:cubicBezTo>
                    <a:pt x="6" y="29"/>
                    <a:pt x="0" y="22"/>
                    <a:pt x="0" y="14"/>
                  </a:cubicBezTo>
                  <a:cubicBezTo>
                    <a:pt x="0" y="6"/>
                    <a:pt x="6" y="0"/>
                    <a:pt x="14" y="0"/>
                  </a:cubicBezTo>
                  <a:cubicBezTo>
                    <a:pt x="22" y="0"/>
                    <a:pt x="28" y="6"/>
                    <a:pt x="28" y="14"/>
                  </a:cubicBezTo>
                  <a:cubicBezTo>
                    <a:pt x="28" y="22"/>
                    <a:pt x="22" y="29"/>
                    <a:pt x="14" y="29"/>
                  </a:cubicBezTo>
                  <a:close/>
                  <a:moveTo>
                    <a:pt x="14" y="7"/>
                  </a:moveTo>
                  <a:cubicBezTo>
                    <a:pt x="10" y="7"/>
                    <a:pt x="6" y="10"/>
                    <a:pt x="6" y="14"/>
                  </a:cubicBezTo>
                  <a:cubicBezTo>
                    <a:pt x="6" y="18"/>
                    <a:pt x="10" y="22"/>
                    <a:pt x="14" y="22"/>
                  </a:cubicBezTo>
                  <a:cubicBezTo>
                    <a:pt x="18" y="22"/>
                    <a:pt x="22" y="18"/>
                    <a:pt x="22" y="14"/>
                  </a:cubicBezTo>
                  <a:cubicBezTo>
                    <a:pt x="22" y="10"/>
                    <a:pt x="18" y="7"/>
                    <a:pt x="14" y="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p>
          </p:txBody>
        </p:sp>
      </p:grpSp>
      <p:sp>
        <p:nvSpPr>
          <p:cNvPr id="43" name="文本框 1"/>
          <p:cNvSpPr txBox="1">
            <a:spLocks noChangeArrowheads="1"/>
          </p:cNvSpPr>
          <p:nvPr/>
        </p:nvSpPr>
        <p:spPr bwMode="auto">
          <a:xfrm>
            <a:off x="1032103" y="4218156"/>
            <a:ext cx="268568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spcBef>
                <a:spcPct val="0"/>
              </a:spcBef>
              <a:buFontTx/>
              <a:buNone/>
            </a:pPr>
            <a:r>
              <a:rPr lang="zh-CN" altLang="en-US" sz="2400" b="1" dirty="0" smtClean="0">
                <a:solidFill>
                  <a:schemeClr val="tx1"/>
                </a:solidFill>
                <a:latin typeface="方正清刻本悦宋简体" panose="02000000000000000000" pitchFamily="2" charset="-122"/>
                <a:ea typeface="方正清刻本悦宋简体" panose="02000000000000000000" pitchFamily="2" charset="-122"/>
              </a:rPr>
              <a:t>添加标题</a:t>
            </a:r>
            <a:r>
              <a:rPr lang="en-US" altLang="zh-CN" sz="2400" b="1" dirty="0" smtClean="0">
                <a:solidFill>
                  <a:schemeClr val="tx1"/>
                </a:solidFill>
                <a:latin typeface="方正清刻本悦宋简体" panose="02000000000000000000" pitchFamily="2" charset="-122"/>
                <a:ea typeface="方正清刻本悦宋简体" panose="02000000000000000000" pitchFamily="2" charset="-122"/>
              </a:rPr>
              <a:t>1</a:t>
            </a:r>
          </a:p>
        </p:txBody>
      </p:sp>
      <p:sp>
        <p:nvSpPr>
          <p:cNvPr id="44" name="文本框 47"/>
          <p:cNvSpPr txBox="1">
            <a:spLocks noChangeArrowheads="1"/>
          </p:cNvSpPr>
          <p:nvPr/>
        </p:nvSpPr>
        <p:spPr bwMode="auto">
          <a:xfrm>
            <a:off x="1032103" y="4758486"/>
            <a:ext cx="303678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spcBef>
                <a:spcPct val="0"/>
              </a:spcBef>
              <a:buFontTx/>
              <a:buNone/>
            </a:pPr>
            <a:r>
              <a:rPr lang="zh-CN" altLang="en-US" sz="1600" dirty="0">
                <a:solidFill>
                  <a:schemeClr val="tx1"/>
                </a:solidFill>
                <a:latin typeface="微软雅黑" panose="020B0503020204020204" charset="-122"/>
                <a:ea typeface="微软雅黑" panose="020B0503020204020204" charset="-122"/>
              </a:rPr>
              <a:t>请在此处添加文本请在此处添加文本请在此处添加文本</a:t>
            </a:r>
          </a:p>
          <a:p>
            <a:pPr>
              <a:spcBef>
                <a:spcPct val="0"/>
              </a:spcBef>
              <a:buFontTx/>
              <a:buNone/>
            </a:pPr>
            <a:r>
              <a:rPr lang="zh-CN" altLang="en-US" sz="1600" dirty="0">
                <a:solidFill>
                  <a:schemeClr val="tx1"/>
                </a:solidFill>
                <a:latin typeface="微软雅黑" panose="020B0503020204020204" charset="-122"/>
                <a:ea typeface="微软雅黑" panose="020B0503020204020204" charset="-122"/>
              </a:rPr>
              <a:t>请在此处添加文本</a:t>
            </a:r>
          </a:p>
          <a:p>
            <a:pPr>
              <a:spcBef>
                <a:spcPct val="0"/>
              </a:spcBef>
              <a:buFontTx/>
              <a:buNone/>
            </a:pPr>
            <a:endParaRPr lang="zh-CN" altLang="en-US" sz="1600" dirty="0">
              <a:solidFill>
                <a:schemeClr val="tx1"/>
              </a:solidFill>
              <a:latin typeface="微软雅黑" panose="020B0503020204020204" charset="-122"/>
              <a:ea typeface="微软雅黑" panose="020B0503020204020204" charset="-122"/>
            </a:endParaRPr>
          </a:p>
        </p:txBody>
      </p:sp>
      <p:sp>
        <p:nvSpPr>
          <p:cNvPr id="46" name="文本框 49"/>
          <p:cNvSpPr txBox="1">
            <a:spLocks noChangeArrowheads="1"/>
          </p:cNvSpPr>
          <p:nvPr/>
        </p:nvSpPr>
        <p:spPr bwMode="auto">
          <a:xfrm>
            <a:off x="4399470" y="4728846"/>
            <a:ext cx="303678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spcBef>
                <a:spcPct val="0"/>
              </a:spcBef>
              <a:buFontTx/>
              <a:buNone/>
            </a:pPr>
            <a:r>
              <a:rPr lang="zh-CN" altLang="en-US" sz="1600">
                <a:solidFill>
                  <a:schemeClr val="tx1"/>
                </a:solidFill>
                <a:latin typeface="微软雅黑" panose="020B0503020204020204" charset="-122"/>
                <a:ea typeface="微软雅黑" panose="020B0503020204020204" charset="-122"/>
              </a:rPr>
              <a:t>请在此处添加文本请在此处添加文本请在此处添加文本</a:t>
            </a:r>
          </a:p>
          <a:p>
            <a:pPr>
              <a:spcBef>
                <a:spcPct val="0"/>
              </a:spcBef>
              <a:buFontTx/>
              <a:buNone/>
            </a:pPr>
            <a:r>
              <a:rPr lang="zh-CN" altLang="en-US" sz="1600">
                <a:solidFill>
                  <a:schemeClr val="tx1"/>
                </a:solidFill>
                <a:latin typeface="微软雅黑" panose="020B0503020204020204" charset="-122"/>
                <a:ea typeface="微软雅黑" panose="020B0503020204020204" charset="-122"/>
              </a:rPr>
              <a:t>请在此处添加文本</a:t>
            </a:r>
          </a:p>
          <a:p>
            <a:pPr>
              <a:spcBef>
                <a:spcPct val="0"/>
              </a:spcBef>
              <a:buFontTx/>
              <a:buNone/>
            </a:pPr>
            <a:endParaRPr lang="zh-CN" altLang="en-US" sz="1600">
              <a:solidFill>
                <a:schemeClr val="tx1"/>
              </a:solidFill>
              <a:latin typeface="微软雅黑" panose="020B0503020204020204" charset="-122"/>
              <a:ea typeface="微软雅黑" panose="020B0503020204020204" charset="-122"/>
            </a:endParaRPr>
          </a:p>
        </p:txBody>
      </p:sp>
      <p:sp>
        <p:nvSpPr>
          <p:cNvPr id="48" name="文本框 51"/>
          <p:cNvSpPr txBox="1">
            <a:spLocks noChangeArrowheads="1"/>
          </p:cNvSpPr>
          <p:nvPr/>
        </p:nvSpPr>
        <p:spPr bwMode="auto">
          <a:xfrm>
            <a:off x="7782796" y="4728846"/>
            <a:ext cx="3036786"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spcBef>
                <a:spcPct val="0"/>
              </a:spcBef>
              <a:buFontTx/>
              <a:buNone/>
            </a:pPr>
            <a:r>
              <a:rPr lang="zh-CN" altLang="en-US" sz="1600" dirty="0">
                <a:solidFill>
                  <a:schemeClr val="tx1"/>
                </a:solidFill>
                <a:latin typeface="微软雅黑" panose="020B0503020204020204" charset="-122"/>
                <a:ea typeface="微软雅黑" panose="020B0503020204020204" charset="-122"/>
              </a:rPr>
              <a:t>请在此处添加文本请在此处添加文本请在此处添加文本</a:t>
            </a:r>
          </a:p>
          <a:p>
            <a:pPr>
              <a:spcBef>
                <a:spcPct val="0"/>
              </a:spcBef>
              <a:buFontTx/>
              <a:buNone/>
            </a:pPr>
            <a:r>
              <a:rPr lang="zh-CN" altLang="en-US" sz="1600" dirty="0">
                <a:solidFill>
                  <a:schemeClr val="tx1"/>
                </a:solidFill>
                <a:latin typeface="微软雅黑" panose="020B0503020204020204" charset="-122"/>
                <a:ea typeface="微软雅黑" panose="020B0503020204020204" charset="-122"/>
              </a:rPr>
              <a:t>请在此处添加文本</a:t>
            </a:r>
          </a:p>
          <a:p>
            <a:pPr>
              <a:spcBef>
                <a:spcPct val="0"/>
              </a:spcBef>
              <a:buFontTx/>
              <a:buNone/>
            </a:pPr>
            <a:endParaRPr lang="zh-CN" altLang="en-US" sz="1600" dirty="0">
              <a:solidFill>
                <a:schemeClr val="tx1"/>
              </a:solidFill>
              <a:latin typeface="微软雅黑" panose="020B0503020204020204" charset="-122"/>
              <a:ea typeface="微软雅黑" panose="020B0503020204020204" charset="-122"/>
            </a:endParaRPr>
          </a:p>
        </p:txBody>
      </p:sp>
      <p:sp>
        <p:nvSpPr>
          <p:cNvPr id="50" name="文本框 1"/>
          <p:cNvSpPr txBox="1">
            <a:spLocks noChangeArrowheads="1"/>
          </p:cNvSpPr>
          <p:nvPr/>
        </p:nvSpPr>
        <p:spPr bwMode="auto">
          <a:xfrm>
            <a:off x="4331074" y="4223683"/>
            <a:ext cx="268568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spcBef>
                <a:spcPct val="0"/>
              </a:spcBef>
              <a:buFontTx/>
              <a:buNone/>
            </a:pPr>
            <a:r>
              <a:rPr lang="zh-CN" altLang="en-US" sz="2400" b="1" dirty="0" smtClean="0">
                <a:solidFill>
                  <a:schemeClr val="tx1"/>
                </a:solidFill>
                <a:latin typeface="方正清刻本悦宋简体" panose="02000000000000000000" pitchFamily="2" charset="-122"/>
                <a:ea typeface="方正清刻本悦宋简体" panose="02000000000000000000" pitchFamily="2" charset="-122"/>
              </a:rPr>
              <a:t>添加标题</a:t>
            </a:r>
            <a:r>
              <a:rPr lang="en-US" altLang="zh-CN" sz="2400" b="1" dirty="0">
                <a:solidFill>
                  <a:schemeClr val="tx1"/>
                </a:solidFill>
                <a:latin typeface="方正清刻本悦宋简体" panose="02000000000000000000" pitchFamily="2" charset="-122"/>
                <a:ea typeface="方正清刻本悦宋简体" panose="02000000000000000000" pitchFamily="2" charset="-122"/>
              </a:rPr>
              <a:t>2</a:t>
            </a:r>
          </a:p>
        </p:txBody>
      </p:sp>
      <p:sp>
        <p:nvSpPr>
          <p:cNvPr id="51" name="文本框 1"/>
          <p:cNvSpPr txBox="1">
            <a:spLocks noChangeArrowheads="1"/>
          </p:cNvSpPr>
          <p:nvPr/>
        </p:nvSpPr>
        <p:spPr bwMode="auto">
          <a:xfrm>
            <a:off x="7782796" y="4199916"/>
            <a:ext cx="268568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9pPr>
          </a:lstStyle>
          <a:p>
            <a:pPr>
              <a:spcBef>
                <a:spcPct val="0"/>
              </a:spcBef>
              <a:buFontTx/>
              <a:buNone/>
            </a:pPr>
            <a:r>
              <a:rPr lang="zh-CN" altLang="en-US" sz="2400" b="1" dirty="0" smtClean="0">
                <a:solidFill>
                  <a:schemeClr val="tx1"/>
                </a:solidFill>
                <a:latin typeface="方正清刻本悦宋简体" panose="02000000000000000000" pitchFamily="2" charset="-122"/>
                <a:ea typeface="方正清刻本悦宋简体" panose="02000000000000000000" pitchFamily="2" charset="-122"/>
              </a:rPr>
              <a:t>添加标题</a:t>
            </a:r>
            <a:r>
              <a:rPr lang="en-US" altLang="zh-CN" sz="2400" b="1" dirty="0" smtClean="0">
                <a:solidFill>
                  <a:schemeClr val="tx1"/>
                </a:solidFill>
                <a:latin typeface="方正清刻本悦宋简体" panose="02000000000000000000" pitchFamily="2" charset="-122"/>
                <a:ea typeface="方正清刻本悦宋简体" panose="02000000000000000000" pitchFamily="2" charset="-122"/>
              </a:rPr>
              <a:t>3</a:t>
            </a:r>
          </a:p>
        </p:txBody>
      </p:sp>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CA687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anose="020B0503020204020204" charset="-122"/>
                <a:ea typeface="微软雅黑" panose="020B050302020402020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 name="矩形 1"/>
          <p:cNvSpPr/>
          <p:nvPr/>
        </p:nvSpPr>
        <p:spPr>
          <a:xfrm>
            <a:off x="761702" y="109554"/>
            <a:ext cx="2405380" cy="731520"/>
          </a:xfrm>
          <a:prstGeom prst="rect">
            <a:avLst/>
          </a:prstGeom>
        </p:spPr>
        <p:txBody>
          <a:bodyPr wrap="none">
            <a:spAutoFit/>
          </a:bodyPr>
          <a:lstStyle/>
          <a:p>
            <a:pPr>
              <a:lnSpc>
                <a:spcPct val="150000"/>
              </a:lnSpc>
            </a:pPr>
            <a:r>
              <a:rPr lang="en-US" altLang="zh-CN" sz="2800" dirty="0" smtClean="0">
                <a:solidFill>
                  <a:schemeClr val="bg1"/>
                </a:solidFill>
                <a:latin typeface="方正姚体" panose="02010601030101010101" charset="-122"/>
                <a:ea typeface="方正姚体" panose="02010601030101010101" charset="-122"/>
              </a:rPr>
              <a:t> </a:t>
            </a:r>
            <a:r>
              <a:rPr lang="zh-CN" altLang="en-US" sz="2800" dirty="0" smtClean="0">
                <a:solidFill>
                  <a:schemeClr val="bg1"/>
                </a:solidFill>
                <a:latin typeface="方正姚体" panose="02010601030101010101" charset="-122"/>
                <a:ea typeface="方正姚体" panose="02010601030101010101" charset="-122"/>
              </a:rPr>
              <a:t>选题</a:t>
            </a:r>
            <a:r>
              <a:rPr lang="zh-CN" altLang="en-US" sz="2800" dirty="0">
                <a:solidFill>
                  <a:schemeClr val="bg1"/>
                </a:solidFill>
                <a:latin typeface="方正姚体" panose="02010601030101010101" charset="-122"/>
                <a:ea typeface="方正姚体" panose="02010601030101010101" charset="-122"/>
              </a:rPr>
              <a:t>背景概述</a:t>
            </a:r>
          </a:p>
        </p:txBody>
      </p:sp>
    </p:spTree>
    <p:custDataLst>
      <p:tags r:id="rId1"/>
    </p:custDataLst>
  </p:cSld>
  <p:clrMapOvr>
    <a:masterClrMapping/>
  </p:clrMapOvr>
  <p:transition advTm="5428">
    <p:comb/>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L 形 44"/>
          <p:cNvSpPr/>
          <p:nvPr/>
        </p:nvSpPr>
        <p:spPr>
          <a:xfrm rot="2686645">
            <a:off x="4605409" y="2412321"/>
            <a:ext cx="1430064" cy="1443667"/>
          </a:xfrm>
          <a:prstGeom prst="corner">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a:p>
        </p:txBody>
      </p:sp>
      <p:sp>
        <p:nvSpPr>
          <p:cNvPr id="47" name="L 形 46"/>
          <p:cNvSpPr/>
          <p:nvPr/>
        </p:nvSpPr>
        <p:spPr>
          <a:xfrm rot="8086645">
            <a:off x="5819106" y="2416548"/>
            <a:ext cx="1420689" cy="1392304"/>
          </a:xfrm>
          <a:prstGeom prst="corner">
            <a:avLst/>
          </a:prstGeom>
          <a:solidFill>
            <a:srgbClr val="CA687F">
              <a:alpha val="60000"/>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a:p>
        </p:txBody>
      </p:sp>
      <p:sp>
        <p:nvSpPr>
          <p:cNvPr id="49" name="L 形 48"/>
          <p:cNvSpPr/>
          <p:nvPr/>
        </p:nvSpPr>
        <p:spPr>
          <a:xfrm rot="13486645">
            <a:off x="5830864" y="3610563"/>
            <a:ext cx="1428819" cy="1428819"/>
          </a:xfrm>
          <a:prstGeom prst="corner">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a:p>
        </p:txBody>
      </p:sp>
      <p:sp>
        <p:nvSpPr>
          <p:cNvPr id="52" name="L 形 51"/>
          <p:cNvSpPr/>
          <p:nvPr/>
        </p:nvSpPr>
        <p:spPr>
          <a:xfrm rot="18886645">
            <a:off x="4630661" y="3640515"/>
            <a:ext cx="1428819" cy="1428819"/>
          </a:xfrm>
          <a:prstGeom prst="corner">
            <a:avLst/>
          </a:prstGeom>
          <a:solidFill>
            <a:srgbClr val="CA687F">
              <a:alpha val="60000"/>
            </a:srgb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a:p>
        </p:txBody>
      </p:sp>
      <p:sp>
        <p:nvSpPr>
          <p:cNvPr id="53" name="文本框 52"/>
          <p:cNvSpPr txBox="1"/>
          <p:nvPr/>
        </p:nvSpPr>
        <p:spPr>
          <a:xfrm>
            <a:off x="4632667" y="2471944"/>
            <a:ext cx="540648" cy="1172629"/>
          </a:xfrm>
          <a:prstGeom prst="rect">
            <a:avLst/>
          </a:prstGeom>
          <a:noFill/>
        </p:spPr>
        <p:txBody>
          <a:bodyPr wrap="square" lIns="91436" tIns="45718" rIns="91436" bIns="45718" rtlCol="0">
            <a:spAutoFit/>
          </a:bodyPr>
          <a:lstStyle/>
          <a:p>
            <a:pPr>
              <a:lnSpc>
                <a:spcPct val="130000"/>
              </a:lnSpc>
            </a:pPr>
            <a:r>
              <a:rPr lang="en-US" altLang="zh-CN" sz="5500" dirty="0">
                <a:solidFill>
                  <a:schemeClr val="bg1"/>
                </a:solidFill>
                <a:latin typeface="Eras Light ITC" panose="020B0402030504020804" pitchFamily="34" charset="0"/>
              </a:rPr>
              <a:t>S</a:t>
            </a:r>
            <a:endParaRPr lang="zh-CN" altLang="en-US" sz="5500" dirty="0">
              <a:solidFill>
                <a:schemeClr val="bg1"/>
              </a:solidFill>
              <a:latin typeface="Eras Light ITC" panose="020B0402030504020804" pitchFamily="34" charset="0"/>
            </a:endParaRPr>
          </a:p>
        </p:txBody>
      </p:sp>
      <p:sp>
        <p:nvSpPr>
          <p:cNvPr id="54" name="文本框 53"/>
          <p:cNvSpPr txBox="1"/>
          <p:nvPr/>
        </p:nvSpPr>
        <p:spPr>
          <a:xfrm>
            <a:off x="6133493" y="1960488"/>
            <a:ext cx="540648" cy="1172629"/>
          </a:xfrm>
          <a:prstGeom prst="rect">
            <a:avLst/>
          </a:prstGeom>
          <a:noFill/>
        </p:spPr>
        <p:txBody>
          <a:bodyPr wrap="square" lIns="91436" tIns="45718" rIns="91436" bIns="45718" rtlCol="0">
            <a:spAutoFit/>
          </a:bodyPr>
          <a:lstStyle/>
          <a:p>
            <a:pPr>
              <a:lnSpc>
                <a:spcPct val="130000"/>
              </a:lnSpc>
            </a:pPr>
            <a:r>
              <a:rPr lang="en-US" altLang="zh-CN" sz="5500" dirty="0">
                <a:solidFill>
                  <a:schemeClr val="bg1"/>
                </a:solidFill>
                <a:latin typeface="Eras Light ITC" panose="020B0402030504020804" pitchFamily="34" charset="0"/>
              </a:rPr>
              <a:t>w</a:t>
            </a:r>
            <a:endParaRPr lang="zh-CN" altLang="en-US" sz="5500" dirty="0">
              <a:solidFill>
                <a:schemeClr val="bg1"/>
              </a:solidFill>
              <a:latin typeface="Eras Light ITC" panose="020B0402030504020804" pitchFamily="34" charset="0"/>
            </a:endParaRPr>
          </a:p>
        </p:txBody>
      </p:sp>
      <p:sp>
        <p:nvSpPr>
          <p:cNvPr id="55" name="文本框 54"/>
          <p:cNvSpPr txBox="1"/>
          <p:nvPr/>
        </p:nvSpPr>
        <p:spPr>
          <a:xfrm>
            <a:off x="6683607" y="3692716"/>
            <a:ext cx="540648" cy="1172629"/>
          </a:xfrm>
          <a:prstGeom prst="rect">
            <a:avLst/>
          </a:prstGeom>
          <a:noFill/>
        </p:spPr>
        <p:txBody>
          <a:bodyPr wrap="square" lIns="91436" tIns="45718" rIns="91436" bIns="45718" rtlCol="0">
            <a:spAutoFit/>
          </a:bodyPr>
          <a:lstStyle/>
          <a:p>
            <a:pPr>
              <a:lnSpc>
                <a:spcPct val="130000"/>
              </a:lnSpc>
            </a:pPr>
            <a:r>
              <a:rPr lang="en-US" altLang="zh-CN" sz="5500" dirty="0">
                <a:solidFill>
                  <a:schemeClr val="bg1"/>
                </a:solidFill>
                <a:latin typeface="Eras Light ITC" panose="020B0402030504020804" pitchFamily="34" charset="0"/>
              </a:rPr>
              <a:t>T</a:t>
            </a:r>
            <a:endParaRPr lang="zh-CN" altLang="en-US" sz="5500" dirty="0">
              <a:solidFill>
                <a:schemeClr val="bg1"/>
              </a:solidFill>
              <a:latin typeface="Eras Light ITC" panose="020B0402030504020804" pitchFamily="34" charset="0"/>
            </a:endParaRPr>
          </a:p>
        </p:txBody>
      </p:sp>
      <p:sp>
        <p:nvSpPr>
          <p:cNvPr id="56" name="文本框 55"/>
          <p:cNvSpPr txBox="1"/>
          <p:nvPr/>
        </p:nvSpPr>
        <p:spPr>
          <a:xfrm>
            <a:off x="5033407" y="4096144"/>
            <a:ext cx="540648" cy="1172629"/>
          </a:xfrm>
          <a:prstGeom prst="rect">
            <a:avLst/>
          </a:prstGeom>
          <a:noFill/>
        </p:spPr>
        <p:txBody>
          <a:bodyPr wrap="square" lIns="91436" tIns="45718" rIns="91436" bIns="45718" rtlCol="0">
            <a:spAutoFit/>
          </a:bodyPr>
          <a:lstStyle/>
          <a:p>
            <a:pPr>
              <a:lnSpc>
                <a:spcPct val="130000"/>
              </a:lnSpc>
            </a:pPr>
            <a:r>
              <a:rPr lang="en-US" altLang="zh-CN" sz="5500" dirty="0">
                <a:solidFill>
                  <a:schemeClr val="bg1"/>
                </a:solidFill>
                <a:latin typeface="Eras Light ITC" panose="020B0402030504020804" pitchFamily="34" charset="0"/>
              </a:rPr>
              <a:t>o</a:t>
            </a:r>
            <a:endParaRPr lang="zh-CN" altLang="en-US" sz="5500" dirty="0">
              <a:solidFill>
                <a:schemeClr val="bg1"/>
              </a:solidFill>
              <a:latin typeface="Eras Light ITC" panose="020B0402030504020804" pitchFamily="34" charset="0"/>
            </a:endParaRPr>
          </a:p>
        </p:txBody>
      </p:sp>
      <p:sp>
        <p:nvSpPr>
          <p:cNvPr id="57" name="圆角矩形 56"/>
          <p:cNvSpPr/>
          <p:nvPr/>
        </p:nvSpPr>
        <p:spPr>
          <a:xfrm rot="10800000" flipV="1">
            <a:off x="3549630" y="2180807"/>
            <a:ext cx="272237" cy="276076"/>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p>
        </p:txBody>
      </p:sp>
      <p:sp>
        <p:nvSpPr>
          <p:cNvPr id="58" name="文本框 57"/>
          <p:cNvSpPr txBox="1"/>
          <p:nvPr/>
        </p:nvSpPr>
        <p:spPr>
          <a:xfrm>
            <a:off x="892102" y="2031760"/>
            <a:ext cx="2340610" cy="486410"/>
          </a:xfrm>
          <a:prstGeom prst="rect">
            <a:avLst/>
          </a:prstGeom>
          <a:noFill/>
        </p:spPr>
        <p:txBody>
          <a:bodyPr wrap="none" lIns="91438" tIns="45719" rIns="91438" bIns="45719" rtlCol="0">
            <a:spAutoFit/>
          </a:bodyPr>
          <a:lstStyle/>
          <a:p>
            <a:pPr algn="l">
              <a:lnSpc>
                <a:spcPct val="130000"/>
              </a:lnSpc>
            </a:pPr>
            <a:r>
              <a:rPr lang="zh-CN" altLang="en-US" sz="2000" dirty="0" smtClean="0">
                <a:solidFill>
                  <a:schemeClr val="tx1"/>
                </a:solidFill>
                <a:latin typeface="方正清刻本悦宋简体" panose="02000000000000000000" pitchFamily="2" charset="-122"/>
                <a:ea typeface="方正清刻本悦宋简体" panose="02000000000000000000" pitchFamily="2" charset="-122"/>
              </a:rPr>
              <a:t>添加标题</a:t>
            </a:r>
            <a:r>
              <a:rPr lang="en-US" altLang="zh-CN" sz="2000" dirty="0" smtClean="0">
                <a:solidFill>
                  <a:schemeClr val="tx1"/>
                </a:solidFill>
                <a:latin typeface="方正清刻本悦宋简体" panose="02000000000000000000" pitchFamily="2" charset="-122"/>
                <a:ea typeface="方正清刻本悦宋简体" panose="02000000000000000000" pitchFamily="2" charset="-122"/>
                <a:cs typeface="Segoe UI Semilight" panose="020B0402040204020203" pitchFamily="34" charset="0"/>
              </a:rPr>
              <a:t>Strengths</a:t>
            </a:r>
          </a:p>
        </p:txBody>
      </p:sp>
      <p:cxnSp>
        <p:nvCxnSpPr>
          <p:cNvPr id="59" name="直接连接符 58"/>
          <p:cNvCxnSpPr/>
          <p:nvPr/>
        </p:nvCxnSpPr>
        <p:spPr>
          <a:xfrm>
            <a:off x="919593" y="2456884"/>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835717" y="2534770"/>
            <a:ext cx="2397219" cy="1314207"/>
          </a:xfrm>
          <a:prstGeom prst="rect">
            <a:avLst/>
          </a:prstGeom>
        </p:spPr>
        <p:txBody>
          <a:bodyPr wrap="square" lIns="91438" tIns="45719" rIns="91438" bIns="45719">
            <a:spAutoFit/>
          </a:bodyPr>
          <a:lstStyle/>
          <a:p>
            <a:pPr>
              <a:lnSpc>
                <a:spcPct val="130000"/>
              </a:lnSpc>
            </a:pPr>
            <a:r>
              <a:rPr lang="zh-CN" altLang="en-US" sz="1200" dirty="0">
                <a:solidFill>
                  <a:schemeClr val="tx1"/>
                </a:solidFill>
                <a:latin typeface="微软雅黑" panose="020B0503020204020204" charset="-122"/>
                <a:ea typeface="微软雅黑" panose="020B0503020204020204" charset="-122"/>
              </a:rPr>
              <a:t>论文就是用来进行科学研究和描述科研成果的文章，简称之为论文。它既是探讨问题进行科学研究的一种手段，又是描述科研成果进行学术交流的一种工具。</a:t>
            </a:r>
          </a:p>
        </p:txBody>
      </p:sp>
      <p:sp>
        <p:nvSpPr>
          <p:cNvPr id="61" name="圆角矩形 60"/>
          <p:cNvSpPr/>
          <p:nvPr/>
        </p:nvSpPr>
        <p:spPr>
          <a:xfrm rot="10800000" flipV="1">
            <a:off x="8289986" y="2195434"/>
            <a:ext cx="272237" cy="276076"/>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p>
        </p:txBody>
      </p:sp>
      <p:sp>
        <p:nvSpPr>
          <p:cNvPr id="62" name="文本框 61"/>
          <p:cNvSpPr txBox="1"/>
          <p:nvPr/>
        </p:nvSpPr>
        <p:spPr>
          <a:xfrm>
            <a:off x="8721116" y="2106784"/>
            <a:ext cx="2594610" cy="882650"/>
          </a:xfrm>
          <a:prstGeom prst="rect">
            <a:avLst/>
          </a:prstGeom>
          <a:noFill/>
        </p:spPr>
        <p:txBody>
          <a:bodyPr wrap="none" lIns="91438" tIns="45719" rIns="91438" bIns="45719" rtlCol="0">
            <a:spAutoFit/>
          </a:bodyPr>
          <a:lstStyle/>
          <a:p>
            <a:pPr algn="l">
              <a:lnSpc>
                <a:spcPct val="130000"/>
              </a:lnSpc>
            </a:pPr>
            <a:r>
              <a:rPr lang="zh-CN" altLang="en-US" sz="2000" dirty="0" smtClean="0">
                <a:solidFill>
                  <a:schemeClr val="tx1"/>
                </a:solidFill>
                <a:latin typeface="方正清刻本悦宋简体" panose="02000000000000000000" pitchFamily="2" charset="-122"/>
                <a:ea typeface="方正清刻本悦宋简体" panose="02000000000000000000" pitchFamily="2" charset="-122"/>
              </a:rPr>
              <a:t>添加标题 </a:t>
            </a:r>
            <a:r>
              <a:rPr lang="en-US" altLang="zh-CN" sz="2000" dirty="0">
                <a:solidFill>
                  <a:schemeClr val="tx1"/>
                </a:solidFill>
                <a:latin typeface="方正清刻本悦宋简体" panose="02000000000000000000" pitchFamily="2" charset="-122"/>
                <a:ea typeface="方正清刻本悦宋简体" panose="02000000000000000000" pitchFamily="2" charset="-122"/>
                <a:cs typeface="Segoe UI Semilight" panose="020B0402040204020203" pitchFamily="34" charset="0"/>
              </a:rPr>
              <a:t>Weaknesses</a:t>
            </a:r>
          </a:p>
          <a:p>
            <a:pPr>
              <a:lnSpc>
                <a:spcPct val="130000"/>
              </a:lnSpc>
            </a:pPr>
            <a:endParaRPr lang="en-US" altLang="zh-CN" sz="2000" dirty="0">
              <a:solidFill>
                <a:schemeClr val="tx1"/>
              </a:solidFill>
              <a:latin typeface="方正清刻本悦宋简体" panose="02000000000000000000" pitchFamily="2" charset="-122"/>
              <a:ea typeface="方正清刻本悦宋简体" panose="02000000000000000000" pitchFamily="2" charset="-122"/>
              <a:cs typeface="Segoe UI Semilight" panose="020B0402040204020203" pitchFamily="34" charset="0"/>
            </a:endParaRPr>
          </a:p>
        </p:txBody>
      </p:sp>
      <p:cxnSp>
        <p:nvCxnSpPr>
          <p:cNvPr id="63" name="直接连接符 62"/>
          <p:cNvCxnSpPr/>
          <p:nvPr/>
        </p:nvCxnSpPr>
        <p:spPr>
          <a:xfrm>
            <a:off x="8802721" y="2518551"/>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8718845" y="2596438"/>
            <a:ext cx="2397219" cy="1314207"/>
          </a:xfrm>
          <a:prstGeom prst="rect">
            <a:avLst/>
          </a:prstGeom>
        </p:spPr>
        <p:txBody>
          <a:bodyPr wrap="square" lIns="91438" tIns="45719" rIns="91438" bIns="45719">
            <a:spAutoFit/>
          </a:bodyPr>
          <a:lstStyle/>
          <a:p>
            <a:pPr>
              <a:lnSpc>
                <a:spcPct val="130000"/>
              </a:lnSpc>
            </a:pPr>
            <a:r>
              <a:rPr lang="zh-CN" altLang="en-US" sz="1200" dirty="0">
                <a:solidFill>
                  <a:schemeClr val="tx1"/>
                </a:solidFill>
                <a:latin typeface="微软雅黑" panose="020B0503020204020204" charset="-122"/>
                <a:ea typeface="微软雅黑" panose="020B0503020204020204" charset="-122"/>
              </a:rPr>
              <a:t>论文就是用来进行科学研究和描述科研成果的文章，简称之为论文。它既是探讨问题进行科学研究的一种手段，又是描述科研成果进行学术交流的一种工具。</a:t>
            </a:r>
          </a:p>
        </p:txBody>
      </p:sp>
      <p:sp>
        <p:nvSpPr>
          <p:cNvPr id="65" name="圆角矩形 64"/>
          <p:cNvSpPr/>
          <p:nvPr/>
        </p:nvSpPr>
        <p:spPr>
          <a:xfrm rot="10800000" flipV="1">
            <a:off x="3543361" y="4245523"/>
            <a:ext cx="272237" cy="276076"/>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p>
        </p:txBody>
      </p:sp>
      <p:sp>
        <p:nvSpPr>
          <p:cNvPr id="66" name="文本框 65"/>
          <p:cNvSpPr txBox="1"/>
          <p:nvPr/>
        </p:nvSpPr>
        <p:spPr>
          <a:xfrm>
            <a:off x="676658" y="4108410"/>
            <a:ext cx="2721610" cy="486410"/>
          </a:xfrm>
          <a:prstGeom prst="rect">
            <a:avLst/>
          </a:prstGeom>
          <a:noFill/>
        </p:spPr>
        <p:txBody>
          <a:bodyPr wrap="none" lIns="91438" tIns="45719" rIns="91438" bIns="45719" rtlCol="0">
            <a:spAutoFit/>
          </a:bodyPr>
          <a:lstStyle/>
          <a:p>
            <a:pPr algn="l">
              <a:lnSpc>
                <a:spcPct val="130000"/>
              </a:lnSpc>
            </a:pPr>
            <a:r>
              <a:rPr lang="zh-CN" altLang="en-US" sz="2000" dirty="0">
                <a:solidFill>
                  <a:schemeClr val="tx1"/>
                </a:solidFill>
                <a:latin typeface="方正清刻本悦宋简体" panose="02000000000000000000" pitchFamily="2" charset="-122"/>
                <a:ea typeface="方正清刻本悦宋简体" panose="02000000000000000000" pitchFamily="2" charset="-122"/>
              </a:rPr>
              <a:t>添加标题</a:t>
            </a:r>
            <a:r>
              <a:rPr lang="zh-CN" altLang="en-US" sz="2000" dirty="0" smtClean="0">
                <a:solidFill>
                  <a:schemeClr val="tx1"/>
                </a:solidFill>
                <a:latin typeface="方正清刻本悦宋简体" panose="02000000000000000000" pitchFamily="2" charset="-122"/>
                <a:ea typeface="方正清刻本悦宋简体" panose="02000000000000000000" pitchFamily="2" charset="-122"/>
              </a:rPr>
              <a:t> </a:t>
            </a:r>
            <a:r>
              <a:rPr lang="en-US" altLang="zh-CN" sz="2000" dirty="0" smtClean="0">
                <a:solidFill>
                  <a:schemeClr val="tx1"/>
                </a:solidFill>
                <a:latin typeface="方正清刻本悦宋简体" panose="02000000000000000000" pitchFamily="2" charset="-122"/>
                <a:ea typeface="方正清刻本悦宋简体" panose="02000000000000000000" pitchFamily="2" charset="-122"/>
                <a:cs typeface="Segoe UI Semilight" panose="020B0402040204020203" pitchFamily="34" charset="0"/>
              </a:rPr>
              <a:t>Opportunity</a:t>
            </a:r>
          </a:p>
        </p:txBody>
      </p:sp>
      <p:cxnSp>
        <p:nvCxnSpPr>
          <p:cNvPr id="67" name="直接连接符 66"/>
          <p:cNvCxnSpPr/>
          <p:nvPr/>
        </p:nvCxnSpPr>
        <p:spPr>
          <a:xfrm>
            <a:off x="919595" y="4519515"/>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8" name="矩形 67"/>
          <p:cNvSpPr/>
          <p:nvPr/>
        </p:nvSpPr>
        <p:spPr>
          <a:xfrm>
            <a:off x="835717" y="4597402"/>
            <a:ext cx="2397219" cy="1314207"/>
          </a:xfrm>
          <a:prstGeom prst="rect">
            <a:avLst/>
          </a:prstGeom>
        </p:spPr>
        <p:txBody>
          <a:bodyPr wrap="square" lIns="91438" tIns="45719" rIns="91438" bIns="45719">
            <a:spAutoFit/>
          </a:bodyPr>
          <a:lstStyle/>
          <a:p>
            <a:pPr>
              <a:lnSpc>
                <a:spcPct val="130000"/>
              </a:lnSpc>
            </a:pPr>
            <a:r>
              <a:rPr lang="zh-CN" altLang="en-US" sz="1200" dirty="0">
                <a:solidFill>
                  <a:schemeClr val="tx1"/>
                </a:solidFill>
                <a:latin typeface="微软雅黑" panose="020B0503020204020204" charset="-122"/>
                <a:ea typeface="微软雅黑" panose="020B0503020204020204" charset="-122"/>
              </a:rPr>
              <a:t>论文就是用来进行科学研究和描述科研成果的文章，简称之为论文。它既是探讨问题进行科学研究的一种手段，又是描述科研成果进行学术交流的一种工具。</a:t>
            </a:r>
          </a:p>
        </p:txBody>
      </p:sp>
      <p:sp>
        <p:nvSpPr>
          <p:cNvPr id="69" name="圆角矩形 68"/>
          <p:cNvSpPr/>
          <p:nvPr/>
        </p:nvSpPr>
        <p:spPr>
          <a:xfrm rot="10800000" flipV="1">
            <a:off x="8289983" y="4280285"/>
            <a:ext cx="272237" cy="276076"/>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lnSpc>
                <a:spcPct val="130000"/>
              </a:lnSpc>
            </a:pPr>
            <a:endParaRPr lang="zh-CN" altLang="en-US" sz="3600" dirty="0"/>
          </a:p>
        </p:txBody>
      </p:sp>
      <p:sp>
        <p:nvSpPr>
          <p:cNvPr id="70" name="文本框 69"/>
          <p:cNvSpPr txBox="1"/>
          <p:nvPr/>
        </p:nvSpPr>
        <p:spPr>
          <a:xfrm>
            <a:off x="8721112" y="4190615"/>
            <a:ext cx="2086610" cy="486410"/>
          </a:xfrm>
          <a:prstGeom prst="rect">
            <a:avLst/>
          </a:prstGeom>
          <a:noFill/>
        </p:spPr>
        <p:txBody>
          <a:bodyPr wrap="none" lIns="91438" tIns="45719" rIns="91438" bIns="45719" rtlCol="0">
            <a:spAutoFit/>
          </a:bodyPr>
          <a:lstStyle/>
          <a:p>
            <a:pPr algn="l">
              <a:lnSpc>
                <a:spcPct val="130000"/>
              </a:lnSpc>
            </a:pPr>
            <a:r>
              <a:rPr lang="zh-CN" altLang="en-US" sz="2000" dirty="0">
                <a:solidFill>
                  <a:schemeClr val="tx1"/>
                </a:solidFill>
                <a:latin typeface="方正清刻本悦宋简体" panose="02000000000000000000" pitchFamily="2" charset="-122"/>
                <a:ea typeface="方正清刻本悦宋简体" panose="02000000000000000000" pitchFamily="2" charset="-122"/>
              </a:rPr>
              <a:t>添加标题</a:t>
            </a:r>
            <a:r>
              <a:rPr lang="en-US" altLang="zh-CN" sz="2000" dirty="0" smtClean="0">
                <a:solidFill>
                  <a:schemeClr val="tx1"/>
                </a:solidFill>
                <a:latin typeface="方正清刻本悦宋简体" panose="02000000000000000000" pitchFamily="2" charset="-122"/>
                <a:ea typeface="方正清刻本悦宋简体" panose="02000000000000000000" pitchFamily="2" charset="-122"/>
              </a:rPr>
              <a:t>Threats</a:t>
            </a:r>
            <a:endParaRPr lang="en-US" altLang="zh-CN" sz="2000" dirty="0" smtClean="0">
              <a:solidFill>
                <a:schemeClr val="tx1"/>
              </a:solidFill>
              <a:latin typeface="方正清刻本悦宋简体" panose="02000000000000000000" pitchFamily="2" charset="-122"/>
              <a:ea typeface="方正清刻本悦宋简体" panose="02000000000000000000" pitchFamily="2" charset="-122"/>
              <a:cs typeface="Segoe UI Semilight" panose="020B0402040204020203" pitchFamily="34" charset="0"/>
            </a:endParaRPr>
          </a:p>
        </p:txBody>
      </p:sp>
      <p:cxnSp>
        <p:nvCxnSpPr>
          <p:cNvPr id="71" name="直接连接符 70"/>
          <p:cNvCxnSpPr/>
          <p:nvPr/>
        </p:nvCxnSpPr>
        <p:spPr>
          <a:xfrm>
            <a:off x="8802720" y="4602381"/>
            <a:ext cx="2229467" cy="14627"/>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8718843" y="4680270"/>
            <a:ext cx="2397220" cy="1314207"/>
          </a:xfrm>
          <a:prstGeom prst="rect">
            <a:avLst/>
          </a:prstGeom>
        </p:spPr>
        <p:txBody>
          <a:bodyPr wrap="square" lIns="91438" tIns="45719" rIns="91438" bIns="45719">
            <a:spAutoFit/>
          </a:bodyPr>
          <a:lstStyle/>
          <a:p>
            <a:pPr>
              <a:lnSpc>
                <a:spcPct val="130000"/>
              </a:lnSpc>
            </a:pPr>
            <a:r>
              <a:rPr lang="zh-CN" altLang="en-US" sz="1200" dirty="0">
                <a:solidFill>
                  <a:schemeClr val="tx1"/>
                </a:solidFill>
                <a:latin typeface="微软雅黑" panose="020B0503020204020204" charset="-122"/>
                <a:ea typeface="微软雅黑" panose="020B0503020204020204" charset="-122"/>
              </a:rPr>
              <a:t>论文就是用来进行科学研究和描述科研成果的文章，简称之为论文。它既是探讨问题进行科学研究的一种手段，又是描述科研成果进行学术交流的一种工具。</a:t>
            </a:r>
          </a:p>
        </p:txBody>
      </p:sp>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CA687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anose="020B0503020204020204" charset="-122"/>
                <a:ea typeface="微软雅黑" panose="020B050302020402020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 name="矩形 1"/>
          <p:cNvSpPr/>
          <p:nvPr/>
        </p:nvSpPr>
        <p:spPr>
          <a:xfrm>
            <a:off x="761702" y="109554"/>
            <a:ext cx="2405380" cy="731520"/>
          </a:xfrm>
          <a:prstGeom prst="rect">
            <a:avLst/>
          </a:prstGeom>
        </p:spPr>
        <p:txBody>
          <a:bodyPr wrap="none">
            <a:spAutoFit/>
          </a:bodyPr>
          <a:lstStyle/>
          <a:p>
            <a:pPr>
              <a:lnSpc>
                <a:spcPct val="150000"/>
              </a:lnSpc>
            </a:pPr>
            <a:r>
              <a:rPr lang="en-US" altLang="zh-CN" sz="2800" dirty="0" smtClean="0">
                <a:solidFill>
                  <a:schemeClr val="bg1"/>
                </a:solidFill>
                <a:latin typeface="方正姚体" panose="02010601030101010101" charset="-122"/>
                <a:ea typeface="方正姚体" panose="02010601030101010101" charset="-122"/>
              </a:rPr>
              <a:t> </a:t>
            </a:r>
            <a:r>
              <a:rPr lang="zh-CN" altLang="en-US" sz="2800" dirty="0" smtClean="0">
                <a:solidFill>
                  <a:schemeClr val="bg1"/>
                </a:solidFill>
                <a:latin typeface="方正姚体" panose="02010601030101010101" charset="-122"/>
                <a:ea typeface="方正姚体" panose="02010601030101010101" charset="-122"/>
              </a:rPr>
              <a:t>选题</a:t>
            </a:r>
            <a:r>
              <a:rPr lang="zh-CN" altLang="en-US" sz="2800" dirty="0">
                <a:solidFill>
                  <a:schemeClr val="bg1"/>
                </a:solidFill>
                <a:latin typeface="方正姚体" panose="02010601030101010101" charset="-122"/>
                <a:ea typeface="方正姚体" panose="02010601030101010101" charset="-122"/>
              </a:rPr>
              <a:t>背景概述</a:t>
            </a:r>
          </a:p>
        </p:txBody>
      </p:sp>
    </p:spTree>
    <p:custDataLst>
      <p:tags r:id="rId1"/>
    </p:custDataLst>
  </p:cSld>
  <p:clrMapOvr>
    <a:masterClrMapping/>
  </p:clrMapOvr>
  <p:transition advTm="5725">
    <p:cover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4" cstate="print"/>
          <a:stretch>
            <a:fillRect/>
          </a:stretch>
        </a:blipFill>
        <a:effectLst/>
      </p:bgPr>
    </p:bg>
    <p:spTree>
      <p:nvGrpSpPr>
        <p:cNvPr id="1" name=""/>
        <p:cNvGrpSpPr/>
        <p:nvPr/>
      </p:nvGrpSpPr>
      <p:grpSpPr>
        <a:xfrm>
          <a:off x="0" y="0"/>
          <a:ext cx="0" cy="0"/>
          <a:chOff x="0" y="0"/>
          <a:chExt cx="0" cy="0"/>
        </a:xfrm>
      </p:grpSpPr>
      <p:sp>
        <p:nvSpPr>
          <p:cNvPr id="69" name="文本框 68"/>
          <p:cNvSpPr txBox="1"/>
          <p:nvPr/>
        </p:nvSpPr>
        <p:spPr>
          <a:xfrm>
            <a:off x="5449221" y="3196437"/>
            <a:ext cx="2394858" cy="518160"/>
          </a:xfrm>
          <a:prstGeom prst="rect">
            <a:avLst/>
          </a:prstGeom>
          <a:noFill/>
        </p:spPr>
        <p:txBody>
          <a:bodyPr wrap="square" rtlCol="0">
            <a:spAutoFit/>
          </a:bodyPr>
          <a:lstStyle/>
          <a:p>
            <a:r>
              <a:rPr lang="zh-CN" altLang="en-US" sz="2800" b="1" dirty="0">
                <a:solidFill>
                  <a:schemeClr val="bg1"/>
                </a:solidFill>
                <a:latin typeface="方正清刻本悦宋简体" panose="02000000000000000000" pitchFamily="2" charset="-122"/>
                <a:ea typeface="方正清刻本悦宋简体" panose="02000000000000000000" pitchFamily="2" charset="-122"/>
              </a:rPr>
              <a:t>添加标题</a:t>
            </a:r>
          </a:p>
        </p:txBody>
      </p:sp>
      <p:sp>
        <p:nvSpPr>
          <p:cNvPr id="70" name="文本框 69"/>
          <p:cNvSpPr txBox="1"/>
          <p:nvPr/>
        </p:nvSpPr>
        <p:spPr>
          <a:xfrm>
            <a:off x="8729450" y="3167444"/>
            <a:ext cx="2394858" cy="518160"/>
          </a:xfrm>
          <a:prstGeom prst="rect">
            <a:avLst/>
          </a:prstGeom>
          <a:noFill/>
        </p:spPr>
        <p:txBody>
          <a:bodyPr wrap="square" rtlCol="0">
            <a:spAutoFit/>
          </a:bodyPr>
          <a:lstStyle/>
          <a:p>
            <a:r>
              <a:rPr lang="zh-CN" altLang="en-US" sz="2800" b="1" dirty="0" smtClean="0">
                <a:solidFill>
                  <a:schemeClr val="bg1"/>
                </a:solidFill>
                <a:latin typeface="方正清刻本悦宋简体" panose="02000000000000000000" pitchFamily="2" charset="-122"/>
                <a:ea typeface="方正清刻本悦宋简体" panose="02000000000000000000" pitchFamily="2" charset="-122"/>
              </a:rPr>
              <a:t>添加标题</a:t>
            </a:r>
          </a:p>
        </p:txBody>
      </p:sp>
      <p:sp>
        <p:nvSpPr>
          <p:cNvPr id="71" name="文本框 70"/>
          <p:cNvSpPr txBox="1"/>
          <p:nvPr/>
        </p:nvSpPr>
        <p:spPr>
          <a:xfrm>
            <a:off x="5408293" y="4864675"/>
            <a:ext cx="2394858" cy="518160"/>
          </a:xfrm>
          <a:prstGeom prst="rect">
            <a:avLst/>
          </a:prstGeom>
          <a:noFill/>
        </p:spPr>
        <p:txBody>
          <a:bodyPr wrap="square" rtlCol="0">
            <a:spAutoFit/>
          </a:bodyPr>
          <a:lstStyle/>
          <a:p>
            <a:r>
              <a:rPr lang="zh-CN" altLang="en-US" sz="2800" b="1" dirty="0" smtClean="0">
                <a:solidFill>
                  <a:schemeClr val="bg1"/>
                </a:solidFill>
                <a:latin typeface="方正清刻本悦宋简体" panose="02000000000000000000" pitchFamily="2" charset="-122"/>
                <a:ea typeface="方正清刻本悦宋简体" panose="02000000000000000000" pitchFamily="2" charset="-122"/>
              </a:rPr>
              <a:t>添加标题</a:t>
            </a:r>
          </a:p>
        </p:txBody>
      </p:sp>
      <p:sp>
        <p:nvSpPr>
          <p:cNvPr id="72" name="文本框 71"/>
          <p:cNvSpPr txBox="1"/>
          <p:nvPr/>
        </p:nvSpPr>
        <p:spPr>
          <a:xfrm>
            <a:off x="8688522" y="4864675"/>
            <a:ext cx="2394858" cy="518160"/>
          </a:xfrm>
          <a:prstGeom prst="rect">
            <a:avLst/>
          </a:prstGeom>
          <a:noFill/>
        </p:spPr>
        <p:txBody>
          <a:bodyPr wrap="square" rtlCol="0">
            <a:spAutoFit/>
          </a:bodyPr>
          <a:lstStyle/>
          <a:p>
            <a:r>
              <a:rPr lang="zh-CN" altLang="en-US" sz="2800" b="1" dirty="0" smtClean="0">
                <a:solidFill>
                  <a:schemeClr val="bg1"/>
                </a:solidFill>
                <a:latin typeface="方正清刻本悦宋简体" panose="02000000000000000000" pitchFamily="2" charset="-122"/>
                <a:ea typeface="方正清刻本悦宋简体" panose="02000000000000000000" pitchFamily="2" charset="-122"/>
              </a:rPr>
              <a:t>添加标题</a:t>
            </a:r>
          </a:p>
        </p:txBody>
      </p:sp>
      <p:sp>
        <p:nvSpPr>
          <p:cNvPr id="129" name="文本框 128"/>
          <p:cNvSpPr txBox="1"/>
          <p:nvPr/>
        </p:nvSpPr>
        <p:spPr>
          <a:xfrm>
            <a:off x="4558794" y="3302893"/>
            <a:ext cx="828000" cy="707886"/>
          </a:xfrm>
          <a:prstGeom prst="rect">
            <a:avLst/>
          </a:prstGeom>
          <a:noFill/>
          <a:ln>
            <a:noFill/>
          </a:ln>
        </p:spPr>
        <p:txBody>
          <a:bodyPr wrap="square" rtlCol="0">
            <a:spAutoFit/>
          </a:bodyPr>
          <a:lstStyle/>
          <a:p>
            <a:pPr algn="ctr"/>
            <a:r>
              <a:rPr lang="en-US" altLang="zh-CN" sz="4000" b="1" dirty="0" smtClean="0">
                <a:solidFill>
                  <a:schemeClr val="bg1"/>
                </a:solidFill>
                <a:latin typeface="微软雅黑" panose="020B0503020204020204" charset="-122"/>
                <a:ea typeface="微软雅黑" panose="020B0503020204020204" charset="-122"/>
              </a:rPr>
              <a:t>01</a:t>
            </a:r>
          </a:p>
        </p:txBody>
      </p:sp>
      <p:sp>
        <p:nvSpPr>
          <p:cNvPr id="130" name="矩形 129"/>
          <p:cNvSpPr/>
          <p:nvPr/>
        </p:nvSpPr>
        <p:spPr>
          <a:xfrm>
            <a:off x="4558794" y="3242836"/>
            <a:ext cx="828000" cy="828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1" name="文本框 130"/>
          <p:cNvSpPr txBox="1"/>
          <p:nvPr/>
        </p:nvSpPr>
        <p:spPr>
          <a:xfrm>
            <a:off x="7839950" y="3273213"/>
            <a:ext cx="828000" cy="707886"/>
          </a:xfrm>
          <a:prstGeom prst="rect">
            <a:avLst/>
          </a:prstGeom>
          <a:noFill/>
          <a:ln>
            <a:noFill/>
          </a:ln>
        </p:spPr>
        <p:txBody>
          <a:bodyPr wrap="square" rtlCol="0">
            <a:spAutoFit/>
          </a:bodyPr>
          <a:lstStyle/>
          <a:p>
            <a:pPr algn="ctr"/>
            <a:r>
              <a:rPr lang="en-US" altLang="zh-CN" sz="4000" b="1" dirty="0" smtClean="0">
                <a:solidFill>
                  <a:schemeClr val="bg1"/>
                </a:solidFill>
                <a:latin typeface="微软雅黑" panose="020B0503020204020204" charset="-122"/>
                <a:ea typeface="微软雅黑" panose="020B0503020204020204" charset="-122"/>
              </a:rPr>
              <a:t>02</a:t>
            </a:r>
          </a:p>
        </p:txBody>
      </p:sp>
      <p:sp>
        <p:nvSpPr>
          <p:cNvPr id="132" name="矩形 131"/>
          <p:cNvSpPr/>
          <p:nvPr/>
        </p:nvSpPr>
        <p:spPr>
          <a:xfrm>
            <a:off x="7839950" y="3213156"/>
            <a:ext cx="828000" cy="828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3" name="文本框 132"/>
          <p:cNvSpPr txBox="1"/>
          <p:nvPr/>
        </p:nvSpPr>
        <p:spPr>
          <a:xfrm>
            <a:off x="4539364" y="4954258"/>
            <a:ext cx="828000" cy="707886"/>
          </a:xfrm>
          <a:prstGeom prst="rect">
            <a:avLst/>
          </a:prstGeom>
          <a:noFill/>
          <a:ln>
            <a:noFill/>
          </a:ln>
        </p:spPr>
        <p:txBody>
          <a:bodyPr wrap="square" rtlCol="0">
            <a:spAutoFit/>
          </a:bodyPr>
          <a:lstStyle/>
          <a:p>
            <a:pPr algn="ctr"/>
            <a:r>
              <a:rPr lang="en-US" altLang="zh-CN" sz="4000" b="1" dirty="0" smtClean="0">
                <a:solidFill>
                  <a:schemeClr val="bg1"/>
                </a:solidFill>
                <a:latin typeface="微软雅黑" panose="020B0503020204020204" charset="-122"/>
                <a:ea typeface="微软雅黑" panose="020B0503020204020204" charset="-122"/>
              </a:rPr>
              <a:t>03</a:t>
            </a:r>
          </a:p>
        </p:txBody>
      </p:sp>
      <p:sp>
        <p:nvSpPr>
          <p:cNvPr id="134" name="矩形 133"/>
          <p:cNvSpPr/>
          <p:nvPr/>
        </p:nvSpPr>
        <p:spPr>
          <a:xfrm>
            <a:off x="4539364" y="4894201"/>
            <a:ext cx="828000" cy="828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5" name="文本框 134"/>
          <p:cNvSpPr txBox="1"/>
          <p:nvPr/>
        </p:nvSpPr>
        <p:spPr>
          <a:xfrm>
            <a:off x="7831836" y="4954258"/>
            <a:ext cx="828000" cy="707886"/>
          </a:xfrm>
          <a:prstGeom prst="rect">
            <a:avLst/>
          </a:prstGeom>
          <a:noFill/>
          <a:ln>
            <a:noFill/>
          </a:ln>
        </p:spPr>
        <p:txBody>
          <a:bodyPr wrap="square" rtlCol="0">
            <a:spAutoFit/>
          </a:bodyPr>
          <a:lstStyle/>
          <a:p>
            <a:pPr algn="ctr"/>
            <a:r>
              <a:rPr lang="en-US" altLang="zh-CN" sz="4000" b="1" dirty="0" smtClean="0">
                <a:solidFill>
                  <a:schemeClr val="bg1"/>
                </a:solidFill>
                <a:latin typeface="微软雅黑" panose="020B0503020204020204" charset="-122"/>
                <a:ea typeface="微软雅黑" panose="020B0503020204020204" charset="-122"/>
              </a:rPr>
              <a:t>04</a:t>
            </a:r>
          </a:p>
        </p:txBody>
      </p:sp>
      <p:sp>
        <p:nvSpPr>
          <p:cNvPr id="136" name="矩形 135"/>
          <p:cNvSpPr/>
          <p:nvPr/>
        </p:nvSpPr>
        <p:spPr>
          <a:xfrm>
            <a:off x="7831836" y="4894201"/>
            <a:ext cx="828000" cy="828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1" name="文本框 140"/>
          <p:cNvSpPr txBox="1"/>
          <p:nvPr/>
        </p:nvSpPr>
        <p:spPr>
          <a:xfrm>
            <a:off x="5477906" y="3724983"/>
            <a:ext cx="2394858" cy="338554"/>
          </a:xfrm>
          <a:prstGeom prst="rect">
            <a:avLst/>
          </a:prstGeom>
          <a:noFill/>
        </p:spPr>
        <p:txBody>
          <a:bodyPr wrap="square" rtlCol="0">
            <a:spAutoFit/>
          </a:bodyPr>
          <a:lstStyle/>
          <a:p>
            <a:r>
              <a:rPr lang="en-US" altLang="zh-CN" sz="1600" dirty="0">
                <a:solidFill>
                  <a:schemeClr val="bg1"/>
                </a:solidFill>
                <a:latin typeface="微软雅黑" panose="020B0503020204020204" charset="-122"/>
                <a:ea typeface="微软雅黑" panose="020B0503020204020204" charset="-122"/>
                <a:cs typeface="Times New Roman" panose="02020603050405020304" pitchFamily="18" charset="0"/>
              </a:rPr>
              <a:t>Research </a:t>
            </a:r>
            <a:r>
              <a:rPr lang="en-US" altLang="zh-CN" sz="1600" dirty="0" smtClean="0">
                <a:solidFill>
                  <a:schemeClr val="bg1"/>
                </a:solidFill>
                <a:latin typeface="微软雅黑" panose="020B0503020204020204" charset="-122"/>
                <a:ea typeface="微软雅黑" panose="020B0503020204020204" charset="-122"/>
                <a:cs typeface="Times New Roman" panose="02020603050405020304" pitchFamily="18" charset="0"/>
              </a:rPr>
              <a:t>Background</a:t>
            </a:r>
          </a:p>
        </p:txBody>
      </p:sp>
      <p:sp>
        <p:nvSpPr>
          <p:cNvPr id="142" name="文本框 141"/>
          <p:cNvSpPr txBox="1"/>
          <p:nvPr/>
        </p:nvSpPr>
        <p:spPr>
          <a:xfrm>
            <a:off x="8729450" y="3748452"/>
            <a:ext cx="2394858" cy="338554"/>
          </a:xfrm>
          <a:prstGeom prst="rect">
            <a:avLst/>
          </a:prstGeom>
          <a:noFill/>
        </p:spPr>
        <p:txBody>
          <a:bodyPr wrap="square" rtlCol="0">
            <a:spAutoFit/>
          </a:bodyPr>
          <a:lstStyle/>
          <a:p>
            <a:r>
              <a:rPr lang="en-US" altLang="zh-CN" sz="1600" dirty="0">
                <a:solidFill>
                  <a:schemeClr val="bg1"/>
                </a:solidFill>
                <a:latin typeface="微软雅黑" panose="020B0503020204020204" charset="-122"/>
                <a:ea typeface="微软雅黑" panose="020B0503020204020204" charset="-122"/>
              </a:rPr>
              <a:t>Research </a:t>
            </a:r>
            <a:r>
              <a:rPr lang="en-US" altLang="zh-CN" sz="1600" dirty="0" smtClean="0">
                <a:solidFill>
                  <a:schemeClr val="bg1"/>
                </a:solidFill>
                <a:latin typeface="微软雅黑" panose="020B0503020204020204" charset="-122"/>
                <a:ea typeface="微软雅黑" panose="020B0503020204020204" charset="-122"/>
              </a:rPr>
              <a:t>Purpose</a:t>
            </a:r>
            <a:endParaRPr lang="en-US" altLang="zh-CN" sz="1600" dirty="0" smtClean="0">
              <a:solidFill>
                <a:schemeClr val="bg1"/>
              </a:solidFill>
              <a:latin typeface="微软雅黑" panose="020B0503020204020204" charset="-122"/>
              <a:ea typeface="微软雅黑" panose="020B0503020204020204" charset="-122"/>
              <a:cs typeface="Times New Roman" panose="02020603050405020304" pitchFamily="18" charset="0"/>
            </a:endParaRPr>
          </a:p>
        </p:txBody>
      </p:sp>
      <p:sp>
        <p:nvSpPr>
          <p:cNvPr id="143" name="文本框 142"/>
          <p:cNvSpPr txBox="1"/>
          <p:nvPr/>
        </p:nvSpPr>
        <p:spPr>
          <a:xfrm>
            <a:off x="5443619" y="5413002"/>
            <a:ext cx="2394858" cy="338554"/>
          </a:xfrm>
          <a:prstGeom prst="rect">
            <a:avLst/>
          </a:prstGeom>
          <a:noFill/>
        </p:spPr>
        <p:txBody>
          <a:bodyPr wrap="square" rtlCol="0">
            <a:spAutoFit/>
          </a:bodyPr>
          <a:lstStyle/>
          <a:p>
            <a:r>
              <a:rPr lang="en-US" altLang="zh-CN" sz="1600" dirty="0" smtClean="0">
                <a:solidFill>
                  <a:schemeClr val="bg1"/>
                </a:solidFill>
                <a:latin typeface="微软雅黑" panose="020B0503020204020204" charset="-122"/>
                <a:ea typeface="微软雅黑" panose="020B0503020204020204" charset="-122"/>
                <a:cs typeface="Times New Roman" panose="02020603050405020304" pitchFamily="18" charset="0"/>
              </a:rPr>
              <a:t>Research Process</a:t>
            </a:r>
          </a:p>
        </p:txBody>
      </p:sp>
      <p:sp>
        <p:nvSpPr>
          <p:cNvPr id="144" name="文本框 143"/>
          <p:cNvSpPr txBox="1"/>
          <p:nvPr/>
        </p:nvSpPr>
        <p:spPr>
          <a:xfrm>
            <a:off x="8729450" y="5404663"/>
            <a:ext cx="2394858" cy="338554"/>
          </a:xfrm>
          <a:prstGeom prst="rect">
            <a:avLst/>
          </a:prstGeom>
          <a:noFill/>
        </p:spPr>
        <p:txBody>
          <a:bodyPr wrap="square" rtlCol="0">
            <a:spAutoFit/>
          </a:bodyPr>
          <a:lstStyle/>
          <a:p>
            <a:r>
              <a:rPr lang="en-US" altLang="zh-CN" sz="1600" dirty="0">
                <a:solidFill>
                  <a:schemeClr val="bg1"/>
                </a:solidFill>
                <a:latin typeface="微软雅黑" panose="020B0503020204020204" charset="-122"/>
                <a:ea typeface="微软雅黑" panose="020B0503020204020204" charset="-122"/>
                <a:cs typeface="Times New Roman" panose="02020603050405020304" pitchFamily="18" charset="0"/>
              </a:rPr>
              <a:t>Research </a:t>
            </a:r>
            <a:r>
              <a:rPr lang="en-US" altLang="zh-CN" sz="1600" dirty="0" smtClean="0">
                <a:solidFill>
                  <a:schemeClr val="bg1"/>
                </a:solidFill>
                <a:latin typeface="微软雅黑" panose="020B0503020204020204" charset="-122"/>
                <a:ea typeface="微软雅黑" panose="020B0503020204020204" charset="-122"/>
                <a:cs typeface="Times New Roman" panose="02020603050405020304" pitchFamily="18" charset="0"/>
              </a:rPr>
              <a:t>Result</a:t>
            </a:r>
          </a:p>
        </p:txBody>
      </p:sp>
      <p:sp>
        <p:nvSpPr>
          <p:cNvPr id="127" name="矩形 126"/>
          <p:cNvSpPr/>
          <p:nvPr/>
        </p:nvSpPr>
        <p:spPr>
          <a:xfrm>
            <a:off x="1670207" y="3748457"/>
            <a:ext cx="871855" cy="1737360"/>
          </a:xfrm>
          <a:prstGeom prst="rect">
            <a:avLst/>
          </a:prstGeom>
        </p:spPr>
        <p:txBody>
          <a:bodyPr wrap="none">
            <a:spAutoFit/>
          </a:bodyPr>
          <a:lstStyle/>
          <a:p>
            <a:r>
              <a:rPr kumimoji="1" lang="zh-CN" altLang="en-US" sz="5400" b="1" dirty="0" smtClean="0">
                <a:solidFill>
                  <a:schemeClr val="bg1"/>
                </a:solidFill>
                <a:latin typeface="方正清刻本悦宋简体" panose="02000000000000000000" pitchFamily="2" charset="-122"/>
                <a:ea typeface="方正清刻本悦宋简体" panose="02000000000000000000" pitchFamily="2" charset="-122"/>
              </a:rPr>
              <a:t>目</a:t>
            </a:r>
          </a:p>
          <a:p>
            <a:r>
              <a:rPr kumimoji="1" lang="zh-CN" altLang="en-US" sz="5400" b="1" dirty="0" smtClean="0">
                <a:solidFill>
                  <a:schemeClr val="bg1"/>
                </a:solidFill>
                <a:latin typeface="方正清刻本悦宋简体" panose="02000000000000000000" pitchFamily="2" charset="-122"/>
                <a:ea typeface="方正清刻本悦宋简体" panose="02000000000000000000" pitchFamily="2" charset="-122"/>
              </a:rPr>
              <a:t>录</a:t>
            </a:r>
            <a:endParaRPr kumimoji="1" lang="zh-CN" altLang="en-US" sz="5400" b="1" dirty="0">
              <a:solidFill>
                <a:schemeClr val="bg1"/>
              </a:solidFill>
              <a:latin typeface="方正清刻本悦宋简体" panose="02000000000000000000" pitchFamily="2" charset="-122"/>
              <a:ea typeface="方正清刻本悦宋简体" panose="02000000000000000000" pitchFamily="2" charset="-122"/>
            </a:endParaRPr>
          </a:p>
        </p:txBody>
      </p:sp>
    </p:spTree>
    <p:custDataLst>
      <p:tags r:id="rId1"/>
    </p:custDataLst>
  </p:cSld>
  <p:clrMapOvr>
    <a:masterClrMapping/>
  </p:clrMapOvr>
  <p:transition advTm="2918">
    <p:cover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4" cstate="print"/>
          <a:stretch>
            <a:fillRect/>
          </a:stretch>
        </a:blipFill>
        <a:effectLst/>
      </p:bgPr>
    </p:bg>
    <p:spTree>
      <p:nvGrpSpPr>
        <p:cNvPr id="1" name=""/>
        <p:cNvGrpSpPr/>
        <p:nvPr/>
      </p:nvGrpSpPr>
      <p:grpSpPr>
        <a:xfrm>
          <a:off x="0" y="0"/>
          <a:ext cx="0" cy="0"/>
          <a:chOff x="0" y="0"/>
          <a:chExt cx="0" cy="0"/>
        </a:xfrm>
      </p:grpSpPr>
      <p:sp>
        <p:nvSpPr>
          <p:cNvPr id="2" name="椭圆 1"/>
          <p:cNvSpPr/>
          <p:nvPr/>
        </p:nvSpPr>
        <p:spPr>
          <a:xfrm>
            <a:off x="2719070" y="3231515"/>
            <a:ext cx="2453640" cy="2453640"/>
          </a:xfrm>
          <a:prstGeom prst="ellipse">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4380125" y="4892570"/>
            <a:ext cx="792585" cy="792585"/>
          </a:xfrm>
          <a:prstGeom prst="ellips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MH_Others_1"/>
          <p:cNvSpPr txBox="1"/>
          <p:nvPr>
            <p:custDataLst>
              <p:tags r:id="rId1"/>
            </p:custDataLst>
          </p:nvPr>
        </p:nvSpPr>
        <p:spPr>
          <a:xfrm>
            <a:off x="1968156" y="4034366"/>
            <a:ext cx="3955467" cy="847938"/>
          </a:xfrm>
          <a:prstGeom prst="rect">
            <a:avLst/>
          </a:prstGeom>
          <a:noFill/>
        </p:spPr>
        <p:txBody>
          <a:bodyPr wrap="square" rtlCol="0">
            <a:noAutofit/>
          </a:bodyPr>
          <a:lstStyle/>
          <a:p>
            <a:pPr algn="ctr"/>
            <a:r>
              <a:rPr lang="en-US" altLang="zh-CN" sz="4400" dirty="0">
                <a:solidFill>
                  <a:schemeClr val="bg1"/>
                </a:solidFill>
                <a:effectLst>
                  <a:outerShdw blurRad="38100" dist="38100" dir="2700000" algn="tl">
                    <a:srgbClr val="000000">
                      <a:alpha val="43137"/>
                    </a:srgbClr>
                  </a:outerShdw>
                </a:effectLst>
                <a:cs typeface="+mn-ea"/>
                <a:sym typeface="+mn-lt"/>
              </a:rPr>
              <a:t>PART </a:t>
            </a:r>
            <a:r>
              <a:rPr lang="en-US" sz="4400" dirty="0">
                <a:solidFill>
                  <a:schemeClr val="bg1"/>
                </a:solidFill>
                <a:effectLst>
                  <a:outerShdw blurRad="38100" dist="38100" dir="2700000" algn="tl">
                    <a:srgbClr val="000000">
                      <a:alpha val="43137"/>
                    </a:srgbClr>
                  </a:outerShdw>
                </a:effectLst>
                <a:cs typeface="+mn-ea"/>
                <a:sym typeface="+mn-lt"/>
              </a:rPr>
              <a:t>4</a:t>
            </a:r>
          </a:p>
        </p:txBody>
      </p:sp>
      <p:sp>
        <p:nvSpPr>
          <p:cNvPr id="8" name="文本框 7"/>
          <p:cNvSpPr txBox="1"/>
          <p:nvPr/>
        </p:nvSpPr>
        <p:spPr>
          <a:xfrm>
            <a:off x="5923622" y="4661737"/>
            <a:ext cx="6318345" cy="461665"/>
          </a:xfrm>
          <a:prstGeom prst="rect">
            <a:avLst/>
          </a:prstGeom>
          <a:noFill/>
        </p:spPr>
        <p:txBody>
          <a:bodyPr wrap="square" rtlCol="0">
            <a:spAutoFit/>
          </a:bodyPr>
          <a:lstStyle/>
          <a:p>
            <a:r>
              <a:rPr lang="en-US" altLang="zh-CN" sz="1200" dirty="0">
                <a:solidFill>
                  <a:schemeClr val="bg1"/>
                </a:solidFill>
                <a:cs typeface="+mn-ea"/>
                <a:sym typeface="+mn-lt"/>
              </a:rPr>
              <a:t>Curabitur vitae magna eleifend at viverraligula. Sed dictum finibus vitae </a:t>
            </a:r>
            <a:r>
              <a:rPr lang="en-US" altLang="zh-CN" sz="1200" dirty="0" smtClean="0">
                <a:solidFill>
                  <a:schemeClr val="bg1"/>
                </a:solidFill>
                <a:cs typeface="+mn-ea"/>
                <a:sym typeface="+mn-lt"/>
              </a:rPr>
              <a:t>nunc</a:t>
            </a:r>
          </a:p>
          <a:p>
            <a:r>
              <a:rPr lang="en-US" altLang="zh-CN" sz="1200" dirty="0" smtClean="0">
                <a:solidFill>
                  <a:schemeClr val="bg1"/>
                </a:solidFill>
                <a:cs typeface="+mn-ea"/>
                <a:sym typeface="+mn-lt"/>
              </a:rPr>
              <a:t> </a:t>
            </a:r>
            <a:r>
              <a:rPr lang="en-US" altLang="zh-CN" sz="1200" dirty="0">
                <a:solidFill>
                  <a:schemeClr val="bg1"/>
                </a:solidFill>
                <a:cs typeface="+mn-ea"/>
                <a:sym typeface="+mn-lt"/>
              </a:rPr>
              <a:t>egestas.</a:t>
            </a:r>
          </a:p>
        </p:txBody>
      </p:sp>
      <p:sp>
        <p:nvSpPr>
          <p:cNvPr id="7" name="矩形 6"/>
          <p:cNvSpPr/>
          <p:nvPr/>
        </p:nvSpPr>
        <p:spPr>
          <a:xfrm>
            <a:off x="5923623" y="4340049"/>
            <a:ext cx="2225040" cy="396240"/>
          </a:xfrm>
          <a:prstGeom prst="rect">
            <a:avLst/>
          </a:prstGeom>
        </p:spPr>
        <p:txBody>
          <a:bodyPr wrap="none">
            <a:spAutoFit/>
          </a:bodyPr>
          <a:lstStyle/>
          <a:p>
            <a:pPr algn="l"/>
            <a:r>
              <a:rPr lang="en-US" altLang="zh-CN" sz="2000" b="1">
                <a:solidFill>
                  <a:schemeClr val="bg1"/>
                </a:solidFill>
                <a:cs typeface="+mn-ea"/>
                <a:sym typeface="+mn-lt"/>
              </a:rPr>
              <a:t>单击此处添加标题</a:t>
            </a:r>
          </a:p>
        </p:txBody>
      </p:sp>
    </p:spTree>
  </p:cSld>
  <p:clrMapOvr>
    <a:masterClrMapping/>
  </p:clrMapOvr>
  <p:transition advTm="3292">
    <p:cover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112595" y="2839549"/>
            <a:ext cx="1842896" cy="1742800"/>
            <a:chOff x="1017962" y="1558577"/>
            <a:chExt cx="2207996" cy="2088070"/>
          </a:xfrm>
          <a:solidFill>
            <a:srgbClr val="CA687F">
              <a:alpha val="65000"/>
            </a:srgbClr>
          </a:solidFill>
        </p:grpSpPr>
        <p:sp>
          <p:nvSpPr>
            <p:cNvPr id="24" name="等腰三角形 23"/>
            <p:cNvSpPr/>
            <p:nvPr/>
          </p:nvSpPr>
          <p:spPr>
            <a:xfrm>
              <a:off x="1017962" y="1743202"/>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sp>
          <p:nvSpPr>
            <p:cNvPr id="25" name="等腰三角形 24"/>
            <p:cNvSpPr/>
            <p:nvPr/>
          </p:nvSpPr>
          <p:spPr>
            <a:xfrm>
              <a:off x="1017962" y="1558577"/>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grpSp>
      <p:grpSp>
        <p:nvGrpSpPr>
          <p:cNvPr id="26" name="组合 25"/>
          <p:cNvGrpSpPr/>
          <p:nvPr/>
        </p:nvGrpSpPr>
        <p:grpSpPr>
          <a:xfrm flipV="1">
            <a:off x="7226535" y="3081275"/>
            <a:ext cx="1842896" cy="1742800"/>
            <a:chOff x="8997271" y="1558577"/>
            <a:chExt cx="2207996" cy="2088070"/>
          </a:xfrm>
          <a:solidFill>
            <a:srgbClr val="CA687F">
              <a:alpha val="65000"/>
            </a:srgbClr>
          </a:solidFill>
        </p:grpSpPr>
        <p:sp>
          <p:nvSpPr>
            <p:cNvPr id="27" name="等腰三角形 26"/>
            <p:cNvSpPr/>
            <p:nvPr/>
          </p:nvSpPr>
          <p:spPr>
            <a:xfrm>
              <a:off x="8997271" y="1743202"/>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sp>
          <p:nvSpPr>
            <p:cNvPr id="28" name="等腰三角形 27"/>
            <p:cNvSpPr/>
            <p:nvPr/>
          </p:nvSpPr>
          <p:spPr>
            <a:xfrm>
              <a:off x="8997271" y="1558577"/>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grpSp>
      <p:grpSp>
        <p:nvGrpSpPr>
          <p:cNvPr id="29" name="组合 28"/>
          <p:cNvGrpSpPr/>
          <p:nvPr/>
        </p:nvGrpSpPr>
        <p:grpSpPr>
          <a:xfrm flipV="1">
            <a:off x="3064540" y="3082312"/>
            <a:ext cx="1842896" cy="1742800"/>
            <a:chOff x="3467180" y="3932342"/>
            <a:chExt cx="2207996" cy="2088070"/>
          </a:xfrm>
          <a:solidFill>
            <a:srgbClr val="CA687F">
              <a:alpha val="65000"/>
            </a:srgbClr>
          </a:solidFill>
        </p:grpSpPr>
        <p:sp>
          <p:nvSpPr>
            <p:cNvPr id="30" name="等腰三角形 29"/>
            <p:cNvSpPr/>
            <p:nvPr/>
          </p:nvSpPr>
          <p:spPr>
            <a:xfrm>
              <a:off x="3467180" y="4116967"/>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sp>
          <p:nvSpPr>
            <p:cNvPr id="31" name="等腰三角形 30"/>
            <p:cNvSpPr/>
            <p:nvPr/>
          </p:nvSpPr>
          <p:spPr>
            <a:xfrm>
              <a:off x="3467180" y="3932342"/>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grpSp>
      <p:grpSp>
        <p:nvGrpSpPr>
          <p:cNvPr id="32" name="组合 31"/>
          <p:cNvGrpSpPr/>
          <p:nvPr/>
        </p:nvGrpSpPr>
        <p:grpSpPr>
          <a:xfrm>
            <a:off x="5145537" y="2839549"/>
            <a:ext cx="1842896" cy="1742800"/>
            <a:chOff x="6614571" y="3932342"/>
            <a:chExt cx="2207996" cy="2088070"/>
          </a:xfrm>
          <a:solidFill>
            <a:srgbClr val="CA687F">
              <a:alpha val="65000"/>
            </a:srgbClr>
          </a:solidFill>
        </p:grpSpPr>
        <p:sp>
          <p:nvSpPr>
            <p:cNvPr id="43" name="等腰三角形 42"/>
            <p:cNvSpPr/>
            <p:nvPr/>
          </p:nvSpPr>
          <p:spPr>
            <a:xfrm>
              <a:off x="6614571" y="4116967"/>
              <a:ext cx="2207996" cy="1903445"/>
            </a:xfrm>
            <a:prstGeom prst="triangle">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sp>
          <p:nvSpPr>
            <p:cNvPr id="44" name="等腰三角形 43"/>
            <p:cNvSpPr/>
            <p:nvPr/>
          </p:nvSpPr>
          <p:spPr>
            <a:xfrm>
              <a:off x="6614571" y="3932342"/>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grpSp>
      <p:grpSp>
        <p:nvGrpSpPr>
          <p:cNvPr id="45" name="组合 44"/>
          <p:cNvGrpSpPr/>
          <p:nvPr/>
        </p:nvGrpSpPr>
        <p:grpSpPr>
          <a:xfrm>
            <a:off x="9261719" y="2839549"/>
            <a:ext cx="1842896" cy="1742800"/>
            <a:chOff x="6614571" y="3932342"/>
            <a:chExt cx="2207996" cy="2088070"/>
          </a:xfrm>
          <a:solidFill>
            <a:srgbClr val="CA687F">
              <a:alpha val="65000"/>
            </a:srgbClr>
          </a:solidFill>
        </p:grpSpPr>
        <p:sp>
          <p:nvSpPr>
            <p:cNvPr id="46" name="等腰三角形 45"/>
            <p:cNvSpPr/>
            <p:nvPr/>
          </p:nvSpPr>
          <p:spPr>
            <a:xfrm>
              <a:off x="6614571" y="4116967"/>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sp>
          <p:nvSpPr>
            <p:cNvPr id="47" name="等腰三角形 46"/>
            <p:cNvSpPr/>
            <p:nvPr/>
          </p:nvSpPr>
          <p:spPr>
            <a:xfrm>
              <a:off x="6614571" y="3932342"/>
              <a:ext cx="2207996" cy="190344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lnSpc>
                  <a:spcPct val="130000"/>
                </a:lnSpc>
              </a:pPr>
              <a:endParaRPr lang="zh-CN" altLang="en-US"/>
            </a:p>
          </p:txBody>
        </p:sp>
      </p:grpSp>
      <p:sp>
        <p:nvSpPr>
          <p:cNvPr id="48" name="Freeform 70"/>
          <p:cNvSpPr>
            <a:spLocks noEditPoints="1"/>
          </p:cNvSpPr>
          <p:nvPr/>
        </p:nvSpPr>
        <p:spPr bwMode="auto">
          <a:xfrm>
            <a:off x="1798418" y="3633901"/>
            <a:ext cx="471249" cy="319812"/>
          </a:xfrm>
          <a:custGeom>
            <a:avLst/>
            <a:gdLst>
              <a:gd name="T0" fmla="*/ 157 w 200"/>
              <a:gd name="T1" fmla="*/ 0 h 136"/>
              <a:gd name="T2" fmla="*/ 44 w 200"/>
              <a:gd name="T3" fmla="*/ 0 h 136"/>
              <a:gd name="T4" fmla="*/ 0 w 200"/>
              <a:gd name="T5" fmla="*/ 48 h 136"/>
              <a:gd name="T6" fmla="*/ 0 w 200"/>
              <a:gd name="T7" fmla="*/ 136 h 136"/>
              <a:gd name="T8" fmla="*/ 200 w 200"/>
              <a:gd name="T9" fmla="*/ 136 h 136"/>
              <a:gd name="T10" fmla="*/ 200 w 200"/>
              <a:gd name="T11" fmla="*/ 48 h 136"/>
              <a:gd name="T12" fmla="*/ 157 w 200"/>
              <a:gd name="T13" fmla="*/ 0 h 136"/>
              <a:gd name="T14" fmla="*/ 48 w 200"/>
              <a:gd name="T15" fmla="*/ 8 h 136"/>
              <a:gd name="T16" fmla="*/ 153 w 200"/>
              <a:gd name="T17" fmla="*/ 8 h 136"/>
              <a:gd name="T18" fmla="*/ 190 w 200"/>
              <a:gd name="T19" fmla="*/ 48 h 136"/>
              <a:gd name="T20" fmla="*/ 128 w 200"/>
              <a:gd name="T21" fmla="*/ 48 h 136"/>
              <a:gd name="T22" fmla="*/ 100 w 200"/>
              <a:gd name="T23" fmla="*/ 75 h 136"/>
              <a:gd name="T24" fmla="*/ 72 w 200"/>
              <a:gd name="T25" fmla="*/ 48 h 136"/>
              <a:gd name="T26" fmla="*/ 11 w 200"/>
              <a:gd name="T27" fmla="*/ 48 h 136"/>
              <a:gd name="T28" fmla="*/ 48 w 200"/>
              <a:gd name="T29" fmla="*/ 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 h="136">
                <a:moveTo>
                  <a:pt x="157" y="0"/>
                </a:moveTo>
                <a:cubicBezTo>
                  <a:pt x="44" y="0"/>
                  <a:pt x="44" y="0"/>
                  <a:pt x="44" y="0"/>
                </a:cubicBezTo>
                <a:cubicBezTo>
                  <a:pt x="0" y="48"/>
                  <a:pt x="0" y="48"/>
                  <a:pt x="0" y="48"/>
                </a:cubicBezTo>
                <a:cubicBezTo>
                  <a:pt x="0" y="136"/>
                  <a:pt x="0" y="136"/>
                  <a:pt x="0" y="136"/>
                </a:cubicBezTo>
                <a:cubicBezTo>
                  <a:pt x="200" y="136"/>
                  <a:pt x="200" y="136"/>
                  <a:pt x="200" y="136"/>
                </a:cubicBezTo>
                <a:cubicBezTo>
                  <a:pt x="200" y="48"/>
                  <a:pt x="200" y="48"/>
                  <a:pt x="200" y="48"/>
                </a:cubicBezTo>
                <a:lnTo>
                  <a:pt x="157" y="0"/>
                </a:lnTo>
                <a:close/>
                <a:moveTo>
                  <a:pt x="48" y="8"/>
                </a:moveTo>
                <a:cubicBezTo>
                  <a:pt x="153" y="8"/>
                  <a:pt x="153" y="8"/>
                  <a:pt x="153" y="8"/>
                </a:cubicBezTo>
                <a:cubicBezTo>
                  <a:pt x="190" y="48"/>
                  <a:pt x="190" y="48"/>
                  <a:pt x="190" y="48"/>
                </a:cubicBezTo>
                <a:cubicBezTo>
                  <a:pt x="128" y="48"/>
                  <a:pt x="128" y="48"/>
                  <a:pt x="128" y="48"/>
                </a:cubicBezTo>
                <a:cubicBezTo>
                  <a:pt x="128" y="63"/>
                  <a:pt x="115" y="75"/>
                  <a:pt x="100" y="75"/>
                </a:cubicBezTo>
                <a:cubicBezTo>
                  <a:pt x="85" y="75"/>
                  <a:pt x="72" y="63"/>
                  <a:pt x="72" y="48"/>
                </a:cubicBezTo>
                <a:cubicBezTo>
                  <a:pt x="11" y="48"/>
                  <a:pt x="11" y="48"/>
                  <a:pt x="11" y="48"/>
                </a:cubicBezTo>
                <a:lnTo>
                  <a:pt x="48" y="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38" tIns="45719" rIns="91438" bIns="45719" numCol="1" anchor="t" anchorCtr="0" compatLnSpc="1"/>
          <a:lstStyle/>
          <a:p>
            <a:pPr>
              <a:lnSpc>
                <a:spcPct val="130000"/>
              </a:lnSpc>
            </a:pPr>
            <a:endParaRPr lang="zh-CN" altLang="en-US"/>
          </a:p>
        </p:txBody>
      </p:sp>
      <p:sp>
        <p:nvSpPr>
          <p:cNvPr id="49" name="Freeform 121"/>
          <p:cNvSpPr/>
          <p:nvPr/>
        </p:nvSpPr>
        <p:spPr bwMode="auto">
          <a:xfrm>
            <a:off x="3750365" y="3553870"/>
            <a:ext cx="471249" cy="433391"/>
          </a:xfrm>
          <a:custGeom>
            <a:avLst/>
            <a:gdLst>
              <a:gd name="T0" fmla="*/ 184 w 200"/>
              <a:gd name="T1" fmla="*/ 0 h 184"/>
              <a:gd name="T2" fmla="*/ 112 w 200"/>
              <a:gd name="T3" fmla="*/ 0 h 184"/>
              <a:gd name="T4" fmla="*/ 104 w 200"/>
              <a:gd name="T5" fmla="*/ 2 h 184"/>
              <a:gd name="T6" fmla="*/ 104 w 200"/>
              <a:gd name="T7" fmla="*/ 160 h 184"/>
              <a:gd name="T8" fmla="*/ 96 w 200"/>
              <a:gd name="T9" fmla="*/ 160 h 184"/>
              <a:gd name="T10" fmla="*/ 96 w 200"/>
              <a:gd name="T11" fmla="*/ 2 h 184"/>
              <a:gd name="T12" fmla="*/ 88 w 200"/>
              <a:gd name="T13" fmla="*/ 0 h 184"/>
              <a:gd name="T14" fmla="*/ 16 w 200"/>
              <a:gd name="T15" fmla="*/ 0 h 184"/>
              <a:gd name="T16" fmla="*/ 0 w 200"/>
              <a:gd name="T17" fmla="*/ 16 h 184"/>
              <a:gd name="T18" fmla="*/ 0 w 200"/>
              <a:gd name="T19" fmla="*/ 152 h 184"/>
              <a:gd name="T20" fmla="*/ 16 w 200"/>
              <a:gd name="T21" fmla="*/ 168 h 184"/>
              <a:gd name="T22" fmla="*/ 88 w 200"/>
              <a:gd name="T23" fmla="*/ 168 h 184"/>
              <a:gd name="T24" fmla="*/ 89 w 200"/>
              <a:gd name="T25" fmla="*/ 168 h 184"/>
              <a:gd name="T26" fmla="*/ 96 w 200"/>
              <a:gd name="T27" fmla="*/ 176 h 184"/>
              <a:gd name="T28" fmla="*/ 96 w 200"/>
              <a:gd name="T29" fmla="*/ 184 h 184"/>
              <a:gd name="T30" fmla="*/ 104 w 200"/>
              <a:gd name="T31" fmla="*/ 184 h 184"/>
              <a:gd name="T32" fmla="*/ 104 w 200"/>
              <a:gd name="T33" fmla="*/ 179 h 184"/>
              <a:gd name="T34" fmla="*/ 105 w 200"/>
              <a:gd name="T35" fmla="*/ 179 h 184"/>
              <a:gd name="T36" fmla="*/ 105 w 200"/>
              <a:gd name="T37" fmla="*/ 176 h 184"/>
              <a:gd name="T38" fmla="*/ 112 w 200"/>
              <a:gd name="T39" fmla="*/ 168 h 184"/>
              <a:gd name="T40" fmla="*/ 112 w 200"/>
              <a:gd name="T41" fmla="*/ 168 h 184"/>
              <a:gd name="T42" fmla="*/ 184 w 200"/>
              <a:gd name="T43" fmla="*/ 168 h 184"/>
              <a:gd name="T44" fmla="*/ 200 w 200"/>
              <a:gd name="T45" fmla="*/ 152 h 184"/>
              <a:gd name="T46" fmla="*/ 200 w 200"/>
              <a:gd name="T47" fmla="*/ 16 h 184"/>
              <a:gd name="T48" fmla="*/ 184 w 200"/>
              <a:gd name="T49"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0" h="184">
                <a:moveTo>
                  <a:pt x="184" y="0"/>
                </a:moveTo>
                <a:cubicBezTo>
                  <a:pt x="112" y="0"/>
                  <a:pt x="112" y="0"/>
                  <a:pt x="112" y="0"/>
                </a:cubicBezTo>
                <a:cubicBezTo>
                  <a:pt x="109" y="0"/>
                  <a:pt x="107" y="1"/>
                  <a:pt x="104" y="2"/>
                </a:cubicBezTo>
                <a:cubicBezTo>
                  <a:pt x="104" y="160"/>
                  <a:pt x="104" y="160"/>
                  <a:pt x="104" y="160"/>
                </a:cubicBezTo>
                <a:cubicBezTo>
                  <a:pt x="96" y="160"/>
                  <a:pt x="96" y="160"/>
                  <a:pt x="96" y="160"/>
                </a:cubicBezTo>
                <a:cubicBezTo>
                  <a:pt x="96" y="2"/>
                  <a:pt x="96" y="2"/>
                  <a:pt x="96" y="2"/>
                </a:cubicBezTo>
                <a:cubicBezTo>
                  <a:pt x="94" y="1"/>
                  <a:pt x="91" y="0"/>
                  <a:pt x="88" y="0"/>
                </a:cubicBezTo>
                <a:cubicBezTo>
                  <a:pt x="16" y="0"/>
                  <a:pt x="16" y="0"/>
                  <a:pt x="16" y="0"/>
                </a:cubicBezTo>
                <a:cubicBezTo>
                  <a:pt x="8" y="0"/>
                  <a:pt x="0" y="7"/>
                  <a:pt x="0" y="16"/>
                </a:cubicBezTo>
                <a:cubicBezTo>
                  <a:pt x="0" y="152"/>
                  <a:pt x="0" y="152"/>
                  <a:pt x="0" y="152"/>
                </a:cubicBezTo>
                <a:cubicBezTo>
                  <a:pt x="0" y="161"/>
                  <a:pt x="8" y="168"/>
                  <a:pt x="16" y="168"/>
                </a:cubicBezTo>
                <a:cubicBezTo>
                  <a:pt x="88" y="168"/>
                  <a:pt x="88" y="168"/>
                  <a:pt x="88" y="168"/>
                </a:cubicBezTo>
                <a:cubicBezTo>
                  <a:pt x="89" y="168"/>
                  <a:pt x="89" y="168"/>
                  <a:pt x="89" y="168"/>
                </a:cubicBezTo>
                <a:cubicBezTo>
                  <a:pt x="93" y="168"/>
                  <a:pt x="96" y="171"/>
                  <a:pt x="96" y="176"/>
                </a:cubicBezTo>
                <a:cubicBezTo>
                  <a:pt x="96" y="184"/>
                  <a:pt x="96" y="184"/>
                  <a:pt x="96" y="184"/>
                </a:cubicBezTo>
                <a:cubicBezTo>
                  <a:pt x="104" y="184"/>
                  <a:pt x="104" y="184"/>
                  <a:pt x="104" y="184"/>
                </a:cubicBezTo>
                <a:cubicBezTo>
                  <a:pt x="104" y="179"/>
                  <a:pt x="104" y="179"/>
                  <a:pt x="104" y="179"/>
                </a:cubicBezTo>
                <a:cubicBezTo>
                  <a:pt x="105" y="179"/>
                  <a:pt x="105" y="179"/>
                  <a:pt x="105" y="179"/>
                </a:cubicBezTo>
                <a:cubicBezTo>
                  <a:pt x="105" y="176"/>
                  <a:pt x="105" y="176"/>
                  <a:pt x="105" y="176"/>
                </a:cubicBezTo>
                <a:cubicBezTo>
                  <a:pt x="105" y="172"/>
                  <a:pt x="108" y="168"/>
                  <a:pt x="112" y="168"/>
                </a:cubicBezTo>
                <a:cubicBezTo>
                  <a:pt x="112" y="168"/>
                  <a:pt x="112" y="168"/>
                  <a:pt x="112" y="168"/>
                </a:cubicBezTo>
                <a:cubicBezTo>
                  <a:pt x="184" y="168"/>
                  <a:pt x="184" y="168"/>
                  <a:pt x="184" y="168"/>
                </a:cubicBezTo>
                <a:cubicBezTo>
                  <a:pt x="193" y="168"/>
                  <a:pt x="200" y="161"/>
                  <a:pt x="200" y="152"/>
                </a:cubicBezTo>
                <a:cubicBezTo>
                  <a:pt x="200" y="16"/>
                  <a:pt x="200" y="16"/>
                  <a:pt x="200" y="16"/>
                </a:cubicBezTo>
                <a:cubicBezTo>
                  <a:pt x="200" y="7"/>
                  <a:pt x="193" y="0"/>
                  <a:pt x="184"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38" tIns="45719" rIns="91438" bIns="45719" numCol="1" anchor="t" anchorCtr="0" compatLnSpc="1"/>
          <a:lstStyle/>
          <a:p>
            <a:pPr>
              <a:lnSpc>
                <a:spcPct val="130000"/>
              </a:lnSpc>
            </a:pPr>
            <a:endParaRPr lang="zh-CN" altLang="en-US"/>
          </a:p>
        </p:txBody>
      </p:sp>
      <p:sp>
        <p:nvSpPr>
          <p:cNvPr id="50" name="矩形 49"/>
          <p:cNvSpPr/>
          <p:nvPr/>
        </p:nvSpPr>
        <p:spPr>
          <a:xfrm>
            <a:off x="1186390" y="5312107"/>
            <a:ext cx="1902415" cy="1278890"/>
          </a:xfrm>
          <a:prstGeom prst="rect">
            <a:avLst/>
          </a:prstGeom>
        </p:spPr>
        <p:txBody>
          <a:bodyPr wrap="square" lIns="91436" tIns="45718" rIns="91436" bIns="45718">
            <a:spAutoFit/>
          </a:bodyPr>
          <a:lstStyle/>
          <a:p>
            <a:pPr>
              <a:lnSpc>
                <a:spcPct val="130000"/>
              </a:lnSpc>
            </a:pPr>
            <a:r>
              <a:rPr lang="zh-CN" altLang="en-US" sz="1500" dirty="0">
                <a:solidFill>
                  <a:schemeClr val="tx1"/>
                </a:solidFill>
                <a:latin typeface="微软雅黑" panose="020B0503020204020204" charset="-122"/>
                <a:ea typeface="微软雅黑" panose="020B0503020204020204" charset="-122"/>
              </a:rPr>
              <a:t>请在此粘贴或者输入您的文字内容请在此粘贴或者输入您的文字内容</a:t>
            </a:r>
          </a:p>
        </p:txBody>
      </p:sp>
      <p:cxnSp>
        <p:nvCxnSpPr>
          <p:cNvPr id="51" name="直接连接符 50"/>
          <p:cNvCxnSpPr/>
          <p:nvPr/>
        </p:nvCxnSpPr>
        <p:spPr>
          <a:xfrm flipH="1">
            <a:off x="1112596" y="5009779"/>
            <a:ext cx="1" cy="801692"/>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3162599" y="1716923"/>
            <a:ext cx="1902415" cy="1278890"/>
          </a:xfrm>
          <a:prstGeom prst="rect">
            <a:avLst/>
          </a:prstGeom>
        </p:spPr>
        <p:txBody>
          <a:bodyPr wrap="square" lIns="91436" tIns="45718" rIns="91436" bIns="45718">
            <a:spAutoFit/>
          </a:bodyPr>
          <a:lstStyle/>
          <a:p>
            <a:pPr>
              <a:lnSpc>
                <a:spcPct val="130000"/>
              </a:lnSpc>
            </a:pPr>
            <a:r>
              <a:rPr lang="zh-CN" altLang="en-US" sz="1500" dirty="0">
                <a:solidFill>
                  <a:schemeClr val="tx1"/>
                </a:solidFill>
                <a:latin typeface="微软雅黑" panose="020B0503020204020204" charset="-122"/>
                <a:ea typeface="微软雅黑" panose="020B0503020204020204" charset="-122"/>
              </a:rPr>
              <a:t>请在此粘贴或者输入您的文字内容请在此粘贴或者输入您的文字内容</a:t>
            </a:r>
          </a:p>
        </p:txBody>
      </p:sp>
      <p:cxnSp>
        <p:nvCxnSpPr>
          <p:cNvPr id="53" name="直接连接符 52"/>
          <p:cNvCxnSpPr/>
          <p:nvPr/>
        </p:nvCxnSpPr>
        <p:spPr>
          <a:xfrm flipH="1">
            <a:off x="3088805" y="1414594"/>
            <a:ext cx="1" cy="801692"/>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5259971" y="5312107"/>
            <a:ext cx="1902415" cy="1278890"/>
          </a:xfrm>
          <a:prstGeom prst="rect">
            <a:avLst/>
          </a:prstGeom>
        </p:spPr>
        <p:txBody>
          <a:bodyPr wrap="square" lIns="91436" tIns="45718" rIns="91436" bIns="45718">
            <a:spAutoFit/>
          </a:bodyPr>
          <a:lstStyle/>
          <a:p>
            <a:pPr>
              <a:lnSpc>
                <a:spcPct val="130000"/>
              </a:lnSpc>
            </a:pPr>
            <a:r>
              <a:rPr lang="zh-CN" altLang="en-US" sz="1500" dirty="0">
                <a:solidFill>
                  <a:schemeClr val="tx1"/>
                </a:solidFill>
                <a:latin typeface="微软雅黑" panose="020B0503020204020204" charset="-122"/>
                <a:ea typeface="微软雅黑" panose="020B0503020204020204" charset="-122"/>
              </a:rPr>
              <a:t>请在此粘贴或者输入您的文字内容请在此粘贴或者输入您的文字内容</a:t>
            </a:r>
          </a:p>
        </p:txBody>
      </p:sp>
      <p:cxnSp>
        <p:nvCxnSpPr>
          <p:cNvPr id="55" name="直接连接符 54"/>
          <p:cNvCxnSpPr/>
          <p:nvPr/>
        </p:nvCxnSpPr>
        <p:spPr>
          <a:xfrm flipH="1">
            <a:off x="5186178" y="5009779"/>
            <a:ext cx="1" cy="801692"/>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9412545" y="5312107"/>
            <a:ext cx="1902415" cy="1278890"/>
          </a:xfrm>
          <a:prstGeom prst="rect">
            <a:avLst/>
          </a:prstGeom>
        </p:spPr>
        <p:txBody>
          <a:bodyPr wrap="square" lIns="91436" tIns="45718" rIns="91436" bIns="45718">
            <a:spAutoFit/>
          </a:bodyPr>
          <a:lstStyle/>
          <a:p>
            <a:pPr>
              <a:lnSpc>
                <a:spcPct val="130000"/>
              </a:lnSpc>
            </a:pPr>
            <a:r>
              <a:rPr lang="zh-CN" altLang="en-US" sz="1500" dirty="0">
                <a:solidFill>
                  <a:schemeClr val="tx1"/>
                </a:solidFill>
                <a:latin typeface="微软雅黑" panose="020B0503020204020204" charset="-122"/>
                <a:ea typeface="微软雅黑" panose="020B0503020204020204" charset="-122"/>
              </a:rPr>
              <a:t>请在此粘贴或者输入您的文字内容请在此粘贴或者输入您的文字内容</a:t>
            </a:r>
          </a:p>
        </p:txBody>
      </p:sp>
      <p:cxnSp>
        <p:nvCxnSpPr>
          <p:cNvPr id="57" name="直接连接符 56"/>
          <p:cNvCxnSpPr/>
          <p:nvPr/>
        </p:nvCxnSpPr>
        <p:spPr>
          <a:xfrm flipH="1">
            <a:off x="9338750" y="5009779"/>
            <a:ext cx="1" cy="801692"/>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59" name="文本框 58"/>
          <p:cNvSpPr txBox="1"/>
          <p:nvPr/>
        </p:nvSpPr>
        <p:spPr>
          <a:xfrm>
            <a:off x="3194992" y="1308582"/>
            <a:ext cx="1197610" cy="486410"/>
          </a:xfrm>
          <a:prstGeom prst="rect">
            <a:avLst/>
          </a:prstGeom>
          <a:noFill/>
        </p:spPr>
        <p:txBody>
          <a:bodyPr wrap="none" lIns="91436" tIns="45718" rIns="91436" bIns="45718" rtlCol="0">
            <a:spAutoFit/>
          </a:bodyPr>
          <a:lstStyle/>
          <a:p>
            <a:pPr algn="l">
              <a:lnSpc>
                <a:spcPct val="130000"/>
              </a:lnSpc>
            </a:pPr>
            <a:r>
              <a:rPr lang="zh-CN" altLang="en-US" sz="2000" dirty="0" smtClean="0">
                <a:solidFill>
                  <a:schemeClr val="tx1"/>
                </a:solidFill>
                <a:latin typeface="方正清刻本悦宋简体" panose="02000000000000000000" pitchFamily="2" charset="-122"/>
                <a:ea typeface="方正清刻本悦宋简体" panose="02000000000000000000" pitchFamily="2" charset="-122"/>
              </a:rPr>
              <a:t>添加标题</a:t>
            </a:r>
          </a:p>
        </p:txBody>
      </p:sp>
      <p:sp>
        <p:nvSpPr>
          <p:cNvPr id="62" name="矩形 61"/>
          <p:cNvSpPr/>
          <p:nvPr/>
        </p:nvSpPr>
        <p:spPr>
          <a:xfrm>
            <a:off x="7308279" y="1716923"/>
            <a:ext cx="1902415" cy="1278890"/>
          </a:xfrm>
          <a:prstGeom prst="rect">
            <a:avLst/>
          </a:prstGeom>
        </p:spPr>
        <p:txBody>
          <a:bodyPr wrap="square" lIns="91436" tIns="45718" rIns="91436" bIns="45718">
            <a:spAutoFit/>
          </a:bodyPr>
          <a:lstStyle/>
          <a:p>
            <a:pPr>
              <a:lnSpc>
                <a:spcPct val="130000"/>
              </a:lnSpc>
            </a:pPr>
            <a:r>
              <a:rPr lang="zh-CN" altLang="en-US" sz="1500" dirty="0">
                <a:solidFill>
                  <a:schemeClr val="tx1"/>
                </a:solidFill>
                <a:latin typeface="微软雅黑" panose="020B0503020204020204" charset="-122"/>
                <a:ea typeface="微软雅黑" panose="020B0503020204020204" charset="-122"/>
              </a:rPr>
              <a:t>请在此粘贴或者输入您的文字内容请在此粘贴或者输入您的文字内容</a:t>
            </a:r>
          </a:p>
        </p:txBody>
      </p:sp>
      <p:cxnSp>
        <p:nvCxnSpPr>
          <p:cNvPr id="63" name="直接连接符 62"/>
          <p:cNvCxnSpPr/>
          <p:nvPr/>
        </p:nvCxnSpPr>
        <p:spPr>
          <a:xfrm flipH="1">
            <a:off x="7234486" y="1414594"/>
            <a:ext cx="1" cy="801692"/>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65" name="Freeform 25"/>
          <p:cNvSpPr>
            <a:spLocks noEditPoints="1"/>
          </p:cNvSpPr>
          <p:nvPr/>
        </p:nvSpPr>
        <p:spPr bwMode="auto">
          <a:xfrm>
            <a:off x="5860131" y="3595855"/>
            <a:ext cx="433868" cy="433868"/>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164 w 192"/>
              <a:gd name="T11" fmla="*/ 152 h 192"/>
              <a:gd name="T12" fmla="*/ 122 w 192"/>
              <a:gd name="T13" fmla="*/ 137 h 192"/>
              <a:gd name="T14" fmla="*/ 121 w 192"/>
              <a:gd name="T15" fmla="*/ 133 h 192"/>
              <a:gd name="T16" fmla="*/ 124 w 192"/>
              <a:gd name="T17" fmla="*/ 122 h 192"/>
              <a:gd name="T18" fmla="*/ 128 w 192"/>
              <a:gd name="T19" fmla="*/ 107 h 192"/>
              <a:gd name="T20" fmla="*/ 134 w 192"/>
              <a:gd name="T21" fmla="*/ 92 h 192"/>
              <a:gd name="T22" fmla="*/ 134 w 192"/>
              <a:gd name="T23" fmla="*/ 79 h 192"/>
              <a:gd name="T24" fmla="*/ 134 w 192"/>
              <a:gd name="T25" fmla="*/ 78 h 192"/>
              <a:gd name="T26" fmla="*/ 135 w 192"/>
              <a:gd name="T27" fmla="*/ 60 h 192"/>
              <a:gd name="T28" fmla="*/ 128 w 192"/>
              <a:gd name="T29" fmla="*/ 37 h 192"/>
              <a:gd name="T30" fmla="*/ 101 w 192"/>
              <a:gd name="T31" fmla="*/ 24 h 192"/>
              <a:gd name="T32" fmla="*/ 93 w 192"/>
              <a:gd name="T33" fmla="*/ 24 h 192"/>
              <a:gd name="T34" fmla="*/ 66 w 192"/>
              <a:gd name="T35" fmla="*/ 37 h 192"/>
              <a:gd name="T36" fmla="*/ 59 w 192"/>
              <a:gd name="T37" fmla="*/ 60 h 192"/>
              <a:gd name="T38" fmla="*/ 61 w 192"/>
              <a:gd name="T39" fmla="*/ 78 h 192"/>
              <a:gd name="T40" fmla="*/ 60 w 192"/>
              <a:gd name="T41" fmla="*/ 79 h 192"/>
              <a:gd name="T42" fmla="*/ 60 w 192"/>
              <a:gd name="T43" fmla="*/ 92 h 192"/>
              <a:gd name="T44" fmla="*/ 67 w 192"/>
              <a:gd name="T45" fmla="*/ 107 h 192"/>
              <a:gd name="T46" fmla="*/ 71 w 192"/>
              <a:gd name="T47" fmla="*/ 122 h 192"/>
              <a:gd name="T48" fmla="*/ 73 w 192"/>
              <a:gd name="T49" fmla="*/ 133 h 192"/>
              <a:gd name="T50" fmla="*/ 71 w 192"/>
              <a:gd name="T51" fmla="*/ 138 h 192"/>
              <a:gd name="T52" fmla="*/ 29 w 192"/>
              <a:gd name="T53" fmla="*/ 153 h 192"/>
              <a:gd name="T54" fmla="*/ 8 w 192"/>
              <a:gd name="T55" fmla="*/ 96 h 192"/>
              <a:gd name="T56" fmla="*/ 96 w 192"/>
              <a:gd name="T57" fmla="*/ 8 h 192"/>
              <a:gd name="T58" fmla="*/ 184 w 192"/>
              <a:gd name="T59" fmla="*/ 96 h 192"/>
              <a:gd name="T60" fmla="*/ 164 w 192"/>
              <a:gd name="T61"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164" y="152"/>
                </a:moveTo>
                <a:cubicBezTo>
                  <a:pt x="155" y="148"/>
                  <a:pt x="135" y="141"/>
                  <a:pt x="122" y="137"/>
                </a:cubicBezTo>
                <a:cubicBezTo>
                  <a:pt x="121" y="137"/>
                  <a:pt x="121" y="137"/>
                  <a:pt x="121" y="133"/>
                </a:cubicBezTo>
                <a:cubicBezTo>
                  <a:pt x="121" y="129"/>
                  <a:pt x="122" y="125"/>
                  <a:pt x="124" y="122"/>
                </a:cubicBezTo>
                <a:cubicBezTo>
                  <a:pt x="125" y="118"/>
                  <a:pt x="127" y="112"/>
                  <a:pt x="128" y="107"/>
                </a:cubicBezTo>
                <a:cubicBezTo>
                  <a:pt x="130" y="105"/>
                  <a:pt x="132" y="100"/>
                  <a:pt x="134" y="92"/>
                </a:cubicBezTo>
                <a:cubicBezTo>
                  <a:pt x="136" y="85"/>
                  <a:pt x="135" y="82"/>
                  <a:pt x="134" y="79"/>
                </a:cubicBezTo>
                <a:cubicBezTo>
                  <a:pt x="134" y="79"/>
                  <a:pt x="134" y="79"/>
                  <a:pt x="134" y="78"/>
                </a:cubicBezTo>
                <a:cubicBezTo>
                  <a:pt x="133" y="77"/>
                  <a:pt x="134" y="68"/>
                  <a:pt x="135" y="60"/>
                </a:cubicBezTo>
                <a:cubicBezTo>
                  <a:pt x="136" y="56"/>
                  <a:pt x="135" y="45"/>
                  <a:pt x="128" y="37"/>
                </a:cubicBezTo>
                <a:cubicBezTo>
                  <a:pt x="124" y="31"/>
                  <a:pt x="116" y="25"/>
                  <a:pt x="101" y="24"/>
                </a:cubicBezTo>
                <a:cubicBezTo>
                  <a:pt x="93" y="24"/>
                  <a:pt x="93" y="24"/>
                  <a:pt x="93" y="24"/>
                </a:cubicBezTo>
                <a:cubicBezTo>
                  <a:pt x="79" y="25"/>
                  <a:pt x="70" y="31"/>
                  <a:pt x="66" y="37"/>
                </a:cubicBezTo>
                <a:cubicBezTo>
                  <a:pt x="60" y="45"/>
                  <a:pt x="58" y="56"/>
                  <a:pt x="59" y="60"/>
                </a:cubicBezTo>
                <a:cubicBezTo>
                  <a:pt x="61" y="68"/>
                  <a:pt x="61" y="77"/>
                  <a:pt x="61" y="78"/>
                </a:cubicBezTo>
                <a:cubicBezTo>
                  <a:pt x="61" y="79"/>
                  <a:pt x="61" y="79"/>
                  <a:pt x="60" y="79"/>
                </a:cubicBezTo>
                <a:cubicBezTo>
                  <a:pt x="60" y="82"/>
                  <a:pt x="59" y="85"/>
                  <a:pt x="60" y="92"/>
                </a:cubicBezTo>
                <a:cubicBezTo>
                  <a:pt x="62" y="100"/>
                  <a:pt x="65" y="105"/>
                  <a:pt x="67" y="107"/>
                </a:cubicBezTo>
                <a:cubicBezTo>
                  <a:pt x="67" y="112"/>
                  <a:pt x="69" y="118"/>
                  <a:pt x="71" y="122"/>
                </a:cubicBezTo>
                <a:cubicBezTo>
                  <a:pt x="72" y="124"/>
                  <a:pt x="73" y="128"/>
                  <a:pt x="73" y="133"/>
                </a:cubicBezTo>
                <a:cubicBezTo>
                  <a:pt x="73" y="137"/>
                  <a:pt x="72" y="137"/>
                  <a:pt x="71" y="138"/>
                </a:cubicBezTo>
                <a:cubicBezTo>
                  <a:pt x="58" y="142"/>
                  <a:pt x="37" y="149"/>
                  <a:pt x="29" y="153"/>
                </a:cubicBezTo>
                <a:cubicBezTo>
                  <a:pt x="16" y="137"/>
                  <a:pt x="8" y="117"/>
                  <a:pt x="8" y="96"/>
                </a:cubicBezTo>
                <a:cubicBezTo>
                  <a:pt x="8" y="47"/>
                  <a:pt x="48" y="8"/>
                  <a:pt x="96" y="8"/>
                </a:cubicBezTo>
                <a:cubicBezTo>
                  <a:pt x="145" y="8"/>
                  <a:pt x="184" y="47"/>
                  <a:pt x="184" y="96"/>
                </a:cubicBezTo>
                <a:cubicBezTo>
                  <a:pt x="184" y="117"/>
                  <a:pt x="177" y="137"/>
                  <a:pt x="164" y="15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36" tIns="45718" rIns="91436" bIns="45718" numCol="1" anchor="t" anchorCtr="0" compatLnSpc="1"/>
          <a:lstStyle/>
          <a:p>
            <a:pPr>
              <a:lnSpc>
                <a:spcPct val="130000"/>
              </a:lnSpc>
            </a:pPr>
            <a:endParaRPr lang="zh-CN" altLang="en-US"/>
          </a:p>
        </p:txBody>
      </p:sp>
      <p:grpSp>
        <p:nvGrpSpPr>
          <p:cNvPr id="66" name="组合 65"/>
          <p:cNvGrpSpPr/>
          <p:nvPr/>
        </p:nvGrpSpPr>
        <p:grpSpPr>
          <a:xfrm>
            <a:off x="7921970" y="3544553"/>
            <a:ext cx="452025" cy="452025"/>
            <a:chOff x="413379" y="7611656"/>
            <a:chExt cx="452025" cy="452025"/>
          </a:xfrm>
        </p:grpSpPr>
        <p:sp>
          <p:nvSpPr>
            <p:cNvPr id="67" name="Freeform 28"/>
            <p:cNvSpPr>
              <a:spLocks noEditPoints="1"/>
            </p:cNvSpPr>
            <p:nvPr/>
          </p:nvSpPr>
          <p:spPr bwMode="auto">
            <a:xfrm>
              <a:off x="413379" y="7611656"/>
              <a:ext cx="452025" cy="452025"/>
            </a:xfrm>
            <a:custGeom>
              <a:avLst/>
              <a:gdLst>
                <a:gd name="T0" fmla="*/ 100 w 200"/>
                <a:gd name="T1" fmla="*/ 0 h 200"/>
                <a:gd name="T2" fmla="*/ 100 w 200"/>
                <a:gd name="T3" fmla="*/ 0 h 200"/>
                <a:gd name="T4" fmla="*/ 100 w 200"/>
                <a:gd name="T5" fmla="*/ 0 h 200"/>
                <a:gd name="T6" fmla="*/ 100 w 200"/>
                <a:gd name="T7" fmla="*/ 0 h 200"/>
                <a:gd name="T8" fmla="*/ 0 w 200"/>
                <a:gd name="T9" fmla="*/ 100 h 200"/>
                <a:gd name="T10" fmla="*/ 100 w 200"/>
                <a:gd name="T11" fmla="*/ 200 h 200"/>
                <a:gd name="T12" fmla="*/ 100 w 200"/>
                <a:gd name="T13" fmla="*/ 200 h 200"/>
                <a:gd name="T14" fmla="*/ 100 w 200"/>
                <a:gd name="T15" fmla="*/ 200 h 200"/>
                <a:gd name="T16" fmla="*/ 100 w 200"/>
                <a:gd name="T17" fmla="*/ 200 h 200"/>
                <a:gd name="T18" fmla="*/ 200 w 200"/>
                <a:gd name="T19" fmla="*/ 100 h 200"/>
                <a:gd name="T20" fmla="*/ 100 w 200"/>
                <a:gd name="T21" fmla="*/ 0 h 200"/>
                <a:gd name="T22" fmla="*/ 100 w 200"/>
                <a:gd name="T23" fmla="*/ 192 h 200"/>
                <a:gd name="T24" fmla="*/ 100 w 200"/>
                <a:gd name="T25" fmla="*/ 192 h 200"/>
                <a:gd name="T26" fmla="*/ 100 w 200"/>
                <a:gd name="T27" fmla="*/ 192 h 200"/>
                <a:gd name="T28" fmla="*/ 100 w 200"/>
                <a:gd name="T29" fmla="*/ 192 h 200"/>
                <a:gd name="T30" fmla="*/ 8 w 200"/>
                <a:gd name="T31" fmla="*/ 100 h 200"/>
                <a:gd name="T32" fmla="*/ 100 w 200"/>
                <a:gd name="T33" fmla="*/ 8 h 200"/>
                <a:gd name="T34" fmla="*/ 100 w 200"/>
                <a:gd name="T35" fmla="*/ 8 h 200"/>
                <a:gd name="T36" fmla="*/ 100 w 200"/>
                <a:gd name="T37" fmla="*/ 8 h 200"/>
                <a:gd name="T38" fmla="*/ 100 w 200"/>
                <a:gd name="T39" fmla="*/ 8 h 200"/>
                <a:gd name="T40" fmla="*/ 192 w 200"/>
                <a:gd name="T41" fmla="*/ 100 h 200"/>
                <a:gd name="T42" fmla="*/ 100 w 200"/>
                <a:gd name="T43" fmla="*/ 19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5"/>
                    <a:pt x="0" y="100"/>
                  </a:cubicBezTo>
                  <a:cubicBezTo>
                    <a:pt x="0" y="155"/>
                    <a:pt x="45" y="200"/>
                    <a:pt x="100" y="200"/>
                  </a:cubicBezTo>
                  <a:cubicBezTo>
                    <a:pt x="100" y="200"/>
                    <a:pt x="100" y="200"/>
                    <a:pt x="100" y="200"/>
                  </a:cubicBezTo>
                  <a:cubicBezTo>
                    <a:pt x="100" y="200"/>
                    <a:pt x="100" y="200"/>
                    <a:pt x="100" y="200"/>
                  </a:cubicBezTo>
                  <a:cubicBezTo>
                    <a:pt x="100" y="200"/>
                    <a:pt x="100" y="200"/>
                    <a:pt x="100" y="200"/>
                  </a:cubicBezTo>
                  <a:cubicBezTo>
                    <a:pt x="156" y="200"/>
                    <a:pt x="200" y="155"/>
                    <a:pt x="200" y="100"/>
                  </a:cubicBezTo>
                  <a:cubicBezTo>
                    <a:pt x="200" y="45"/>
                    <a:pt x="156" y="0"/>
                    <a:pt x="100" y="0"/>
                  </a:cubicBezTo>
                  <a:close/>
                  <a:moveTo>
                    <a:pt x="100" y="192"/>
                  </a:moveTo>
                  <a:cubicBezTo>
                    <a:pt x="100" y="192"/>
                    <a:pt x="100" y="192"/>
                    <a:pt x="100" y="192"/>
                  </a:cubicBezTo>
                  <a:cubicBezTo>
                    <a:pt x="100" y="192"/>
                    <a:pt x="100" y="192"/>
                    <a:pt x="100" y="192"/>
                  </a:cubicBezTo>
                  <a:cubicBezTo>
                    <a:pt x="100" y="192"/>
                    <a:pt x="100" y="192"/>
                    <a:pt x="100" y="192"/>
                  </a:cubicBezTo>
                  <a:cubicBezTo>
                    <a:pt x="50" y="192"/>
                    <a:pt x="8" y="151"/>
                    <a:pt x="8" y="100"/>
                  </a:cubicBezTo>
                  <a:cubicBezTo>
                    <a:pt x="8" y="49"/>
                    <a:pt x="50" y="8"/>
                    <a:pt x="100" y="8"/>
                  </a:cubicBezTo>
                  <a:cubicBezTo>
                    <a:pt x="100" y="8"/>
                    <a:pt x="100" y="8"/>
                    <a:pt x="100" y="8"/>
                  </a:cubicBezTo>
                  <a:cubicBezTo>
                    <a:pt x="100" y="8"/>
                    <a:pt x="100" y="8"/>
                    <a:pt x="100" y="8"/>
                  </a:cubicBezTo>
                  <a:cubicBezTo>
                    <a:pt x="100" y="8"/>
                    <a:pt x="100" y="8"/>
                    <a:pt x="100" y="8"/>
                  </a:cubicBezTo>
                  <a:cubicBezTo>
                    <a:pt x="151" y="8"/>
                    <a:pt x="192" y="49"/>
                    <a:pt x="192" y="100"/>
                  </a:cubicBezTo>
                  <a:cubicBezTo>
                    <a:pt x="192" y="151"/>
                    <a:pt x="151" y="192"/>
                    <a:pt x="100" y="19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68" name="Freeform 29"/>
            <p:cNvSpPr/>
            <p:nvPr/>
          </p:nvSpPr>
          <p:spPr bwMode="auto">
            <a:xfrm>
              <a:off x="648470" y="7745447"/>
              <a:ext cx="74541" cy="83142"/>
            </a:xfrm>
            <a:custGeom>
              <a:avLst/>
              <a:gdLst>
                <a:gd name="T0" fmla="*/ 28 w 33"/>
                <a:gd name="T1" fmla="*/ 0 h 37"/>
                <a:gd name="T2" fmla="*/ 0 w 33"/>
                <a:gd name="T3" fmla="*/ 4 h 37"/>
                <a:gd name="T4" fmla="*/ 0 w 33"/>
                <a:gd name="T5" fmla="*/ 37 h 37"/>
                <a:gd name="T6" fmla="*/ 33 w 33"/>
                <a:gd name="T7" fmla="*/ 37 h 37"/>
                <a:gd name="T8" fmla="*/ 28 w 33"/>
                <a:gd name="T9" fmla="*/ 0 h 37"/>
              </a:gdLst>
              <a:ahLst/>
              <a:cxnLst>
                <a:cxn ang="0">
                  <a:pos x="T0" y="T1"/>
                </a:cxn>
                <a:cxn ang="0">
                  <a:pos x="T2" y="T3"/>
                </a:cxn>
                <a:cxn ang="0">
                  <a:pos x="T4" y="T5"/>
                </a:cxn>
                <a:cxn ang="0">
                  <a:pos x="T6" y="T7"/>
                </a:cxn>
                <a:cxn ang="0">
                  <a:pos x="T8" y="T9"/>
                </a:cxn>
              </a:cxnLst>
              <a:rect l="0" t="0" r="r" b="b"/>
              <a:pathLst>
                <a:path w="33" h="37">
                  <a:moveTo>
                    <a:pt x="28" y="0"/>
                  </a:moveTo>
                  <a:cubicBezTo>
                    <a:pt x="19" y="3"/>
                    <a:pt x="10" y="4"/>
                    <a:pt x="0" y="4"/>
                  </a:cubicBezTo>
                  <a:cubicBezTo>
                    <a:pt x="0" y="37"/>
                    <a:pt x="0" y="37"/>
                    <a:pt x="0" y="37"/>
                  </a:cubicBezTo>
                  <a:cubicBezTo>
                    <a:pt x="33" y="37"/>
                    <a:pt x="33" y="37"/>
                    <a:pt x="33" y="37"/>
                  </a:cubicBezTo>
                  <a:cubicBezTo>
                    <a:pt x="33" y="23"/>
                    <a:pt x="31" y="11"/>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69" name="Freeform 30"/>
            <p:cNvSpPr/>
            <p:nvPr/>
          </p:nvSpPr>
          <p:spPr bwMode="auto">
            <a:xfrm>
              <a:off x="648470" y="7649882"/>
              <a:ext cx="58295" cy="88876"/>
            </a:xfrm>
            <a:custGeom>
              <a:avLst/>
              <a:gdLst>
                <a:gd name="T0" fmla="*/ 0 w 26"/>
                <a:gd name="T1" fmla="*/ 0 h 39"/>
                <a:gd name="T2" fmla="*/ 0 w 26"/>
                <a:gd name="T3" fmla="*/ 39 h 39"/>
                <a:gd name="T4" fmla="*/ 26 w 26"/>
                <a:gd name="T5" fmla="*/ 35 h 39"/>
                <a:gd name="T6" fmla="*/ 0 w 26"/>
                <a:gd name="T7" fmla="*/ 0 h 39"/>
              </a:gdLst>
              <a:ahLst/>
              <a:cxnLst>
                <a:cxn ang="0">
                  <a:pos x="T0" y="T1"/>
                </a:cxn>
                <a:cxn ang="0">
                  <a:pos x="T2" y="T3"/>
                </a:cxn>
                <a:cxn ang="0">
                  <a:pos x="T4" y="T5"/>
                </a:cxn>
                <a:cxn ang="0">
                  <a:pos x="T6" y="T7"/>
                </a:cxn>
              </a:cxnLst>
              <a:rect l="0" t="0" r="r" b="b"/>
              <a:pathLst>
                <a:path w="26" h="39">
                  <a:moveTo>
                    <a:pt x="0" y="0"/>
                  </a:moveTo>
                  <a:cubicBezTo>
                    <a:pt x="0" y="39"/>
                    <a:pt x="0" y="39"/>
                    <a:pt x="0" y="39"/>
                  </a:cubicBezTo>
                  <a:cubicBezTo>
                    <a:pt x="9" y="39"/>
                    <a:pt x="18" y="37"/>
                    <a:pt x="26" y="35"/>
                  </a:cubicBezTo>
                  <a:cubicBezTo>
                    <a:pt x="20" y="15"/>
                    <a:pt x="10"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0" name="Freeform 31"/>
            <p:cNvSpPr/>
            <p:nvPr/>
          </p:nvSpPr>
          <p:spPr bwMode="auto">
            <a:xfrm>
              <a:off x="571062" y="7647970"/>
              <a:ext cx="59250" cy="90787"/>
            </a:xfrm>
            <a:custGeom>
              <a:avLst/>
              <a:gdLst>
                <a:gd name="T0" fmla="*/ 0 w 26"/>
                <a:gd name="T1" fmla="*/ 36 h 40"/>
                <a:gd name="T2" fmla="*/ 26 w 26"/>
                <a:gd name="T3" fmla="*/ 40 h 40"/>
                <a:gd name="T4" fmla="*/ 26 w 26"/>
                <a:gd name="T5" fmla="*/ 0 h 40"/>
                <a:gd name="T6" fmla="*/ 0 w 26"/>
                <a:gd name="T7" fmla="*/ 36 h 40"/>
              </a:gdLst>
              <a:ahLst/>
              <a:cxnLst>
                <a:cxn ang="0">
                  <a:pos x="T0" y="T1"/>
                </a:cxn>
                <a:cxn ang="0">
                  <a:pos x="T2" y="T3"/>
                </a:cxn>
                <a:cxn ang="0">
                  <a:pos x="T4" y="T5"/>
                </a:cxn>
                <a:cxn ang="0">
                  <a:pos x="T6" y="T7"/>
                </a:cxn>
              </a:cxnLst>
              <a:rect l="0" t="0" r="r" b="b"/>
              <a:pathLst>
                <a:path w="26" h="40">
                  <a:moveTo>
                    <a:pt x="0" y="36"/>
                  </a:moveTo>
                  <a:cubicBezTo>
                    <a:pt x="9" y="38"/>
                    <a:pt x="17" y="40"/>
                    <a:pt x="26" y="40"/>
                  </a:cubicBezTo>
                  <a:cubicBezTo>
                    <a:pt x="26" y="0"/>
                    <a:pt x="26" y="0"/>
                    <a:pt x="26" y="0"/>
                  </a:cubicBezTo>
                  <a:cubicBezTo>
                    <a:pt x="17" y="3"/>
                    <a:pt x="7" y="16"/>
                    <a:pt x="0"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1" name="Freeform 32"/>
            <p:cNvSpPr/>
            <p:nvPr/>
          </p:nvSpPr>
          <p:spPr bwMode="auto">
            <a:xfrm>
              <a:off x="684786" y="7652749"/>
              <a:ext cx="89832" cy="71674"/>
            </a:xfrm>
            <a:custGeom>
              <a:avLst/>
              <a:gdLst>
                <a:gd name="T0" fmla="*/ 40 w 40"/>
                <a:gd name="T1" fmla="*/ 23 h 32"/>
                <a:gd name="T2" fmla="*/ 0 w 40"/>
                <a:gd name="T3" fmla="*/ 0 h 32"/>
                <a:gd name="T4" fmla="*/ 17 w 40"/>
                <a:gd name="T5" fmla="*/ 32 h 32"/>
                <a:gd name="T6" fmla="*/ 40 w 40"/>
                <a:gd name="T7" fmla="*/ 23 h 32"/>
              </a:gdLst>
              <a:ahLst/>
              <a:cxnLst>
                <a:cxn ang="0">
                  <a:pos x="T0" y="T1"/>
                </a:cxn>
                <a:cxn ang="0">
                  <a:pos x="T2" y="T3"/>
                </a:cxn>
                <a:cxn ang="0">
                  <a:pos x="T4" y="T5"/>
                </a:cxn>
                <a:cxn ang="0">
                  <a:pos x="T6" y="T7"/>
                </a:cxn>
              </a:cxnLst>
              <a:rect l="0" t="0" r="r" b="b"/>
              <a:pathLst>
                <a:path w="40" h="32">
                  <a:moveTo>
                    <a:pt x="40" y="23"/>
                  </a:moveTo>
                  <a:cubicBezTo>
                    <a:pt x="29" y="12"/>
                    <a:pt x="16" y="4"/>
                    <a:pt x="0" y="0"/>
                  </a:cubicBezTo>
                  <a:cubicBezTo>
                    <a:pt x="7" y="8"/>
                    <a:pt x="13" y="19"/>
                    <a:pt x="17" y="32"/>
                  </a:cubicBezTo>
                  <a:cubicBezTo>
                    <a:pt x="25" y="30"/>
                    <a:pt x="33" y="27"/>
                    <a:pt x="4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2" name="Freeform 33"/>
            <p:cNvSpPr/>
            <p:nvPr/>
          </p:nvSpPr>
          <p:spPr bwMode="auto">
            <a:xfrm>
              <a:off x="726835" y="7717733"/>
              <a:ext cx="102255" cy="110857"/>
            </a:xfrm>
            <a:custGeom>
              <a:avLst/>
              <a:gdLst>
                <a:gd name="T0" fmla="*/ 5 w 45"/>
                <a:gd name="T1" fmla="*/ 49 h 49"/>
                <a:gd name="T2" fmla="*/ 45 w 45"/>
                <a:gd name="T3" fmla="*/ 49 h 49"/>
                <a:gd name="T4" fmla="*/ 26 w 45"/>
                <a:gd name="T5" fmla="*/ 0 h 49"/>
                <a:gd name="T6" fmla="*/ 0 w 45"/>
                <a:gd name="T7" fmla="*/ 11 h 49"/>
                <a:gd name="T8" fmla="*/ 5 w 45"/>
                <a:gd name="T9" fmla="*/ 49 h 49"/>
              </a:gdLst>
              <a:ahLst/>
              <a:cxnLst>
                <a:cxn ang="0">
                  <a:pos x="T0" y="T1"/>
                </a:cxn>
                <a:cxn ang="0">
                  <a:pos x="T2" y="T3"/>
                </a:cxn>
                <a:cxn ang="0">
                  <a:pos x="T4" y="T5"/>
                </a:cxn>
                <a:cxn ang="0">
                  <a:pos x="T6" y="T7"/>
                </a:cxn>
                <a:cxn ang="0">
                  <a:pos x="T8" y="T9"/>
                </a:cxn>
              </a:cxnLst>
              <a:rect l="0" t="0" r="r" b="b"/>
              <a:pathLst>
                <a:path w="45" h="49">
                  <a:moveTo>
                    <a:pt x="5" y="49"/>
                  </a:moveTo>
                  <a:cubicBezTo>
                    <a:pt x="45" y="49"/>
                    <a:pt x="45" y="49"/>
                    <a:pt x="45" y="49"/>
                  </a:cubicBezTo>
                  <a:cubicBezTo>
                    <a:pt x="45" y="30"/>
                    <a:pt x="38" y="13"/>
                    <a:pt x="26" y="0"/>
                  </a:cubicBezTo>
                  <a:cubicBezTo>
                    <a:pt x="18" y="4"/>
                    <a:pt x="9" y="8"/>
                    <a:pt x="0" y="11"/>
                  </a:cubicBezTo>
                  <a:cubicBezTo>
                    <a:pt x="3" y="22"/>
                    <a:pt x="5" y="35"/>
                    <a:pt x="5" y="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3" name="Freeform 34"/>
            <p:cNvSpPr/>
            <p:nvPr/>
          </p:nvSpPr>
          <p:spPr bwMode="auto">
            <a:xfrm>
              <a:off x="557683" y="7745447"/>
              <a:ext cx="72630" cy="83142"/>
            </a:xfrm>
            <a:custGeom>
              <a:avLst/>
              <a:gdLst>
                <a:gd name="T0" fmla="*/ 0 w 32"/>
                <a:gd name="T1" fmla="*/ 37 h 37"/>
                <a:gd name="T2" fmla="*/ 32 w 32"/>
                <a:gd name="T3" fmla="*/ 37 h 37"/>
                <a:gd name="T4" fmla="*/ 32 w 32"/>
                <a:gd name="T5" fmla="*/ 4 h 37"/>
                <a:gd name="T6" fmla="*/ 4 w 32"/>
                <a:gd name="T7" fmla="*/ 0 h 37"/>
                <a:gd name="T8" fmla="*/ 0 w 32"/>
                <a:gd name="T9" fmla="*/ 37 h 37"/>
              </a:gdLst>
              <a:ahLst/>
              <a:cxnLst>
                <a:cxn ang="0">
                  <a:pos x="T0" y="T1"/>
                </a:cxn>
                <a:cxn ang="0">
                  <a:pos x="T2" y="T3"/>
                </a:cxn>
                <a:cxn ang="0">
                  <a:pos x="T4" y="T5"/>
                </a:cxn>
                <a:cxn ang="0">
                  <a:pos x="T6" y="T7"/>
                </a:cxn>
                <a:cxn ang="0">
                  <a:pos x="T8" y="T9"/>
                </a:cxn>
              </a:cxnLst>
              <a:rect l="0" t="0" r="r" b="b"/>
              <a:pathLst>
                <a:path w="32" h="37">
                  <a:moveTo>
                    <a:pt x="0" y="37"/>
                  </a:moveTo>
                  <a:cubicBezTo>
                    <a:pt x="32" y="37"/>
                    <a:pt x="32" y="37"/>
                    <a:pt x="32" y="37"/>
                  </a:cubicBezTo>
                  <a:cubicBezTo>
                    <a:pt x="32" y="4"/>
                    <a:pt x="32" y="4"/>
                    <a:pt x="32" y="4"/>
                  </a:cubicBezTo>
                  <a:cubicBezTo>
                    <a:pt x="23" y="4"/>
                    <a:pt x="13" y="3"/>
                    <a:pt x="4" y="0"/>
                  </a:cubicBezTo>
                  <a:cubicBezTo>
                    <a:pt x="2" y="11"/>
                    <a:pt x="0" y="23"/>
                    <a:pt x="0"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4" name="Freeform 35"/>
            <p:cNvSpPr/>
            <p:nvPr/>
          </p:nvSpPr>
          <p:spPr bwMode="auto">
            <a:xfrm>
              <a:off x="648470" y="7846747"/>
              <a:ext cx="74541" cy="81230"/>
            </a:xfrm>
            <a:custGeom>
              <a:avLst/>
              <a:gdLst>
                <a:gd name="T0" fmla="*/ 33 w 33"/>
                <a:gd name="T1" fmla="*/ 0 h 36"/>
                <a:gd name="T2" fmla="*/ 0 w 33"/>
                <a:gd name="T3" fmla="*/ 0 h 36"/>
                <a:gd name="T4" fmla="*/ 0 w 33"/>
                <a:gd name="T5" fmla="*/ 33 h 36"/>
                <a:gd name="T6" fmla="*/ 28 w 33"/>
                <a:gd name="T7" fmla="*/ 36 h 36"/>
                <a:gd name="T8" fmla="*/ 33 w 33"/>
                <a:gd name="T9" fmla="*/ 0 h 36"/>
              </a:gdLst>
              <a:ahLst/>
              <a:cxnLst>
                <a:cxn ang="0">
                  <a:pos x="T0" y="T1"/>
                </a:cxn>
                <a:cxn ang="0">
                  <a:pos x="T2" y="T3"/>
                </a:cxn>
                <a:cxn ang="0">
                  <a:pos x="T4" y="T5"/>
                </a:cxn>
                <a:cxn ang="0">
                  <a:pos x="T6" y="T7"/>
                </a:cxn>
                <a:cxn ang="0">
                  <a:pos x="T8" y="T9"/>
                </a:cxn>
              </a:cxnLst>
              <a:rect l="0" t="0" r="r" b="b"/>
              <a:pathLst>
                <a:path w="33" h="36">
                  <a:moveTo>
                    <a:pt x="33" y="0"/>
                  </a:moveTo>
                  <a:cubicBezTo>
                    <a:pt x="0" y="0"/>
                    <a:pt x="0" y="0"/>
                    <a:pt x="0" y="0"/>
                  </a:cubicBezTo>
                  <a:cubicBezTo>
                    <a:pt x="0" y="33"/>
                    <a:pt x="0" y="33"/>
                    <a:pt x="0" y="33"/>
                  </a:cubicBezTo>
                  <a:cubicBezTo>
                    <a:pt x="10" y="33"/>
                    <a:pt x="19" y="34"/>
                    <a:pt x="28" y="36"/>
                  </a:cubicBezTo>
                  <a:cubicBezTo>
                    <a:pt x="31" y="26"/>
                    <a:pt x="33" y="13"/>
                    <a:pt x="3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5" name="Freeform 36"/>
            <p:cNvSpPr/>
            <p:nvPr/>
          </p:nvSpPr>
          <p:spPr bwMode="auto">
            <a:xfrm>
              <a:off x="557683" y="7846747"/>
              <a:ext cx="72630" cy="81230"/>
            </a:xfrm>
            <a:custGeom>
              <a:avLst/>
              <a:gdLst>
                <a:gd name="T0" fmla="*/ 4 w 32"/>
                <a:gd name="T1" fmla="*/ 36 h 36"/>
                <a:gd name="T2" fmla="*/ 32 w 32"/>
                <a:gd name="T3" fmla="*/ 33 h 36"/>
                <a:gd name="T4" fmla="*/ 32 w 32"/>
                <a:gd name="T5" fmla="*/ 0 h 36"/>
                <a:gd name="T6" fmla="*/ 0 w 32"/>
                <a:gd name="T7" fmla="*/ 0 h 36"/>
                <a:gd name="T8" fmla="*/ 4 w 32"/>
                <a:gd name="T9" fmla="*/ 36 h 36"/>
              </a:gdLst>
              <a:ahLst/>
              <a:cxnLst>
                <a:cxn ang="0">
                  <a:pos x="T0" y="T1"/>
                </a:cxn>
                <a:cxn ang="0">
                  <a:pos x="T2" y="T3"/>
                </a:cxn>
                <a:cxn ang="0">
                  <a:pos x="T4" y="T5"/>
                </a:cxn>
                <a:cxn ang="0">
                  <a:pos x="T6" y="T7"/>
                </a:cxn>
                <a:cxn ang="0">
                  <a:pos x="T8" y="T9"/>
                </a:cxn>
              </a:cxnLst>
              <a:rect l="0" t="0" r="r" b="b"/>
              <a:pathLst>
                <a:path w="32" h="36">
                  <a:moveTo>
                    <a:pt x="4" y="36"/>
                  </a:moveTo>
                  <a:cubicBezTo>
                    <a:pt x="13" y="34"/>
                    <a:pt x="23" y="33"/>
                    <a:pt x="32" y="33"/>
                  </a:cubicBezTo>
                  <a:cubicBezTo>
                    <a:pt x="32" y="0"/>
                    <a:pt x="32" y="0"/>
                    <a:pt x="32" y="0"/>
                  </a:cubicBezTo>
                  <a:cubicBezTo>
                    <a:pt x="0" y="0"/>
                    <a:pt x="0" y="0"/>
                    <a:pt x="0" y="0"/>
                  </a:cubicBezTo>
                  <a:cubicBezTo>
                    <a:pt x="0" y="13"/>
                    <a:pt x="2" y="26"/>
                    <a:pt x="4"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6" name="Freeform 37"/>
            <p:cNvSpPr/>
            <p:nvPr/>
          </p:nvSpPr>
          <p:spPr bwMode="auto">
            <a:xfrm>
              <a:off x="571062" y="7937534"/>
              <a:ext cx="59250" cy="87920"/>
            </a:xfrm>
            <a:custGeom>
              <a:avLst/>
              <a:gdLst>
                <a:gd name="T0" fmla="*/ 26 w 26"/>
                <a:gd name="T1" fmla="*/ 39 h 39"/>
                <a:gd name="T2" fmla="*/ 26 w 26"/>
                <a:gd name="T3" fmla="*/ 0 h 39"/>
                <a:gd name="T4" fmla="*/ 0 w 26"/>
                <a:gd name="T5" fmla="*/ 3 h 39"/>
                <a:gd name="T6" fmla="*/ 26 w 26"/>
                <a:gd name="T7" fmla="*/ 39 h 39"/>
              </a:gdLst>
              <a:ahLst/>
              <a:cxnLst>
                <a:cxn ang="0">
                  <a:pos x="T0" y="T1"/>
                </a:cxn>
                <a:cxn ang="0">
                  <a:pos x="T2" y="T3"/>
                </a:cxn>
                <a:cxn ang="0">
                  <a:pos x="T4" y="T5"/>
                </a:cxn>
                <a:cxn ang="0">
                  <a:pos x="T6" y="T7"/>
                </a:cxn>
              </a:cxnLst>
              <a:rect l="0" t="0" r="r" b="b"/>
              <a:pathLst>
                <a:path w="26" h="39">
                  <a:moveTo>
                    <a:pt x="26" y="39"/>
                  </a:moveTo>
                  <a:cubicBezTo>
                    <a:pt x="26" y="0"/>
                    <a:pt x="26" y="0"/>
                    <a:pt x="26" y="0"/>
                  </a:cubicBezTo>
                  <a:cubicBezTo>
                    <a:pt x="17" y="0"/>
                    <a:pt x="9" y="1"/>
                    <a:pt x="0" y="3"/>
                  </a:cubicBezTo>
                  <a:cubicBezTo>
                    <a:pt x="7" y="23"/>
                    <a:pt x="17" y="37"/>
                    <a:pt x="26"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7" name="Freeform 38"/>
            <p:cNvSpPr/>
            <p:nvPr/>
          </p:nvSpPr>
          <p:spPr bwMode="auto">
            <a:xfrm>
              <a:off x="684786" y="7948047"/>
              <a:ext cx="89832" cy="74541"/>
            </a:xfrm>
            <a:custGeom>
              <a:avLst/>
              <a:gdLst>
                <a:gd name="T0" fmla="*/ 0 w 40"/>
                <a:gd name="T1" fmla="*/ 33 h 33"/>
                <a:gd name="T2" fmla="*/ 40 w 40"/>
                <a:gd name="T3" fmla="*/ 10 h 33"/>
                <a:gd name="T4" fmla="*/ 17 w 40"/>
                <a:gd name="T5" fmla="*/ 0 h 33"/>
                <a:gd name="T6" fmla="*/ 0 w 40"/>
                <a:gd name="T7" fmla="*/ 33 h 33"/>
              </a:gdLst>
              <a:ahLst/>
              <a:cxnLst>
                <a:cxn ang="0">
                  <a:pos x="T0" y="T1"/>
                </a:cxn>
                <a:cxn ang="0">
                  <a:pos x="T2" y="T3"/>
                </a:cxn>
                <a:cxn ang="0">
                  <a:pos x="T4" y="T5"/>
                </a:cxn>
                <a:cxn ang="0">
                  <a:pos x="T6" y="T7"/>
                </a:cxn>
              </a:cxnLst>
              <a:rect l="0" t="0" r="r" b="b"/>
              <a:pathLst>
                <a:path w="40" h="33">
                  <a:moveTo>
                    <a:pt x="0" y="33"/>
                  </a:moveTo>
                  <a:cubicBezTo>
                    <a:pt x="16" y="29"/>
                    <a:pt x="30" y="21"/>
                    <a:pt x="40" y="10"/>
                  </a:cubicBezTo>
                  <a:cubicBezTo>
                    <a:pt x="33" y="6"/>
                    <a:pt x="25" y="3"/>
                    <a:pt x="17" y="0"/>
                  </a:cubicBezTo>
                  <a:cubicBezTo>
                    <a:pt x="13" y="14"/>
                    <a:pt x="7" y="25"/>
                    <a:pt x="0" y="3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8" name="Freeform 39"/>
            <p:cNvSpPr/>
            <p:nvPr/>
          </p:nvSpPr>
          <p:spPr bwMode="auto">
            <a:xfrm>
              <a:off x="506078" y="7652749"/>
              <a:ext cx="89832" cy="71674"/>
            </a:xfrm>
            <a:custGeom>
              <a:avLst/>
              <a:gdLst>
                <a:gd name="T0" fmla="*/ 40 w 40"/>
                <a:gd name="T1" fmla="*/ 0 h 32"/>
                <a:gd name="T2" fmla="*/ 0 w 40"/>
                <a:gd name="T3" fmla="*/ 23 h 32"/>
                <a:gd name="T4" fmla="*/ 22 w 40"/>
                <a:gd name="T5" fmla="*/ 32 h 32"/>
                <a:gd name="T6" fmla="*/ 40 w 40"/>
                <a:gd name="T7" fmla="*/ 0 h 32"/>
              </a:gdLst>
              <a:ahLst/>
              <a:cxnLst>
                <a:cxn ang="0">
                  <a:pos x="T0" y="T1"/>
                </a:cxn>
                <a:cxn ang="0">
                  <a:pos x="T2" y="T3"/>
                </a:cxn>
                <a:cxn ang="0">
                  <a:pos x="T4" y="T5"/>
                </a:cxn>
                <a:cxn ang="0">
                  <a:pos x="T6" y="T7"/>
                </a:cxn>
              </a:cxnLst>
              <a:rect l="0" t="0" r="r" b="b"/>
              <a:pathLst>
                <a:path w="40" h="32">
                  <a:moveTo>
                    <a:pt x="40" y="0"/>
                  </a:moveTo>
                  <a:cubicBezTo>
                    <a:pt x="24" y="4"/>
                    <a:pt x="10" y="12"/>
                    <a:pt x="0" y="23"/>
                  </a:cubicBezTo>
                  <a:cubicBezTo>
                    <a:pt x="7" y="27"/>
                    <a:pt x="14" y="30"/>
                    <a:pt x="22" y="32"/>
                  </a:cubicBezTo>
                  <a:cubicBezTo>
                    <a:pt x="27" y="19"/>
                    <a:pt x="33" y="8"/>
                    <a:pt x="4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79" name="Freeform 40"/>
            <p:cNvSpPr/>
            <p:nvPr/>
          </p:nvSpPr>
          <p:spPr bwMode="auto">
            <a:xfrm>
              <a:off x="726835" y="7846747"/>
              <a:ext cx="102255" cy="110857"/>
            </a:xfrm>
            <a:custGeom>
              <a:avLst/>
              <a:gdLst>
                <a:gd name="T0" fmla="*/ 0 w 45"/>
                <a:gd name="T1" fmla="*/ 38 h 49"/>
                <a:gd name="T2" fmla="*/ 26 w 45"/>
                <a:gd name="T3" fmla="*/ 49 h 49"/>
                <a:gd name="T4" fmla="*/ 45 w 45"/>
                <a:gd name="T5" fmla="*/ 0 h 49"/>
                <a:gd name="T6" fmla="*/ 5 w 45"/>
                <a:gd name="T7" fmla="*/ 0 h 49"/>
                <a:gd name="T8" fmla="*/ 0 w 45"/>
                <a:gd name="T9" fmla="*/ 38 h 49"/>
              </a:gdLst>
              <a:ahLst/>
              <a:cxnLst>
                <a:cxn ang="0">
                  <a:pos x="T0" y="T1"/>
                </a:cxn>
                <a:cxn ang="0">
                  <a:pos x="T2" y="T3"/>
                </a:cxn>
                <a:cxn ang="0">
                  <a:pos x="T4" y="T5"/>
                </a:cxn>
                <a:cxn ang="0">
                  <a:pos x="T6" y="T7"/>
                </a:cxn>
                <a:cxn ang="0">
                  <a:pos x="T8" y="T9"/>
                </a:cxn>
              </a:cxnLst>
              <a:rect l="0" t="0" r="r" b="b"/>
              <a:pathLst>
                <a:path w="45" h="49">
                  <a:moveTo>
                    <a:pt x="0" y="38"/>
                  </a:moveTo>
                  <a:cubicBezTo>
                    <a:pt x="10" y="41"/>
                    <a:pt x="18" y="45"/>
                    <a:pt x="26" y="49"/>
                  </a:cubicBezTo>
                  <a:cubicBezTo>
                    <a:pt x="38" y="36"/>
                    <a:pt x="45" y="19"/>
                    <a:pt x="45" y="0"/>
                  </a:cubicBezTo>
                  <a:cubicBezTo>
                    <a:pt x="5" y="0"/>
                    <a:pt x="5" y="0"/>
                    <a:pt x="5" y="0"/>
                  </a:cubicBezTo>
                  <a:cubicBezTo>
                    <a:pt x="5" y="14"/>
                    <a:pt x="3" y="27"/>
                    <a:pt x="0" y="3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80" name="Freeform 41"/>
            <p:cNvSpPr/>
            <p:nvPr/>
          </p:nvSpPr>
          <p:spPr bwMode="auto">
            <a:xfrm>
              <a:off x="648470" y="7937534"/>
              <a:ext cx="58295" cy="87920"/>
            </a:xfrm>
            <a:custGeom>
              <a:avLst/>
              <a:gdLst>
                <a:gd name="T0" fmla="*/ 0 w 26"/>
                <a:gd name="T1" fmla="*/ 0 h 39"/>
                <a:gd name="T2" fmla="*/ 0 w 26"/>
                <a:gd name="T3" fmla="*/ 39 h 39"/>
                <a:gd name="T4" fmla="*/ 26 w 26"/>
                <a:gd name="T5" fmla="*/ 3 h 39"/>
                <a:gd name="T6" fmla="*/ 0 w 26"/>
                <a:gd name="T7" fmla="*/ 0 h 39"/>
              </a:gdLst>
              <a:ahLst/>
              <a:cxnLst>
                <a:cxn ang="0">
                  <a:pos x="T0" y="T1"/>
                </a:cxn>
                <a:cxn ang="0">
                  <a:pos x="T2" y="T3"/>
                </a:cxn>
                <a:cxn ang="0">
                  <a:pos x="T4" y="T5"/>
                </a:cxn>
                <a:cxn ang="0">
                  <a:pos x="T6" y="T7"/>
                </a:cxn>
              </a:cxnLst>
              <a:rect l="0" t="0" r="r" b="b"/>
              <a:pathLst>
                <a:path w="26" h="39">
                  <a:moveTo>
                    <a:pt x="0" y="0"/>
                  </a:moveTo>
                  <a:cubicBezTo>
                    <a:pt x="0" y="39"/>
                    <a:pt x="0" y="39"/>
                    <a:pt x="0" y="39"/>
                  </a:cubicBezTo>
                  <a:cubicBezTo>
                    <a:pt x="10" y="36"/>
                    <a:pt x="20" y="23"/>
                    <a:pt x="26" y="3"/>
                  </a:cubicBezTo>
                  <a:cubicBezTo>
                    <a:pt x="18" y="1"/>
                    <a:pt x="9"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81" name="Freeform 42"/>
            <p:cNvSpPr/>
            <p:nvPr/>
          </p:nvSpPr>
          <p:spPr bwMode="auto">
            <a:xfrm>
              <a:off x="449694" y="7717733"/>
              <a:ext cx="101300" cy="110857"/>
            </a:xfrm>
            <a:custGeom>
              <a:avLst/>
              <a:gdLst>
                <a:gd name="T0" fmla="*/ 45 w 45"/>
                <a:gd name="T1" fmla="*/ 10 h 49"/>
                <a:gd name="T2" fmla="*/ 19 w 45"/>
                <a:gd name="T3" fmla="*/ 0 h 49"/>
                <a:gd name="T4" fmla="*/ 0 w 45"/>
                <a:gd name="T5" fmla="*/ 49 h 49"/>
                <a:gd name="T6" fmla="*/ 40 w 45"/>
                <a:gd name="T7" fmla="*/ 49 h 49"/>
                <a:gd name="T8" fmla="*/ 45 w 45"/>
                <a:gd name="T9" fmla="*/ 10 h 49"/>
              </a:gdLst>
              <a:ahLst/>
              <a:cxnLst>
                <a:cxn ang="0">
                  <a:pos x="T0" y="T1"/>
                </a:cxn>
                <a:cxn ang="0">
                  <a:pos x="T2" y="T3"/>
                </a:cxn>
                <a:cxn ang="0">
                  <a:pos x="T4" y="T5"/>
                </a:cxn>
                <a:cxn ang="0">
                  <a:pos x="T6" y="T7"/>
                </a:cxn>
                <a:cxn ang="0">
                  <a:pos x="T8" y="T9"/>
                </a:cxn>
              </a:cxnLst>
              <a:rect l="0" t="0" r="r" b="b"/>
              <a:pathLst>
                <a:path w="45" h="49">
                  <a:moveTo>
                    <a:pt x="45" y="10"/>
                  </a:moveTo>
                  <a:cubicBezTo>
                    <a:pt x="36" y="8"/>
                    <a:pt x="28" y="4"/>
                    <a:pt x="19" y="0"/>
                  </a:cubicBezTo>
                  <a:cubicBezTo>
                    <a:pt x="8" y="13"/>
                    <a:pt x="1" y="30"/>
                    <a:pt x="0" y="49"/>
                  </a:cubicBezTo>
                  <a:cubicBezTo>
                    <a:pt x="40" y="49"/>
                    <a:pt x="40" y="49"/>
                    <a:pt x="40" y="49"/>
                  </a:cubicBezTo>
                  <a:cubicBezTo>
                    <a:pt x="41" y="35"/>
                    <a:pt x="42" y="22"/>
                    <a:pt x="45"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82" name="Freeform 43"/>
            <p:cNvSpPr/>
            <p:nvPr/>
          </p:nvSpPr>
          <p:spPr bwMode="auto">
            <a:xfrm>
              <a:off x="449694" y="7846747"/>
              <a:ext cx="101300" cy="110857"/>
            </a:xfrm>
            <a:custGeom>
              <a:avLst/>
              <a:gdLst>
                <a:gd name="T0" fmla="*/ 40 w 45"/>
                <a:gd name="T1" fmla="*/ 0 h 49"/>
                <a:gd name="T2" fmla="*/ 0 w 45"/>
                <a:gd name="T3" fmla="*/ 0 h 49"/>
                <a:gd name="T4" fmla="*/ 19 w 45"/>
                <a:gd name="T5" fmla="*/ 49 h 49"/>
                <a:gd name="T6" fmla="*/ 45 w 45"/>
                <a:gd name="T7" fmla="*/ 38 h 49"/>
                <a:gd name="T8" fmla="*/ 40 w 45"/>
                <a:gd name="T9" fmla="*/ 0 h 49"/>
              </a:gdLst>
              <a:ahLst/>
              <a:cxnLst>
                <a:cxn ang="0">
                  <a:pos x="T0" y="T1"/>
                </a:cxn>
                <a:cxn ang="0">
                  <a:pos x="T2" y="T3"/>
                </a:cxn>
                <a:cxn ang="0">
                  <a:pos x="T4" y="T5"/>
                </a:cxn>
                <a:cxn ang="0">
                  <a:pos x="T6" y="T7"/>
                </a:cxn>
                <a:cxn ang="0">
                  <a:pos x="T8" y="T9"/>
                </a:cxn>
              </a:cxnLst>
              <a:rect l="0" t="0" r="r" b="b"/>
              <a:pathLst>
                <a:path w="45" h="49">
                  <a:moveTo>
                    <a:pt x="40" y="0"/>
                  </a:moveTo>
                  <a:cubicBezTo>
                    <a:pt x="0" y="0"/>
                    <a:pt x="0" y="0"/>
                    <a:pt x="0" y="0"/>
                  </a:cubicBezTo>
                  <a:cubicBezTo>
                    <a:pt x="1" y="19"/>
                    <a:pt x="8" y="36"/>
                    <a:pt x="19" y="49"/>
                  </a:cubicBezTo>
                  <a:cubicBezTo>
                    <a:pt x="28" y="45"/>
                    <a:pt x="36" y="41"/>
                    <a:pt x="45" y="38"/>
                  </a:cubicBezTo>
                  <a:cubicBezTo>
                    <a:pt x="42" y="27"/>
                    <a:pt x="41" y="14"/>
                    <a:pt x="4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sp>
          <p:nvSpPr>
            <p:cNvPr id="83" name="Freeform 44"/>
            <p:cNvSpPr/>
            <p:nvPr/>
          </p:nvSpPr>
          <p:spPr bwMode="auto">
            <a:xfrm>
              <a:off x="503211" y="7948047"/>
              <a:ext cx="92699" cy="74541"/>
            </a:xfrm>
            <a:custGeom>
              <a:avLst/>
              <a:gdLst>
                <a:gd name="T0" fmla="*/ 0 w 41"/>
                <a:gd name="T1" fmla="*/ 10 h 33"/>
                <a:gd name="T2" fmla="*/ 41 w 41"/>
                <a:gd name="T3" fmla="*/ 33 h 33"/>
                <a:gd name="T4" fmla="*/ 23 w 41"/>
                <a:gd name="T5" fmla="*/ 0 h 33"/>
                <a:gd name="T6" fmla="*/ 0 w 41"/>
                <a:gd name="T7" fmla="*/ 10 h 33"/>
              </a:gdLst>
              <a:ahLst/>
              <a:cxnLst>
                <a:cxn ang="0">
                  <a:pos x="T0" y="T1"/>
                </a:cxn>
                <a:cxn ang="0">
                  <a:pos x="T2" y="T3"/>
                </a:cxn>
                <a:cxn ang="0">
                  <a:pos x="T4" y="T5"/>
                </a:cxn>
                <a:cxn ang="0">
                  <a:pos x="T6" y="T7"/>
                </a:cxn>
              </a:cxnLst>
              <a:rect l="0" t="0" r="r" b="b"/>
              <a:pathLst>
                <a:path w="41" h="33">
                  <a:moveTo>
                    <a:pt x="0" y="10"/>
                  </a:moveTo>
                  <a:cubicBezTo>
                    <a:pt x="11" y="21"/>
                    <a:pt x="25" y="29"/>
                    <a:pt x="41" y="33"/>
                  </a:cubicBezTo>
                  <a:cubicBezTo>
                    <a:pt x="33" y="25"/>
                    <a:pt x="28" y="14"/>
                    <a:pt x="23" y="0"/>
                  </a:cubicBezTo>
                  <a:cubicBezTo>
                    <a:pt x="15" y="3"/>
                    <a:pt x="8" y="6"/>
                    <a:pt x="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nSpc>
                  <a:spcPct val="130000"/>
                </a:lnSpc>
              </a:pPr>
              <a:endParaRPr lang="zh-CN" altLang="en-US"/>
            </a:p>
          </p:txBody>
        </p:sp>
      </p:grpSp>
      <p:sp>
        <p:nvSpPr>
          <p:cNvPr id="84" name="Freeform 79"/>
          <p:cNvSpPr/>
          <p:nvPr/>
        </p:nvSpPr>
        <p:spPr bwMode="auto">
          <a:xfrm>
            <a:off x="9907491" y="3671654"/>
            <a:ext cx="542812" cy="341169"/>
          </a:xfrm>
          <a:custGeom>
            <a:avLst/>
            <a:gdLst>
              <a:gd name="T0" fmla="*/ 197 w 240"/>
              <a:gd name="T1" fmla="*/ 63 h 151"/>
              <a:gd name="T2" fmla="*/ 197 w 240"/>
              <a:gd name="T3" fmla="*/ 62 h 151"/>
              <a:gd name="T4" fmla="*/ 135 w 240"/>
              <a:gd name="T5" fmla="*/ 0 h 151"/>
              <a:gd name="T6" fmla="*/ 79 w 240"/>
              <a:gd name="T7" fmla="*/ 35 h 151"/>
              <a:gd name="T8" fmla="*/ 64 w 240"/>
              <a:gd name="T9" fmla="*/ 31 h 151"/>
              <a:gd name="T10" fmla="*/ 33 w 240"/>
              <a:gd name="T11" fmla="*/ 58 h 151"/>
              <a:gd name="T12" fmla="*/ 0 w 240"/>
              <a:gd name="T13" fmla="*/ 103 h 151"/>
              <a:gd name="T14" fmla="*/ 48 w 240"/>
              <a:gd name="T15" fmla="*/ 151 h 151"/>
              <a:gd name="T16" fmla="*/ 197 w 240"/>
              <a:gd name="T17" fmla="*/ 151 h 151"/>
              <a:gd name="T18" fmla="*/ 197 w 240"/>
              <a:gd name="T19" fmla="*/ 151 h 151"/>
              <a:gd name="T20" fmla="*/ 240 w 240"/>
              <a:gd name="T21" fmla="*/ 107 h 151"/>
              <a:gd name="T22" fmla="*/ 197 w 240"/>
              <a:gd name="T23" fmla="*/ 63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151">
                <a:moveTo>
                  <a:pt x="197" y="63"/>
                </a:moveTo>
                <a:cubicBezTo>
                  <a:pt x="197" y="63"/>
                  <a:pt x="197" y="62"/>
                  <a:pt x="197" y="62"/>
                </a:cubicBezTo>
                <a:cubicBezTo>
                  <a:pt x="197" y="27"/>
                  <a:pt x="169" y="0"/>
                  <a:pt x="135" y="0"/>
                </a:cubicBezTo>
                <a:cubicBezTo>
                  <a:pt x="110" y="0"/>
                  <a:pt x="89" y="14"/>
                  <a:pt x="79" y="35"/>
                </a:cubicBezTo>
                <a:cubicBezTo>
                  <a:pt x="74" y="33"/>
                  <a:pt x="70" y="31"/>
                  <a:pt x="64" y="31"/>
                </a:cubicBezTo>
                <a:cubicBezTo>
                  <a:pt x="49" y="31"/>
                  <a:pt x="35" y="43"/>
                  <a:pt x="33" y="58"/>
                </a:cubicBezTo>
                <a:cubicBezTo>
                  <a:pt x="14" y="65"/>
                  <a:pt x="0" y="82"/>
                  <a:pt x="0" y="103"/>
                </a:cubicBezTo>
                <a:cubicBezTo>
                  <a:pt x="0" y="130"/>
                  <a:pt x="22" y="151"/>
                  <a:pt x="48" y="151"/>
                </a:cubicBezTo>
                <a:cubicBezTo>
                  <a:pt x="197" y="151"/>
                  <a:pt x="197" y="151"/>
                  <a:pt x="197" y="151"/>
                </a:cubicBezTo>
                <a:cubicBezTo>
                  <a:pt x="197" y="151"/>
                  <a:pt x="197" y="151"/>
                  <a:pt x="197" y="151"/>
                </a:cubicBezTo>
                <a:cubicBezTo>
                  <a:pt x="221" y="151"/>
                  <a:pt x="240" y="132"/>
                  <a:pt x="240" y="107"/>
                </a:cubicBezTo>
                <a:cubicBezTo>
                  <a:pt x="240" y="83"/>
                  <a:pt x="221" y="64"/>
                  <a:pt x="197" y="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36" tIns="45718" rIns="91436" bIns="45718" numCol="1" anchor="t" anchorCtr="0" compatLnSpc="1"/>
          <a:lstStyle/>
          <a:p>
            <a:pPr>
              <a:lnSpc>
                <a:spcPct val="130000"/>
              </a:lnSpc>
            </a:pPr>
            <a:endParaRPr lang="zh-CN" altLang="en-US"/>
          </a:p>
        </p:txBody>
      </p:sp>
      <p:sp>
        <p:nvSpPr>
          <p:cNvPr id="85" name="文本框 84"/>
          <p:cNvSpPr txBox="1"/>
          <p:nvPr/>
        </p:nvSpPr>
        <p:spPr>
          <a:xfrm>
            <a:off x="7316680" y="1296811"/>
            <a:ext cx="1197610" cy="486410"/>
          </a:xfrm>
          <a:prstGeom prst="rect">
            <a:avLst/>
          </a:prstGeom>
          <a:noFill/>
        </p:spPr>
        <p:txBody>
          <a:bodyPr wrap="none" lIns="91436" tIns="45718" rIns="91436" bIns="45718" rtlCol="0">
            <a:spAutoFit/>
          </a:bodyPr>
          <a:lstStyle/>
          <a:p>
            <a:pPr algn="l">
              <a:lnSpc>
                <a:spcPct val="130000"/>
              </a:lnSpc>
            </a:pPr>
            <a:r>
              <a:rPr lang="zh-CN" altLang="en-US" sz="2000" dirty="0" smtClean="0">
                <a:solidFill>
                  <a:schemeClr val="tx1"/>
                </a:solidFill>
                <a:latin typeface="方正清刻本悦宋简体" panose="02000000000000000000" pitchFamily="2" charset="-122"/>
                <a:ea typeface="方正清刻本悦宋简体" panose="02000000000000000000" pitchFamily="2" charset="-122"/>
              </a:rPr>
              <a:t>添加标题</a:t>
            </a:r>
          </a:p>
        </p:txBody>
      </p:sp>
      <p:sp>
        <p:nvSpPr>
          <p:cNvPr id="86" name="文本框 85"/>
          <p:cNvSpPr txBox="1"/>
          <p:nvPr/>
        </p:nvSpPr>
        <p:spPr>
          <a:xfrm>
            <a:off x="1186389" y="4855704"/>
            <a:ext cx="1197610" cy="486410"/>
          </a:xfrm>
          <a:prstGeom prst="rect">
            <a:avLst/>
          </a:prstGeom>
          <a:noFill/>
        </p:spPr>
        <p:txBody>
          <a:bodyPr wrap="none" lIns="91436" tIns="45718" rIns="91436" bIns="45718" rtlCol="0">
            <a:spAutoFit/>
          </a:bodyPr>
          <a:lstStyle/>
          <a:p>
            <a:pPr algn="l">
              <a:lnSpc>
                <a:spcPct val="130000"/>
              </a:lnSpc>
            </a:pPr>
            <a:r>
              <a:rPr lang="zh-CN" altLang="en-US" sz="2000" dirty="0" smtClean="0">
                <a:solidFill>
                  <a:schemeClr val="tx1"/>
                </a:solidFill>
                <a:latin typeface="方正清刻本悦宋简体" panose="02000000000000000000" pitchFamily="2" charset="-122"/>
                <a:ea typeface="方正清刻本悦宋简体" panose="02000000000000000000" pitchFamily="2" charset="-122"/>
              </a:rPr>
              <a:t>添加标题</a:t>
            </a:r>
          </a:p>
        </p:txBody>
      </p:sp>
      <p:sp>
        <p:nvSpPr>
          <p:cNvPr id="87" name="文本框 86"/>
          <p:cNvSpPr txBox="1"/>
          <p:nvPr/>
        </p:nvSpPr>
        <p:spPr>
          <a:xfrm>
            <a:off x="5272724" y="4855704"/>
            <a:ext cx="1197610" cy="486410"/>
          </a:xfrm>
          <a:prstGeom prst="rect">
            <a:avLst/>
          </a:prstGeom>
          <a:noFill/>
        </p:spPr>
        <p:txBody>
          <a:bodyPr wrap="none" lIns="91436" tIns="45718" rIns="91436" bIns="45718" rtlCol="0">
            <a:spAutoFit/>
          </a:bodyPr>
          <a:lstStyle/>
          <a:p>
            <a:pPr algn="l">
              <a:lnSpc>
                <a:spcPct val="130000"/>
              </a:lnSpc>
            </a:pPr>
            <a:r>
              <a:rPr lang="zh-CN" altLang="en-US" sz="2000" dirty="0" smtClean="0">
                <a:solidFill>
                  <a:schemeClr val="tx1"/>
                </a:solidFill>
                <a:latin typeface="方正清刻本悦宋简体" panose="02000000000000000000" pitchFamily="2" charset="-122"/>
                <a:ea typeface="方正清刻本悦宋简体" panose="02000000000000000000" pitchFamily="2" charset="-122"/>
              </a:rPr>
              <a:t>添加标题</a:t>
            </a:r>
          </a:p>
        </p:txBody>
      </p:sp>
      <p:sp>
        <p:nvSpPr>
          <p:cNvPr id="88" name="文本框 87"/>
          <p:cNvSpPr txBox="1"/>
          <p:nvPr/>
        </p:nvSpPr>
        <p:spPr>
          <a:xfrm>
            <a:off x="9432851" y="4855703"/>
            <a:ext cx="1197610" cy="486410"/>
          </a:xfrm>
          <a:prstGeom prst="rect">
            <a:avLst/>
          </a:prstGeom>
          <a:noFill/>
        </p:spPr>
        <p:txBody>
          <a:bodyPr wrap="none" lIns="91436" tIns="45718" rIns="91436" bIns="45718" rtlCol="0">
            <a:spAutoFit/>
          </a:bodyPr>
          <a:lstStyle/>
          <a:p>
            <a:pPr algn="l">
              <a:lnSpc>
                <a:spcPct val="130000"/>
              </a:lnSpc>
            </a:pPr>
            <a:r>
              <a:rPr lang="zh-CN" altLang="en-US" sz="2000" dirty="0" smtClean="0">
                <a:solidFill>
                  <a:schemeClr val="tx1"/>
                </a:solidFill>
                <a:latin typeface="方正清刻本悦宋简体" panose="02000000000000000000" pitchFamily="2" charset="-122"/>
                <a:ea typeface="方正清刻本悦宋简体" panose="02000000000000000000" pitchFamily="2" charset="-122"/>
              </a:rPr>
              <a:t>添加标题</a:t>
            </a:r>
          </a:p>
        </p:txBody>
      </p:sp>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CA687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anose="020B0503020204020204" charset="-122"/>
                <a:ea typeface="微软雅黑" panose="020B050302020402020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 name="矩形 1"/>
          <p:cNvSpPr/>
          <p:nvPr/>
        </p:nvSpPr>
        <p:spPr>
          <a:xfrm>
            <a:off x="761702" y="109554"/>
            <a:ext cx="2405380" cy="731520"/>
          </a:xfrm>
          <a:prstGeom prst="rect">
            <a:avLst/>
          </a:prstGeom>
        </p:spPr>
        <p:txBody>
          <a:bodyPr wrap="none">
            <a:spAutoFit/>
          </a:bodyPr>
          <a:lstStyle/>
          <a:p>
            <a:pPr>
              <a:lnSpc>
                <a:spcPct val="150000"/>
              </a:lnSpc>
            </a:pPr>
            <a:r>
              <a:rPr lang="en-US" altLang="zh-CN" sz="2800" dirty="0" smtClean="0">
                <a:solidFill>
                  <a:schemeClr val="bg1"/>
                </a:solidFill>
                <a:latin typeface="方正姚体" panose="02010601030101010101" charset="-122"/>
                <a:ea typeface="方正姚体" panose="02010601030101010101" charset="-122"/>
              </a:rPr>
              <a:t> </a:t>
            </a:r>
            <a:r>
              <a:rPr lang="zh-CN" altLang="en-US" sz="2800" dirty="0" smtClean="0">
                <a:solidFill>
                  <a:schemeClr val="bg1"/>
                </a:solidFill>
                <a:latin typeface="方正姚体" panose="02010601030101010101" charset="-122"/>
                <a:ea typeface="方正姚体" panose="02010601030101010101" charset="-122"/>
              </a:rPr>
              <a:t>选题</a:t>
            </a:r>
            <a:r>
              <a:rPr lang="zh-CN" altLang="en-US" sz="2800" dirty="0">
                <a:solidFill>
                  <a:schemeClr val="bg1"/>
                </a:solidFill>
                <a:latin typeface="方正姚体" panose="02010601030101010101" charset="-122"/>
                <a:ea typeface="方正姚体" panose="02010601030101010101" charset="-122"/>
              </a:rPr>
              <a:t>背景概述</a:t>
            </a:r>
          </a:p>
        </p:txBody>
      </p:sp>
    </p:spTree>
    <p:custDataLst>
      <p:tags r:id="rId1"/>
    </p:custDataLst>
  </p:cSld>
  <p:clrMapOvr>
    <a:masterClrMapping/>
  </p:clrMapOvr>
  <p:transition advTm="6255">
    <p:blinds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矩形 59"/>
          <p:cNvSpPr/>
          <p:nvPr/>
        </p:nvSpPr>
        <p:spPr>
          <a:xfrm>
            <a:off x="2781300" y="2038350"/>
            <a:ext cx="1276350" cy="1276350"/>
          </a:xfrm>
          <a:prstGeom prst="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4057650" y="3314700"/>
            <a:ext cx="1276350" cy="1276350"/>
          </a:xfrm>
          <a:prstGeom prst="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2781300" y="4591050"/>
            <a:ext cx="1276350" cy="1276350"/>
          </a:xfrm>
          <a:prstGeom prst="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1504950" y="3306412"/>
            <a:ext cx="1276350" cy="1276350"/>
          </a:xfrm>
          <a:prstGeom prst="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文本框 89"/>
          <p:cNvSpPr txBox="1"/>
          <p:nvPr/>
        </p:nvSpPr>
        <p:spPr>
          <a:xfrm>
            <a:off x="3133725" y="2091750"/>
            <a:ext cx="752475" cy="584775"/>
          </a:xfrm>
          <a:prstGeom prst="rect">
            <a:avLst/>
          </a:prstGeom>
          <a:noFill/>
        </p:spPr>
        <p:txBody>
          <a:bodyPr wrap="square" rtlCol="0">
            <a:spAutoFit/>
          </a:bodyPr>
          <a:lstStyle/>
          <a:p>
            <a:r>
              <a:rPr lang="en-US" altLang="zh-CN" sz="3200" b="1" dirty="0" smtClean="0">
                <a:solidFill>
                  <a:schemeClr val="bg1"/>
                </a:solidFill>
              </a:rPr>
              <a:t>02</a:t>
            </a:r>
            <a:endParaRPr lang="zh-CN" altLang="en-US" sz="3200" b="1" dirty="0">
              <a:solidFill>
                <a:schemeClr val="bg1"/>
              </a:solidFill>
            </a:endParaRPr>
          </a:p>
        </p:txBody>
      </p:sp>
      <p:sp>
        <p:nvSpPr>
          <p:cNvPr id="91" name="文本框 90"/>
          <p:cNvSpPr txBox="1"/>
          <p:nvPr/>
        </p:nvSpPr>
        <p:spPr>
          <a:xfrm>
            <a:off x="4390061" y="3349783"/>
            <a:ext cx="752475" cy="584775"/>
          </a:xfrm>
          <a:prstGeom prst="rect">
            <a:avLst/>
          </a:prstGeom>
          <a:noFill/>
        </p:spPr>
        <p:txBody>
          <a:bodyPr wrap="square" rtlCol="0">
            <a:spAutoFit/>
          </a:bodyPr>
          <a:lstStyle/>
          <a:p>
            <a:r>
              <a:rPr lang="en-US" altLang="zh-CN" sz="3200" b="1" dirty="0" smtClean="0">
                <a:solidFill>
                  <a:schemeClr val="bg1"/>
                </a:solidFill>
              </a:rPr>
              <a:t>03</a:t>
            </a:r>
            <a:endParaRPr lang="zh-CN" altLang="en-US" sz="3200" b="1" dirty="0">
              <a:solidFill>
                <a:schemeClr val="bg1"/>
              </a:solidFill>
            </a:endParaRPr>
          </a:p>
        </p:txBody>
      </p:sp>
      <p:sp>
        <p:nvSpPr>
          <p:cNvPr id="92" name="文本框 91"/>
          <p:cNvSpPr txBox="1"/>
          <p:nvPr/>
        </p:nvSpPr>
        <p:spPr>
          <a:xfrm>
            <a:off x="3133725" y="4644450"/>
            <a:ext cx="752475" cy="584775"/>
          </a:xfrm>
          <a:prstGeom prst="rect">
            <a:avLst/>
          </a:prstGeom>
          <a:noFill/>
        </p:spPr>
        <p:txBody>
          <a:bodyPr wrap="square" rtlCol="0">
            <a:spAutoFit/>
          </a:bodyPr>
          <a:lstStyle/>
          <a:p>
            <a:r>
              <a:rPr lang="en-US" altLang="zh-CN" sz="3200" b="1" dirty="0" smtClean="0">
                <a:solidFill>
                  <a:schemeClr val="bg1"/>
                </a:solidFill>
              </a:rPr>
              <a:t>04</a:t>
            </a:r>
            <a:endParaRPr lang="zh-CN" altLang="en-US" sz="3200" b="1" dirty="0">
              <a:solidFill>
                <a:schemeClr val="bg1"/>
              </a:solidFill>
            </a:endParaRPr>
          </a:p>
        </p:txBody>
      </p:sp>
      <p:sp>
        <p:nvSpPr>
          <p:cNvPr id="93" name="文本框 92"/>
          <p:cNvSpPr txBox="1"/>
          <p:nvPr/>
        </p:nvSpPr>
        <p:spPr>
          <a:xfrm>
            <a:off x="1850891" y="3378862"/>
            <a:ext cx="752475" cy="584775"/>
          </a:xfrm>
          <a:prstGeom prst="rect">
            <a:avLst/>
          </a:prstGeom>
          <a:noFill/>
        </p:spPr>
        <p:txBody>
          <a:bodyPr wrap="square" rtlCol="0">
            <a:spAutoFit/>
          </a:bodyPr>
          <a:lstStyle/>
          <a:p>
            <a:r>
              <a:rPr lang="en-US" altLang="zh-CN" sz="3200" b="1" dirty="0" smtClean="0">
                <a:solidFill>
                  <a:schemeClr val="bg1"/>
                </a:solidFill>
              </a:rPr>
              <a:t>01</a:t>
            </a:r>
            <a:endParaRPr lang="zh-CN" altLang="en-US" sz="3200" b="1" dirty="0">
              <a:solidFill>
                <a:schemeClr val="bg1"/>
              </a:solidFill>
            </a:endParaRPr>
          </a:p>
        </p:txBody>
      </p:sp>
      <p:sp>
        <p:nvSpPr>
          <p:cNvPr id="98" name="Freeform 17"/>
          <p:cNvSpPr>
            <a:spLocks noEditPoints="1"/>
          </p:cNvSpPr>
          <p:nvPr/>
        </p:nvSpPr>
        <p:spPr bwMode="auto">
          <a:xfrm>
            <a:off x="3214581" y="2636435"/>
            <a:ext cx="455685" cy="449414"/>
          </a:xfrm>
          <a:custGeom>
            <a:avLst/>
            <a:gdLst/>
            <a:ahLst/>
            <a:cxnLst>
              <a:cxn ang="0">
                <a:pos x="0" y="212"/>
              </a:cxn>
              <a:cxn ang="0">
                <a:pos x="0" y="212"/>
              </a:cxn>
              <a:cxn ang="0">
                <a:pos x="0" y="212"/>
              </a:cxn>
              <a:cxn ang="0">
                <a:pos x="0" y="212"/>
              </a:cxn>
              <a:cxn ang="0">
                <a:pos x="424" y="204"/>
              </a:cxn>
              <a:cxn ang="0">
                <a:pos x="424" y="204"/>
              </a:cxn>
              <a:cxn ang="0">
                <a:pos x="422" y="202"/>
              </a:cxn>
              <a:cxn ang="0">
                <a:pos x="420" y="198"/>
              </a:cxn>
              <a:cxn ang="0">
                <a:pos x="224" y="2"/>
              </a:cxn>
              <a:cxn ang="0">
                <a:pos x="224" y="2"/>
              </a:cxn>
              <a:cxn ang="0">
                <a:pos x="222" y="0"/>
              </a:cxn>
              <a:cxn ang="0">
                <a:pos x="218" y="0"/>
              </a:cxn>
              <a:cxn ang="0">
                <a:pos x="218" y="0"/>
              </a:cxn>
              <a:cxn ang="0">
                <a:pos x="218" y="0"/>
              </a:cxn>
              <a:cxn ang="0">
                <a:pos x="214" y="0"/>
              </a:cxn>
              <a:cxn ang="0">
                <a:pos x="212" y="2"/>
              </a:cxn>
              <a:cxn ang="0">
                <a:pos x="16" y="198"/>
              </a:cxn>
              <a:cxn ang="0">
                <a:pos x="16" y="198"/>
              </a:cxn>
              <a:cxn ang="0">
                <a:pos x="14" y="202"/>
              </a:cxn>
              <a:cxn ang="0">
                <a:pos x="12" y="204"/>
              </a:cxn>
              <a:cxn ang="0">
                <a:pos x="12" y="204"/>
              </a:cxn>
              <a:cxn ang="0">
                <a:pos x="14" y="208"/>
              </a:cxn>
              <a:cxn ang="0">
                <a:pos x="14" y="210"/>
              </a:cxn>
              <a:cxn ang="0">
                <a:pos x="18" y="212"/>
              </a:cxn>
              <a:cxn ang="0">
                <a:pos x="20" y="214"/>
              </a:cxn>
              <a:cxn ang="0">
                <a:pos x="68" y="214"/>
              </a:cxn>
              <a:cxn ang="0">
                <a:pos x="68" y="252"/>
              </a:cxn>
              <a:cxn ang="0">
                <a:pos x="68" y="430"/>
              </a:cxn>
              <a:cxn ang="0">
                <a:pos x="176" y="430"/>
              </a:cxn>
              <a:cxn ang="0">
                <a:pos x="176" y="304"/>
              </a:cxn>
              <a:cxn ang="0">
                <a:pos x="176" y="304"/>
              </a:cxn>
              <a:cxn ang="0">
                <a:pos x="176" y="302"/>
              </a:cxn>
              <a:cxn ang="0">
                <a:pos x="178" y="300"/>
              </a:cxn>
              <a:cxn ang="0">
                <a:pos x="182" y="298"/>
              </a:cxn>
              <a:cxn ang="0">
                <a:pos x="184" y="296"/>
              </a:cxn>
              <a:cxn ang="0">
                <a:pos x="252" y="296"/>
              </a:cxn>
              <a:cxn ang="0">
                <a:pos x="252" y="296"/>
              </a:cxn>
              <a:cxn ang="0">
                <a:pos x="254" y="298"/>
              </a:cxn>
              <a:cxn ang="0">
                <a:pos x="258" y="300"/>
              </a:cxn>
              <a:cxn ang="0">
                <a:pos x="258" y="302"/>
              </a:cxn>
              <a:cxn ang="0">
                <a:pos x="260" y="304"/>
              </a:cxn>
              <a:cxn ang="0">
                <a:pos x="260" y="430"/>
              </a:cxn>
              <a:cxn ang="0">
                <a:pos x="368" y="430"/>
              </a:cxn>
              <a:cxn ang="0">
                <a:pos x="368" y="252"/>
              </a:cxn>
              <a:cxn ang="0">
                <a:pos x="368" y="212"/>
              </a:cxn>
              <a:cxn ang="0">
                <a:pos x="368" y="212"/>
              </a:cxn>
              <a:cxn ang="0">
                <a:pos x="414" y="212"/>
              </a:cxn>
              <a:cxn ang="0">
                <a:pos x="414" y="212"/>
              </a:cxn>
              <a:cxn ang="0">
                <a:pos x="418" y="212"/>
              </a:cxn>
              <a:cxn ang="0">
                <a:pos x="420" y="210"/>
              </a:cxn>
              <a:cxn ang="0">
                <a:pos x="422" y="208"/>
              </a:cxn>
              <a:cxn ang="0">
                <a:pos x="424" y="204"/>
              </a:cxn>
              <a:cxn ang="0">
                <a:pos x="436" y="214"/>
              </a:cxn>
              <a:cxn ang="0">
                <a:pos x="434" y="212"/>
              </a:cxn>
              <a:cxn ang="0">
                <a:pos x="434" y="214"/>
              </a:cxn>
              <a:cxn ang="0">
                <a:pos x="436" y="214"/>
              </a:cxn>
            </a:cxnLst>
            <a:rect l="0" t="0" r="r" b="b"/>
            <a:pathLst>
              <a:path w="436" h="430">
                <a:moveTo>
                  <a:pt x="0" y="212"/>
                </a:moveTo>
                <a:lnTo>
                  <a:pt x="0" y="212"/>
                </a:lnTo>
                <a:lnTo>
                  <a:pt x="0" y="212"/>
                </a:lnTo>
                <a:lnTo>
                  <a:pt x="0" y="212"/>
                </a:lnTo>
                <a:close/>
                <a:moveTo>
                  <a:pt x="424" y="204"/>
                </a:moveTo>
                <a:lnTo>
                  <a:pt x="424" y="204"/>
                </a:lnTo>
                <a:lnTo>
                  <a:pt x="422" y="202"/>
                </a:lnTo>
                <a:lnTo>
                  <a:pt x="420" y="198"/>
                </a:lnTo>
                <a:lnTo>
                  <a:pt x="224" y="2"/>
                </a:lnTo>
                <a:lnTo>
                  <a:pt x="224" y="2"/>
                </a:lnTo>
                <a:lnTo>
                  <a:pt x="222" y="0"/>
                </a:lnTo>
                <a:lnTo>
                  <a:pt x="218" y="0"/>
                </a:lnTo>
                <a:lnTo>
                  <a:pt x="218" y="0"/>
                </a:lnTo>
                <a:lnTo>
                  <a:pt x="218" y="0"/>
                </a:lnTo>
                <a:lnTo>
                  <a:pt x="214" y="0"/>
                </a:lnTo>
                <a:lnTo>
                  <a:pt x="212" y="2"/>
                </a:lnTo>
                <a:lnTo>
                  <a:pt x="16" y="198"/>
                </a:lnTo>
                <a:lnTo>
                  <a:pt x="16" y="198"/>
                </a:lnTo>
                <a:lnTo>
                  <a:pt x="14" y="202"/>
                </a:lnTo>
                <a:lnTo>
                  <a:pt x="12" y="204"/>
                </a:lnTo>
                <a:lnTo>
                  <a:pt x="12" y="204"/>
                </a:lnTo>
                <a:lnTo>
                  <a:pt x="14" y="208"/>
                </a:lnTo>
                <a:lnTo>
                  <a:pt x="14" y="210"/>
                </a:lnTo>
                <a:lnTo>
                  <a:pt x="18" y="212"/>
                </a:lnTo>
                <a:lnTo>
                  <a:pt x="20" y="214"/>
                </a:lnTo>
                <a:lnTo>
                  <a:pt x="68" y="214"/>
                </a:lnTo>
                <a:lnTo>
                  <a:pt x="68" y="252"/>
                </a:lnTo>
                <a:lnTo>
                  <a:pt x="68" y="430"/>
                </a:lnTo>
                <a:lnTo>
                  <a:pt x="176" y="430"/>
                </a:lnTo>
                <a:lnTo>
                  <a:pt x="176" y="304"/>
                </a:lnTo>
                <a:lnTo>
                  <a:pt x="176" y="304"/>
                </a:lnTo>
                <a:lnTo>
                  <a:pt x="176" y="302"/>
                </a:lnTo>
                <a:lnTo>
                  <a:pt x="178" y="300"/>
                </a:lnTo>
                <a:lnTo>
                  <a:pt x="182" y="298"/>
                </a:lnTo>
                <a:lnTo>
                  <a:pt x="184" y="296"/>
                </a:lnTo>
                <a:lnTo>
                  <a:pt x="252" y="296"/>
                </a:lnTo>
                <a:lnTo>
                  <a:pt x="252" y="296"/>
                </a:lnTo>
                <a:lnTo>
                  <a:pt x="254" y="298"/>
                </a:lnTo>
                <a:lnTo>
                  <a:pt x="258" y="300"/>
                </a:lnTo>
                <a:lnTo>
                  <a:pt x="258" y="302"/>
                </a:lnTo>
                <a:lnTo>
                  <a:pt x="260" y="304"/>
                </a:lnTo>
                <a:lnTo>
                  <a:pt x="260" y="430"/>
                </a:lnTo>
                <a:lnTo>
                  <a:pt x="368" y="430"/>
                </a:lnTo>
                <a:lnTo>
                  <a:pt x="368" y="252"/>
                </a:lnTo>
                <a:lnTo>
                  <a:pt x="368" y="212"/>
                </a:lnTo>
                <a:lnTo>
                  <a:pt x="368" y="212"/>
                </a:lnTo>
                <a:lnTo>
                  <a:pt x="414" y="212"/>
                </a:lnTo>
                <a:lnTo>
                  <a:pt x="414" y="212"/>
                </a:lnTo>
                <a:lnTo>
                  <a:pt x="418" y="212"/>
                </a:lnTo>
                <a:lnTo>
                  <a:pt x="420" y="210"/>
                </a:lnTo>
                <a:lnTo>
                  <a:pt x="422" y="208"/>
                </a:lnTo>
                <a:lnTo>
                  <a:pt x="424" y="204"/>
                </a:lnTo>
                <a:close/>
                <a:moveTo>
                  <a:pt x="436" y="214"/>
                </a:moveTo>
                <a:lnTo>
                  <a:pt x="434" y="212"/>
                </a:lnTo>
                <a:lnTo>
                  <a:pt x="434" y="214"/>
                </a:lnTo>
                <a:lnTo>
                  <a:pt x="436" y="214"/>
                </a:lnTo>
                <a:close/>
              </a:path>
            </a:pathLst>
          </a:custGeom>
          <a:solidFill>
            <a:schemeClr val="bg1"/>
          </a:solidFill>
          <a:ln w="9525">
            <a:noFill/>
            <a:round/>
          </a:ln>
        </p:spPr>
        <p:txBody>
          <a:bodyPr vert="horz" wrap="square" lIns="91440" tIns="45720" rIns="91440" bIns="45720" numCol="1" anchor="t" anchorCtr="0" compatLnSpc="1"/>
          <a:lstStyle/>
          <a:p>
            <a:endParaRPr lang="zh-CN" altLang="en-US" u="sng"/>
          </a:p>
        </p:txBody>
      </p:sp>
      <p:grpSp>
        <p:nvGrpSpPr>
          <p:cNvPr id="99" name="组 7"/>
          <p:cNvGrpSpPr/>
          <p:nvPr/>
        </p:nvGrpSpPr>
        <p:grpSpPr>
          <a:xfrm>
            <a:off x="3214581" y="5135438"/>
            <a:ext cx="490504" cy="573296"/>
            <a:chOff x="4333875" y="882650"/>
            <a:chExt cx="996950" cy="1165225"/>
          </a:xfrm>
          <a:solidFill>
            <a:schemeClr val="bg1"/>
          </a:solidFill>
        </p:grpSpPr>
        <p:sp>
          <p:nvSpPr>
            <p:cNvPr id="100" name="Freeform 67"/>
            <p:cNvSpPr/>
            <p:nvPr/>
          </p:nvSpPr>
          <p:spPr bwMode="auto">
            <a:xfrm>
              <a:off x="4724400" y="1838325"/>
              <a:ext cx="219075" cy="41275"/>
            </a:xfrm>
            <a:custGeom>
              <a:avLst/>
              <a:gdLst/>
              <a:ahLst/>
              <a:cxnLst>
                <a:cxn ang="0">
                  <a:pos x="138" y="14"/>
                </a:cxn>
                <a:cxn ang="0">
                  <a:pos x="138" y="14"/>
                </a:cxn>
                <a:cxn ang="0">
                  <a:pos x="136" y="18"/>
                </a:cxn>
                <a:cxn ang="0">
                  <a:pos x="134" y="22"/>
                </a:cxn>
                <a:cxn ang="0">
                  <a:pos x="130" y="26"/>
                </a:cxn>
                <a:cxn ang="0">
                  <a:pos x="126" y="26"/>
                </a:cxn>
                <a:cxn ang="0">
                  <a:pos x="10" y="26"/>
                </a:cxn>
                <a:cxn ang="0">
                  <a:pos x="10" y="26"/>
                </a:cxn>
                <a:cxn ang="0">
                  <a:pos x="6" y="26"/>
                </a:cxn>
                <a:cxn ang="0">
                  <a:pos x="2" y="22"/>
                </a:cxn>
                <a:cxn ang="0">
                  <a:pos x="0" y="18"/>
                </a:cxn>
                <a:cxn ang="0">
                  <a:pos x="0" y="14"/>
                </a:cxn>
                <a:cxn ang="0">
                  <a:pos x="0" y="14"/>
                </a:cxn>
                <a:cxn ang="0">
                  <a:pos x="0" y="14"/>
                </a:cxn>
                <a:cxn ang="0">
                  <a:pos x="0" y="8"/>
                </a:cxn>
                <a:cxn ang="0">
                  <a:pos x="2" y="4"/>
                </a:cxn>
                <a:cxn ang="0">
                  <a:pos x="6" y="2"/>
                </a:cxn>
                <a:cxn ang="0">
                  <a:pos x="10" y="0"/>
                </a:cxn>
                <a:cxn ang="0">
                  <a:pos x="126" y="0"/>
                </a:cxn>
                <a:cxn ang="0">
                  <a:pos x="126" y="0"/>
                </a:cxn>
                <a:cxn ang="0">
                  <a:pos x="130" y="2"/>
                </a:cxn>
                <a:cxn ang="0">
                  <a:pos x="134" y="4"/>
                </a:cxn>
                <a:cxn ang="0">
                  <a:pos x="136" y="8"/>
                </a:cxn>
                <a:cxn ang="0">
                  <a:pos x="138" y="14"/>
                </a:cxn>
                <a:cxn ang="0">
                  <a:pos x="138" y="14"/>
                </a:cxn>
              </a:cxnLst>
              <a:rect l="0" t="0" r="r" b="b"/>
              <a:pathLst>
                <a:path w="138" h="26">
                  <a:moveTo>
                    <a:pt x="138" y="14"/>
                  </a:moveTo>
                  <a:lnTo>
                    <a:pt x="138" y="14"/>
                  </a:lnTo>
                  <a:lnTo>
                    <a:pt x="136" y="18"/>
                  </a:lnTo>
                  <a:lnTo>
                    <a:pt x="134" y="22"/>
                  </a:lnTo>
                  <a:lnTo>
                    <a:pt x="130" y="26"/>
                  </a:lnTo>
                  <a:lnTo>
                    <a:pt x="126" y="26"/>
                  </a:lnTo>
                  <a:lnTo>
                    <a:pt x="10" y="26"/>
                  </a:lnTo>
                  <a:lnTo>
                    <a:pt x="10" y="26"/>
                  </a:lnTo>
                  <a:lnTo>
                    <a:pt x="6" y="26"/>
                  </a:lnTo>
                  <a:lnTo>
                    <a:pt x="2" y="22"/>
                  </a:lnTo>
                  <a:lnTo>
                    <a:pt x="0" y="18"/>
                  </a:lnTo>
                  <a:lnTo>
                    <a:pt x="0" y="14"/>
                  </a:lnTo>
                  <a:lnTo>
                    <a:pt x="0" y="14"/>
                  </a:lnTo>
                  <a:lnTo>
                    <a:pt x="0" y="14"/>
                  </a:lnTo>
                  <a:lnTo>
                    <a:pt x="0" y="8"/>
                  </a:lnTo>
                  <a:lnTo>
                    <a:pt x="2" y="4"/>
                  </a:lnTo>
                  <a:lnTo>
                    <a:pt x="6" y="2"/>
                  </a:lnTo>
                  <a:lnTo>
                    <a:pt x="10" y="0"/>
                  </a:lnTo>
                  <a:lnTo>
                    <a:pt x="126" y="0"/>
                  </a:lnTo>
                  <a:lnTo>
                    <a:pt x="126" y="0"/>
                  </a:lnTo>
                  <a:lnTo>
                    <a:pt x="130" y="2"/>
                  </a:lnTo>
                  <a:lnTo>
                    <a:pt x="134" y="4"/>
                  </a:lnTo>
                  <a:lnTo>
                    <a:pt x="136" y="8"/>
                  </a:lnTo>
                  <a:lnTo>
                    <a:pt x="138" y="14"/>
                  </a:lnTo>
                  <a:lnTo>
                    <a:pt x="138" y="14"/>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1" name="Freeform 68"/>
            <p:cNvSpPr/>
            <p:nvPr/>
          </p:nvSpPr>
          <p:spPr bwMode="auto">
            <a:xfrm>
              <a:off x="4724400" y="1898650"/>
              <a:ext cx="219075" cy="41275"/>
            </a:xfrm>
            <a:custGeom>
              <a:avLst/>
              <a:gdLst/>
              <a:ahLst/>
              <a:cxnLst>
                <a:cxn ang="0">
                  <a:pos x="138" y="14"/>
                </a:cxn>
                <a:cxn ang="0">
                  <a:pos x="138" y="14"/>
                </a:cxn>
                <a:cxn ang="0">
                  <a:pos x="136" y="18"/>
                </a:cxn>
                <a:cxn ang="0">
                  <a:pos x="134" y="22"/>
                </a:cxn>
                <a:cxn ang="0">
                  <a:pos x="130" y="24"/>
                </a:cxn>
                <a:cxn ang="0">
                  <a:pos x="126" y="26"/>
                </a:cxn>
                <a:cxn ang="0">
                  <a:pos x="10" y="26"/>
                </a:cxn>
                <a:cxn ang="0">
                  <a:pos x="10" y="26"/>
                </a:cxn>
                <a:cxn ang="0">
                  <a:pos x="6" y="24"/>
                </a:cxn>
                <a:cxn ang="0">
                  <a:pos x="2" y="22"/>
                </a:cxn>
                <a:cxn ang="0">
                  <a:pos x="0" y="18"/>
                </a:cxn>
                <a:cxn ang="0">
                  <a:pos x="0" y="14"/>
                </a:cxn>
                <a:cxn ang="0">
                  <a:pos x="0" y="14"/>
                </a:cxn>
                <a:cxn ang="0">
                  <a:pos x="0" y="14"/>
                </a:cxn>
                <a:cxn ang="0">
                  <a:pos x="0" y="8"/>
                </a:cxn>
                <a:cxn ang="0">
                  <a:pos x="2" y="4"/>
                </a:cxn>
                <a:cxn ang="0">
                  <a:pos x="6" y="2"/>
                </a:cxn>
                <a:cxn ang="0">
                  <a:pos x="10" y="0"/>
                </a:cxn>
                <a:cxn ang="0">
                  <a:pos x="126" y="0"/>
                </a:cxn>
                <a:cxn ang="0">
                  <a:pos x="126" y="0"/>
                </a:cxn>
                <a:cxn ang="0">
                  <a:pos x="130" y="2"/>
                </a:cxn>
                <a:cxn ang="0">
                  <a:pos x="134" y="4"/>
                </a:cxn>
                <a:cxn ang="0">
                  <a:pos x="136" y="8"/>
                </a:cxn>
                <a:cxn ang="0">
                  <a:pos x="138" y="14"/>
                </a:cxn>
                <a:cxn ang="0">
                  <a:pos x="138" y="14"/>
                </a:cxn>
              </a:cxnLst>
              <a:rect l="0" t="0" r="r" b="b"/>
              <a:pathLst>
                <a:path w="138" h="26">
                  <a:moveTo>
                    <a:pt x="138" y="14"/>
                  </a:moveTo>
                  <a:lnTo>
                    <a:pt x="138" y="14"/>
                  </a:lnTo>
                  <a:lnTo>
                    <a:pt x="136" y="18"/>
                  </a:lnTo>
                  <a:lnTo>
                    <a:pt x="134" y="22"/>
                  </a:lnTo>
                  <a:lnTo>
                    <a:pt x="130" y="24"/>
                  </a:lnTo>
                  <a:lnTo>
                    <a:pt x="126" y="26"/>
                  </a:lnTo>
                  <a:lnTo>
                    <a:pt x="10" y="26"/>
                  </a:lnTo>
                  <a:lnTo>
                    <a:pt x="10" y="26"/>
                  </a:lnTo>
                  <a:lnTo>
                    <a:pt x="6" y="24"/>
                  </a:lnTo>
                  <a:lnTo>
                    <a:pt x="2" y="22"/>
                  </a:lnTo>
                  <a:lnTo>
                    <a:pt x="0" y="18"/>
                  </a:lnTo>
                  <a:lnTo>
                    <a:pt x="0" y="14"/>
                  </a:lnTo>
                  <a:lnTo>
                    <a:pt x="0" y="14"/>
                  </a:lnTo>
                  <a:lnTo>
                    <a:pt x="0" y="14"/>
                  </a:lnTo>
                  <a:lnTo>
                    <a:pt x="0" y="8"/>
                  </a:lnTo>
                  <a:lnTo>
                    <a:pt x="2" y="4"/>
                  </a:lnTo>
                  <a:lnTo>
                    <a:pt x="6" y="2"/>
                  </a:lnTo>
                  <a:lnTo>
                    <a:pt x="10" y="0"/>
                  </a:lnTo>
                  <a:lnTo>
                    <a:pt x="126" y="0"/>
                  </a:lnTo>
                  <a:lnTo>
                    <a:pt x="126" y="0"/>
                  </a:lnTo>
                  <a:lnTo>
                    <a:pt x="130" y="2"/>
                  </a:lnTo>
                  <a:lnTo>
                    <a:pt x="134" y="4"/>
                  </a:lnTo>
                  <a:lnTo>
                    <a:pt x="136" y="8"/>
                  </a:lnTo>
                  <a:lnTo>
                    <a:pt x="138" y="14"/>
                  </a:lnTo>
                  <a:lnTo>
                    <a:pt x="138" y="14"/>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2" name="Freeform 69"/>
            <p:cNvSpPr/>
            <p:nvPr/>
          </p:nvSpPr>
          <p:spPr bwMode="auto">
            <a:xfrm>
              <a:off x="4724400" y="1958975"/>
              <a:ext cx="219075" cy="41275"/>
            </a:xfrm>
            <a:custGeom>
              <a:avLst/>
              <a:gdLst/>
              <a:ahLst/>
              <a:cxnLst>
                <a:cxn ang="0">
                  <a:pos x="138" y="12"/>
                </a:cxn>
                <a:cxn ang="0">
                  <a:pos x="138" y="12"/>
                </a:cxn>
                <a:cxn ang="0">
                  <a:pos x="136" y="18"/>
                </a:cxn>
                <a:cxn ang="0">
                  <a:pos x="134" y="22"/>
                </a:cxn>
                <a:cxn ang="0">
                  <a:pos x="130" y="24"/>
                </a:cxn>
                <a:cxn ang="0">
                  <a:pos x="126" y="26"/>
                </a:cxn>
                <a:cxn ang="0">
                  <a:pos x="10" y="26"/>
                </a:cxn>
                <a:cxn ang="0">
                  <a:pos x="10" y="26"/>
                </a:cxn>
                <a:cxn ang="0">
                  <a:pos x="6" y="24"/>
                </a:cxn>
                <a:cxn ang="0">
                  <a:pos x="2" y="22"/>
                </a:cxn>
                <a:cxn ang="0">
                  <a:pos x="0" y="18"/>
                </a:cxn>
                <a:cxn ang="0">
                  <a:pos x="0" y="12"/>
                </a:cxn>
                <a:cxn ang="0">
                  <a:pos x="0" y="12"/>
                </a:cxn>
                <a:cxn ang="0">
                  <a:pos x="0" y="12"/>
                </a:cxn>
                <a:cxn ang="0">
                  <a:pos x="0" y="8"/>
                </a:cxn>
                <a:cxn ang="0">
                  <a:pos x="2" y="4"/>
                </a:cxn>
                <a:cxn ang="0">
                  <a:pos x="6" y="2"/>
                </a:cxn>
                <a:cxn ang="0">
                  <a:pos x="10" y="0"/>
                </a:cxn>
                <a:cxn ang="0">
                  <a:pos x="126" y="0"/>
                </a:cxn>
                <a:cxn ang="0">
                  <a:pos x="126" y="0"/>
                </a:cxn>
                <a:cxn ang="0">
                  <a:pos x="130" y="2"/>
                </a:cxn>
                <a:cxn ang="0">
                  <a:pos x="134" y="4"/>
                </a:cxn>
                <a:cxn ang="0">
                  <a:pos x="136" y="8"/>
                </a:cxn>
                <a:cxn ang="0">
                  <a:pos x="138" y="12"/>
                </a:cxn>
                <a:cxn ang="0">
                  <a:pos x="138" y="12"/>
                </a:cxn>
              </a:cxnLst>
              <a:rect l="0" t="0" r="r" b="b"/>
              <a:pathLst>
                <a:path w="138" h="26">
                  <a:moveTo>
                    <a:pt x="138" y="12"/>
                  </a:moveTo>
                  <a:lnTo>
                    <a:pt x="138" y="12"/>
                  </a:lnTo>
                  <a:lnTo>
                    <a:pt x="136" y="18"/>
                  </a:lnTo>
                  <a:lnTo>
                    <a:pt x="134" y="22"/>
                  </a:lnTo>
                  <a:lnTo>
                    <a:pt x="130" y="24"/>
                  </a:lnTo>
                  <a:lnTo>
                    <a:pt x="126" y="26"/>
                  </a:lnTo>
                  <a:lnTo>
                    <a:pt x="10" y="26"/>
                  </a:lnTo>
                  <a:lnTo>
                    <a:pt x="10" y="26"/>
                  </a:lnTo>
                  <a:lnTo>
                    <a:pt x="6" y="24"/>
                  </a:lnTo>
                  <a:lnTo>
                    <a:pt x="2" y="22"/>
                  </a:lnTo>
                  <a:lnTo>
                    <a:pt x="0" y="18"/>
                  </a:lnTo>
                  <a:lnTo>
                    <a:pt x="0" y="12"/>
                  </a:lnTo>
                  <a:lnTo>
                    <a:pt x="0" y="12"/>
                  </a:lnTo>
                  <a:lnTo>
                    <a:pt x="0" y="12"/>
                  </a:lnTo>
                  <a:lnTo>
                    <a:pt x="0" y="8"/>
                  </a:lnTo>
                  <a:lnTo>
                    <a:pt x="2" y="4"/>
                  </a:lnTo>
                  <a:lnTo>
                    <a:pt x="6" y="2"/>
                  </a:lnTo>
                  <a:lnTo>
                    <a:pt x="10" y="0"/>
                  </a:lnTo>
                  <a:lnTo>
                    <a:pt x="126" y="0"/>
                  </a:lnTo>
                  <a:lnTo>
                    <a:pt x="126" y="0"/>
                  </a:lnTo>
                  <a:lnTo>
                    <a:pt x="130" y="2"/>
                  </a:lnTo>
                  <a:lnTo>
                    <a:pt x="134" y="4"/>
                  </a:lnTo>
                  <a:lnTo>
                    <a:pt x="136" y="8"/>
                  </a:lnTo>
                  <a:lnTo>
                    <a:pt x="138" y="12"/>
                  </a:lnTo>
                  <a:lnTo>
                    <a:pt x="138" y="12"/>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3" name="Freeform 70"/>
            <p:cNvSpPr/>
            <p:nvPr/>
          </p:nvSpPr>
          <p:spPr bwMode="auto">
            <a:xfrm>
              <a:off x="4772025" y="2019300"/>
              <a:ext cx="120650" cy="28575"/>
            </a:xfrm>
            <a:custGeom>
              <a:avLst/>
              <a:gdLst/>
              <a:ahLst/>
              <a:cxnLst>
                <a:cxn ang="0">
                  <a:pos x="0" y="0"/>
                </a:cxn>
                <a:cxn ang="0">
                  <a:pos x="0" y="6"/>
                </a:cxn>
                <a:cxn ang="0">
                  <a:pos x="0" y="6"/>
                </a:cxn>
                <a:cxn ang="0">
                  <a:pos x="2" y="12"/>
                </a:cxn>
                <a:cxn ang="0">
                  <a:pos x="6" y="16"/>
                </a:cxn>
                <a:cxn ang="0">
                  <a:pos x="10" y="18"/>
                </a:cxn>
                <a:cxn ang="0">
                  <a:pos x="18" y="18"/>
                </a:cxn>
                <a:cxn ang="0">
                  <a:pos x="58" y="18"/>
                </a:cxn>
                <a:cxn ang="0">
                  <a:pos x="58" y="18"/>
                </a:cxn>
                <a:cxn ang="0">
                  <a:pos x="66" y="18"/>
                </a:cxn>
                <a:cxn ang="0">
                  <a:pos x="70" y="16"/>
                </a:cxn>
                <a:cxn ang="0">
                  <a:pos x="74" y="12"/>
                </a:cxn>
                <a:cxn ang="0">
                  <a:pos x="76" y="6"/>
                </a:cxn>
                <a:cxn ang="0">
                  <a:pos x="76" y="0"/>
                </a:cxn>
                <a:cxn ang="0">
                  <a:pos x="0" y="0"/>
                </a:cxn>
              </a:cxnLst>
              <a:rect l="0" t="0" r="r" b="b"/>
              <a:pathLst>
                <a:path w="76" h="18">
                  <a:moveTo>
                    <a:pt x="0" y="0"/>
                  </a:moveTo>
                  <a:lnTo>
                    <a:pt x="0" y="6"/>
                  </a:lnTo>
                  <a:lnTo>
                    <a:pt x="0" y="6"/>
                  </a:lnTo>
                  <a:lnTo>
                    <a:pt x="2" y="12"/>
                  </a:lnTo>
                  <a:lnTo>
                    <a:pt x="6" y="16"/>
                  </a:lnTo>
                  <a:lnTo>
                    <a:pt x="10" y="18"/>
                  </a:lnTo>
                  <a:lnTo>
                    <a:pt x="18" y="18"/>
                  </a:lnTo>
                  <a:lnTo>
                    <a:pt x="58" y="18"/>
                  </a:lnTo>
                  <a:lnTo>
                    <a:pt x="58" y="18"/>
                  </a:lnTo>
                  <a:lnTo>
                    <a:pt x="66" y="18"/>
                  </a:lnTo>
                  <a:lnTo>
                    <a:pt x="70" y="16"/>
                  </a:lnTo>
                  <a:lnTo>
                    <a:pt x="74" y="12"/>
                  </a:lnTo>
                  <a:lnTo>
                    <a:pt x="76" y="6"/>
                  </a:lnTo>
                  <a:lnTo>
                    <a:pt x="76" y="0"/>
                  </a:lnTo>
                  <a:lnTo>
                    <a:pt x="0"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4" name="Freeform 71"/>
            <p:cNvSpPr>
              <a:spLocks noEditPoints="1"/>
            </p:cNvSpPr>
            <p:nvPr/>
          </p:nvSpPr>
          <p:spPr bwMode="auto">
            <a:xfrm>
              <a:off x="4514850" y="1063625"/>
              <a:ext cx="635000" cy="755650"/>
            </a:xfrm>
            <a:custGeom>
              <a:avLst/>
              <a:gdLst/>
              <a:ahLst/>
              <a:cxnLst>
                <a:cxn ang="0">
                  <a:pos x="342" y="58"/>
                </a:cxn>
                <a:cxn ang="0">
                  <a:pos x="312" y="34"/>
                </a:cxn>
                <a:cxn ang="0">
                  <a:pos x="278" y="16"/>
                </a:cxn>
                <a:cxn ang="0">
                  <a:pos x="240" y="4"/>
                </a:cxn>
                <a:cxn ang="0">
                  <a:pos x="200" y="0"/>
                </a:cxn>
                <a:cxn ang="0">
                  <a:pos x="180" y="0"/>
                </a:cxn>
                <a:cxn ang="0">
                  <a:pos x="140" y="8"/>
                </a:cxn>
                <a:cxn ang="0">
                  <a:pos x="104" y="24"/>
                </a:cxn>
                <a:cxn ang="0">
                  <a:pos x="72" y="46"/>
                </a:cxn>
                <a:cxn ang="0">
                  <a:pos x="58" y="58"/>
                </a:cxn>
                <a:cxn ang="0">
                  <a:pos x="34" y="88"/>
                </a:cxn>
                <a:cxn ang="0">
                  <a:pos x="16" y="122"/>
                </a:cxn>
                <a:cxn ang="0">
                  <a:pos x="4" y="160"/>
                </a:cxn>
                <a:cxn ang="0">
                  <a:pos x="0" y="200"/>
                </a:cxn>
                <a:cxn ang="0">
                  <a:pos x="0" y="214"/>
                </a:cxn>
                <a:cxn ang="0">
                  <a:pos x="10" y="254"/>
                </a:cxn>
                <a:cxn ang="0">
                  <a:pos x="34" y="306"/>
                </a:cxn>
                <a:cxn ang="0">
                  <a:pos x="66" y="354"/>
                </a:cxn>
                <a:cxn ang="0">
                  <a:pos x="100" y="402"/>
                </a:cxn>
                <a:cxn ang="0">
                  <a:pos x="124" y="444"/>
                </a:cxn>
                <a:cxn ang="0">
                  <a:pos x="138" y="470"/>
                </a:cxn>
                <a:cxn ang="0">
                  <a:pos x="142" y="474"/>
                </a:cxn>
                <a:cxn ang="0">
                  <a:pos x="150" y="476"/>
                </a:cxn>
                <a:cxn ang="0">
                  <a:pos x="250" y="476"/>
                </a:cxn>
                <a:cxn ang="0">
                  <a:pos x="258" y="474"/>
                </a:cxn>
                <a:cxn ang="0">
                  <a:pos x="262" y="470"/>
                </a:cxn>
                <a:cxn ang="0">
                  <a:pos x="276" y="444"/>
                </a:cxn>
                <a:cxn ang="0">
                  <a:pos x="300" y="402"/>
                </a:cxn>
                <a:cxn ang="0">
                  <a:pos x="334" y="354"/>
                </a:cxn>
                <a:cxn ang="0">
                  <a:pos x="366" y="306"/>
                </a:cxn>
                <a:cxn ang="0">
                  <a:pos x="392" y="254"/>
                </a:cxn>
                <a:cxn ang="0">
                  <a:pos x="400" y="214"/>
                </a:cxn>
                <a:cxn ang="0">
                  <a:pos x="400" y="200"/>
                </a:cxn>
                <a:cxn ang="0">
                  <a:pos x="396" y="160"/>
                </a:cxn>
                <a:cxn ang="0">
                  <a:pos x="386" y="122"/>
                </a:cxn>
                <a:cxn ang="0">
                  <a:pos x="366" y="88"/>
                </a:cxn>
                <a:cxn ang="0">
                  <a:pos x="342" y="58"/>
                </a:cxn>
                <a:cxn ang="0">
                  <a:pos x="200" y="38"/>
                </a:cxn>
                <a:cxn ang="0">
                  <a:pos x="220" y="40"/>
                </a:cxn>
                <a:cxn ang="0">
                  <a:pos x="254" y="50"/>
                </a:cxn>
                <a:cxn ang="0">
                  <a:pos x="282" y="62"/>
                </a:cxn>
                <a:cxn ang="0">
                  <a:pos x="314" y="88"/>
                </a:cxn>
                <a:cxn ang="0">
                  <a:pos x="322" y="98"/>
                </a:cxn>
                <a:cxn ang="0">
                  <a:pos x="338" y="120"/>
                </a:cxn>
                <a:cxn ang="0">
                  <a:pos x="352" y="150"/>
                </a:cxn>
                <a:cxn ang="0">
                  <a:pos x="360" y="182"/>
                </a:cxn>
                <a:cxn ang="0">
                  <a:pos x="364" y="200"/>
                </a:cxn>
                <a:cxn ang="0">
                  <a:pos x="346" y="164"/>
                </a:cxn>
                <a:cxn ang="0">
                  <a:pos x="314" y="116"/>
                </a:cxn>
                <a:cxn ang="0">
                  <a:pos x="300" y="100"/>
                </a:cxn>
                <a:cxn ang="0">
                  <a:pos x="270" y="76"/>
                </a:cxn>
                <a:cxn ang="0">
                  <a:pos x="210" y="42"/>
                </a:cxn>
                <a:cxn ang="0">
                  <a:pos x="200" y="38"/>
                </a:cxn>
              </a:cxnLst>
              <a:rect l="0" t="0" r="r" b="b"/>
              <a:pathLst>
                <a:path w="400" h="476">
                  <a:moveTo>
                    <a:pt x="342" y="58"/>
                  </a:moveTo>
                  <a:lnTo>
                    <a:pt x="342" y="58"/>
                  </a:lnTo>
                  <a:lnTo>
                    <a:pt x="328" y="46"/>
                  </a:lnTo>
                  <a:lnTo>
                    <a:pt x="312" y="34"/>
                  </a:lnTo>
                  <a:lnTo>
                    <a:pt x="296" y="24"/>
                  </a:lnTo>
                  <a:lnTo>
                    <a:pt x="278" y="16"/>
                  </a:lnTo>
                  <a:lnTo>
                    <a:pt x="260" y="8"/>
                  </a:lnTo>
                  <a:lnTo>
                    <a:pt x="240" y="4"/>
                  </a:lnTo>
                  <a:lnTo>
                    <a:pt x="220" y="0"/>
                  </a:lnTo>
                  <a:lnTo>
                    <a:pt x="200" y="0"/>
                  </a:lnTo>
                  <a:lnTo>
                    <a:pt x="200" y="0"/>
                  </a:lnTo>
                  <a:lnTo>
                    <a:pt x="180" y="0"/>
                  </a:lnTo>
                  <a:lnTo>
                    <a:pt x="160" y="4"/>
                  </a:lnTo>
                  <a:lnTo>
                    <a:pt x="140" y="8"/>
                  </a:lnTo>
                  <a:lnTo>
                    <a:pt x="122" y="16"/>
                  </a:lnTo>
                  <a:lnTo>
                    <a:pt x="104" y="24"/>
                  </a:lnTo>
                  <a:lnTo>
                    <a:pt x="88" y="34"/>
                  </a:lnTo>
                  <a:lnTo>
                    <a:pt x="72" y="46"/>
                  </a:lnTo>
                  <a:lnTo>
                    <a:pt x="58" y="58"/>
                  </a:lnTo>
                  <a:lnTo>
                    <a:pt x="58" y="58"/>
                  </a:lnTo>
                  <a:lnTo>
                    <a:pt x="46" y="72"/>
                  </a:lnTo>
                  <a:lnTo>
                    <a:pt x="34" y="88"/>
                  </a:lnTo>
                  <a:lnTo>
                    <a:pt x="24" y="104"/>
                  </a:lnTo>
                  <a:lnTo>
                    <a:pt x="16" y="122"/>
                  </a:lnTo>
                  <a:lnTo>
                    <a:pt x="8" y="140"/>
                  </a:lnTo>
                  <a:lnTo>
                    <a:pt x="4" y="160"/>
                  </a:lnTo>
                  <a:lnTo>
                    <a:pt x="0" y="180"/>
                  </a:lnTo>
                  <a:lnTo>
                    <a:pt x="0" y="200"/>
                  </a:lnTo>
                  <a:lnTo>
                    <a:pt x="0" y="200"/>
                  </a:lnTo>
                  <a:lnTo>
                    <a:pt x="0" y="214"/>
                  </a:lnTo>
                  <a:lnTo>
                    <a:pt x="2" y="228"/>
                  </a:lnTo>
                  <a:lnTo>
                    <a:pt x="10" y="254"/>
                  </a:lnTo>
                  <a:lnTo>
                    <a:pt x="20" y="280"/>
                  </a:lnTo>
                  <a:lnTo>
                    <a:pt x="34" y="306"/>
                  </a:lnTo>
                  <a:lnTo>
                    <a:pt x="50" y="330"/>
                  </a:lnTo>
                  <a:lnTo>
                    <a:pt x="66" y="354"/>
                  </a:lnTo>
                  <a:lnTo>
                    <a:pt x="100" y="402"/>
                  </a:lnTo>
                  <a:lnTo>
                    <a:pt x="100" y="402"/>
                  </a:lnTo>
                  <a:lnTo>
                    <a:pt x="114" y="424"/>
                  </a:lnTo>
                  <a:lnTo>
                    <a:pt x="124" y="444"/>
                  </a:lnTo>
                  <a:lnTo>
                    <a:pt x="132" y="462"/>
                  </a:lnTo>
                  <a:lnTo>
                    <a:pt x="138" y="470"/>
                  </a:lnTo>
                  <a:lnTo>
                    <a:pt x="138" y="470"/>
                  </a:lnTo>
                  <a:lnTo>
                    <a:pt x="142" y="474"/>
                  </a:lnTo>
                  <a:lnTo>
                    <a:pt x="146" y="476"/>
                  </a:lnTo>
                  <a:lnTo>
                    <a:pt x="150" y="476"/>
                  </a:lnTo>
                  <a:lnTo>
                    <a:pt x="250" y="476"/>
                  </a:lnTo>
                  <a:lnTo>
                    <a:pt x="250" y="476"/>
                  </a:lnTo>
                  <a:lnTo>
                    <a:pt x="254" y="476"/>
                  </a:lnTo>
                  <a:lnTo>
                    <a:pt x="258" y="474"/>
                  </a:lnTo>
                  <a:lnTo>
                    <a:pt x="262" y="470"/>
                  </a:lnTo>
                  <a:lnTo>
                    <a:pt x="262" y="470"/>
                  </a:lnTo>
                  <a:lnTo>
                    <a:pt x="268" y="462"/>
                  </a:lnTo>
                  <a:lnTo>
                    <a:pt x="276" y="444"/>
                  </a:lnTo>
                  <a:lnTo>
                    <a:pt x="286" y="424"/>
                  </a:lnTo>
                  <a:lnTo>
                    <a:pt x="300" y="402"/>
                  </a:lnTo>
                  <a:lnTo>
                    <a:pt x="300" y="402"/>
                  </a:lnTo>
                  <a:lnTo>
                    <a:pt x="334" y="354"/>
                  </a:lnTo>
                  <a:lnTo>
                    <a:pt x="350" y="330"/>
                  </a:lnTo>
                  <a:lnTo>
                    <a:pt x="366" y="306"/>
                  </a:lnTo>
                  <a:lnTo>
                    <a:pt x="380" y="280"/>
                  </a:lnTo>
                  <a:lnTo>
                    <a:pt x="392" y="254"/>
                  </a:lnTo>
                  <a:lnTo>
                    <a:pt x="398" y="228"/>
                  </a:lnTo>
                  <a:lnTo>
                    <a:pt x="400" y="214"/>
                  </a:lnTo>
                  <a:lnTo>
                    <a:pt x="400" y="200"/>
                  </a:lnTo>
                  <a:lnTo>
                    <a:pt x="400" y="200"/>
                  </a:lnTo>
                  <a:lnTo>
                    <a:pt x="400" y="180"/>
                  </a:lnTo>
                  <a:lnTo>
                    <a:pt x="396" y="160"/>
                  </a:lnTo>
                  <a:lnTo>
                    <a:pt x="392" y="140"/>
                  </a:lnTo>
                  <a:lnTo>
                    <a:pt x="386" y="122"/>
                  </a:lnTo>
                  <a:lnTo>
                    <a:pt x="376" y="104"/>
                  </a:lnTo>
                  <a:lnTo>
                    <a:pt x="366" y="88"/>
                  </a:lnTo>
                  <a:lnTo>
                    <a:pt x="356" y="72"/>
                  </a:lnTo>
                  <a:lnTo>
                    <a:pt x="342" y="58"/>
                  </a:lnTo>
                  <a:lnTo>
                    <a:pt x="342" y="58"/>
                  </a:lnTo>
                  <a:close/>
                  <a:moveTo>
                    <a:pt x="200" y="38"/>
                  </a:moveTo>
                  <a:lnTo>
                    <a:pt x="200" y="38"/>
                  </a:lnTo>
                  <a:lnTo>
                    <a:pt x="220" y="40"/>
                  </a:lnTo>
                  <a:lnTo>
                    <a:pt x="238" y="44"/>
                  </a:lnTo>
                  <a:lnTo>
                    <a:pt x="254" y="50"/>
                  </a:lnTo>
                  <a:lnTo>
                    <a:pt x="268" y="56"/>
                  </a:lnTo>
                  <a:lnTo>
                    <a:pt x="282" y="62"/>
                  </a:lnTo>
                  <a:lnTo>
                    <a:pt x="292" y="70"/>
                  </a:lnTo>
                  <a:lnTo>
                    <a:pt x="314" y="88"/>
                  </a:lnTo>
                  <a:lnTo>
                    <a:pt x="314" y="88"/>
                  </a:lnTo>
                  <a:lnTo>
                    <a:pt x="322" y="98"/>
                  </a:lnTo>
                  <a:lnTo>
                    <a:pt x="330" y="108"/>
                  </a:lnTo>
                  <a:lnTo>
                    <a:pt x="338" y="120"/>
                  </a:lnTo>
                  <a:lnTo>
                    <a:pt x="346" y="134"/>
                  </a:lnTo>
                  <a:lnTo>
                    <a:pt x="352" y="150"/>
                  </a:lnTo>
                  <a:lnTo>
                    <a:pt x="356" y="166"/>
                  </a:lnTo>
                  <a:lnTo>
                    <a:pt x="360" y="182"/>
                  </a:lnTo>
                  <a:lnTo>
                    <a:pt x="364" y="200"/>
                  </a:lnTo>
                  <a:lnTo>
                    <a:pt x="364" y="200"/>
                  </a:lnTo>
                  <a:lnTo>
                    <a:pt x="358" y="190"/>
                  </a:lnTo>
                  <a:lnTo>
                    <a:pt x="346" y="164"/>
                  </a:lnTo>
                  <a:lnTo>
                    <a:pt x="326" y="132"/>
                  </a:lnTo>
                  <a:lnTo>
                    <a:pt x="314" y="116"/>
                  </a:lnTo>
                  <a:lnTo>
                    <a:pt x="300" y="100"/>
                  </a:lnTo>
                  <a:lnTo>
                    <a:pt x="300" y="100"/>
                  </a:lnTo>
                  <a:lnTo>
                    <a:pt x="286" y="88"/>
                  </a:lnTo>
                  <a:lnTo>
                    <a:pt x="270" y="76"/>
                  </a:lnTo>
                  <a:lnTo>
                    <a:pt x="238" y="56"/>
                  </a:lnTo>
                  <a:lnTo>
                    <a:pt x="210" y="42"/>
                  </a:lnTo>
                  <a:lnTo>
                    <a:pt x="200" y="38"/>
                  </a:lnTo>
                  <a:lnTo>
                    <a:pt x="200" y="38"/>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5" name="Freeform 72"/>
            <p:cNvSpPr/>
            <p:nvPr/>
          </p:nvSpPr>
          <p:spPr bwMode="auto">
            <a:xfrm>
              <a:off x="4810125" y="882650"/>
              <a:ext cx="41275" cy="120650"/>
            </a:xfrm>
            <a:custGeom>
              <a:avLst/>
              <a:gdLst/>
              <a:ahLst/>
              <a:cxnLst>
                <a:cxn ang="0">
                  <a:pos x="14" y="0"/>
                </a:cxn>
                <a:cxn ang="0">
                  <a:pos x="14" y="0"/>
                </a:cxn>
                <a:cxn ang="0">
                  <a:pos x="8" y="0"/>
                </a:cxn>
                <a:cxn ang="0">
                  <a:pos x="4" y="4"/>
                </a:cxn>
                <a:cxn ang="0">
                  <a:pos x="2" y="6"/>
                </a:cxn>
                <a:cxn ang="0">
                  <a:pos x="0" y="12"/>
                </a:cxn>
                <a:cxn ang="0">
                  <a:pos x="0" y="38"/>
                </a:cxn>
                <a:cxn ang="0">
                  <a:pos x="0" y="64"/>
                </a:cxn>
                <a:cxn ang="0">
                  <a:pos x="0" y="64"/>
                </a:cxn>
                <a:cxn ang="0">
                  <a:pos x="2" y="68"/>
                </a:cxn>
                <a:cxn ang="0">
                  <a:pos x="4" y="72"/>
                </a:cxn>
                <a:cxn ang="0">
                  <a:pos x="8" y="74"/>
                </a:cxn>
                <a:cxn ang="0">
                  <a:pos x="14" y="76"/>
                </a:cxn>
                <a:cxn ang="0">
                  <a:pos x="14" y="76"/>
                </a:cxn>
                <a:cxn ang="0">
                  <a:pos x="18" y="74"/>
                </a:cxn>
                <a:cxn ang="0">
                  <a:pos x="22" y="72"/>
                </a:cxn>
                <a:cxn ang="0">
                  <a:pos x="26" y="68"/>
                </a:cxn>
                <a:cxn ang="0">
                  <a:pos x="26" y="64"/>
                </a:cxn>
                <a:cxn ang="0">
                  <a:pos x="26" y="38"/>
                </a:cxn>
                <a:cxn ang="0">
                  <a:pos x="26" y="12"/>
                </a:cxn>
                <a:cxn ang="0">
                  <a:pos x="26" y="12"/>
                </a:cxn>
                <a:cxn ang="0">
                  <a:pos x="26" y="6"/>
                </a:cxn>
                <a:cxn ang="0">
                  <a:pos x="22" y="4"/>
                </a:cxn>
                <a:cxn ang="0">
                  <a:pos x="18" y="0"/>
                </a:cxn>
                <a:cxn ang="0">
                  <a:pos x="14" y="0"/>
                </a:cxn>
                <a:cxn ang="0">
                  <a:pos x="14" y="0"/>
                </a:cxn>
              </a:cxnLst>
              <a:rect l="0" t="0" r="r" b="b"/>
              <a:pathLst>
                <a:path w="26" h="76">
                  <a:moveTo>
                    <a:pt x="14" y="0"/>
                  </a:moveTo>
                  <a:lnTo>
                    <a:pt x="14" y="0"/>
                  </a:lnTo>
                  <a:lnTo>
                    <a:pt x="8" y="0"/>
                  </a:lnTo>
                  <a:lnTo>
                    <a:pt x="4" y="4"/>
                  </a:lnTo>
                  <a:lnTo>
                    <a:pt x="2" y="6"/>
                  </a:lnTo>
                  <a:lnTo>
                    <a:pt x="0" y="12"/>
                  </a:lnTo>
                  <a:lnTo>
                    <a:pt x="0" y="38"/>
                  </a:lnTo>
                  <a:lnTo>
                    <a:pt x="0" y="64"/>
                  </a:lnTo>
                  <a:lnTo>
                    <a:pt x="0" y="64"/>
                  </a:lnTo>
                  <a:lnTo>
                    <a:pt x="2" y="68"/>
                  </a:lnTo>
                  <a:lnTo>
                    <a:pt x="4" y="72"/>
                  </a:lnTo>
                  <a:lnTo>
                    <a:pt x="8" y="74"/>
                  </a:lnTo>
                  <a:lnTo>
                    <a:pt x="14" y="76"/>
                  </a:lnTo>
                  <a:lnTo>
                    <a:pt x="14" y="76"/>
                  </a:lnTo>
                  <a:lnTo>
                    <a:pt x="18" y="74"/>
                  </a:lnTo>
                  <a:lnTo>
                    <a:pt x="22" y="72"/>
                  </a:lnTo>
                  <a:lnTo>
                    <a:pt x="26" y="68"/>
                  </a:lnTo>
                  <a:lnTo>
                    <a:pt x="26" y="64"/>
                  </a:lnTo>
                  <a:lnTo>
                    <a:pt x="26" y="38"/>
                  </a:lnTo>
                  <a:lnTo>
                    <a:pt x="26" y="12"/>
                  </a:lnTo>
                  <a:lnTo>
                    <a:pt x="26" y="12"/>
                  </a:lnTo>
                  <a:lnTo>
                    <a:pt x="26" y="6"/>
                  </a:lnTo>
                  <a:lnTo>
                    <a:pt x="22" y="4"/>
                  </a:lnTo>
                  <a:lnTo>
                    <a:pt x="18" y="0"/>
                  </a:lnTo>
                  <a:lnTo>
                    <a:pt x="14" y="0"/>
                  </a:lnTo>
                  <a:lnTo>
                    <a:pt x="14"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6" name="Freeform 73"/>
            <p:cNvSpPr/>
            <p:nvPr/>
          </p:nvSpPr>
          <p:spPr bwMode="auto">
            <a:xfrm>
              <a:off x="5010150" y="946150"/>
              <a:ext cx="79375" cy="107950"/>
            </a:xfrm>
            <a:custGeom>
              <a:avLst/>
              <a:gdLst/>
              <a:ahLst/>
              <a:cxnLst>
                <a:cxn ang="0">
                  <a:pos x="44" y="2"/>
                </a:cxn>
                <a:cxn ang="0">
                  <a:pos x="44" y="2"/>
                </a:cxn>
                <a:cxn ang="0">
                  <a:pos x="40" y="0"/>
                </a:cxn>
                <a:cxn ang="0">
                  <a:pos x="34" y="0"/>
                </a:cxn>
                <a:cxn ang="0">
                  <a:pos x="30" y="2"/>
                </a:cxn>
                <a:cxn ang="0">
                  <a:pos x="28" y="6"/>
                </a:cxn>
                <a:cxn ang="0">
                  <a:pos x="14" y="28"/>
                </a:cxn>
                <a:cxn ang="0">
                  <a:pos x="2" y="50"/>
                </a:cxn>
                <a:cxn ang="0">
                  <a:pos x="2" y="50"/>
                </a:cxn>
                <a:cxn ang="0">
                  <a:pos x="0" y="56"/>
                </a:cxn>
                <a:cxn ang="0">
                  <a:pos x="0" y="60"/>
                </a:cxn>
                <a:cxn ang="0">
                  <a:pos x="2" y="64"/>
                </a:cxn>
                <a:cxn ang="0">
                  <a:pos x="6" y="68"/>
                </a:cxn>
                <a:cxn ang="0">
                  <a:pos x="6" y="68"/>
                </a:cxn>
                <a:cxn ang="0">
                  <a:pos x="12" y="68"/>
                </a:cxn>
                <a:cxn ang="0">
                  <a:pos x="16" y="68"/>
                </a:cxn>
                <a:cxn ang="0">
                  <a:pos x="20" y="66"/>
                </a:cxn>
                <a:cxn ang="0">
                  <a:pos x="24" y="64"/>
                </a:cxn>
                <a:cxn ang="0">
                  <a:pos x="36" y="40"/>
                </a:cxn>
                <a:cxn ang="0">
                  <a:pos x="50" y="18"/>
                </a:cxn>
                <a:cxn ang="0">
                  <a:pos x="50" y="18"/>
                </a:cxn>
                <a:cxn ang="0">
                  <a:pos x="50" y="14"/>
                </a:cxn>
                <a:cxn ang="0">
                  <a:pos x="50" y="10"/>
                </a:cxn>
                <a:cxn ang="0">
                  <a:pos x="48" y="6"/>
                </a:cxn>
                <a:cxn ang="0">
                  <a:pos x="44" y="2"/>
                </a:cxn>
                <a:cxn ang="0">
                  <a:pos x="44" y="2"/>
                </a:cxn>
              </a:cxnLst>
              <a:rect l="0" t="0" r="r" b="b"/>
              <a:pathLst>
                <a:path w="50" h="68">
                  <a:moveTo>
                    <a:pt x="44" y="2"/>
                  </a:moveTo>
                  <a:lnTo>
                    <a:pt x="44" y="2"/>
                  </a:lnTo>
                  <a:lnTo>
                    <a:pt x="40" y="0"/>
                  </a:lnTo>
                  <a:lnTo>
                    <a:pt x="34" y="0"/>
                  </a:lnTo>
                  <a:lnTo>
                    <a:pt x="30" y="2"/>
                  </a:lnTo>
                  <a:lnTo>
                    <a:pt x="28" y="6"/>
                  </a:lnTo>
                  <a:lnTo>
                    <a:pt x="14" y="28"/>
                  </a:lnTo>
                  <a:lnTo>
                    <a:pt x="2" y="50"/>
                  </a:lnTo>
                  <a:lnTo>
                    <a:pt x="2" y="50"/>
                  </a:lnTo>
                  <a:lnTo>
                    <a:pt x="0" y="56"/>
                  </a:lnTo>
                  <a:lnTo>
                    <a:pt x="0" y="60"/>
                  </a:lnTo>
                  <a:lnTo>
                    <a:pt x="2" y="64"/>
                  </a:lnTo>
                  <a:lnTo>
                    <a:pt x="6" y="68"/>
                  </a:lnTo>
                  <a:lnTo>
                    <a:pt x="6" y="68"/>
                  </a:lnTo>
                  <a:lnTo>
                    <a:pt x="12" y="68"/>
                  </a:lnTo>
                  <a:lnTo>
                    <a:pt x="16" y="68"/>
                  </a:lnTo>
                  <a:lnTo>
                    <a:pt x="20" y="66"/>
                  </a:lnTo>
                  <a:lnTo>
                    <a:pt x="24" y="64"/>
                  </a:lnTo>
                  <a:lnTo>
                    <a:pt x="36" y="40"/>
                  </a:lnTo>
                  <a:lnTo>
                    <a:pt x="50" y="18"/>
                  </a:lnTo>
                  <a:lnTo>
                    <a:pt x="50" y="18"/>
                  </a:lnTo>
                  <a:lnTo>
                    <a:pt x="50" y="14"/>
                  </a:lnTo>
                  <a:lnTo>
                    <a:pt x="50" y="10"/>
                  </a:lnTo>
                  <a:lnTo>
                    <a:pt x="48" y="6"/>
                  </a:lnTo>
                  <a:lnTo>
                    <a:pt x="44" y="2"/>
                  </a:lnTo>
                  <a:lnTo>
                    <a:pt x="44" y="2"/>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7" name="Freeform 74"/>
            <p:cNvSpPr/>
            <p:nvPr/>
          </p:nvSpPr>
          <p:spPr bwMode="auto">
            <a:xfrm>
              <a:off x="5156200" y="1120775"/>
              <a:ext cx="107950" cy="79375"/>
            </a:xfrm>
            <a:custGeom>
              <a:avLst/>
              <a:gdLst/>
              <a:ahLst/>
              <a:cxnLst>
                <a:cxn ang="0">
                  <a:pos x="68" y="6"/>
                </a:cxn>
                <a:cxn ang="0">
                  <a:pos x="68" y="6"/>
                </a:cxn>
                <a:cxn ang="0">
                  <a:pos x="64" y="2"/>
                </a:cxn>
                <a:cxn ang="0">
                  <a:pos x="60" y="0"/>
                </a:cxn>
                <a:cxn ang="0">
                  <a:pos x="56" y="0"/>
                </a:cxn>
                <a:cxn ang="0">
                  <a:pos x="50" y="2"/>
                </a:cxn>
                <a:cxn ang="0">
                  <a:pos x="28" y="14"/>
                </a:cxn>
                <a:cxn ang="0">
                  <a:pos x="6" y="28"/>
                </a:cxn>
                <a:cxn ang="0">
                  <a:pos x="6" y="28"/>
                </a:cxn>
                <a:cxn ang="0">
                  <a:pos x="2" y="30"/>
                </a:cxn>
                <a:cxn ang="0">
                  <a:pos x="0" y="36"/>
                </a:cxn>
                <a:cxn ang="0">
                  <a:pos x="0" y="40"/>
                </a:cxn>
                <a:cxn ang="0">
                  <a:pos x="2" y="44"/>
                </a:cxn>
                <a:cxn ang="0">
                  <a:pos x="2" y="44"/>
                </a:cxn>
                <a:cxn ang="0">
                  <a:pos x="6" y="48"/>
                </a:cxn>
                <a:cxn ang="0">
                  <a:pos x="10" y="50"/>
                </a:cxn>
                <a:cxn ang="0">
                  <a:pos x="14" y="50"/>
                </a:cxn>
                <a:cxn ang="0">
                  <a:pos x="18" y="50"/>
                </a:cxn>
                <a:cxn ang="0">
                  <a:pos x="40" y="36"/>
                </a:cxn>
                <a:cxn ang="0">
                  <a:pos x="64" y="24"/>
                </a:cxn>
                <a:cxn ang="0">
                  <a:pos x="64" y="24"/>
                </a:cxn>
                <a:cxn ang="0">
                  <a:pos x="66" y="20"/>
                </a:cxn>
                <a:cxn ang="0">
                  <a:pos x="68" y="16"/>
                </a:cxn>
                <a:cxn ang="0">
                  <a:pos x="68" y="12"/>
                </a:cxn>
                <a:cxn ang="0">
                  <a:pos x="68" y="6"/>
                </a:cxn>
                <a:cxn ang="0">
                  <a:pos x="68" y="6"/>
                </a:cxn>
              </a:cxnLst>
              <a:rect l="0" t="0" r="r" b="b"/>
              <a:pathLst>
                <a:path w="68" h="50">
                  <a:moveTo>
                    <a:pt x="68" y="6"/>
                  </a:moveTo>
                  <a:lnTo>
                    <a:pt x="68" y="6"/>
                  </a:lnTo>
                  <a:lnTo>
                    <a:pt x="64" y="2"/>
                  </a:lnTo>
                  <a:lnTo>
                    <a:pt x="60" y="0"/>
                  </a:lnTo>
                  <a:lnTo>
                    <a:pt x="56" y="0"/>
                  </a:lnTo>
                  <a:lnTo>
                    <a:pt x="50" y="2"/>
                  </a:lnTo>
                  <a:lnTo>
                    <a:pt x="28" y="14"/>
                  </a:lnTo>
                  <a:lnTo>
                    <a:pt x="6" y="28"/>
                  </a:lnTo>
                  <a:lnTo>
                    <a:pt x="6" y="28"/>
                  </a:lnTo>
                  <a:lnTo>
                    <a:pt x="2" y="30"/>
                  </a:lnTo>
                  <a:lnTo>
                    <a:pt x="0" y="36"/>
                  </a:lnTo>
                  <a:lnTo>
                    <a:pt x="0" y="40"/>
                  </a:lnTo>
                  <a:lnTo>
                    <a:pt x="2" y="44"/>
                  </a:lnTo>
                  <a:lnTo>
                    <a:pt x="2" y="44"/>
                  </a:lnTo>
                  <a:lnTo>
                    <a:pt x="6" y="48"/>
                  </a:lnTo>
                  <a:lnTo>
                    <a:pt x="10" y="50"/>
                  </a:lnTo>
                  <a:lnTo>
                    <a:pt x="14" y="50"/>
                  </a:lnTo>
                  <a:lnTo>
                    <a:pt x="18" y="50"/>
                  </a:lnTo>
                  <a:lnTo>
                    <a:pt x="40" y="36"/>
                  </a:lnTo>
                  <a:lnTo>
                    <a:pt x="64" y="24"/>
                  </a:lnTo>
                  <a:lnTo>
                    <a:pt x="64" y="24"/>
                  </a:lnTo>
                  <a:lnTo>
                    <a:pt x="66" y="20"/>
                  </a:lnTo>
                  <a:lnTo>
                    <a:pt x="68" y="16"/>
                  </a:lnTo>
                  <a:lnTo>
                    <a:pt x="68" y="12"/>
                  </a:lnTo>
                  <a:lnTo>
                    <a:pt x="68" y="6"/>
                  </a:lnTo>
                  <a:lnTo>
                    <a:pt x="68" y="6"/>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8" name="Freeform 75"/>
            <p:cNvSpPr/>
            <p:nvPr/>
          </p:nvSpPr>
          <p:spPr bwMode="auto">
            <a:xfrm>
              <a:off x="5210175" y="1362075"/>
              <a:ext cx="120650" cy="38100"/>
            </a:xfrm>
            <a:custGeom>
              <a:avLst/>
              <a:gdLst/>
              <a:ahLst/>
              <a:cxnLst>
                <a:cxn ang="0">
                  <a:pos x="64" y="0"/>
                </a:cxn>
                <a:cxn ang="0">
                  <a:pos x="38" y="0"/>
                </a:cxn>
                <a:cxn ang="0">
                  <a:pos x="12" y="0"/>
                </a:cxn>
                <a:cxn ang="0">
                  <a:pos x="12" y="0"/>
                </a:cxn>
                <a:cxn ang="0">
                  <a:pos x="6" y="0"/>
                </a:cxn>
                <a:cxn ang="0">
                  <a:pos x="4" y="2"/>
                </a:cxn>
                <a:cxn ang="0">
                  <a:pos x="0" y="6"/>
                </a:cxn>
                <a:cxn ang="0">
                  <a:pos x="0" y="12"/>
                </a:cxn>
                <a:cxn ang="0">
                  <a:pos x="0" y="12"/>
                </a:cxn>
                <a:cxn ang="0">
                  <a:pos x="0" y="16"/>
                </a:cxn>
                <a:cxn ang="0">
                  <a:pos x="4" y="20"/>
                </a:cxn>
                <a:cxn ang="0">
                  <a:pos x="6" y="24"/>
                </a:cxn>
                <a:cxn ang="0">
                  <a:pos x="12" y="24"/>
                </a:cxn>
                <a:cxn ang="0">
                  <a:pos x="38" y="24"/>
                </a:cxn>
                <a:cxn ang="0">
                  <a:pos x="64" y="24"/>
                </a:cxn>
                <a:cxn ang="0">
                  <a:pos x="64" y="24"/>
                </a:cxn>
                <a:cxn ang="0">
                  <a:pos x="68" y="24"/>
                </a:cxn>
                <a:cxn ang="0">
                  <a:pos x="72" y="20"/>
                </a:cxn>
                <a:cxn ang="0">
                  <a:pos x="74" y="16"/>
                </a:cxn>
                <a:cxn ang="0">
                  <a:pos x="76" y="12"/>
                </a:cxn>
                <a:cxn ang="0">
                  <a:pos x="76" y="12"/>
                </a:cxn>
                <a:cxn ang="0">
                  <a:pos x="74" y="6"/>
                </a:cxn>
                <a:cxn ang="0">
                  <a:pos x="72" y="2"/>
                </a:cxn>
                <a:cxn ang="0">
                  <a:pos x="68" y="0"/>
                </a:cxn>
                <a:cxn ang="0">
                  <a:pos x="64" y="0"/>
                </a:cxn>
                <a:cxn ang="0">
                  <a:pos x="64" y="0"/>
                </a:cxn>
              </a:cxnLst>
              <a:rect l="0" t="0" r="r" b="b"/>
              <a:pathLst>
                <a:path w="76" h="24">
                  <a:moveTo>
                    <a:pt x="64" y="0"/>
                  </a:moveTo>
                  <a:lnTo>
                    <a:pt x="38" y="0"/>
                  </a:lnTo>
                  <a:lnTo>
                    <a:pt x="12" y="0"/>
                  </a:lnTo>
                  <a:lnTo>
                    <a:pt x="12" y="0"/>
                  </a:lnTo>
                  <a:lnTo>
                    <a:pt x="6" y="0"/>
                  </a:lnTo>
                  <a:lnTo>
                    <a:pt x="4" y="2"/>
                  </a:lnTo>
                  <a:lnTo>
                    <a:pt x="0" y="6"/>
                  </a:lnTo>
                  <a:lnTo>
                    <a:pt x="0" y="12"/>
                  </a:lnTo>
                  <a:lnTo>
                    <a:pt x="0" y="12"/>
                  </a:lnTo>
                  <a:lnTo>
                    <a:pt x="0" y="16"/>
                  </a:lnTo>
                  <a:lnTo>
                    <a:pt x="4" y="20"/>
                  </a:lnTo>
                  <a:lnTo>
                    <a:pt x="6" y="24"/>
                  </a:lnTo>
                  <a:lnTo>
                    <a:pt x="12" y="24"/>
                  </a:lnTo>
                  <a:lnTo>
                    <a:pt x="38" y="24"/>
                  </a:lnTo>
                  <a:lnTo>
                    <a:pt x="64" y="24"/>
                  </a:lnTo>
                  <a:lnTo>
                    <a:pt x="64" y="24"/>
                  </a:lnTo>
                  <a:lnTo>
                    <a:pt x="68" y="24"/>
                  </a:lnTo>
                  <a:lnTo>
                    <a:pt x="72" y="20"/>
                  </a:lnTo>
                  <a:lnTo>
                    <a:pt x="74" y="16"/>
                  </a:lnTo>
                  <a:lnTo>
                    <a:pt x="76" y="12"/>
                  </a:lnTo>
                  <a:lnTo>
                    <a:pt x="76" y="12"/>
                  </a:lnTo>
                  <a:lnTo>
                    <a:pt x="74" y="6"/>
                  </a:lnTo>
                  <a:lnTo>
                    <a:pt x="72" y="2"/>
                  </a:lnTo>
                  <a:lnTo>
                    <a:pt x="68" y="0"/>
                  </a:lnTo>
                  <a:lnTo>
                    <a:pt x="64" y="0"/>
                  </a:lnTo>
                  <a:lnTo>
                    <a:pt x="64"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09" name="Freeform 76"/>
            <p:cNvSpPr/>
            <p:nvPr/>
          </p:nvSpPr>
          <p:spPr bwMode="auto">
            <a:xfrm>
              <a:off x="5156200" y="1558925"/>
              <a:ext cx="107950" cy="79375"/>
            </a:xfrm>
            <a:custGeom>
              <a:avLst/>
              <a:gdLst/>
              <a:ahLst/>
              <a:cxnLst>
                <a:cxn ang="0">
                  <a:pos x="64" y="28"/>
                </a:cxn>
                <a:cxn ang="0">
                  <a:pos x="40" y="14"/>
                </a:cxn>
                <a:cxn ang="0">
                  <a:pos x="18" y="2"/>
                </a:cxn>
                <a:cxn ang="0">
                  <a:pos x="18" y="2"/>
                </a:cxn>
                <a:cxn ang="0">
                  <a:pos x="14" y="0"/>
                </a:cxn>
                <a:cxn ang="0">
                  <a:pos x="10" y="0"/>
                </a:cxn>
                <a:cxn ang="0">
                  <a:pos x="6" y="4"/>
                </a:cxn>
                <a:cxn ang="0">
                  <a:pos x="2" y="6"/>
                </a:cxn>
                <a:cxn ang="0">
                  <a:pos x="2" y="6"/>
                </a:cxn>
                <a:cxn ang="0">
                  <a:pos x="0" y="12"/>
                </a:cxn>
                <a:cxn ang="0">
                  <a:pos x="0" y="16"/>
                </a:cxn>
                <a:cxn ang="0">
                  <a:pos x="2" y="20"/>
                </a:cxn>
                <a:cxn ang="0">
                  <a:pos x="6" y="24"/>
                </a:cxn>
                <a:cxn ang="0">
                  <a:pos x="28" y="36"/>
                </a:cxn>
                <a:cxn ang="0">
                  <a:pos x="50" y="50"/>
                </a:cxn>
                <a:cxn ang="0">
                  <a:pos x="50" y="50"/>
                </a:cxn>
                <a:cxn ang="0">
                  <a:pos x="56" y="50"/>
                </a:cxn>
                <a:cxn ang="0">
                  <a:pos x="60" y="50"/>
                </a:cxn>
                <a:cxn ang="0">
                  <a:pos x="64" y="48"/>
                </a:cxn>
                <a:cxn ang="0">
                  <a:pos x="68" y="44"/>
                </a:cxn>
                <a:cxn ang="0">
                  <a:pos x="68" y="44"/>
                </a:cxn>
                <a:cxn ang="0">
                  <a:pos x="68" y="40"/>
                </a:cxn>
                <a:cxn ang="0">
                  <a:pos x="68" y="36"/>
                </a:cxn>
                <a:cxn ang="0">
                  <a:pos x="66" y="30"/>
                </a:cxn>
                <a:cxn ang="0">
                  <a:pos x="64" y="28"/>
                </a:cxn>
                <a:cxn ang="0">
                  <a:pos x="64" y="28"/>
                </a:cxn>
              </a:cxnLst>
              <a:rect l="0" t="0" r="r" b="b"/>
              <a:pathLst>
                <a:path w="68" h="50">
                  <a:moveTo>
                    <a:pt x="64" y="28"/>
                  </a:moveTo>
                  <a:lnTo>
                    <a:pt x="40" y="14"/>
                  </a:lnTo>
                  <a:lnTo>
                    <a:pt x="18" y="2"/>
                  </a:lnTo>
                  <a:lnTo>
                    <a:pt x="18" y="2"/>
                  </a:lnTo>
                  <a:lnTo>
                    <a:pt x="14" y="0"/>
                  </a:lnTo>
                  <a:lnTo>
                    <a:pt x="10" y="0"/>
                  </a:lnTo>
                  <a:lnTo>
                    <a:pt x="6" y="4"/>
                  </a:lnTo>
                  <a:lnTo>
                    <a:pt x="2" y="6"/>
                  </a:lnTo>
                  <a:lnTo>
                    <a:pt x="2" y="6"/>
                  </a:lnTo>
                  <a:lnTo>
                    <a:pt x="0" y="12"/>
                  </a:lnTo>
                  <a:lnTo>
                    <a:pt x="0" y="16"/>
                  </a:lnTo>
                  <a:lnTo>
                    <a:pt x="2" y="20"/>
                  </a:lnTo>
                  <a:lnTo>
                    <a:pt x="6" y="24"/>
                  </a:lnTo>
                  <a:lnTo>
                    <a:pt x="28" y="36"/>
                  </a:lnTo>
                  <a:lnTo>
                    <a:pt x="50" y="50"/>
                  </a:lnTo>
                  <a:lnTo>
                    <a:pt x="50" y="50"/>
                  </a:lnTo>
                  <a:lnTo>
                    <a:pt x="56" y="50"/>
                  </a:lnTo>
                  <a:lnTo>
                    <a:pt x="60" y="50"/>
                  </a:lnTo>
                  <a:lnTo>
                    <a:pt x="64" y="48"/>
                  </a:lnTo>
                  <a:lnTo>
                    <a:pt x="68" y="44"/>
                  </a:lnTo>
                  <a:lnTo>
                    <a:pt x="68" y="44"/>
                  </a:lnTo>
                  <a:lnTo>
                    <a:pt x="68" y="40"/>
                  </a:lnTo>
                  <a:lnTo>
                    <a:pt x="68" y="36"/>
                  </a:lnTo>
                  <a:lnTo>
                    <a:pt x="66" y="30"/>
                  </a:lnTo>
                  <a:lnTo>
                    <a:pt x="64" y="28"/>
                  </a:lnTo>
                  <a:lnTo>
                    <a:pt x="64" y="28"/>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10" name="Freeform 77"/>
            <p:cNvSpPr/>
            <p:nvPr/>
          </p:nvSpPr>
          <p:spPr bwMode="auto">
            <a:xfrm>
              <a:off x="4572000" y="946150"/>
              <a:ext cx="79375" cy="107950"/>
            </a:xfrm>
            <a:custGeom>
              <a:avLst/>
              <a:gdLst/>
              <a:ahLst/>
              <a:cxnLst>
                <a:cxn ang="0">
                  <a:pos x="50" y="50"/>
                </a:cxn>
                <a:cxn ang="0">
                  <a:pos x="36" y="28"/>
                </a:cxn>
                <a:cxn ang="0">
                  <a:pos x="24" y="6"/>
                </a:cxn>
                <a:cxn ang="0">
                  <a:pos x="24" y="6"/>
                </a:cxn>
                <a:cxn ang="0">
                  <a:pos x="20" y="2"/>
                </a:cxn>
                <a:cxn ang="0">
                  <a:pos x="16" y="0"/>
                </a:cxn>
                <a:cxn ang="0">
                  <a:pos x="12" y="0"/>
                </a:cxn>
                <a:cxn ang="0">
                  <a:pos x="6" y="2"/>
                </a:cxn>
                <a:cxn ang="0">
                  <a:pos x="6" y="2"/>
                </a:cxn>
                <a:cxn ang="0">
                  <a:pos x="2" y="6"/>
                </a:cxn>
                <a:cxn ang="0">
                  <a:pos x="0" y="10"/>
                </a:cxn>
                <a:cxn ang="0">
                  <a:pos x="0" y="14"/>
                </a:cxn>
                <a:cxn ang="0">
                  <a:pos x="2" y="18"/>
                </a:cxn>
                <a:cxn ang="0">
                  <a:pos x="14" y="40"/>
                </a:cxn>
                <a:cxn ang="0">
                  <a:pos x="28" y="64"/>
                </a:cxn>
                <a:cxn ang="0">
                  <a:pos x="28" y="64"/>
                </a:cxn>
                <a:cxn ang="0">
                  <a:pos x="30" y="66"/>
                </a:cxn>
                <a:cxn ang="0">
                  <a:pos x="34" y="68"/>
                </a:cxn>
                <a:cxn ang="0">
                  <a:pos x="40" y="68"/>
                </a:cxn>
                <a:cxn ang="0">
                  <a:pos x="44" y="68"/>
                </a:cxn>
                <a:cxn ang="0">
                  <a:pos x="44" y="68"/>
                </a:cxn>
                <a:cxn ang="0">
                  <a:pos x="48" y="64"/>
                </a:cxn>
                <a:cxn ang="0">
                  <a:pos x="50" y="60"/>
                </a:cxn>
                <a:cxn ang="0">
                  <a:pos x="50" y="56"/>
                </a:cxn>
                <a:cxn ang="0">
                  <a:pos x="50" y="50"/>
                </a:cxn>
                <a:cxn ang="0">
                  <a:pos x="50" y="50"/>
                </a:cxn>
              </a:cxnLst>
              <a:rect l="0" t="0" r="r" b="b"/>
              <a:pathLst>
                <a:path w="50" h="68">
                  <a:moveTo>
                    <a:pt x="50" y="50"/>
                  </a:moveTo>
                  <a:lnTo>
                    <a:pt x="36" y="28"/>
                  </a:lnTo>
                  <a:lnTo>
                    <a:pt x="24" y="6"/>
                  </a:lnTo>
                  <a:lnTo>
                    <a:pt x="24" y="6"/>
                  </a:lnTo>
                  <a:lnTo>
                    <a:pt x="20" y="2"/>
                  </a:lnTo>
                  <a:lnTo>
                    <a:pt x="16" y="0"/>
                  </a:lnTo>
                  <a:lnTo>
                    <a:pt x="12" y="0"/>
                  </a:lnTo>
                  <a:lnTo>
                    <a:pt x="6" y="2"/>
                  </a:lnTo>
                  <a:lnTo>
                    <a:pt x="6" y="2"/>
                  </a:lnTo>
                  <a:lnTo>
                    <a:pt x="2" y="6"/>
                  </a:lnTo>
                  <a:lnTo>
                    <a:pt x="0" y="10"/>
                  </a:lnTo>
                  <a:lnTo>
                    <a:pt x="0" y="14"/>
                  </a:lnTo>
                  <a:lnTo>
                    <a:pt x="2" y="18"/>
                  </a:lnTo>
                  <a:lnTo>
                    <a:pt x="14" y="40"/>
                  </a:lnTo>
                  <a:lnTo>
                    <a:pt x="28" y="64"/>
                  </a:lnTo>
                  <a:lnTo>
                    <a:pt x="28" y="64"/>
                  </a:lnTo>
                  <a:lnTo>
                    <a:pt x="30" y="66"/>
                  </a:lnTo>
                  <a:lnTo>
                    <a:pt x="34" y="68"/>
                  </a:lnTo>
                  <a:lnTo>
                    <a:pt x="40" y="68"/>
                  </a:lnTo>
                  <a:lnTo>
                    <a:pt x="44" y="68"/>
                  </a:lnTo>
                  <a:lnTo>
                    <a:pt x="44" y="68"/>
                  </a:lnTo>
                  <a:lnTo>
                    <a:pt x="48" y="64"/>
                  </a:lnTo>
                  <a:lnTo>
                    <a:pt x="50" y="60"/>
                  </a:lnTo>
                  <a:lnTo>
                    <a:pt x="50" y="56"/>
                  </a:lnTo>
                  <a:lnTo>
                    <a:pt x="50" y="50"/>
                  </a:lnTo>
                  <a:lnTo>
                    <a:pt x="50" y="5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11" name="Freeform 78"/>
            <p:cNvSpPr/>
            <p:nvPr/>
          </p:nvSpPr>
          <p:spPr bwMode="auto">
            <a:xfrm>
              <a:off x="4397375" y="1120775"/>
              <a:ext cx="107950" cy="79375"/>
            </a:xfrm>
            <a:custGeom>
              <a:avLst/>
              <a:gdLst/>
              <a:ahLst/>
              <a:cxnLst>
                <a:cxn ang="0">
                  <a:pos x="64" y="28"/>
                </a:cxn>
                <a:cxn ang="0">
                  <a:pos x="40" y="14"/>
                </a:cxn>
                <a:cxn ang="0">
                  <a:pos x="18" y="2"/>
                </a:cxn>
                <a:cxn ang="0">
                  <a:pos x="18" y="2"/>
                </a:cxn>
                <a:cxn ang="0">
                  <a:pos x="14" y="0"/>
                </a:cxn>
                <a:cxn ang="0">
                  <a:pos x="10" y="0"/>
                </a:cxn>
                <a:cxn ang="0">
                  <a:pos x="4" y="2"/>
                </a:cxn>
                <a:cxn ang="0">
                  <a:pos x="2" y="6"/>
                </a:cxn>
                <a:cxn ang="0">
                  <a:pos x="2" y="6"/>
                </a:cxn>
                <a:cxn ang="0">
                  <a:pos x="0" y="12"/>
                </a:cxn>
                <a:cxn ang="0">
                  <a:pos x="0" y="16"/>
                </a:cxn>
                <a:cxn ang="0">
                  <a:pos x="2" y="20"/>
                </a:cxn>
                <a:cxn ang="0">
                  <a:pos x="6" y="24"/>
                </a:cxn>
                <a:cxn ang="0">
                  <a:pos x="28" y="36"/>
                </a:cxn>
                <a:cxn ang="0">
                  <a:pos x="50" y="50"/>
                </a:cxn>
                <a:cxn ang="0">
                  <a:pos x="50" y="50"/>
                </a:cxn>
                <a:cxn ang="0">
                  <a:pos x="56" y="50"/>
                </a:cxn>
                <a:cxn ang="0">
                  <a:pos x="60" y="50"/>
                </a:cxn>
                <a:cxn ang="0">
                  <a:pos x="64" y="48"/>
                </a:cxn>
                <a:cxn ang="0">
                  <a:pos x="66" y="44"/>
                </a:cxn>
                <a:cxn ang="0">
                  <a:pos x="66" y="44"/>
                </a:cxn>
                <a:cxn ang="0">
                  <a:pos x="68" y="40"/>
                </a:cxn>
                <a:cxn ang="0">
                  <a:pos x="68" y="36"/>
                </a:cxn>
                <a:cxn ang="0">
                  <a:pos x="66" y="30"/>
                </a:cxn>
                <a:cxn ang="0">
                  <a:pos x="64" y="28"/>
                </a:cxn>
                <a:cxn ang="0">
                  <a:pos x="64" y="28"/>
                </a:cxn>
              </a:cxnLst>
              <a:rect l="0" t="0" r="r" b="b"/>
              <a:pathLst>
                <a:path w="68" h="50">
                  <a:moveTo>
                    <a:pt x="64" y="28"/>
                  </a:moveTo>
                  <a:lnTo>
                    <a:pt x="40" y="14"/>
                  </a:lnTo>
                  <a:lnTo>
                    <a:pt x="18" y="2"/>
                  </a:lnTo>
                  <a:lnTo>
                    <a:pt x="18" y="2"/>
                  </a:lnTo>
                  <a:lnTo>
                    <a:pt x="14" y="0"/>
                  </a:lnTo>
                  <a:lnTo>
                    <a:pt x="10" y="0"/>
                  </a:lnTo>
                  <a:lnTo>
                    <a:pt x="4" y="2"/>
                  </a:lnTo>
                  <a:lnTo>
                    <a:pt x="2" y="6"/>
                  </a:lnTo>
                  <a:lnTo>
                    <a:pt x="2" y="6"/>
                  </a:lnTo>
                  <a:lnTo>
                    <a:pt x="0" y="12"/>
                  </a:lnTo>
                  <a:lnTo>
                    <a:pt x="0" y="16"/>
                  </a:lnTo>
                  <a:lnTo>
                    <a:pt x="2" y="20"/>
                  </a:lnTo>
                  <a:lnTo>
                    <a:pt x="6" y="24"/>
                  </a:lnTo>
                  <a:lnTo>
                    <a:pt x="28" y="36"/>
                  </a:lnTo>
                  <a:lnTo>
                    <a:pt x="50" y="50"/>
                  </a:lnTo>
                  <a:lnTo>
                    <a:pt x="50" y="50"/>
                  </a:lnTo>
                  <a:lnTo>
                    <a:pt x="56" y="50"/>
                  </a:lnTo>
                  <a:lnTo>
                    <a:pt x="60" y="50"/>
                  </a:lnTo>
                  <a:lnTo>
                    <a:pt x="64" y="48"/>
                  </a:lnTo>
                  <a:lnTo>
                    <a:pt x="66" y="44"/>
                  </a:lnTo>
                  <a:lnTo>
                    <a:pt x="66" y="44"/>
                  </a:lnTo>
                  <a:lnTo>
                    <a:pt x="68" y="40"/>
                  </a:lnTo>
                  <a:lnTo>
                    <a:pt x="68" y="36"/>
                  </a:lnTo>
                  <a:lnTo>
                    <a:pt x="66" y="30"/>
                  </a:lnTo>
                  <a:lnTo>
                    <a:pt x="64" y="28"/>
                  </a:lnTo>
                  <a:lnTo>
                    <a:pt x="64" y="28"/>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12" name="Freeform 79"/>
            <p:cNvSpPr/>
            <p:nvPr/>
          </p:nvSpPr>
          <p:spPr bwMode="auto">
            <a:xfrm>
              <a:off x="4333875" y="1362075"/>
              <a:ext cx="120650" cy="38100"/>
            </a:xfrm>
            <a:custGeom>
              <a:avLst/>
              <a:gdLst/>
              <a:ahLst/>
              <a:cxnLst>
                <a:cxn ang="0">
                  <a:pos x="64" y="0"/>
                </a:cxn>
                <a:cxn ang="0">
                  <a:pos x="38" y="0"/>
                </a:cxn>
                <a:cxn ang="0">
                  <a:pos x="12" y="0"/>
                </a:cxn>
                <a:cxn ang="0">
                  <a:pos x="12" y="0"/>
                </a:cxn>
                <a:cxn ang="0">
                  <a:pos x="6" y="0"/>
                </a:cxn>
                <a:cxn ang="0">
                  <a:pos x="4" y="2"/>
                </a:cxn>
                <a:cxn ang="0">
                  <a:pos x="0" y="6"/>
                </a:cxn>
                <a:cxn ang="0">
                  <a:pos x="0" y="12"/>
                </a:cxn>
                <a:cxn ang="0">
                  <a:pos x="0" y="12"/>
                </a:cxn>
                <a:cxn ang="0">
                  <a:pos x="0" y="16"/>
                </a:cxn>
                <a:cxn ang="0">
                  <a:pos x="4" y="20"/>
                </a:cxn>
                <a:cxn ang="0">
                  <a:pos x="6" y="24"/>
                </a:cxn>
                <a:cxn ang="0">
                  <a:pos x="12" y="24"/>
                </a:cxn>
                <a:cxn ang="0">
                  <a:pos x="38" y="24"/>
                </a:cxn>
                <a:cxn ang="0">
                  <a:pos x="64" y="24"/>
                </a:cxn>
                <a:cxn ang="0">
                  <a:pos x="64" y="24"/>
                </a:cxn>
                <a:cxn ang="0">
                  <a:pos x="68" y="24"/>
                </a:cxn>
                <a:cxn ang="0">
                  <a:pos x="72" y="20"/>
                </a:cxn>
                <a:cxn ang="0">
                  <a:pos x="74" y="16"/>
                </a:cxn>
                <a:cxn ang="0">
                  <a:pos x="76" y="12"/>
                </a:cxn>
                <a:cxn ang="0">
                  <a:pos x="76" y="12"/>
                </a:cxn>
                <a:cxn ang="0">
                  <a:pos x="74" y="6"/>
                </a:cxn>
                <a:cxn ang="0">
                  <a:pos x="72" y="2"/>
                </a:cxn>
                <a:cxn ang="0">
                  <a:pos x="68" y="0"/>
                </a:cxn>
                <a:cxn ang="0">
                  <a:pos x="64" y="0"/>
                </a:cxn>
                <a:cxn ang="0">
                  <a:pos x="64" y="0"/>
                </a:cxn>
              </a:cxnLst>
              <a:rect l="0" t="0" r="r" b="b"/>
              <a:pathLst>
                <a:path w="76" h="24">
                  <a:moveTo>
                    <a:pt x="64" y="0"/>
                  </a:moveTo>
                  <a:lnTo>
                    <a:pt x="38" y="0"/>
                  </a:lnTo>
                  <a:lnTo>
                    <a:pt x="12" y="0"/>
                  </a:lnTo>
                  <a:lnTo>
                    <a:pt x="12" y="0"/>
                  </a:lnTo>
                  <a:lnTo>
                    <a:pt x="6" y="0"/>
                  </a:lnTo>
                  <a:lnTo>
                    <a:pt x="4" y="2"/>
                  </a:lnTo>
                  <a:lnTo>
                    <a:pt x="0" y="6"/>
                  </a:lnTo>
                  <a:lnTo>
                    <a:pt x="0" y="12"/>
                  </a:lnTo>
                  <a:lnTo>
                    <a:pt x="0" y="12"/>
                  </a:lnTo>
                  <a:lnTo>
                    <a:pt x="0" y="16"/>
                  </a:lnTo>
                  <a:lnTo>
                    <a:pt x="4" y="20"/>
                  </a:lnTo>
                  <a:lnTo>
                    <a:pt x="6" y="24"/>
                  </a:lnTo>
                  <a:lnTo>
                    <a:pt x="12" y="24"/>
                  </a:lnTo>
                  <a:lnTo>
                    <a:pt x="38" y="24"/>
                  </a:lnTo>
                  <a:lnTo>
                    <a:pt x="64" y="24"/>
                  </a:lnTo>
                  <a:lnTo>
                    <a:pt x="64" y="24"/>
                  </a:lnTo>
                  <a:lnTo>
                    <a:pt x="68" y="24"/>
                  </a:lnTo>
                  <a:lnTo>
                    <a:pt x="72" y="20"/>
                  </a:lnTo>
                  <a:lnTo>
                    <a:pt x="74" y="16"/>
                  </a:lnTo>
                  <a:lnTo>
                    <a:pt x="76" y="12"/>
                  </a:lnTo>
                  <a:lnTo>
                    <a:pt x="76" y="12"/>
                  </a:lnTo>
                  <a:lnTo>
                    <a:pt x="74" y="6"/>
                  </a:lnTo>
                  <a:lnTo>
                    <a:pt x="72" y="2"/>
                  </a:lnTo>
                  <a:lnTo>
                    <a:pt x="68" y="0"/>
                  </a:lnTo>
                  <a:lnTo>
                    <a:pt x="64" y="0"/>
                  </a:lnTo>
                  <a:lnTo>
                    <a:pt x="64"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113" name="Freeform 80"/>
            <p:cNvSpPr/>
            <p:nvPr/>
          </p:nvSpPr>
          <p:spPr bwMode="auto">
            <a:xfrm>
              <a:off x="4397375" y="1558925"/>
              <a:ext cx="107950" cy="79375"/>
            </a:xfrm>
            <a:custGeom>
              <a:avLst/>
              <a:gdLst/>
              <a:ahLst/>
              <a:cxnLst>
                <a:cxn ang="0">
                  <a:pos x="66" y="6"/>
                </a:cxn>
                <a:cxn ang="0">
                  <a:pos x="66" y="6"/>
                </a:cxn>
                <a:cxn ang="0">
                  <a:pos x="64" y="4"/>
                </a:cxn>
                <a:cxn ang="0">
                  <a:pos x="60" y="0"/>
                </a:cxn>
                <a:cxn ang="0">
                  <a:pos x="56" y="0"/>
                </a:cxn>
                <a:cxn ang="0">
                  <a:pos x="50" y="2"/>
                </a:cxn>
                <a:cxn ang="0">
                  <a:pos x="28" y="14"/>
                </a:cxn>
                <a:cxn ang="0">
                  <a:pos x="6" y="28"/>
                </a:cxn>
                <a:cxn ang="0">
                  <a:pos x="6" y="28"/>
                </a:cxn>
                <a:cxn ang="0">
                  <a:pos x="2" y="30"/>
                </a:cxn>
                <a:cxn ang="0">
                  <a:pos x="0" y="36"/>
                </a:cxn>
                <a:cxn ang="0">
                  <a:pos x="0" y="40"/>
                </a:cxn>
                <a:cxn ang="0">
                  <a:pos x="2" y="44"/>
                </a:cxn>
                <a:cxn ang="0">
                  <a:pos x="2" y="44"/>
                </a:cxn>
                <a:cxn ang="0">
                  <a:pos x="4" y="48"/>
                </a:cxn>
                <a:cxn ang="0">
                  <a:pos x="10" y="50"/>
                </a:cxn>
                <a:cxn ang="0">
                  <a:pos x="14" y="50"/>
                </a:cxn>
                <a:cxn ang="0">
                  <a:pos x="18" y="50"/>
                </a:cxn>
                <a:cxn ang="0">
                  <a:pos x="40" y="36"/>
                </a:cxn>
                <a:cxn ang="0">
                  <a:pos x="64" y="24"/>
                </a:cxn>
                <a:cxn ang="0">
                  <a:pos x="64" y="24"/>
                </a:cxn>
                <a:cxn ang="0">
                  <a:pos x="66" y="20"/>
                </a:cxn>
                <a:cxn ang="0">
                  <a:pos x="68" y="16"/>
                </a:cxn>
                <a:cxn ang="0">
                  <a:pos x="68" y="12"/>
                </a:cxn>
                <a:cxn ang="0">
                  <a:pos x="66" y="6"/>
                </a:cxn>
                <a:cxn ang="0">
                  <a:pos x="66" y="6"/>
                </a:cxn>
              </a:cxnLst>
              <a:rect l="0" t="0" r="r" b="b"/>
              <a:pathLst>
                <a:path w="68" h="50">
                  <a:moveTo>
                    <a:pt x="66" y="6"/>
                  </a:moveTo>
                  <a:lnTo>
                    <a:pt x="66" y="6"/>
                  </a:lnTo>
                  <a:lnTo>
                    <a:pt x="64" y="4"/>
                  </a:lnTo>
                  <a:lnTo>
                    <a:pt x="60" y="0"/>
                  </a:lnTo>
                  <a:lnTo>
                    <a:pt x="56" y="0"/>
                  </a:lnTo>
                  <a:lnTo>
                    <a:pt x="50" y="2"/>
                  </a:lnTo>
                  <a:lnTo>
                    <a:pt x="28" y="14"/>
                  </a:lnTo>
                  <a:lnTo>
                    <a:pt x="6" y="28"/>
                  </a:lnTo>
                  <a:lnTo>
                    <a:pt x="6" y="28"/>
                  </a:lnTo>
                  <a:lnTo>
                    <a:pt x="2" y="30"/>
                  </a:lnTo>
                  <a:lnTo>
                    <a:pt x="0" y="36"/>
                  </a:lnTo>
                  <a:lnTo>
                    <a:pt x="0" y="40"/>
                  </a:lnTo>
                  <a:lnTo>
                    <a:pt x="2" y="44"/>
                  </a:lnTo>
                  <a:lnTo>
                    <a:pt x="2" y="44"/>
                  </a:lnTo>
                  <a:lnTo>
                    <a:pt x="4" y="48"/>
                  </a:lnTo>
                  <a:lnTo>
                    <a:pt x="10" y="50"/>
                  </a:lnTo>
                  <a:lnTo>
                    <a:pt x="14" y="50"/>
                  </a:lnTo>
                  <a:lnTo>
                    <a:pt x="18" y="50"/>
                  </a:lnTo>
                  <a:lnTo>
                    <a:pt x="40" y="36"/>
                  </a:lnTo>
                  <a:lnTo>
                    <a:pt x="64" y="24"/>
                  </a:lnTo>
                  <a:lnTo>
                    <a:pt x="64" y="24"/>
                  </a:lnTo>
                  <a:lnTo>
                    <a:pt x="66" y="20"/>
                  </a:lnTo>
                  <a:lnTo>
                    <a:pt x="68" y="16"/>
                  </a:lnTo>
                  <a:lnTo>
                    <a:pt x="68" y="12"/>
                  </a:lnTo>
                  <a:lnTo>
                    <a:pt x="66" y="6"/>
                  </a:lnTo>
                  <a:lnTo>
                    <a:pt x="66" y="6"/>
                  </a:lnTo>
                  <a:close/>
                </a:path>
              </a:pathLst>
            </a:custGeom>
            <a:grpFill/>
            <a:ln w="9525">
              <a:noFill/>
              <a:round/>
            </a:ln>
          </p:spPr>
          <p:txBody>
            <a:bodyPr vert="horz" wrap="square" lIns="91440" tIns="45720" rIns="91440" bIns="45720" numCol="1" anchor="t" anchorCtr="0" compatLnSpc="1"/>
            <a:lstStyle/>
            <a:p>
              <a:endParaRPr lang="zh-CN" altLang="en-US" u="sng"/>
            </a:p>
          </p:txBody>
        </p:sp>
      </p:grpSp>
      <p:sp>
        <p:nvSpPr>
          <p:cNvPr id="114" name="Freeform 124"/>
          <p:cNvSpPr>
            <a:spLocks noEditPoints="1"/>
          </p:cNvSpPr>
          <p:nvPr/>
        </p:nvSpPr>
        <p:spPr bwMode="auto">
          <a:xfrm>
            <a:off x="1917143" y="3923156"/>
            <a:ext cx="427104" cy="525467"/>
          </a:xfrm>
          <a:custGeom>
            <a:avLst/>
            <a:gdLst/>
            <a:ahLst/>
            <a:cxnLst>
              <a:cxn ang="0">
                <a:pos x="318" y="292"/>
              </a:cxn>
              <a:cxn ang="0">
                <a:pos x="288" y="262"/>
              </a:cxn>
              <a:cxn ang="0">
                <a:pos x="248" y="244"/>
              </a:cxn>
              <a:cxn ang="0">
                <a:pos x="220" y="346"/>
              </a:cxn>
              <a:cxn ang="0">
                <a:pos x="214" y="358"/>
              </a:cxn>
              <a:cxn ang="0">
                <a:pos x="202" y="362"/>
              </a:cxn>
              <a:cxn ang="0">
                <a:pos x="196" y="362"/>
              </a:cxn>
              <a:cxn ang="0">
                <a:pos x="186" y="352"/>
              </a:cxn>
              <a:cxn ang="0">
                <a:pos x="186" y="266"/>
              </a:cxn>
              <a:cxn ang="0">
                <a:pos x="184" y="258"/>
              </a:cxn>
              <a:cxn ang="0">
                <a:pos x="172" y="246"/>
              </a:cxn>
              <a:cxn ang="0">
                <a:pos x="164" y="244"/>
              </a:cxn>
              <a:cxn ang="0">
                <a:pos x="150" y="250"/>
              </a:cxn>
              <a:cxn ang="0">
                <a:pos x="144" y="266"/>
              </a:cxn>
              <a:cxn ang="0">
                <a:pos x="144" y="346"/>
              </a:cxn>
              <a:cxn ang="0">
                <a:pos x="138" y="358"/>
              </a:cxn>
              <a:cxn ang="0">
                <a:pos x="126" y="362"/>
              </a:cxn>
              <a:cxn ang="0">
                <a:pos x="120" y="362"/>
              </a:cxn>
              <a:cxn ang="0">
                <a:pos x="110" y="352"/>
              </a:cxn>
              <a:cxn ang="0">
                <a:pos x="80" y="244"/>
              </a:cxn>
              <a:cxn ang="0">
                <a:pos x="60" y="252"/>
              </a:cxn>
              <a:cxn ang="0">
                <a:pos x="24" y="276"/>
              </a:cxn>
              <a:cxn ang="0">
                <a:pos x="10" y="292"/>
              </a:cxn>
              <a:cxn ang="0">
                <a:pos x="2" y="310"/>
              </a:cxn>
              <a:cxn ang="0">
                <a:pos x="0" y="330"/>
              </a:cxn>
              <a:cxn ang="0">
                <a:pos x="0" y="354"/>
              </a:cxn>
              <a:cxn ang="0">
                <a:pos x="0" y="372"/>
              </a:cxn>
              <a:cxn ang="0">
                <a:pos x="2" y="384"/>
              </a:cxn>
              <a:cxn ang="0">
                <a:pos x="10" y="396"/>
              </a:cxn>
              <a:cxn ang="0">
                <a:pos x="20" y="402"/>
              </a:cxn>
              <a:cxn ang="0">
                <a:pos x="34" y="406"/>
              </a:cxn>
              <a:cxn ang="0">
                <a:pos x="296" y="406"/>
              </a:cxn>
              <a:cxn ang="0">
                <a:pos x="308" y="402"/>
              </a:cxn>
              <a:cxn ang="0">
                <a:pos x="320" y="396"/>
              </a:cxn>
              <a:cxn ang="0">
                <a:pos x="326" y="384"/>
              </a:cxn>
              <a:cxn ang="0">
                <a:pos x="330" y="372"/>
              </a:cxn>
              <a:cxn ang="0">
                <a:pos x="330" y="338"/>
              </a:cxn>
              <a:cxn ang="0">
                <a:pos x="330" y="330"/>
              </a:cxn>
              <a:cxn ang="0">
                <a:pos x="326" y="310"/>
              </a:cxn>
              <a:cxn ang="0">
                <a:pos x="318" y="292"/>
              </a:cxn>
              <a:cxn ang="0">
                <a:pos x="76" y="88"/>
              </a:cxn>
              <a:cxn ang="0">
                <a:pos x="78" y="108"/>
              </a:cxn>
              <a:cxn ang="0">
                <a:pos x="88" y="148"/>
              </a:cxn>
              <a:cxn ang="0">
                <a:pos x="110" y="186"/>
              </a:cxn>
              <a:cxn ang="0">
                <a:pos x="126" y="198"/>
              </a:cxn>
              <a:cxn ang="0">
                <a:pos x="144" y="208"/>
              </a:cxn>
              <a:cxn ang="0">
                <a:pos x="164" y="210"/>
              </a:cxn>
              <a:cxn ang="0">
                <a:pos x="174" y="210"/>
              </a:cxn>
              <a:cxn ang="0">
                <a:pos x="194" y="204"/>
              </a:cxn>
              <a:cxn ang="0">
                <a:pos x="210" y="192"/>
              </a:cxn>
              <a:cxn ang="0">
                <a:pos x="230" y="168"/>
              </a:cxn>
              <a:cxn ang="0">
                <a:pos x="248" y="128"/>
              </a:cxn>
              <a:cxn ang="0">
                <a:pos x="254" y="88"/>
              </a:cxn>
              <a:cxn ang="0">
                <a:pos x="252" y="70"/>
              </a:cxn>
              <a:cxn ang="0">
                <a:pos x="238" y="38"/>
              </a:cxn>
              <a:cxn ang="0">
                <a:pos x="214" y="14"/>
              </a:cxn>
              <a:cxn ang="0">
                <a:pos x="182" y="0"/>
              </a:cxn>
              <a:cxn ang="0">
                <a:pos x="164" y="0"/>
              </a:cxn>
              <a:cxn ang="0">
                <a:pos x="130" y="6"/>
              </a:cxn>
              <a:cxn ang="0">
                <a:pos x="102" y="26"/>
              </a:cxn>
              <a:cxn ang="0">
                <a:pos x="82" y="54"/>
              </a:cxn>
              <a:cxn ang="0">
                <a:pos x="76" y="88"/>
              </a:cxn>
            </a:cxnLst>
            <a:rect l="0" t="0" r="r" b="b"/>
            <a:pathLst>
              <a:path w="330" h="406">
                <a:moveTo>
                  <a:pt x="318" y="292"/>
                </a:moveTo>
                <a:lnTo>
                  <a:pt x="318" y="292"/>
                </a:lnTo>
                <a:lnTo>
                  <a:pt x="304" y="276"/>
                </a:lnTo>
                <a:lnTo>
                  <a:pt x="288" y="262"/>
                </a:lnTo>
                <a:lnTo>
                  <a:pt x="270" y="252"/>
                </a:lnTo>
                <a:lnTo>
                  <a:pt x="248" y="244"/>
                </a:lnTo>
                <a:lnTo>
                  <a:pt x="220" y="346"/>
                </a:lnTo>
                <a:lnTo>
                  <a:pt x="220" y="346"/>
                </a:lnTo>
                <a:lnTo>
                  <a:pt x="218" y="352"/>
                </a:lnTo>
                <a:lnTo>
                  <a:pt x="214" y="358"/>
                </a:lnTo>
                <a:lnTo>
                  <a:pt x="210" y="362"/>
                </a:lnTo>
                <a:lnTo>
                  <a:pt x="202" y="362"/>
                </a:lnTo>
                <a:lnTo>
                  <a:pt x="202" y="362"/>
                </a:lnTo>
                <a:lnTo>
                  <a:pt x="196" y="362"/>
                </a:lnTo>
                <a:lnTo>
                  <a:pt x="190" y="358"/>
                </a:lnTo>
                <a:lnTo>
                  <a:pt x="186" y="352"/>
                </a:lnTo>
                <a:lnTo>
                  <a:pt x="186" y="346"/>
                </a:lnTo>
                <a:lnTo>
                  <a:pt x="186" y="266"/>
                </a:lnTo>
                <a:lnTo>
                  <a:pt x="186" y="266"/>
                </a:lnTo>
                <a:lnTo>
                  <a:pt x="184" y="258"/>
                </a:lnTo>
                <a:lnTo>
                  <a:pt x="180" y="250"/>
                </a:lnTo>
                <a:lnTo>
                  <a:pt x="172" y="246"/>
                </a:lnTo>
                <a:lnTo>
                  <a:pt x="164" y="244"/>
                </a:lnTo>
                <a:lnTo>
                  <a:pt x="164" y="244"/>
                </a:lnTo>
                <a:lnTo>
                  <a:pt x="156" y="246"/>
                </a:lnTo>
                <a:lnTo>
                  <a:pt x="150" y="250"/>
                </a:lnTo>
                <a:lnTo>
                  <a:pt x="144" y="258"/>
                </a:lnTo>
                <a:lnTo>
                  <a:pt x="144" y="266"/>
                </a:lnTo>
                <a:lnTo>
                  <a:pt x="144" y="346"/>
                </a:lnTo>
                <a:lnTo>
                  <a:pt x="144" y="346"/>
                </a:lnTo>
                <a:lnTo>
                  <a:pt x="142" y="352"/>
                </a:lnTo>
                <a:lnTo>
                  <a:pt x="138" y="358"/>
                </a:lnTo>
                <a:lnTo>
                  <a:pt x="132" y="362"/>
                </a:lnTo>
                <a:lnTo>
                  <a:pt x="126" y="362"/>
                </a:lnTo>
                <a:lnTo>
                  <a:pt x="126" y="362"/>
                </a:lnTo>
                <a:lnTo>
                  <a:pt x="120" y="362"/>
                </a:lnTo>
                <a:lnTo>
                  <a:pt x="114" y="358"/>
                </a:lnTo>
                <a:lnTo>
                  <a:pt x="110" y="352"/>
                </a:lnTo>
                <a:lnTo>
                  <a:pt x="110" y="346"/>
                </a:lnTo>
                <a:lnTo>
                  <a:pt x="80" y="244"/>
                </a:lnTo>
                <a:lnTo>
                  <a:pt x="80" y="244"/>
                </a:lnTo>
                <a:lnTo>
                  <a:pt x="60" y="252"/>
                </a:lnTo>
                <a:lnTo>
                  <a:pt x="40" y="262"/>
                </a:lnTo>
                <a:lnTo>
                  <a:pt x="24" y="276"/>
                </a:lnTo>
                <a:lnTo>
                  <a:pt x="10" y="292"/>
                </a:lnTo>
                <a:lnTo>
                  <a:pt x="10" y="292"/>
                </a:lnTo>
                <a:lnTo>
                  <a:pt x="6" y="300"/>
                </a:lnTo>
                <a:lnTo>
                  <a:pt x="2" y="310"/>
                </a:lnTo>
                <a:lnTo>
                  <a:pt x="0" y="330"/>
                </a:lnTo>
                <a:lnTo>
                  <a:pt x="0" y="330"/>
                </a:lnTo>
                <a:lnTo>
                  <a:pt x="0" y="338"/>
                </a:lnTo>
                <a:lnTo>
                  <a:pt x="0" y="354"/>
                </a:lnTo>
                <a:lnTo>
                  <a:pt x="0" y="372"/>
                </a:lnTo>
                <a:lnTo>
                  <a:pt x="0" y="372"/>
                </a:lnTo>
                <a:lnTo>
                  <a:pt x="0" y="378"/>
                </a:lnTo>
                <a:lnTo>
                  <a:pt x="2" y="384"/>
                </a:lnTo>
                <a:lnTo>
                  <a:pt x="6" y="390"/>
                </a:lnTo>
                <a:lnTo>
                  <a:pt x="10" y="396"/>
                </a:lnTo>
                <a:lnTo>
                  <a:pt x="14" y="400"/>
                </a:lnTo>
                <a:lnTo>
                  <a:pt x="20" y="402"/>
                </a:lnTo>
                <a:lnTo>
                  <a:pt x="26" y="404"/>
                </a:lnTo>
                <a:lnTo>
                  <a:pt x="34" y="406"/>
                </a:lnTo>
                <a:lnTo>
                  <a:pt x="296" y="406"/>
                </a:lnTo>
                <a:lnTo>
                  <a:pt x="296" y="406"/>
                </a:lnTo>
                <a:lnTo>
                  <a:pt x="302" y="404"/>
                </a:lnTo>
                <a:lnTo>
                  <a:pt x="308" y="402"/>
                </a:lnTo>
                <a:lnTo>
                  <a:pt x="314" y="400"/>
                </a:lnTo>
                <a:lnTo>
                  <a:pt x="320" y="396"/>
                </a:lnTo>
                <a:lnTo>
                  <a:pt x="324" y="390"/>
                </a:lnTo>
                <a:lnTo>
                  <a:pt x="326" y="384"/>
                </a:lnTo>
                <a:lnTo>
                  <a:pt x="328" y="378"/>
                </a:lnTo>
                <a:lnTo>
                  <a:pt x="330" y="372"/>
                </a:lnTo>
                <a:lnTo>
                  <a:pt x="330" y="354"/>
                </a:lnTo>
                <a:lnTo>
                  <a:pt x="330" y="338"/>
                </a:lnTo>
                <a:lnTo>
                  <a:pt x="330" y="338"/>
                </a:lnTo>
                <a:lnTo>
                  <a:pt x="330" y="330"/>
                </a:lnTo>
                <a:lnTo>
                  <a:pt x="330" y="330"/>
                </a:lnTo>
                <a:lnTo>
                  <a:pt x="326" y="310"/>
                </a:lnTo>
                <a:lnTo>
                  <a:pt x="324" y="300"/>
                </a:lnTo>
                <a:lnTo>
                  <a:pt x="318" y="292"/>
                </a:lnTo>
                <a:lnTo>
                  <a:pt x="318" y="292"/>
                </a:lnTo>
                <a:close/>
                <a:moveTo>
                  <a:pt x="76" y="88"/>
                </a:moveTo>
                <a:lnTo>
                  <a:pt x="76" y="88"/>
                </a:lnTo>
                <a:lnTo>
                  <a:pt x="78" y="108"/>
                </a:lnTo>
                <a:lnTo>
                  <a:pt x="82" y="128"/>
                </a:lnTo>
                <a:lnTo>
                  <a:pt x="88" y="148"/>
                </a:lnTo>
                <a:lnTo>
                  <a:pt x="98" y="168"/>
                </a:lnTo>
                <a:lnTo>
                  <a:pt x="110" y="186"/>
                </a:lnTo>
                <a:lnTo>
                  <a:pt x="118" y="192"/>
                </a:lnTo>
                <a:lnTo>
                  <a:pt x="126" y="198"/>
                </a:lnTo>
                <a:lnTo>
                  <a:pt x="134" y="204"/>
                </a:lnTo>
                <a:lnTo>
                  <a:pt x="144" y="208"/>
                </a:lnTo>
                <a:lnTo>
                  <a:pt x="154" y="210"/>
                </a:lnTo>
                <a:lnTo>
                  <a:pt x="164" y="210"/>
                </a:lnTo>
                <a:lnTo>
                  <a:pt x="164" y="210"/>
                </a:lnTo>
                <a:lnTo>
                  <a:pt x="174" y="210"/>
                </a:lnTo>
                <a:lnTo>
                  <a:pt x="184" y="208"/>
                </a:lnTo>
                <a:lnTo>
                  <a:pt x="194" y="204"/>
                </a:lnTo>
                <a:lnTo>
                  <a:pt x="202" y="198"/>
                </a:lnTo>
                <a:lnTo>
                  <a:pt x="210" y="192"/>
                </a:lnTo>
                <a:lnTo>
                  <a:pt x="218" y="186"/>
                </a:lnTo>
                <a:lnTo>
                  <a:pt x="230" y="168"/>
                </a:lnTo>
                <a:lnTo>
                  <a:pt x="240" y="148"/>
                </a:lnTo>
                <a:lnTo>
                  <a:pt x="248" y="128"/>
                </a:lnTo>
                <a:lnTo>
                  <a:pt x="252" y="108"/>
                </a:lnTo>
                <a:lnTo>
                  <a:pt x="254" y="88"/>
                </a:lnTo>
                <a:lnTo>
                  <a:pt x="254" y="88"/>
                </a:lnTo>
                <a:lnTo>
                  <a:pt x="252" y="70"/>
                </a:lnTo>
                <a:lnTo>
                  <a:pt x="246" y="54"/>
                </a:lnTo>
                <a:lnTo>
                  <a:pt x="238" y="38"/>
                </a:lnTo>
                <a:lnTo>
                  <a:pt x="228" y="26"/>
                </a:lnTo>
                <a:lnTo>
                  <a:pt x="214" y="14"/>
                </a:lnTo>
                <a:lnTo>
                  <a:pt x="200" y="6"/>
                </a:lnTo>
                <a:lnTo>
                  <a:pt x="182" y="0"/>
                </a:lnTo>
                <a:lnTo>
                  <a:pt x="164" y="0"/>
                </a:lnTo>
                <a:lnTo>
                  <a:pt x="164" y="0"/>
                </a:lnTo>
                <a:lnTo>
                  <a:pt x="146" y="0"/>
                </a:lnTo>
                <a:lnTo>
                  <a:pt x="130" y="6"/>
                </a:lnTo>
                <a:lnTo>
                  <a:pt x="114" y="14"/>
                </a:lnTo>
                <a:lnTo>
                  <a:pt x="102" y="26"/>
                </a:lnTo>
                <a:lnTo>
                  <a:pt x="90" y="38"/>
                </a:lnTo>
                <a:lnTo>
                  <a:pt x="82" y="54"/>
                </a:lnTo>
                <a:lnTo>
                  <a:pt x="78" y="70"/>
                </a:lnTo>
                <a:lnTo>
                  <a:pt x="76" y="88"/>
                </a:lnTo>
                <a:lnTo>
                  <a:pt x="76" y="88"/>
                </a:lnTo>
                <a:close/>
              </a:path>
            </a:pathLst>
          </a:custGeom>
          <a:solidFill>
            <a:schemeClr val="bg1"/>
          </a:solidFill>
          <a:ln w="9525">
            <a:noFill/>
            <a:round/>
          </a:ln>
        </p:spPr>
        <p:txBody>
          <a:bodyPr vert="horz" wrap="square" lIns="91440" tIns="45720" rIns="91440" bIns="45720" numCol="1" anchor="t" anchorCtr="0" compatLnSpc="1"/>
          <a:lstStyle/>
          <a:p>
            <a:endParaRPr lang="zh-CN" altLang="en-US" u="sng"/>
          </a:p>
        </p:txBody>
      </p:sp>
      <p:sp>
        <p:nvSpPr>
          <p:cNvPr id="115" name="Freeform 20"/>
          <p:cNvSpPr>
            <a:spLocks noEditPoints="1"/>
          </p:cNvSpPr>
          <p:nvPr/>
        </p:nvSpPr>
        <p:spPr bwMode="auto">
          <a:xfrm>
            <a:off x="4448915" y="3928931"/>
            <a:ext cx="493820" cy="350400"/>
          </a:xfrm>
          <a:custGeom>
            <a:avLst/>
            <a:gdLst/>
            <a:ahLst/>
            <a:cxnLst>
              <a:cxn ang="0">
                <a:pos x="426" y="206"/>
              </a:cxn>
              <a:cxn ang="0">
                <a:pos x="598" y="34"/>
              </a:cxn>
              <a:cxn ang="0">
                <a:pos x="604" y="32"/>
              </a:cxn>
              <a:cxn ang="0">
                <a:pos x="606" y="38"/>
              </a:cxn>
              <a:cxn ang="0">
                <a:pos x="606" y="386"/>
              </a:cxn>
              <a:cxn ang="0">
                <a:pos x="604" y="392"/>
              </a:cxn>
              <a:cxn ang="0">
                <a:pos x="596" y="390"/>
              </a:cxn>
              <a:cxn ang="0">
                <a:pos x="336" y="296"/>
              </a:cxn>
              <a:cxn ang="0">
                <a:pos x="328" y="302"/>
              </a:cxn>
              <a:cxn ang="0">
                <a:pos x="310" y="310"/>
              </a:cxn>
              <a:cxn ang="0">
                <a:pos x="298" y="310"/>
              </a:cxn>
              <a:cxn ang="0">
                <a:pos x="288" y="310"/>
              </a:cxn>
              <a:cxn ang="0">
                <a:pos x="270" y="302"/>
              </a:cxn>
              <a:cxn ang="0">
                <a:pos x="210" y="244"/>
              </a:cxn>
              <a:cxn ang="0">
                <a:pos x="38" y="422"/>
              </a:cxn>
              <a:cxn ang="0">
                <a:pos x="36" y="428"/>
              </a:cxn>
              <a:cxn ang="0">
                <a:pos x="42" y="430"/>
              </a:cxn>
              <a:cxn ang="0">
                <a:pos x="568" y="430"/>
              </a:cxn>
              <a:cxn ang="0">
                <a:pos x="574" y="428"/>
              </a:cxn>
              <a:cxn ang="0">
                <a:pos x="572" y="422"/>
              </a:cxn>
              <a:cxn ang="0">
                <a:pos x="336" y="296"/>
              </a:cxn>
              <a:cxn ang="0">
                <a:pos x="298" y="272"/>
              </a:cxn>
              <a:cxn ang="0">
                <a:pos x="304" y="270"/>
              </a:cxn>
              <a:cxn ang="0">
                <a:pos x="568" y="8"/>
              </a:cxn>
              <a:cxn ang="0">
                <a:pos x="568" y="6"/>
              </a:cxn>
              <a:cxn ang="0">
                <a:pos x="566" y="0"/>
              </a:cxn>
              <a:cxn ang="0">
                <a:pos x="34" y="0"/>
              </a:cxn>
              <a:cxn ang="0">
                <a:pos x="30" y="0"/>
              </a:cxn>
              <a:cxn ang="0">
                <a:pos x="28" y="6"/>
              </a:cxn>
              <a:cxn ang="0">
                <a:pos x="290" y="268"/>
              </a:cxn>
              <a:cxn ang="0">
                <a:pos x="294" y="270"/>
              </a:cxn>
              <a:cxn ang="0">
                <a:pos x="298" y="272"/>
              </a:cxn>
              <a:cxn ang="0">
                <a:pos x="0" y="388"/>
              </a:cxn>
              <a:cxn ang="0">
                <a:pos x="2" y="392"/>
              </a:cxn>
              <a:cxn ang="0">
                <a:pos x="8" y="394"/>
              </a:cxn>
              <a:cxn ang="0">
                <a:pos x="182" y="216"/>
              </a:cxn>
              <a:cxn ang="0">
                <a:pos x="10" y="44"/>
              </a:cxn>
              <a:cxn ang="0">
                <a:pos x="4" y="44"/>
              </a:cxn>
              <a:cxn ang="0">
                <a:pos x="0" y="48"/>
              </a:cxn>
            </a:cxnLst>
            <a:rect l="0" t="0" r="r" b="b"/>
            <a:pathLst>
              <a:path w="606" h="430">
                <a:moveTo>
                  <a:pt x="596" y="390"/>
                </a:moveTo>
                <a:lnTo>
                  <a:pt x="426" y="206"/>
                </a:lnTo>
                <a:lnTo>
                  <a:pt x="598" y="34"/>
                </a:lnTo>
                <a:lnTo>
                  <a:pt x="598" y="34"/>
                </a:lnTo>
                <a:lnTo>
                  <a:pt x="600" y="32"/>
                </a:lnTo>
                <a:lnTo>
                  <a:pt x="604" y="32"/>
                </a:lnTo>
                <a:lnTo>
                  <a:pt x="606" y="34"/>
                </a:lnTo>
                <a:lnTo>
                  <a:pt x="606" y="38"/>
                </a:lnTo>
                <a:lnTo>
                  <a:pt x="606" y="386"/>
                </a:lnTo>
                <a:lnTo>
                  <a:pt x="606" y="386"/>
                </a:lnTo>
                <a:lnTo>
                  <a:pt x="606" y="390"/>
                </a:lnTo>
                <a:lnTo>
                  <a:pt x="604" y="392"/>
                </a:lnTo>
                <a:lnTo>
                  <a:pt x="600" y="392"/>
                </a:lnTo>
                <a:lnTo>
                  <a:pt x="596" y="390"/>
                </a:lnTo>
                <a:lnTo>
                  <a:pt x="596" y="390"/>
                </a:lnTo>
                <a:close/>
                <a:moveTo>
                  <a:pt x="336" y="296"/>
                </a:moveTo>
                <a:lnTo>
                  <a:pt x="336" y="296"/>
                </a:lnTo>
                <a:lnTo>
                  <a:pt x="328" y="302"/>
                </a:lnTo>
                <a:lnTo>
                  <a:pt x="320" y="306"/>
                </a:lnTo>
                <a:lnTo>
                  <a:pt x="310" y="310"/>
                </a:lnTo>
                <a:lnTo>
                  <a:pt x="300" y="310"/>
                </a:lnTo>
                <a:lnTo>
                  <a:pt x="298" y="310"/>
                </a:lnTo>
                <a:lnTo>
                  <a:pt x="298" y="310"/>
                </a:lnTo>
                <a:lnTo>
                  <a:pt x="288" y="310"/>
                </a:lnTo>
                <a:lnTo>
                  <a:pt x="278" y="306"/>
                </a:lnTo>
                <a:lnTo>
                  <a:pt x="270" y="302"/>
                </a:lnTo>
                <a:lnTo>
                  <a:pt x="262" y="296"/>
                </a:lnTo>
                <a:lnTo>
                  <a:pt x="210" y="244"/>
                </a:lnTo>
                <a:lnTo>
                  <a:pt x="38" y="422"/>
                </a:lnTo>
                <a:lnTo>
                  <a:pt x="38" y="422"/>
                </a:lnTo>
                <a:lnTo>
                  <a:pt x="36" y="424"/>
                </a:lnTo>
                <a:lnTo>
                  <a:pt x="36" y="428"/>
                </a:lnTo>
                <a:lnTo>
                  <a:pt x="38" y="430"/>
                </a:lnTo>
                <a:lnTo>
                  <a:pt x="42" y="430"/>
                </a:lnTo>
                <a:lnTo>
                  <a:pt x="568" y="430"/>
                </a:lnTo>
                <a:lnTo>
                  <a:pt x="568" y="430"/>
                </a:lnTo>
                <a:lnTo>
                  <a:pt x="572" y="430"/>
                </a:lnTo>
                <a:lnTo>
                  <a:pt x="574" y="428"/>
                </a:lnTo>
                <a:lnTo>
                  <a:pt x="574" y="424"/>
                </a:lnTo>
                <a:lnTo>
                  <a:pt x="572" y="422"/>
                </a:lnTo>
                <a:lnTo>
                  <a:pt x="398" y="234"/>
                </a:lnTo>
                <a:lnTo>
                  <a:pt x="336" y="296"/>
                </a:lnTo>
                <a:close/>
                <a:moveTo>
                  <a:pt x="298" y="272"/>
                </a:moveTo>
                <a:lnTo>
                  <a:pt x="298" y="272"/>
                </a:lnTo>
                <a:lnTo>
                  <a:pt x="298" y="272"/>
                </a:lnTo>
                <a:lnTo>
                  <a:pt x="304" y="270"/>
                </a:lnTo>
                <a:lnTo>
                  <a:pt x="308" y="268"/>
                </a:lnTo>
                <a:lnTo>
                  <a:pt x="568" y="8"/>
                </a:lnTo>
                <a:lnTo>
                  <a:pt x="568" y="8"/>
                </a:lnTo>
                <a:lnTo>
                  <a:pt x="568" y="6"/>
                </a:lnTo>
                <a:lnTo>
                  <a:pt x="568" y="2"/>
                </a:lnTo>
                <a:lnTo>
                  <a:pt x="566" y="0"/>
                </a:lnTo>
                <a:lnTo>
                  <a:pt x="564" y="0"/>
                </a:lnTo>
                <a:lnTo>
                  <a:pt x="34" y="0"/>
                </a:lnTo>
                <a:lnTo>
                  <a:pt x="34" y="0"/>
                </a:lnTo>
                <a:lnTo>
                  <a:pt x="30" y="0"/>
                </a:lnTo>
                <a:lnTo>
                  <a:pt x="28" y="2"/>
                </a:lnTo>
                <a:lnTo>
                  <a:pt x="28" y="6"/>
                </a:lnTo>
                <a:lnTo>
                  <a:pt x="30" y="8"/>
                </a:lnTo>
                <a:lnTo>
                  <a:pt x="290" y="268"/>
                </a:lnTo>
                <a:lnTo>
                  <a:pt x="290" y="268"/>
                </a:lnTo>
                <a:lnTo>
                  <a:pt x="294" y="270"/>
                </a:lnTo>
                <a:lnTo>
                  <a:pt x="298" y="272"/>
                </a:lnTo>
                <a:lnTo>
                  <a:pt x="298" y="272"/>
                </a:lnTo>
                <a:close/>
                <a:moveTo>
                  <a:pt x="0" y="48"/>
                </a:moveTo>
                <a:lnTo>
                  <a:pt x="0" y="388"/>
                </a:lnTo>
                <a:lnTo>
                  <a:pt x="0" y="388"/>
                </a:lnTo>
                <a:lnTo>
                  <a:pt x="2" y="392"/>
                </a:lnTo>
                <a:lnTo>
                  <a:pt x="4" y="394"/>
                </a:lnTo>
                <a:lnTo>
                  <a:pt x="8" y="394"/>
                </a:lnTo>
                <a:lnTo>
                  <a:pt x="10" y="392"/>
                </a:lnTo>
                <a:lnTo>
                  <a:pt x="182" y="216"/>
                </a:lnTo>
                <a:lnTo>
                  <a:pt x="10" y="44"/>
                </a:lnTo>
                <a:lnTo>
                  <a:pt x="10" y="44"/>
                </a:lnTo>
                <a:lnTo>
                  <a:pt x="8" y="42"/>
                </a:lnTo>
                <a:lnTo>
                  <a:pt x="4" y="44"/>
                </a:lnTo>
                <a:lnTo>
                  <a:pt x="2" y="46"/>
                </a:lnTo>
                <a:lnTo>
                  <a:pt x="0" y="48"/>
                </a:lnTo>
                <a:lnTo>
                  <a:pt x="0" y="48"/>
                </a:lnTo>
                <a:close/>
              </a:path>
            </a:pathLst>
          </a:custGeom>
          <a:solidFill>
            <a:schemeClr val="bg1"/>
          </a:solidFill>
          <a:ln w="9525">
            <a:noFill/>
            <a:round/>
          </a:ln>
        </p:spPr>
        <p:txBody>
          <a:bodyPr vert="horz" wrap="square" lIns="91440" tIns="45720" rIns="91440" bIns="45720" numCol="1" anchor="t" anchorCtr="0" compatLnSpc="1"/>
          <a:lstStyle/>
          <a:p>
            <a:endParaRPr lang="zh-CN" altLang="en-US"/>
          </a:p>
        </p:txBody>
      </p:sp>
      <p:sp>
        <p:nvSpPr>
          <p:cNvPr id="116" name="文本框 115"/>
          <p:cNvSpPr txBox="1"/>
          <p:nvPr/>
        </p:nvSpPr>
        <p:spPr>
          <a:xfrm>
            <a:off x="6610350" y="2487585"/>
            <a:ext cx="3141597" cy="518160"/>
          </a:xfrm>
          <a:prstGeom prst="rect">
            <a:avLst/>
          </a:prstGeom>
          <a:noFill/>
        </p:spPr>
        <p:txBody>
          <a:bodyPr wrap="square" rtlCol="0">
            <a:spAutoFit/>
          </a:bodyPr>
          <a:lstStyle/>
          <a:p>
            <a:r>
              <a:rPr lang="zh-CN" altLang="en-US" sz="2800" b="1" dirty="0" smtClean="0">
                <a:solidFill>
                  <a:schemeClr val="tx1"/>
                </a:solidFill>
                <a:latin typeface="方正清刻本悦宋简体" panose="02000000000000000000" pitchFamily="2" charset="-122"/>
                <a:ea typeface="方正清刻本悦宋简体" panose="02000000000000000000" pitchFamily="2" charset="-122"/>
              </a:rPr>
              <a:t>单击此处添加标题</a:t>
            </a:r>
          </a:p>
        </p:txBody>
      </p:sp>
      <p:sp>
        <p:nvSpPr>
          <p:cNvPr id="117" name="TextBox 18"/>
          <p:cNvSpPr txBox="1"/>
          <p:nvPr/>
        </p:nvSpPr>
        <p:spPr>
          <a:xfrm>
            <a:off x="6610350" y="3130784"/>
            <a:ext cx="3936797" cy="2613023"/>
          </a:xfrm>
          <a:prstGeom prst="rect">
            <a:avLst/>
          </a:prstGeom>
          <a:noFill/>
        </p:spPr>
        <p:txBody>
          <a:bodyPr wrap="square" rtlCol="0">
            <a:spAutoFit/>
          </a:bodyPr>
          <a:lstStyle/>
          <a:p>
            <a:pPr>
              <a:lnSpc>
                <a:spcPct val="130000"/>
              </a:lnSpc>
            </a:pPr>
            <a:r>
              <a:rPr lang="zh-CN" altLang="en-US" dirty="0">
                <a:solidFill>
                  <a:schemeClr val="tx1"/>
                </a:solidFill>
                <a:latin typeface="微软雅黑" panose="020B0503020204020204" charset="-122"/>
                <a:ea typeface="微软雅黑" panose="020B0503020204020204" charset="-122"/>
                <a:cs typeface="Levenim MT" panose="02010502060101010101" pitchFamily="2" charset="-79"/>
              </a:rPr>
              <a:t>标题数字等都可以通过点击和重新输入进行更改，顶部“开始”面板中可以对字体、字号、颜色</a:t>
            </a:r>
            <a:r>
              <a:rPr lang="zh-CN" altLang="en-US" dirty="0" smtClean="0">
                <a:solidFill>
                  <a:schemeClr val="tx1"/>
                </a:solidFill>
                <a:latin typeface="微软雅黑" panose="020B0503020204020204" charset="-122"/>
                <a:ea typeface="微软雅黑" panose="020B0503020204020204" charset="-122"/>
                <a:cs typeface="Levenim MT" panose="02010502060101010101" pitchFamily="2" charset="-79"/>
              </a:rPr>
              <a:t>、行距</a:t>
            </a:r>
            <a:r>
              <a:rPr lang="zh-CN" altLang="en-US" dirty="0">
                <a:solidFill>
                  <a:schemeClr val="tx1"/>
                </a:solidFill>
                <a:latin typeface="微软雅黑" panose="020B0503020204020204" charset="-122"/>
                <a:ea typeface="微软雅黑" panose="020B0503020204020204" charset="-122"/>
                <a:cs typeface="Levenim MT" panose="02010502060101010101" pitchFamily="2" charset="-79"/>
              </a:rPr>
              <a:t>等进行修改</a:t>
            </a:r>
            <a:r>
              <a:rPr lang="zh-CN" altLang="en-US" dirty="0" smtClean="0">
                <a:solidFill>
                  <a:schemeClr val="tx1"/>
                </a:solidFill>
                <a:latin typeface="微软雅黑" panose="020B0503020204020204" charset="-122"/>
                <a:ea typeface="微软雅黑" panose="020B0503020204020204" charset="-122"/>
                <a:cs typeface="Levenim MT" panose="02010502060101010101" pitchFamily="2" charset="-79"/>
              </a:rPr>
              <a:t>。标题数字等都可以通过点击和重新输入进行更改，顶部“开始”面板中可以对字体、字号、颜色、行距等进行修改。</a:t>
            </a:r>
          </a:p>
        </p:txBody>
      </p:sp>
      <p:sp>
        <p:nvSpPr>
          <p:cNvPr id="118" name="矩形 117"/>
          <p:cNvSpPr/>
          <p:nvPr/>
        </p:nvSpPr>
        <p:spPr>
          <a:xfrm>
            <a:off x="1447625" y="2132392"/>
            <a:ext cx="1097280" cy="914400"/>
          </a:xfrm>
          <a:prstGeom prst="rect">
            <a:avLst/>
          </a:prstGeom>
        </p:spPr>
        <p:txBody>
          <a:bodyPr wrap="none">
            <a:spAutoFit/>
          </a:bodyPr>
          <a:lstStyle/>
          <a:p>
            <a:pPr algn="ctr">
              <a:lnSpc>
                <a:spcPct val="150000"/>
              </a:lnSpc>
            </a:pPr>
            <a:r>
              <a:rPr dirty="0" smtClean="0">
                <a:solidFill>
                  <a:schemeClr val="tx1"/>
                </a:solidFill>
                <a:latin typeface="微软简粗黑" charset="0"/>
                <a:ea typeface="微软简粗黑" charset="0"/>
              </a:rPr>
              <a:t>单击此处</a:t>
            </a:r>
          </a:p>
          <a:p>
            <a:pPr algn="ctr">
              <a:lnSpc>
                <a:spcPct val="150000"/>
              </a:lnSpc>
            </a:pPr>
            <a:r>
              <a:rPr dirty="0" smtClean="0">
                <a:solidFill>
                  <a:schemeClr val="tx1"/>
                </a:solidFill>
                <a:latin typeface="微软简粗黑" charset="0"/>
                <a:ea typeface="微软简粗黑" charset="0"/>
              </a:rPr>
              <a:t>添加标题</a:t>
            </a:r>
          </a:p>
        </p:txBody>
      </p:sp>
      <p:sp>
        <p:nvSpPr>
          <p:cNvPr id="119" name="矩形 118"/>
          <p:cNvSpPr/>
          <p:nvPr/>
        </p:nvSpPr>
        <p:spPr>
          <a:xfrm>
            <a:off x="4253176" y="2133770"/>
            <a:ext cx="1097280" cy="914400"/>
          </a:xfrm>
          <a:prstGeom prst="rect">
            <a:avLst/>
          </a:prstGeom>
        </p:spPr>
        <p:txBody>
          <a:bodyPr wrap="none">
            <a:spAutoFit/>
          </a:bodyPr>
          <a:lstStyle/>
          <a:p>
            <a:pPr algn="ctr">
              <a:lnSpc>
                <a:spcPct val="150000"/>
              </a:lnSpc>
            </a:pPr>
            <a:r>
              <a:rPr dirty="0" smtClean="0">
                <a:solidFill>
                  <a:schemeClr val="tx1"/>
                </a:solidFill>
                <a:latin typeface="微软简粗黑" charset="0"/>
                <a:ea typeface="微软简粗黑" charset="0"/>
              </a:rPr>
              <a:t>单击此处</a:t>
            </a:r>
          </a:p>
          <a:p>
            <a:pPr algn="ctr">
              <a:lnSpc>
                <a:spcPct val="150000"/>
              </a:lnSpc>
            </a:pPr>
            <a:r>
              <a:rPr dirty="0" smtClean="0">
                <a:solidFill>
                  <a:schemeClr val="tx1"/>
                </a:solidFill>
                <a:latin typeface="微软简粗黑" charset="0"/>
                <a:ea typeface="微软简粗黑" charset="0"/>
              </a:rPr>
              <a:t>添加标题</a:t>
            </a:r>
          </a:p>
        </p:txBody>
      </p:sp>
      <p:sp>
        <p:nvSpPr>
          <p:cNvPr id="120" name="矩形 119"/>
          <p:cNvSpPr/>
          <p:nvPr/>
        </p:nvSpPr>
        <p:spPr>
          <a:xfrm>
            <a:off x="4203069" y="4754718"/>
            <a:ext cx="1097280" cy="914400"/>
          </a:xfrm>
          <a:prstGeom prst="rect">
            <a:avLst/>
          </a:prstGeom>
        </p:spPr>
        <p:txBody>
          <a:bodyPr wrap="none">
            <a:spAutoFit/>
          </a:bodyPr>
          <a:lstStyle/>
          <a:p>
            <a:pPr algn="ctr">
              <a:lnSpc>
                <a:spcPct val="150000"/>
              </a:lnSpc>
            </a:pPr>
            <a:r>
              <a:rPr dirty="0" smtClean="0">
                <a:solidFill>
                  <a:schemeClr val="tx1"/>
                </a:solidFill>
                <a:latin typeface="微软简粗黑" charset="0"/>
                <a:ea typeface="微软简粗黑" charset="0"/>
              </a:rPr>
              <a:t>单击此处</a:t>
            </a:r>
          </a:p>
          <a:p>
            <a:pPr algn="ctr">
              <a:lnSpc>
                <a:spcPct val="150000"/>
              </a:lnSpc>
            </a:pPr>
            <a:r>
              <a:rPr dirty="0" smtClean="0">
                <a:solidFill>
                  <a:schemeClr val="tx1"/>
                </a:solidFill>
                <a:latin typeface="微软简粗黑" charset="0"/>
                <a:ea typeface="微软简粗黑" charset="0"/>
              </a:rPr>
              <a:t>添加标题</a:t>
            </a:r>
          </a:p>
        </p:txBody>
      </p:sp>
      <p:sp>
        <p:nvSpPr>
          <p:cNvPr id="121" name="矩形 120"/>
          <p:cNvSpPr/>
          <p:nvPr/>
        </p:nvSpPr>
        <p:spPr>
          <a:xfrm>
            <a:off x="1479089" y="4748906"/>
            <a:ext cx="1097280" cy="914400"/>
          </a:xfrm>
          <a:prstGeom prst="rect">
            <a:avLst/>
          </a:prstGeom>
        </p:spPr>
        <p:txBody>
          <a:bodyPr wrap="none">
            <a:spAutoFit/>
          </a:bodyPr>
          <a:lstStyle/>
          <a:p>
            <a:pPr algn="ctr">
              <a:lnSpc>
                <a:spcPct val="150000"/>
              </a:lnSpc>
            </a:pPr>
            <a:r>
              <a:rPr dirty="0" smtClean="0">
                <a:solidFill>
                  <a:schemeClr val="tx1"/>
                </a:solidFill>
                <a:latin typeface="微软简粗黑" charset="0"/>
                <a:ea typeface="微软简粗黑" charset="0"/>
              </a:rPr>
              <a:t>单击此处</a:t>
            </a:r>
          </a:p>
          <a:p>
            <a:pPr algn="ctr">
              <a:lnSpc>
                <a:spcPct val="150000"/>
              </a:lnSpc>
            </a:pPr>
            <a:r>
              <a:rPr dirty="0" smtClean="0">
                <a:solidFill>
                  <a:schemeClr val="tx1"/>
                </a:solidFill>
                <a:latin typeface="微软简粗黑" charset="0"/>
                <a:ea typeface="微软简粗黑" charset="0"/>
              </a:rPr>
              <a:t>添加标题</a:t>
            </a:r>
          </a:p>
        </p:txBody>
      </p:sp>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CA687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anose="020B0503020204020204" charset="-122"/>
                <a:ea typeface="微软雅黑" panose="020B050302020402020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 name="矩形 1"/>
          <p:cNvSpPr/>
          <p:nvPr/>
        </p:nvSpPr>
        <p:spPr>
          <a:xfrm>
            <a:off x="761702" y="109554"/>
            <a:ext cx="2405380" cy="731520"/>
          </a:xfrm>
          <a:prstGeom prst="rect">
            <a:avLst/>
          </a:prstGeom>
        </p:spPr>
        <p:txBody>
          <a:bodyPr wrap="none">
            <a:spAutoFit/>
          </a:bodyPr>
          <a:lstStyle/>
          <a:p>
            <a:pPr>
              <a:lnSpc>
                <a:spcPct val="150000"/>
              </a:lnSpc>
            </a:pPr>
            <a:r>
              <a:rPr lang="en-US" altLang="zh-CN" sz="2800" dirty="0" smtClean="0">
                <a:solidFill>
                  <a:schemeClr val="bg1"/>
                </a:solidFill>
                <a:latin typeface="方正姚体" panose="02010601030101010101" charset="-122"/>
                <a:ea typeface="方正姚体" panose="02010601030101010101" charset="-122"/>
              </a:rPr>
              <a:t> </a:t>
            </a:r>
            <a:r>
              <a:rPr lang="zh-CN" altLang="en-US" sz="2800" dirty="0" smtClean="0">
                <a:solidFill>
                  <a:schemeClr val="bg1"/>
                </a:solidFill>
                <a:latin typeface="方正姚体" panose="02010601030101010101" charset="-122"/>
                <a:ea typeface="方正姚体" panose="02010601030101010101" charset="-122"/>
              </a:rPr>
              <a:t>选题</a:t>
            </a:r>
            <a:r>
              <a:rPr lang="zh-CN" altLang="en-US" sz="2800" dirty="0">
                <a:solidFill>
                  <a:schemeClr val="bg1"/>
                </a:solidFill>
                <a:latin typeface="方正姚体" panose="02010601030101010101" charset="-122"/>
                <a:ea typeface="方正姚体" panose="02010601030101010101" charset="-122"/>
              </a:rPr>
              <a:t>背景概述</a:t>
            </a:r>
          </a:p>
        </p:txBody>
      </p:sp>
    </p:spTree>
    <p:custDataLst>
      <p:tags r:id="rId1"/>
    </p:custDataLst>
  </p:cSld>
  <p:clrMapOvr>
    <a:masterClrMapping/>
  </p:clrMapOvr>
  <p:transition advTm="3586">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007532" y="2286001"/>
            <a:ext cx="2827867" cy="406400"/>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圆角矩形 2"/>
          <p:cNvSpPr/>
          <p:nvPr/>
        </p:nvSpPr>
        <p:spPr>
          <a:xfrm>
            <a:off x="1007532" y="2286001"/>
            <a:ext cx="2573868" cy="406400"/>
          </a:xfrm>
          <a:prstGeom prst="roundRect">
            <a:avLst>
              <a:gd name="adj" fmla="val 50000"/>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1047823" y="1673023"/>
            <a:ext cx="1203960" cy="396240"/>
          </a:xfrm>
          <a:prstGeom prst="rect">
            <a:avLst/>
          </a:prstGeom>
          <a:noFill/>
        </p:spPr>
        <p:txBody>
          <a:bodyPr wrap="none" rtlCol="0">
            <a:spAutoFit/>
          </a:bodyPr>
          <a:lstStyle/>
          <a:p>
            <a:pPr algn="r"/>
            <a:r>
              <a:rPr lang="en-US" altLang="zh-CN" sz="2000" b="1" dirty="0">
                <a:solidFill>
                  <a:schemeClr val="tx1"/>
                </a:solidFill>
                <a:cs typeface="+mn-ea"/>
                <a:sym typeface="+mn-lt"/>
              </a:rPr>
              <a:t>添加标题</a:t>
            </a:r>
          </a:p>
        </p:txBody>
      </p:sp>
      <p:sp>
        <p:nvSpPr>
          <p:cNvPr id="5" name="文本框 4"/>
          <p:cNvSpPr txBox="1"/>
          <p:nvPr/>
        </p:nvSpPr>
        <p:spPr>
          <a:xfrm>
            <a:off x="929080" y="2881071"/>
            <a:ext cx="2730771" cy="640080"/>
          </a:xfrm>
          <a:prstGeom prst="rect">
            <a:avLst/>
          </a:prstGeom>
          <a:noFill/>
        </p:spPr>
        <p:txBody>
          <a:bodyPr wrap="square" rtlCol="0">
            <a:spAutoFit/>
          </a:bodyPr>
          <a:lstStyle/>
          <a:p>
            <a:r>
              <a:rPr lang="en-US" altLang="zh-CN" sz="1200" dirty="0">
                <a:cs typeface="+mn-ea"/>
                <a:sym typeface="+mn-lt"/>
              </a:rPr>
              <a:t>请在此粘贴或者输入您的文字内容请在此粘贴或者输入您的文字内容请在此粘贴或者输入您的文字内容</a:t>
            </a:r>
          </a:p>
        </p:txBody>
      </p:sp>
      <p:sp>
        <p:nvSpPr>
          <p:cNvPr id="6" name="圆角矩形 5"/>
          <p:cNvSpPr/>
          <p:nvPr/>
        </p:nvSpPr>
        <p:spPr>
          <a:xfrm>
            <a:off x="4602932" y="2286001"/>
            <a:ext cx="2827867" cy="406400"/>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a:off x="4602932" y="2286001"/>
            <a:ext cx="2017324" cy="406400"/>
          </a:xfrm>
          <a:prstGeom prst="roundRect">
            <a:avLst>
              <a:gd name="adj" fmla="val 50000"/>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4643223" y="1673023"/>
            <a:ext cx="1203960" cy="396240"/>
          </a:xfrm>
          <a:prstGeom prst="rect">
            <a:avLst/>
          </a:prstGeom>
          <a:noFill/>
        </p:spPr>
        <p:txBody>
          <a:bodyPr wrap="none" rtlCol="0">
            <a:spAutoFit/>
          </a:bodyPr>
          <a:lstStyle/>
          <a:p>
            <a:pPr algn="r"/>
            <a:r>
              <a:rPr lang="en-US" altLang="zh-CN" sz="2000" b="1" dirty="0">
                <a:solidFill>
                  <a:schemeClr val="tx1"/>
                </a:solidFill>
                <a:cs typeface="+mn-ea"/>
                <a:sym typeface="+mn-lt"/>
              </a:rPr>
              <a:t>添加标题</a:t>
            </a:r>
          </a:p>
        </p:txBody>
      </p:sp>
      <p:sp>
        <p:nvSpPr>
          <p:cNvPr id="9" name="文本框 8"/>
          <p:cNvSpPr txBox="1"/>
          <p:nvPr/>
        </p:nvSpPr>
        <p:spPr>
          <a:xfrm>
            <a:off x="4524480" y="2881071"/>
            <a:ext cx="2730771" cy="640080"/>
          </a:xfrm>
          <a:prstGeom prst="rect">
            <a:avLst/>
          </a:prstGeom>
          <a:noFill/>
        </p:spPr>
        <p:txBody>
          <a:bodyPr wrap="square" rtlCol="0">
            <a:spAutoFit/>
          </a:bodyPr>
          <a:lstStyle/>
          <a:p>
            <a:r>
              <a:rPr lang="en-US" altLang="zh-CN" sz="1200" dirty="0">
                <a:cs typeface="+mn-ea"/>
                <a:sym typeface="+mn-lt"/>
              </a:rPr>
              <a:t>请在此粘贴或者输入您的文字内容请在此粘贴或者输入您的文字内容请在此粘贴或者输入您的文字内容</a:t>
            </a:r>
          </a:p>
        </p:txBody>
      </p:sp>
      <p:sp>
        <p:nvSpPr>
          <p:cNvPr id="10" name="圆角矩形 9"/>
          <p:cNvSpPr/>
          <p:nvPr/>
        </p:nvSpPr>
        <p:spPr>
          <a:xfrm>
            <a:off x="8198332" y="2286001"/>
            <a:ext cx="2827867" cy="406400"/>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圆角矩形 10"/>
          <p:cNvSpPr/>
          <p:nvPr/>
        </p:nvSpPr>
        <p:spPr>
          <a:xfrm>
            <a:off x="8198332" y="2286001"/>
            <a:ext cx="1244251" cy="406400"/>
          </a:xfrm>
          <a:prstGeom prst="roundRect">
            <a:avLst>
              <a:gd name="adj" fmla="val 50000"/>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8238623" y="1673023"/>
            <a:ext cx="1203960" cy="396240"/>
          </a:xfrm>
          <a:prstGeom prst="rect">
            <a:avLst/>
          </a:prstGeom>
          <a:noFill/>
        </p:spPr>
        <p:txBody>
          <a:bodyPr wrap="none" rtlCol="0">
            <a:spAutoFit/>
          </a:bodyPr>
          <a:lstStyle/>
          <a:p>
            <a:pPr algn="r"/>
            <a:r>
              <a:rPr lang="en-US" altLang="zh-CN" sz="2000" b="1" dirty="0">
                <a:solidFill>
                  <a:schemeClr val="tx1"/>
                </a:solidFill>
                <a:cs typeface="+mn-ea"/>
                <a:sym typeface="+mn-lt"/>
              </a:rPr>
              <a:t>添加标题</a:t>
            </a:r>
          </a:p>
        </p:txBody>
      </p:sp>
      <p:sp>
        <p:nvSpPr>
          <p:cNvPr id="13" name="文本框 12"/>
          <p:cNvSpPr txBox="1"/>
          <p:nvPr/>
        </p:nvSpPr>
        <p:spPr>
          <a:xfrm>
            <a:off x="8119880" y="2881071"/>
            <a:ext cx="2730771" cy="640080"/>
          </a:xfrm>
          <a:prstGeom prst="rect">
            <a:avLst/>
          </a:prstGeom>
          <a:noFill/>
        </p:spPr>
        <p:txBody>
          <a:bodyPr wrap="square" rtlCol="0">
            <a:spAutoFit/>
          </a:bodyPr>
          <a:lstStyle/>
          <a:p>
            <a:r>
              <a:rPr lang="en-US" altLang="zh-CN" sz="1200" dirty="0">
                <a:cs typeface="+mn-ea"/>
                <a:sym typeface="+mn-lt"/>
              </a:rPr>
              <a:t>请在此粘贴或者输入您的文字内容请在此粘贴或者输入您的文字内容请在此粘贴或者输入您的文字内容</a:t>
            </a:r>
          </a:p>
        </p:txBody>
      </p:sp>
      <p:sp>
        <p:nvSpPr>
          <p:cNvPr id="14" name="圆角矩形 13"/>
          <p:cNvSpPr/>
          <p:nvPr/>
        </p:nvSpPr>
        <p:spPr>
          <a:xfrm>
            <a:off x="1007532" y="4478379"/>
            <a:ext cx="2827867" cy="406400"/>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4"/>
          <p:cNvSpPr/>
          <p:nvPr/>
        </p:nvSpPr>
        <p:spPr>
          <a:xfrm>
            <a:off x="1007532" y="4478379"/>
            <a:ext cx="1940494" cy="406400"/>
          </a:xfrm>
          <a:prstGeom prst="roundRect">
            <a:avLst>
              <a:gd name="adj" fmla="val 50000"/>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1047823" y="3865401"/>
            <a:ext cx="1203960" cy="396240"/>
          </a:xfrm>
          <a:prstGeom prst="rect">
            <a:avLst/>
          </a:prstGeom>
          <a:noFill/>
        </p:spPr>
        <p:txBody>
          <a:bodyPr wrap="none" rtlCol="0">
            <a:spAutoFit/>
          </a:bodyPr>
          <a:lstStyle/>
          <a:p>
            <a:pPr algn="r"/>
            <a:r>
              <a:rPr lang="en-US" altLang="zh-CN" sz="2000" b="1" dirty="0">
                <a:solidFill>
                  <a:schemeClr val="tx1"/>
                </a:solidFill>
                <a:cs typeface="+mn-ea"/>
                <a:sym typeface="+mn-lt"/>
              </a:rPr>
              <a:t>添加标题</a:t>
            </a:r>
          </a:p>
        </p:txBody>
      </p:sp>
      <p:sp>
        <p:nvSpPr>
          <p:cNvPr id="17" name="文本框 16"/>
          <p:cNvSpPr txBox="1"/>
          <p:nvPr/>
        </p:nvSpPr>
        <p:spPr>
          <a:xfrm>
            <a:off x="929080" y="5073449"/>
            <a:ext cx="2730771" cy="640080"/>
          </a:xfrm>
          <a:prstGeom prst="rect">
            <a:avLst/>
          </a:prstGeom>
          <a:noFill/>
        </p:spPr>
        <p:txBody>
          <a:bodyPr wrap="square" rtlCol="0">
            <a:spAutoFit/>
          </a:bodyPr>
          <a:lstStyle/>
          <a:p>
            <a:r>
              <a:rPr lang="en-US" altLang="zh-CN" sz="1200" dirty="0">
                <a:cs typeface="+mn-ea"/>
                <a:sym typeface="+mn-lt"/>
              </a:rPr>
              <a:t>请在此粘贴或者输入您的文字内容请在此粘贴或者输入您的文字内容请在此粘贴或者输入您的文字内容</a:t>
            </a:r>
          </a:p>
        </p:txBody>
      </p:sp>
      <p:sp>
        <p:nvSpPr>
          <p:cNvPr id="18" name="圆角矩形 17"/>
          <p:cNvSpPr/>
          <p:nvPr/>
        </p:nvSpPr>
        <p:spPr>
          <a:xfrm>
            <a:off x="4602932" y="4478379"/>
            <a:ext cx="2827867" cy="406400"/>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圆角矩形 18"/>
          <p:cNvSpPr/>
          <p:nvPr/>
        </p:nvSpPr>
        <p:spPr>
          <a:xfrm>
            <a:off x="4602932" y="4478379"/>
            <a:ext cx="1493068" cy="406400"/>
          </a:xfrm>
          <a:prstGeom prst="roundRect">
            <a:avLst>
              <a:gd name="adj" fmla="val 50000"/>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p:cNvSpPr txBox="1"/>
          <p:nvPr/>
        </p:nvSpPr>
        <p:spPr>
          <a:xfrm>
            <a:off x="4643223" y="3865401"/>
            <a:ext cx="1203960" cy="396240"/>
          </a:xfrm>
          <a:prstGeom prst="rect">
            <a:avLst/>
          </a:prstGeom>
          <a:noFill/>
        </p:spPr>
        <p:txBody>
          <a:bodyPr wrap="none" rtlCol="0">
            <a:spAutoFit/>
          </a:bodyPr>
          <a:lstStyle/>
          <a:p>
            <a:pPr algn="r"/>
            <a:r>
              <a:rPr lang="en-US" altLang="zh-CN" sz="2000" b="1" dirty="0">
                <a:solidFill>
                  <a:schemeClr val="tx1"/>
                </a:solidFill>
                <a:cs typeface="+mn-ea"/>
                <a:sym typeface="+mn-lt"/>
              </a:rPr>
              <a:t>添加标题</a:t>
            </a:r>
          </a:p>
        </p:txBody>
      </p:sp>
      <p:sp>
        <p:nvSpPr>
          <p:cNvPr id="21" name="文本框 20"/>
          <p:cNvSpPr txBox="1"/>
          <p:nvPr/>
        </p:nvSpPr>
        <p:spPr>
          <a:xfrm>
            <a:off x="4524480" y="5073449"/>
            <a:ext cx="2730771" cy="640080"/>
          </a:xfrm>
          <a:prstGeom prst="rect">
            <a:avLst/>
          </a:prstGeom>
          <a:noFill/>
        </p:spPr>
        <p:txBody>
          <a:bodyPr wrap="square" rtlCol="0">
            <a:spAutoFit/>
          </a:bodyPr>
          <a:lstStyle/>
          <a:p>
            <a:r>
              <a:rPr lang="en-US" altLang="zh-CN" sz="1200" dirty="0">
                <a:cs typeface="+mn-ea"/>
                <a:sym typeface="+mn-lt"/>
              </a:rPr>
              <a:t>请在此粘贴或者输入您的文字内容请在此粘贴或者输入您的文字内容请在此粘贴或者输入您的文字内容</a:t>
            </a:r>
          </a:p>
        </p:txBody>
      </p:sp>
      <p:sp>
        <p:nvSpPr>
          <p:cNvPr id="22" name="圆角矩形 21"/>
          <p:cNvSpPr/>
          <p:nvPr/>
        </p:nvSpPr>
        <p:spPr>
          <a:xfrm>
            <a:off x="8198332" y="4478379"/>
            <a:ext cx="2827867" cy="406400"/>
          </a:xfrm>
          <a:prstGeom prst="roundRect">
            <a:avLst>
              <a:gd name="adj" fmla="val 50000"/>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圆角矩形 22"/>
          <p:cNvSpPr/>
          <p:nvPr/>
        </p:nvSpPr>
        <p:spPr>
          <a:xfrm>
            <a:off x="8198332" y="4478379"/>
            <a:ext cx="1977111" cy="406400"/>
          </a:xfrm>
          <a:prstGeom prst="roundRect">
            <a:avLst>
              <a:gd name="adj" fmla="val 50000"/>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文本框 23"/>
          <p:cNvSpPr txBox="1"/>
          <p:nvPr/>
        </p:nvSpPr>
        <p:spPr>
          <a:xfrm>
            <a:off x="8238623" y="3865401"/>
            <a:ext cx="1203960" cy="396240"/>
          </a:xfrm>
          <a:prstGeom prst="rect">
            <a:avLst/>
          </a:prstGeom>
          <a:noFill/>
        </p:spPr>
        <p:txBody>
          <a:bodyPr wrap="none" rtlCol="0">
            <a:spAutoFit/>
          </a:bodyPr>
          <a:lstStyle/>
          <a:p>
            <a:pPr algn="r"/>
            <a:r>
              <a:rPr lang="en-US" altLang="zh-CN" sz="2000" b="1" dirty="0">
                <a:solidFill>
                  <a:schemeClr val="tx1"/>
                </a:solidFill>
                <a:cs typeface="+mn-ea"/>
                <a:sym typeface="+mn-lt"/>
              </a:rPr>
              <a:t>添加标题</a:t>
            </a:r>
          </a:p>
        </p:txBody>
      </p:sp>
      <p:sp>
        <p:nvSpPr>
          <p:cNvPr id="25" name="文本框 24"/>
          <p:cNvSpPr txBox="1"/>
          <p:nvPr/>
        </p:nvSpPr>
        <p:spPr>
          <a:xfrm>
            <a:off x="8119880" y="5073449"/>
            <a:ext cx="2730771" cy="640080"/>
          </a:xfrm>
          <a:prstGeom prst="rect">
            <a:avLst/>
          </a:prstGeom>
          <a:noFill/>
        </p:spPr>
        <p:txBody>
          <a:bodyPr wrap="square" rtlCol="0">
            <a:spAutoFit/>
          </a:bodyPr>
          <a:lstStyle/>
          <a:p>
            <a:r>
              <a:rPr lang="en-US" altLang="zh-CN" sz="1200" dirty="0">
                <a:cs typeface="+mn-ea"/>
                <a:sym typeface="+mn-lt"/>
              </a:rPr>
              <a:t>请在此粘贴或者输入您的文字内容请在此粘贴或者输入您的文字内容请在此粘贴或者输入您的文字内容</a:t>
            </a:r>
          </a:p>
        </p:txBody>
      </p:sp>
      <p:sp>
        <p:nvSpPr>
          <p:cNvPr id="26" name="文本框 25"/>
          <p:cNvSpPr txBox="1"/>
          <p:nvPr/>
        </p:nvSpPr>
        <p:spPr>
          <a:xfrm>
            <a:off x="2931528" y="2309225"/>
            <a:ext cx="585418" cy="338554"/>
          </a:xfrm>
          <a:prstGeom prst="rect">
            <a:avLst/>
          </a:prstGeom>
          <a:noFill/>
        </p:spPr>
        <p:txBody>
          <a:bodyPr wrap="none" rtlCol="0">
            <a:spAutoFit/>
          </a:bodyPr>
          <a:lstStyle/>
          <a:p>
            <a:pPr algn="r"/>
            <a:r>
              <a:rPr lang="en-US" altLang="zh-CN" sz="1600" dirty="0">
                <a:solidFill>
                  <a:schemeClr val="bg1"/>
                </a:solidFill>
                <a:cs typeface="+mn-ea"/>
                <a:sym typeface="+mn-lt"/>
              </a:rPr>
              <a:t>96%</a:t>
            </a:r>
            <a:endParaRPr lang="zh-CN" altLang="en-US" sz="1600" dirty="0">
              <a:solidFill>
                <a:schemeClr val="bg1"/>
              </a:solidFill>
              <a:cs typeface="+mn-ea"/>
              <a:sym typeface="+mn-lt"/>
            </a:endParaRPr>
          </a:p>
        </p:txBody>
      </p:sp>
      <p:sp>
        <p:nvSpPr>
          <p:cNvPr id="27" name="文本框 26"/>
          <p:cNvSpPr txBox="1"/>
          <p:nvPr/>
        </p:nvSpPr>
        <p:spPr>
          <a:xfrm>
            <a:off x="6000834" y="2309225"/>
            <a:ext cx="582212" cy="338554"/>
          </a:xfrm>
          <a:prstGeom prst="rect">
            <a:avLst/>
          </a:prstGeom>
          <a:noFill/>
        </p:spPr>
        <p:txBody>
          <a:bodyPr wrap="none" rtlCol="0">
            <a:spAutoFit/>
          </a:bodyPr>
          <a:lstStyle/>
          <a:p>
            <a:pPr algn="r"/>
            <a:r>
              <a:rPr lang="en-US" altLang="zh-CN" sz="1600" dirty="0">
                <a:solidFill>
                  <a:schemeClr val="bg1"/>
                </a:solidFill>
                <a:cs typeface="+mn-ea"/>
                <a:sym typeface="+mn-lt"/>
              </a:rPr>
              <a:t>76%</a:t>
            </a:r>
            <a:endParaRPr lang="zh-CN" altLang="en-US" sz="1600" dirty="0">
              <a:solidFill>
                <a:schemeClr val="bg1"/>
              </a:solidFill>
              <a:cs typeface="+mn-ea"/>
              <a:sym typeface="+mn-lt"/>
            </a:endParaRPr>
          </a:p>
        </p:txBody>
      </p:sp>
      <p:sp>
        <p:nvSpPr>
          <p:cNvPr id="28" name="文本框 27"/>
          <p:cNvSpPr txBox="1"/>
          <p:nvPr/>
        </p:nvSpPr>
        <p:spPr>
          <a:xfrm>
            <a:off x="8822289" y="2309225"/>
            <a:ext cx="588624" cy="338554"/>
          </a:xfrm>
          <a:prstGeom prst="rect">
            <a:avLst/>
          </a:prstGeom>
          <a:noFill/>
        </p:spPr>
        <p:txBody>
          <a:bodyPr wrap="none" rtlCol="0">
            <a:spAutoFit/>
          </a:bodyPr>
          <a:lstStyle/>
          <a:p>
            <a:pPr algn="r"/>
            <a:r>
              <a:rPr lang="en-US" altLang="zh-CN" sz="1600" dirty="0">
                <a:solidFill>
                  <a:schemeClr val="bg1"/>
                </a:solidFill>
                <a:cs typeface="+mn-ea"/>
                <a:sym typeface="+mn-lt"/>
              </a:rPr>
              <a:t>48%</a:t>
            </a:r>
            <a:endParaRPr lang="zh-CN" altLang="en-US" sz="1600" dirty="0">
              <a:solidFill>
                <a:schemeClr val="bg1"/>
              </a:solidFill>
              <a:cs typeface="+mn-ea"/>
              <a:sym typeface="+mn-lt"/>
            </a:endParaRPr>
          </a:p>
        </p:txBody>
      </p:sp>
      <p:sp>
        <p:nvSpPr>
          <p:cNvPr id="29" name="文本框 28"/>
          <p:cNvSpPr txBox="1"/>
          <p:nvPr/>
        </p:nvSpPr>
        <p:spPr>
          <a:xfrm>
            <a:off x="2365347" y="4500203"/>
            <a:ext cx="585418" cy="338554"/>
          </a:xfrm>
          <a:prstGeom prst="rect">
            <a:avLst/>
          </a:prstGeom>
          <a:noFill/>
        </p:spPr>
        <p:txBody>
          <a:bodyPr wrap="none" rtlCol="0">
            <a:spAutoFit/>
          </a:bodyPr>
          <a:lstStyle/>
          <a:p>
            <a:pPr algn="r"/>
            <a:r>
              <a:rPr lang="en-US" altLang="zh-CN" sz="1600" dirty="0">
                <a:solidFill>
                  <a:schemeClr val="bg1"/>
                </a:solidFill>
                <a:cs typeface="+mn-ea"/>
                <a:sym typeface="+mn-lt"/>
              </a:rPr>
              <a:t>80%</a:t>
            </a:r>
            <a:endParaRPr lang="zh-CN" altLang="en-US" sz="1600" dirty="0">
              <a:solidFill>
                <a:schemeClr val="bg1"/>
              </a:solidFill>
              <a:cs typeface="+mn-ea"/>
              <a:sym typeface="+mn-lt"/>
            </a:endParaRPr>
          </a:p>
        </p:txBody>
      </p:sp>
      <p:sp>
        <p:nvSpPr>
          <p:cNvPr id="30" name="文本框 29"/>
          <p:cNvSpPr txBox="1"/>
          <p:nvPr/>
        </p:nvSpPr>
        <p:spPr>
          <a:xfrm>
            <a:off x="5431447" y="4500203"/>
            <a:ext cx="585418" cy="338554"/>
          </a:xfrm>
          <a:prstGeom prst="rect">
            <a:avLst/>
          </a:prstGeom>
          <a:noFill/>
        </p:spPr>
        <p:txBody>
          <a:bodyPr wrap="none" rtlCol="0">
            <a:spAutoFit/>
          </a:bodyPr>
          <a:lstStyle/>
          <a:p>
            <a:pPr algn="r"/>
            <a:r>
              <a:rPr lang="en-US" altLang="zh-CN" sz="1600" dirty="0">
                <a:solidFill>
                  <a:schemeClr val="bg1"/>
                </a:solidFill>
                <a:cs typeface="+mn-ea"/>
                <a:sym typeface="+mn-lt"/>
              </a:rPr>
              <a:t>56%</a:t>
            </a:r>
            <a:endParaRPr lang="zh-CN" altLang="en-US" sz="1600" dirty="0">
              <a:solidFill>
                <a:schemeClr val="bg1"/>
              </a:solidFill>
              <a:cs typeface="+mn-ea"/>
              <a:sym typeface="+mn-lt"/>
            </a:endParaRPr>
          </a:p>
        </p:txBody>
      </p:sp>
      <p:sp>
        <p:nvSpPr>
          <p:cNvPr id="31" name="文本框 30"/>
          <p:cNvSpPr txBox="1"/>
          <p:nvPr/>
        </p:nvSpPr>
        <p:spPr>
          <a:xfrm>
            <a:off x="9590025" y="4500203"/>
            <a:ext cx="585418" cy="338554"/>
          </a:xfrm>
          <a:prstGeom prst="rect">
            <a:avLst/>
          </a:prstGeom>
          <a:noFill/>
        </p:spPr>
        <p:txBody>
          <a:bodyPr wrap="none" rtlCol="0">
            <a:spAutoFit/>
          </a:bodyPr>
          <a:lstStyle/>
          <a:p>
            <a:pPr algn="r"/>
            <a:r>
              <a:rPr lang="en-US" altLang="zh-CN" sz="1600" dirty="0">
                <a:solidFill>
                  <a:schemeClr val="bg1"/>
                </a:solidFill>
                <a:cs typeface="+mn-ea"/>
                <a:sym typeface="+mn-lt"/>
              </a:rPr>
              <a:t>86%</a:t>
            </a:r>
            <a:endParaRPr lang="zh-CN" altLang="en-US" sz="1600" dirty="0">
              <a:solidFill>
                <a:schemeClr val="bg1"/>
              </a:solidFill>
              <a:cs typeface="+mn-ea"/>
              <a:sym typeface="+mn-lt"/>
            </a:endParaRPr>
          </a:p>
        </p:txBody>
      </p:sp>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CA687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anose="020B0503020204020204" charset="-122"/>
                <a:ea typeface="微软雅黑" panose="020B050302020402020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32" name="矩形 31"/>
          <p:cNvSpPr/>
          <p:nvPr/>
        </p:nvSpPr>
        <p:spPr>
          <a:xfrm>
            <a:off x="761702" y="109554"/>
            <a:ext cx="2405380" cy="731520"/>
          </a:xfrm>
          <a:prstGeom prst="rect">
            <a:avLst/>
          </a:prstGeom>
        </p:spPr>
        <p:txBody>
          <a:bodyPr wrap="none">
            <a:spAutoFit/>
          </a:bodyPr>
          <a:lstStyle/>
          <a:p>
            <a:pPr>
              <a:lnSpc>
                <a:spcPct val="150000"/>
              </a:lnSpc>
            </a:pPr>
            <a:r>
              <a:rPr lang="en-US" altLang="zh-CN" sz="2800" dirty="0" smtClean="0">
                <a:solidFill>
                  <a:schemeClr val="bg1"/>
                </a:solidFill>
                <a:latin typeface="方正姚体" panose="02010601030101010101" charset="-122"/>
                <a:ea typeface="方正姚体" panose="02010601030101010101" charset="-122"/>
              </a:rPr>
              <a:t> </a:t>
            </a:r>
            <a:r>
              <a:rPr lang="zh-CN" altLang="en-US" sz="2800" dirty="0" smtClean="0">
                <a:solidFill>
                  <a:schemeClr val="bg1"/>
                </a:solidFill>
                <a:latin typeface="方正姚体" panose="02010601030101010101" charset="-122"/>
                <a:ea typeface="方正姚体" panose="02010601030101010101" charset="-122"/>
              </a:rPr>
              <a:t>选题</a:t>
            </a:r>
            <a:r>
              <a:rPr lang="zh-CN" altLang="en-US" sz="2800" dirty="0">
                <a:solidFill>
                  <a:schemeClr val="bg1"/>
                </a:solidFill>
                <a:latin typeface="方正姚体" panose="02010601030101010101" charset="-122"/>
                <a:ea typeface="方正姚体" panose="02010601030101010101" charset="-122"/>
              </a:rPr>
              <a:t>背景概述</a:t>
            </a:r>
          </a:p>
        </p:txBody>
      </p:sp>
    </p:spTree>
    <p:custDataLst>
      <p:tags r:id="rId1"/>
    </p:custDataLst>
  </p:cSld>
  <p:clrMapOvr>
    <a:masterClrMapping/>
  </p:clrMapOvr>
  <p:transition advTm="3151">
    <p:checke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056640" y="3220720"/>
            <a:ext cx="2479040" cy="2479040"/>
          </a:xfrm>
          <a:prstGeom prst="ellipse">
            <a:avLst/>
          </a:prstGeom>
          <a:solidFill>
            <a:srgbClr val="CA687F">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3007360" y="3220720"/>
            <a:ext cx="2479040" cy="2479040"/>
          </a:xfrm>
          <a:prstGeom prst="ellipse">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2032000" y="1690688"/>
            <a:ext cx="2479040" cy="2479040"/>
          </a:xfrm>
          <a:prstGeom prst="ellipse">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6216029" y="2050511"/>
            <a:ext cx="2316480" cy="518160"/>
          </a:xfrm>
          <a:prstGeom prst="rect">
            <a:avLst/>
          </a:prstGeom>
          <a:noFill/>
        </p:spPr>
        <p:txBody>
          <a:bodyPr wrap="none" rtlCol="0">
            <a:spAutoFit/>
          </a:bodyPr>
          <a:lstStyle>
            <a:defPPr>
              <a:defRPr lang="zh-CN"/>
            </a:defPPr>
            <a:lvl1pPr>
              <a:defRPr sz="2800">
                <a:solidFill>
                  <a:srgbClr val="48A2A0"/>
                </a:solidFill>
              </a:defRPr>
            </a:lvl1pPr>
          </a:lstStyle>
          <a:p>
            <a:pPr algn="l"/>
            <a:r>
              <a:rPr lang="en-US" altLang="zh-CN" dirty="0">
                <a:solidFill>
                  <a:schemeClr val="tx1"/>
                </a:solidFill>
                <a:latin typeface="微软简粗黑" charset="0"/>
                <a:ea typeface="微软简粗黑" charset="0"/>
                <a:cs typeface="+mn-ea"/>
                <a:sym typeface="+mn-lt"/>
              </a:rPr>
              <a:t>此处添加标题</a:t>
            </a:r>
          </a:p>
        </p:txBody>
      </p:sp>
      <p:sp>
        <p:nvSpPr>
          <p:cNvPr id="13" name="矩形 12"/>
          <p:cNvSpPr/>
          <p:nvPr/>
        </p:nvSpPr>
        <p:spPr>
          <a:xfrm>
            <a:off x="6148955" y="3615730"/>
            <a:ext cx="2454410" cy="713740"/>
          </a:xfrm>
          <a:prstGeom prst="rect">
            <a:avLst/>
          </a:prstGeom>
        </p:spPr>
        <p:txBody>
          <a:bodyPr wrap="square">
            <a:spAutoFit/>
          </a:bodyPr>
          <a:lstStyle/>
          <a:p>
            <a:pPr>
              <a:lnSpc>
                <a:spcPts val="1200"/>
              </a:lnSpc>
            </a:pPr>
            <a:r>
              <a:rPr lang="en-US" altLang="zh-CN" sz="1200" dirty="0">
                <a:solidFill>
                  <a:schemeClr val="tx1"/>
                </a:solidFill>
                <a:cs typeface="+mn-ea"/>
                <a:sym typeface="+mn-lt"/>
              </a:rPr>
              <a:t>请在此粘贴或者输入您的文字内容请在此粘贴或者输入您的文字内容请在此粘贴或者输入您的文字内容</a:t>
            </a:r>
          </a:p>
        </p:txBody>
      </p:sp>
      <p:sp>
        <p:nvSpPr>
          <p:cNvPr id="14" name="文本框 13"/>
          <p:cNvSpPr txBox="1"/>
          <p:nvPr/>
        </p:nvSpPr>
        <p:spPr>
          <a:xfrm>
            <a:off x="6148955" y="3167390"/>
            <a:ext cx="904240" cy="521970"/>
          </a:xfrm>
          <a:prstGeom prst="rect">
            <a:avLst/>
          </a:prstGeom>
          <a:noFill/>
        </p:spPr>
        <p:txBody>
          <a:bodyPr wrap="none" rtlCol="0">
            <a:spAutoFit/>
          </a:bodyPr>
          <a:lstStyle/>
          <a:p>
            <a:r>
              <a:rPr lang="en-US" altLang="zh-CN" sz="2800" dirty="0">
                <a:solidFill>
                  <a:schemeClr val="tx1"/>
                </a:solidFill>
                <a:cs typeface="+mn-ea"/>
                <a:sym typeface="+mn-lt"/>
              </a:rPr>
              <a:t>2019</a:t>
            </a:r>
          </a:p>
        </p:txBody>
      </p:sp>
      <p:sp>
        <p:nvSpPr>
          <p:cNvPr id="16" name="矩形 15"/>
          <p:cNvSpPr/>
          <p:nvPr/>
        </p:nvSpPr>
        <p:spPr>
          <a:xfrm>
            <a:off x="9156315" y="3615730"/>
            <a:ext cx="2454410" cy="713740"/>
          </a:xfrm>
          <a:prstGeom prst="rect">
            <a:avLst/>
          </a:prstGeom>
        </p:spPr>
        <p:txBody>
          <a:bodyPr wrap="square">
            <a:spAutoFit/>
          </a:bodyPr>
          <a:lstStyle/>
          <a:p>
            <a:pPr>
              <a:lnSpc>
                <a:spcPts val="1200"/>
              </a:lnSpc>
            </a:pPr>
            <a:r>
              <a:rPr lang="en-US" altLang="zh-CN" sz="1200" dirty="0">
                <a:solidFill>
                  <a:schemeClr val="tx1"/>
                </a:solidFill>
                <a:cs typeface="+mn-ea"/>
                <a:sym typeface="+mn-lt"/>
              </a:rPr>
              <a:t>请在此粘贴或者输入您的文字内容请在此粘贴或者输入您的文字内容请在此粘贴或者输入您的文字内容</a:t>
            </a:r>
          </a:p>
        </p:txBody>
      </p:sp>
      <p:sp>
        <p:nvSpPr>
          <p:cNvPr id="17" name="文本框 16"/>
          <p:cNvSpPr txBox="1"/>
          <p:nvPr/>
        </p:nvSpPr>
        <p:spPr>
          <a:xfrm>
            <a:off x="9156315" y="3167390"/>
            <a:ext cx="904240" cy="521970"/>
          </a:xfrm>
          <a:prstGeom prst="rect">
            <a:avLst/>
          </a:prstGeom>
          <a:noFill/>
        </p:spPr>
        <p:txBody>
          <a:bodyPr wrap="none" rtlCol="0">
            <a:spAutoFit/>
          </a:bodyPr>
          <a:lstStyle>
            <a:defPPr>
              <a:defRPr lang="zh-CN"/>
            </a:defPPr>
            <a:lvl1pPr>
              <a:defRPr sz="2800">
                <a:solidFill>
                  <a:srgbClr val="48A2A0"/>
                </a:solidFill>
              </a:defRPr>
            </a:lvl1pPr>
          </a:lstStyle>
          <a:p>
            <a:r>
              <a:rPr lang="en-US" altLang="zh-CN" dirty="0">
                <a:solidFill>
                  <a:schemeClr val="tx1"/>
                </a:solidFill>
                <a:cs typeface="+mn-ea"/>
                <a:sym typeface="+mn-lt"/>
              </a:rPr>
              <a:t>2018</a:t>
            </a:r>
          </a:p>
        </p:txBody>
      </p:sp>
      <p:sp>
        <p:nvSpPr>
          <p:cNvPr id="19" name="矩形 18"/>
          <p:cNvSpPr/>
          <p:nvPr/>
        </p:nvSpPr>
        <p:spPr>
          <a:xfrm>
            <a:off x="6148955" y="4804450"/>
            <a:ext cx="2454410" cy="713740"/>
          </a:xfrm>
          <a:prstGeom prst="rect">
            <a:avLst/>
          </a:prstGeom>
        </p:spPr>
        <p:txBody>
          <a:bodyPr wrap="square">
            <a:spAutoFit/>
          </a:bodyPr>
          <a:lstStyle/>
          <a:p>
            <a:pPr>
              <a:lnSpc>
                <a:spcPts val="1200"/>
              </a:lnSpc>
            </a:pPr>
            <a:r>
              <a:rPr lang="en-US" altLang="zh-CN" sz="1200" dirty="0">
                <a:solidFill>
                  <a:schemeClr val="tx1"/>
                </a:solidFill>
                <a:cs typeface="+mn-ea"/>
                <a:sym typeface="+mn-lt"/>
              </a:rPr>
              <a:t>请在此粘贴或者输入您的文字内容请在此粘贴或者输入您的文字内容请在此粘贴或者输入您的文字内容</a:t>
            </a:r>
          </a:p>
        </p:txBody>
      </p:sp>
      <p:sp>
        <p:nvSpPr>
          <p:cNvPr id="20" name="文本框 19"/>
          <p:cNvSpPr txBox="1"/>
          <p:nvPr/>
        </p:nvSpPr>
        <p:spPr>
          <a:xfrm>
            <a:off x="6148955" y="4356110"/>
            <a:ext cx="904240" cy="521970"/>
          </a:xfrm>
          <a:prstGeom prst="rect">
            <a:avLst/>
          </a:prstGeom>
          <a:noFill/>
        </p:spPr>
        <p:txBody>
          <a:bodyPr wrap="none" rtlCol="0">
            <a:spAutoFit/>
          </a:bodyPr>
          <a:lstStyle>
            <a:defPPr>
              <a:defRPr lang="zh-CN"/>
            </a:defPPr>
            <a:lvl1pPr>
              <a:defRPr sz="2800">
                <a:solidFill>
                  <a:srgbClr val="48A2A0"/>
                </a:solidFill>
              </a:defRPr>
            </a:lvl1pPr>
          </a:lstStyle>
          <a:p>
            <a:r>
              <a:rPr lang="en-US" altLang="zh-CN" dirty="0">
                <a:solidFill>
                  <a:schemeClr val="tx1"/>
                </a:solidFill>
                <a:cs typeface="+mn-ea"/>
                <a:sym typeface="+mn-lt"/>
              </a:rPr>
              <a:t>2017</a:t>
            </a:r>
          </a:p>
        </p:txBody>
      </p:sp>
      <p:sp>
        <p:nvSpPr>
          <p:cNvPr id="22" name="矩形 21"/>
          <p:cNvSpPr/>
          <p:nvPr/>
        </p:nvSpPr>
        <p:spPr>
          <a:xfrm>
            <a:off x="9156315" y="4804450"/>
            <a:ext cx="2454410" cy="713740"/>
          </a:xfrm>
          <a:prstGeom prst="rect">
            <a:avLst/>
          </a:prstGeom>
        </p:spPr>
        <p:txBody>
          <a:bodyPr wrap="square">
            <a:spAutoFit/>
          </a:bodyPr>
          <a:lstStyle/>
          <a:p>
            <a:pPr>
              <a:lnSpc>
                <a:spcPts val="1200"/>
              </a:lnSpc>
            </a:pPr>
            <a:r>
              <a:rPr lang="en-US" altLang="zh-CN" sz="1200" dirty="0">
                <a:solidFill>
                  <a:schemeClr val="tx1"/>
                </a:solidFill>
                <a:cs typeface="+mn-ea"/>
                <a:sym typeface="+mn-lt"/>
              </a:rPr>
              <a:t>请在此粘贴或者输入您的文字内容请在此粘贴或者输入您的文字内容请在此粘贴或者输入您的文字内容</a:t>
            </a:r>
          </a:p>
        </p:txBody>
      </p:sp>
      <p:sp>
        <p:nvSpPr>
          <p:cNvPr id="23" name="文本框 22"/>
          <p:cNvSpPr txBox="1"/>
          <p:nvPr/>
        </p:nvSpPr>
        <p:spPr>
          <a:xfrm>
            <a:off x="9156315" y="4356110"/>
            <a:ext cx="904240" cy="521970"/>
          </a:xfrm>
          <a:prstGeom prst="rect">
            <a:avLst/>
          </a:prstGeom>
          <a:noFill/>
        </p:spPr>
        <p:txBody>
          <a:bodyPr wrap="none" rtlCol="0">
            <a:spAutoFit/>
          </a:bodyPr>
          <a:lstStyle>
            <a:defPPr>
              <a:defRPr lang="zh-CN"/>
            </a:defPPr>
            <a:lvl1pPr>
              <a:defRPr sz="2800">
                <a:solidFill>
                  <a:srgbClr val="48A2A0"/>
                </a:solidFill>
              </a:defRPr>
            </a:lvl1pPr>
          </a:lstStyle>
          <a:p>
            <a:r>
              <a:rPr lang="en-US" altLang="zh-CN" dirty="0">
                <a:solidFill>
                  <a:schemeClr val="tx1"/>
                </a:solidFill>
                <a:cs typeface="+mn-ea"/>
                <a:sym typeface="+mn-lt"/>
              </a:rPr>
              <a:t>2016</a:t>
            </a:r>
          </a:p>
        </p:txBody>
      </p:sp>
      <p:sp>
        <p:nvSpPr>
          <p:cNvPr id="24" name="矩形 23"/>
          <p:cNvSpPr/>
          <p:nvPr/>
        </p:nvSpPr>
        <p:spPr>
          <a:xfrm>
            <a:off x="6159115" y="2542609"/>
            <a:ext cx="5016885" cy="431800"/>
          </a:xfrm>
          <a:prstGeom prst="rect">
            <a:avLst/>
          </a:prstGeom>
        </p:spPr>
        <p:txBody>
          <a:bodyPr wrap="square">
            <a:spAutoFit/>
          </a:bodyPr>
          <a:lstStyle/>
          <a:p>
            <a:pPr>
              <a:lnSpc>
                <a:spcPts val="1200"/>
              </a:lnSpc>
            </a:pPr>
            <a:r>
              <a:rPr lang="en-US" altLang="zh-CN" sz="1400" dirty="0">
                <a:solidFill>
                  <a:schemeClr val="tx1"/>
                </a:solidFill>
                <a:cs typeface="+mn-ea"/>
                <a:sym typeface="+mn-lt"/>
              </a:rPr>
              <a:t>请在此粘贴或者输入您的文字内容请在此粘贴或者输入您的文字内容请在此粘贴或者输入您的文字内容</a:t>
            </a:r>
          </a:p>
        </p:txBody>
      </p:sp>
      <p:sp>
        <p:nvSpPr>
          <p:cNvPr id="25" name="Freeform 41"/>
          <p:cNvSpPr>
            <a:spLocks noEditPoints="1"/>
          </p:cNvSpPr>
          <p:nvPr/>
        </p:nvSpPr>
        <p:spPr bwMode="auto">
          <a:xfrm>
            <a:off x="3036887" y="2675723"/>
            <a:ext cx="468313" cy="420687"/>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ln>
        </p:spPr>
        <p:txBody>
          <a:bodyPr/>
          <a:lstStyle/>
          <a:p>
            <a:pPr fontAlgn="auto">
              <a:spcBef>
                <a:spcPts val="0"/>
              </a:spcBef>
              <a:spcAft>
                <a:spcPts val="0"/>
              </a:spcAft>
              <a:defRPr/>
            </a:pPr>
            <a:endParaRPr lang="en-US" kern="0" dirty="0">
              <a:solidFill>
                <a:sysClr val="windowText" lastClr="000000"/>
              </a:solidFill>
              <a:cs typeface="+mn-ea"/>
              <a:sym typeface="+mn-lt"/>
            </a:endParaRPr>
          </a:p>
        </p:txBody>
      </p:sp>
      <p:sp>
        <p:nvSpPr>
          <p:cNvPr id="26" name="Freeform 41"/>
          <p:cNvSpPr>
            <a:spLocks noEditPoints="1"/>
          </p:cNvSpPr>
          <p:nvPr/>
        </p:nvSpPr>
        <p:spPr bwMode="auto">
          <a:xfrm>
            <a:off x="2043431" y="4247158"/>
            <a:ext cx="476249" cy="382587"/>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ln>
        </p:spPr>
        <p:txBody>
          <a:bodyPr/>
          <a:lstStyle/>
          <a:p>
            <a:pPr fontAlgn="auto">
              <a:spcBef>
                <a:spcPts val="0"/>
              </a:spcBef>
              <a:spcAft>
                <a:spcPts val="0"/>
              </a:spcAft>
              <a:defRPr/>
            </a:pPr>
            <a:endParaRPr lang="en-US" kern="0" dirty="0">
              <a:solidFill>
                <a:sysClr val="windowText" lastClr="000000"/>
              </a:solidFill>
              <a:cs typeface="+mn-ea"/>
              <a:sym typeface="+mn-lt"/>
            </a:endParaRPr>
          </a:p>
        </p:txBody>
      </p:sp>
      <p:sp>
        <p:nvSpPr>
          <p:cNvPr id="27" name="Freeform 17"/>
          <p:cNvSpPr>
            <a:spLocks noEditPoints="1"/>
          </p:cNvSpPr>
          <p:nvPr/>
        </p:nvSpPr>
        <p:spPr bwMode="auto">
          <a:xfrm>
            <a:off x="4057230" y="4192996"/>
            <a:ext cx="401637" cy="468312"/>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chemeClr val="bg1"/>
          </a:solidFill>
          <a:ln w="9525">
            <a:noFill/>
            <a:round/>
          </a:ln>
        </p:spPr>
        <p:txBody>
          <a:bodyPr/>
          <a:lstStyle/>
          <a:p>
            <a:pPr fontAlgn="auto">
              <a:spcBef>
                <a:spcPts val="0"/>
              </a:spcBef>
              <a:spcAft>
                <a:spcPts val="0"/>
              </a:spcAft>
              <a:defRPr/>
            </a:pPr>
            <a:endParaRPr lang="en-US" kern="0" dirty="0">
              <a:solidFill>
                <a:sysClr val="windowText" lastClr="000000"/>
              </a:solidFill>
              <a:cs typeface="+mn-ea"/>
              <a:sym typeface="+mn-lt"/>
            </a:endParaRPr>
          </a:p>
        </p:txBody>
      </p:sp>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CA687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anose="020B0503020204020204" charset="-122"/>
                <a:ea typeface="微软雅黑" panose="020B050302020402020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 name="矩形 1"/>
          <p:cNvSpPr/>
          <p:nvPr/>
        </p:nvSpPr>
        <p:spPr>
          <a:xfrm>
            <a:off x="761702" y="109554"/>
            <a:ext cx="2405380" cy="731520"/>
          </a:xfrm>
          <a:prstGeom prst="rect">
            <a:avLst/>
          </a:prstGeom>
        </p:spPr>
        <p:txBody>
          <a:bodyPr wrap="none">
            <a:spAutoFit/>
          </a:bodyPr>
          <a:lstStyle/>
          <a:p>
            <a:pPr>
              <a:lnSpc>
                <a:spcPct val="150000"/>
              </a:lnSpc>
            </a:pPr>
            <a:r>
              <a:rPr lang="en-US" altLang="zh-CN" sz="2800" dirty="0" smtClean="0">
                <a:solidFill>
                  <a:schemeClr val="bg1"/>
                </a:solidFill>
                <a:latin typeface="方正姚体" panose="02010601030101010101" charset="-122"/>
                <a:ea typeface="方正姚体" panose="02010601030101010101" charset="-122"/>
              </a:rPr>
              <a:t> </a:t>
            </a:r>
            <a:r>
              <a:rPr lang="zh-CN" altLang="en-US" sz="2800" dirty="0" smtClean="0">
                <a:solidFill>
                  <a:schemeClr val="bg1"/>
                </a:solidFill>
                <a:latin typeface="方正姚体" panose="02010601030101010101" charset="-122"/>
                <a:ea typeface="方正姚体" panose="02010601030101010101" charset="-122"/>
              </a:rPr>
              <a:t>选题</a:t>
            </a:r>
            <a:r>
              <a:rPr lang="zh-CN" altLang="en-US" sz="2800" dirty="0">
                <a:solidFill>
                  <a:schemeClr val="bg1"/>
                </a:solidFill>
                <a:latin typeface="方正姚体" panose="02010601030101010101" charset="-122"/>
                <a:ea typeface="方正姚体" panose="02010601030101010101" charset="-122"/>
              </a:rPr>
              <a:t>背景概述</a:t>
            </a:r>
          </a:p>
        </p:txBody>
      </p:sp>
    </p:spTree>
    <p:custDataLst>
      <p:tags r:id="rId1"/>
    </p:custDataLst>
  </p:cSld>
  <p:clrMapOvr>
    <a:masterClrMapping/>
  </p:clrMapOvr>
  <p:transition advTm="7395">
    <p:comb dir="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椭圆 32"/>
          <p:cNvSpPr/>
          <p:nvPr/>
        </p:nvSpPr>
        <p:spPr>
          <a:xfrm>
            <a:off x="4754252" y="2504388"/>
            <a:ext cx="2683496" cy="2683496"/>
          </a:xfrm>
          <a:prstGeom prst="ellipse">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简粗黑" charset="0"/>
              <a:ea typeface="微软简粗黑" charset="0"/>
              <a:cs typeface="+mn-ea"/>
              <a:sym typeface="+mn-lt"/>
            </a:endParaRPr>
          </a:p>
        </p:txBody>
      </p:sp>
      <p:sp>
        <p:nvSpPr>
          <p:cNvPr id="34" name="椭圆 33"/>
          <p:cNvSpPr/>
          <p:nvPr/>
        </p:nvSpPr>
        <p:spPr>
          <a:xfrm>
            <a:off x="3524371" y="2363319"/>
            <a:ext cx="678728" cy="678728"/>
          </a:xfrm>
          <a:prstGeom prst="ellipse">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简粗黑" charset="0"/>
              <a:ea typeface="微软简粗黑" charset="0"/>
              <a:cs typeface="+mn-ea"/>
              <a:sym typeface="+mn-lt"/>
            </a:endParaRPr>
          </a:p>
        </p:txBody>
      </p:sp>
      <p:grpSp>
        <p:nvGrpSpPr>
          <p:cNvPr id="35" name="组合 34"/>
          <p:cNvGrpSpPr/>
          <p:nvPr/>
        </p:nvGrpSpPr>
        <p:grpSpPr>
          <a:xfrm>
            <a:off x="5852385" y="2846021"/>
            <a:ext cx="487230" cy="487230"/>
            <a:chOff x="1649684" y="465073"/>
            <a:chExt cx="2713594" cy="2713594"/>
          </a:xfrm>
        </p:grpSpPr>
        <p:grpSp>
          <p:nvGrpSpPr>
            <p:cNvPr id="36" name="组合 35"/>
            <p:cNvGrpSpPr/>
            <p:nvPr/>
          </p:nvGrpSpPr>
          <p:grpSpPr>
            <a:xfrm>
              <a:off x="1649684" y="465073"/>
              <a:ext cx="2713594" cy="2713594"/>
              <a:chOff x="1664733" y="480122"/>
              <a:chExt cx="2683496" cy="2683496"/>
            </a:xfrm>
          </p:grpSpPr>
          <p:sp>
            <p:nvSpPr>
              <p:cNvPr id="37" name="椭圆 36"/>
              <p:cNvSpPr/>
              <p:nvPr/>
            </p:nvSpPr>
            <p:spPr>
              <a:xfrm>
                <a:off x="2475884" y="480122"/>
                <a:ext cx="1061194" cy="26834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简粗黑" charset="0"/>
                  <a:ea typeface="微软简粗黑" charset="0"/>
                  <a:cs typeface="+mn-ea"/>
                  <a:sym typeface="+mn-lt"/>
                </a:endParaRPr>
              </a:p>
            </p:txBody>
          </p:sp>
          <p:sp>
            <p:nvSpPr>
              <p:cNvPr id="38" name="椭圆 37"/>
              <p:cNvSpPr/>
              <p:nvPr/>
            </p:nvSpPr>
            <p:spPr>
              <a:xfrm rot="7200000">
                <a:off x="2475884" y="480122"/>
                <a:ext cx="1061194" cy="26834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简粗黑" charset="0"/>
                  <a:ea typeface="微软简粗黑" charset="0"/>
                  <a:cs typeface="+mn-ea"/>
                  <a:sym typeface="+mn-lt"/>
                </a:endParaRPr>
              </a:p>
            </p:txBody>
          </p:sp>
          <p:sp>
            <p:nvSpPr>
              <p:cNvPr id="39" name="椭圆 38"/>
              <p:cNvSpPr/>
              <p:nvPr/>
            </p:nvSpPr>
            <p:spPr>
              <a:xfrm rot="-7200000">
                <a:off x="2475884" y="480122"/>
                <a:ext cx="1061194" cy="268349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简粗黑" charset="0"/>
                  <a:ea typeface="微软简粗黑" charset="0"/>
                  <a:cs typeface="+mn-ea"/>
                  <a:sym typeface="+mn-lt"/>
                </a:endParaRPr>
              </a:p>
            </p:txBody>
          </p:sp>
        </p:grpSp>
        <p:sp>
          <p:nvSpPr>
            <p:cNvPr id="40" name="椭圆 39"/>
            <p:cNvSpPr/>
            <p:nvPr/>
          </p:nvSpPr>
          <p:spPr>
            <a:xfrm>
              <a:off x="2741438" y="1556827"/>
              <a:ext cx="530086" cy="530086"/>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简粗黑" charset="0"/>
                <a:ea typeface="微软简粗黑" charset="0"/>
                <a:cs typeface="+mn-ea"/>
                <a:sym typeface="+mn-lt"/>
              </a:endParaRPr>
            </a:p>
          </p:txBody>
        </p:sp>
      </p:grpSp>
      <p:sp>
        <p:nvSpPr>
          <p:cNvPr id="41" name="矩形 40"/>
          <p:cNvSpPr/>
          <p:nvPr/>
        </p:nvSpPr>
        <p:spPr>
          <a:xfrm>
            <a:off x="5011508" y="3645897"/>
            <a:ext cx="2168984" cy="762000"/>
          </a:xfrm>
          <a:prstGeom prst="rect">
            <a:avLst/>
          </a:prstGeom>
        </p:spPr>
        <p:txBody>
          <a:bodyPr wrap="square">
            <a:spAutoFit/>
          </a:bodyPr>
          <a:lstStyle/>
          <a:p>
            <a:pPr algn="ctr"/>
            <a:r>
              <a:rPr lang="en-US" altLang="zh-CN" sz="1100" dirty="0">
                <a:solidFill>
                  <a:schemeClr val="bg1"/>
                </a:solidFill>
                <a:latin typeface="微软简粗黑" charset="0"/>
                <a:ea typeface="微软简粗黑" charset="0"/>
                <a:cs typeface="+mn-ea"/>
                <a:sym typeface="+mn-lt"/>
              </a:rPr>
              <a:t>请在此粘贴或者输入您的文字内容请在此粘贴或者输入您的文字内容请在此粘贴或者输入您的文字内容</a:t>
            </a:r>
          </a:p>
        </p:txBody>
      </p:sp>
      <p:sp>
        <p:nvSpPr>
          <p:cNvPr id="42" name="文本框 41"/>
          <p:cNvSpPr txBox="1"/>
          <p:nvPr/>
        </p:nvSpPr>
        <p:spPr>
          <a:xfrm>
            <a:off x="5623062" y="3294875"/>
            <a:ext cx="1097280" cy="365760"/>
          </a:xfrm>
          <a:prstGeom prst="rect">
            <a:avLst/>
          </a:prstGeom>
          <a:noFill/>
        </p:spPr>
        <p:txBody>
          <a:bodyPr wrap="none" rtlCol="0">
            <a:spAutoFit/>
          </a:bodyPr>
          <a:lstStyle/>
          <a:p>
            <a:pPr algn="l"/>
            <a:r>
              <a:rPr lang="en-US" altLang="zh-CN" dirty="0">
                <a:solidFill>
                  <a:schemeClr val="bg1"/>
                </a:solidFill>
                <a:latin typeface="微软简粗黑" charset="0"/>
                <a:ea typeface="微软简粗黑" charset="0"/>
                <a:cs typeface="+mn-ea"/>
                <a:sym typeface="+mn-lt"/>
              </a:rPr>
              <a:t>添加标题</a:t>
            </a:r>
          </a:p>
        </p:txBody>
      </p:sp>
      <p:sp>
        <p:nvSpPr>
          <p:cNvPr id="43" name="椭圆 42"/>
          <p:cNvSpPr/>
          <p:nvPr/>
        </p:nvSpPr>
        <p:spPr>
          <a:xfrm>
            <a:off x="3500488" y="4540761"/>
            <a:ext cx="678728" cy="678728"/>
          </a:xfrm>
          <a:prstGeom prst="ellipse">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简粗黑" charset="0"/>
              <a:ea typeface="微软简粗黑" charset="0"/>
              <a:cs typeface="+mn-ea"/>
              <a:sym typeface="+mn-lt"/>
            </a:endParaRPr>
          </a:p>
        </p:txBody>
      </p:sp>
      <p:sp>
        <p:nvSpPr>
          <p:cNvPr id="44" name="椭圆 43"/>
          <p:cNvSpPr/>
          <p:nvPr/>
        </p:nvSpPr>
        <p:spPr>
          <a:xfrm>
            <a:off x="7988901" y="2363319"/>
            <a:ext cx="678728" cy="678728"/>
          </a:xfrm>
          <a:prstGeom prst="ellipse">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简粗黑" charset="0"/>
              <a:ea typeface="微软简粗黑" charset="0"/>
              <a:cs typeface="+mn-ea"/>
              <a:sym typeface="+mn-lt"/>
            </a:endParaRPr>
          </a:p>
        </p:txBody>
      </p:sp>
      <p:sp>
        <p:nvSpPr>
          <p:cNvPr id="45" name="椭圆 44"/>
          <p:cNvSpPr/>
          <p:nvPr/>
        </p:nvSpPr>
        <p:spPr>
          <a:xfrm>
            <a:off x="8012784" y="4540761"/>
            <a:ext cx="678728" cy="678728"/>
          </a:xfrm>
          <a:prstGeom prst="ellipse">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简粗黑" charset="0"/>
              <a:ea typeface="微软简粗黑" charset="0"/>
              <a:cs typeface="+mn-ea"/>
              <a:sym typeface="+mn-lt"/>
            </a:endParaRPr>
          </a:p>
        </p:txBody>
      </p:sp>
      <p:sp>
        <p:nvSpPr>
          <p:cNvPr id="46" name="文本框 45"/>
          <p:cNvSpPr txBox="1"/>
          <p:nvPr/>
        </p:nvSpPr>
        <p:spPr>
          <a:xfrm>
            <a:off x="1842465" y="2319722"/>
            <a:ext cx="1554480" cy="365760"/>
          </a:xfrm>
          <a:prstGeom prst="rect">
            <a:avLst/>
          </a:prstGeom>
          <a:noFill/>
        </p:spPr>
        <p:txBody>
          <a:bodyPr wrap="none" rtlCol="0">
            <a:spAutoFit/>
          </a:bodyPr>
          <a:lstStyle/>
          <a:p>
            <a:pPr algn="r"/>
            <a:r>
              <a:rPr lang="en-US" altLang="zh-CN" dirty="0">
                <a:solidFill>
                  <a:schemeClr val="tx1"/>
                </a:solidFill>
                <a:latin typeface="微软简粗黑" charset="0"/>
                <a:ea typeface="微软简粗黑" charset="0"/>
                <a:cs typeface="+mn-ea"/>
                <a:sym typeface="+mn-lt"/>
              </a:rPr>
              <a:t>此处添加标题</a:t>
            </a:r>
          </a:p>
        </p:txBody>
      </p:sp>
      <p:sp>
        <p:nvSpPr>
          <p:cNvPr id="47" name="文本框 46"/>
          <p:cNvSpPr txBox="1"/>
          <p:nvPr/>
        </p:nvSpPr>
        <p:spPr>
          <a:xfrm>
            <a:off x="1849998" y="4399950"/>
            <a:ext cx="1554480" cy="365760"/>
          </a:xfrm>
          <a:prstGeom prst="rect">
            <a:avLst/>
          </a:prstGeom>
          <a:noFill/>
        </p:spPr>
        <p:txBody>
          <a:bodyPr wrap="none" rtlCol="0">
            <a:spAutoFit/>
          </a:bodyPr>
          <a:lstStyle/>
          <a:p>
            <a:pPr algn="r"/>
            <a:r>
              <a:rPr lang="en-US" altLang="zh-CN" dirty="0">
                <a:solidFill>
                  <a:schemeClr val="tx1"/>
                </a:solidFill>
                <a:latin typeface="微软简粗黑" charset="0"/>
                <a:ea typeface="微软简粗黑" charset="0"/>
                <a:cs typeface="+mn-ea"/>
                <a:sym typeface="+mn-lt"/>
              </a:rPr>
              <a:t>此处添加标题</a:t>
            </a:r>
          </a:p>
        </p:txBody>
      </p:sp>
      <p:sp>
        <p:nvSpPr>
          <p:cNvPr id="48" name="文本框 47"/>
          <p:cNvSpPr txBox="1"/>
          <p:nvPr/>
        </p:nvSpPr>
        <p:spPr>
          <a:xfrm>
            <a:off x="8746021" y="2319722"/>
            <a:ext cx="1554480" cy="365760"/>
          </a:xfrm>
          <a:prstGeom prst="rect">
            <a:avLst/>
          </a:prstGeom>
          <a:noFill/>
        </p:spPr>
        <p:txBody>
          <a:bodyPr wrap="none" rtlCol="0">
            <a:spAutoFit/>
          </a:bodyPr>
          <a:lstStyle/>
          <a:p>
            <a:pPr algn="l"/>
            <a:r>
              <a:rPr lang="en-US" altLang="zh-CN" dirty="0">
                <a:solidFill>
                  <a:schemeClr val="tx1"/>
                </a:solidFill>
                <a:latin typeface="微软简粗黑" charset="0"/>
                <a:ea typeface="微软简粗黑" charset="0"/>
                <a:cs typeface="+mn-ea"/>
                <a:sym typeface="+mn-lt"/>
              </a:rPr>
              <a:t>此处添加标题</a:t>
            </a:r>
          </a:p>
        </p:txBody>
      </p:sp>
      <p:sp>
        <p:nvSpPr>
          <p:cNvPr id="49" name="文本框 48"/>
          <p:cNvSpPr txBox="1"/>
          <p:nvPr/>
        </p:nvSpPr>
        <p:spPr>
          <a:xfrm>
            <a:off x="8746021" y="4399950"/>
            <a:ext cx="1554480" cy="365760"/>
          </a:xfrm>
          <a:prstGeom prst="rect">
            <a:avLst/>
          </a:prstGeom>
          <a:noFill/>
        </p:spPr>
        <p:txBody>
          <a:bodyPr wrap="none" rtlCol="0">
            <a:spAutoFit/>
          </a:bodyPr>
          <a:lstStyle/>
          <a:p>
            <a:pPr algn="l"/>
            <a:r>
              <a:rPr lang="en-US" altLang="zh-CN" dirty="0">
                <a:solidFill>
                  <a:schemeClr val="tx1"/>
                </a:solidFill>
                <a:latin typeface="微软简粗黑" charset="0"/>
                <a:ea typeface="微软简粗黑" charset="0"/>
                <a:cs typeface="+mn-ea"/>
                <a:sym typeface="+mn-lt"/>
              </a:rPr>
              <a:t>此处添加标题</a:t>
            </a:r>
          </a:p>
        </p:txBody>
      </p:sp>
      <p:sp>
        <p:nvSpPr>
          <p:cNvPr id="50" name="矩形 49"/>
          <p:cNvSpPr/>
          <p:nvPr/>
        </p:nvSpPr>
        <p:spPr>
          <a:xfrm>
            <a:off x="8746021" y="2640996"/>
            <a:ext cx="2665578" cy="594360"/>
          </a:xfrm>
          <a:prstGeom prst="rect">
            <a:avLst/>
          </a:prstGeom>
        </p:spPr>
        <p:txBody>
          <a:bodyPr wrap="square">
            <a:spAutoFit/>
          </a:bodyPr>
          <a:lstStyle/>
          <a:p>
            <a:r>
              <a:rPr lang="en-US" altLang="zh-CN" sz="1100" dirty="0">
                <a:solidFill>
                  <a:schemeClr val="tx1"/>
                </a:solidFill>
                <a:latin typeface="微软简粗黑" charset="0"/>
                <a:ea typeface="微软简粗黑" charset="0"/>
                <a:cs typeface="+mn-ea"/>
                <a:sym typeface="+mn-lt"/>
              </a:rPr>
              <a:t>请在此粘贴或者输入您的文字内容请在此粘贴或者输入您的文字内容请在此粘贴或者输入您的文字内容</a:t>
            </a:r>
          </a:p>
        </p:txBody>
      </p:sp>
      <p:sp>
        <p:nvSpPr>
          <p:cNvPr id="51" name="矩形 50"/>
          <p:cNvSpPr/>
          <p:nvPr/>
        </p:nvSpPr>
        <p:spPr>
          <a:xfrm>
            <a:off x="8746021" y="4721224"/>
            <a:ext cx="2665578" cy="594360"/>
          </a:xfrm>
          <a:prstGeom prst="rect">
            <a:avLst/>
          </a:prstGeom>
        </p:spPr>
        <p:txBody>
          <a:bodyPr wrap="square">
            <a:spAutoFit/>
          </a:bodyPr>
          <a:lstStyle/>
          <a:p>
            <a:r>
              <a:rPr lang="en-US" altLang="zh-CN" sz="1100" dirty="0">
                <a:solidFill>
                  <a:schemeClr val="tx1"/>
                </a:solidFill>
                <a:latin typeface="微软简粗黑" charset="0"/>
                <a:ea typeface="微软简粗黑" charset="0"/>
                <a:cs typeface="+mn-ea"/>
                <a:sym typeface="+mn-lt"/>
              </a:rPr>
              <a:t>请在此粘贴或者输入您的文字内容请在此粘贴或者输入您的文字内容请在此粘贴或者输入您的文字内容</a:t>
            </a:r>
          </a:p>
        </p:txBody>
      </p:sp>
      <p:sp>
        <p:nvSpPr>
          <p:cNvPr id="52" name="Freeform 34"/>
          <p:cNvSpPr/>
          <p:nvPr/>
        </p:nvSpPr>
        <p:spPr bwMode="auto">
          <a:xfrm>
            <a:off x="8145348" y="2547985"/>
            <a:ext cx="365833" cy="339099"/>
          </a:xfrm>
          <a:custGeom>
            <a:avLst/>
            <a:gdLst>
              <a:gd name="T0" fmla="*/ 258 w 298"/>
              <a:gd name="T1" fmla="*/ 0 h 276"/>
              <a:gd name="T2" fmla="*/ 41 w 298"/>
              <a:gd name="T3" fmla="*/ 0 h 276"/>
              <a:gd name="T4" fmla="*/ 0 w 298"/>
              <a:gd name="T5" fmla="*/ 40 h 276"/>
              <a:gd name="T6" fmla="*/ 0 w 298"/>
              <a:gd name="T7" fmla="*/ 180 h 276"/>
              <a:gd name="T8" fmla="*/ 41 w 298"/>
              <a:gd name="T9" fmla="*/ 220 h 276"/>
              <a:gd name="T10" fmla="*/ 128 w 298"/>
              <a:gd name="T11" fmla="*/ 220 h 276"/>
              <a:gd name="T12" fmla="*/ 128 w 298"/>
              <a:gd name="T13" fmla="*/ 276 h 276"/>
              <a:gd name="T14" fmla="*/ 220 w 298"/>
              <a:gd name="T15" fmla="*/ 220 h 276"/>
              <a:gd name="T16" fmla="*/ 258 w 298"/>
              <a:gd name="T17" fmla="*/ 220 h 276"/>
              <a:gd name="T18" fmla="*/ 298 w 298"/>
              <a:gd name="T19" fmla="*/ 180 h 276"/>
              <a:gd name="T20" fmla="*/ 298 w 298"/>
              <a:gd name="T21" fmla="*/ 40 h 276"/>
              <a:gd name="T22" fmla="*/ 258 w 298"/>
              <a:gd name="T23"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8" h="276">
                <a:moveTo>
                  <a:pt x="258" y="0"/>
                </a:moveTo>
                <a:cubicBezTo>
                  <a:pt x="41" y="0"/>
                  <a:pt x="41" y="0"/>
                  <a:pt x="41" y="0"/>
                </a:cubicBezTo>
                <a:cubicBezTo>
                  <a:pt x="19" y="0"/>
                  <a:pt x="0" y="18"/>
                  <a:pt x="0" y="40"/>
                </a:cubicBezTo>
                <a:cubicBezTo>
                  <a:pt x="0" y="180"/>
                  <a:pt x="0" y="180"/>
                  <a:pt x="0" y="180"/>
                </a:cubicBezTo>
                <a:cubicBezTo>
                  <a:pt x="0" y="202"/>
                  <a:pt x="19" y="220"/>
                  <a:pt x="41" y="220"/>
                </a:cubicBezTo>
                <a:cubicBezTo>
                  <a:pt x="128" y="220"/>
                  <a:pt x="128" y="220"/>
                  <a:pt x="128" y="220"/>
                </a:cubicBezTo>
                <a:cubicBezTo>
                  <a:pt x="128" y="276"/>
                  <a:pt x="128" y="276"/>
                  <a:pt x="128" y="276"/>
                </a:cubicBezTo>
                <a:cubicBezTo>
                  <a:pt x="220" y="220"/>
                  <a:pt x="220" y="220"/>
                  <a:pt x="220" y="220"/>
                </a:cubicBezTo>
                <a:cubicBezTo>
                  <a:pt x="258" y="220"/>
                  <a:pt x="258" y="220"/>
                  <a:pt x="258" y="220"/>
                </a:cubicBezTo>
                <a:cubicBezTo>
                  <a:pt x="280" y="220"/>
                  <a:pt x="298" y="202"/>
                  <a:pt x="298" y="180"/>
                </a:cubicBezTo>
                <a:cubicBezTo>
                  <a:pt x="298" y="40"/>
                  <a:pt x="298" y="40"/>
                  <a:pt x="298" y="40"/>
                </a:cubicBezTo>
                <a:cubicBezTo>
                  <a:pt x="298" y="18"/>
                  <a:pt x="280" y="0"/>
                  <a:pt x="258" y="0"/>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简粗黑" charset="0"/>
              <a:ea typeface="微软简粗黑" charset="0"/>
              <a:cs typeface="+mn-ea"/>
              <a:sym typeface="+mn-lt"/>
            </a:endParaRPr>
          </a:p>
        </p:txBody>
      </p:sp>
      <p:sp>
        <p:nvSpPr>
          <p:cNvPr id="53" name="Freeform 37"/>
          <p:cNvSpPr>
            <a:spLocks noEditPoints="1"/>
          </p:cNvSpPr>
          <p:nvPr/>
        </p:nvSpPr>
        <p:spPr bwMode="auto">
          <a:xfrm>
            <a:off x="3691371" y="2564792"/>
            <a:ext cx="344727" cy="275782"/>
          </a:xfrm>
          <a:custGeom>
            <a:avLst/>
            <a:gdLst>
              <a:gd name="T0" fmla="*/ 253 w 281"/>
              <a:gd name="T1" fmla="*/ 0 h 225"/>
              <a:gd name="T2" fmla="*/ 157 w 281"/>
              <a:gd name="T3" fmla="*/ 0 h 225"/>
              <a:gd name="T4" fmla="*/ 156 w 281"/>
              <a:gd name="T5" fmla="*/ 0 h 225"/>
              <a:gd name="T6" fmla="*/ 117 w 281"/>
              <a:gd name="T7" fmla="*/ 0 h 225"/>
              <a:gd name="T8" fmla="*/ 117 w 281"/>
              <a:gd name="T9" fmla="*/ 0 h 225"/>
              <a:gd name="T10" fmla="*/ 28 w 281"/>
              <a:gd name="T11" fmla="*/ 0 h 225"/>
              <a:gd name="T12" fmla="*/ 0 w 281"/>
              <a:gd name="T13" fmla="*/ 28 h 225"/>
              <a:gd name="T14" fmla="*/ 0 w 281"/>
              <a:gd name="T15" fmla="*/ 162 h 225"/>
              <a:gd name="T16" fmla="*/ 28 w 281"/>
              <a:gd name="T17" fmla="*/ 190 h 225"/>
              <a:gd name="T18" fmla="*/ 119 w 281"/>
              <a:gd name="T19" fmla="*/ 190 h 225"/>
              <a:gd name="T20" fmla="*/ 126 w 281"/>
              <a:gd name="T21" fmla="*/ 199 h 225"/>
              <a:gd name="T22" fmla="*/ 119 w 281"/>
              <a:gd name="T23" fmla="*/ 207 h 225"/>
              <a:gd name="T24" fmla="*/ 73 w 281"/>
              <a:gd name="T25" fmla="*/ 216 h 225"/>
              <a:gd name="T26" fmla="*/ 141 w 281"/>
              <a:gd name="T27" fmla="*/ 225 h 225"/>
              <a:gd name="T28" fmla="*/ 210 w 281"/>
              <a:gd name="T29" fmla="*/ 216 h 225"/>
              <a:gd name="T30" fmla="*/ 165 w 281"/>
              <a:gd name="T31" fmla="*/ 208 h 225"/>
              <a:gd name="T32" fmla="*/ 158 w 281"/>
              <a:gd name="T33" fmla="*/ 198 h 225"/>
              <a:gd name="T34" fmla="*/ 164 w 281"/>
              <a:gd name="T35" fmla="*/ 190 h 225"/>
              <a:gd name="T36" fmla="*/ 253 w 281"/>
              <a:gd name="T37" fmla="*/ 190 h 225"/>
              <a:gd name="T38" fmla="*/ 281 w 281"/>
              <a:gd name="T39" fmla="*/ 162 h 225"/>
              <a:gd name="T40" fmla="*/ 281 w 281"/>
              <a:gd name="T41" fmla="*/ 28 h 225"/>
              <a:gd name="T42" fmla="*/ 253 w 281"/>
              <a:gd name="T43" fmla="*/ 0 h 225"/>
              <a:gd name="T44" fmla="*/ 247 w 281"/>
              <a:gd name="T45" fmla="*/ 182 h 225"/>
              <a:gd name="T46" fmla="*/ 241 w 281"/>
              <a:gd name="T47" fmla="*/ 177 h 225"/>
              <a:gd name="T48" fmla="*/ 247 w 281"/>
              <a:gd name="T49" fmla="*/ 171 h 225"/>
              <a:gd name="T50" fmla="*/ 252 w 281"/>
              <a:gd name="T51" fmla="*/ 177 h 225"/>
              <a:gd name="T52" fmla="*/ 247 w 281"/>
              <a:gd name="T53" fmla="*/ 182 h 225"/>
              <a:gd name="T54" fmla="*/ 265 w 281"/>
              <a:gd name="T55" fmla="*/ 164 h 225"/>
              <a:gd name="T56" fmla="*/ 17 w 281"/>
              <a:gd name="T57" fmla="*/ 164 h 225"/>
              <a:gd name="T58" fmla="*/ 17 w 281"/>
              <a:gd name="T59" fmla="*/ 17 h 225"/>
              <a:gd name="T60" fmla="*/ 265 w 281"/>
              <a:gd name="T61" fmla="*/ 17 h 225"/>
              <a:gd name="T62" fmla="*/ 265 w 281"/>
              <a:gd name="T63" fmla="*/ 164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1" h="225">
                <a:moveTo>
                  <a:pt x="253" y="0"/>
                </a:moveTo>
                <a:cubicBezTo>
                  <a:pt x="157" y="0"/>
                  <a:pt x="157" y="0"/>
                  <a:pt x="157" y="0"/>
                </a:cubicBezTo>
                <a:cubicBezTo>
                  <a:pt x="157" y="0"/>
                  <a:pt x="157" y="0"/>
                  <a:pt x="156" y="0"/>
                </a:cubicBezTo>
                <a:cubicBezTo>
                  <a:pt x="117" y="0"/>
                  <a:pt x="117" y="0"/>
                  <a:pt x="117" y="0"/>
                </a:cubicBezTo>
                <a:cubicBezTo>
                  <a:pt x="117" y="0"/>
                  <a:pt x="117" y="0"/>
                  <a:pt x="117" y="0"/>
                </a:cubicBezTo>
                <a:cubicBezTo>
                  <a:pt x="28" y="0"/>
                  <a:pt x="28" y="0"/>
                  <a:pt x="28" y="0"/>
                </a:cubicBezTo>
                <a:cubicBezTo>
                  <a:pt x="13" y="0"/>
                  <a:pt x="0" y="13"/>
                  <a:pt x="0" y="28"/>
                </a:cubicBezTo>
                <a:cubicBezTo>
                  <a:pt x="0" y="162"/>
                  <a:pt x="0" y="162"/>
                  <a:pt x="0" y="162"/>
                </a:cubicBezTo>
                <a:cubicBezTo>
                  <a:pt x="0" y="177"/>
                  <a:pt x="13" y="190"/>
                  <a:pt x="28" y="190"/>
                </a:cubicBezTo>
                <a:cubicBezTo>
                  <a:pt x="119" y="190"/>
                  <a:pt x="119" y="190"/>
                  <a:pt x="119" y="190"/>
                </a:cubicBezTo>
                <a:cubicBezTo>
                  <a:pt x="123" y="192"/>
                  <a:pt x="126" y="195"/>
                  <a:pt x="126" y="199"/>
                </a:cubicBezTo>
                <a:cubicBezTo>
                  <a:pt x="126" y="202"/>
                  <a:pt x="123" y="205"/>
                  <a:pt x="119" y="207"/>
                </a:cubicBezTo>
                <a:cubicBezTo>
                  <a:pt x="92" y="209"/>
                  <a:pt x="73" y="212"/>
                  <a:pt x="73" y="216"/>
                </a:cubicBezTo>
                <a:cubicBezTo>
                  <a:pt x="73" y="221"/>
                  <a:pt x="103" y="225"/>
                  <a:pt x="141" y="225"/>
                </a:cubicBezTo>
                <a:cubicBezTo>
                  <a:pt x="179" y="225"/>
                  <a:pt x="210" y="221"/>
                  <a:pt x="210" y="216"/>
                </a:cubicBezTo>
                <a:cubicBezTo>
                  <a:pt x="210" y="212"/>
                  <a:pt x="191" y="209"/>
                  <a:pt x="165" y="208"/>
                </a:cubicBezTo>
                <a:cubicBezTo>
                  <a:pt x="161" y="205"/>
                  <a:pt x="158" y="202"/>
                  <a:pt x="158" y="198"/>
                </a:cubicBezTo>
                <a:cubicBezTo>
                  <a:pt x="158" y="195"/>
                  <a:pt x="160" y="192"/>
                  <a:pt x="164" y="190"/>
                </a:cubicBezTo>
                <a:cubicBezTo>
                  <a:pt x="253" y="190"/>
                  <a:pt x="253" y="190"/>
                  <a:pt x="253" y="190"/>
                </a:cubicBezTo>
                <a:cubicBezTo>
                  <a:pt x="269" y="190"/>
                  <a:pt x="281" y="177"/>
                  <a:pt x="281" y="162"/>
                </a:cubicBezTo>
                <a:cubicBezTo>
                  <a:pt x="281" y="28"/>
                  <a:pt x="281" y="28"/>
                  <a:pt x="281" y="28"/>
                </a:cubicBezTo>
                <a:cubicBezTo>
                  <a:pt x="281" y="13"/>
                  <a:pt x="269" y="0"/>
                  <a:pt x="253" y="0"/>
                </a:cubicBezTo>
                <a:close/>
                <a:moveTo>
                  <a:pt x="247" y="182"/>
                </a:moveTo>
                <a:cubicBezTo>
                  <a:pt x="244" y="182"/>
                  <a:pt x="241" y="180"/>
                  <a:pt x="241" y="177"/>
                </a:cubicBezTo>
                <a:cubicBezTo>
                  <a:pt x="241" y="174"/>
                  <a:pt x="244" y="171"/>
                  <a:pt x="247" y="171"/>
                </a:cubicBezTo>
                <a:cubicBezTo>
                  <a:pt x="250" y="171"/>
                  <a:pt x="252" y="174"/>
                  <a:pt x="252" y="177"/>
                </a:cubicBezTo>
                <a:cubicBezTo>
                  <a:pt x="252" y="180"/>
                  <a:pt x="250" y="182"/>
                  <a:pt x="247" y="182"/>
                </a:cubicBezTo>
                <a:close/>
                <a:moveTo>
                  <a:pt x="265" y="164"/>
                </a:moveTo>
                <a:cubicBezTo>
                  <a:pt x="17" y="164"/>
                  <a:pt x="17" y="164"/>
                  <a:pt x="17" y="164"/>
                </a:cubicBezTo>
                <a:cubicBezTo>
                  <a:pt x="17" y="17"/>
                  <a:pt x="17" y="17"/>
                  <a:pt x="17" y="17"/>
                </a:cubicBezTo>
                <a:cubicBezTo>
                  <a:pt x="265" y="17"/>
                  <a:pt x="265" y="17"/>
                  <a:pt x="265" y="17"/>
                </a:cubicBezTo>
                <a:lnTo>
                  <a:pt x="265" y="164"/>
                </a:lnTo>
                <a:close/>
              </a:path>
            </a:pathLst>
          </a:custGeom>
          <a:solidFill>
            <a:schemeClr val="bg1"/>
          </a:solidFill>
          <a:ln w="12700">
            <a:noFill/>
          </a:ln>
        </p:spPr>
        <p:txBody>
          <a:bodyPr vert="horz" wrap="square" lIns="91440" tIns="45720" rIns="91440" bIns="45720" numCol="1" anchor="t" anchorCtr="0" compatLnSpc="1"/>
          <a:lstStyle/>
          <a:p>
            <a:endParaRPr lang="zh-CN" altLang="en-US">
              <a:solidFill>
                <a:schemeClr val="bg1"/>
              </a:solidFill>
              <a:latin typeface="微软简粗黑" charset="0"/>
              <a:ea typeface="微软简粗黑" charset="0"/>
              <a:cs typeface="+mn-ea"/>
              <a:sym typeface="+mn-lt"/>
            </a:endParaRPr>
          </a:p>
        </p:txBody>
      </p:sp>
      <p:grpSp>
        <p:nvGrpSpPr>
          <p:cNvPr id="54" name="组合 53"/>
          <p:cNvGrpSpPr/>
          <p:nvPr/>
        </p:nvGrpSpPr>
        <p:grpSpPr>
          <a:xfrm>
            <a:off x="3725759" y="4714222"/>
            <a:ext cx="240606" cy="389753"/>
            <a:chOff x="4017838" y="1656867"/>
            <a:chExt cx="799474" cy="1295054"/>
          </a:xfrm>
          <a:noFill/>
        </p:grpSpPr>
        <p:sp>
          <p:nvSpPr>
            <p:cNvPr id="55" name="Freeform 40"/>
            <p:cNvSpPr/>
            <p:nvPr/>
          </p:nvSpPr>
          <p:spPr bwMode="auto">
            <a:xfrm>
              <a:off x="4167447" y="1656867"/>
              <a:ext cx="500256" cy="846227"/>
            </a:xfrm>
            <a:custGeom>
              <a:avLst/>
              <a:gdLst>
                <a:gd name="T0" fmla="*/ 62 w 123"/>
                <a:gd name="T1" fmla="*/ 207 h 207"/>
                <a:gd name="T2" fmla="*/ 123 w 123"/>
                <a:gd name="T3" fmla="*/ 146 h 207"/>
                <a:gd name="T4" fmla="*/ 123 w 123"/>
                <a:gd name="T5" fmla="*/ 61 h 207"/>
                <a:gd name="T6" fmla="*/ 62 w 123"/>
                <a:gd name="T7" fmla="*/ 0 h 207"/>
                <a:gd name="T8" fmla="*/ 0 w 123"/>
                <a:gd name="T9" fmla="*/ 61 h 207"/>
                <a:gd name="T10" fmla="*/ 0 w 123"/>
                <a:gd name="T11" fmla="*/ 146 h 207"/>
                <a:gd name="T12" fmla="*/ 62 w 123"/>
                <a:gd name="T13" fmla="*/ 207 h 207"/>
              </a:gdLst>
              <a:ahLst/>
              <a:cxnLst>
                <a:cxn ang="0">
                  <a:pos x="T0" y="T1"/>
                </a:cxn>
                <a:cxn ang="0">
                  <a:pos x="T2" y="T3"/>
                </a:cxn>
                <a:cxn ang="0">
                  <a:pos x="T4" y="T5"/>
                </a:cxn>
                <a:cxn ang="0">
                  <a:pos x="T6" y="T7"/>
                </a:cxn>
                <a:cxn ang="0">
                  <a:pos x="T8" y="T9"/>
                </a:cxn>
                <a:cxn ang="0">
                  <a:pos x="T10" y="T11"/>
                </a:cxn>
                <a:cxn ang="0">
                  <a:pos x="T12" y="T13"/>
                </a:cxn>
              </a:cxnLst>
              <a:rect l="0" t="0" r="r" b="b"/>
              <a:pathLst>
                <a:path w="123" h="207">
                  <a:moveTo>
                    <a:pt x="62" y="207"/>
                  </a:moveTo>
                  <a:cubicBezTo>
                    <a:pt x="95" y="207"/>
                    <a:pt x="123" y="180"/>
                    <a:pt x="123" y="146"/>
                  </a:cubicBezTo>
                  <a:cubicBezTo>
                    <a:pt x="123" y="61"/>
                    <a:pt x="123" y="61"/>
                    <a:pt x="123" y="61"/>
                  </a:cubicBezTo>
                  <a:cubicBezTo>
                    <a:pt x="123" y="27"/>
                    <a:pt x="95" y="0"/>
                    <a:pt x="62" y="0"/>
                  </a:cubicBezTo>
                  <a:cubicBezTo>
                    <a:pt x="28" y="0"/>
                    <a:pt x="0" y="27"/>
                    <a:pt x="0" y="61"/>
                  </a:cubicBezTo>
                  <a:cubicBezTo>
                    <a:pt x="0" y="146"/>
                    <a:pt x="0" y="146"/>
                    <a:pt x="0" y="146"/>
                  </a:cubicBezTo>
                  <a:cubicBezTo>
                    <a:pt x="0" y="180"/>
                    <a:pt x="28" y="207"/>
                    <a:pt x="62" y="207"/>
                  </a:cubicBezTo>
                  <a:close/>
                </a:path>
              </a:pathLst>
            </a:custGeom>
            <a:gr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简粗黑" charset="0"/>
                <a:ea typeface="微软简粗黑" charset="0"/>
                <a:cs typeface="+mn-ea"/>
                <a:sym typeface="+mn-lt"/>
              </a:endParaRPr>
            </a:p>
          </p:txBody>
        </p:sp>
        <p:sp>
          <p:nvSpPr>
            <p:cNvPr id="56" name="Freeform 41"/>
            <p:cNvSpPr/>
            <p:nvPr/>
          </p:nvSpPr>
          <p:spPr bwMode="auto">
            <a:xfrm>
              <a:off x="4017838" y="2152447"/>
              <a:ext cx="799474" cy="799474"/>
            </a:xfrm>
            <a:custGeom>
              <a:avLst/>
              <a:gdLst>
                <a:gd name="T0" fmla="*/ 184 w 196"/>
                <a:gd name="T1" fmla="*/ 0 h 196"/>
                <a:gd name="T2" fmla="*/ 171 w 196"/>
                <a:gd name="T3" fmla="*/ 12 h 196"/>
                <a:gd name="T4" fmla="*/ 171 w 196"/>
                <a:gd name="T5" fmla="*/ 29 h 196"/>
                <a:gd name="T6" fmla="*/ 98 w 196"/>
                <a:gd name="T7" fmla="*/ 100 h 196"/>
                <a:gd name="T8" fmla="*/ 25 w 196"/>
                <a:gd name="T9" fmla="*/ 29 h 196"/>
                <a:gd name="T10" fmla="*/ 25 w 196"/>
                <a:gd name="T11" fmla="*/ 12 h 196"/>
                <a:gd name="T12" fmla="*/ 12 w 196"/>
                <a:gd name="T13" fmla="*/ 0 h 196"/>
                <a:gd name="T14" fmla="*/ 0 w 196"/>
                <a:gd name="T15" fmla="*/ 12 h 196"/>
                <a:gd name="T16" fmla="*/ 0 w 196"/>
                <a:gd name="T17" fmla="*/ 29 h 196"/>
                <a:gd name="T18" fmla="*/ 87 w 196"/>
                <a:gd name="T19" fmla="*/ 124 h 196"/>
                <a:gd name="T20" fmla="*/ 87 w 196"/>
                <a:gd name="T21" fmla="*/ 171 h 196"/>
                <a:gd name="T22" fmla="*/ 66 w 196"/>
                <a:gd name="T23" fmla="*/ 171 h 196"/>
                <a:gd name="T24" fmla="*/ 53 w 196"/>
                <a:gd name="T25" fmla="*/ 183 h 196"/>
                <a:gd name="T26" fmla="*/ 66 w 196"/>
                <a:gd name="T27" fmla="*/ 196 h 196"/>
                <a:gd name="T28" fmla="*/ 134 w 196"/>
                <a:gd name="T29" fmla="*/ 196 h 196"/>
                <a:gd name="T30" fmla="*/ 146 w 196"/>
                <a:gd name="T31" fmla="*/ 183 h 196"/>
                <a:gd name="T32" fmla="*/ 134 w 196"/>
                <a:gd name="T33" fmla="*/ 171 h 196"/>
                <a:gd name="T34" fmla="*/ 112 w 196"/>
                <a:gd name="T35" fmla="*/ 171 h 196"/>
                <a:gd name="T36" fmla="*/ 112 w 196"/>
                <a:gd name="T37" fmla="*/ 123 h 196"/>
                <a:gd name="T38" fmla="*/ 196 w 196"/>
                <a:gd name="T39" fmla="*/ 29 h 196"/>
                <a:gd name="T40" fmla="*/ 196 w 196"/>
                <a:gd name="T41" fmla="*/ 12 h 196"/>
                <a:gd name="T42" fmla="*/ 184 w 196"/>
                <a:gd name="T43"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6" h="196">
                  <a:moveTo>
                    <a:pt x="184" y="0"/>
                  </a:moveTo>
                  <a:cubicBezTo>
                    <a:pt x="177" y="0"/>
                    <a:pt x="171" y="5"/>
                    <a:pt x="171" y="12"/>
                  </a:cubicBezTo>
                  <a:cubicBezTo>
                    <a:pt x="171" y="29"/>
                    <a:pt x="171" y="29"/>
                    <a:pt x="171" y="29"/>
                  </a:cubicBezTo>
                  <a:cubicBezTo>
                    <a:pt x="171" y="68"/>
                    <a:pt x="139" y="100"/>
                    <a:pt x="98" y="100"/>
                  </a:cubicBezTo>
                  <a:cubicBezTo>
                    <a:pt x="58" y="100"/>
                    <a:pt x="25" y="68"/>
                    <a:pt x="25" y="29"/>
                  </a:cubicBezTo>
                  <a:cubicBezTo>
                    <a:pt x="25" y="12"/>
                    <a:pt x="25" y="12"/>
                    <a:pt x="25" y="12"/>
                  </a:cubicBezTo>
                  <a:cubicBezTo>
                    <a:pt x="25" y="5"/>
                    <a:pt x="19" y="0"/>
                    <a:pt x="12" y="0"/>
                  </a:cubicBezTo>
                  <a:cubicBezTo>
                    <a:pt x="6" y="0"/>
                    <a:pt x="0" y="5"/>
                    <a:pt x="0" y="12"/>
                  </a:cubicBezTo>
                  <a:cubicBezTo>
                    <a:pt x="0" y="29"/>
                    <a:pt x="0" y="29"/>
                    <a:pt x="0" y="29"/>
                  </a:cubicBezTo>
                  <a:cubicBezTo>
                    <a:pt x="0" y="78"/>
                    <a:pt x="38" y="118"/>
                    <a:pt x="87" y="124"/>
                  </a:cubicBezTo>
                  <a:cubicBezTo>
                    <a:pt x="87" y="171"/>
                    <a:pt x="87" y="171"/>
                    <a:pt x="87" y="171"/>
                  </a:cubicBezTo>
                  <a:cubicBezTo>
                    <a:pt x="66" y="171"/>
                    <a:pt x="66" y="171"/>
                    <a:pt x="66" y="171"/>
                  </a:cubicBezTo>
                  <a:cubicBezTo>
                    <a:pt x="59" y="171"/>
                    <a:pt x="53" y="176"/>
                    <a:pt x="53" y="183"/>
                  </a:cubicBezTo>
                  <a:cubicBezTo>
                    <a:pt x="53" y="190"/>
                    <a:pt x="59" y="196"/>
                    <a:pt x="66" y="196"/>
                  </a:cubicBezTo>
                  <a:cubicBezTo>
                    <a:pt x="134" y="196"/>
                    <a:pt x="134" y="196"/>
                    <a:pt x="134" y="196"/>
                  </a:cubicBezTo>
                  <a:cubicBezTo>
                    <a:pt x="141" y="196"/>
                    <a:pt x="146" y="190"/>
                    <a:pt x="146" y="183"/>
                  </a:cubicBezTo>
                  <a:cubicBezTo>
                    <a:pt x="146" y="176"/>
                    <a:pt x="141" y="171"/>
                    <a:pt x="134" y="171"/>
                  </a:cubicBezTo>
                  <a:cubicBezTo>
                    <a:pt x="112" y="171"/>
                    <a:pt x="112" y="171"/>
                    <a:pt x="112" y="171"/>
                  </a:cubicBezTo>
                  <a:cubicBezTo>
                    <a:pt x="112" y="123"/>
                    <a:pt x="112" y="123"/>
                    <a:pt x="112" y="123"/>
                  </a:cubicBezTo>
                  <a:cubicBezTo>
                    <a:pt x="160" y="116"/>
                    <a:pt x="196" y="77"/>
                    <a:pt x="196" y="29"/>
                  </a:cubicBezTo>
                  <a:cubicBezTo>
                    <a:pt x="196" y="12"/>
                    <a:pt x="196" y="12"/>
                    <a:pt x="196" y="12"/>
                  </a:cubicBezTo>
                  <a:cubicBezTo>
                    <a:pt x="196" y="5"/>
                    <a:pt x="191" y="0"/>
                    <a:pt x="184" y="0"/>
                  </a:cubicBezTo>
                  <a:close/>
                </a:path>
              </a:pathLst>
            </a:custGeom>
            <a:grp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简粗黑" charset="0"/>
                <a:ea typeface="微软简粗黑" charset="0"/>
                <a:cs typeface="+mn-ea"/>
                <a:sym typeface="+mn-lt"/>
              </a:endParaRPr>
            </a:p>
          </p:txBody>
        </p:sp>
      </p:grpSp>
      <p:sp>
        <p:nvSpPr>
          <p:cNvPr id="57" name="Freeform 92"/>
          <p:cNvSpPr>
            <a:spLocks noEditPoints="1"/>
          </p:cNvSpPr>
          <p:nvPr/>
        </p:nvSpPr>
        <p:spPr bwMode="auto">
          <a:xfrm>
            <a:off x="8183502" y="4707058"/>
            <a:ext cx="346134" cy="346134"/>
          </a:xfrm>
          <a:custGeom>
            <a:avLst/>
            <a:gdLst>
              <a:gd name="T0" fmla="*/ 281 w 282"/>
              <a:gd name="T1" fmla="*/ 129 h 282"/>
              <a:gd name="T2" fmla="*/ 242 w 282"/>
              <a:gd name="T3" fmla="*/ 102 h 282"/>
              <a:gd name="T4" fmla="*/ 252 w 282"/>
              <a:gd name="T5" fmla="*/ 54 h 282"/>
              <a:gd name="T6" fmla="*/ 230 w 282"/>
              <a:gd name="T7" fmla="*/ 32 h 282"/>
              <a:gd name="T8" fmla="*/ 185 w 282"/>
              <a:gd name="T9" fmla="*/ 39 h 282"/>
              <a:gd name="T10" fmla="*/ 159 w 282"/>
              <a:gd name="T11" fmla="*/ 1 h 282"/>
              <a:gd name="T12" fmla="*/ 121 w 282"/>
              <a:gd name="T13" fmla="*/ 2 h 282"/>
              <a:gd name="T14" fmla="*/ 94 w 282"/>
              <a:gd name="T15" fmla="*/ 36 h 282"/>
              <a:gd name="T16" fmla="*/ 53 w 282"/>
              <a:gd name="T17" fmla="*/ 31 h 282"/>
              <a:gd name="T18" fmla="*/ 32 w 282"/>
              <a:gd name="T19" fmla="*/ 52 h 282"/>
              <a:gd name="T20" fmla="*/ 38 w 282"/>
              <a:gd name="T21" fmla="*/ 97 h 282"/>
              <a:gd name="T22" fmla="*/ 2 w 282"/>
              <a:gd name="T23" fmla="*/ 123 h 282"/>
              <a:gd name="T24" fmla="*/ 1 w 282"/>
              <a:gd name="T25" fmla="*/ 157 h 282"/>
              <a:gd name="T26" fmla="*/ 35 w 282"/>
              <a:gd name="T27" fmla="*/ 184 h 282"/>
              <a:gd name="T28" fmla="*/ 29 w 282"/>
              <a:gd name="T29" fmla="*/ 226 h 282"/>
              <a:gd name="T30" fmla="*/ 53 w 282"/>
              <a:gd name="T31" fmla="*/ 251 h 282"/>
              <a:gd name="T32" fmla="*/ 96 w 282"/>
              <a:gd name="T33" fmla="*/ 246 h 282"/>
              <a:gd name="T34" fmla="*/ 122 w 282"/>
              <a:gd name="T35" fmla="*/ 280 h 282"/>
              <a:gd name="T36" fmla="*/ 161 w 282"/>
              <a:gd name="T37" fmla="*/ 280 h 282"/>
              <a:gd name="T38" fmla="*/ 187 w 282"/>
              <a:gd name="T39" fmla="*/ 251 h 282"/>
              <a:gd name="T40" fmla="*/ 225 w 282"/>
              <a:gd name="T41" fmla="*/ 254 h 282"/>
              <a:gd name="T42" fmla="*/ 251 w 282"/>
              <a:gd name="T43" fmla="*/ 229 h 282"/>
              <a:gd name="T44" fmla="*/ 245 w 282"/>
              <a:gd name="T45" fmla="*/ 186 h 282"/>
              <a:gd name="T46" fmla="*/ 281 w 282"/>
              <a:gd name="T47" fmla="*/ 160 h 282"/>
              <a:gd name="T48" fmla="*/ 281 w 282"/>
              <a:gd name="T49" fmla="*/ 129 h 282"/>
              <a:gd name="T50" fmla="*/ 192 w 282"/>
              <a:gd name="T51" fmla="*/ 163 h 282"/>
              <a:gd name="T52" fmla="*/ 119 w 282"/>
              <a:gd name="T53" fmla="*/ 192 h 282"/>
              <a:gd name="T54" fmla="*/ 90 w 282"/>
              <a:gd name="T55" fmla="*/ 119 h 282"/>
              <a:gd name="T56" fmla="*/ 163 w 282"/>
              <a:gd name="T57" fmla="*/ 90 h 282"/>
              <a:gd name="T58" fmla="*/ 192 w 282"/>
              <a:gd name="T59" fmla="*/ 163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2" h="282">
                <a:moveTo>
                  <a:pt x="281" y="129"/>
                </a:moveTo>
                <a:cubicBezTo>
                  <a:pt x="264" y="129"/>
                  <a:pt x="248" y="118"/>
                  <a:pt x="242" y="102"/>
                </a:cubicBezTo>
                <a:cubicBezTo>
                  <a:pt x="235" y="85"/>
                  <a:pt x="240" y="66"/>
                  <a:pt x="252" y="54"/>
                </a:cubicBezTo>
                <a:cubicBezTo>
                  <a:pt x="246" y="46"/>
                  <a:pt x="238" y="39"/>
                  <a:pt x="230" y="32"/>
                </a:cubicBezTo>
                <a:cubicBezTo>
                  <a:pt x="218" y="42"/>
                  <a:pt x="201" y="46"/>
                  <a:pt x="185" y="39"/>
                </a:cubicBezTo>
                <a:cubicBezTo>
                  <a:pt x="169" y="32"/>
                  <a:pt x="160" y="17"/>
                  <a:pt x="159" y="1"/>
                </a:cubicBezTo>
                <a:cubicBezTo>
                  <a:pt x="146" y="0"/>
                  <a:pt x="133" y="0"/>
                  <a:pt x="121" y="2"/>
                </a:cubicBezTo>
                <a:cubicBezTo>
                  <a:pt x="118" y="17"/>
                  <a:pt x="109" y="30"/>
                  <a:pt x="94" y="36"/>
                </a:cubicBezTo>
                <a:cubicBezTo>
                  <a:pt x="80" y="42"/>
                  <a:pt x="64" y="39"/>
                  <a:pt x="53" y="31"/>
                </a:cubicBezTo>
                <a:cubicBezTo>
                  <a:pt x="45" y="38"/>
                  <a:pt x="38" y="45"/>
                  <a:pt x="32" y="52"/>
                </a:cubicBezTo>
                <a:cubicBezTo>
                  <a:pt x="41" y="65"/>
                  <a:pt x="44" y="81"/>
                  <a:pt x="38" y="97"/>
                </a:cubicBezTo>
                <a:cubicBezTo>
                  <a:pt x="31" y="112"/>
                  <a:pt x="17" y="121"/>
                  <a:pt x="2" y="123"/>
                </a:cubicBezTo>
                <a:cubicBezTo>
                  <a:pt x="0" y="134"/>
                  <a:pt x="0" y="146"/>
                  <a:pt x="1" y="157"/>
                </a:cubicBezTo>
                <a:cubicBezTo>
                  <a:pt x="16" y="159"/>
                  <a:pt x="29" y="169"/>
                  <a:pt x="35" y="184"/>
                </a:cubicBezTo>
                <a:cubicBezTo>
                  <a:pt x="41" y="198"/>
                  <a:pt x="38" y="214"/>
                  <a:pt x="29" y="226"/>
                </a:cubicBezTo>
                <a:cubicBezTo>
                  <a:pt x="36" y="235"/>
                  <a:pt x="44" y="244"/>
                  <a:pt x="53" y="251"/>
                </a:cubicBezTo>
                <a:cubicBezTo>
                  <a:pt x="65" y="242"/>
                  <a:pt x="81" y="240"/>
                  <a:pt x="96" y="246"/>
                </a:cubicBezTo>
                <a:cubicBezTo>
                  <a:pt x="111" y="252"/>
                  <a:pt x="120" y="266"/>
                  <a:pt x="122" y="280"/>
                </a:cubicBezTo>
                <a:cubicBezTo>
                  <a:pt x="135" y="282"/>
                  <a:pt x="148" y="282"/>
                  <a:pt x="161" y="280"/>
                </a:cubicBezTo>
                <a:cubicBezTo>
                  <a:pt x="164" y="268"/>
                  <a:pt x="173" y="257"/>
                  <a:pt x="187" y="251"/>
                </a:cubicBezTo>
                <a:cubicBezTo>
                  <a:pt x="200" y="246"/>
                  <a:pt x="213" y="248"/>
                  <a:pt x="225" y="254"/>
                </a:cubicBezTo>
                <a:cubicBezTo>
                  <a:pt x="234" y="247"/>
                  <a:pt x="243" y="239"/>
                  <a:pt x="251" y="229"/>
                </a:cubicBezTo>
                <a:cubicBezTo>
                  <a:pt x="242" y="217"/>
                  <a:pt x="239" y="201"/>
                  <a:pt x="245" y="186"/>
                </a:cubicBezTo>
                <a:cubicBezTo>
                  <a:pt x="252" y="171"/>
                  <a:pt x="266" y="161"/>
                  <a:pt x="281" y="160"/>
                </a:cubicBezTo>
                <a:cubicBezTo>
                  <a:pt x="282" y="149"/>
                  <a:pt x="282" y="139"/>
                  <a:pt x="281" y="129"/>
                </a:cubicBezTo>
                <a:close/>
                <a:moveTo>
                  <a:pt x="192" y="163"/>
                </a:moveTo>
                <a:cubicBezTo>
                  <a:pt x="180" y="191"/>
                  <a:pt x="147" y="204"/>
                  <a:pt x="119" y="192"/>
                </a:cubicBezTo>
                <a:cubicBezTo>
                  <a:pt x="91" y="180"/>
                  <a:pt x="78" y="147"/>
                  <a:pt x="90" y="119"/>
                </a:cubicBezTo>
                <a:cubicBezTo>
                  <a:pt x="102" y="91"/>
                  <a:pt x="135" y="78"/>
                  <a:pt x="163" y="90"/>
                </a:cubicBezTo>
                <a:cubicBezTo>
                  <a:pt x="191" y="102"/>
                  <a:pt x="204" y="135"/>
                  <a:pt x="192" y="163"/>
                </a:cubicBezTo>
                <a:close/>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简粗黑" charset="0"/>
              <a:ea typeface="微软简粗黑" charset="0"/>
              <a:cs typeface="+mn-ea"/>
              <a:sym typeface="+mn-lt"/>
            </a:endParaRPr>
          </a:p>
        </p:txBody>
      </p:sp>
      <p:sp>
        <p:nvSpPr>
          <p:cNvPr id="58" name="矩形 57"/>
          <p:cNvSpPr/>
          <p:nvPr/>
        </p:nvSpPr>
        <p:spPr>
          <a:xfrm>
            <a:off x="728631" y="2640996"/>
            <a:ext cx="2665578" cy="594360"/>
          </a:xfrm>
          <a:prstGeom prst="rect">
            <a:avLst/>
          </a:prstGeom>
        </p:spPr>
        <p:txBody>
          <a:bodyPr wrap="square">
            <a:spAutoFit/>
          </a:bodyPr>
          <a:lstStyle/>
          <a:p>
            <a:pPr algn="r"/>
            <a:r>
              <a:rPr lang="en-US" altLang="zh-CN" sz="1100" dirty="0">
                <a:solidFill>
                  <a:schemeClr val="tx1"/>
                </a:solidFill>
                <a:latin typeface="微软简粗黑" charset="0"/>
                <a:ea typeface="微软简粗黑" charset="0"/>
                <a:cs typeface="+mn-ea"/>
                <a:sym typeface="+mn-lt"/>
              </a:rPr>
              <a:t>请在此粘贴或者输入您的文字内容请在此粘贴或者输入您的文字内容请在此粘贴或者输入您的文字内容</a:t>
            </a:r>
          </a:p>
        </p:txBody>
      </p:sp>
      <p:sp>
        <p:nvSpPr>
          <p:cNvPr id="59" name="矩形 58"/>
          <p:cNvSpPr/>
          <p:nvPr/>
        </p:nvSpPr>
        <p:spPr>
          <a:xfrm>
            <a:off x="728631" y="4721224"/>
            <a:ext cx="2665578" cy="594360"/>
          </a:xfrm>
          <a:prstGeom prst="rect">
            <a:avLst/>
          </a:prstGeom>
        </p:spPr>
        <p:txBody>
          <a:bodyPr wrap="square">
            <a:spAutoFit/>
          </a:bodyPr>
          <a:lstStyle/>
          <a:p>
            <a:pPr algn="r"/>
            <a:r>
              <a:rPr lang="en-US" altLang="zh-CN" sz="1100" dirty="0">
                <a:solidFill>
                  <a:schemeClr val="tx1"/>
                </a:solidFill>
                <a:latin typeface="微软简粗黑" charset="0"/>
                <a:ea typeface="微软简粗黑" charset="0"/>
                <a:cs typeface="+mn-ea"/>
                <a:sym typeface="+mn-lt"/>
              </a:rPr>
              <a:t>请在此粘贴或者输入您的文字内容请在此粘贴或者输入您的文字内容请在此粘贴或者输入您的文字内容</a:t>
            </a:r>
          </a:p>
        </p:txBody>
      </p:sp>
      <p:sp>
        <p:nvSpPr>
          <p:cNvPr id="60" name="椭圆 59"/>
          <p:cNvSpPr/>
          <p:nvPr/>
        </p:nvSpPr>
        <p:spPr>
          <a:xfrm>
            <a:off x="4014401" y="2848864"/>
            <a:ext cx="167425" cy="167425"/>
          </a:xfrm>
          <a:prstGeom prst="ellipse">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简粗黑" charset="0"/>
              <a:ea typeface="微软简粗黑" charset="0"/>
              <a:cs typeface="+mn-ea"/>
              <a:sym typeface="+mn-lt"/>
            </a:endParaRPr>
          </a:p>
        </p:txBody>
      </p:sp>
      <p:sp>
        <p:nvSpPr>
          <p:cNvPr id="61" name="椭圆 60"/>
          <p:cNvSpPr/>
          <p:nvPr/>
        </p:nvSpPr>
        <p:spPr>
          <a:xfrm>
            <a:off x="3988931" y="5021648"/>
            <a:ext cx="167425" cy="167425"/>
          </a:xfrm>
          <a:prstGeom prst="ellipse">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简粗黑" charset="0"/>
              <a:ea typeface="微软简粗黑" charset="0"/>
              <a:cs typeface="+mn-ea"/>
              <a:sym typeface="+mn-lt"/>
            </a:endParaRPr>
          </a:p>
        </p:txBody>
      </p:sp>
      <p:sp>
        <p:nvSpPr>
          <p:cNvPr id="62" name="椭圆 61"/>
          <p:cNvSpPr/>
          <p:nvPr/>
        </p:nvSpPr>
        <p:spPr>
          <a:xfrm>
            <a:off x="8454723" y="2854495"/>
            <a:ext cx="167425" cy="167425"/>
          </a:xfrm>
          <a:prstGeom prst="ellipse">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简粗黑" charset="0"/>
              <a:ea typeface="微软简粗黑" charset="0"/>
              <a:cs typeface="+mn-ea"/>
              <a:sym typeface="+mn-lt"/>
            </a:endParaRPr>
          </a:p>
        </p:txBody>
      </p:sp>
      <p:sp>
        <p:nvSpPr>
          <p:cNvPr id="63" name="椭圆 62"/>
          <p:cNvSpPr/>
          <p:nvPr/>
        </p:nvSpPr>
        <p:spPr>
          <a:xfrm>
            <a:off x="8473178" y="5048692"/>
            <a:ext cx="167425" cy="167425"/>
          </a:xfrm>
          <a:prstGeom prst="ellipse">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简粗黑" charset="0"/>
              <a:ea typeface="微软简粗黑" charset="0"/>
              <a:cs typeface="+mn-ea"/>
              <a:sym typeface="+mn-lt"/>
            </a:endParaRPr>
          </a:p>
        </p:txBody>
      </p:sp>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CA687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anose="020B0503020204020204" charset="-122"/>
                <a:ea typeface="微软雅黑" panose="020B050302020402020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64" name="矩形 63"/>
          <p:cNvSpPr/>
          <p:nvPr/>
        </p:nvSpPr>
        <p:spPr>
          <a:xfrm>
            <a:off x="761702" y="109554"/>
            <a:ext cx="2405380" cy="731520"/>
          </a:xfrm>
          <a:prstGeom prst="rect">
            <a:avLst/>
          </a:prstGeom>
        </p:spPr>
        <p:txBody>
          <a:bodyPr wrap="none">
            <a:spAutoFit/>
          </a:bodyPr>
          <a:lstStyle/>
          <a:p>
            <a:pPr>
              <a:lnSpc>
                <a:spcPct val="150000"/>
              </a:lnSpc>
            </a:pPr>
            <a:r>
              <a:rPr lang="en-US" altLang="zh-CN" sz="2800" dirty="0" smtClean="0">
                <a:solidFill>
                  <a:schemeClr val="bg1"/>
                </a:solidFill>
                <a:latin typeface="方正姚体" panose="02010601030101010101" charset="-122"/>
                <a:ea typeface="方正姚体" panose="02010601030101010101" charset="-122"/>
              </a:rPr>
              <a:t> </a:t>
            </a:r>
            <a:r>
              <a:rPr lang="zh-CN" altLang="en-US" sz="2800" dirty="0" smtClean="0">
                <a:solidFill>
                  <a:schemeClr val="bg1"/>
                </a:solidFill>
                <a:latin typeface="方正姚体" panose="02010601030101010101" charset="-122"/>
                <a:ea typeface="方正姚体" panose="02010601030101010101" charset="-122"/>
              </a:rPr>
              <a:t>选题</a:t>
            </a:r>
            <a:r>
              <a:rPr lang="zh-CN" altLang="en-US" sz="2800" dirty="0">
                <a:solidFill>
                  <a:schemeClr val="bg1"/>
                </a:solidFill>
                <a:latin typeface="方正姚体" panose="02010601030101010101" charset="-122"/>
                <a:ea typeface="方正姚体" panose="02010601030101010101" charset="-122"/>
              </a:rPr>
              <a:t>背景概述</a:t>
            </a:r>
          </a:p>
        </p:txBody>
      </p:sp>
    </p:spTree>
    <p:custDataLst>
      <p:tags r:id="rId1"/>
    </p:custDataLst>
  </p:cSld>
  <p:clrMapOvr>
    <a:masterClrMapping/>
  </p:clrMapOvr>
  <p:transition advTm="4711">
    <p:cov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4" cstate="print"/>
          <a:stretch>
            <a:fillRect/>
          </a:stretch>
        </a:blipFill>
        <a:effectLst/>
      </p:bgPr>
    </p:bg>
    <p:spTree>
      <p:nvGrpSpPr>
        <p:cNvPr id="1" name=""/>
        <p:cNvGrpSpPr/>
        <p:nvPr/>
      </p:nvGrpSpPr>
      <p:grpSpPr>
        <a:xfrm>
          <a:off x="0" y="0"/>
          <a:ext cx="0" cy="0"/>
          <a:chOff x="0" y="0"/>
          <a:chExt cx="0" cy="0"/>
        </a:xfrm>
      </p:grpSpPr>
      <p:grpSp>
        <p:nvGrpSpPr>
          <p:cNvPr id="4" name="组合 3"/>
          <p:cNvGrpSpPr/>
          <p:nvPr/>
        </p:nvGrpSpPr>
        <p:grpSpPr>
          <a:xfrm>
            <a:off x="9526905" y="6060440"/>
            <a:ext cx="1884680" cy="192405"/>
            <a:chOff x="4843463" y="4520714"/>
            <a:chExt cx="2520286" cy="257175"/>
          </a:xfrm>
          <a:solidFill>
            <a:schemeClr val="bg1"/>
          </a:solidFill>
        </p:grpSpPr>
        <p:sp>
          <p:nvSpPr>
            <p:cNvPr id="5" name="椭圆 4"/>
            <p:cNvSpPr/>
            <p:nvPr/>
          </p:nvSpPr>
          <p:spPr>
            <a:xfrm>
              <a:off x="4843463" y="4520714"/>
              <a:ext cx="257175" cy="257175"/>
            </a:xfrm>
            <a:prstGeom prst="ellipse">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5296085" y="4520714"/>
              <a:ext cx="257175" cy="2571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5748707" y="4520714"/>
              <a:ext cx="257175" cy="257175"/>
            </a:xfrm>
            <a:prstGeom prst="ellipse">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6201329" y="4520714"/>
              <a:ext cx="257175" cy="2571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6653951" y="4520714"/>
              <a:ext cx="257175" cy="257175"/>
            </a:xfrm>
            <a:prstGeom prst="ellipse">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7106574" y="4520714"/>
              <a:ext cx="257175" cy="2571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5739130" y="2261870"/>
            <a:ext cx="5951220" cy="853440"/>
          </a:xfrm>
          <a:prstGeom prst="rect">
            <a:avLst/>
          </a:prstGeom>
          <a:noFill/>
        </p:spPr>
        <p:txBody>
          <a:bodyPr wrap="square" rtlCol="0">
            <a:spAutoFit/>
          </a:bodyPr>
          <a:lstStyle/>
          <a:p>
            <a:pPr algn="r"/>
            <a:r>
              <a:rPr lang="zh-CN" altLang="en-US" sz="5000" dirty="0">
                <a:solidFill>
                  <a:schemeClr val="bg1"/>
                </a:solidFill>
                <a:effectLst>
                  <a:outerShdw blurRad="38100" dist="38100" dir="2700000" algn="tl">
                    <a:srgbClr val="000000">
                      <a:alpha val="43137"/>
                    </a:srgbClr>
                  </a:outerShdw>
                </a:effectLst>
                <a:latin typeface="方正姚体" panose="02010601030101010101" charset="-122"/>
                <a:ea typeface="方正姚体" panose="02010601030101010101" charset="-122"/>
                <a:cs typeface="+mn-ea"/>
                <a:sym typeface="+mn-lt"/>
              </a:rPr>
              <a:t>感谢您的</a:t>
            </a:r>
            <a:r>
              <a:rPr lang="zh-CN" altLang="en-US" sz="5000" dirty="0">
                <a:solidFill>
                  <a:srgbClr val="CA687F"/>
                </a:solidFill>
                <a:effectLst>
                  <a:outerShdw blurRad="38100" dist="38100" dir="2700000" algn="tl">
                    <a:srgbClr val="000000">
                      <a:alpha val="43137"/>
                    </a:srgbClr>
                  </a:outerShdw>
                </a:effectLst>
                <a:latin typeface="方正姚体" panose="02010601030101010101" charset="-122"/>
                <a:ea typeface="方正姚体" panose="02010601030101010101" charset="-122"/>
                <a:cs typeface="+mn-ea"/>
                <a:sym typeface="+mn-lt"/>
              </a:rPr>
              <a:t>下载观看</a:t>
            </a:r>
          </a:p>
        </p:txBody>
      </p:sp>
      <p:sp>
        <p:nvSpPr>
          <p:cNvPr id="13" name="文本框 12"/>
          <p:cNvSpPr txBox="1"/>
          <p:nvPr/>
        </p:nvSpPr>
        <p:spPr>
          <a:xfrm>
            <a:off x="4965700" y="3161030"/>
            <a:ext cx="6543040" cy="594995"/>
          </a:xfrm>
          <a:prstGeom prst="rect">
            <a:avLst/>
          </a:prstGeom>
          <a:noFill/>
        </p:spPr>
        <p:txBody>
          <a:bodyPr wrap="square" rtlCol="0">
            <a:spAutoFit/>
          </a:bodyPr>
          <a:lstStyle/>
          <a:p>
            <a:pPr algn="r"/>
            <a:r>
              <a:rPr lang="en-US" altLang="zh-CN" sz="1500" dirty="0">
                <a:solidFill>
                  <a:schemeClr val="bg1"/>
                </a:solidFill>
                <a:latin typeface="Vani" panose="020B0502040204020203" charset="0"/>
                <a:cs typeface="+mn-ea"/>
                <a:sym typeface="+mn-lt"/>
              </a:rPr>
              <a:t>Curabitur vitae magna ligula. Sed dictum </a:t>
            </a:r>
            <a:endParaRPr lang="en-US" altLang="zh-CN" sz="1500" dirty="0" smtClean="0">
              <a:solidFill>
                <a:schemeClr val="bg1"/>
              </a:solidFill>
              <a:latin typeface="Vani" panose="020B0502040204020203" charset="0"/>
              <a:cs typeface="+mn-ea"/>
              <a:sym typeface="+mn-lt"/>
            </a:endParaRPr>
          </a:p>
          <a:p>
            <a:pPr algn="r"/>
            <a:r>
              <a:rPr lang="en-US" altLang="zh-CN" sz="1500" dirty="0" smtClean="0">
                <a:solidFill>
                  <a:schemeClr val="bg1"/>
                </a:solidFill>
                <a:latin typeface="Vani" panose="020B0502040204020203" charset="0"/>
                <a:cs typeface="+mn-ea"/>
                <a:sym typeface="+mn-lt"/>
              </a:rPr>
              <a:t>finibus </a:t>
            </a:r>
            <a:r>
              <a:rPr lang="en-US" altLang="zh-CN" sz="1500" dirty="0">
                <a:solidFill>
                  <a:schemeClr val="bg1"/>
                </a:solidFill>
                <a:latin typeface="Vani" panose="020B0502040204020203" charset="0"/>
                <a:cs typeface="+mn-ea"/>
                <a:sym typeface="+mn-lt"/>
              </a:rPr>
              <a:t>vitae nunc egestas.</a:t>
            </a:r>
          </a:p>
        </p:txBody>
      </p:sp>
    </p:spTree>
    <p:custDataLst>
      <p:tags r:id="rId1"/>
    </p:custDataLst>
  </p:cSld>
  <p:clrMapOvr>
    <a:masterClrMapping/>
  </p:clrMapOvr>
  <p:transition advTm="3526">
    <p:blinds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4" cstate="print"/>
          <a:stretch>
            <a:fillRect/>
          </a:stretch>
        </a:blipFill>
        <a:effectLst/>
      </p:bgPr>
    </p:bg>
    <p:spTree>
      <p:nvGrpSpPr>
        <p:cNvPr id="1" name=""/>
        <p:cNvGrpSpPr/>
        <p:nvPr/>
      </p:nvGrpSpPr>
      <p:grpSpPr>
        <a:xfrm>
          <a:off x="0" y="0"/>
          <a:ext cx="0" cy="0"/>
          <a:chOff x="0" y="0"/>
          <a:chExt cx="0" cy="0"/>
        </a:xfrm>
      </p:grpSpPr>
      <p:sp>
        <p:nvSpPr>
          <p:cNvPr id="2" name="椭圆 1"/>
          <p:cNvSpPr/>
          <p:nvPr/>
        </p:nvSpPr>
        <p:spPr>
          <a:xfrm>
            <a:off x="2719070" y="3231515"/>
            <a:ext cx="2453640" cy="2453640"/>
          </a:xfrm>
          <a:prstGeom prst="ellipse">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4380125" y="4892570"/>
            <a:ext cx="792585" cy="792585"/>
          </a:xfrm>
          <a:prstGeom prst="ellips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MH_Others_1"/>
          <p:cNvSpPr txBox="1"/>
          <p:nvPr>
            <p:custDataLst>
              <p:tags r:id="rId1"/>
            </p:custDataLst>
          </p:nvPr>
        </p:nvSpPr>
        <p:spPr>
          <a:xfrm>
            <a:off x="1968156" y="4034366"/>
            <a:ext cx="3955467" cy="847938"/>
          </a:xfrm>
          <a:prstGeom prst="rect">
            <a:avLst/>
          </a:prstGeom>
          <a:noFill/>
        </p:spPr>
        <p:txBody>
          <a:bodyPr wrap="square" rtlCol="0">
            <a:noAutofit/>
          </a:bodyPr>
          <a:lstStyle/>
          <a:p>
            <a:pPr algn="ctr"/>
            <a:r>
              <a:rPr lang="en-US" altLang="zh-CN" sz="4400" dirty="0">
                <a:solidFill>
                  <a:schemeClr val="bg1"/>
                </a:solidFill>
                <a:effectLst>
                  <a:outerShdw blurRad="38100" dist="38100" dir="2700000" algn="tl">
                    <a:srgbClr val="000000">
                      <a:alpha val="43137"/>
                    </a:srgbClr>
                  </a:outerShdw>
                </a:effectLst>
                <a:cs typeface="+mn-ea"/>
                <a:sym typeface="+mn-lt"/>
              </a:rPr>
              <a:t>PART </a:t>
            </a:r>
            <a:r>
              <a:rPr lang="en-US" sz="4400" dirty="0">
                <a:solidFill>
                  <a:schemeClr val="bg1"/>
                </a:solidFill>
                <a:effectLst>
                  <a:outerShdw blurRad="38100" dist="38100" dir="2700000" algn="tl">
                    <a:srgbClr val="000000">
                      <a:alpha val="43137"/>
                    </a:srgbClr>
                  </a:outerShdw>
                </a:effectLst>
                <a:cs typeface="+mn-ea"/>
                <a:sym typeface="+mn-lt"/>
              </a:rPr>
              <a:t>1</a:t>
            </a:r>
          </a:p>
        </p:txBody>
      </p:sp>
      <p:sp>
        <p:nvSpPr>
          <p:cNvPr id="8" name="文本框 7"/>
          <p:cNvSpPr txBox="1"/>
          <p:nvPr/>
        </p:nvSpPr>
        <p:spPr>
          <a:xfrm>
            <a:off x="5923622" y="4661737"/>
            <a:ext cx="6318345" cy="461665"/>
          </a:xfrm>
          <a:prstGeom prst="rect">
            <a:avLst/>
          </a:prstGeom>
          <a:noFill/>
        </p:spPr>
        <p:txBody>
          <a:bodyPr wrap="square" rtlCol="0">
            <a:spAutoFit/>
          </a:bodyPr>
          <a:lstStyle/>
          <a:p>
            <a:r>
              <a:rPr lang="en-US" altLang="zh-CN" sz="1200" dirty="0">
                <a:solidFill>
                  <a:schemeClr val="bg1"/>
                </a:solidFill>
                <a:cs typeface="+mn-ea"/>
                <a:sym typeface="+mn-lt"/>
              </a:rPr>
              <a:t>Curabitur vitae magna eleifend at viverraligula. Sed dictum finibus vitae </a:t>
            </a:r>
            <a:r>
              <a:rPr lang="en-US" altLang="zh-CN" sz="1200" dirty="0" smtClean="0">
                <a:solidFill>
                  <a:schemeClr val="bg1"/>
                </a:solidFill>
                <a:cs typeface="+mn-ea"/>
                <a:sym typeface="+mn-lt"/>
              </a:rPr>
              <a:t>nunc</a:t>
            </a:r>
          </a:p>
          <a:p>
            <a:r>
              <a:rPr lang="en-US" altLang="zh-CN" sz="1200" dirty="0" smtClean="0">
                <a:solidFill>
                  <a:schemeClr val="bg1"/>
                </a:solidFill>
                <a:cs typeface="+mn-ea"/>
                <a:sym typeface="+mn-lt"/>
              </a:rPr>
              <a:t> </a:t>
            </a:r>
            <a:r>
              <a:rPr lang="en-US" altLang="zh-CN" sz="1200" dirty="0">
                <a:solidFill>
                  <a:schemeClr val="bg1"/>
                </a:solidFill>
                <a:cs typeface="+mn-ea"/>
                <a:sym typeface="+mn-lt"/>
              </a:rPr>
              <a:t>egestas.</a:t>
            </a:r>
          </a:p>
        </p:txBody>
      </p:sp>
      <p:sp>
        <p:nvSpPr>
          <p:cNvPr id="7" name="矩形 6"/>
          <p:cNvSpPr/>
          <p:nvPr/>
        </p:nvSpPr>
        <p:spPr>
          <a:xfrm>
            <a:off x="5923623" y="4340049"/>
            <a:ext cx="2225040" cy="396240"/>
          </a:xfrm>
          <a:prstGeom prst="rect">
            <a:avLst/>
          </a:prstGeom>
        </p:spPr>
        <p:txBody>
          <a:bodyPr wrap="none">
            <a:spAutoFit/>
          </a:bodyPr>
          <a:lstStyle/>
          <a:p>
            <a:pPr algn="l"/>
            <a:r>
              <a:rPr lang="en-US" altLang="zh-CN" sz="2000" b="1" dirty="0" err="1">
                <a:solidFill>
                  <a:schemeClr val="bg1"/>
                </a:solidFill>
                <a:cs typeface="+mn-ea"/>
                <a:sym typeface="+mn-lt"/>
              </a:rPr>
              <a:t>单击此处添加标题</a:t>
            </a:r>
            <a:endParaRPr lang="en-US" altLang="zh-CN" sz="2000" b="1" dirty="0">
              <a:solidFill>
                <a:schemeClr val="bg1"/>
              </a:solidFill>
              <a:cs typeface="+mn-ea"/>
              <a:sym typeface="+mn-lt"/>
            </a:endParaRPr>
          </a:p>
        </p:txBody>
      </p:sp>
    </p:spTree>
  </p:cSld>
  <p:clrMapOvr>
    <a:masterClrMapping/>
  </p:clrMapOvr>
  <p:transition advTm="3385">
    <p:cover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CA687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anose="020B0503020204020204" charset="-122"/>
                <a:ea typeface="微软雅黑" panose="020B050302020402020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 name="矩形 1"/>
          <p:cNvSpPr/>
          <p:nvPr/>
        </p:nvSpPr>
        <p:spPr>
          <a:xfrm>
            <a:off x="761702" y="109554"/>
            <a:ext cx="2405380" cy="731520"/>
          </a:xfrm>
          <a:prstGeom prst="rect">
            <a:avLst/>
          </a:prstGeom>
        </p:spPr>
        <p:txBody>
          <a:bodyPr wrap="none">
            <a:spAutoFit/>
          </a:bodyPr>
          <a:lstStyle/>
          <a:p>
            <a:pPr>
              <a:lnSpc>
                <a:spcPct val="150000"/>
              </a:lnSpc>
            </a:pPr>
            <a:r>
              <a:rPr lang="en-US" altLang="zh-CN" sz="2800" dirty="0" smtClean="0">
                <a:solidFill>
                  <a:schemeClr val="bg1"/>
                </a:solidFill>
                <a:latin typeface="方正姚体" panose="02010601030101010101" charset="-122"/>
                <a:ea typeface="方正姚体" panose="02010601030101010101" charset="-122"/>
              </a:rPr>
              <a:t> </a:t>
            </a:r>
            <a:r>
              <a:rPr lang="zh-CN" altLang="en-US" sz="2800" dirty="0" smtClean="0">
                <a:solidFill>
                  <a:schemeClr val="bg1"/>
                </a:solidFill>
                <a:latin typeface="方正姚体" panose="02010601030101010101" charset="-122"/>
                <a:ea typeface="方正姚体" panose="02010601030101010101" charset="-122"/>
              </a:rPr>
              <a:t>选题</a:t>
            </a:r>
            <a:r>
              <a:rPr lang="zh-CN" altLang="en-US" sz="2800" dirty="0">
                <a:solidFill>
                  <a:schemeClr val="bg1"/>
                </a:solidFill>
                <a:latin typeface="方正姚体" panose="02010601030101010101" charset="-122"/>
                <a:ea typeface="方正姚体" panose="02010601030101010101" charset="-122"/>
              </a:rPr>
              <a:t>背景概述</a:t>
            </a:r>
          </a:p>
        </p:txBody>
      </p:sp>
      <p:sp>
        <p:nvSpPr>
          <p:cNvPr id="3" name="矩形 2"/>
          <p:cNvSpPr/>
          <p:nvPr/>
        </p:nvSpPr>
        <p:spPr>
          <a:xfrm>
            <a:off x="6067425" y="3924555"/>
            <a:ext cx="5095875" cy="1194027"/>
          </a:xfrm>
          <a:prstGeom prst="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9" name="矩形 8"/>
          <p:cNvSpPr/>
          <p:nvPr/>
        </p:nvSpPr>
        <p:spPr>
          <a:xfrm>
            <a:off x="904272" y="1396286"/>
            <a:ext cx="3185270" cy="4768370"/>
          </a:xfrm>
          <a:prstGeom prst="rect">
            <a:avLst/>
          </a:prstGeom>
          <a:blipFill rotWithShape="1">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0" name="任意多边形: 形状 9"/>
          <p:cNvSpPr/>
          <p:nvPr/>
        </p:nvSpPr>
        <p:spPr>
          <a:xfrm>
            <a:off x="6418965" y="3147459"/>
            <a:ext cx="453968" cy="429423"/>
          </a:xfrm>
          <a:custGeom>
            <a:avLst/>
            <a:gdLst/>
            <a:ahLst/>
            <a:cxnLst/>
            <a:rect l="l" t="t" r="r" b="b"/>
            <a:pathLst>
              <a:path w="474083" h="448447">
                <a:moveTo>
                  <a:pt x="180284" y="54053"/>
                </a:moveTo>
                <a:cubicBezTo>
                  <a:pt x="164963" y="54440"/>
                  <a:pt x="152213" y="59723"/>
                  <a:pt x="142035" y="69902"/>
                </a:cubicBezTo>
                <a:cubicBezTo>
                  <a:pt x="131856" y="80081"/>
                  <a:pt x="126573" y="92830"/>
                  <a:pt x="126185" y="108151"/>
                </a:cubicBezTo>
                <a:cubicBezTo>
                  <a:pt x="126197" y="112243"/>
                  <a:pt x="126667" y="116246"/>
                  <a:pt x="127594" y="120162"/>
                </a:cubicBezTo>
                <a:cubicBezTo>
                  <a:pt x="128522" y="124077"/>
                  <a:pt x="129836" y="127869"/>
                  <a:pt x="131539" y="131538"/>
                </a:cubicBezTo>
                <a:cubicBezTo>
                  <a:pt x="127870" y="129836"/>
                  <a:pt x="124078" y="128521"/>
                  <a:pt x="120162" y="127593"/>
                </a:cubicBezTo>
                <a:cubicBezTo>
                  <a:pt x="116247" y="126666"/>
                  <a:pt x="112244" y="126196"/>
                  <a:pt x="108152" y="126184"/>
                </a:cubicBezTo>
                <a:cubicBezTo>
                  <a:pt x="92831" y="126572"/>
                  <a:pt x="80081" y="131855"/>
                  <a:pt x="69902" y="142034"/>
                </a:cubicBezTo>
                <a:cubicBezTo>
                  <a:pt x="59724" y="152213"/>
                  <a:pt x="54440" y="164962"/>
                  <a:pt x="54053" y="180284"/>
                </a:cubicBezTo>
                <a:cubicBezTo>
                  <a:pt x="54440" y="195605"/>
                  <a:pt x="59724" y="208355"/>
                  <a:pt x="69902" y="218533"/>
                </a:cubicBezTo>
                <a:cubicBezTo>
                  <a:pt x="80081" y="228712"/>
                  <a:pt x="92831" y="233995"/>
                  <a:pt x="108152" y="234383"/>
                </a:cubicBezTo>
                <a:cubicBezTo>
                  <a:pt x="123473" y="233995"/>
                  <a:pt x="136223" y="228712"/>
                  <a:pt x="146402" y="218533"/>
                </a:cubicBezTo>
                <a:cubicBezTo>
                  <a:pt x="156581" y="208355"/>
                  <a:pt x="161864" y="195605"/>
                  <a:pt x="162251" y="180284"/>
                </a:cubicBezTo>
                <a:cubicBezTo>
                  <a:pt x="162240" y="176192"/>
                  <a:pt x="161770" y="172189"/>
                  <a:pt x="160842" y="168273"/>
                </a:cubicBezTo>
                <a:cubicBezTo>
                  <a:pt x="159915" y="164358"/>
                  <a:pt x="158600" y="160566"/>
                  <a:pt x="156898" y="156897"/>
                </a:cubicBezTo>
                <a:cubicBezTo>
                  <a:pt x="160567" y="158599"/>
                  <a:pt x="164359" y="159914"/>
                  <a:pt x="168274" y="160842"/>
                </a:cubicBezTo>
                <a:cubicBezTo>
                  <a:pt x="172189" y="161769"/>
                  <a:pt x="176193" y="162239"/>
                  <a:pt x="180284" y="162250"/>
                </a:cubicBezTo>
                <a:cubicBezTo>
                  <a:pt x="195605" y="161863"/>
                  <a:pt x="208355" y="156580"/>
                  <a:pt x="218534" y="146401"/>
                </a:cubicBezTo>
                <a:cubicBezTo>
                  <a:pt x="228712" y="136222"/>
                  <a:pt x="233995" y="123472"/>
                  <a:pt x="234383" y="108151"/>
                </a:cubicBezTo>
                <a:cubicBezTo>
                  <a:pt x="233995" y="92830"/>
                  <a:pt x="228712" y="80081"/>
                  <a:pt x="218534" y="69902"/>
                </a:cubicBezTo>
                <a:cubicBezTo>
                  <a:pt x="208355" y="59723"/>
                  <a:pt x="195605" y="54440"/>
                  <a:pt x="180284" y="54053"/>
                </a:cubicBezTo>
                <a:close/>
                <a:moveTo>
                  <a:pt x="184793" y="0"/>
                </a:moveTo>
                <a:cubicBezTo>
                  <a:pt x="205318" y="142"/>
                  <a:pt x="223331" y="4549"/>
                  <a:pt x="238833" y="13222"/>
                </a:cubicBezTo>
                <a:cubicBezTo>
                  <a:pt x="254335" y="21895"/>
                  <a:pt x="266441" y="33980"/>
                  <a:pt x="275151" y="49477"/>
                </a:cubicBezTo>
                <a:cubicBezTo>
                  <a:pt x="283860" y="64974"/>
                  <a:pt x="288289" y="83029"/>
                  <a:pt x="288436" y="103643"/>
                </a:cubicBezTo>
                <a:cubicBezTo>
                  <a:pt x="288272" y="122351"/>
                  <a:pt x="284870" y="140443"/>
                  <a:pt x="278231" y="157918"/>
                </a:cubicBezTo>
                <a:cubicBezTo>
                  <a:pt x="271591" y="175394"/>
                  <a:pt x="262700" y="191584"/>
                  <a:pt x="251556" y="206488"/>
                </a:cubicBezTo>
                <a:lnTo>
                  <a:pt x="351539" y="306465"/>
                </a:lnTo>
                <a:lnTo>
                  <a:pt x="378583" y="279427"/>
                </a:lnTo>
                <a:cubicBezTo>
                  <a:pt x="376321" y="277256"/>
                  <a:pt x="372645" y="273809"/>
                  <a:pt x="367555" y="269084"/>
                </a:cubicBezTo>
                <a:cubicBezTo>
                  <a:pt x="362465" y="264358"/>
                  <a:pt x="357704" y="259555"/>
                  <a:pt x="353271" y="254674"/>
                </a:cubicBezTo>
                <a:cubicBezTo>
                  <a:pt x="348839" y="249792"/>
                  <a:pt x="346477" y="246031"/>
                  <a:pt x="346187" y="243392"/>
                </a:cubicBezTo>
                <a:cubicBezTo>
                  <a:pt x="346467" y="240953"/>
                  <a:pt x="348786" y="237194"/>
                  <a:pt x="353146" y="232115"/>
                </a:cubicBezTo>
                <a:cubicBezTo>
                  <a:pt x="357505" y="227036"/>
                  <a:pt x="362225" y="222316"/>
                  <a:pt x="367305" y="217956"/>
                </a:cubicBezTo>
                <a:cubicBezTo>
                  <a:pt x="372384" y="213596"/>
                  <a:pt x="376144" y="211276"/>
                  <a:pt x="378583" y="210996"/>
                </a:cubicBezTo>
                <a:cubicBezTo>
                  <a:pt x="379734" y="211008"/>
                  <a:pt x="380884" y="211266"/>
                  <a:pt x="382034" y="211771"/>
                </a:cubicBezTo>
                <a:cubicBezTo>
                  <a:pt x="383185" y="212276"/>
                  <a:pt x="384194" y="212957"/>
                  <a:pt x="385063" y="213814"/>
                </a:cubicBezTo>
                <a:cubicBezTo>
                  <a:pt x="388051" y="216757"/>
                  <a:pt x="394153" y="222666"/>
                  <a:pt x="403369" y="231540"/>
                </a:cubicBezTo>
                <a:cubicBezTo>
                  <a:pt x="412586" y="240414"/>
                  <a:pt x="422623" y="250229"/>
                  <a:pt x="433482" y="260985"/>
                </a:cubicBezTo>
                <a:cubicBezTo>
                  <a:pt x="444340" y="271742"/>
                  <a:pt x="453726" y="281416"/>
                  <a:pt x="461639" y="290008"/>
                </a:cubicBezTo>
                <a:cubicBezTo>
                  <a:pt x="469553" y="298600"/>
                  <a:pt x="473701" y="304086"/>
                  <a:pt x="474083" y="306465"/>
                </a:cubicBezTo>
                <a:cubicBezTo>
                  <a:pt x="473803" y="308905"/>
                  <a:pt x="471483" y="312665"/>
                  <a:pt x="467124" y="317744"/>
                </a:cubicBezTo>
                <a:cubicBezTo>
                  <a:pt x="462764" y="322824"/>
                  <a:pt x="458045" y="327543"/>
                  <a:pt x="452965" y="331903"/>
                </a:cubicBezTo>
                <a:cubicBezTo>
                  <a:pt x="447886" y="336262"/>
                  <a:pt x="444126" y="338582"/>
                  <a:pt x="441686" y="338862"/>
                </a:cubicBezTo>
                <a:cubicBezTo>
                  <a:pt x="439045" y="338572"/>
                  <a:pt x="435282" y="336210"/>
                  <a:pt x="430397" y="331777"/>
                </a:cubicBezTo>
                <a:cubicBezTo>
                  <a:pt x="425512" y="327345"/>
                  <a:pt x="420706" y="322584"/>
                  <a:pt x="415978" y="317494"/>
                </a:cubicBezTo>
                <a:cubicBezTo>
                  <a:pt x="411250" y="312404"/>
                  <a:pt x="407800" y="308728"/>
                  <a:pt x="405628" y="306465"/>
                </a:cubicBezTo>
                <a:lnTo>
                  <a:pt x="378583" y="333510"/>
                </a:lnTo>
                <a:lnTo>
                  <a:pt x="440560" y="395486"/>
                </a:lnTo>
                <a:cubicBezTo>
                  <a:pt x="443107" y="398062"/>
                  <a:pt x="445055" y="401008"/>
                  <a:pt x="446405" y="404324"/>
                </a:cubicBezTo>
                <a:cubicBezTo>
                  <a:pt x="447755" y="407640"/>
                  <a:pt x="448436" y="411080"/>
                  <a:pt x="448448" y="414642"/>
                </a:cubicBezTo>
                <a:cubicBezTo>
                  <a:pt x="448025" y="422953"/>
                  <a:pt x="444363" y="430559"/>
                  <a:pt x="437461" y="437461"/>
                </a:cubicBezTo>
                <a:cubicBezTo>
                  <a:pt x="430559" y="444363"/>
                  <a:pt x="422953" y="448025"/>
                  <a:pt x="414642" y="448447"/>
                </a:cubicBezTo>
                <a:cubicBezTo>
                  <a:pt x="411080" y="448436"/>
                  <a:pt x="407641" y="447755"/>
                  <a:pt x="404325" y="446405"/>
                </a:cubicBezTo>
                <a:cubicBezTo>
                  <a:pt x="401009" y="445055"/>
                  <a:pt x="398062" y="443107"/>
                  <a:pt x="395486" y="440559"/>
                </a:cubicBezTo>
                <a:lnTo>
                  <a:pt x="206489" y="251556"/>
                </a:lnTo>
                <a:cubicBezTo>
                  <a:pt x="191584" y="262700"/>
                  <a:pt x="175394" y="271591"/>
                  <a:pt x="157919" y="278231"/>
                </a:cubicBezTo>
                <a:cubicBezTo>
                  <a:pt x="140444" y="284870"/>
                  <a:pt x="122352" y="288272"/>
                  <a:pt x="103644" y="288436"/>
                </a:cubicBezTo>
                <a:cubicBezTo>
                  <a:pt x="83030" y="288288"/>
                  <a:pt x="64974" y="283860"/>
                  <a:pt x="49478" y="275150"/>
                </a:cubicBezTo>
                <a:cubicBezTo>
                  <a:pt x="33981" y="266441"/>
                  <a:pt x="21896" y="254335"/>
                  <a:pt x="13223" y="238833"/>
                </a:cubicBezTo>
                <a:cubicBezTo>
                  <a:pt x="4550" y="223331"/>
                  <a:pt x="142" y="205317"/>
                  <a:pt x="0" y="184792"/>
                </a:cubicBezTo>
                <a:cubicBezTo>
                  <a:pt x="240" y="161447"/>
                  <a:pt x="5533" y="138825"/>
                  <a:pt x="15877" y="116929"/>
                </a:cubicBezTo>
                <a:cubicBezTo>
                  <a:pt x="26222" y="95032"/>
                  <a:pt x="40176" y="75302"/>
                  <a:pt x="57739" y="57738"/>
                </a:cubicBezTo>
                <a:cubicBezTo>
                  <a:pt x="75302" y="40175"/>
                  <a:pt x="95032" y="26221"/>
                  <a:pt x="116929" y="15877"/>
                </a:cubicBezTo>
                <a:cubicBezTo>
                  <a:pt x="138826" y="5532"/>
                  <a:pt x="161447" y="240"/>
                  <a:pt x="184793" y="0"/>
                </a:cubicBezTo>
                <a:close/>
              </a:path>
            </a:pathLst>
          </a:custGeom>
          <a:solidFill>
            <a:srgbClr val="CA687F"/>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4000" dirty="0">
              <a:solidFill>
                <a:schemeClr val="tx1">
                  <a:lumMod val="85000"/>
                  <a:lumOff val="15000"/>
                </a:schemeClr>
              </a:solidFill>
            </a:endParaRPr>
          </a:p>
        </p:txBody>
      </p:sp>
      <p:sp>
        <p:nvSpPr>
          <p:cNvPr id="11" name="任意多边形: 形状 10"/>
          <p:cNvSpPr/>
          <p:nvPr/>
        </p:nvSpPr>
        <p:spPr>
          <a:xfrm>
            <a:off x="6424631" y="5459379"/>
            <a:ext cx="442637" cy="443175"/>
          </a:xfrm>
          <a:custGeom>
            <a:avLst/>
            <a:gdLst/>
            <a:ahLst/>
            <a:cxnLst/>
            <a:rect l="l" t="t" r="r" b="b"/>
            <a:pathLst>
              <a:path w="462251" h="462814">
                <a:moveTo>
                  <a:pt x="84225" y="360561"/>
                </a:moveTo>
                <a:cubicBezTo>
                  <a:pt x="79160" y="360696"/>
                  <a:pt x="74923" y="362469"/>
                  <a:pt x="71513" y="365878"/>
                </a:cubicBezTo>
                <a:cubicBezTo>
                  <a:pt x="68104" y="369288"/>
                  <a:pt x="66331" y="373525"/>
                  <a:pt x="66196" y="378589"/>
                </a:cubicBezTo>
                <a:cubicBezTo>
                  <a:pt x="66331" y="383654"/>
                  <a:pt x="68104" y="387891"/>
                  <a:pt x="71513" y="391301"/>
                </a:cubicBezTo>
                <a:cubicBezTo>
                  <a:pt x="74923" y="394710"/>
                  <a:pt x="79160" y="396483"/>
                  <a:pt x="84225" y="396618"/>
                </a:cubicBezTo>
                <a:cubicBezTo>
                  <a:pt x="89289" y="396483"/>
                  <a:pt x="93526" y="394710"/>
                  <a:pt x="96936" y="391301"/>
                </a:cubicBezTo>
                <a:cubicBezTo>
                  <a:pt x="100345" y="387891"/>
                  <a:pt x="102118" y="383654"/>
                  <a:pt x="102253" y="378589"/>
                </a:cubicBezTo>
                <a:cubicBezTo>
                  <a:pt x="102118" y="373525"/>
                  <a:pt x="100345" y="369288"/>
                  <a:pt x="96936" y="365878"/>
                </a:cubicBezTo>
                <a:cubicBezTo>
                  <a:pt x="93526" y="362469"/>
                  <a:pt x="89289" y="360696"/>
                  <a:pt x="84225" y="360561"/>
                </a:cubicBezTo>
                <a:close/>
                <a:moveTo>
                  <a:pt x="202534" y="179154"/>
                </a:moveTo>
                <a:cubicBezTo>
                  <a:pt x="210016" y="197763"/>
                  <a:pt x="220756" y="214066"/>
                  <a:pt x="234752" y="228062"/>
                </a:cubicBezTo>
                <a:cubicBezTo>
                  <a:pt x="248748" y="242058"/>
                  <a:pt x="265051" y="252798"/>
                  <a:pt x="283660" y="260280"/>
                </a:cubicBezTo>
                <a:lnTo>
                  <a:pt x="91548" y="452392"/>
                </a:lnTo>
                <a:cubicBezTo>
                  <a:pt x="88256" y="455661"/>
                  <a:pt x="84418" y="458208"/>
                  <a:pt x="80034" y="460033"/>
                </a:cubicBezTo>
                <a:cubicBezTo>
                  <a:pt x="75651" y="461858"/>
                  <a:pt x="71038" y="462785"/>
                  <a:pt x="66196" y="462814"/>
                </a:cubicBezTo>
                <a:cubicBezTo>
                  <a:pt x="61361" y="462785"/>
                  <a:pt x="56736" y="461858"/>
                  <a:pt x="52323" y="460033"/>
                </a:cubicBezTo>
                <a:cubicBezTo>
                  <a:pt x="47910" y="458208"/>
                  <a:pt x="43990" y="455661"/>
                  <a:pt x="40563" y="452392"/>
                </a:cubicBezTo>
                <a:lnTo>
                  <a:pt x="10704" y="421970"/>
                </a:lnTo>
                <a:cubicBezTo>
                  <a:pt x="7300" y="418677"/>
                  <a:pt x="4671" y="414839"/>
                  <a:pt x="2816" y="410456"/>
                </a:cubicBezTo>
                <a:cubicBezTo>
                  <a:pt x="962" y="406072"/>
                  <a:pt x="23" y="401459"/>
                  <a:pt x="0" y="396618"/>
                </a:cubicBezTo>
                <a:cubicBezTo>
                  <a:pt x="23" y="391782"/>
                  <a:pt x="962" y="387158"/>
                  <a:pt x="2816" y="382744"/>
                </a:cubicBezTo>
                <a:cubicBezTo>
                  <a:pt x="4671" y="378331"/>
                  <a:pt x="7300" y="374411"/>
                  <a:pt x="10704" y="370984"/>
                </a:cubicBezTo>
                <a:close/>
                <a:moveTo>
                  <a:pt x="336618" y="0"/>
                </a:moveTo>
                <a:cubicBezTo>
                  <a:pt x="347228" y="17"/>
                  <a:pt x="358402" y="1531"/>
                  <a:pt x="370139" y="4542"/>
                </a:cubicBezTo>
                <a:cubicBezTo>
                  <a:pt x="381876" y="7552"/>
                  <a:pt x="392204" y="11954"/>
                  <a:pt x="401124" y="17746"/>
                </a:cubicBezTo>
                <a:cubicBezTo>
                  <a:pt x="402545" y="18726"/>
                  <a:pt x="403648" y="19865"/>
                  <a:pt x="404434" y="21162"/>
                </a:cubicBezTo>
                <a:cubicBezTo>
                  <a:pt x="405221" y="22458"/>
                  <a:pt x="405620" y="23949"/>
                  <a:pt x="405632" y="25633"/>
                </a:cubicBezTo>
                <a:cubicBezTo>
                  <a:pt x="405602" y="27212"/>
                  <a:pt x="405168" y="28703"/>
                  <a:pt x="404329" y="30105"/>
                </a:cubicBezTo>
                <a:cubicBezTo>
                  <a:pt x="403489" y="31508"/>
                  <a:pt x="402421" y="32646"/>
                  <a:pt x="401124" y="33521"/>
                </a:cubicBezTo>
                <a:lnTo>
                  <a:pt x="318590" y="81126"/>
                </a:lnTo>
                <a:lnTo>
                  <a:pt x="318590" y="144224"/>
                </a:lnTo>
                <a:lnTo>
                  <a:pt x="372956" y="174365"/>
                </a:lnTo>
                <a:cubicBezTo>
                  <a:pt x="375581" y="172827"/>
                  <a:pt x="380805" y="169653"/>
                  <a:pt x="388629" y="164845"/>
                </a:cubicBezTo>
                <a:cubicBezTo>
                  <a:pt x="396452" y="160036"/>
                  <a:pt x="405066" y="154794"/>
                  <a:pt x="414469" y="149119"/>
                </a:cubicBezTo>
                <a:cubicBezTo>
                  <a:pt x="423873" y="143443"/>
                  <a:pt x="432258" y="138536"/>
                  <a:pt x="439623" y="134396"/>
                </a:cubicBezTo>
                <a:cubicBezTo>
                  <a:pt x="446989" y="130257"/>
                  <a:pt x="451527" y="128087"/>
                  <a:pt x="453237" y="127886"/>
                </a:cubicBezTo>
                <a:cubicBezTo>
                  <a:pt x="456077" y="127945"/>
                  <a:pt x="458284" y="128884"/>
                  <a:pt x="459857" y="130703"/>
                </a:cubicBezTo>
                <a:cubicBezTo>
                  <a:pt x="461429" y="132523"/>
                  <a:pt x="462228" y="134870"/>
                  <a:pt x="462251" y="137745"/>
                </a:cubicBezTo>
                <a:cubicBezTo>
                  <a:pt x="462175" y="142493"/>
                  <a:pt x="461482" y="147505"/>
                  <a:pt x="460174" y="152781"/>
                </a:cubicBezTo>
                <a:cubicBezTo>
                  <a:pt x="458865" y="158056"/>
                  <a:pt x="457398" y="162998"/>
                  <a:pt x="455772" y="167605"/>
                </a:cubicBezTo>
                <a:cubicBezTo>
                  <a:pt x="449700" y="184436"/>
                  <a:pt x="440717" y="199192"/>
                  <a:pt x="428824" y="211871"/>
                </a:cubicBezTo>
                <a:cubicBezTo>
                  <a:pt x="416930" y="224551"/>
                  <a:pt x="403065" y="234445"/>
                  <a:pt x="387228" y="241553"/>
                </a:cubicBezTo>
                <a:cubicBezTo>
                  <a:pt x="371391" y="248661"/>
                  <a:pt x="354521" y="252275"/>
                  <a:pt x="336618" y="252393"/>
                </a:cubicBezTo>
                <a:cubicBezTo>
                  <a:pt x="313156" y="252123"/>
                  <a:pt x="291942" y="246371"/>
                  <a:pt x="272977" y="235137"/>
                </a:cubicBezTo>
                <a:cubicBezTo>
                  <a:pt x="254012" y="223902"/>
                  <a:pt x="238912" y="208802"/>
                  <a:pt x="227677" y="189837"/>
                </a:cubicBezTo>
                <a:cubicBezTo>
                  <a:pt x="216443" y="170872"/>
                  <a:pt x="210691" y="149658"/>
                  <a:pt x="210421" y="126196"/>
                </a:cubicBezTo>
                <a:cubicBezTo>
                  <a:pt x="210691" y="102734"/>
                  <a:pt x="216443" y="81521"/>
                  <a:pt x="227677" y="62555"/>
                </a:cubicBezTo>
                <a:cubicBezTo>
                  <a:pt x="238912" y="43590"/>
                  <a:pt x="254012" y="28490"/>
                  <a:pt x="272977" y="17256"/>
                </a:cubicBezTo>
                <a:cubicBezTo>
                  <a:pt x="291942" y="6021"/>
                  <a:pt x="313156" y="269"/>
                  <a:pt x="336618" y="0"/>
                </a:cubicBezTo>
                <a:close/>
              </a:path>
            </a:pathLst>
          </a:custGeom>
          <a:solidFill>
            <a:srgbClr val="CA687F"/>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4000" dirty="0">
              <a:solidFill>
                <a:schemeClr val="tx1">
                  <a:lumMod val="85000"/>
                  <a:lumOff val="15000"/>
                </a:schemeClr>
              </a:solidFill>
            </a:endParaRPr>
          </a:p>
        </p:txBody>
      </p:sp>
      <p:sp>
        <p:nvSpPr>
          <p:cNvPr id="12" name="任意多边形: 形状 11"/>
          <p:cNvSpPr/>
          <p:nvPr/>
        </p:nvSpPr>
        <p:spPr>
          <a:xfrm>
            <a:off x="6425169" y="4300788"/>
            <a:ext cx="441560" cy="441560"/>
          </a:xfrm>
          <a:custGeom>
            <a:avLst/>
            <a:gdLst/>
            <a:ahLst/>
            <a:cxnLst/>
            <a:rect l="l" t="t" r="r" b="b"/>
            <a:pathLst>
              <a:path w="461125" h="461124">
                <a:moveTo>
                  <a:pt x="425069" y="180280"/>
                </a:moveTo>
                <a:lnTo>
                  <a:pt x="433519" y="207886"/>
                </a:lnTo>
                <a:lnTo>
                  <a:pt x="461125" y="216337"/>
                </a:lnTo>
                <a:lnTo>
                  <a:pt x="433519" y="224787"/>
                </a:lnTo>
                <a:lnTo>
                  <a:pt x="425069" y="252393"/>
                </a:lnTo>
                <a:lnTo>
                  <a:pt x="416618" y="224787"/>
                </a:lnTo>
                <a:lnTo>
                  <a:pt x="389012" y="216337"/>
                </a:lnTo>
                <a:lnTo>
                  <a:pt x="416618" y="207886"/>
                </a:lnTo>
                <a:close/>
                <a:moveTo>
                  <a:pt x="379998" y="50985"/>
                </a:moveTo>
                <a:lnTo>
                  <a:pt x="297463" y="133520"/>
                </a:lnTo>
                <a:lnTo>
                  <a:pt x="327604" y="163661"/>
                </a:lnTo>
                <a:lnTo>
                  <a:pt x="410139" y="81126"/>
                </a:lnTo>
                <a:close/>
                <a:moveTo>
                  <a:pt x="154647" y="18028"/>
                </a:moveTo>
                <a:lnTo>
                  <a:pt x="171549" y="73239"/>
                </a:lnTo>
                <a:lnTo>
                  <a:pt x="226760" y="90140"/>
                </a:lnTo>
                <a:lnTo>
                  <a:pt x="171549" y="107041"/>
                </a:lnTo>
                <a:lnTo>
                  <a:pt x="154647" y="162252"/>
                </a:lnTo>
                <a:lnTo>
                  <a:pt x="137746" y="107041"/>
                </a:lnTo>
                <a:lnTo>
                  <a:pt x="82535" y="90140"/>
                </a:lnTo>
                <a:lnTo>
                  <a:pt x="137746" y="73239"/>
                </a:lnTo>
                <a:close/>
                <a:moveTo>
                  <a:pt x="379998" y="7605"/>
                </a:moveTo>
                <a:cubicBezTo>
                  <a:pt x="382410" y="7605"/>
                  <a:pt x="384699" y="8028"/>
                  <a:pt x="386864" y="8873"/>
                </a:cubicBezTo>
                <a:cubicBezTo>
                  <a:pt x="389030" y="9718"/>
                  <a:pt x="390967" y="10985"/>
                  <a:pt x="392674" y="12675"/>
                </a:cubicBezTo>
                <a:lnTo>
                  <a:pt x="448449" y="68450"/>
                </a:lnTo>
                <a:cubicBezTo>
                  <a:pt x="450139" y="70158"/>
                  <a:pt x="451406" y="72094"/>
                  <a:pt x="452252" y="74260"/>
                </a:cubicBezTo>
                <a:cubicBezTo>
                  <a:pt x="453097" y="76425"/>
                  <a:pt x="453519" y="78714"/>
                  <a:pt x="453519" y="81126"/>
                </a:cubicBezTo>
                <a:cubicBezTo>
                  <a:pt x="453519" y="83538"/>
                  <a:pt x="453097" y="85827"/>
                  <a:pt x="452251" y="87992"/>
                </a:cubicBezTo>
                <a:cubicBezTo>
                  <a:pt x="451406" y="90158"/>
                  <a:pt x="450139" y="92094"/>
                  <a:pt x="448449" y="93802"/>
                </a:cubicBezTo>
                <a:lnTo>
                  <a:pt x="86197" y="456054"/>
                </a:lnTo>
                <a:cubicBezTo>
                  <a:pt x="84489" y="457744"/>
                  <a:pt x="82552" y="459012"/>
                  <a:pt x="80387" y="459857"/>
                </a:cubicBezTo>
                <a:cubicBezTo>
                  <a:pt x="78221" y="460702"/>
                  <a:pt x="75933" y="461124"/>
                  <a:pt x="73521" y="461124"/>
                </a:cubicBezTo>
                <a:cubicBezTo>
                  <a:pt x="71109" y="461124"/>
                  <a:pt x="68820" y="460702"/>
                  <a:pt x="66655" y="459857"/>
                </a:cubicBezTo>
                <a:cubicBezTo>
                  <a:pt x="64489" y="459012"/>
                  <a:pt x="62553" y="457744"/>
                  <a:pt x="60845" y="456054"/>
                </a:cubicBezTo>
                <a:lnTo>
                  <a:pt x="5070" y="400279"/>
                </a:lnTo>
                <a:cubicBezTo>
                  <a:pt x="3380" y="398572"/>
                  <a:pt x="2113" y="396635"/>
                  <a:pt x="1268" y="394470"/>
                </a:cubicBezTo>
                <a:cubicBezTo>
                  <a:pt x="423" y="392304"/>
                  <a:pt x="0" y="390015"/>
                  <a:pt x="0" y="387603"/>
                </a:cubicBezTo>
                <a:cubicBezTo>
                  <a:pt x="0" y="385191"/>
                  <a:pt x="423" y="382903"/>
                  <a:pt x="1268" y="380737"/>
                </a:cubicBezTo>
                <a:cubicBezTo>
                  <a:pt x="2113" y="378572"/>
                  <a:pt x="3380" y="376635"/>
                  <a:pt x="5070" y="374927"/>
                </a:cubicBezTo>
                <a:lnTo>
                  <a:pt x="367322" y="12675"/>
                </a:lnTo>
                <a:cubicBezTo>
                  <a:pt x="369030" y="10985"/>
                  <a:pt x="370967" y="9718"/>
                  <a:pt x="373132" y="8873"/>
                </a:cubicBezTo>
                <a:cubicBezTo>
                  <a:pt x="375298" y="8028"/>
                  <a:pt x="377586" y="7605"/>
                  <a:pt x="379998" y="7605"/>
                </a:cubicBezTo>
                <a:close/>
                <a:moveTo>
                  <a:pt x="244788" y="0"/>
                </a:moveTo>
                <a:lnTo>
                  <a:pt x="253238" y="27605"/>
                </a:lnTo>
                <a:lnTo>
                  <a:pt x="280844" y="36056"/>
                </a:lnTo>
                <a:lnTo>
                  <a:pt x="253238" y="44506"/>
                </a:lnTo>
                <a:lnTo>
                  <a:pt x="244788" y="72112"/>
                </a:lnTo>
                <a:lnTo>
                  <a:pt x="236337" y="44506"/>
                </a:lnTo>
                <a:lnTo>
                  <a:pt x="208731" y="36056"/>
                </a:lnTo>
                <a:lnTo>
                  <a:pt x="236337" y="27605"/>
                </a:lnTo>
                <a:close/>
                <a:moveTo>
                  <a:pt x="64507" y="0"/>
                </a:moveTo>
                <a:lnTo>
                  <a:pt x="72957" y="27605"/>
                </a:lnTo>
                <a:lnTo>
                  <a:pt x="100563" y="36056"/>
                </a:lnTo>
                <a:lnTo>
                  <a:pt x="72957" y="44506"/>
                </a:lnTo>
                <a:lnTo>
                  <a:pt x="64507" y="72112"/>
                </a:lnTo>
                <a:lnTo>
                  <a:pt x="56056" y="44506"/>
                </a:lnTo>
                <a:lnTo>
                  <a:pt x="28451" y="36056"/>
                </a:lnTo>
                <a:lnTo>
                  <a:pt x="56056" y="27605"/>
                </a:ln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4000" dirty="0">
              <a:solidFill>
                <a:schemeClr val="tx1">
                  <a:lumMod val="85000"/>
                  <a:lumOff val="15000"/>
                </a:schemeClr>
              </a:solidFill>
            </a:endParaRPr>
          </a:p>
        </p:txBody>
      </p:sp>
      <p:sp>
        <p:nvSpPr>
          <p:cNvPr id="15" name="矩形 14"/>
          <p:cNvSpPr/>
          <p:nvPr/>
        </p:nvSpPr>
        <p:spPr>
          <a:xfrm>
            <a:off x="4339872" y="1874998"/>
            <a:ext cx="4624663" cy="859155"/>
          </a:xfrm>
          <a:prstGeom prst="rect">
            <a:avLst/>
          </a:prstGeom>
        </p:spPr>
        <p:txBody>
          <a:bodyPr wrap="square">
            <a:spAutoFit/>
          </a:bodyPr>
          <a:lstStyle/>
          <a:p>
            <a:pPr algn="just" latinLnBrk="1">
              <a:lnSpc>
                <a:spcPct val="120000"/>
              </a:lnSpc>
              <a:spcBef>
                <a:spcPts val="300"/>
              </a:spcBef>
              <a:spcAft>
                <a:spcPts val="300"/>
              </a:spcAft>
            </a:pPr>
            <a:r>
              <a:rPr lang="en-US" altLang="zh-CN" sz="1400" kern="10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cxnSp>
        <p:nvCxnSpPr>
          <p:cNvPr id="16" name="直接连接符 15"/>
          <p:cNvCxnSpPr/>
          <p:nvPr/>
        </p:nvCxnSpPr>
        <p:spPr>
          <a:xfrm>
            <a:off x="4614736" y="1718239"/>
            <a:ext cx="403860" cy="0"/>
          </a:xfrm>
          <a:prstGeom prst="line">
            <a:avLst/>
          </a:prstGeom>
          <a:ln w="127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4339872" y="1396286"/>
            <a:ext cx="2309170" cy="530225"/>
          </a:xfrm>
          <a:prstGeom prst="rect">
            <a:avLst/>
          </a:prstGeom>
          <a:noFill/>
        </p:spPr>
        <p:txBody>
          <a:bodyPr wrap="square" rtlCol="0">
            <a:spAutoFit/>
          </a:bodyPr>
          <a:lstStyle/>
          <a:p>
            <a:pPr>
              <a:lnSpc>
                <a:spcPct val="120000"/>
              </a:lnSpc>
              <a:spcBef>
                <a:spcPts val="300"/>
              </a:spcBef>
              <a:spcAft>
                <a:spcPts val="300"/>
              </a:spcAft>
            </a:pPr>
            <a:r>
              <a:rPr lang="en-US" altLang="zh-CN" sz="2400" kern="100" dirty="0">
                <a:solidFill>
                  <a:schemeClr val="tx1"/>
                </a:solidFill>
                <a:latin typeface="微软雅黑" panose="020B0503020204020204" charset="-122"/>
                <a:ea typeface="微软雅黑" panose="020B0503020204020204" charset="-122"/>
              </a:rPr>
              <a:t>此处添加标题</a:t>
            </a:r>
          </a:p>
        </p:txBody>
      </p:sp>
      <p:sp>
        <p:nvSpPr>
          <p:cNvPr id="4" name="文本框 3"/>
          <p:cNvSpPr txBox="1"/>
          <p:nvPr/>
        </p:nvSpPr>
        <p:spPr>
          <a:xfrm>
            <a:off x="7068232" y="2878480"/>
            <a:ext cx="3094262" cy="457200"/>
          </a:xfrm>
          <a:prstGeom prst="rect">
            <a:avLst/>
          </a:prstGeom>
          <a:noFill/>
        </p:spPr>
        <p:txBody>
          <a:bodyPr wrap="square" rtlCol="0">
            <a:spAutoFit/>
          </a:bodyPr>
          <a:lstStyle/>
          <a:p>
            <a:pPr>
              <a:lnSpc>
                <a:spcPct val="120000"/>
              </a:lnSpc>
              <a:spcBef>
                <a:spcPts val="300"/>
              </a:spcBef>
              <a:spcAft>
                <a:spcPts val="300"/>
              </a:spcAft>
            </a:pPr>
            <a:r>
              <a:rPr lang="en-US" altLang="zh-CN" sz="2000" kern="100" dirty="0">
                <a:solidFill>
                  <a:schemeClr val="tx1"/>
                </a:solidFill>
                <a:latin typeface="微软雅黑" panose="020B0503020204020204" charset="-122"/>
                <a:ea typeface="微软雅黑" panose="020B0503020204020204" charset="-122"/>
              </a:rPr>
              <a:t>此处添加标题</a:t>
            </a:r>
          </a:p>
        </p:txBody>
      </p:sp>
      <p:sp>
        <p:nvSpPr>
          <p:cNvPr id="5" name="矩形 4"/>
          <p:cNvSpPr/>
          <p:nvPr/>
        </p:nvSpPr>
        <p:spPr>
          <a:xfrm>
            <a:off x="7068232" y="3258391"/>
            <a:ext cx="3825573" cy="603250"/>
          </a:xfrm>
          <a:prstGeom prst="rect">
            <a:avLst/>
          </a:prstGeom>
        </p:spPr>
        <p:txBody>
          <a:bodyPr wrap="square">
            <a:spAutoFit/>
          </a:bodyPr>
          <a:lstStyle/>
          <a:p>
            <a:pPr latinLnBrk="1">
              <a:lnSpc>
                <a:spcPct val="120000"/>
              </a:lnSpc>
              <a:spcBef>
                <a:spcPts val="300"/>
              </a:spcBef>
              <a:spcAft>
                <a:spcPts val="300"/>
              </a:spcAft>
            </a:pPr>
            <a:r>
              <a:rPr lang="en-US" altLang="zh-CN" sz="1400" kern="100">
                <a:solidFill>
                  <a:schemeClr val="tx1"/>
                </a:solidFill>
                <a:latin typeface="微软雅黑" panose="020B0503020204020204" charset="-122"/>
                <a:ea typeface="微软雅黑" panose="020B0503020204020204" charset="-122"/>
              </a:rPr>
              <a:t>请在此粘贴或者输入您的文字内容请在此粘贴或者输入您的文字内容</a:t>
            </a:r>
          </a:p>
        </p:txBody>
      </p:sp>
      <p:sp>
        <p:nvSpPr>
          <p:cNvPr id="21" name="文本框 20"/>
          <p:cNvSpPr txBox="1"/>
          <p:nvPr/>
        </p:nvSpPr>
        <p:spPr>
          <a:xfrm>
            <a:off x="7068232" y="4037878"/>
            <a:ext cx="3094262" cy="457200"/>
          </a:xfrm>
          <a:prstGeom prst="rect">
            <a:avLst/>
          </a:prstGeom>
          <a:noFill/>
        </p:spPr>
        <p:txBody>
          <a:bodyPr wrap="square" rtlCol="0">
            <a:spAutoFit/>
          </a:bodyPr>
          <a:lstStyle/>
          <a:p>
            <a:pPr>
              <a:lnSpc>
                <a:spcPct val="120000"/>
              </a:lnSpc>
              <a:spcBef>
                <a:spcPts val="300"/>
              </a:spcBef>
              <a:spcAft>
                <a:spcPts val="300"/>
              </a:spcAft>
            </a:pPr>
            <a:r>
              <a:rPr lang="en-US" altLang="zh-CN" sz="2000" kern="100" dirty="0">
                <a:solidFill>
                  <a:schemeClr val="bg1">
                    <a:lumMod val="95000"/>
                  </a:schemeClr>
                </a:solidFill>
                <a:latin typeface="微软雅黑" panose="020B0503020204020204" charset="-122"/>
                <a:ea typeface="微软雅黑" panose="020B0503020204020204" charset="-122"/>
              </a:rPr>
              <a:t>此处添加标题</a:t>
            </a:r>
          </a:p>
        </p:txBody>
      </p:sp>
      <p:sp>
        <p:nvSpPr>
          <p:cNvPr id="22" name="矩形 21"/>
          <p:cNvSpPr/>
          <p:nvPr/>
        </p:nvSpPr>
        <p:spPr>
          <a:xfrm>
            <a:off x="7068232" y="4417789"/>
            <a:ext cx="3825573" cy="603250"/>
          </a:xfrm>
          <a:prstGeom prst="rect">
            <a:avLst/>
          </a:prstGeom>
        </p:spPr>
        <p:txBody>
          <a:bodyPr wrap="square">
            <a:spAutoFit/>
          </a:bodyPr>
          <a:lstStyle/>
          <a:p>
            <a:pPr latinLnBrk="1">
              <a:lnSpc>
                <a:spcPct val="120000"/>
              </a:lnSpc>
              <a:spcBef>
                <a:spcPts val="300"/>
              </a:spcBef>
              <a:spcAft>
                <a:spcPts val="300"/>
              </a:spcAft>
            </a:pPr>
            <a:r>
              <a:rPr lang="en-US" altLang="zh-CN" sz="1400" kern="100">
                <a:solidFill>
                  <a:schemeClr val="bg1">
                    <a:lumMod val="95000"/>
                  </a:schemeClr>
                </a:solidFill>
                <a:latin typeface="微软雅黑" panose="020B0503020204020204" charset="-122"/>
                <a:ea typeface="微软雅黑" panose="020B0503020204020204" charset="-122"/>
              </a:rPr>
              <a:t>请在此粘贴或者输入您的文字内容请在此粘贴或者输入您的文字内容</a:t>
            </a:r>
          </a:p>
        </p:txBody>
      </p:sp>
      <p:sp>
        <p:nvSpPr>
          <p:cNvPr id="24" name="文本框 23"/>
          <p:cNvSpPr txBox="1"/>
          <p:nvPr/>
        </p:nvSpPr>
        <p:spPr>
          <a:xfrm>
            <a:off x="7068232" y="5225216"/>
            <a:ext cx="3094262" cy="457200"/>
          </a:xfrm>
          <a:prstGeom prst="rect">
            <a:avLst/>
          </a:prstGeom>
          <a:noFill/>
        </p:spPr>
        <p:txBody>
          <a:bodyPr wrap="square" rtlCol="0">
            <a:spAutoFit/>
          </a:bodyPr>
          <a:lstStyle/>
          <a:p>
            <a:pPr>
              <a:lnSpc>
                <a:spcPct val="120000"/>
              </a:lnSpc>
              <a:spcBef>
                <a:spcPts val="300"/>
              </a:spcBef>
              <a:spcAft>
                <a:spcPts val="300"/>
              </a:spcAft>
            </a:pPr>
            <a:r>
              <a:rPr lang="en-US" altLang="zh-CN" sz="2000" kern="100" dirty="0">
                <a:solidFill>
                  <a:schemeClr val="tx1"/>
                </a:solidFill>
                <a:latin typeface="微软雅黑" panose="020B0503020204020204" charset="-122"/>
                <a:ea typeface="微软雅黑" panose="020B0503020204020204" charset="-122"/>
              </a:rPr>
              <a:t>此处添加标题</a:t>
            </a:r>
          </a:p>
        </p:txBody>
      </p:sp>
      <p:sp>
        <p:nvSpPr>
          <p:cNvPr id="25" name="矩形 24"/>
          <p:cNvSpPr/>
          <p:nvPr/>
        </p:nvSpPr>
        <p:spPr>
          <a:xfrm>
            <a:off x="7068232" y="5577187"/>
            <a:ext cx="3825573" cy="603250"/>
          </a:xfrm>
          <a:prstGeom prst="rect">
            <a:avLst/>
          </a:prstGeom>
        </p:spPr>
        <p:txBody>
          <a:bodyPr wrap="square">
            <a:spAutoFit/>
          </a:bodyPr>
          <a:lstStyle/>
          <a:p>
            <a:pPr latinLnBrk="1">
              <a:lnSpc>
                <a:spcPct val="120000"/>
              </a:lnSpc>
              <a:spcBef>
                <a:spcPts val="300"/>
              </a:spcBef>
              <a:spcAft>
                <a:spcPts val="300"/>
              </a:spcAft>
            </a:pPr>
            <a:r>
              <a:rPr lang="en-US" altLang="zh-CN" sz="1400" kern="100">
                <a:solidFill>
                  <a:schemeClr val="tx1"/>
                </a:solidFill>
                <a:latin typeface="微软雅黑" panose="020B0503020204020204" charset="-122"/>
                <a:ea typeface="微软雅黑" panose="020B0503020204020204" charset="-122"/>
              </a:rPr>
              <a:t>请在此粘贴或者输入您的文字内容请在此粘贴或者输入您的文字内容</a:t>
            </a:r>
          </a:p>
        </p:txBody>
      </p:sp>
    </p:spTree>
    <p:custDataLst>
      <p:tags r:id="rId1"/>
    </p:custDataLst>
  </p:cSld>
  <p:clrMapOvr>
    <a:masterClrMapping/>
  </p:clrMapOvr>
  <p:transition advTm="6724">
    <p:blind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222"/>
          <p:cNvGrpSpPr/>
          <p:nvPr/>
        </p:nvGrpSpPr>
        <p:grpSpPr>
          <a:xfrm>
            <a:off x="1689602" y="2687303"/>
            <a:ext cx="457648" cy="461722"/>
            <a:chOff x="3451279" y="1145557"/>
            <a:chExt cx="543543" cy="548381"/>
          </a:xfrm>
          <a:solidFill>
            <a:srgbClr val="CA687F"/>
          </a:solidFill>
        </p:grpSpPr>
        <p:sp>
          <p:nvSpPr>
            <p:cNvPr id="15" name="Freeform 61"/>
            <p:cNvSpPr/>
            <p:nvPr/>
          </p:nvSpPr>
          <p:spPr bwMode="auto">
            <a:xfrm>
              <a:off x="3765792" y="1436683"/>
              <a:ext cx="229030" cy="233062"/>
            </a:xfrm>
            <a:custGeom>
              <a:avLst/>
              <a:gdLst>
                <a:gd name="T0" fmla="*/ 49 w 120"/>
                <a:gd name="T1" fmla="*/ 122 h 122"/>
                <a:gd name="T2" fmla="*/ 117 w 120"/>
                <a:gd name="T3" fmla="*/ 8 h 122"/>
                <a:gd name="T4" fmla="*/ 120 w 120"/>
                <a:gd name="T5" fmla="*/ 0 h 122"/>
                <a:gd name="T6" fmla="*/ 0 w 120"/>
                <a:gd name="T7" fmla="*/ 9 h 122"/>
                <a:gd name="T8" fmla="*/ 49 w 120"/>
                <a:gd name="T9" fmla="*/ 122 h 122"/>
              </a:gdLst>
              <a:ahLst/>
              <a:cxnLst>
                <a:cxn ang="0">
                  <a:pos x="T0" y="T1"/>
                </a:cxn>
                <a:cxn ang="0">
                  <a:pos x="T2" y="T3"/>
                </a:cxn>
                <a:cxn ang="0">
                  <a:pos x="T4" y="T5"/>
                </a:cxn>
                <a:cxn ang="0">
                  <a:pos x="T6" y="T7"/>
                </a:cxn>
                <a:cxn ang="0">
                  <a:pos x="T8" y="T9"/>
                </a:cxn>
              </a:cxnLst>
              <a:rect l="0" t="0" r="r" b="b"/>
              <a:pathLst>
                <a:path w="120" h="122">
                  <a:moveTo>
                    <a:pt x="49" y="122"/>
                  </a:moveTo>
                  <a:cubicBezTo>
                    <a:pt x="117" y="8"/>
                    <a:pt x="117" y="8"/>
                    <a:pt x="117" y="8"/>
                  </a:cubicBezTo>
                  <a:cubicBezTo>
                    <a:pt x="119" y="5"/>
                    <a:pt x="119" y="2"/>
                    <a:pt x="120" y="0"/>
                  </a:cubicBezTo>
                  <a:cubicBezTo>
                    <a:pt x="0" y="9"/>
                    <a:pt x="0" y="9"/>
                    <a:pt x="0" y="9"/>
                  </a:cubicBezTo>
                  <a:lnTo>
                    <a:pt x="49" y="1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85000"/>
                    <a:lumOff val="15000"/>
                  </a:schemeClr>
                </a:solidFill>
                <a:effectLst/>
                <a:uLnTx/>
                <a:uFillTx/>
                <a:latin typeface="Calibri" panose="020F0502020204030204"/>
              </a:endParaRPr>
            </a:p>
          </p:txBody>
        </p:sp>
        <p:sp>
          <p:nvSpPr>
            <p:cNvPr id="16" name="Freeform 62"/>
            <p:cNvSpPr/>
            <p:nvPr/>
          </p:nvSpPr>
          <p:spPr bwMode="auto">
            <a:xfrm>
              <a:off x="3460957" y="1202814"/>
              <a:ext cx="234675" cy="230643"/>
            </a:xfrm>
            <a:custGeom>
              <a:avLst/>
              <a:gdLst>
                <a:gd name="T0" fmla="*/ 74 w 123"/>
                <a:gd name="T1" fmla="*/ 0 h 121"/>
                <a:gd name="T2" fmla="*/ 68 w 123"/>
                <a:gd name="T3" fmla="*/ 6 h 121"/>
                <a:gd name="T4" fmla="*/ 0 w 123"/>
                <a:gd name="T5" fmla="*/ 121 h 121"/>
                <a:gd name="T6" fmla="*/ 123 w 123"/>
                <a:gd name="T7" fmla="*/ 111 h 121"/>
                <a:gd name="T8" fmla="*/ 74 w 123"/>
                <a:gd name="T9" fmla="*/ 0 h 121"/>
              </a:gdLst>
              <a:ahLst/>
              <a:cxnLst>
                <a:cxn ang="0">
                  <a:pos x="T0" y="T1"/>
                </a:cxn>
                <a:cxn ang="0">
                  <a:pos x="T2" y="T3"/>
                </a:cxn>
                <a:cxn ang="0">
                  <a:pos x="T4" y="T5"/>
                </a:cxn>
                <a:cxn ang="0">
                  <a:pos x="T6" y="T7"/>
                </a:cxn>
                <a:cxn ang="0">
                  <a:pos x="T8" y="T9"/>
                </a:cxn>
              </a:cxnLst>
              <a:rect l="0" t="0" r="r" b="b"/>
              <a:pathLst>
                <a:path w="123" h="121">
                  <a:moveTo>
                    <a:pt x="74" y="0"/>
                  </a:moveTo>
                  <a:cubicBezTo>
                    <a:pt x="72" y="2"/>
                    <a:pt x="70" y="4"/>
                    <a:pt x="68" y="6"/>
                  </a:cubicBezTo>
                  <a:cubicBezTo>
                    <a:pt x="0" y="121"/>
                    <a:pt x="0" y="121"/>
                    <a:pt x="0" y="121"/>
                  </a:cubicBezTo>
                  <a:cubicBezTo>
                    <a:pt x="123" y="111"/>
                    <a:pt x="123" y="111"/>
                    <a:pt x="123" y="111"/>
                  </a:cubicBezTo>
                  <a:lnTo>
                    <a:pt x="7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85000"/>
                    <a:lumOff val="15000"/>
                  </a:schemeClr>
                </a:solidFill>
                <a:effectLst/>
                <a:uLnTx/>
                <a:uFillTx/>
                <a:latin typeface="Calibri" panose="020F0502020204030204"/>
              </a:endParaRPr>
            </a:p>
          </p:txBody>
        </p:sp>
        <p:sp>
          <p:nvSpPr>
            <p:cNvPr id="17" name="Freeform 63"/>
            <p:cNvSpPr/>
            <p:nvPr/>
          </p:nvSpPr>
          <p:spPr bwMode="auto">
            <a:xfrm>
              <a:off x="3628697" y="1200395"/>
              <a:ext cx="354028" cy="233062"/>
            </a:xfrm>
            <a:custGeom>
              <a:avLst/>
              <a:gdLst>
                <a:gd name="T0" fmla="*/ 186 w 186"/>
                <a:gd name="T1" fmla="*/ 111 h 122"/>
                <a:gd name="T2" fmla="*/ 184 w 186"/>
                <a:gd name="T3" fmla="*/ 109 h 122"/>
                <a:gd name="T4" fmla="*/ 3 w 186"/>
                <a:gd name="T5" fmla="*/ 1 h 122"/>
                <a:gd name="T6" fmla="*/ 0 w 186"/>
                <a:gd name="T7" fmla="*/ 0 h 122"/>
                <a:gd name="T8" fmla="*/ 54 w 186"/>
                <a:gd name="T9" fmla="*/ 122 h 122"/>
                <a:gd name="T10" fmla="*/ 186 w 186"/>
                <a:gd name="T11" fmla="*/ 111 h 122"/>
              </a:gdLst>
              <a:ahLst/>
              <a:cxnLst>
                <a:cxn ang="0">
                  <a:pos x="T0" y="T1"/>
                </a:cxn>
                <a:cxn ang="0">
                  <a:pos x="T2" y="T3"/>
                </a:cxn>
                <a:cxn ang="0">
                  <a:pos x="T4" y="T5"/>
                </a:cxn>
                <a:cxn ang="0">
                  <a:pos x="T6" y="T7"/>
                </a:cxn>
                <a:cxn ang="0">
                  <a:pos x="T8" y="T9"/>
                </a:cxn>
                <a:cxn ang="0">
                  <a:pos x="T10" y="T11"/>
                </a:cxn>
              </a:cxnLst>
              <a:rect l="0" t="0" r="r" b="b"/>
              <a:pathLst>
                <a:path w="186" h="122">
                  <a:moveTo>
                    <a:pt x="186" y="111"/>
                  </a:moveTo>
                  <a:cubicBezTo>
                    <a:pt x="186" y="110"/>
                    <a:pt x="185" y="110"/>
                    <a:pt x="184" y="109"/>
                  </a:cubicBezTo>
                  <a:cubicBezTo>
                    <a:pt x="3" y="1"/>
                    <a:pt x="3" y="1"/>
                    <a:pt x="3" y="1"/>
                  </a:cubicBezTo>
                  <a:cubicBezTo>
                    <a:pt x="2" y="1"/>
                    <a:pt x="1" y="0"/>
                    <a:pt x="0" y="0"/>
                  </a:cubicBezTo>
                  <a:cubicBezTo>
                    <a:pt x="54" y="122"/>
                    <a:pt x="54" y="122"/>
                    <a:pt x="54" y="122"/>
                  </a:cubicBezTo>
                  <a:lnTo>
                    <a:pt x="186"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85000"/>
                    <a:lumOff val="15000"/>
                  </a:schemeClr>
                </a:solidFill>
                <a:effectLst/>
                <a:uLnTx/>
                <a:uFillTx/>
                <a:latin typeface="Calibri" panose="020F0502020204030204"/>
              </a:endParaRPr>
            </a:p>
          </p:txBody>
        </p:sp>
        <p:sp>
          <p:nvSpPr>
            <p:cNvPr id="18" name="Freeform 64"/>
            <p:cNvSpPr/>
            <p:nvPr/>
          </p:nvSpPr>
          <p:spPr bwMode="auto">
            <a:xfrm>
              <a:off x="3451279" y="1436683"/>
              <a:ext cx="391125" cy="257255"/>
            </a:xfrm>
            <a:custGeom>
              <a:avLst/>
              <a:gdLst>
                <a:gd name="T0" fmla="*/ 144 w 205"/>
                <a:gd name="T1" fmla="*/ 11 h 135"/>
                <a:gd name="T2" fmla="*/ 141 w 205"/>
                <a:gd name="T3" fmla="*/ 11 h 135"/>
                <a:gd name="T4" fmla="*/ 140 w 205"/>
                <a:gd name="T5" fmla="*/ 11 h 135"/>
                <a:gd name="T6" fmla="*/ 139 w 205"/>
                <a:gd name="T7" fmla="*/ 10 h 135"/>
                <a:gd name="T8" fmla="*/ 139 w 205"/>
                <a:gd name="T9" fmla="*/ 10 h 135"/>
                <a:gd name="T10" fmla="*/ 139 w 205"/>
                <a:gd name="T11" fmla="*/ 10 h 135"/>
                <a:gd name="T12" fmla="*/ 139 w 205"/>
                <a:gd name="T13" fmla="*/ 10 h 135"/>
                <a:gd name="T14" fmla="*/ 138 w 205"/>
                <a:gd name="T15" fmla="*/ 9 h 135"/>
                <a:gd name="T16" fmla="*/ 136 w 205"/>
                <a:gd name="T17" fmla="*/ 7 h 135"/>
                <a:gd name="T18" fmla="*/ 133 w 205"/>
                <a:gd name="T19" fmla="*/ 0 h 135"/>
                <a:gd name="T20" fmla="*/ 0 w 205"/>
                <a:gd name="T21" fmla="*/ 11 h 135"/>
                <a:gd name="T22" fmla="*/ 8 w 205"/>
                <a:gd name="T23" fmla="*/ 25 h 135"/>
                <a:gd name="T24" fmla="*/ 189 w 205"/>
                <a:gd name="T25" fmla="*/ 132 h 135"/>
                <a:gd name="T26" fmla="*/ 205 w 205"/>
                <a:gd name="T27" fmla="*/ 133 h 135"/>
                <a:gd name="T28" fmla="*/ 151 w 205"/>
                <a:gd name="T29" fmla="*/ 11 h 135"/>
                <a:gd name="T30" fmla="*/ 144 w 205"/>
                <a:gd name="T31" fmla="*/ 1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5" h="135">
                  <a:moveTo>
                    <a:pt x="144" y="11"/>
                  </a:moveTo>
                  <a:cubicBezTo>
                    <a:pt x="143" y="11"/>
                    <a:pt x="142" y="11"/>
                    <a:pt x="141" y="11"/>
                  </a:cubicBezTo>
                  <a:cubicBezTo>
                    <a:pt x="141" y="11"/>
                    <a:pt x="140" y="11"/>
                    <a:pt x="140" y="11"/>
                  </a:cubicBezTo>
                  <a:cubicBezTo>
                    <a:pt x="140" y="11"/>
                    <a:pt x="140" y="11"/>
                    <a:pt x="139" y="10"/>
                  </a:cubicBezTo>
                  <a:cubicBezTo>
                    <a:pt x="139" y="10"/>
                    <a:pt x="139" y="10"/>
                    <a:pt x="139" y="10"/>
                  </a:cubicBezTo>
                  <a:cubicBezTo>
                    <a:pt x="139" y="10"/>
                    <a:pt x="139" y="10"/>
                    <a:pt x="139" y="10"/>
                  </a:cubicBezTo>
                  <a:cubicBezTo>
                    <a:pt x="139" y="10"/>
                    <a:pt x="139" y="10"/>
                    <a:pt x="139" y="10"/>
                  </a:cubicBezTo>
                  <a:cubicBezTo>
                    <a:pt x="138" y="10"/>
                    <a:pt x="138" y="9"/>
                    <a:pt x="138" y="9"/>
                  </a:cubicBezTo>
                  <a:cubicBezTo>
                    <a:pt x="137" y="8"/>
                    <a:pt x="137" y="8"/>
                    <a:pt x="136" y="7"/>
                  </a:cubicBezTo>
                  <a:cubicBezTo>
                    <a:pt x="133" y="0"/>
                    <a:pt x="133" y="0"/>
                    <a:pt x="133" y="0"/>
                  </a:cubicBezTo>
                  <a:cubicBezTo>
                    <a:pt x="0" y="11"/>
                    <a:pt x="0" y="11"/>
                    <a:pt x="0" y="11"/>
                  </a:cubicBezTo>
                  <a:cubicBezTo>
                    <a:pt x="0" y="16"/>
                    <a:pt x="3" y="22"/>
                    <a:pt x="8" y="25"/>
                  </a:cubicBezTo>
                  <a:cubicBezTo>
                    <a:pt x="189" y="132"/>
                    <a:pt x="189" y="132"/>
                    <a:pt x="189" y="132"/>
                  </a:cubicBezTo>
                  <a:cubicBezTo>
                    <a:pt x="194" y="135"/>
                    <a:pt x="200" y="135"/>
                    <a:pt x="205" y="133"/>
                  </a:cubicBezTo>
                  <a:cubicBezTo>
                    <a:pt x="151" y="11"/>
                    <a:pt x="151" y="11"/>
                    <a:pt x="151" y="11"/>
                  </a:cubicBezTo>
                  <a:lnTo>
                    <a:pt x="144"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85000"/>
                    <a:lumOff val="15000"/>
                  </a:schemeClr>
                </a:solidFill>
                <a:effectLst/>
                <a:uLnTx/>
                <a:uFillTx/>
                <a:latin typeface="Calibri" panose="020F0502020204030204"/>
              </a:endParaRPr>
            </a:p>
          </p:txBody>
        </p:sp>
        <p:sp>
          <p:nvSpPr>
            <p:cNvPr id="19" name="Freeform 65"/>
            <p:cNvSpPr/>
            <p:nvPr/>
          </p:nvSpPr>
          <p:spPr bwMode="auto">
            <a:xfrm>
              <a:off x="3860952" y="1149589"/>
              <a:ext cx="114515" cy="125805"/>
            </a:xfrm>
            <a:custGeom>
              <a:avLst/>
              <a:gdLst>
                <a:gd name="T0" fmla="*/ 60 w 60"/>
                <a:gd name="T1" fmla="*/ 66 h 66"/>
                <a:gd name="T2" fmla="*/ 35 w 60"/>
                <a:gd name="T3" fmla="*/ 4 h 66"/>
                <a:gd name="T4" fmla="*/ 33 w 60"/>
                <a:gd name="T5" fmla="*/ 0 h 66"/>
                <a:gd name="T6" fmla="*/ 0 w 60"/>
                <a:gd name="T7" fmla="*/ 51 h 66"/>
                <a:gd name="T8" fmla="*/ 60 w 60"/>
                <a:gd name="T9" fmla="*/ 66 h 66"/>
              </a:gdLst>
              <a:ahLst/>
              <a:cxnLst>
                <a:cxn ang="0">
                  <a:pos x="T0" y="T1"/>
                </a:cxn>
                <a:cxn ang="0">
                  <a:pos x="T2" y="T3"/>
                </a:cxn>
                <a:cxn ang="0">
                  <a:pos x="T4" y="T5"/>
                </a:cxn>
                <a:cxn ang="0">
                  <a:pos x="T6" y="T7"/>
                </a:cxn>
                <a:cxn ang="0">
                  <a:pos x="T8" y="T9"/>
                </a:cxn>
              </a:cxnLst>
              <a:rect l="0" t="0" r="r" b="b"/>
              <a:pathLst>
                <a:path w="60" h="66">
                  <a:moveTo>
                    <a:pt x="60" y="66"/>
                  </a:moveTo>
                  <a:cubicBezTo>
                    <a:pt x="35" y="4"/>
                    <a:pt x="35" y="4"/>
                    <a:pt x="35" y="4"/>
                  </a:cubicBezTo>
                  <a:cubicBezTo>
                    <a:pt x="35" y="2"/>
                    <a:pt x="34" y="1"/>
                    <a:pt x="33" y="0"/>
                  </a:cubicBezTo>
                  <a:cubicBezTo>
                    <a:pt x="0" y="51"/>
                    <a:pt x="0" y="51"/>
                    <a:pt x="0" y="51"/>
                  </a:cubicBezTo>
                  <a:lnTo>
                    <a:pt x="60"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85000"/>
                    <a:lumOff val="15000"/>
                  </a:schemeClr>
                </a:solidFill>
                <a:effectLst/>
                <a:uLnTx/>
                <a:uFillTx/>
                <a:latin typeface="Calibri" panose="020F0502020204030204"/>
              </a:endParaRPr>
            </a:p>
          </p:txBody>
        </p:sp>
        <p:sp>
          <p:nvSpPr>
            <p:cNvPr id="20" name="Freeform 66"/>
            <p:cNvSpPr/>
            <p:nvPr/>
          </p:nvSpPr>
          <p:spPr bwMode="auto">
            <a:xfrm>
              <a:off x="3710954" y="1233459"/>
              <a:ext cx="112096" cy="125805"/>
            </a:xfrm>
            <a:custGeom>
              <a:avLst/>
              <a:gdLst>
                <a:gd name="T0" fmla="*/ 0 w 59"/>
                <a:gd name="T1" fmla="*/ 0 h 66"/>
                <a:gd name="T2" fmla="*/ 0 w 59"/>
                <a:gd name="T3" fmla="*/ 4 h 66"/>
                <a:gd name="T4" fmla="*/ 25 w 59"/>
                <a:gd name="T5" fmla="*/ 66 h 66"/>
                <a:gd name="T6" fmla="*/ 59 w 59"/>
                <a:gd name="T7" fmla="*/ 15 h 66"/>
                <a:gd name="T8" fmla="*/ 0 w 59"/>
                <a:gd name="T9" fmla="*/ 0 h 66"/>
              </a:gdLst>
              <a:ahLst/>
              <a:cxnLst>
                <a:cxn ang="0">
                  <a:pos x="T0" y="T1"/>
                </a:cxn>
                <a:cxn ang="0">
                  <a:pos x="T2" y="T3"/>
                </a:cxn>
                <a:cxn ang="0">
                  <a:pos x="T4" y="T5"/>
                </a:cxn>
                <a:cxn ang="0">
                  <a:pos x="T6" y="T7"/>
                </a:cxn>
                <a:cxn ang="0">
                  <a:pos x="T8" y="T9"/>
                </a:cxn>
              </a:cxnLst>
              <a:rect l="0" t="0" r="r" b="b"/>
              <a:pathLst>
                <a:path w="59" h="66">
                  <a:moveTo>
                    <a:pt x="0" y="0"/>
                  </a:moveTo>
                  <a:cubicBezTo>
                    <a:pt x="0" y="1"/>
                    <a:pt x="0" y="3"/>
                    <a:pt x="0" y="4"/>
                  </a:cubicBezTo>
                  <a:cubicBezTo>
                    <a:pt x="25" y="66"/>
                    <a:pt x="25" y="66"/>
                    <a:pt x="25" y="66"/>
                  </a:cubicBezTo>
                  <a:cubicBezTo>
                    <a:pt x="59" y="15"/>
                    <a:pt x="59" y="15"/>
                    <a:pt x="59" y="15"/>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85000"/>
                    <a:lumOff val="15000"/>
                  </a:schemeClr>
                </a:solidFill>
                <a:effectLst/>
                <a:uLnTx/>
                <a:uFillTx/>
                <a:latin typeface="Calibri" panose="020F0502020204030204"/>
              </a:endParaRPr>
            </a:p>
          </p:txBody>
        </p:sp>
        <p:sp>
          <p:nvSpPr>
            <p:cNvPr id="21" name="Freeform 67"/>
            <p:cNvSpPr/>
            <p:nvPr/>
          </p:nvSpPr>
          <p:spPr bwMode="auto">
            <a:xfrm>
              <a:off x="3718212" y="1145557"/>
              <a:ext cx="192740" cy="106451"/>
            </a:xfrm>
            <a:custGeom>
              <a:avLst/>
              <a:gdLst>
                <a:gd name="T0" fmla="*/ 101 w 101"/>
                <a:gd name="T1" fmla="*/ 0 h 56"/>
                <a:gd name="T2" fmla="*/ 100 w 101"/>
                <a:gd name="T3" fmla="*/ 1 h 56"/>
                <a:gd name="T4" fmla="*/ 1 w 101"/>
                <a:gd name="T5" fmla="*/ 39 h 56"/>
                <a:gd name="T6" fmla="*/ 0 w 101"/>
                <a:gd name="T7" fmla="*/ 40 h 56"/>
                <a:gd name="T8" fmla="*/ 65 w 101"/>
                <a:gd name="T9" fmla="*/ 56 h 56"/>
                <a:gd name="T10" fmla="*/ 101 w 101"/>
                <a:gd name="T11" fmla="*/ 0 h 56"/>
              </a:gdLst>
              <a:ahLst/>
              <a:cxnLst>
                <a:cxn ang="0">
                  <a:pos x="T0" y="T1"/>
                </a:cxn>
                <a:cxn ang="0">
                  <a:pos x="T2" y="T3"/>
                </a:cxn>
                <a:cxn ang="0">
                  <a:pos x="T4" y="T5"/>
                </a:cxn>
                <a:cxn ang="0">
                  <a:pos x="T6" y="T7"/>
                </a:cxn>
                <a:cxn ang="0">
                  <a:pos x="T8" y="T9"/>
                </a:cxn>
                <a:cxn ang="0">
                  <a:pos x="T10" y="T11"/>
                </a:cxn>
              </a:cxnLst>
              <a:rect l="0" t="0" r="r" b="b"/>
              <a:pathLst>
                <a:path w="101" h="56">
                  <a:moveTo>
                    <a:pt x="101" y="0"/>
                  </a:moveTo>
                  <a:cubicBezTo>
                    <a:pt x="101" y="1"/>
                    <a:pt x="100" y="1"/>
                    <a:pt x="100" y="1"/>
                  </a:cubicBezTo>
                  <a:cubicBezTo>
                    <a:pt x="1" y="39"/>
                    <a:pt x="1" y="39"/>
                    <a:pt x="1" y="39"/>
                  </a:cubicBezTo>
                  <a:cubicBezTo>
                    <a:pt x="1" y="39"/>
                    <a:pt x="0" y="40"/>
                    <a:pt x="0" y="40"/>
                  </a:cubicBezTo>
                  <a:cubicBezTo>
                    <a:pt x="65" y="56"/>
                    <a:pt x="65" y="56"/>
                    <a:pt x="65" y="56"/>
                  </a:cubicBez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85000"/>
                    <a:lumOff val="15000"/>
                  </a:schemeClr>
                </a:solidFill>
                <a:effectLst/>
                <a:uLnTx/>
                <a:uFillTx/>
                <a:latin typeface="Calibri" panose="020F0502020204030204"/>
              </a:endParaRPr>
            </a:p>
          </p:txBody>
        </p:sp>
        <p:sp>
          <p:nvSpPr>
            <p:cNvPr id="22" name="Freeform 68"/>
            <p:cNvSpPr/>
            <p:nvPr/>
          </p:nvSpPr>
          <p:spPr bwMode="auto">
            <a:xfrm>
              <a:off x="3764179" y="1256040"/>
              <a:ext cx="212901" cy="117741"/>
            </a:xfrm>
            <a:custGeom>
              <a:avLst/>
              <a:gdLst>
                <a:gd name="T0" fmla="*/ 45 w 112"/>
                <a:gd name="T1" fmla="*/ 4 h 62"/>
                <a:gd name="T2" fmla="*/ 44 w 112"/>
                <a:gd name="T3" fmla="*/ 5 h 62"/>
                <a:gd name="T4" fmla="*/ 44 w 112"/>
                <a:gd name="T5" fmla="*/ 5 h 62"/>
                <a:gd name="T6" fmla="*/ 43 w 112"/>
                <a:gd name="T7" fmla="*/ 5 h 62"/>
                <a:gd name="T8" fmla="*/ 43 w 112"/>
                <a:gd name="T9" fmla="*/ 5 h 62"/>
                <a:gd name="T10" fmla="*/ 43 w 112"/>
                <a:gd name="T11" fmla="*/ 5 h 62"/>
                <a:gd name="T12" fmla="*/ 43 w 112"/>
                <a:gd name="T13" fmla="*/ 5 h 62"/>
                <a:gd name="T14" fmla="*/ 42 w 112"/>
                <a:gd name="T15" fmla="*/ 5 h 62"/>
                <a:gd name="T16" fmla="*/ 41 w 112"/>
                <a:gd name="T17" fmla="*/ 5 h 62"/>
                <a:gd name="T18" fmla="*/ 37 w 112"/>
                <a:gd name="T19" fmla="*/ 4 h 62"/>
                <a:gd name="T20" fmla="*/ 0 w 112"/>
                <a:gd name="T21" fmla="*/ 60 h 62"/>
                <a:gd name="T22" fmla="*/ 8 w 112"/>
                <a:gd name="T23" fmla="*/ 61 h 62"/>
                <a:gd name="T24" fmla="*/ 107 w 112"/>
                <a:gd name="T25" fmla="*/ 23 h 62"/>
                <a:gd name="T26" fmla="*/ 112 w 112"/>
                <a:gd name="T27" fmla="*/ 17 h 62"/>
                <a:gd name="T28" fmla="*/ 47 w 112"/>
                <a:gd name="T29" fmla="*/ 0 h 62"/>
                <a:gd name="T30" fmla="*/ 45 w 112"/>
                <a:gd name="T31" fmla="*/ 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 h="62">
                  <a:moveTo>
                    <a:pt x="45" y="4"/>
                  </a:moveTo>
                  <a:cubicBezTo>
                    <a:pt x="45" y="4"/>
                    <a:pt x="44" y="4"/>
                    <a:pt x="44" y="5"/>
                  </a:cubicBezTo>
                  <a:cubicBezTo>
                    <a:pt x="44" y="5"/>
                    <a:pt x="44" y="5"/>
                    <a:pt x="44" y="5"/>
                  </a:cubicBezTo>
                  <a:cubicBezTo>
                    <a:pt x="43" y="5"/>
                    <a:pt x="43" y="5"/>
                    <a:pt x="43" y="5"/>
                  </a:cubicBezTo>
                  <a:cubicBezTo>
                    <a:pt x="43" y="5"/>
                    <a:pt x="43" y="5"/>
                    <a:pt x="43" y="5"/>
                  </a:cubicBezTo>
                  <a:cubicBezTo>
                    <a:pt x="43" y="5"/>
                    <a:pt x="43" y="5"/>
                    <a:pt x="43" y="5"/>
                  </a:cubicBezTo>
                  <a:cubicBezTo>
                    <a:pt x="43" y="5"/>
                    <a:pt x="43" y="5"/>
                    <a:pt x="43" y="5"/>
                  </a:cubicBezTo>
                  <a:cubicBezTo>
                    <a:pt x="43" y="5"/>
                    <a:pt x="42" y="5"/>
                    <a:pt x="42" y="5"/>
                  </a:cubicBezTo>
                  <a:cubicBezTo>
                    <a:pt x="42" y="5"/>
                    <a:pt x="41" y="5"/>
                    <a:pt x="41" y="5"/>
                  </a:cubicBezTo>
                  <a:cubicBezTo>
                    <a:pt x="37" y="4"/>
                    <a:pt x="37" y="4"/>
                    <a:pt x="37" y="4"/>
                  </a:cubicBezTo>
                  <a:cubicBezTo>
                    <a:pt x="0" y="60"/>
                    <a:pt x="0" y="60"/>
                    <a:pt x="0" y="60"/>
                  </a:cubicBezTo>
                  <a:cubicBezTo>
                    <a:pt x="3" y="62"/>
                    <a:pt x="6" y="62"/>
                    <a:pt x="8" y="61"/>
                  </a:cubicBezTo>
                  <a:cubicBezTo>
                    <a:pt x="107" y="23"/>
                    <a:pt x="107" y="23"/>
                    <a:pt x="107" y="23"/>
                  </a:cubicBezTo>
                  <a:cubicBezTo>
                    <a:pt x="110" y="22"/>
                    <a:pt x="111" y="20"/>
                    <a:pt x="112" y="17"/>
                  </a:cubicBezTo>
                  <a:cubicBezTo>
                    <a:pt x="47" y="0"/>
                    <a:pt x="47" y="0"/>
                    <a:pt x="47" y="0"/>
                  </a:cubicBezTo>
                  <a:lnTo>
                    <a:pt x="45"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85000"/>
                    <a:lumOff val="15000"/>
                  </a:schemeClr>
                </a:solidFill>
                <a:effectLst/>
                <a:uLnTx/>
                <a:uFillTx/>
                <a:latin typeface="Calibri" panose="020F0502020204030204"/>
              </a:endParaRPr>
            </a:p>
          </p:txBody>
        </p:sp>
      </p:grpSp>
      <p:sp>
        <p:nvSpPr>
          <p:cNvPr id="23" name="椭圆 22"/>
          <p:cNvSpPr/>
          <p:nvPr/>
        </p:nvSpPr>
        <p:spPr>
          <a:xfrm>
            <a:off x="1552400" y="2543205"/>
            <a:ext cx="756000" cy="756000"/>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ndParaRPr>
          </a:p>
        </p:txBody>
      </p:sp>
      <p:sp>
        <p:nvSpPr>
          <p:cNvPr id="24" name="文本框 23"/>
          <p:cNvSpPr txBox="1"/>
          <p:nvPr/>
        </p:nvSpPr>
        <p:spPr>
          <a:xfrm>
            <a:off x="1172059" y="3293122"/>
            <a:ext cx="1516682" cy="457200"/>
          </a:xfrm>
          <a:prstGeom prst="rect">
            <a:avLst/>
          </a:prstGeom>
          <a:noFill/>
        </p:spPr>
        <p:txBody>
          <a:bodyPr wrap="square" rtlCol="0">
            <a:spAutoFit/>
          </a:bodyPr>
          <a:lstStyle/>
          <a:p>
            <a:pPr algn="ctr">
              <a:lnSpc>
                <a:spcPct val="120000"/>
              </a:lnSpc>
              <a:spcBef>
                <a:spcPts val="300"/>
              </a:spcBef>
              <a:spcAft>
                <a:spcPts val="300"/>
              </a:spcAft>
            </a:pPr>
            <a:r>
              <a:rPr lang="en-US" altLang="zh-CN" sz="2000" kern="100" dirty="0">
                <a:solidFill>
                  <a:schemeClr val="tx1">
                    <a:lumMod val="85000"/>
                    <a:lumOff val="15000"/>
                  </a:schemeClr>
                </a:solidFill>
                <a:latin typeface="微软雅黑" panose="020B0503020204020204" charset="-122"/>
                <a:ea typeface="微软雅黑" panose="020B0503020204020204" charset="-122"/>
              </a:rPr>
              <a:t>添加标题</a:t>
            </a:r>
          </a:p>
        </p:txBody>
      </p:sp>
      <p:sp>
        <p:nvSpPr>
          <p:cNvPr id="25" name="椭圆 24"/>
          <p:cNvSpPr/>
          <p:nvPr/>
        </p:nvSpPr>
        <p:spPr>
          <a:xfrm>
            <a:off x="1552400" y="4321385"/>
            <a:ext cx="756000" cy="756000"/>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ndParaRPr>
          </a:p>
        </p:txBody>
      </p:sp>
      <p:sp>
        <p:nvSpPr>
          <p:cNvPr id="26" name="文本框 25"/>
          <p:cNvSpPr txBox="1"/>
          <p:nvPr/>
        </p:nvSpPr>
        <p:spPr>
          <a:xfrm>
            <a:off x="1172059" y="5071302"/>
            <a:ext cx="1516682" cy="457200"/>
          </a:xfrm>
          <a:prstGeom prst="rect">
            <a:avLst/>
          </a:prstGeom>
          <a:noFill/>
        </p:spPr>
        <p:txBody>
          <a:bodyPr wrap="square" rtlCol="0">
            <a:spAutoFit/>
          </a:bodyPr>
          <a:lstStyle/>
          <a:p>
            <a:pPr algn="ctr">
              <a:lnSpc>
                <a:spcPct val="120000"/>
              </a:lnSpc>
              <a:spcBef>
                <a:spcPts val="300"/>
              </a:spcBef>
              <a:spcAft>
                <a:spcPts val="300"/>
              </a:spcAft>
            </a:pPr>
            <a:r>
              <a:rPr lang="en-US" altLang="zh-CN" sz="2000" kern="100" dirty="0">
                <a:solidFill>
                  <a:schemeClr val="tx1">
                    <a:lumMod val="85000"/>
                    <a:lumOff val="15000"/>
                  </a:schemeClr>
                </a:solidFill>
                <a:latin typeface="微软雅黑" panose="020B0503020204020204" charset="-122"/>
                <a:ea typeface="微软雅黑" panose="020B0503020204020204" charset="-122"/>
              </a:rPr>
              <a:t>添加标题</a:t>
            </a:r>
          </a:p>
        </p:txBody>
      </p:sp>
      <p:grpSp>
        <p:nvGrpSpPr>
          <p:cNvPr id="27" name="Group 215"/>
          <p:cNvGrpSpPr/>
          <p:nvPr/>
        </p:nvGrpSpPr>
        <p:grpSpPr>
          <a:xfrm>
            <a:off x="1685130" y="4512630"/>
            <a:ext cx="490540" cy="373510"/>
            <a:chOff x="2070649" y="1631036"/>
            <a:chExt cx="723379" cy="550800"/>
          </a:xfrm>
          <a:solidFill>
            <a:srgbClr val="CA687F"/>
          </a:solidFill>
        </p:grpSpPr>
        <p:sp>
          <p:nvSpPr>
            <p:cNvPr id="28" name="Oval 35"/>
            <p:cNvSpPr>
              <a:spLocks noChangeArrowheads="1"/>
            </p:cNvSpPr>
            <p:nvPr/>
          </p:nvSpPr>
          <p:spPr bwMode="auto">
            <a:xfrm>
              <a:off x="2344840" y="2015709"/>
              <a:ext cx="165321" cy="16612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85000"/>
                    <a:lumOff val="15000"/>
                  </a:schemeClr>
                </a:solidFill>
                <a:effectLst/>
                <a:uLnTx/>
                <a:uFillTx/>
                <a:latin typeface="Calibri" panose="020F0502020204030204"/>
              </a:endParaRPr>
            </a:p>
          </p:txBody>
        </p:sp>
        <p:sp>
          <p:nvSpPr>
            <p:cNvPr id="29" name="Freeform 36"/>
            <p:cNvSpPr/>
            <p:nvPr/>
          </p:nvSpPr>
          <p:spPr bwMode="auto">
            <a:xfrm>
              <a:off x="2228712" y="1861679"/>
              <a:ext cx="405641" cy="169353"/>
            </a:xfrm>
            <a:custGeom>
              <a:avLst/>
              <a:gdLst>
                <a:gd name="T0" fmla="*/ 105 w 213"/>
                <a:gd name="T1" fmla="*/ 31 h 89"/>
                <a:gd name="T2" fmla="*/ 191 w 213"/>
                <a:gd name="T3" fmla="*/ 89 h 89"/>
                <a:gd name="T4" fmla="*/ 213 w 213"/>
                <a:gd name="T5" fmla="*/ 64 h 89"/>
                <a:gd name="T6" fmla="*/ 105 w 213"/>
                <a:gd name="T7" fmla="*/ 0 h 89"/>
                <a:gd name="T8" fmla="*/ 0 w 213"/>
                <a:gd name="T9" fmla="*/ 58 h 89"/>
                <a:gd name="T10" fmla="*/ 21 w 213"/>
                <a:gd name="T11" fmla="*/ 82 h 89"/>
                <a:gd name="T12" fmla="*/ 105 w 213"/>
                <a:gd name="T13" fmla="*/ 31 h 89"/>
              </a:gdLst>
              <a:ahLst/>
              <a:cxnLst>
                <a:cxn ang="0">
                  <a:pos x="T0" y="T1"/>
                </a:cxn>
                <a:cxn ang="0">
                  <a:pos x="T2" y="T3"/>
                </a:cxn>
                <a:cxn ang="0">
                  <a:pos x="T4" y="T5"/>
                </a:cxn>
                <a:cxn ang="0">
                  <a:pos x="T6" y="T7"/>
                </a:cxn>
                <a:cxn ang="0">
                  <a:pos x="T8" y="T9"/>
                </a:cxn>
                <a:cxn ang="0">
                  <a:pos x="T10" y="T11"/>
                </a:cxn>
                <a:cxn ang="0">
                  <a:pos x="T12" y="T13"/>
                </a:cxn>
              </a:cxnLst>
              <a:rect l="0" t="0" r="r" b="b"/>
              <a:pathLst>
                <a:path w="213" h="89">
                  <a:moveTo>
                    <a:pt x="105" y="31"/>
                  </a:moveTo>
                  <a:cubicBezTo>
                    <a:pt x="144" y="31"/>
                    <a:pt x="177" y="54"/>
                    <a:pt x="191" y="89"/>
                  </a:cubicBezTo>
                  <a:cubicBezTo>
                    <a:pt x="213" y="64"/>
                    <a:pt x="213" y="64"/>
                    <a:pt x="213" y="64"/>
                  </a:cubicBezTo>
                  <a:cubicBezTo>
                    <a:pt x="192" y="26"/>
                    <a:pt x="152" y="0"/>
                    <a:pt x="105" y="0"/>
                  </a:cubicBezTo>
                  <a:cubicBezTo>
                    <a:pt x="61" y="0"/>
                    <a:pt x="22" y="23"/>
                    <a:pt x="0" y="58"/>
                  </a:cubicBezTo>
                  <a:cubicBezTo>
                    <a:pt x="21" y="82"/>
                    <a:pt x="21" y="82"/>
                    <a:pt x="21" y="82"/>
                  </a:cubicBezTo>
                  <a:cubicBezTo>
                    <a:pt x="37" y="51"/>
                    <a:pt x="68" y="31"/>
                    <a:pt x="105"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85000"/>
                    <a:lumOff val="15000"/>
                  </a:schemeClr>
                </a:solidFill>
                <a:effectLst/>
                <a:uLnTx/>
                <a:uFillTx/>
                <a:latin typeface="Calibri" panose="020F0502020204030204"/>
              </a:endParaRPr>
            </a:p>
          </p:txBody>
        </p:sp>
        <p:sp>
          <p:nvSpPr>
            <p:cNvPr id="30" name="Freeform 37"/>
            <p:cNvSpPr/>
            <p:nvPr/>
          </p:nvSpPr>
          <p:spPr bwMode="auto">
            <a:xfrm>
              <a:off x="2157745" y="1749583"/>
              <a:ext cx="549187" cy="195966"/>
            </a:xfrm>
            <a:custGeom>
              <a:avLst/>
              <a:gdLst>
                <a:gd name="T0" fmla="*/ 142 w 288"/>
                <a:gd name="T1" fmla="*/ 34 h 103"/>
                <a:gd name="T2" fmla="*/ 264 w 288"/>
                <a:gd name="T3" fmla="*/ 103 h 103"/>
                <a:gd name="T4" fmla="*/ 288 w 288"/>
                <a:gd name="T5" fmla="*/ 76 h 103"/>
                <a:gd name="T6" fmla="*/ 142 w 288"/>
                <a:gd name="T7" fmla="*/ 0 h 103"/>
                <a:gd name="T8" fmla="*/ 0 w 288"/>
                <a:gd name="T9" fmla="*/ 71 h 103"/>
                <a:gd name="T10" fmla="*/ 23 w 288"/>
                <a:gd name="T11" fmla="*/ 97 h 103"/>
                <a:gd name="T12" fmla="*/ 142 w 288"/>
                <a:gd name="T13" fmla="*/ 34 h 103"/>
              </a:gdLst>
              <a:ahLst/>
              <a:cxnLst>
                <a:cxn ang="0">
                  <a:pos x="T0" y="T1"/>
                </a:cxn>
                <a:cxn ang="0">
                  <a:pos x="T2" y="T3"/>
                </a:cxn>
                <a:cxn ang="0">
                  <a:pos x="T4" y="T5"/>
                </a:cxn>
                <a:cxn ang="0">
                  <a:pos x="T6" y="T7"/>
                </a:cxn>
                <a:cxn ang="0">
                  <a:pos x="T8" y="T9"/>
                </a:cxn>
                <a:cxn ang="0">
                  <a:pos x="T10" y="T11"/>
                </a:cxn>
                <a:cxn ang="0">
                  <a:pos x="T12" y="T13"/>
                </a:cxn>
              </a:cxnLst>
              <a:rect l="0" t="0" r="r" b="b"/>
              <a:pathLst>
                <a:path w="288" h="103">
                  <a:moveTo>
                    <a:pt x="142" y="34"/>
                  </a:moveTo>
                  <a:cubicBezTo>
                    <a:pt x="194" y="34"/>
                    <a:pt x="239" y="62"/>
                    <a:pt x="264" y="103"/>
                  </a:cubicBezTo>
                  <a:cubicBezTo>
                    <a:pt x="288" y="76"/>
                    <a:pt x="288" y="76"/>
                    <a:pt x="288" y="76"/>
                  </a:cubicBezTo>
                  <a:cubicBezTo>
                    <a:pt x="256" y="30"/>
                    <a:pt x="202" y="0"/>
                    <a:pt x="142" y="0"/>
                  </a:cubicBezTo>
                  <a:cubicBezTo>
                    <a:pt x="84" y="0"/>
                    <a:pt x="32" y="28"/>
                    <a:pt x="0" y="71"/>
                  </a:cubicBezTo>
                  <a:cubicBezTo>
                    <a:pt x="23" y="97"/>
                    <a:pt x="23" y="97"/>
                    <a:pt x="23" y="97"/>
                  </a:cubicBezTo>
                  <a:cubicBezTo>
                    <a:pt x="49" y="59"/>
                    <a:pt x="93" y="34"/>
                    <a:pt x="142"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85000"/>
                    <a:lumOff val="15000"/>
                  </a:schemeClr>
                </a:solidFill>
                <a:effectLst/>
                <a:uLnTx/>
                <a:uFillTx/>
                <a:latin typeface="Calibri" panose="020F0502020204030204"/>
              </a:endParaRPr>
            </a:p>
          </p:txBody>
        </p:sp>
        <p:sp>
          <p:nvSpPr>
            <p:cNvPr id="31" name="Freeform 38"/>
            <p:cNvSpPr/>
            <p:nvPr/>
          </p:nvSpPr>
          <p:spPr bwMode="auto">
            <a:xfrm>
              <a:off x="2070649" y="1631036"/>
              <a:ext cx="723379" cy="229030"/>
            </a:xfrm>
            <a:custGeom>
              <a:avLst/>
              <a:gdLst>
                <a:gd name="T0" fmla="*/ 188 w 380"/>
                <a:gd name="T1" fmla="*/ 36 h 120"/>
                <a:gd name="T2" fmla="*/ 355 w 380"/>
                <a:gd name="T3" fmla="*/ 120 h 120"/>
                <a:gd name="T4" fmla="*/ 380 w 380"/>
                <a:gd name="T5" fmla="*/ 93 h 120"/>
                <a:gd name="T6" fmla="*/ 188 w 380"/>
                <a:gd name="T7" fmla="*/ 0 h 120"/>
                <a:gd name="T8" fmla="*/ 0 w 380"/>
                <a:gd name="T9" fmla="*/ 88 h 120"/>
                <a:gd name="T10" fmla="*/ 25 w 380"/>
                <a:gd name="T11" fmla="*/ 115 h 120"/>
                <a:gd name="T12" fmla="*/ 188 w 380"/>
                <a:gd name="T13" fmla="*/ 36 h 120"/>
              </a:gdLst>
              <a:ahLst/>
              <a:cxnLst>
                <a:cxn ang="0">
                  <a:pos x="T0" y="T1"/>
                </a:cxn>
                <a:cxn ang="0">
                  <a:pos x="T2" y="T3"/>
                </a:cxn>
                <a:cxn ang="0">
                  <a:pos x="T4" y="T5"/>
                </a:cxn>
                <a:cxn ang="0">
                  <a:pos x="T6" y="T7"/>
                </a:cxn>
                <a:cxn ang="0">
                  <a:pos x="T8" y="T9"/>
                </a:cxn>
                <a:cxn ang="0">
                  <a:pos x="T10" y="T11"/>
                </a:cxn>
                <a:cxn ang="0">
                  <a:pos x="T12" y="T13"/>
                </a:cxn>
              </a:cxnLst>
              <a:rect l="0" t="0" r="r" b="b"/>
              <a:pathLst>
                <a:path w="380" h="120">
                  <a:moveTo>
                    <a:pt x="188" y="36"/>
                  </a:moveTo>
                  <a:cubicBezTo>
                    <a:pt x="256" y="36"/>
                    <a:pt x="317" y="69"/>
                    <a:pt x="355" y="120"/>
                  </a:cubicBezTo>
                  <a:cubicBezTo>
                    <a:pt x="380" y="93"/>
                    <a:pt x="380" y="93"/>
                    <a:pt x="380" y="93"/>
                  </a:cubicBezTo>
                  <a:cubicBezTo>
                    <a:pt x="335" y="36"/>
                    <a:pt x="266" y="0"/>
                    <a:pt x="188" y="0"/>
                  </a:cubicBezTo>
                  <a:cubicBezTo>
                    <a:pt x="113" y="0"/>
                    <a:pt x="45" y="34"/>
                    <a:pt x="0" y="88"/>
                  </a:cubicBezTo>
                  <a:cubicBezTo>
                    <a:pt x="25" y="115"/>
                    <a:pt x="25" y="115"/>
                    <a:pt x="25" y="115"/>
                  </a:cubicBezTo>
                  <a:cubicBezTo>
                    <a:pt x="63" y="67"/>
                    <a:pt x="122" y="36"/>
                    <a:pt x="188"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85000"/>
                    <a:lumOff val="15000"/>
                  </a:schemeClr>
                </a:solidFill>
                <a:effectLst/>
                <a:uLnTx/>
                <a:uFillTx/>
                <a:latin typeface="Calibri" panose="020F0502020204030204"/>
              </a:endParaRPr>
            </a:p>
          </p:txBody>
        </p:sp>
      </p:grpSp>
      <p:sp>
        <p:nvSpPr>
          <p:cNvPr id="32" name="椭圆 31"/>
          <p:cNvSpPr/>
          <p:nvPr/>
        </p:nvSpPr>
        <p:spPr>
          <a:xfrm>
            <a:off x="9883600" y="2543205"/>
            <a:ext cx="756000" cy="756000"/>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ndParaRPr>
          </a:p>
        </p:txBody>
      </p:sp>
      <p:sp>
        <p:nvSpPr>
          <p:cNvPr id="33" name="文本框 32"/>
          <p:cNvSpPr txBox="1"/>
          <p:nvPr/>
        </p:nvSpPr>
        <p:spPr>
          <a:xfrm>
            <a:off x="9503259" y="3293122"/>
            <a:ext cx="1516682" cy="457200"/>
          </a:xfrm>
          <a:prstGeom prst="rect">
            <a:avLst/>
          </a:prstGeom>
          <a:noFill/>
        </p:spPr>
        <p:txBody>
          <a:bodyPr wrap="square" rtlCol="0">
            <a:spAutoFit/>
          </a:bodyPr>
          <a:lstStyle/>
          <a:p>
            <a:pPr algn="ctr">
              <a:lnSpc>
                <a:spcPct val="120000"/>
              </a:lnSpc>
              <a:spcBef>
                <a:spcPts val="300"/>
              </a:spcBef>
              <a:spcAft>
                <a:spcPts val="300"/>
              </a:spcAft>
            </a:pPr>
            <a:r>
              <a:rPr lang="en-US" altLang="zh-CN" sz="2000" kern="100" dirty="0">
                <a:solidFill>
                  <a:schemeClr val="tx1">
                    <a:lumMod val="85000"/>
                    <a:lumOff val="15000"/>
                  </a:schemeClr>
                </a:solidFill>
                <a:latin typeface="微软雅黑" panose="020B0503020204020204" charset="-122"/>
                <a:ea typeface="微软雅黑" panose="020B0503020204020204" charset="-122"/>
              </a:rPr>
              <a:t>添加标题</a:t>
            </a:r>
          </a:p>
        </p:txBody>
      </p:sp>
      <p:sp>
        <p:nvSpPr>
          <p:cNvPr id="34" name="椭圆 33"/>
          <p:cNvSpPr/>
          <p:nvPr/>
        </p:nvSpPr>
        <p:spPr>
          <a:xfrm>
            <a:off x="9883600" y="4321385"/>
            <a:ext cx="756000" cy="756000"/>
          </a:xfrm>
          <a:prstGeom prst="ellipse">
            <a:avLst/>
          </a:prstGeom>
          <a:no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ndParaRPr>
          </a:p>
        </p:txBody>
      </p:sp>
      <p:sp>
        <p:nvSpPr>
          <p:cNvPr id="35" name="文本框 34"/>
          <p:cNvSpPr txBox="1"/>
          <p:nvPr/>
        </p:nvSpPr>
        <p:spPr>
          <a:xfrm>
            <a:off x="9503259" y="5071302"/>
            <a:ext cx="1516682" cy="457200"/>
          </a:xfrm>
          <a:prstGeom prst="rect">
            <a:avLst/>
          </a:prstGeom>
          <a:noFill/>
        </p:spPr>
        <p:txBody>
          <a:bodyPr wrap="square" rtlCol="0">
            <a:spAutoFit/>
          </a:bodyPr>
          <a:lstStyle/>
          <a:p>
            <a:pPr algn="ctr">
              <a:lnSpc>
                <a:spcPct val="120000"/>
              </a:lnSpc>
              <a:spcBef>
                <a:spcPts val="300"/>
              </a:spcBef>
              <a:spcAft>
                <a:spcPts val="300"/>
              </a:spcAft>
            </a:pPr>
            <a:r>
              <a:rPr lang="en-US" altLang="zh-CN" sz="2000" kern="100" dirty="0">
                <a:solidFill>
                  <a:schemeClr val="tx1">
                    <a:lumMod val="85000"/>
                    <a:lumOff val="15000"/>
                  </a:schemeClr>
                </a:solidFill>
                <a:latin typeface="微软雅黑" panose="020B0503020204020204" charset="-122"/>
                <a:ea typeface="微软雅黑" panose="020B0503020204020204" charset="-122"/>
              </a:rPr>
              <a:t>添加标题</a:t>
            </a:r>
          </a:p>
        </p:txBody>
      </p:sp>
      <p:grpSp>
        <p:nvGrpSpPr>
          <p:cNvPr id="36" name="组合 35"/>
          <p:cNvGrpSpPr/>
          <p:nvPr/>
        </p:nvGrpSpPr>
        <p:grpSpPr>
          <a:xfrm>
            <a:off x="10027980" y="2737150"/>
            <a:ext cx="467240" cy="368110"/>
            <a:chOff x="10027980" y="2955180"/>
            <a:chExt cx="467240" cy="368110"/>
          </a:xfrm>
          <a:solidFill>
            <a:srgbClr val="CA687F"/>
          </a:solidFill>
        </p:grpSpPr>
        <p:sp>
          <p:nvSpPr>
            <p:cNvPr id="37" name="Freeform 31"/>
            <p:cNvSpPr/>
            <p:nvPr/>
          </p:nvSpPr>
          <p:spPr bwMode="auto">
            <a:xfrm>
              <a:off x="10027980" y="2985324"/>
              <a:ext cx="328691" cy="337966"/>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85000"/>
                    <a:lumOff val="15000"/>
                  </a:schemeClr>
                </a:solidFill>
                <a:effectLst/>
                <a:uLnTx/>
                <a:uFillTx/>
                <a:latin typeface="Calibri" panose="020F0502020204030204"/>
              </a:endParaRPr>
            </a:p>
          </p:txBody>
        </p:sp>
        <p:sp>
          <p:nvSpPr>
            <p:cNvPr id="38" name="Freeform 32"/>
            <p:cNvSpPr/>
            <p:nvPr/>
          </p:nvSpPr>
          <p:spPr bwMode="auto">
            <a:xfrm>
              <a:off x="10258122" y="2955180"/>
              <a:ext cx="237098" cy="276517"/>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85000"/>
                    <a:lumOff val="15000"/>
                  </a:schemeClr>
                </a:solidFill>
                <a:effectLst/>
                <a:uLnTx/>
                <a:uFillTx/>
                <a:latin typeface="Calibri" panose="020F0502020204030204"/>
              </a:endParaRPr>
            </a:p>
          </p:txBody>
        </p:sp>
      </p:grpSp>
      <p:grpSp>
        <p:nvGrpSpPr>
          <p:cNvPr id="39" name="Group 224"/>
          <p:cNvGrpSpPr/>
          <p:nvPr/>
        </p:nvGrpSpPr>
        <p:grpSpPr>
          <a:xfrm>
            <a:off x="10006551" y="4536032"/>
            <a:ext cx="510099" cy="423317"/>
            <a:chOff x="1573074" y="959268"/>
            <a:chExt cx="426608" cy="354029"/>
          </a:xfrm>
          <a:solidFill>
            <a:srgbClr val="CA687F"/>
          </a:solidFill>
        </p:grpSpPr>
        <p:sp>
          <p:nvSpPr>
            <p:cNvPr id="40" name="Freeform 73"/>
            <p:cNvSpPr/>
            <p:nvPr/>
          </p:nvSpPr>
          <p:spPr bwMode="auto">
            <a:xfrm>
              <a:off x="1573074" y="1093944"/>
              <a:ext cx="291932" cy="219353"/>
            </a:xfrm>
            <a:custGeom>
              <a:avLst/>
              <a:gdLst>
                <a:gd name="T0" fmla="*/ 59 w 362"/>
                <a:gd name="T1" fmla="*/ 0 h 272"/>
                <a:gd name="T2" fmla="*/ 0 w 362"/>
                <a:gd name="T3" fmla="*/ 272 h 272"/>
                <a:gd name="T4" fmla="*/ 362 w 362"/>
                <a:gd name="T5" fmla="*/ 272 h 272"/>
                <a:gd name="T6" fmla="*/ 298 w 362"/>
                <a:gd name="T7" fmla="*/ 0 h 272"/>
                <a:gd name="T8" fmla="*/ 59 w 362"/>
                <a:gd name="T9" fmla="*/ 0 h 272"/>
              </a:gdLst>
              <a:ahLst/>
              <a:cxnLst>
                <a:cxn ang="0">
                  <a:pos x="T0" y="T1"/>
                </a:cxn>
                <a:cxn ang="0">
                  <a:pos x="T2" y="T3"/>
                </a:cxn>
                <a:cxn ang="0">
                  <a:pos x="T4" y="T5"/>
                </a:cxn>
                <a:cxn ang="0">
                  <a:pos x="T6" y="T7"/>
                </a:cxn>
                <a:cxn ang="0">
                  <a:pos x="T8" y="T9"/>
                </a:cxn>
              </a:cxnLst>
              <a:rect l="0" t="0" r="r" b="b"/>
              <a:pathLst>
                <a:path w="362" h="272">
                  <a:moveTo>
                    <a:pt x="59" y="0"/>
                  </a:moveTo>
                  <a:lnTo>
                    <a:pt x="0" y="272"/>
                  </a:lnTo>
                  <a:lnTo>
                    <a:pt x="362" y="272"/>
                  </a:lnTo>
                  <a:lnTo>
                    <a:pt x="298" y="0"/>
                  </a:lnTo>
                  <a:lnTo>
                    <a:pt x="5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85000"/>
                    <a:lumOff val="15000"/>
                  </a:schemeClr>
                </a:solidFill>
                <a:effectLst/>
                <a:uLnTx/>
                <a:uFillTx/>
                <a:latin typeface="Calibri" panose="020F0502020204030204"/>
              </a:endParaRPr>
            </a:p>
          </p:txBody>
        </p:sp>
        <p:sp>
          <p:nvSpPr>
            <p:cNvPr id="41" name="Freeform 74"/>
            <p:cNvSpPr/>
            <p:nvPr/>
          </p:nvSpPr>
          <p:spPr bwMode="auto">
            <a:xfrm>
              <a:off x="1777104" y="1063300"/>
              <a:ext cx="222578" cy="198385"/>
            </a:xfrm>
            <a:custGeom>
              <a:avLst/>
              <a:gdLst>
                <a:gd name="T0" fmla="*/ 109 w 276"/>
                <a:gd name="T1" fmla="*/ 246 h 246"/>
                <a:gd name="T2" fmla="*/ 276 w 276"/>
                <a:gd name="T3" fmla="*/ 246 h 246"/>
                <a:gd name="T4" fmla="*/ 220 w 276"/>
                <a:gd name="T5" fmla="*/ 0 h 246"/>
                <a:gd name="T6" fmla="*/ 5 w 276"/>
                <a:gd name="T7" fmla="*/ 0 h 246"/>
                <a:gd name="T8" fmla="*/ 0 w 276"/>
                <a:gd name="T9" fmla="*/ 22 h 246"/>
                <a:gd name="T10" fmla="*/ 57 w 276"/>
                <a:gd name="T11" fmla="*/ 22 h 246"/>
                <a:gd name="T12" fmla="*/ 109 w 276"/>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276" h="246">
                  <a:moveTo>
                    <a:pt x="109" y="246"/>
                  </a:moveTo>
                  <a:lnTo>
                    <a:pt x="276" y="246"/>
                  </a:lnTo>
                  <a:lnTo>
                    <a:pt x="220" y="0"/>
                  </a:lnTo>
                  <a:lnTo>
                    <a:pt x="5" y="0"/>
                  </a:lnTo>
                  <a:lnTo>
                    <a:pt x="0" y="22"/>
                  </a:lnTo>
                  <a:lnTo>
                    <a:pt x="57" y="22"/>
                  </a:lnTo>
                  <a:lnTo>
                    <a:pt x="109" y="2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85000"/>
                    <a:lumOff val="15000"/>
                  </a:schemeClr>
                </a:solidFill>
                <a:effectLst/>
                <a:uLnTx/>
                <a:uFillTx/>
                <a:latin typeface="Calibri" panose="020F0502020204030204"/>
              </a:endParaRPr>
            </a:p>
          </p:txBody>
        </p:sp>
        <p:sp>
          <p:nvSpPr>
            <p:cNvPr id="42" name="Freeform 75"/>
            <p:cNvSpPr/>
            <p:nvPr/>
          </p:nvSpPr>
          <p:spPr bwMode="auto">
            <a:xfrm>
              <a:off x="1644041" y="991526"/>
              <a:ext cx="138708" cy="113709"/>
            </a:xfrm>
            <a:custGeom>
              <a:avLst/>
              <a:gdLst>
                <a:gd name="T0" fmla="*/ 73 w 73"/>
                <a:gd name="T1" fmla="*/ 60 h 60"/>
                <a:gd name="T2" fmla="*/ 65 w 73"/>
                <a:gd name="T3" fmla="*/ 60 h 60"/>
                <a:gd name="T4" fmla="*/ 65 w 73"/>
                <a:gd name="T5" fmla="*/ 26 h 60"/>
                <a:gd name="T6" fmla="*/ 37 w 73"/>
                <a:gd name="T7" fmla="*/ 6 h 60"/>
                <a:gd name="T8" fmla="*/ 9 w 73"/>
                <a:gd name="T9" fmla="*/ 26 h 60"/>
                <a:gd name="T10" fmla="*/ 9 w 73"/>
                <a:gd name="T11" fmla="*/ 60 h 60"/>
                <a:gd name="T12" fmla="*/ 0 w 73"/>
                <a:gd name="T13" fmla="*/ 60 h 60"/>
                <a:gd name="T14" fmla="*/ 0 w 73"/>
                <a:gd name="T15" fmla="*/ 26 h 60"/>
                <a:gd name="T16" fmla="*/ 37 w 73"/>
                <a:gd name="T17" fmla="*/ 0 h 60"/>
                <a:gd name="T18" fmla="*/ 73 w 73"/>
                <a:gd name="T19" fmla="*/ 26 h 60"/>
                <a:gd name="T20" fmla="*/ 73 w 73"/>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 h="60">
                  <a:moveTo>
                    <a:pt x="73" y="60"/>
                  </a:moveTo>
                  <a:cubicBezTo>
                    <a:pt x="65" y="60"/>
                    <a:pt x="65" y="60"/>
                    <a:pt x="65" y="60"/>
                  </a:cubicBezTo>
                  <a:cubicBezTo>
                    <a:pt x="65" y="26"/>
                    <a:pt x="65" y="26"/>
                    <a:pt x="65" y="26"/>
                  </a:cubicBezTo>
                  <a:cubicBezTo>
                    <a:pt x="65" y="15"/>
                    <a:pt x="52" y="6"/>
                    <a:pt x="37" y="6"/>
                  </a:cubicBezTo>
                  <a:cubicBezTo>
                    <a:pt x="21" y="6"/>
                    <a:pt x="9" y="15"/>
                    <a:pt x="9" y="26"/>
                  </a:cubicBezTo>
                  <a:cubicBezTo>
                    <a:pt x="9" y="60"/>
                    <a:pt x="9" y="60"/>
                    <a:pt x="9" y="60"/>
                  </a:cubicBezTo>
                  <a:cubicBezTo>
                    <a:pt x="0" y="60"/>
                    <a:pt x="0" y="60"/>
                    <a:pt x="0" y="60"/>
                  </a:cubicBezTo>
                  <a:cubicBezTo>
                    <a:pt x="0" y="26"/>
                    <a:pt x="0" y="26"/>
                    <a:pt x="0" y="26"/>
                  </a:cubicBezTo>
                  <a:cubicBezTo>
                    <a:pt x="0" y="12"/>
                    <a:pt x="17" y="0"/>
                    <a:pt x="37" y="0"/>
                  </a:cubicBezTo>
                  <a:cubicBezTo>
                    <a:pt x="57" y="0"/>
                    <a:pt x="73" y="12"/>
                    <a:pt x="73" y="26"/>
                  </a:cubicBezTo>
                  <a:lnTo>
                    <a:pt x="73"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85000"/>
                    <a:lumOff val="15000"/>
                  </a:schemeClr>
                </a:solidFill>
                <a:effectLst/>
                <a:uLnTx/>
                <a:uFillTx/>
                <a:latin typeface="Calibri" panose="020F0502020204030204"/>
              </a:endParaRPr>
            </a:p>
          </p:txBody>
        </p:sp>
        <p:sp>
          <p:nvSpPr>
            <p:cNvPr id="43" name="Freeform 76"/>
            <p:cNvSpPr/>
            <p:nvPr/>
          </p:nvSpPr>
          <p:spPr bwMode="auto">
            <a:xfrm>
              <a:off x="1788394" y="959268"/>
              <a:ext cx="139515" cy="113709"/>
            </a:xfrm>
            <a:custGeom>
              <a:avLst/>
              <a:gdLst>
                <a:gd name="T0" fmla="*/ 73 w 73"/>
                <a:gd name="T1" fmla="*/ 60 h 60"/>
                <a:gd name="T2" fmla="*/ 65 w 73"/>
                <a:gd name="T3" fmla="*/ 60 h 60"/>
                <a:gd name="T4" fmla="*/ 65 w 73"/>
                <a:gd name="T5" fmla="*/ 26 h 60"/>
                <a:gd name="T6" fmla="*/ 37 w 73"/>
                <a:gd name="T7" fmla="*/ 6 h 60"/>
                <a:gd name="T8" fmla="*/ 9 w 73"/>
                <a:gd name="T9" fmla="*/ 26 h 60"/>
                <a:gd name="T10" fmla="*/ 9 w 73"/>
                <a:gd name="T11" fmla="*/ 60 h 60"/>
                <a:gd name="T12" fmla="*/ 0 w 73"/>
                <a:gd name="T13" fmla="*/ 60 h 60"/>
                <a:gd name="T14" fmla="*/ 0 w 73"/>
                <a:gd name="T15" fmla="*/ 26 h 60"/>
                <a:gd name="T16" fmla="*/ 37 w 73"/>
                <a:gd name="T17" fmla="*/ 0 h 60"/>
                <a:gd name="T18" fmla="*/ 73 w 73"/>
                <a:gd name="T19" fmla="*/ 26 h 60"/>
                <a:gd name="T20" fmla="*/ 73 w 73"/>
                <a:gd name="T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 h="60">
                  <a:moveTo>
                    <a:pt x="73" y="60"/>
                  </a:moveTo>
                  <a:cubicBezTo>
                    <a:pt x="65" y="60"/>
                    <a:pt x="65" y="60"/>
                    <a:pt x="65" y="60"/>
                  </a:cubicBezTo>
                  <a:cubicBezTo>
                    <a:pt x="65" y="26"/>
                    <a:pt x="65" y="26"/>
                    <a:pt x="65" y="26"/>
                  </a:cubicBezTo>
                  <a:cubicBezTo>
                    <a:pt x="65" y="15"/>
                    <a:pt x="52" y="6"/>
                    <a:pt x="37" y="6"/>
                  </a:cubicBezTo>
                  <a:cubicBezTo>
                    <a:pt x="21" y="6"/>
                    <a:pt x="9" y="15"/>
                    <a:pt x="9" y="26"/>
                  </a:cubicBezTo>
                  <a:cubicBezTo>
                    <a:pt x="9" y="60"/>
                    <a:pt x="9" y="60"/>
                    <a:pt x="9" y="60"/>
                  </a:cubicBezTo>
                  <a:cubicBezTo>
                    <a:pt x="0" y="60"/>
                    <a:pt x="0" y="60"/>
                    <a:pt x="0" y="60"/>
                  </a:cubicBezTo>
                  <a:cubicBezTo>
                    <a:pt x="0" y="26"/>
                    <a:pt x="0" y="26"/>
                    <a:pt x="0" y="26"/>
                  </a:cubicBezTo>
                  <a:cubicBezTo>
                    <a:pt x="0" y="11"/>
                    <a:pt x="17" y="0"/>
                    <a:pt x="37" y="0"/>
                  </a:cubicBezTo>
                  <a:cubicBezTo>
                    <a:pt x="57" y="0"/>
                    <a:pt x="73" y="11"/>
                    <a:pt x="73" y="26"/>
                  </a:cubicBezTo>
                  <a:lnTo>
                    <a:pt x="73"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chemeClr val="tx1">
                    <a:lumMod val="85000"/>
                    <a:lumOff val="15000"/>
                  </a:schemeClr>
                </a:solidFill>
                <a:effectLst/>
                <a:uLnTx/>
                <a:uFillTx/>
                <a:latin typeface="Calibri" panose="020F0502020204030204"/>
              </a:endParaRPr>
            </a:p>
          </p:txBody>
        </p:sp>
      </p:grpSp>
      <p:sp>
        <p:nvSpPr>
          <p:cNvPr id="44" name="文本框 43"/>
          <p:cNvSpPr txBox="1"/>
          <p:nvPr/>
        </p:nvSpPr>
        <p:spPr>
          <a:xfrm>
            <a:off x="3212644" y="1338335"/>
            <a:ext cx="5766712" cy="530225"/>
          </a:xfrm>
          <a:prstGeom prst="rect">
            <a:avLst/>
          </a:prstGeom>
          <a:noFill/>
        </p:spPr>
        <p:txBody>
          <a:bodyPr wrap="square" rtlCol="0">
            <a:spAutoFit/>
          </a:bodyPr>
          <a:lstStyle/>
          <a:p>
            <a:pPr algn="ctr">
              <a:lnSpc>
                <a:spcPct val="120000"/>
              </a:lnSpc>
              <a:spcBef>
                <a:spcPts val="300"/>
              </a:spcBef>
              <a:spcAft>
                <a:spcPts val="300"/>
              </a:spcAft>
            </a:pPr>
            <a:r>
              <a:rPr lang="en-US" altLang="zh-CN" sz="2400" kern="100"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45" name="矩形 44"/>
          <p:cNvSpPr/>
          <p:nvPr/>
        </p:nvSpPr>
        <p:spPr>
          <a:xfrm>
            <a:off x="2591331" y="1828970"/>
            <a:ext cx="7009340" cy="603250"/>
          </a:xfrm>
          <a:prstGeom prst="rect">
            <a:avLst/>
          </a:prstGeom>
        </p:spPr>
        <p:txBody>
          <a:bodyPr wrap="square">
            <a:spAutoFit/>
          </a:bodyPr>
          <a:lstStyle/>
          <a:p>
            <a:pPr algn="ctr">
              <a:lnSpc>
                <a:spcPct val="120000"/>
              </a:lnSpc>
              <a:spcBef>
                <a:spcPts val="300"/>
              </a:spcBef>
              <a:spcAft>
                <a:spcPts val="300"/>
              </a:spcAft>
            </a:pPr>
            <a:r>
              <a:rPr lang="en-US" altLang="zh-CN" sz="1400" kern="100">
                <a:solidFill>
                  <a:schemeClr val="tx1">
                    <a:lumMod val="85000"/>
                    <a:lumOff val="15000"/>
                  </a:schemeClr>
                </a:solidFill>
                <a:latin typeface="微软雅黑" panose="020B0503020204020204" charset="-122"/>
                <a:ea typeface="微软雅黑" panose="020B0503020204020204" charset="-122"/>
              </a:rPr>
              <a:t>请在此粘贴或者输入您的文字内容请在此粘贴或者输入您的文字内容请在此粘贴或者输入您的文字内容请在此粘贴或者输入您的文字内容</a:t>
            </a:r>
          </a:p>
        </p:txBody>
      </p:sp>
      <p:grpSp>
        <p:nvGrpSpPr>
          <p:cNvPr id="2" name="组合 1"/>
          <p:cNvGrpSpPr/>
          <p:nvPr/>
        </p:nvGrpSpPr>
        <p:grpSpPr>
          <a:xfrm>
            <a:off x="3382722" y="2696326"/>
            <a:ext cx="5426556" cy="3333844"/>
            <a:chOff x="3382722" y="2826957"/>
            <a:chExt cx="5426556" cy="3333844"/>
          </a:xfrm>
        </p:grpSpPr>
        <p:grpSp>
          <p:nvGrpSpPr>
            <p:cNvPr id="3" name="组合 2"/>
            <p:cNvGrpSpPr/>
            <p:nvPr/>
          </p:nvGrpSpPr>
          <p:grpSpPr>
            <a:xfrm>
              <a:off x="3382722" y="2828968"/>
              <a:ext cx="5426556" cy="3331833"/>
              <a:chOff x="3382722" y="2828968"/>
              <a:chExt cx="5426556" cy="3331833"/>
            </a:xfrm>
          </p:grpSpPr>
          <p:sp>
            <p:nvSpPr>
              <p:cNvPr id="6" name="任意多边形: 形状 5"/>
              <p:cNvSpPr/>
              <p:nvPr/>
            </p:nvSpPr>
            <p:spPr>
              <a:xfrm>
                <a:off x="3716001" y="2828968"/>
                <a:ext cx="4759998" cy="3169544"/>
              </a:xfrm>
              <a:custGeom>
                <a:avLst/>
                <a:gdLst>
                  <a:gd name="connsiteX0" fmla="*/ 158825 w 5495998"/>
                  <a:gd name="connsiteY0" fmla="*/ 0 h 3265715"/>
                  <a:gd name="connsiteX1" fmla="*/ 5337173 w 5495998"/>
                  <a:gd name="connsiteY1" fmla="*/ 0 h 3265715"/>
                  <a:gd name="connsiteX2" fmla="*/ 5495998 w 5495998"/>
                  <a:gd name="connsiteY2" fmla="*/ 158825 h 3265715"/>
                  <a:gd name="connsiteX3" fmla="*/ 5495998 w 5495998"/>
                  <a:gd name="connsiteY3" fmla="*/ 3265715 h 3265715"/>
                  <a:gd name="connsiteX4" fmla="*/ 0 w 5495998"/>
                  <a:gd name="connsiteY4" fmla="*/ 3265715 h 3265715"/>
                  <a:gd name="connsiteX5" fmla="*/ 0 w 5495998"/>
                  <a:gd name="connsiteY5" fmla="*/ 158825 h 3265715"/>
                  <a:gd name="connsiteX6" fmla="*/ 158825 w 5495998"/>
                  <a:gd name="connsiteY6" fmla="*/ 0 h 32657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5998" h="3265715">
                    <a:moveTo>
                      <a:pt x="158825" y="0"/>
                    </a:moveTo>
                    <a:lnTo>
                      <a:pt x="5337173" y="0"/>
                    </a:lnTo>
                    <a:cubicBezTo>
                      <a:pt x="5424890" y="0"/>
                      <a:pt x="5495998" y="71108"/>
                      <a:pt x="5495998" y="158825"/>
                    </a:cubicBezTo>
                    <a:lnTo>
                      <a:pt x="5495998" y="3265715"/>
                    </a:lnTo>
                    <a:lnTo>
                      <a:pt x="0" y="3265715"/>
                    </a:lnTo>
                    <a:lnTo>
                      <a:pt x="0" y="158825"/>
                    </a:lnTo>
                    <a:cubicBezTo>
                      <a:pt x="0" y="71108"/>
                      <a:pt x="71108" y="0"/>
                      <a:pt x="158825" y="0"/>
                    </a:cubicBezTo>
                    <a:close/>
                  </a:path>
                </a:pathLst>
              </a:custGeom>
              <a:solidFill>
                <a:srgbClr val="030303"/>
              </a:soli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ndParaRPr>
              </a:p>
            </p:txBody>
          </p:sp>
          <p:sp>
            <p:nvSpPr>
              <p:cNvPr id="7" name="任意多边形: 形状 6"/>
              <p:cNvSpPr/>
              <p:nvPr/>
            </p:nvSpPr>
            <p:spPr bwMode="auto">
              <a:xfrm>
                <a:off x="6041509" y="5745449"/>
                <a:ext cx="108982" cy="131600"/>
              </a:xfrm>
              <a:custGeom>
                <a:avLst/>
                <a:gdLst>
                  <a:gd name="connsiteX0" fmla="*/ 1963003 w 2608262"/>
                  <a:gd name="connsiteY0" fmla="*/ 701675 h 3149600"/>
                  <a:gd name="connsiteX1" fmla="*/ 2512971 w 2608262"/>
                  <a:gd name="connsiteY1" fmla="*/ 1012436 h 3149600"/>
                  <a:gd name="connsiteX2" fmla="*/ 2504803 w 2608262"/>
                  <a:gd name="connsiteY2" fmla="*/ 1017888 h 3149600"/>
                  <a:gd name="connsiteX3" fmla="*/ 2210761 w 2608262"/>
                  <a:gd name="connsiteY3" fmla="*/ 1593069 h 3149600"/>
                  <a:gd name="connsiteX4" fmla="*/ 2602817 w 2608262"/>
                  <a:gd name="connsiteY4" fmla="*/ 2225495 h 3149600"/>
                  <a:gd name="connsiteX5" fmla="*/ 2602817 w 2608262"/>
                  <a:gd name="connsiteY5" fmla="*/ 2247303 h 3149600"/>
                  <a:gd name="connsiteX6" fmla="*/ 2608262 w 2608262"/>
                  <a:gd name="connsiteY6" fmla="*/ 2290918 h 3149600"/>
                  <a:gd name="connsiteX7" fmla="*/ 1854099 w 2608262"/>
                  <a:gd name="connsiteY7" fmla="*/ 3138696 h 3149600"/>
                  <a:gd name="connsiteX8" fmla="*/ 1344970 w 2608262"/>
                  <a:gd name="connsiteY8" fmla="*/ 3016027 h 3149600"/>
                  <a:gd name="connsiteX9" fmla="*/ 819506 w 2608262"/>
                  <a:gd name="connsiteY9" fmla="*/ 3149600 h 3149600"/>
                  <a:gd name="connsiteX10" fmla="*/ 291319 w 2608262"/>
                  <a:gd name="connsiteY10" fmla="*/ 2702540 h 3149600"/>
                  <a:gd name="connsiteX11" fmla="*/ 0 w 2608262"/>
                  <a:gd name="connsiteY11" fmla="*/ 1631232 h 3149600"/>
                  <a:gd name="connsiteX12" fmla="*/ 887571 w 2608262"/>
                  <a:gd name="connsiteY12" fmla="*/ 709853 h 3149600"/>
                  <a:gd name="connsiteX13" fmla="*/ 1383087 w 2608262"/>
                  <a:gd name="connsiteY13" fmla="*/ 878863 h 3149600"/>
                  <a:gd name="connsiteX14" fmla="*/ 1963003 w 2608262"/>
                  <a:gd name="connsiteY14" fmla="*/ 701675 h 3149600"/>
                  <a:gd name="connsiteX15" fmla="*/ 1925856 w 2608262"/>
                  <a:gd name="connsiteY15" fmla="*/ 0 h 3149600"/>
                  <a:gd name="connsiteX16" fmla="*/ 1928579 w 2608262"/>
                  <a:gd name="connsiteY16" fmla="*/ 16369 h 3149600"/>
                  <a:gd name="connsiteX17" fmla="*/ 1936750 w 2608262"/>
                  <a:gd name="connsiteY17" fmla="*/ 128225 h 3149600"/>
                  <a:gd name="connsiteX18" fmla="*/ 1375693 w 2608262"/>
                  <a:gd name="connsiteY18" fmla="*/ 823913 h 3149600"/>
                  <a:gd name="connsiteX19" fmla="*/ 1375693 w 2608262"/>
                  <a:gd name="connsiteY19" fmla="*/ 804816 h 3149600"/>
                  <a:gd name="connsiteX20" fmla="*/ 1362075 w 2608262"/>
                  <a:gd name="connsiteY20" fmla="*/ 679319 h 3149600"/>
                  <a:gd name="connsiteX21" fmla="*/ 1925856 w 2608262"/>
                  <a:gd name="connsiteY21" fmla="*/ 0 h 314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08262" h="3149600">
                    <a:moveTo>
                      <a:pt x="1963003" y="701675"/>
                    </a:moveTo>
                    <a:cubicBezTo>
                      <a:pt x="2221651" y="701675"/>
                      <a:pt x="2387731" y="857056"/>
                      <a:pt x="2512971" y="1012436"/>
                    </a:cubicBezTo>
                    <a:cubicBezTo>
                      <a:pt x="2512971" y="1012436"/>
                      <a:pt x="2512971" y="1012436"/>
                      <a:pt x="2504803" y="1017888"/>
                    </a:cubicBezTo>
                    <a:cubicBezTo>
                      <a:pt x="2314220" y="1148735"/>
                      <a:pt x="2210761" y="1355909"/>
                      <a:pt x="2210761" y="1593069"/>
                    </a:cubicBezTo>
                    <a:cubicBezTo>
                      <a:pt x="2210761" y="1884748"/>
                      <a:pt x="2349614" y="2089196"/>
                      <a:pt x="2602817" y="2225495"/>
                    </a:cubicBezTo>
                    <a:cubicBezTo>
                      <a:pt x="2602817" y="2225495"/>
                      <a:pt x="2602817" y="2225495"/>
                      <a:pt x="2602817" y="2247303"/>
                    </a:cubicBezTo>
                    <a:cubicBezTo>
                      <a:pt x="2602817" y="2260933"/>
                      <a:pt x="2608262" y="2271836"/>
                      <a:pt x="2608262" y="2290918"/>
                    </a:cubicBezTo>
                    <a:cubicBezTo>
                      <a:pt x="2608262" y="2628939"/>
                      <a:pt x="2246155" y="3138696"/>
                      <a:pt x="1854099" y="3138696"/>
                    </a:cubicBezTo>
                    <a:cubicBezTo>
                      <a:pt x="1690742" y="3138696"/>
                      <a:pt x="1524663" y="3016027"/>
                      <a:pt x="1344970" y="3016027"/>
                    </a:cubicBezTo>
                    <a:cubicBezTo>
                      <a:pt x="1138051" y="3016027"/>
                      <a:pt x="966527" y="3149600"/>
                      <a:pt x="819506" y="3149600"/>
                    </a:cubicBezTo>
                    <a:cubicBezTo>
                      <a:pt x="618033" y="3149600"/>
                      <a:pt x="438340" y="2975138"/>
                      <a:pt x="291319" y="2702540"/>
                    </a:cubicBezTo>
                    <a:cubicBezTo>
                      <a:pt x="89846" y="2331808"/>
                      <a:pt x="0" y="1906556"/>
                      <a:pt x="0" y="1631232"/>
                    </a:cubicBezTo>
                    <a:cubicBezTo>
                      <a:pt x="0" y="1110571"/>
                      <a:pt x="441063" y="709853"/>
                      <a:pt x="887571" y="709853"/>
                    </a:cubicBezTo>
                    <a:cubicBezTo>
                      <a:pt x="1102658" y="709853"/>
                      <a:pt x="1184336" y="878863"/>
                      <a:pt x="1383087" y="878863"/>
                    </a:cubicBezTo>
                    <a:cubicBezTo>
                      <a:pt x="1630845" y="878863"/>
                      <a:pt x="1783311" y="701675"/>
                      <a:pt x="1963003" y="701675"/>
                    </a:cubicBezTo>
                    <a:close/>
                    <a:moveTo>
                      <a:pt x="1925856" y="0"/>
                    </a:moveTo>
                    <a:cubicBezTo>
                      <a:pt x="1925856" y="0"/>
                      <a:pt x="1925856" y="0"/>
                      <a:pt x="1928579" y="16369"/>
                    </a:cubicBezTo>
                    <a:cubicBezTo>
                      <a:pt x="1934027" y="60020"/>
                      <a:pt x="1936750" y="98215"/>
                      <a:pt x="1936750" y="128225"/>
                    </a:cubicBezTo>
                    <a:cubicBezTo>
                      <a:pt x="1936750" y="512900"/>
                      <a:pt x="1667116" y="731155"/>
                      <a:pt x="1375693" y="823913"/>
                    </a:cubicBezTo>
                    <a:cubicBezTo>
                      <a:pt x="1375693" y="823913"/>
                      <a:pt x="1375693" y="823913"/>
                      <a:pt x="1375693" y="804816"/>
                    </a:cubicBezTo>
                    <a:cubicBezTo>
                      <a:pt x="1364799" y="758437"/>
                      <a:pt x="1362075" y="714786"/>
                      <a:pt x="1362075" y="679319"/>
                    </a:cubicBezTo>
                    <a:cubicBezTo>
                      <a:pt x="1362075" y="313742"/>
                      <a:pt x="1628986" y="81846"/>
                      <a:pt x="1925856" y="0"/>
                    </a:cubicBezTo>
                    <a:close/>
                  </a:path>
                </a:pathLst>
              </a:custGeom>
              <a:solidFill>
                <a:srgbClr val="D0D0D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85000"/>
                      <a:lumOff val="15000"/>
                    </a:schemeClr>
                  </a:solidFill>
                </a:endParaRPr>
              </a:p>
            </p:txBody>
          </p:sp>
          <p:grpSp>
            <p:nvGrpSpPr>
              <p:cNvPr id="8" name="组合 7"/>
              <p:cNvGrpSpPr/>
              <p:nvPr/>
            </p:nvGrpSpPr>
            <p:grpSpPr>
              <a:xfrm>
                <a:off x="6069962" y="2898694"/>
                <a:ext cx="52077" cy="52077"/>
                <a:chOff x="7122094" y="1123950"/>
                <a:chExt cx="298902" cy="298902"/>
              </a:xfrm>
            </p:grpSpPr>
            <p:sp>
              <p:nvSpPr>
                <p:cNvPr id="12" name="椭圆 11"/>
                <p:cNvSpPr/>
                <p:nvPr/>
              </p:nvSpPr>
              <p:spPr>
                <a:xfrm rot="18936106">
                  <a:off x="7122094" y="1123950"/>
                  <a:ext cx="298902" cy="298902"/>
                </a:xfrm>
                <a:prstGeom prst="ellipse">
                  <a:avLst/>
                </a:prstGeom>
                <a:gradFill flip="none" rotWithShape="1">
                  <a:gsLst>
                    <a:gs pos="100000">
                      <a:schemeClr val="bg1">
                        <a:lumMod val="50000"/>
                      </a:schemeClr>
                    </a:gs>
                    <a:gs pos="74000">
                      <a:srgbClr val="242224"/>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3" name="椭圆 12"/>
                <p:cNvSpPr/>
                <p:nvPr/>
              </p:nvSpPr>
              <p:spPr>
                <a:xfrm>
                  <a:off x="7225075" y="1226931"/>
                  <a:ext cx="92940" cy="9294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sp>
            <p:nvSpPr>
              <p:cNvPr id="9" name="任意多边形: 形状 8"/>
              <p:cNvSpPr/>
              <p:nvPr/>
            </p:nvSpPr>
            <p:spPr>
              <a:xfrm>
                <a:off x="3382722" y="6108724"/>
                <a:ext cx="5426556" cy="52077"/>
              </a:xfrm>
              <a:custGeom>
                <a:avLst/>
                <a:gdLst>
                  <a:gd name="connsiteX0" fmla="*/ 0 w 5495998"/>
                  <a:gd name="connsiteY0" fmla="*/ 0 h 340542"/>
                  <a:gd name="connsiteX1" fmla="*/ 5495998 w 5495998"/>
                  <a:gd name="connsiteY1" fmla="*/ 0 h 340542"/>
                  <a:gd name="connsiteX2" fmla="*/ 5495998 w 5495998"/>
                  <a:gd name="connsiteY2" fmla="*/ 181717 h 340542"/>
                  <a:gd name="connsiteX3" fmla="*/ 5337173 w 5495998"/>
                  <a:gd name="connsiteY3" fmla="*/ 340542 h 340542"/>
                  <a:gd name="connsiteX4" fmla="*/ 158825 w 5495998"/>
                  <a:gd name="connsiteY4" fmla="*/ 340542 h 340542"/>
                  <a:gd name="connsiteX5" fmla="*/ 0 w 5495998"/>
                  <a:gd name="connsiteY5" fmla="*/ 181717 h 340542"/>
                  <a:gd name="connsiteX6" fmla="*/ 0 w 5495998"/>
                  <a:gd name="connsiteY6" fmla="*/ 0 h 340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95998" h="340542">
                    <a:moveTo>
                      <a:pt x="0" y="0"/>
                    </a:moveTo>
                    <a:lnTo>
                      <a:pt x="5495998" y="0"/>
                    </a:lnTo>
                    <a:lnTo>
                      <a:pt x="5495998" y="181717"/>
                    </a:lnTo>
                    <a:cubicBezTo>
                      <a:pt x="5495998" y="269434"/>
                      <a:pt x="5424890" y="340542"/>
                      <a:pt x="5337173" y="340542"/>
                    </a:cubicBezTo>
                    <a:lnTo>
                      <a:pt x="158825" y="340542"/>
                    </a:lnTo>
                    <a:cubicBezTo>
                      <a:pt x="71108" y="340542"/>
                      <a:pt x="0" y="269434"/>
                      <a:pt x="0" y="181717"/>
                    </a:cubicBezTo>
                    <a:lnTo>
                      <a:pt x="0" y="0"/>
                    </a:lnTo>
                    <a:close/>
                  </a:path>
                </a:pathLst>
              </a:custGeom>
              <a:gradFill flip="none" rotWithShape="1">
                <a:gsLst>
                  <a:gs pos="0">
                    <a:schemeClr val="bg1">
                      <a:lumMod val="75000"/>
                    </a:schemeClr>
                  </a:gs>
                  <a:gs pos="98000">
                    <a:schemeClr val="tx1">
                      <a:lumMod val="85000"/>
                      <a:lumOff val="15000"/>
                    </a:schemeClr>
                  </a:gs>
                  <a:gs pos="82000">
                    <a:schemeClr val="tx1">
                      <a:lumMod val="65000"/>
                      <a:lumOff val="3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0" name="矩形 9"/>
              <p:cNvSpPr/>
              <p:nvPr/>
            </p:nvSpPr>
            <p:spPr>
              <a:xfrm>
                <a:off x="3382722" y="5982433"/>
                <a:ext cx="5426556" cy="129541"/>
              </a:xfrm>
              <a:prstGeom prst="rect">
                <a:avLst/>
              </a:prstGeom>
              <a:gradFill>
                <a:gsLst>
                  <a:gs pos="2000">
                    <a:schemeClr val="bg1">
                      <a:lumMod val="50000"/>
                    </a:schemeClr>
                  </a:gs>
                  <a:gs pos="5000">
                    <a:srgbClr val="AFAFAF"/>
                  </a:gs>
                  <a:gs pos="0">
                    <a:schemeClr val="bg1">
                      <a:lumMod val="95000"/>
                    </a:schemeClr>
                  </a:gs>
                  <a:gs pos="100000">
                    <a:schemeClr val="bg1">
                      <a:lumMod val="95000"/>
                    </a:schemeClr>
                  </a:gs>
                  <a:gs pos="50000">
                    <a:schemeClr val="bg1">
                      <a:lumMod val="95000"/>
                    </a:schemeClr>
                  </a:gs>
                  <a:gs pos="95000">
                    <a:srgbClr val="AFAFAF"/>
                  </a:gs>
                  <a:gs pos="98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1" name="任意多边形: 形状 10"/>
              <p:cNvSpPr/>
              <p:nvPr/>
            </p:nvSpPr>
            <p:spPr>
              <a:xfrm>
                <a:off x="5667560" y="5982433"/>
                <a:ext cx="856879" cy="52077"/>
              </a:xfrm>
              <a:custGeom>
                <a:avLst/>
                <a:gdLst>
                  <a:gd name="connsiteX0" fmla="*/ 0 w 1196451"/>
                  <a:gd name="connsiteY0" fmla="*/ 0 h 103929"/>
                  <a:gd name="connsiteX1" fmla="*/ 1196451 w 1196451"/>
                  <a:gd name="connsiteY1" fmla="*/ 0 h 103929"/>
                  <a:gd name="connsiteX2" fmla="*/ 1188624 w 1196451"/>
                  <a:gd name="connsiteY2" fmla="*/ 38768 h 103929"/>
                  <a:gd name="connsiteX3" fmla="*/ 1090319 w 1196451"/>
                  <a:gd name="connsiteY3" fmla="*/ 103929 h 103929"/>
                  <a:gd name="connsiteX4" fmla="*/ 106132 w 1196451"/>
                  <a:gd name="connsiteY4" fmla="*/ 103929 h 103929"/>
                  <a:gd name="connsiteX5" fmla="*/ 7827 w 1196451"/>
                  <a:gd name="connsiteY5" fmla="*/ 38768 h 103929"/>
                  <a:gd name="connsiteX6" fmla="*/ 0 w 1196451"/>
                  <a:gd name="connsiteY6" fmla="*/ 0 h 10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96451" h="103929">
                    <a:moveTo>
                      <a:pt x="0" y="0"/>
                    </a:moveTo>
                    <a:lnTo>
                      <a:pt x="1196451" y="0"/>
                    </a:lnTo>
                    <a:lnTo>
                      <a:pt x="1188624" y="38768"/>
                    </a:lnTo>
                    <a:cubicBezTo>
                      <a:pt x="1172428" y="77061"/>
                      <a:pt x="1134511" y="103929"/>
                      <a:pt x="1090319" y="103929"/>
                    </a:cubicBezTo>
                    <a:lnTo>
                      <a:pt x="106132" y="103929"/>
                    </a:lnTo>
                    <a:cubicBezTo>
                      <a:pt x="61940" y="103929"/>
                      <a:pt x="24024" y="77061"/>
                      <a:pt x="7827" y="38768"/>
                    </a:cubicBezTo>
                    <a:lnTo>
                      <a:pt x="0" y="0"/>
                    </a:lnTo>
                    <a:close/>
                  </a:path>
                </a:pathLst>
              </a:custGeom>
              <a:gradFill>
                <a:gsLst>
                  <a:gs pos="0">
                    <a:schemeClr val="bg1">
                      <a:lumMod val="50000"/>
                    </a:schemeClr>
                  </a:gs>
                  <a:gs pos="15000">
                    <a:srgbClr val="AFAFAF"/>
                  </a:gs>
                  <a:gs pos="50000">
                    <a:schemeClr val="bg1">
                      <a:lumMod val="95000"/>
                    </a:schemeClr>
                  </a:gs>
                  <a:gs pos="85000">
                    <a:srgbClr val="AFAFAF"/>
                  </a:gs>
                  <a:gs pos="100000">
                    <a:schemeClr val="bg1">
                      <a:lumMod val="50000"/>
                    </a:schemeClr>
                  </a:gs>
                </a:gsLst>
                <a:lin ang="0" scaled="0"/>
              </a:gra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sp>
          <p:nvSpPr>
            <p:cNvPr id="4" name="矩形 3"/>
            <p:cNvSpPr/>
            <p:nvPr/>
          </p:nvSpPr>
          <p:spPr>
            <a:xfrm>
              <a:off x="3892580" y="3008750"/>
              <a:ext cx="4406840" cy="2668940"/>
            </a:xfrm>
            <a:prstGeom prst="rect">
              <a:avLst/>
            </a:prstGeom>
            <a:blipFill rotWithShape="1">
              <a:blip r:embed="rId4" cstate="print"/>
              <a:stretch>
                <a:fillRect/>
              </a:stretch>
            </a:bli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85000"/>
                    <a:lumOff val="15000"/>
                  </a:schemeClr>
                </a:solidFill>
              </a:endParaRPr>
            </a:p>
          </p:txBody>
        </p:sp>
        <p:sp>
          <p:nvSpPr>
            <p:cNvPr id="5" name="任意多边形: 形状 4"/>
            <p:cNvSpPr/>
            <p:nvPr/>
          </p:nvSpPr>
          <p:spPr>
            <a:xfrm>
              <a:off x="6594353" y="2826957"/>
              <a:ext cx="1871706" cy="3059035"/>
            </a:xfrm>
            <a:custGeom>
              <a:avLst/>
              <a:gdLst>
                <a:gd name="connsiteX0" fmla="*/ 0 w 1998167"/>
                <a:gd name="connsiteY0" fmla="*/ 0 h 3265715"/>
                <a:gd name="connsiteX1" fmla="*/ 1839342 w 1998167"/>
                <a:gd name="connsiteY1" fmla="*/ 0 h 3265715"/>
                <a:gd name="connsiteX2" fmla="*/ 1998167 w 1998167"/>
                <a:gd name="connsiteY2" fmla="*/ 158825 h 3265715"/>
                <a:gd name="connsiteX3" fmla="*/ 1998167 w 1998167"/>
                <a:gd name="connsiteY3" fmla="*/ 3265715 h 3265715"/>
                <a:gd name="connsiteX4" fmla="*/ 1991894 w 1998167"/>
                <a:gd name="connsiteY4" fmla="*/ 3265715 h 32657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8167" h="3265715">
                  <a:moveTo>
                    <a:pt x="0" y="0"/>
                  </a:moveTo>
                  <a:lnTo>
                    <a:pt x="1839342" y="0"/>
                  </a:lnTo>
                  <a:cubicBezTo>
                    <a:pt x="1927059" y="0"/>
                    <a:pt x="1998167" y="71108"/>
                    <a:pt x="1998167" y="158825"/>
                  </a:cubicBezTo>
                  <a:lnTo>
                    <a:pt x="1998167" y="3265715"/>
                  </a:lnTo>
                  <a:lnTo>
                    <a:pt x="1991894" y="3265715"/>
                  </a:lnTo>
                  <a:close/>
                </a:path>
              </a:pathLst>
            </a:custGeom>
            <a:gradFill>
              <a:gsLst>
                <a:gs pos="54000">
                  <a:schemeClr val="bg1">
                    <a:lumMod val="95000"/>
                    <a:alpha val="10000"/>
                  </a:schemeClr>
                </a:gs>
                <a:gs pos="0">
                  <a:schemeClr val="bg1">
                    <a:lumMod val="95000"/>
                    <a:alpha val="20000"/>
                  </a:schemeClr>
                </a:gs>
                <a:gs pos="100000">
                  <a:schemeClr val="bg1">
                    <a:lumMod val="95000"/>
                    <a:alpha val="1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CA687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anose="020B0503020204020204" charset="-122"/>
                <a:ea typeface="微软雅黑" panose="020B050302020402020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46" name="矩形 45"/>
          <p:cNvSpPr/>
          <p:nvPr/>
        </p:nvSpPr>
        <p:spPr>
          <a:xfrm>
            <a:off x="761702" y="109554"/>
            <a:ext cx="2405380" cy="731520"/>
          </a:xfrm>
          <a:prstGeom prst="rect">
            <a:avLst/>
          </a:prstGeom>
        </p:spPr>
        <p:txBody>
          <a:bodyPr wrap="none">
            <a:spAutoFit/>
          </a:bodyPr>
          <a:lstStyle/>
          <a:p>
            <a:pPr>
              <a:lnSpc>
                <a:spcPct val="150000"/>
              </a:lnSpc>
            </a:pPr>
            <a:r>
              <a:rPr lang="en-US" altLang="zh-CN" sz="2800" dirty="0" smtClean="0">
                <a:solidFill>
                  <a:schemeClr val="bg1"/>
                </a:solidFill>
                <a:latin typeface="方正姚体" panose="02010601030101010101" charset="-122"/>
                <a:ea typeface="方正姚体" panose="02010601030101010101" charset="-122"/>
              </a:rPr>
              <a:t> </a:t>
            </a:r>
            <a:r>
              <a:rPr lang="zh-CN" altLang="en-US" sz="2800" dirty="0" smtClean="0">
                <a:solidFill>
                  <a:schemeClr val="bg1"/>
                </a:solidFill>
                <a:latin typeface="方正姚体" panose="02010601030101010101" charset="-122"/>
                <a:ea typeface="方正姚体" panose="02010601030101010101" charset="-122"/>
              </a:rPr>
              <a:t>选题</a:t>
            </a:r>
            <a:r>
              <a:rPr lang="zh-CN" altLang="en-US" sz="2800" dirty="0">
                <a:solidFill>
                  <a:schemeClr val="bg1"/>
                </a:solidFill>
                <a:latin typeface="方正姚体" panose="02010601030101010101" charset="-122"/>
                <a:ea typeface="方正姚体" panose="02010601030101010101" charset="-122"/>
              </a:rPr>
              <a:t>背景概述</a:t>
            </a:r>
          </a:p>
        </p:txBody>
      </p:sp>
    </p:spTree>
    <p:custDataLst>
      <p:tags r:id="rId1"/>
    </p:custDataLst>
  </p:cSld>
  <p:clrMapOvr>
    <a:masterClrMapping/>
  </p:clrMapOvr>
  <p:transition advTm="5522">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3608362" y="2563451"/>
            <a:ext cx="2305840" cy="3451857"/>
          </a:xfrm>
          <a:prstGeom prst="rect">
            <a:avLst/>
          </a:prstGeom>
          <a:blipFill rotWithShape="1">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9" name="矩形 18"/>
          <p:cNvSpPr/>
          <p:nvPr/>
        </p:nvSpPr>
        <p:spPr>
          <a:xfrm>
            <a:off x="938926" y="1660881"/>
            <a:ext cx="2305840" cy="3451857"/>
          </a:xfrm>
          <a:prstGeom prst="rect">
            <a:avLst/>
          </a:prstGeom>
          <a:blipFill rotWithShape="1">
            <a:blip r:embed="rId5"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0" name="矩形 19"/>
          <p:cNvSpPr/>
          <p:nvPr/>
        </p:nvSpPr>
        <p:spPr>
          <a:xfrm>
            <a:off x="6277798" y="1015332"/>
            <a:ext cx="2305840" cy="3451857"/>
          </a:xfrm>
          <a:prstGeom prst="rect">
            <a:avLst/>
          </a:prstGeom>
          <a:blipFill rotWithShape="1">
            <a:blip r:embed="rId6"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1" name="矩形 20"/>
          <p:cNvSpPr/>
          <p:nvPr/>
        </p:nvSpPr>
        <p:spPr>
          <a:xfrm>
            <a:off x="8947234" y="2951978"/>
            <a:ext cx="2305840" cy="3451857"/>
          </a:xfrm>
          <a:prstGeom prst="rect">
            <a:avLst/>
          </a:prstGeom>
          <a:blipFill rotWithShape="1">
            <a:blip r:embed="rId7"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25" name="文本框 24"/>
          <p:cNvSpPr txBox="1"/>
          <p:nvPr/>
        </p:nvSpPr>
        <p:spPr>
          <a:xfrm>
            <a:off x="3608362" y="1483388"/>
            <a:ext cx="2086782" cy="457200"/>
          </a:xfrm>
          <a:prstGeom prst="rect">
            <a:avLst/>
          </a:prstGeom>
          <a:noFill/>
        </p:spPr>
        <p:txBody>
          <a:bodyPr wrap="square" rtlCol="0">
            <a:spAutoFit/>
          </a:bodyPr>
          <a:lstStyle/>
          <a:p>
            <a:pPr>
              <a:lnSpc>
                <a:spcPct val="120000"/>
              </a:lnSpc>
              <a:spcBef>
                <a:spcPts val="300"/>
              </a:spcBef>
              <a:spcAft>
                <a:spcPts val="300"/>
              </a:spcAft>
            </a:pPr>
            <a:r>
              <a:rPr lang="en-US" altLang="zh-CN" sz="2000" kern="100" dirty="0">
                <a:solidFill>
                  <a:schemeClr val="tx1">
                    <a:lumMod val="85000"/>
                    <a:lumOff val="15000"/>
                  </a:schemeClr>
                </a:solidFill>
                <a:latin typeface="微软雅黑" panose="020B0503020204020204" charset="-122"/>
                <a:ea typeface="微软雅黑" panose="020B0503020204020204" charset="-122"/>
              </a:rPr>
              <a:t>添加标题</a:t>
            </a:r>
          </a:p>
        </p:txBody>
      </p:sp>
      <p:sp>
        <p:nvSpPr>
          <p:cNvPr id="34" name="矩形 33"/>
          <p:cNvSpPr/>
          <p:nvPr/>
        </p:nvSpPr>
        <p:spPr>
          <a:xfrm>
            <a:off x="3608362" y="1853613"/>
            <a:ext cx="2057129" cy="609398"/>
          </a:xfrm>
          <a:prstGeom prst="rect">
            <a:avLst/>
          </a:prstGeom>
        </p:spPr>
        <p:txBody>
          <a:bodyPr wrap="square">
            <a:spAutoFit/>
          </a:bodyPr>
          <a:lstStyle/>
          <a:p>
            <a:pPr latinLnBrk="1">
              <a:lnSpc>
                <a:spcPct val="120000"/>
              </a:lnSpc>
              <a:spcBef>
                <a:spcPts val="300"/>
              </a:spcBef>
              <a:spcAft>
                <a:spcPts val="300"/>
              </a:spcAft>
            </a:pPr>
            <a:r>
              <a:rPr lang="en-US" altLang="zh-CN" sz="1400" kern="100" dirty="0">
                <a:solidFill>
                  <a:schemeClr val="tx1">
                    <a:lumMod val="85000"/>
                    <a:lumOff val="15000"/>
                  </a:schemeClr>
                </a:solidFill>
                <a:latin typeface="微软雅黑" panose="020B0503020204020204" charset="-122"/>
                <a:ea typeface="微软雅黑" panose="020B0503020204020204" charset="-122"/>
              </a:rPr>
              <a:t>Lorem ipsum dolor sit </a:t>
            </a:r>
            <a:r>
              <a:rPr lang="en-US" altLang="zh-CN" sz="1400" kern="100" dirty="0" err="1">
                <a:solidFill>
                  <a:schemeClr val="tx1">
                    <a:lumMod val="85000"/>
                    <a:lumOff val="15000"/>
                  </a:schemeClr>
                </a:solidFill>
                <a:latin typeface="微软雅黑" panose="020B0503020204020204" charset="-122"/>
                <a:ea typeface="微软雅黑" panose="020B0503020204020204" charset="-122"/>
              </a:rPr>
              <a:t>amet</a:t>
            </a:r>
            <a:r>
              <a:rPr lang="en-US" altLang="zh-CN" sz="1400" kern="100" dirty="0">
                <a:solidFill>
                  <a:schemeClr val="tx1">
                    <a:lumMod val="85000"/>
                    <a:lumOff val="15000"/>
                  </a:schemeClr>
                </a:solidFill>
                <a:latin typeface="微软雅黑" panose="020B0503020204020204" charset="-122"/>
                <a:ea typeface="微软雅黑" panose="020B0503020204020204" charset="-122"/>
              </a:rPr>
              <a:t>.</a:t>
            </a:r>
            <a:endParaRPr lang="zh-CN" altLang="en-US" sz="1400" kern="100" dirty="0">
              <a:solidFill>
                <a:schemeClr val="tx1">
                  <a:lumMod val="85000"/>
                  <a:lumOff val="15000"/>
                </a:schemeClr>
              </a:solidFill>
              <a:latin typeface="微软雅黑" panose="020B0503020204020204" charset="-122"/>
              <a:ea typeface="微软雅黑" panose="020B0503020204020204" charset="-122"/>
            </a:endParaRPr>
          </a:p>
        </p:txBody>
      </p:sp>
      <p:sp>
        <p:nvSpPr>
          <p:cNvPr id="37" name="文本框 36"/>
          <p:cNvSpPr txBox="1"/>
          <p:nvPr/>
        </p:nvSpPr>
        <p:spPr>
          <a:xfrm>
            <a:off x="938926" y="5176238"/>
            <a:ext cx="2086782" cy="457200"/>
          </a:xfrm>
          <a:prstGeom prst="rect">
            <a:avLst/>
          </a:prstGeom>
          <a:noFill/>
        </p:spPr>
        <p:txBody>
          <a:bodyPr wrap="square" rtlCol="0">
            <a:spAutoFit/>
          </a:bodyPr>
          <a:lstStyle/>
          <a:p>
            <a:pPr>
              <a:lnSpc>
                <a:spcPct val="120000"/>
              </a:lnSpc>
              <a:spcBef>
                <a:spcPts val="300"/>
              </a:spcBef>
              <a:spcAft>
                <a:spcPts val="300"/>
              </a:spcAft>
            </a:pPr>
            <a:r>
              <a:rPr lang="en-US" altLang="zh-CN" sz="2000" kern="100" dirty="0">
                <a:solidFill>
                  <a:schemeClr val="tx1">
                    <a:lumMod val="85000"/>
                    <a:lumOff val="15000"/>
                  </a:schemeClr>
                </a:solidFill>
                <a:latin typeface="微软雅黑" panose="020B0503020204020204" charset="-122"/>
                <a:ea typeface="微软雅黑" panose="020B0503020204020204" charset="-122"/>
              </a:rPr>
              <a:t>添加标题</a:t>
            </a:r>
          </a:p>
        </p:txBody>
      </p:sp>
      <p:sp>
        <p:nvSpPr>
          <p:cNvPr id="38" name="矩形 37"/>
          <p:cNvSpPr/>
          <p:nvPr/>
        </p:nvSpPr>
        <p:spPr>
          <a:xfrm>
            <a:off x="938926" y="5546463"/>
            <a:ext cx="2057129" cy="609398"/>
          </a:xfrm>
          <a:prstGeom prst="rect">
            <a:avLst/>
          </a:prstGeom>
        </p:spPr>
        <p:txBody>
          <a:bodyPr wrap="square">
            <a:spAutoFit/>
          </a:bodyPr>
          <a:lstStyle/>
          <a:p>
            <a:pPr latinLnBrk="1">
              <a:lnSpc>
                <a:spcPct val="120000"/>
              </a:lnSpc>
              <a:spcBef>
                <a:spcPts val="300"/>
              </a:spcBef>
              <a:spcAft>
                <a:spcPts val="300"/>
              </a:spcAft>
            </a:pPr>
            <a:r>
              <a:rPr lang="en-US" altLang="zh-CN" sz="1400" kern="100" dirty="0">
                <a:solidFill>
                  <a:schemeClr val="tx1">
                    <a:lumMod val="85000"/>
                    <a:lumOff val="15000"/>
                  </a:schemeClr>
                </a:solidFill>
                <a:latin typeface="微软雅黑" panose="020B0503020204020204" charset="-122"/>
                <a:ea typeface="微软雅黑" panose="020B0503020204020204" charset="-122"/>
              </a:rPr>
              <a:t>Lorem ipsum dolor sit </a:t>
            </a:r>
            <a:r>
              <a:rPr lang="en-US" altLang="zh-CN" sz="1400" kern="100" dirty="0" err="1">
                <a:solidFill>
                  <a:schemeClr val="tx1">
                    <a:lumMod val="85000"/>
                    <a:lumOff val="15000"/>
                  </a:schemeClr>
                </a:solidFill>
                <a:latin typeface="微软雅黑" panose="020B0503020204020204" charset="-122"/>
                <a:ea typeface="微软雅黑" panose="020B0503020204020204" charset="-122"/>
              </a:rPr>
              <a:t>amet</a:t>
            </a:r>
            <a:r>
              <a:rPr lang="en-US" altLang="zh-CN" sz="1400" kern="100" dirty="0">
                <a:solidFill>
                  <a:schemeClr val="tx1">
                    <a:lumMod val="85000"/>
                    <a:lumOff val="15000"/>
                  </a:schemeClr>
                </a:solidFill>
                <a:latin typeface="微软雅黑" panose="020B0503020204020204" charset="-122"/>
                <a:ea typeface="微软雅黑" panose="020B0503020204020204" charset="-122"/>
              </a:rPr>
              <a:t>.</a:t>
            </a:r>
            <a:endParaRPr lang="zh-CN" altLang="en-US" sz="1400" kern="100" dirty="0">
              <a:solidFill>
                <a:schemeClr val="tx1">
                  <a:lumMod val="85000"/>
                  <a:lumOff val="15000"/>
                </a:schemeClr>
              </a:solidFill>
              <a:latin typeface="微软雅黑" panose="020B0503020204020204" charset="-122"/>
              <a:ea typeface="微软雅黑" panose="020B0503020204020204" charset="-122"/>
            </a:endParaRPr>
          </a:p>
        </p:txBody>
      </p:sp>
      <p:sp>
        <p:nvSpPr>
          <p:cNvPr id="44" name="文本框 43"/>
          <p:cNvSpPr txBox="1"/>
          <p:nvPr/>
        </p:nvSpPr>
        <p:spPr>
          <a:xfrm>
            <a:off x="6277798" y="4576306"/>
            <a:ext cx="2086782" cy="457200"/>
          </a:xfrm>
          <a:prstGeom prst="rect">
            <a:avLst/>
          </a:prstGeom>
          <a:noFill/>
        </p:spPr>
        <p:txBody>
          <a:bodyPr wrap="square" rtlCol="0">
            <a:spAutoFit/>
          </a:bodyPr>
          <a:lstStyle/>
          <a:p>
            <a:pPr>
              <a:lnSpc>
                <a:spcPct val="120000"/>
              </a:lnSpc>
              <a:spcBef>
                <a:spcPts val="300"/>
              </a:spcBef>
              <a:spcAft>
                <a:spcPts val="300"/>
              </a:spcAft>
            </a:pPr>
            <a:r>
              <a:rPr lang="en-US" altLang="zh-CN" sz="2000" kern="100" dirty="0">
                <a:solidFill>
                  <a:schemeClr val="tx1">
                    <a:lumMod val="85000"/>
                    <a:lumOff val="15000"/>
                  </a:schemeClr>
                </a:solidFill>
                <a:latin typeface="微软雅黑" panose="020B0503020204020204" charset="-122"/>
                <a:ea typeface="微软雅黑" panose="020B0503020204020204" charset="-122"/>
              </a:rPr>
              <a:t>添加标题</a:t>
            </a:r>
          </a:p>
        </p:txBody>
      </p:sp>
      <p:sp>
        <p:nvSpPr>
          <p:cNvPr id="45" name="矩形 44"/>
          <p:cNvSpPr/>
          <p:nvPr/>
        </p:nvSpPr>
        <p:spPr>
          <a:xfrm>
            <a:off x="6277798" y="4946531"/>
            <a:ext cx="2057129" cy="609398"/>
          </a:xfrm>
          <a:prstGeom prst="rect">
            <a:avLst/>
          </a:prstGeom>
        </p:spPr>
        <p:txBody>
          <a:bodyPr wrap="square">
            <a:spAutoFit/>
          </a:bodyPr>
          <a:lstStyle/>
          <a:p>
            <a:pPr latinLnBrk="1">
              <a:lnSpc>
                <a:spcPct val="120000"/>
              </a:lnSpc>
              <a:spcBef>
                <a:spcPts val="300"/>
              </a:spcBef>
              <a:spcAft>
                <a:spcPts val="300"/>
              </a:spcAft>
            </a:pPr>
            <a:r>
              <a:rPr lang="en-US" altLang="zh-CN" sz="1400" kern="100" dirty="0">
                <a:solidFill>
                  <a:schemeClr val="tx1">
                    <a:lumMod val="85000"/>
                    <a:lumOff val="15000"/>
                  </a:schemeClr>
                </a:solidFill>
                <a:latin typeface="微软雅黑" panose="020B0503020204020204" charset="-122"/>
                <a:ea typeface="微软雅黑" panose="020B0503020204020204" charset="-122"/>
              </a:rPr>
              <a:t>Lorem ipsum dolor sit </a:t>
            </a:r>
            <a:r>
              <a:rPr lang="en-US" altLang="zh-CN" sz="1400" kern="100" dirty="0" err="1">
                <a:solidFill>
                  <a:schemeClr val="tx1">
                    <a:lumMod val="85000"/>
                    <a:lumOff val="15000"/>
                  </a:schemeClr>
                </a:solidFill>
                <a:latin typeface="微软雅黑" panose="020B0503020204020204" charset="-122"/>
                <a:ea typeface="微软雅黑" panose="020B0503020204020204" charset="-122"/>
              </a:rPr>
              <a:t>amet</a:t>
            </a:r>
            <a:r>
              <a:rPr lang="en-US" altLang="zh-CN" sz="1400" kern="100" dirty="0">
                <a:solidFill>
                  <a:schemeClr val="tx1">
                    <a:lumMod val="85000"/>
                    <a:lumOff val="15000"/>
                  </a:schemeClr>
                </a:solidFill>
                <a:latin typeface="微软雅黑" panose="020B0503020204020204" charset="-122"/>
                <a:ea typeface="微软雅黑" panose="020B0503020204020204" charset="-122"/>
              </a:rPr>
              <a:t>.</a:t>
            </a:r>
            <a:endParaRPr lang="zh-CN" altLang="en-US" sz="1400" kern="100" dirty="0">
              <a:solidFill>
                <a:schemeClr val="tx1">
                  <a:lumMod val="85000"/>
                  <a:lumOff val="15000"/>
                </a:schemeClr>
              </a:solidFill>
              <a:latin typeface="微软雅黑" panose="020B0503020204020204" charset="-122"/>
              <a:ea typeface="微软雅黑" panose="020B0503020204020204" charset="-122"/>
            </a:endParaRPr>
          </a:p>
        </p:txBody>
      </p:sp>
      <p:sp>
        <p:nvSpPr>
          <p:cNvPr id="47" name="文本框 46"/>
          <p:cNvSpPr txBox="1"/>
          <p:nvPr/>
        </p:nvSpPr>
        <p:spPr>
          <a:xfrm>
            <a:off x="8947234" y="1870755"/>
            <a:ext cx="2086782" cy="457200"/>
          </a:xfrm>
          <a:prstGeom prst="rect">
            <a:avLst/>
          </a:prstGeom>
          <a:noFill/>
        </p:spPr>
        <p:txBody>
          <a:bodyPr wrap="square" rtlCol="0">
            <a:spAutoFit/>
          </a:bodyPr>
          <a:lstStyle/>
          <a:p>
            <a:pPr>
              <a:lnSpc>
                <a:spcPct val="120000"/>
              </a:lnSpc>
              <a:spcBef>
                <a:spcPts val="300"/>
              </a:spcBef>
              <a:spcAft>
                <a:spcPts val="300"/>
              </a:spcAft>
            </a:pPr>
            <a:r>
              <a:rPr lang="en-US" altLang="zh-CN" sz="2000" kern="100" dirty="0">
                <a:solidFill>
                  <a:schemeClr val="tx1">
                    <a:lumMod val="85000"/>
                    <a:lumOff val="15000"/>
                  </a:schemeClr>
                </a:solidFill>
                <a:latin typeface="微软雅黑" panose="020B0503020204020204" charset="-122"/>
                <a:ea typeface="微软雅黑" panose="020B0503020204020204" charset="-122"/>
              </a:rPr>
              <a:t>添加标题</a:t>
            </a:r>
          </a:p>
        </p:txBody>
      </p:sp>
      <p:sp>
        <p:nvSpPr>
          <p:cNvPr id="48" name="矩形 47"/>
          <p:cNvSpPr/>
          <p:nvPr/>
        </p:nvSpPr>
        <p:spPr>
          <a:xfrm>
            <a:off x="8947234" y="2240980"/>
            <a:ext cx="2057129" cy="609398"/>
          </a:xfrm>
          <a:prstGeom prst="rect">
            <a:avLst/>
          </a:prstGeom>
        </p:spPr>
        <p:txBody>
          <a:bodyPr wrap="square">
            <a:spAutoFit/>
          </a:bodyPr>
          <a:lstStyle/>
          <a:p>
            <a:pPr latinLnBrk="1">
              <a:lnSpc>
                <a:spcPct val="120000"/>
              </a:lnSpc>
              <a:spcBef>
                <a:spcPts val="300"/>
              </a:spcBef>
              <a:spcAft>
                <a:spcPts val="300"/>
              </a:spcAft>
            </a:pPr>
            <a:r>
              <a:rPr lang="en-US" altLang="zh-CN" sz="1400" kern="100" dirty="0">
                <a:solidFill>
                  <a:schemeClr val="tx1">
                    <a:lumMod val="85000"/>
                    <a:lumOff val="15000"/>
                  </a:schemeClr>
                </a:solidFill>
                <a:latin typeface="微软雅黑" panose="020B0503020204020204" charset="-122"/>
                <a:ea typeface="微软雅黑" panose="020B0503020204020204" charset="-122"/>
              </a:rPr>
              <a:t>Lorem ipsum dolor sit </a:t>
            </a:r>
            <a:r>
              <a:rPr lang="en-US" altLang="zh-CN" sz="1400" kern="100" dirty="0" err="1">
                <a:solidFill>
                  <a:schemeClr val="tx1">
                    <a:lumMod val="85000"/>
                    <a:lumOff val="15000"/>
                  </a:schemeClr>
                </a:solidFill>
                <a:latin typeface="微软雅黑" panose="020B0503020204020204" charset="-122"/>
                <a:ea typeface="微软雅黑" panose="020B0503020204020204" charset="-122"/>
              </a:rPr>
              <a:t>amet</a:t>
            </a:r>
            <a:r>
              <a:rPr lang="en-US" altLang="zh-CN" sz="1400" kern="100" dirty="0">
                <a:solidFill>
                  <a:schemeClr val="tx1">
                    <a:lumMod val="85000"/>
                    <a:lumOff val="15000"/>
                  </a:schemeClr>
                </a:solidFill>
                <a:latin typeface="微软雅黑" panose="020B0503020204020204" charset="-122"/>
                <a:ea typeface="微软雅黑" panose="020B0503020204020204" charset="-122"/>
              </a:rPr>
              <a:t>.</a:t>
            </a:r>
            <a:endParaRPr lang="zh-CN" altLang="en-US" sz="1400" kern="100" dirty="0">
              <a:solidFill>
                <a:schemeClr val="tx1">
                  <a:lumMod val="85000"/>
                  <a:lumOff val="15000"/>
                </a:schemeClr>
              </a:solidFill>
              <a:latin typeface="微软雅黑" panose="020B0503020204020204" charset="-122"/>
              <a:ea typeface="微软雅黑" panose="020B0503020204020204" charset="-122"/>
            </a:endParaRPr>
          </a:p>
        </p:txBody>
      </p:sp>
      <p:sp>
        <p:nvSpPr>
          <p:cNvPr id="54" name="矩形 53"/>
          <p:cNvSpPr/>
          <p:nvPr/>
        </p:nvSpPr>
        <p:spPr>
          <a:xfrm>
            <a:off x="2707204" y="4917202"/>
            <a:ext cx="368259" cy="368259"/>
          </a:xfrm>
          <a:prstGeom prst="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5376640" y="2379321"/>
            <a:ext cx="368259" cy="368259"/>
          </a:xfrm>
          <a:prstGeom prst="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7993990" y="4283059"/>
            <a:ext cx="368259" cy="368259"/>
          </a:xfrm>
          <a:prstGeom prst="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11068944" y="2767848"/>
            <a:ext cx="368259" cy="368259"/>
          </a:xfrm>
          <a:prstGeom prst="rect">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CA687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anose="020B0503020204020204" charset="-122"/>
                <a:ea typeface="微软雅黑" panose="020B050302020402020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 name="矩形 1"/>
          <p:cNvSpPr/>
          <p:nvPr/>
        </p:nvSpPr>
        <p:spPr>
          <a:xfrm>
            <a:off x="761702" y="109554"/>
            <a:ext cx="2405380" cy="731520"/>
          </a:xfrm>
          <a:prstGeom prst="rect">
            <a:avLst/>
          </a:prstGeom>
        </p:spPr>
        <p:txBody>
          <a:bodyPr wrap="none">
            <a:spAutoFit/>
          </a:bodyPr>
          <a:lstStyle/>
          <a:p>
            <a:pPr>
              <a:lnSpc>
                <a:spcPct val="150000"/>
              </a:lnSpc>
            </a:pPr>
            <a:r>
              <a:rPr lang="en-US" altLang="zh-CN" sz="2800" dirty="0" smtClean="0">
                <a:solidFill>
                  <a:schemeClr val="bg1"/>
                </a:solidFill>
                <a:latin typeface="方正姚体" panose="02010601030101010101" charset="-122"/>
                <a:ea typeface="方正姚体" panose="02010601030101010101" charset="-122"/>
              </a:rPr>
              <a:t> </a:t>
            </a:r>
            <a:r>
              <a:rPr lang="zh-CN" altLang="en-US" sz="2800" dirty="0" smtClean="0">
                <a:solidFill>
                  <a:schemeClr val="bg1"/>
                </a:solidFill>
                <a:latin typeface="方正姚体" panose="02010601030101010101" charset="-122"/>
                <a:ea typeface="方正姚体" panose="02010601030101010101" charset="-122"/>
              </a:rPr>
              <a:t>选题</a:t>
            </a:r>
            <a:r>
              <a:rPr lang="zh-CN" altLang="en-US" sz="2800" dirty="0">
                <a:solidFill>
                  <a:schemeClr val="bg1"/>
                </a:solidFill>
                <a:latin typeface="方正姚体" panose="02010601030101010101" charset="-122"/>
                <a:ea typeface="方正姚体" panose="02010601030101010101" charset="-122"/>
              </a:rPr>
              <a:t>背景概述</a:t>
            </a:r>
          </a:p>
        </p:txBody>
      </p:sp>
    </p:spTree>
    <p:custDataLst>
      <p:tags r:id="rId1"/>
    </p:custDataLst>
  </p:cSld>
  <p:clrMapOvr>
    <a:masterClrMapping/>
  </p:clrMapOvr>
  <p:transition advTm="9904">
    <p:check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p:cNvSpPr/>
          <p:nvPr/>
        </p:nvSpPr>
        <p:spPr>
          <a:xfrm>
            <a:off x="807357" y="1887537"/>
            <a:ext cx="1849438" cy="4114800"/>
          </a:xfrm>
          <a:prstGeom prst="roundRect">
            <a:avLst>
              <a:gd name="adj" fmla="val 9972"/>
            </a:avLst>
          </a:prstGeom>
          <a:noFill/>
          <a:ln w="19050">
            <a:solidFill>
              <a:srgbClr val="CA68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圆角 2"/>
          <p:cNvSpPr/>
          <p:nvPr/>
        </p:nvSpPr>
        <p:spPr>
          <a:xfrm>
            <a:off x="2962389" y="1887537"/>
            <a:ext cx="1849438" cy="4114800"/>
          </a:xfrm>
          <a:prstGeom prst="roundRect">
            <a:avLst>
              <a:gd name="adj" fmla="val 9972"/>
            </a:avLst>
          </a:prstGeom>
          <a:noFill/>
          <a:ln w="19050">
            <a:solidFill>
              <a:srgbClr val="CA68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圆角 3"/>
          <p:cNvSpPr/>
          <p:nvPr/>
        </p:nvSpPr>
        <p:spPr>
          <a:xfrm>
            <a:off x="5117420" y="1887537"/>
            <a:ext cx="1849438" cy="4114800"/>
          </a:xfrm>
          <a:prstGeom prst="roundRect">
            <a:avLst>
              <a:gd name="adj" fmla="val 9972"/>
            </a:avLst>
          </a:prstGeom>
          <a:noFill/>
          <a:ln w="19050">
            <a:solidFill>
              <a:srgbClr val="CA68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flipV="1">
            <a:off x="4656864" y="5373529"/>
            <a:ext cx="615520" cy="5715"/>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2515903" y="4036219"/>
            <a:ext cx="599282" cy="1300162"/>
            <a:chOff x="2254646" y="4036219"/>
            <a:chExt cx="599282" cy="1300162"/>
          </a:xfrm>
        </p:grpSpPr>
        <p:cxnSp>
          <p:nvCxnSpPr>
            <p:cNvPr id="7" name="直接连接符 6"/>
            <p:cNvCxnSpPr/>
            <p:nvPr/>
          </p:nvCxnSpPr>
          <p:spPr>
            <a:xfrm flipV="1">
              <a:off x="2254646" y="4036219"/>
              <a:ext cx="599282" cy="650081"/>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2254646" y="4686300"/>
              <a:ext cx="599282" cy="650081"/>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4664982" y="3592314"/>
            <a:ext cx="607401" cy="887810"/>
            <a:chOff x="4420395" y="3586163"/>
            <a:chExt cx="582612" cy="887810"/>
          </a:xfrm>
        </p:grpSpPr>
        <p:cxnSp>
          <p:nvCxnSpPr>
            <p:cNvPr id="10" name="直接连接符 9"/>
            <p:cNvCxnSpPr/>
            <p:nvPr/>
          </p:nvCxnSpPr>
          <p:spPr>
            <a:xfrm flipV="1">
              <a:off x="4420395" y="3586163"/>
              <a:ext cx="582612" cy="450056"/>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420395" y="4023917"/>
              <a:ext cx="582612" cy="450056"/>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2" name="矩形: 圆角 11"/>
          <p:cNvSpPr/>
          <p:nvPr/>
        </p:nvSpPr>
        <p:spPr>
          <a:xfrm>
            <a:off x="954201" y="4300538"/>
            <a:ext cx="1555750" cy="785812"/>
          </a:xfrm>
          <a:prstGeom prst="roundRect">
            <a:avLst>
              <a:gd name="adj" fmla="val 7521"/>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kern="100" dirty="0">
                <a:solidFill>
                  <a:schemeClr val="bg1">
                    <a:lumMod val="95000"/>
                  </a:schemeClr>
                </a:solidFill>
                <a:latin typeface="微软雅黑" panose="020B0503020204020204" charset="-122"/>
                <a:ea typeface="微软雅黑" panose="020B0503020204020204" charset="-122"/>
              </a:rPr>
              <a:t>标题</a:t>
            </a:r>
          </a:p>
        </p:txBody>
      </p:sp>
      <p:sp>
        <p:nvSpPr>
          <p:cNvPr id="13" name="矩形: 圆角 12"/>
          <p:cNvSpPr/>
          <p:nvPr/>
        </p:nvSpPr>
        <p:spPr>
          <a:xfrm>
            <a:off x="3109233" y="3643313"/>
            <a:ext cx="1555750" cy="785812"/>
          </a:xfrm>
          <a:prstGeom prst="roundRect">
            <a:avLst>
              <a:gd name="adj" fmla="val 7521"/>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300"/>
              </a:spcBef>
              <a:spcAft>
                <a:spcPts val="300"/>
              </a:spcAft>
            </a:pPr>
            <a:r>
              <a:rPr lang="en-US" altLang="zh-CN" kern="100">
                <a:solidFill>
                  <a:schemeClr val="bg1">
                    <a:lumMod val="95000"/>
                  </a:schemeClr>
                </a:solidFill>
                <a:latin typeface="微软雅黑" panose="020B0503020204020204" charset="-122"/>
                <a:ea typeface="微软雅黑" panose="020B0503020204020204" charset="-122"/>
              </a:rPr>
              <a:t>标题</a:t>
            </a:r>
          </a:p>
        </p:txBody>
      </p:sp>
      <p:sp>
        <p:nvSpPr>
          <p:cNvPr id="14" name="矩形: 圆角 13"/>
          <p:cNvSpPr/>
          <p:nvPr/>
        </p:nvSpPr>
        <p:spPr>
          <a:xfrm>
            <a:off x="3109233" y="4986338"/>
            <a:ext cx="1555750" cy="785812"/>
          </a:xfrm>
          <a:prstGeom prst="roundRect">
            <a:avLst>
              <a:gd name="adj" fmla="val 7521"/>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300"/>
              </a:spcBef>
              <a:spcAft>
                <a:spcPts val="300"/>
              </a:spcAft>
            </a:pPr>
            <a:r>
              <a:rPr lang="en-US" altLang="zh-CN" kern="100">
                <a:solidFill>
                  <a:schemeClr val="bg1">
                    <a:lumMod val="95000"/>
                  </a:schemeClr>
                </a:solidFill>
                <a:latin typeface="微软雅黑" panose="020B0503020204020204" charset="-122"/>
                <a:ea typeface="微软雅黑" panose="020B0503020204020204" charset="-122"/>
              </a:rPr>
              <a:t>标题</a:t>
            </a:r>
          </a:p>
        </p:txBody>
      </p:sp>
      <p:sp>
        <p:nvSpPr>
          <p:cNvPr id="15" name="矩形: 圆角 14"/>
          <p:cNvSpPr/>
          <p:nvPr/>
        </p:nvSpPr>
        <p:spPr>
          <a:xfrm>
            <a:off x="5264264" y="4986338"/>
            <a:ext cx="1555750" cy="785812"/>
          </a:xfrm>
          <a:prstGeom prst="roundRect">
            <a:avLst>
              <a:gd name="adj" fmla="val 7521"/>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300"/>
              </a:spcBef>
              <a:spcAft>
                <a:spcPts val="300"/>
              </a:spcAft>
            </a:pPr>
            <a:r>
              <a:rPr lang="en-US" altLang="zh-CN" kern="100">
                <a:solidFill>
                  <a:schemeClr val="bg1">
                    <a:lumMod val="95000"/>
                  </a:schemeClr>
                </a:solidFill>
                <a:latin typeface="微软雅黑" panose="020B0503020204020204" charset="-122"/>
                <a:ea typeface="微软雅黑" panose="020B0503020204020204" charset="-122"/>
              </a:rPr>
              <a:t>标题</a:t>
            </a:r>
          </a:p>
        </p:txBody>
      </p:sp>
      <p:sp>
        <p:nvSpPr>
          <p:cNvPr id="16" name="矩形: 圆角 15"/>
          <p:cNvSpPr/>
          <p:nvPr/>
        </p:nvSpPr>
        <p:spPr>
          <a:xfrm>
            <a:off x="5264264" y="4089798"/>
            <a:ext cx="1555750" cy="785812"/>
          </a:xfrm>
          <a:prstGeom prst="roundRect">
            <a:avLst>
              <a:gd name="adj" fmla="val 7521"/>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300"/>
              </a:spcBef>
              <a:spcAft>
                <a:spcPts val="300"/>
              </a:spcAft>
            </a:pPr>
            <a:r>
              <a:rPr lang="en-US" altLang="zh-CN" kern="100">
                <a:solidFill>
                  <a:schemeClr val="bg1">
                    <a:lumMod val="95000"/>
                  </a:schemeClr>
                </a:solidFill>
                <a:latin typeface="微软雅黑" panose="020B0503020204020204" charset="-122"/>
                <a:ea typeface="微软雅黑" panose="020B0503020204020204" charset="-122"/>
              </a:rPr>
              <a:t>标题</a:t>
            </a:r>
          </a:p>
        </p:txBody>
      </p:sp>
      <p:sp>
        <p:nvSpPr>
          <p:cNvPr id="17" name="矩形: 圆角 16"/>
          <p:cNvSpPr/>
          <p:nvPr/>
        </p:nvSpPr>
        <p:spPr>
          <a:xfrm>
            <a:off x="5264264" y="3193257"/>
            <a:ext cx="1555750" cy="785812"/>
          </a:xfrm>
          <a:prstGeom prst="roundRect">
            <a:avLst>
              <a:gd name="adj" fmla="val 7521"/>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spcBef>
                <a:spcPts val="300"/>
              </a:spcBef>
              <a:spcAft>
                <a:spcPts val="300"/>
              </a:spcAft>
            </a:pPr>
            <a:r>
              <a:rPr lang="en-US" altLang="zh-CN" kern="100">
                <a:solidFill>
                  <a:schemeClr val="bg1">
                    <a:lumMod val="95000"/>
                  </a:schemeClr>
                </a:solidFill>
                <a:latin typeface="微软雅黑" panose="020B0503020204020204" charset="-122"/>
                <a:ea typeface="微软雅黑" panose="020B0503020204020204" charset="-122"/>
              </a:rPr>
              <a:t>标题</a:t>
            </a:r>
          </a:p>
        </p:txBody>
      </p:sp>
      <p:sp>
        <p:nvSpPr>
          <p:cNvPr id="24" name="文本框 23"/>
          <p:cNvSpPr txBox="1"/>
          <p:nvPr/>
        </p:nvSpPr>
        <p:spPr>
          <a:xfrm>
            <a:off x="1067880" y="2022361"/>
            <a:ext cx="1328393" cy="1045210"/>
          </a:xfrm>
          <a:prstGeom prst="rect">
            <a:avLst/>
          </a:prstGeom>
          <a:noFill/>
        </p:spPr>
        <p:txBody>
          <a:bodyPr wrap="square" rtlCol="0">
            <a:spAutoFit/>
          </a:bodyPr>
          <a:lstStyle>
            <a:defPPr>
              <a:defRPr lang="zh-CN"/>
            </a:defPPr>
            <a:lvl1pPr algn="ctr">
              <a:lnSpc>
                <a:spcPct val="120000"/>
              </a:lnSpc>
              <a:spcBef>
                <a:spcPts val="300"/>
              </a:spcBef>
              <a:spcAft>
                <a:spcPts val="300"/>
              </a:spcAft>
              <a:defRPr sz="2400" kern="100">
                <a:solidFill>
                  <a:schemeClr val="tx1">
                    <a:lumMod val="85000"/>
                    <a:lumOff val="15000"/>
                  </a:schemeClr>
                </a:solidFill>
                <a:latin typeface="微软雅黑" panose="020B0503020204020204" charset="-122"/>
                <a:ea typeface="微软雅黑" panose="020B0503020204020204" charset="-122"/>
              </a:defRPr>
            </a:lvl1pPr>
          </a:lstStyle>
          <a:p>
            <a:r>
              <a:rPr lang="en-US" altLang="zh-CN" dirty="0"/>
              <a:t>添加</a:t>
            </a:r>
          </a:p>
          <a:p>
            <a:r>
              <a:rPr lang="en-US" altLang="zh-CN" dirty="0"/>
              <a:t>标题</a:t>
            </a:r>
          </a:p>
        </p:txBody>
      </p:sp>
      <p:sp>
        <p:nvSpPr>
          <p:cNvPr id="25" name="文本框 24"/>
          <p:cNvSpPr txBox="1"/>
          <p:nvPr/>
        </p:nvSpPr>
        <p:spPr>
          <a:xfrm>
            <a:off x="3222912" y="2022361"/>
            <a:ext cx="1328393" cy="1045210"/>
          </a:xfrm>
          <a:prstGeom prst="rect">
            <a:avLst/>
          </a:prstGeom>
          <a:noFill/>
        </p:spPr>
        <p:txBody>
          <a:bodyPr wrap="square" rtlCol="0">
            <a:spAutoFit/>
          </a:bodyPr>
          <a:lstStyle>
            <a:defPPr>
              <a:defRPr lang="zh-CN"/>
            </a:defPPr>
            <a:lvl1pPr algn="ctr">
              <a:lnSpc>
                <a:spcPct val="120000"/>
              </a:lnSpc>
              <a:spcBef>
                <a:spcPts val="300"/>
              </a:spcBef>
              <a:spcAft>
                <a:spcPts val="300"/>
              </a:spcAft>
              <a:defRPr sz="2400" kern="100">
                <a:solidFill>
                  <a:schemeClr val="tx1">
                    <a:lumMod val="85000"/>
                    <a:lumOff val="15000"/>
                  </a:schemeClr>
                </a:solidFill>
                <a:latin typeface="微软雅黑" panose="020B0503020204020204" charset="-122"/>
                <a:ea typeface="微软雅黑" panose="020B0503020204020204" charset="-122"/>
              </a:defRPr>
            </a:lvl1pPr>
          </a:lstStyle>
          <a:p>
            <a:r>
              <a:rPr lang="en-US" altLang="zh-CN" dirty="0"/>
              <a:t>添加</a:t>
            </a:r>
          </a:p>
          <a:p>
            <a:r>
              <a:rPr lang="en-US" altLang="zh-CN" dirty="0"/>
              <a:t>标题</a:t>
            </a:r>
          </a:p>
        </p:txBody>
      </p:sp>
      <p:sp>
        <p:nvSpPr>
          <p:cNvPr id="26" name="文本框 25"/>
          <p:cNvSpPr txBox="1"/>
          <p:nvPr/>
        </p:nvSpPr>
        <p:spPr>
          <a:xfrm>
            <a:off x="5377943" y="2023631"/>
            <a:ext cx="1328393" cy="1045210"/>
          </a:xfrm>
          <a:prstGeom prst="rect">
            <a:avLst/>
          </a:prstGeom>
          <a:noFill/>
        </p:spPr>
        <p:txBody>
          <a:bodyPr wrap="square" rtlCol="0">
            <a:spAutoFit/>
          </a:bodyPr>
          <a:lstStyle>
            <a:defPPr>
              <a:defRPr lang="zh-CN"/>
            </a:defPPr>
            <a:lvl1pPr algn="ctr">
              <a:lnSpc>
                <a:spcPct val="120000"/>
              </a:lnSpc>
              <a:spcBef>
                <a:spcPts val="300"/>
              </a:spcBef>
              <a:spcAft>
                <a:spcPts val="300"/>
              </a:spcAft>
              <a:defRPr sz="2400" kern="100">
                <a:solidFill>
                  <a:schemeClr val="tx1">
                    <a:lumMod val="85000"/>
                    <a:lumOff val="15000"/>
                  </a:schemeClr>
                </a:solidFill>
                <a:latin typeface="微软雅黑" panose="020B0503020204020204" charset="-122"/>
                <a:ea typeface="微软雅黑" panose="020B0503020204020204" charset="-122"/>
              </a:defRPr>
            </a:lvl1pPr>
          </a:lstStyle>
          <a:p>
            <a:r>
              <a:rPr lang="en-US" altLang="zh-CN" dirty="0"/>
              <a:t>添加</a:t>
            </a:r>
          </a:p>
          <a:p>
            <a:r>
              <a:rPr lang="en-US" altLang="zh-CN" dirty="0"/>
              <a:t>标题</a:t>
            </a:r>
          </a:p>
        </p:txBody>
      </p:sp>
      <p:sp>
        <p:nvSpPr>
          <p:cNvPr id="27" name="文本框 26"/>
          <p:cNvSpPr txBox="1"/>
          <p:nvPr/>
        </p:nvSpPr>
        <p:spPr>
          <a:xfrm>
            <a:off x="7296145" y="2231993"/>
            <a:ext cx="4141111" cy="530225"/>
          </a:xfrm>
          <a:prstGeom prst="rect">
            <a:avLst/>
          </a:prstGeom>
          <a:noFill/>
        </p:spPr>
        <p:txBody>
          <a:bodyPr wrap="square" rtlCol="0">
            <a:spAutoFit/>
          </a:bodyPr>
          <a:lstStyle/>
          <a:p>
            <a:pPr algn="ctr">
              <a:lnSpc>
                <a:spcPct val="120000"/>
              </a:lnSpc>
              <a:spcBef>
                <a:spcPts val="300"/>
              </a:spcBef>
              <a:spcAft>
                <a:spcPts val="300"/>
              </a:spcAft>
            </a:pPr>
            <a:r>
              <a:rPr lang="en-US" altLang="zh-CN" sz="2400" kern="100" dirty="0">
                <a:solidFill>
                  <a:schemeClr val="tx1">
                    <a:lumMod val="85000"/>
                    <a:lumOff val="15000"/>
                  </a:schemeClr>
                </a:solidFill>
                <a:latin typeface="微软雅黑" panose="020B0503020204020204" charset="-122"/>
                <a:ea typeface="微软雅黑" panose="020B0503020204020204" charset="-122"/>
              </a:rPr>
              <a:t>单击此处添加标题</a:t>
            </a:r>
          </a:p>
        </p:txBody>
      </p:sp>
      <p:cxnSp>
        <p:nvCxnSpPr>
          <p:cNvPr id="28" name="直接连接符 27"/>
          <p:cNvCxnSpPr/>
          <p:nvPr/>
        </p:nvCxnSpPr>
        <p:spPr>
          <a:xfrm flipV="1">
            <a:off x="8226862" y="3046912"/>
            <a:ext cx="2279677" cy="1"/>
          </a:xfrm>
          <a:prstGeom prst="line">
            <a:avLst/>
          </a:prstGeom>
          <a:ln w="28575">
            <a:solidFill>
              <a:srgbClr val="CA687F"/>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7296145" y="3326301"/>
            <a:ext cx="4141111" cy="2394585"/>
          </a:xfrm>
          <a:prstGeom prst="rect">
            <a:avLst/>
          </a:prstGeom>
        </p:spPr>
        <p:txBody>
          <a:bodyPr wrap="square">
            <a:spAutoFit/>
          </a:bodyPr>
          <a:lstStyle/>
          <a:p>
            <a:pPr algn="just" latinLnBrk="1">
              <a:lnSpc>
                <a:spcPct val="120000"/>
              </a:lnSpc>
              <a:spcBef>
                <a:spcPts val="300"/>
              </a:spcBef>
              <a:spcAft>
                <a:spcPts val="300"/>
              </a:spcAft>
            </a:pPr>
            <a:r>
              <a:rPr lang="en-US" altLang="zh-CN" sz="1400" kern="100">
                <a:solidFill>
                  <a:schemeClr val="tx1">
                    <a:lumMod val="85000"/>
                    <a:lumOff val="15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CA687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anose="020B0503020204020204" charset="-122"/>
                <a:ea typeface="微软雅黑" panose="020B050302020402020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18" name="矩形 17"/>
          <p:cNvSpPr/>
          <p:nvPr/>
        </p:nvSpPr>
        <p:spPr>
          <a:xfrm>
            <a:off x="761702" y="109554"/>
            <a:ext cx="2405380" cy="731520"/>
          </a:xfrm>
          <a:prstGeom prst="rect">
            <a:avLst/>
          </a:prstGeom>
        </p:spPr>
        <p:txBody>
          <a:bodyPr wrap="none">
            <a:spAutoFit/>
          </a:bodyPr>
          <a:lstStyle/>
          <a:p>
            <a:pPr>
              <a:lnSpc>
                <a:spcPct val="150000"/>
              </a:lnSpc>
            </a:pPr>
            <a:r>
              <a:rPr lang="en-US" altLang="zh-CN" sz="2800" dirty="0" smtClean="0">
                <a:solidFill>
                  <a:schemeClr val="bg1"/>
                </a:solidFill>
                <a:latin typeface="方正姚体" panose="02010601030101010101" charset="-122"/>
                <a:ea typeface="方正姚体" panose="02010601030101010101" charset="-122"/>
              </a:rPr>
              <a:t> </a:t>
            </a:r>
            <a:r>
              <a:rPr lang="zh-CN" altLang="en-US" sz="2800" dirty="0" smtClean="0">
                <a:solidFill>
                  <a:schemeClr val="bg1"/>
                </a:solidFill>
                <a:latin typeface="方正姚体" panose="02010601030101010101" charset="-122"/>
                <a:ea typeface="方正姚体" panose="02010601030101010101" charset="-122"/>
              </a:rPr>
              <a:t>选题</a:t>
            </a:r>
            <a:r>
              <a:rPr lang="zh-CN" altLang="en-US" sz="2800" dirty="0">
                <a:solidFill>
                  <a:schemeClr val="bg1"/>
                </a:solidFill>
                <a:latin typeface="方正姚体" panose="02010601030101010101" charset="-122"/>
                <a:ea typeface="方正姚体" panose="02010601030101010101" charset="-122"/>
              </a:rPr>
              <a:t>背景概述</a:t>
            </a:r>
          </a:p>
        </p:txBody>
      </p:sp>
    </p:spTree>
    <p:custDataLst>
      <p:tags r:id="rId1"/>
    </p:custDataLst>
  </p:cSld>
  <p:clrMapOvr>
    <a:masterClrMapping/>
  </p:clrMapOvr>
  <p:transition advTm="7518">
    <p:comb/>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4" cstate="print"/>
          <a:stretch>
            <a:fillRect/>
          </a:stretch>
        </a:blipFill>
        <a:effectLst/>
      </p:bgPr>
    </p:bg>
    <p:spTree>
      <p:nvGrpSpPr>
        <p:cNvPr id="1" name=""/>
        <p:cNvGrpSpPr/>
        <p:nvPr/>
      </p:nvGrpSpPr>
      <p:grpSpPr>
        <a:xfrm>
          <a:off x="0" y="0"/>
          <a:ext cx="0" cy="0"/>
          <a:chOff x="0" y="0"/>
          <a:chExt cx="0" cy="0"/>
        </a:xfrm>
      </p:grpSpPr>
      <p:sp>
        <p:nvSpPr>
          <p:cNvPr id="2" name="椭圆 1"/>
          <p:cNvSpPr/>
          <p:nvPr/>
        </p:nvSpPr>
        <p:spPr>
          <a:xfrm>
            <a:off x="2719070" y="3231515"/>
            <a:ext cx="2453640" cy="2453640"/>
          </a:xfrm>
          <a:prstGeom prst="ellipse">
            <a:avLst/>
          </a:prstGeom>
          <a:solidFill>
            <a:srgbClr val="CA687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4380125" y="4892570"/>
            <a:ext cx="792585" cy="792585"/>
          </a:xfrm>
          <a:prstGeom prst="ellipse">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MH_Others_1"/>
          <p:cNvSpPr txBox="1"/>
          <p:nvPr>
            <p:custDataLst>
              <p:tags r:id="rId1"/>
            </p:custDataLst>
          </p:nvPr>
        </p:nvSpPr>
        <p:spPr>
          <a:xfrm>
            <a:off x="1968156" y="4034366"/>
            <a:ext cx="3955467" cy="847938"/>
          </a:xfrm>
          <a:prstGeom prst="rect">
            <a:avLst/>
          </a:prstGeom>
          <a:noFill/>
        </p:spPr>
        <p:txBody>
          <a:bodyPr wrap="square" rtlCol="0">
            <a:noAutofit/>
          </a:bodyPr>
          <a:lstStyle/>
          <a:p>
            <a:pPr algn="ctr"/>
            <a:r>
              <a:rPr lang="en-US" altLang="zh-CN" sz="4400" dirty="0">
                <a:solidFill>
                  <a:schemeClr val="bg1"/>
                </a:solidFill>
                <a:effectLst>
                  <a:outerShdw blurRad="38100" dist="38100" dir="2700000" algn="tl">
                    <a:srgbClr val="000000">
                      <a:alpha val="43137"/>
                    </a:srgbClr>
                  </a:outerShdw>
                </a:effectLst>
                <a:cs typeface="+mn-ea"/>
                <a:sym typeface="+mn-lt"/>
              </a:rPr>
              <a:t>PART </a:t>
            </a:r>
            <a:r>
              <a:rPr lang="en-US" sz="4400" dirty="0">
                <a:solidFill>
                  <a:schemeClr val="bg1"/>
                </a:solidFill>
                <a:effectLst>
                  <a:outerShdw blurRad="38100" dist="38100" dir="2700000" algn="tl">
                    <a:srgbClr val="000000">
                      <a:alpha val="43137"/>
                    </a:srgbClr>
                  </a:outerShdw>
                </a:effectLst>
                <a:cs typeface="+mn-ea"/>
                <a:sym typeface="+mn-lt"/>
              </a:rPr>
              <a:t>2</a:t>
            </a:r>
          </a:p>
        </p:txBody>
      </p:sp>
      <p:sp>
        <p:nvSpPr>
          <p:cNvPr id="8" name="文本框 7"/>
          <p:cNvSpPr txBox="1"/>
          <p:nvPr/>
        </p:nvSpPr>
        <p:spPr>
          <a:xfrm>
            <a:off x="5923622" y="4661737"/>
            <a:ext cx="6318345" cy="461665"/>
          </a:xfrm>
          <a:prstGeom prst="rect">
            <a:avLst/>
          </a:prstGeom>
          <a:noFill/>
        </p:spPr>
        <p:txBody>
          <a:bodyPr wrap="square" rtlCol="0">
            <a:spAutoFit/>
          </a:bodyPr>
          <a:lstStyle/>
          <a:p>
            <a:r>
              <a:rPr lang="en-US" altLang="zh-CN" sz="1200" dirty="0">
                <a:solidFill>
                  <a:schemeClr val="bg1"/>
                </a:solidFill>
                <a:cs typeface="+mn-ea"/>
                <a:sym typeface="+mn-lt"/>
              </a:rPr>
              <a:t>Curabitur vitae magna eleifend at viverraligula. Sed dictum finibus vitae </a:t>
            </a:r>
            <a:r>
              <a:rPr lang="en-US" altLang="zh-CN" sz="1200" dirty="0" smtClean="0">
                <a:solidFill>
                  <a:schemeClr val="bg1"/>
                </a:solidFill>
                <a:cs typeface="+mn-ea"/>
                <a:sym typeface="+mn-lt"/>
              </a:rPr>
              <a:t>nunc</a:t>
            </a:r>
          </a:p>
          <a:p>
            <a:r>
              <a:rPr lang="en-US" altLang="zh-CN" sz="1200" dirty="0" smtClean="0">
                <a:solidFill>
                  <a:schemeClr val="bg1"/>
                </a:solidFill>
                <a:cs typeface="+mn-ea"/>
                <a:sym typeface="+mn-lt"/>
              </a:rPr>
              <a:t> </a:t>
            </a:r>
            <a:r>
              <a:rPr lang="en-US" altLang="zh-CN" sz="1200" dirty="0">
                <a:solidFill>
                  <a:schemeClr val="bg1"/>
                </a:solidFill>
                <a:cs typeface="+mn-ea"/>
                <a:sym typeface="+mn-lt"/>
              </a:rPr>
              <a:t>egestas.</a:t>
            </a:r>
          </a:p>
        </p:txBody>
      </p:sp>
      <p:sp>
        <p:nvSpPr>
          <p:cNvPr id="7" name="矩形 6"/>
          <p:cNvSpPr/>
          <p:nvPr/>
        </p:nvSpPr>
        <p:spPr>
          <a:xfrm>
            <a:off x="5923623" y="4340049"/>
            <a:ext cx="2225040" cy="396240"/>
          </a:xfrm>
          <a:prstGeom prst="rect">
            <a:avLst/>
          </a:prstGeom>
        </p:spPr>
        <p:txBody>
          <a:bodyPr wrap="none">
            <a:spAutoFit/>
          </a:bodyPr>
          <a:lstStyle/>
          <a:p>
            <a:pPr algn="l"/>
            <a:r>
              <a:rPr lang="en-US" altLang="zh-CN" sz="2000" b="1">
                <a:solidFill>
                  <a:schemeClr val="bg1"/>
                </a:solidFill>
                <a:cs typeface="+mn-ea"/>
                <a:sym typeface="+mn-lt"/>
              </a:rPr>
              <a:t>单击此处添加标题</a:t>
            </a:r>
          </a:p>
        </p:txBody>
      </p:sp>
    </p:spTree>
  </p:cSld>
  <p:clrMapOvr>
    <a:masterClrMapping/>
  </p:clrMapOvr>
  <p:transition advTm="3525">
    <p:cover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283779" y="1822231"/>
            <a:ext cx="4889046" cy="4235738"/>
            <a:chOff x="6283779" y="1822231"/>
            <a:chExt cx="4889046" cy="4235738"/>
          </a:xfrm>
        </p:grpSpPr>
        <p:sp>
          <p:nvSpPr>
            <p:cNvPr id="41" name="梯形 40"/>
            <p:cNvSpPr/>
            <p:nvPr/>
          </p:nvSpPr>
          <p:spPr>
            <a:xfrm flipV="1">
              <a:off x="7950824" y="2918026"/>
              <a:ext cx="1554956" cy="691356"/>
            </a:xfrm>
            <a:prstGeom prst="trapezoid">
              <a:avLst>
                <a:gd name="adj" fmla="val 56622"/>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2" name="梯形 41"/>
            <p:cNvSpPr/>
            <p:nvPr/>
          </p:nvSpPr>
          <p:spPr>
            <a:xfrm flipV="1">
              <a:off x="7419607" y="3832615"/>
              <a:ext cx="2617390" cy="691356"/>
            </a:xfrm>
            <a:prstGeom prst="trapezoid">
              <a:avLst>
                <a:gd name="adj" fmla="val 56622"/>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3" name="梯形 42"/>
            <p:cNvSpPr/>
            <p:nvPr/>
          </p:nvSpPr>
          <p:spPr>
            <a:xfrm flipV="1">
              <a:off x="6882494" y="4747204"/>
              <a:ext cx="3691616" cy="691356"/>
            </a:xfrm>
            <a:prstGeom prst="trapezoid">
              <a:avLst>
                <a:gd name="adj" fmla="val 56622"/>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4" name="任意多边形: 形状 43"/>
            <p:cNvSpPr/>
            <p:nvPr/>
          </p:nvSpPr>
          <p:spPr>
            <a:xfrm>
              <a:off x="6356577" y="5657032"/>
              <a:ext cx="4743450" cy="400937"/>
            </a:xfrm>
            <a:custGeom>
              <a:avLst/>
              <a:gdLst>
                <a:gd name="connsiteX0" fmla="*/ 0 w 4743450"/>
                <a:gd name="connsiteY0" fmla="*/ 0 h 400937"/>
                <a:gd name="connsiteX1" fmla="*/ 4743450 w 4743450"/>
                <a:gd name="connsiteY1" fmla="*/ 0 h 400937"/>
                <a:gd name="connsiteX2" fmla="*/ 4516431 w 4743450"/>
                <a:gd name="connsiteY2" fmla="*/ 400937 h 400937"/>
                <a:gd name="connsiteX3" fmla="*/ 227019 w 4743450"/>
                <a:gd name="connsiteY3" fmla="*/ 400937 h 400937"/>
                <a:gd name="connsiteX4" fmla="*/ 0 w 4743450"/>
                <a:gd name="connsiteY4" fmla="*/ 0 h 4009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3450" h="400937">
                  <a:moveTo>
                    <a:pt x="0" y="0"/>
                  </a:moveTo>
                  <a:lnTo>
                    <a:pt x="4743450" y="0"/>
                  </a:lnTo>
                  <a:lnTo>
                    <a:pt x="4516431" y="400937"/>
                  </a:lnTo>
                  <a:lnTo>
                    <a:pt x="227019" y="400937"/>
                  </a:lnTo>
                  <a:lnTo>
                    <a:pt x="0" y="0"/>
                  </a:lnTo>
                  <a:close/>
                </a:path>
              </a:pathLst>
            </a:cu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5" name="等腰三角形 44"/>
            <p:cNvSpPr/>
            <p:nvPr/>
          </p:nvSpPr>
          <p:spPr>
            <a:xfrm>
              <a:off x="6283779" y="1822231"/>
              <a:ext cx="4889046" cy="4232730"/>
            </a:xfrm>
            <a:prstGeom prst="triangle">
              <a:avLst/>
            </a:prstGeom>
            <a:solidFill>
              <a:srgbClr val="CA687F">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6" name="梯形 45"/>
            <p:cNvSpPr/>
            <p:nvPr/>
          </p:nvSpPr>
          <p:spPr>
            <a:xfrm>
              <a:off x="7950824" y="2229845"/>
              <a:ext cx="1554956" cy="691356"/>
            </a:xfrm>
            <a:prstGeom prst="trapezoid">
              <a:avLst>
                <a:gd name="adj" fmla="val 56622"/>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7" name="梯形 46"/>
            <p:cNvSpPr/>
            <p:nvPr/>
          </p:nvSpPr>
          <p:spPr>
            <a:xfrm>
              <a:off x="7419607" y="3141259"/>
              <a:ext cx="2617390" cy="691356"/>
            </a:xfrm>
            <a:prstGeom prst="trapezoid">
              <a:avLst>
                <a:gd name="adj" fmla="val 56622"/>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8" name="梯形 47"/>
            <p:cNvSpPr/>
            <p:nvPr/>
          </p:nvSpPr>
          <p:spPr>
            <a:xfrm>
              <a:off x="6882494" y="4055848"/>
              <a:ext cx="3691616" cy="691356"/>
            </a:xfrm>
            <a:prstGeom prst="trapezoid">
              <a:avLst>
                <a:gd name="adj" fmla="val 56622"/>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49" name="梯形 48"/>
            <p:cNvSpPr/>
            <p:nvPr/>
          </p:nvSpPr>
          <p:spPr>
            <a:xfrm>
              <a:off x="6357212" y="4970438"/>
              <a:ext cx="4743450" cy="691356"/>
            </a:xfrm>
            <a:prstGeom prst="trapezoid">
              <a:avLst>
                <a:gd name="adj" fmla="val 56622"/>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sp>
        <p:nvSpPr>
          <p:cNvPr id="50" name="任意多边形: 形状 49"/>
          <p:cNvSpPr/>
          <p:nvPr/>
        </p:nvSpPr>
        <p:spPr>
          <a:xfrm>
            <a:off x="8588412" y="5206205"/>
            <a:ext cx="279780" cy="219822"/>
          </a:xfrm>
          <a:custGeom>
            <a:avLst/>
            <a:gdLst/>
            <a:ahLst/>
            <a:cxnLst/>
            <a:rect l="l" t="t" r="r" b="b"/>
            <a:pathLst>
              <a:path w="504791" h="396613">
                <a:moveTo>
                  <a:pt x="1" y="127885"/>
                </a:moveTo>
                <a:cubicBezTo>
                  <a:pt x="8498" y="137181"/>
                  <a:pt x="17982" y="145350"/>
                  <a:pt x="28451" y="152392"/>
                </a:cubicBezTo>
                <a:cubicBezTo>
                  <a:pt x="51873" y="168272"/>
                  <a:pt x="75312" y="184258"/>
                  <a:pt x="98768" y="200349"/>
                </a:cubicBezTo>
                <a:cubicBezTo>
                  <a:pt x="122224" y="216440"/>
                  <a:pt x="145452" y="232848"/>
                  <a:pt x="168451" y="249573"/>
                </a:cubicBezTo>
                <a:cubicBezTo>
                  <a:pt x="176364" y="255551"/>
                  <a:pt x="184825" y="261498"/>
                  <a:pt x="193834" y="267413"/>
                </a:cubicBezTo>
                <a:cubicBezTo>
                  <a:pt x="202843" y="273329"/>
                  <a:pt x="212243" y="278274"/>
                  <a:pt x="222034" y="282249"/>
                </a:cubicBezTo>
                <a:cubicBezTo>
                  <a:pt x="231826" y="286224"/>
                  <a:pt x="241852" y="288289"/>
                  <a:pt x="252112" y="288446"/>
                </a:cubicBezTo>
                <a:lnTo>
                  <a:pt x="252394" y="288446"/>
                </a:lnTo>
                <a:lnTo>
                  <a:pt x="252676" y="288446"/>
                </a:lnTo>
                <a:cubicBezTo>
                  <a:pt x="262937" y="288289"/>
                  <a:pt x="272963" y="286223"/>
                  <a:pt x="282754" y="282249"/>
                </a:cubicBezTo>
                <a:cubicBezTo>
                  <a:pt x="292545" y="278274"/>
                  <a:pt x="301945" y="273329"/>
                  <a:pt x="310954" y="267413"/>
                </a:cubicBezTo>
                <a:cubicBezTo>
                  <a:pt x="319963" y="261498"/>
                  <a:pt x="328424" y="255551"/>
                  <a:pt x="336337" y="249573"/>
                </a:cubicBezTo>
                <a:cubicBezTo>
                  <a:pt x="359330" y="232971"/>
                  <a:pt x="382570" y="216599"/>
                  <a:pt x="406055" y="200454"/>
                </a:cubicBezTo>
                <a:cubicBezTo>
                  <a:pt x="429541" y="184310"/>
                  <a:pt x="453062" y="168290"/>
                  <a:pt x="476618" y="152392"/>
                </a:cubicBezTo>
                <a:cubicBezTo>
                  <a:pt x="481700" y="148871"/>
                  <a:pt x="486607" y="145068"/>
                  <a:pt x="491337" y="140984"/>
                </a:cubicBezTo>
                <a:cubicBezTo>
                  <a:pt x="496067" y="136899"/>
                  <a:pt x="500552" y="132533"/>
                  <a:pt x="504791" y="127885"/>
                </a:cubicBezTo>
                <a:lnTo>
                  <a:pt x="504791" y="351543"/>
                </a:lnTo>
                <a:cubicBezTo>
                  <a:pt x="504462" y="364266"/>
                  <a:pt x="500048" y="374876"/>
                  <a:pt x="491550" y="383373"/>
                </a:cubicBezTo>
                <a:cubicBezTo>
                  <a:pt x="483051" y="391871"/>
                  <a:pt x="472440" y="396284"/>
                  <a:pt x="459717" y="396613"/>
                </a:cubicBezTo>
                <a:lnTo>
                  <a:pt x="45071" y="396613"/>
                </a:lnTo>
                <a:cubicBezTo>
                  <a:pt x="32348" y="396284"/>
                  <a:pt x="21738" y="391871"/>
                  <a:pt x="13240" y="383373"/>
                </a:cubicBezTo>
                <a:cubicBezTo>
                  <a:pt x="4743" y="374876"/>
                  <a:pt x="329" y="364266"/>
                  <a:pt x="1" y="351543"/>
                </a:cubicBezTo>
                <a:close/>
                <a:moveTo>
                  <a:pt x="45071" y="0"/>
                </a:moveTo>
                <a:lnTo>
                  <a:pt x="459717" y="0"/>
                </a:lnTo>
                <a:cubicBezTo>
                  <a:pt x="472317" y="328"/>
                  <a:pt x="482893" y="4742"/>
                  <a:pt x="491444" y="13239"/>
                </a:cubicBezTo>
                <a:cubicBezTo>
                  <a:pt x="499995" y="21737"/>
                  <a:pt x="504444" y="32347"/>
                  <a:pt x="504791" y="45070"/>
                </a:cubicBezTo>
                <a:cubicBezTo>
                  <a:pt x="504333" y="61015"/>
                  <a:pt x="499403" y="75674"/>
                  <a:pt x="490000" y="89048"/>
                </a:cubicBezTo>
                <a:cubicBezTo>
                  <a:pt x="480598" y="102422"/>
                  <a:pt x="469471" y="113490"/>
                  <a:pt x="456618" y="122252"/>
                </a:cubicBezTo>
                <a:cubicBezTo>
                  <a:pt x="434629" y="137457"/>
                  <a:pt x="412622" y="152680"/>
                  <a:pt x="390598" y="167920"/>
                </a:cubicBezTo>
                <a:cubicBezTo>
                  <a:pt x="368573" y="183160"/>
                  <a:pt x="346637" y="198453"/>
                  <a:pt x="324788" y="213799"/>
                </a:cubicBezTo>
                <a:cubicBezTo>
                  <a:pt x="318556" y="218266"/>
                  <a:pt x="311302" y="223479"/>
                  <a:pt x="303025" y="229438"/>
                </a:cubicBezTo>
                <a:cubicBezTo>
                  <a:pt x="294748" y="235397"/>
                  <a:pt x="286221" y="240651"/>
                  <a:pt x="277444" y="245202"/>
                </a:cubicBezTo>
                <a:cubicBezTo>
                  <a:pt x="268666" y="249752"/>
                  <a:pt x="260410" y="252148"/>
                  <a:pt x="252676" y="252390"/>
                </a:cubicBezTo>
                <a:lnTo>
                  <a:pt x="252394" y="252390"/>
                </a:lnTo>
                <a:lnTo>
                  <a:pt x="252112" y="252390"/>
                </a:lnTo>
                <a:cubicBezTo>
                  <a:pt x="244378" y="252148"/>
                  <a:pt x="236122" y="249752"/>
                  <a:pt x="227345" y="245202"/>
                </a:cubicBezTo>
                <a:cubicBezTo>
                  <a:pt x="218567" y="240651"/>
                  <a:pt x="210040" y="235397"/>
                  <a:pt x="201763" y="229438"/>
                </a:cubicBezTo>
                <a:cubicBezTo>
                  <a:pt x="193486" y="223479"/>
                  <a:pt x="186232" y="218266"/>
                  <a:pt x="180000" y="213799"/>
                </a:cubicBezTo>
                <a:cubicBezTo>
                  <a:pt x="158146" y="198453"/>
                  <a:pt x="136221" y="183160"/>
                  <a:pt x="114226" y="167920"/>
                </a:cubicBezTo>
                <a:cubicBezTo>
                  <a:pt x="92231" y="152680"/>
                  <a:pt x="70306" y="137457"/>
                  <a:pt x="48451" y="122252"/>
                </a:cubicBezTo>
                <a:cubicBezTo>
                  <a:pt x="41557" y="117594"/>
                  <a:pt x="34407" y="111355"/>
                  <a:pt x="27001" y="103535"/>
                </a:cubicBezTo>
                <a:cubicBezTo>
                  <a:pt x="19596" y="95716"/>
                  <a:pt x="13301" y="87224"/>
                  <a:pt x="8118" y="78059"/>
                </a:cubicBezTo>
                <a:cubicBezTo>
                  <a:pt x="2934" y="68893"/>
                  <a:pt x="229" y="59963"/>
                  <a:pt x="1" y="51267"/>
                </a:cubicBezTo>
                <a:cubicBezTo>
                  <a:pt x="-5" y="37054"/>
                  <a:pt x="3739" y="25059"/>
                  <a:pt x="11233" y="15281"/>
                </a:cubicBezTo>
                <a:cubicBezTo>
                  <a:pt x="18727" y="5504"/>
                  <a:pt x="30007" y="410"/>
                  <a:pt x="45071"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4000" dirty="0">
              <a:solidFill>
                <a:schemeClr val="tx1">
                  <a:lumMod val="85000"/>
                  <a:lumOff val="15000"/>
                </a:schemeClr>
              </a:solidFill>
            </a:endParaRPr>
          </a:p>
        </p:txBody>
      </p:sp>
      <p:sp>
        <p:nvSpPr>
          <p:cNvPr id="51" name="任意多边形: 形状 50"/>
          <p:cNvSpPr/>
          <p:nvPr/>
        </p:nvSpPr>
        <p:spPr>
          <a:xfrm>
            <a:off x="8585570" y="3372754"/>
            <a:ext cx="285464" cy="228367"/>
          </a:xfrm>
          <a:custGeom>
            <a:avLst/>
            <a:gdLst/>
            <a:ahLst/>
            <a:cxnLst/>
            <a:rect l="l" t="t" r="r" b="b"/>
            <a:pathLst>
              <a:path w="540849" h="432672">
                <a:moveTo>
                  <a:pt x="180262" y="324531"/>
                </a:moveTo>
                <a:lnTo>
                  <a:pt x="288449" y="324531"/>
                </a:lnTo>
                <a:lnTo>
                  <a:pt x="288449" y="360554"/>
                </a:lnTo>
                <a:lnTo>
                  <a:pt x="180262" y="360554"/>
                </a:lnTo>
                <a:close/>
                <a:moveTo>
                  <a:pt x="72118" y="324531"/>
                </a:moveTo>
                <a:lnTo>
                  <a:pt x="144200" y="324531"/>
                </a:lnTo>
                <a:lnTo>
                  <a:pt x="144200" y="360554"/>
                </a:lnTo>
                <a:lnTo>
                  <a:pt x="72118" y="360554"/>
                </a:lnTo>
                <a:close/>
                <a:moveTo>
                  <a:pt x="36023" y="216341"/>
                </a:moveTo>
                <a:lnTo>
                  <a:pt x="36023" y="387625"/>
                </a:lnTo>
                <a:cubicBezTo>
                  <a:pt x="36100" y="390098"/>
                  <a:pt x="37005" y="392202"/>
                  <a:pt x="38738" y="393935"/>
                </a:cubicBezTo>
                <a:cubicBezTo>
                  <a:pt x="40471" y="395668"/>
                  <a:pt x="42574" y="396572"/>
                  <a:pt x="45047" y="396649"/>
                </a:cubicBezTo>
                <a:lnTo>
                  <a:pt x="495807" y="396649"/>
                </a:lnTo>
                <a:cubicBezTo>
                  <a:pt x="498278" y="396572"/>
                  <a:pt x="500380" y="395668"/>
                  <a:pt x="502112" y="393935"/>
                </a:cubicBezTo>
                <a:cubicBezTo>
                  <a:pt x="503844" y="392202"/>
                  <a:pt x="504748" y="390098"/>
                  <a:pt x="504825" y="387625"/>
                </a:cubicBezTo>
                <a:lnTo>
                  <a:pt x="504825" y="216341"/>
                </a:lnTo>
                <a:close/>
                <a:moveTo>
                  <a:pt x="45047" y="36024"/>
                </a:moveTo>
                <a:cubicBezTo>
                  <a:pt x="42574" y="36100"/>
                  <a:pt x="40471" y="37004"/>
                  <a:pt x="38738" y="38736"/>
                </a:cubicBezTo>
                <a:cubicBezTo>
                  <a:pt x="37005" y="40467"/>
                  <a:pt x="36100" y="42569"/>
                  <a:pt x="36023" y="45040"/>
                </a:cubicBezTo>
                <a:lnTo>
                  <a:pt x="36023" y="108151"/>
                </a:lnTo>
                <a:lnTo>
                  <a:pt x="504825" y="108151"/>
                </a:lnTo>
                <a:lnTo>
                  <a:pt x="504825" y="45040"/>
                </a:lnTo>
                <a:cubicBezTo>
                  <a:pt x="504748" y="42569"/>
                  <a:pt x="503844" y="40467"/>
                  <a:pt x="502112" y="38736"/>
                </a:cubicBezTo>
                <a:cubicBezTo>
                  <a:pt x="500380" y="37004"/>
                  <a:pt x="498278" y="36100"/>
                  <a:pt x="495807" y="36024"/>
                </a:cubicBezTo>
                <a:close/>
                <a:moveTo>
                  <a:pt x="45047" y="0"/>
                </a:moveTo>
                <a:lnTo>
                  <a:pt x="495807" y="0"/>
                </a:lnTo>
                <a:cubicBezTo>
                  <a:pt x="508524" y="329"/>
                  <a:pt x="519128" y="4738"/>
                  <a:pt x="527620" y="13229"/>
                </a:cubicBezTo>
                <a:cubicBezTo>
                  <a:pt x="536111" y="21720"/>
                  <a:pt x="540520" y="32324"/>
                  <a:pt x="540849" y="45040"/>
                </a:cubicBezTo>
                <a:lnTo>
                  <a:pt x="540849" y="387625"/>
                </a:lnTo>
                <a:cubicBezTo>
                  <a:pt x="540520" y="400345"/>
                  <a:pt x="536111" y="410951"/>
                  <a:pt x="527620" y="419443"/>
                </a:cubicBezTo>
                <a:cubicBezTo>
                  <a:pt x="519128" y="427934"/>
                  <a:pt x="508524" y="432344"/>
                  <a:pt x="495807" y="432672"/>
                </a:cubicBezTo>
                <a:lnTo>
                  <a:pt x="45047" y="432672"/>
                </a:lnTo>
                <a:cubicBezTo>
                  <a:pt x="32327" y="432344"/>
                  <a:pt x="21721" y="427934"/>
                  <a:pt x="13229" y="419443"/>
                </a:cubicBezTo>
                <a:cubicBezTo>
                  <a:pt x="4738" y="410951"/>
                  <a:pt x="328" y="400345"/>
                  <a:pt x="0" y="387625"/>
                </a:cubicBezTo>
                <a:lnTo>
                  <a:pt x="0" y="45040"/>
                </a:lnTo>
                <a:cubicBezTo>
                  <a:pt x="328" y="32324"/>
                  <a:pt x="4738" y="21720"/>
                  <a:pt x="13229" y="13229"/>
                </a:cubicBezTo>
                <a:cubicBezTo>
                  <a:pt x="21721" y="4738"/>
                  <a:pt x="32327" y="329"/>
                  <a:pt x="45047"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4000" dirty="0">
              <a:solidFill>
                <a:schemeClr val="tx1">
                  <a:lumMod val="85000"/>
                  <a:lumOff val="15000"/>
                </a:schemeClr>
              </a:solidFill>
            </a:endParaRPr>
          </a:p>
        </p:txBody>
      </p:sp>
      <p:sp>
        <p:nvSpPr>
          <p:cNvPr id="52" name="任意多边形: 形状 51"/>
          <p:cNvSpPr/>
          <p:nvPr/>
        </p:nvSpPr>
        <p:spPr>
          <a:xfrm>
            <a:off x="8561488" y="2432542"/>
            <a:ext cx="333628" cy="285962"/>
          </a:xfrm>
          <a:custGeom>
            <a:avLst/>
            <a:gdLst/>
            <a:ahLst/>
            <a:cxnLst/>
            <a:rect l="l" t="t" r="r" b="b"/>
            <a:pathLst>
              <a:path w="504789" h="432671">
                <a:moveTo>
                  <a:pt x="207332" y="0"/>
                </a:moveTo>
                <a:lnTo>
                  <a:pt x="297457" y="0"/>
                </a:lnTo>
                <a:cubicBezTo>
                  <a:pt x="305118" y="193"/>
                  <a:pt x="311493" y="2834"/>
                  <a:pt x="316583" y="7923"/>
                </a:cubicBezTo>
                <a:cubicBezTo>
                  <a:pt x="321673" y="13011"/>
                  <a:pt x="324314" y="19385"/>
                  <a:pt x="324508" y="27044"/>
                </a:cubicBezTo>
                <a:lnTo>
                  <a:pt x="324508" y="117191"/>
                </a:lnTo>
                <a:cubicBezTo>
                  <a:pt x="324314" y="124850"/>
                  <a:pt x="321673" y="131224"/>
                  <a:pt x="316583" y="136312"/>
                </a:cubicBezTo>
                <a:cubicBezTo>
                  <a:pt x="311493" y="141401"/>
                  <a:pt x="305118" y="144042"/>
                  <a:pt x="297457" y="144235"/>
                </a:cubicBezTo>
                <a:lnTo>
                  <a:pt x="270406" y="144235"/>
                </a:lnTo>
                <a:lnTo>
                  <a:pt x="270406" y="198324"/>
                </a:lnTo>
                <a:lnTo>
                  <a:pt x="414677" y="198324"/>
                </a:lnTo>
                <a:cubicBezTo>
                  <a:pt x="424797" y="198593"/>
                  <a:pt x="433264" y="202135"/>
                  <a:pt x="440077" y="208948"/>
                </a:cubicBezTo>
                <a:cubicBezTo>
                  <a:pt x="446890" y="215761"/>
                  <a:pt x="450431" y="224227"/>
                  <a:pt x="450701" y="234347"/>
                </a:cubicBezTo>
                <a:lnTo>
                  <a:pt x="450701" y="288436"/>
                </a:lnTo>
                <a:lnTo>
                  <a:pt x="477745" y="288436"/>
                </a:lnTo>
                <a:cubicBezTo>
                  <a:pt x="485404" y="288629"/>
                  <a:pt x="491778" y="291270"/>
                  <a:pt x="496866" y="296359"/>
                </a:cubicBezTo>
                <a:cubicBezTo>
                  <a:pt x="501955" y="301447"/>
                  <a:pt x="504596" y="307821"/>
                  <a:pt x="504789" y="315480"/>
                </a:cubicBezTo>
                <a:lnTo>
                  <a:pt x="504789" y="405627"/>
                </a:lnTo>
                <a:cubicBezTo>
                  <a:pt x="504596" y="413286"/>
                  <a:pt x="501955" y="419660"/>
                  <a:pt x="496866" y="424748"/>
                </a:cubicBezTo>
                <a:cubicBezTo>
                  <a:pt x="491778" y="429837"/>
                  <a:pt x="485404" y="432478"/>
                  <a:pt x="477745" y="432671"/>
                </a:cubicBezTo>
                <a:lnTo>
                  <a:pt x="387626" y="432671"/>
                </a:lnTo>
                <a:cubicBezTo>
                  <a:pt x="379966" y="432478"/>
                  <a:pt x="373590" y="429837"/>
                  <a:pt x="368501" y="424748"/>
                </a:cubicBezTo>
                <a:cubicBezTo>
                  <a:pt x="363411" y="419660"/>
                  <a:pt x="360769" y="413286"/>
                  <a:pt x="360576" y="405627"/>
                </a:cubicBezTo>
                <a:lnTo>
                  <a:pt x="360576" y="315480"/>
                </a:lnTo>
                <a:cubicBezTo>
                  <a:pt x="360769" y="307821"/>
                  <a:pt x="363411" y="301447"/>
                  <a:pt x="368501" y="296359"/>
                </a:cubicBezTo>
                <a:cubicBezTo>
                  <a:pt x="373590" y="291270"/>
                  <a:pt x="379966" y="288629"/>
                  <a:pt x="387626" y="288436"/>
                </a:cubicBezTo>
                <a:lnTo>
                  <a:pt x="414677" y="288436"/>
                </a:lnTo>
                <a:lnTo>
                  <a:pt x="414677" y="234347"/>
                </a:lnTo>
                <a:lnTo>
                  <a:pt x="270406" y="234347"/>
                </a:lnTo>
                <a:lnTo>
                  <a:pt x="270406" y="288436"/>
                </a:lnTo>
                <a:lnTo>
                  <a:pt x="297457" y="288436"/>
                </a:lnTo>
                <a:cubicBezTo>
                  <a:pt x="305118" y="288629"/>
                  <a:pt x="311493" y="291270"/>
                  <a:pt x="316583" y="296359"/>
                </a:cubicBezTo>
                <a:cubicBezTo>
                  <a:pt x="321673" y="301447"/>
                  <a:pt x="324314" y="307821"/>
                  <a:pt x="324508" y="315480"/>
                </a:cubicBezTo>
                <a:lnTo>
                  <a:pt x="324508" y="405627"/>
                </a:lnTo>
                <a:cubicBezTo>
                  <a:pt x="324314" y="413286"/>
                  <a:pt x="321673" y="419660"/>
                  <a:pt x="316583" y="424748"/>
                </a:cubicBezTo>
                <a:cubicBezTo>
                  <a:pt x="311493" y="429837"/>
                  <a:pt x="305118" y="432478"/>
                  <a:pt x="297457" y="432671"/>
                </a:cubicBezTo>
                <a:lnTo>
                  <a:pt x="207332" y="432671"/>
                </a:lnTo>
                <a:cubicBezTo>
                  <a:pt x="199671" y="432478"/>
                  <a:pt x="193296" y="429837"/>
                  <a:pt x="188206" y="424748"/>
                </a:cubicBezTo>
                <a:cubicBezTo>
                  <a:pt x="183116" y="419660"/>
                  <a:pt x="180475" y="413286"/>
                  <a:pt x="180281" y="405627"/>
                </a:cubicBezTo>
                <a:lnTo>
                  <a:pt x="180281" y="315480"/>
                </a:lnTo>
                <a:cubicBezTo>
                  <a:pt x="180475" y="307821"/>
                  <a:pt x="183116" y="301447"/>
                  <a:pt x="188206" y="296359"/>
                </a:cubicBezTo>
                <a:cubicBezTo>
                  <a:pt x="193296" y="291270"/>
                  <a:pt x="199671" y="288629"/>
                  <a:pt x="207332" y="288436"/>
                </a:cubicBezTo>
                <a:lnTo>
                  <a:pt x="234383" y="288436"/>
                </a:lnTo>
                <a:lnTo>
                  <a:pt x="234383" y="234347"/>
                </a:lnTo>
                <a:lnTo>
                  <a:pt x="90112" y="234347"/>
                </a:lnTo>
                <a:lnTo>
                  <a:pt x="90112" y="288436"/>
                </a:lnTo>
                <a:lnTo>
                  <a:pt x="117163" y="288436"/>
                </a:lnTo>
                <a:cubicBezTo>
                  <a:pt x="124823" y="288629"/>
                  <a:pt x="131199" y="291270"/>
                  <a:pt x="136288" y="296359"/>
                </a:cubicBezTo>
                <a:cubicBezTo>
                  <a:pt x="141378" y="301447"/>
                  <a:pt x="144020" y="307821"/>
                  <a:pt x="144213" y="315480"/>
                </a:cubicBezTo>
                <a:lnTo>
                  <a:pt x="144213" y="405627"/>
                </a:lnTo>
                <a:cubicBezTo>
                  <a:pt x="144020" y="413286"/>
                  <a:pt x="141378" y="419660"/>
                  <a:pt x="136288" y="424748"/>
                </a:cubicBezTo>
                <a:cubicBezTo>
                  <a:pt x="131199" y="429837"/>
                  <a:pt x="124823" y="432478"/>
                  <a:pt x="117163" y="432671"/>
                </a:cubicBezTo>
                <a:lnTo>
                  <a:pt x="27044" y="432671"/>
                </a:lnTo>
                <a:cubicBezTo>
                  <a:pt x="19385" y="432478"/>
                  <a:pt x="13011" y="429837"/>
                  <a:pt x="7923" y="424748"/>
                </a:cubicBezTo>
                <a:cubicBezTo>
                  <a:pt x="2834" y="419660"/>
                  <a:pt x="193" y="413286"/>
                  <a:pt x="0" y="405627"/>
                </a:cubicBezTo>
                <a:lnTo>
                  <a:pt x="0" y="315480"/>
                </a:lnTo>
                <a:cubicBezTo>
                  <a:pt x="193" y="307821"/>
                  <a:pt x="2834" y="301447"/>
                  <a:pt x="7923" y="296359"/>
                </a:cubicBezTo>
                <a:cubicBezTo>
                  <a:pt x="13011" y="291270"/>
                  <a:pt x="19385" y="288629"/>
                  <a:pt x="27044" y="288436"/>
                </a:cubicBezTo>
                <a:lnTo>
                  <a:pt x="54088" y="288436"/>
                </a:lnTo>
                <a:lnTo>
                  <a:pt x="54088" y="234347"/>
                </a:lnTo>
                <a:cubicBezTo>
                  <a:pt x="54358" y="224227"/>
                  <a:pt x="57899" y="215761"/>
                  <a:pt x="64712" y="208948"/>
                </a:cubicBezTo>
                <a:cubicBezTo>
                  <a:pt x="71525" y="202135"/>
                  <a:pt x="79992" y="198593"/>
                  <a:pt x="90112" y="198324"/>
                </a:cubicBezTo>
                <a:lnTo>
                  <a:pt x="234383" y="198324"/>
                </a:lnTo>
                <a:lnTo>
                  <a:pt x="234383" y="144235"/>
                </a:lnTo>
                <a:lnTo>
                  <a:pt x="207332" y="144235"/>
                </a:lnTo>
                <a:cubicBezTo>
                  <a:pt x="199671" y="144042"/>
                  <a:pt x="193296" y="141401"/>
                  <a:pt x="188206" y="136312"/>
                </a:cubicBezTo>
                <a:cubicBezTo>
                  <a:pt x="183116" y="131224"/>
                  <a:pt x="180475" y="124850"/>
                  <a:pt x="180281" y="117191"/>
                </a:cubicBezTo>
                <a:lnTo>
                  <a:pt x="180281" y="27044"/>
                </a:lnTo>
                <a:cubicBezTo>
                  <a:pt x="180475" y="19385"/>
                  <a:pt x="183116" y="13011"/>
                  <a:pt x="188206" y="7923"/>
                </a:cubicBezTo>
                <a:cubicBezTo>
                  <a:pt x="193296" y="2834"/>
                  <a:pt x="199671" y="193"/>
                  <a:pt x="207332"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4000" dirty="0">
              <a:solidFill>
                <a:schemeClr val="tx1">
                  <a:lumMod val="85000"/>
                  <a:lumOff val="15000"/>
                </a:schemeClr>
              </a:solidFill>
            </a:endParaRPr>
          </a:p>
        </p:txBody>
      </p:sp>
      <p:sp>
        <p:nvSpPr>
          <p:cNvPr id="53" name="任意多边形: 形状 52"/>
          <p:cNvSpPr/>
          <p:nvPr/>
        </p:nvSpPr>
        <p:spPr>
          <a:xfrm>
            <a:off x="8566292" y="4252923"/>
            <a:ext cx="324020" cy="297206"/>
          </a:xfrm>
          <a:custGeom>
            <a:avLst/>
            <a:gdLst/>
            <a:ahLst/>
            <a:cxnLst/>
            <a:rect l="l" t="t" r="r" b="b"/>
            <a:pathLst>
              <a:path w="540848" h="496092">
                <a:moveTo>
                  <a:pt x="432672" y="356082"/>
                </a:moveTo>
                <a:cubicBezTo>
                  <a:pt x="422542" y="356352"/>
                  <a:pt x="414067" y="359896"/>
                  <a:pt x="407247" y="366716"/>
                </a:cubicBezTo>
                <a:cubicBezTo>
                  <a:pt x="400427" y="373536"/>
                  <a:pt x="396883" y="382011"/>
                  <a:pt x="396613" y="392141"/>
                </a:cubicBezTo>
                <a:cubicBezTo>
                  <a:pt x="396883" y="402394"/>
                  <a:pt x="400427" y="410904"/>
                  <a:pt x="407247" y="417671"/>
                </a:cubicBezTo>
                <a:cubicBezTo>
                  <a:pt x="414067" y="424437"/>
                  <a:pt x="422542" y="427947"/>
                  <a:pt x="432672" y="428199"/>
                </a:cubicBezTo>
                <a:cubicBezTo>
                  <a:pt x="442925" y="427929"/>
                  <a:pt x="451435" y="424385"/>
                  <a:pt x="458202" y="417565"/>
                </a:cubicBezTo>
                <a:cubicBezTo>
                  <a:pt x="464968" y="410745"/>
                  <a:pt x="468478" y="402270"/>
                  <a:pt x="468730" y="392141"/>
                </a:cubicBezTo>
                <a:cubicBezTo>
                  <a:pt x="468461" y="382011"/>
                  <a:pt x="464916" y="373536"/>
                  <a:pt x="458096" y="366716"/>
                </a:cubicBezTo>
                <a:cubicBezTo>
                  <a:pt x="451276" y="359896"/>
                  <a:pt x="442801" y="356352"/>
                  <a:pt x="432672" y="356082"/>
                </a:cubicBezTo>
                <a:close/>
                <a:moveTo>
                  <a:pt x="396613" y="288506"/>
                </a:moveTo>
                <a:cubicBezTo>
                  <a:pt x="398054" y="288824"/>
                  <a:pt x="400774" y="291287"/>
                  <a:pt x="404772" y="295893"/>
                </a:cubicBezTo>
                <a:cubicBezTo>
                  <a:pt x="408770" y="300500"/>
                  <a:pt x="412721" y="305341"/>
                  <a:pt x="416624" y="310417"/>
                </a:cubicBezTo>
                <a:cubicBezTo>
                  <a:pt x="420528" y="315493"/>
                  <a:pt x="423060" y="318894"/>
                  <a:pt x="424220" y="320621"/>
                </a:cubicBezTo>
                <a:cubicBezTo>
                  <a:pt x="425629" y="320473"/>
                  <a:pt x="427037" y="320338"/>
                  <a:pt x="428446" y="320216"/>
                </a:cubicBezTo>
                <a:cubicBezTo>
                  <a:pt x="429854" y="320095"/>
                  <a:pt x="431263" y="320030"/>
                  <a:pt x="432672" y="320023"/>
                </a:cubicBezTo>
                <a:cubicBezTo>
                  <a:pt x="434080" y="320030"/>
                  <a:pt x="435489" y="320095"/>
                  <a:pt x="436897" y="320216"/>
                </a:cubicBezTo>
                <a:cubicBezTo>
                  <a:pt x="438306" y="320338"/>
                  <a:pt x="439714" y="320473"/>
                  <a:pt x="441123" y="320621"/>
                </a:cubicBezTo>
                <a:cubicBezTo>
                  <a:pt x="445055" y="315098"/>
                  <a:pt x="449163" y="309664"/>
                  <a:pt x="453448" y="304317"/>
                </a:cubicBezTo>
                <a:cubicBezTo>
                  <a:pt x="457732" y="298971"/>
                  <a:pt x="462263" y="293888"/>
                  <a:pt x="467040" y="289070"/>
                </a:cubicBezTo>
                <a:lnTo>
                  <a:pt x="468730" y="288506"/>
                </a:lnTo>
                <a:cubicBezTo>
                  <a:pt x="469543" y="288713"/>
                  <a:pt x="472520" y="290271"/>
                  <a:pt x="477662" y="293181"/>
                </a:cubicBezTo>
                <a:cubicBezTo>
                  <a:pt x="482804" y="296090"/>
                  <a:pt x="488055" y="299109"/>
                  <a:pt x="493417" y="302237"/>
                </a:cubicBezTo>
                <a:cubicBezTo>
                  <a:pt x="498778" y="305365"/>
                  <a:pt x="502193" y="307362"/>
                  <a:pt x="503663" y="308226"/>
                </a:cubicBezTo>
                <a:cubicBezTo>
                  <a:pt x="504079" y="308519"/>
                  <a:pt x="504373" y="308848"/>
                  <a:pt x="504543" y="309212"/>
                </a:cubicBezTo>
                <a:cubicBezTo>
                  <a:pt x="504713" y="309576"/>
                  <a:pt x="504795" y="309905"/>
                  <a:pt x="504789" y="310198"/>
                </a:cubicBezTo>
                <a:cubicBezTo>
                  <a:pt x="504659" y="312170"/>
                  <a:pt x="503605" y="315861"/>
                  <a:pt x="501628" y="321272"/>
                </a:cubicBezTo>
                <a:cubicBezTo>
                  <a:pt x="499651" y="326684"/>
                  <a:pt x="497533" y="332126"/>
                  <a:pt x="495274" y="337599"/>
                </a:cubicBezTo>
                <a:cubicBezTo>
                  <a:pt x="493015" y="343072"/>
                  <a:pt x="491398" y="346888"/>
                  <a:pt x="490422" y="349046"/>
                </a:cubicBezTo>
                <a:cubicBezTo>
                  <a:pt x="492112" y="351309"/>
                  <a:pt x="493662" y="353679"/>
                  <a:pt x="495070" y="356155"/>
                </a:cubicBezTo>
                <a:cubicBezTo>
                  <a:pt x="496479" y="358631"/>
                  <a:pt x="497747" y="361143"/>
                  <a:pt x="498873" y="363691"/>
                </a:cubicBezTo>
                <a:cubicBezTo>
                  <a:pt x="501165" y="363898"/>
                  <a:pt x="505628" y="364424"/>
                  <a:pt x="512260" y="365268"/>
                </a:cubicBezTo>
                <a:cubicBezTo>
                  <a:pt x="518892" y="366111"/>
                  <a:pt x="525212" y="367159"/>
                  <a:pt x="531218" y="368410"/>
                </a:cubicBezTo>
                <a:cubicBezTo>
                  <a:pt x="537224" y="369661"/>
                  <a:pt x="540434" y="371000"/>
                  <a:pt x="540848" y="372429"/>
                </a:cubicBezTo>
                <a:lnTo>
                  <a:pt x="540848" y="411860"/>
                </a:lnTo>
                <a:cubicBezTo>
                  <a:pt x="540434" y="413288"/>
                  <a:pt x="537224" y="414627"/>
                  <a:pt x="531218" y="415877"/>
                </a:cubicBezTo>
                <a:cubicBezTo>
                  <a:pt x="525212" y="417128"/>
                  <a:pt x="518892" y="418174"/>
                  <a:pt x="512260" y="419018"/>
                </a:cubicBezTo>
                <a:cubicBezTo>
                  <a:pt x="505628" y="419861"/>
                  <a:pt x="501165" y="420386"/>
                  <a:pt x="498873" y="420593"/>
                </a:cubicBezTo>
                <a:cubicBezTo>
                  <a:pt x="496620" y="425899"/>
                  <a:pt x="493803" y="430782"/>
                  <a:pt x="490422" y="435242"/>
                </a:cubicBezTo>
                <a:cubicBezTo>
                  <a:pt x="491398" y="437402"/>
                  <a:pt x="493015" y="441221"/>
                  <a:pt x="495274" y="446698"/>
                </a:cubicBezTo>
                <a:cubicBezTo>
                  <a:pt x="497533" y="452176"/>
                  <a:pt x="499651" y="457622"/>
                  <a:pt x="501628" y="463038"/>
                </a:cubicBezTo>
                <a:cubicBezTo>
                  <a:pt x="503605" y="468453"/>
                  <a:pt x="504659" y="472146"/>
                  <a:pt x="504789" y="474118"/>
                </a:cubicBezTo>
                <a:cubicBezTo>
                  <a:pt x="504836" y="474916"/>
                  <a:pt x="504461" y="475574"/>
                  <a:pt x="503663" y="476090"/>
                </a:cubicBezTo>
                <a:cubicBezTo>
                  <a:pt x="502193" y="476958"/>
                  <a:pt x="498778" y="478979"/>
                  <a:pt x="493417" y="482152"/>
                </a:cubicBezTo>
                <a:cubicBezTo>
                  <a:pt x="488055" y="485326"/>
                  <a:pt x="482804" y="488390"/>
                  <a:pt x="477662" y="491344"/>
                </a:cubicBezTo>
                <a:cubicBezTo>
                  <a:pt x="472520" y="494299"/>
                  <a:pt x="469543" y="495881"/>
                  <a:pt x="468730" y="496092"/>
                </a:cubicBezTo>
                <a:cubicBezTo>
                  <a:pt x="467289" y="495770"/>
                  <a:pt x="464569" y="493283"/>
                  <a:pt x="460571" y="488632"/>
                </a:cubicBezTo>
                <a:cubicBezTo>
                  <a:pt x="456573" y="483980"/>
                  <a:pt x="452623" y="479093"/>
                  <a:pt x="448719" y="473972"/>
                </a:cubicBezTo>
                <a:cubicBezTo>
                  <a:pt x="444815" y="468851"/>
                  <a:pt x="442283" y="465426"/>
                  <a:pt x="441123" y="463695"/>
                </a:cubicBezTo>
                <a:cubicBezTo>
                  <a:pt x="439714" y="463844"/>
                  <a:pt x="438306" y="463978"/>
                  <a:pt x="436897" y="464100"/>
                </a:cubicBezTo>
                <a:cubicBezTo>
                  <a:pt x="435489" y="464221"/>
                  <a:pt x="434080" y="464286"/>
                  <a:pt x="432672" y="464293"/>
                </a:cubicBezTo>
                <a:cubicBezTo>
                  <a:pt x="431263" y="464286"/>
                  <a:pt x="429854" y="464221"/>
                  <a:pt x="428446" y="464100"/>
                </a:cubicBezTo>
                <a:cubicBezTo>
                  <a:pt x="427037" y="463978"/>
                  <a:pt x="425629" y="463844"/>
                  <a:pt x="424220" y="463695"/>
                </a:cubicBezTo>
                <a:cubicBezTo>
                  <a:pt x="423060" y="465426"/>
                  <a:pt x="420528" y="468851"/>
                  <a:pt x="416624" y="473972"/>
                </a:cubicBezTo>
                <a:cubicBezTo>
                  <a:pt x="412721" y="479093"/>
                  <a:pt x="408770" y="483980"/>
                  <a:pt x="404772" y="488632"/>
                </a:cubicBezTo>
                <a:cubicBezTo>
                  <a:pt x="400774" y="493283"/>
                  <a:pt x="398054" y="495770"/>
                  <a:pt x="396613" y="496092"/>
                </a:cubicBezTo>
                <a:cubicBezTo>
                  <a:pt x="395801" y="495881"/>
                  <a:pt x="392825" y="494299"/>
                  <a:pt x="387686" y="491344"/>
                </a:cubicBezTo>
                <a:cubicBezTo>
                  <a:pt x="382546" y="488390"/>
                  <a:pt x="377297" y="485326"/>
                  <a:pt x="371939" y="482152"/>
                </a:cubicBezTo>
                <a:cubicBezTo>
                  <a:pt x="366580" y="478979"/>
                  <a:pt x="363166" y="476958"/>
                  <a:pt x="361698" y="476090"/>
                </a:cubicBezTo>
                <a:cubicBezTo>
                  <a:pt x="361281" y="475797"/>
                  <a:pt x="360988" y="475468"/>
                  <a:pt x="360818" y="475104"/>
                </a:cubicBezTo>
                <a:cubicBezTo>
                  <a:pt x="360648" y="474740"/>
                  <a:pt x="360565" y="474412"/>
                  <a:pt x="360571" y="474118"/>
                </a:cubicBezTo>
                <a:cubicBezTo>
                  <a:pt x="360702" y="472235"/>
                  <a:pt x="361755" y="468585"/>
                  <a:pt x="363731" y="463169"/>
                </a:cubicBezTo>
                <a:cubicBezTo>
                  <a:pt x="365707" y="457752"/>
                  <a:pt x="367824" y="452289"/>
                  <a:pt x="370082" y="446780"/>
                </a:cubicBezTo>
                <a:cubicBezTo>
                  <a:pt x="372340" y="441270"/>
                  <a:pt x="373956" y="437433"/>
                  <a:pt x="374931" y="435271"/>
                </a:cubicBezTo>
                <a:cubicBezTo>
                  <a:pt x="373242" y="433025"/>
                  <a:pt x="371693" y="430690"/>
                  <a:pt x="370286" y="428267"/>
                </a:cubicBezTo>
                <a:cubicBezTo>
                  <a:pt x="368878" y="425844"/>
                  <a:pt x="367611" y="423296"/>
                  <a:pt x="366484" y="420625"/>
                </a:cubicBezTo>
                <a:cubicBezTo>
                  <a:pt x="364194" y="420418"/>
                  <a:pt x="359734" y="419892"/>
                  <a:pt x="353104" y="419048"/>
                </a:cubicBezTo>
                <a:cubicBezTo>
                  <a:pt x="346475" y="418205"/>
                  <a:pt x="340159" y="417157"/>
                  <a:pt x="334156" y="415906"/>
                </a:cubicBezTo>
                <a:cubicBezTo>
                  <a:pt x="328152" y="414656"/>
                  <a:pt x="324944" y="413316"/>
                  <a:pt x="324530" y="411887"/>
                </a:cubicBezTo>
                <a:lnTo>
                  <a:pt x="324530" y="372429"/>
                </a:lnTo>
                <a:cubicBezTo>
                  <a:pt x="324944" y="371000"/>
                  <a:pt x="328152" y="369661"/>
                  <a:pt x="334156" y="368410"/>
                </a:cubicBezTo>
                <a:cubicBezTo>
                  <a:pt x="340159" y="367159"/>
                  <a:pt x="346475" y="366111"/>
                  <a:pt x="353104" y="365268"/>
                </a:cubicBezTo>
                <a:cubicBezTo>
                  <a:pt x="359734" y="364424"/>
                  <a:pt x="364194" y="363898"/>
                  <a:pt x="366484" y="363691"/>
                </a:cubicBezTo>
                <a:cubicBezTo>
                  <a:pt x="367611" y="361143"/>
                  <a:pt x="368878" y="358631"/>
                  <a:pt x="370286" y="356155"/>
                </a:cubicBezTo>
                <a:cubicBezTo>
                  <a:pt x="371693" y="353679"/>
                  <a:pt x="373242" y="351309"/>
                  <a:pt x="374931" y="349046"/>
                </a:cubicBezTo>
                <a:cubicBezTo>
                  <a:pt x="373956" y="346883"/>
                  <a:pt x="372340" y="343046"/>
                  <a:pt x="370082" y="337537"/>
                </a:cubicBezTo>
                <a:cubicBezTo>
                  <a:pt x="367824" y="332027"/>
                  <a:pt x="365707" y="326564"/>
                  <a:pt x="363731" y="321147"/>
                </a:cubicBezTo>
                <a:cubicBezTo>
                  <a:pt x="361755" y="315731"/>
                  <a:pt x="360702" y="312081"/>
                  <a:pt x="360571" y="310198"/>
                </a:cubicBezTo>
                <a:cubicBezTo>
                  <a:pt x="360565" y="309905"/>
                  <a:pt x="360648" y="309576"/>
                  <a:pt x="360818" y="309212"/>
                </a:cubicBezTo>
                <a:cubicBezTo>
                  <a:pt x="360988" y="308848"/>
                  <a:pt x="361281" y="308519"/>
                  <a:pt x="361698" y="308226"/>
                </a:cubicBezTo>
                <a:cubicBezTo>
                  <a:pt x="363166" y="307450"/>
                  <a:pt x="366580" y="305496"/>
                  <a:pt x="371939" y="302362"/>
                </a:cubicBezTo>
                <a:cubicBezTo>
                  <a:pt x="377297" y="299229"/>
                  <a:pt x="382546" y="296189"/>
                  <a:pt x="387686" y="293243"/>
                </a:cubicBezTo>
                <a:cubicBezTo>
                  <a:pt x="392825" y="290297"/>
                  <a:pt x="395801" y="288718"/>
                  <a:pt x="396613" y="288506"/>
                </a:cubicBezTo>
                <a:close/>
                <a:moveTo>
                  <a:pt x="180294" y="175787"/>
                </a:moveTo>
                <a:cubicBezTo>
                  <a:pt x="166899" y="175942"/>
                  <a:pt x="154782" y="179233"/>
                  <a:pt x="143943" y="185660"/>
                </a:cubicBezTo>
                <a:cubicBezTo>
                  <a:pt x="133104" y="192087"/>
                  <a:pt x="124472" y="200721"/>
                  <a:pt x="118047" y="211562"/>
                </a:cubicBezTo>
                <a:cubicBezTo>
                  <a:pt x="111621" y="222404"/>
                  <a:pt x="108331" y="234524"/>
                  <a:pt x="108176" y="247922"/>
                </a:cubicBezTo>
                <a:cubicBezTo>
                  <a:pt x="108331" y="261321"/>
                  <a:pt x="111621" y="273441"/>
                  <a:pt x="118047" y="284282"/>
                </a:cubicBezTo>
                <a:cubicBezTo>
                  <a:pt x="124472" y="295124"/>
                  <a:pt x="133104" y="303758"/>
                  <a:pt x="143943" y="310185"/>
                </a:cubicBezTo>
                <a:cubicBezTo>
                  <a:pt x="154782" y="316612"/>
                  <a:pt x="166899" y="319903"/>
                  <a:pt x="180294" y="320058"/>
                </a:cubicBezTo>
                <a:cubicBezTo>
                  <a:pt x="193689" y="319903"/>
                  <a:pt x="205806" y="316612"/>
                  <a:pt x="216645" y="310185"/>
                </a:cubicBezTo>
                <a:cubicBezTo>
                  <a:pt x="227484" y="303758"/>
                  <a:pt x="236116" y="295124"/>
                  <a:pt x="242542" y="284282"/>
                </a:cubicBezTo>
                <a:cubicBezTo>
                  <a:pt x="248967" y="273441"/>
                  <a:pt x="252257" y="261321"/>
                  <a:pt x="252412" y="247922"/>
                </a:cubicBezTo>
                <a:cubicBezTo>
                  <a:pt x="252257" y="234524"/>
                  <a:pt x="248967" y="222404"/>
                  <a:pt x="242542" y="211562"/>
                </a:cubicBezTo>
                <a:cubicBezTo>
                  <a:pt x="236116" y="200721"/>
                  <a:pt x="227484" y="192087"/>
                  <a:pt x="216645" y="185660"/>
                </a:cubicBezTo>
                <a:cubicBezTo>
                  <a:pt x="205806" y="179233"/>
                  <a:pt x="193689" y="175942"/>
                  <a:pt x="180294" y="175787"/>
                </a:cubicBezTo>
                <a:close/>
                <a:moveTo>
                  <a:pt x="154095" y="67645"/>
                </a:moveTo>
                <a:lnTo>
                  <a:pt x="206493" y="67645"/>
                </a:lnTo>
                <a:cubicBezTo>
                  <a:pt x="208536" y="67692"/>
                  <a:pt x="210367" y="68373"/>
                  <a:pt x="211987" y="69688"/>
                </a:cubicBezTo>
                <a:cubicBezTo>
                  <a:pt x="213606" y="71002"/>
                  <a:pt x="214592" y="72669"/>
                  <a:pt x="214945" y="74688"/>
                </a:cubicBezTo>
                <a:lnTo>
                  <a:pt x="221424" y="117790"/>
                </a:lnTo>
                <a:cubicBezTo>
                  <a:pt x="225086" y="118928"/>
                  <a:pt x="228678" y="120243"/>
                  <a:pt x="232199" y="121734"/>
                </a:cubicBezTo>
                <a:cubicBezTo>
                  <a:pt x="235721" y="123224"/>
                  <a:pt x="239172" y="124821"/>
                  <a:pt x="242552" y="126523"/>
                </a:cubicBezTo>
                <a:lnTo>
                  <a:pt x="275794" y="101451"/>
                </a:lnTo>
                <a:cubicBezTo>
                  <a:pt x="277531" y="100089"/>
                  <a:pt x="279409" y="99432"/>
                  <a:pt x="281428" y="99479"/>
                </a:cubicBezTo>
                <a:cubicBezTo>
                  <a:pt x="283682" y="99526"/>
                  <a:pt x="285654" y="100277"/>
                  <a:pt x="287344" y="101732"/>
                </a:cubicBezTo>
                <a:cubicBezTo>
                  <a:pt x="290151" y="104271"/>
                  <a:pt x="294742" y="108584"/>
                  <a:pt x="301116" y="114670"/>
                </a:cubicBezTo>
                <a:cubicBezTo>
                  <a:pt x="307491" y="120756"/>
                  <a:pt x="313459" y="126905"/>
                  <a:pt x="319020" y="133117"/>
                </a:cubicBezTo>
                <a:cubicBezTo>
                  <a:pt x="324581" y="139328"/>
                  <a:pt x="327544" y="143891"/>
                  <a:pt x="327909" y="146806"/>
                </a:cubicBezTo>
                <a:cubicBezTo>
                  <a:pt x="327897" y="147786"/>
                  <a:pt x="327709" y="148713"/>
                  <a:pt x="327346" y="149588"/>
                </a:cubicBezTo>
                <a:cubicBezTo>
                  <a:pt x="326982" y="150462"/>
                  <a:pt x="326513" y="151319"/>
                  <a:pt x="325938" y="152158"/>
                </a:cubicBezTo>
                <a:cubicBezTo>
                  <a:pt x="321836" y="157617"/>
                  <a:pt x="317716" y="162969"/>
                  <a:pt x="313578" y="168216"/>
                </a:cubicBezTo>
                <a:cubicBezTo>
                  <a:pt x="309441" y="173463"/>
                  <a:pt x="305391" y="178815"/>
                  <a:pt x="301430" y="184273"/>
                </a:cubicBezTo>
                <a:cubicBezTo>
                  <a:pt x="303273" y="188071"/>
                  <a:pt x="305010" y="191885"/>
                  <a:pt x="306641" y="195718"/>
                </a:cubicBezTo>
                <a:cubicBezTo>
                  <a:pt x="308273" y="199550"/>
                  <a:pt x="309728" y="203436"/>
                  <a:pt x="311008" y="207374"/>
                </a:cubicBezTo>
                <a:lnTo>
                  <a:pt x="353814" y="213853"/>
                </a:lnTo>
                <a:cubicBezTo>
                  <a:pt x="355820" y="214328"/>
                  <a:pt x="357439" y="215350"/>
                  <a:pt x="358671" y="216917"/>
                </a:cubicBezTo>
                <a:cubicBezTo>
                  <a:pt x="359903" y="218484"/>
                  <a:pt x="360536" y="220280"/>
                  <a:pt x="360571" y="222304"/>
                </a:cubicBezTo>
                <a:lnTo>
                  <a:pt x="360571" y="274421"/>
                </a:lnTo>
                <a:cubicBezTo>
                  <a:pt x="360530" y="276340"/>
                  <a:pt x="359908" y="278136"/>
                  <a:pt x="358706" y="279808"/>
                </a:cubicBezTo>
                <a:cubicBezTo>
                  <a:pt x="357503" y="281481"/>
                  <a:pt x="355966" y="282502"/>
                  <a:pt x="354095" y="282872"/>
                </a:cubicBezTo>
                <a:lnTo>
                  <a:pt x="310444" y="289633"/>
                </a:lnTo>
                <a:cubicBezTo>
                  <a:pt x="308144" y="296911"/>
                  <a:pt x="305139" y="304047"/>
                  <a:pt x="301430" y="311043"/>
                </a:cubicBezTo>
                <a:cubicBezTo>
                  <a:pt x="305374" y="316653"/>
                  <a:pt x="309458" y="322120"/>
                  <a:pt x="313684" y="327444"/>
                </a:cubicBezTo>
                <a:cubicBezTo>
                  <a:pt x="317910" y="332769"/>
                  <a:pt x="322276" y="338093"/>
                  <a:pt x="326783" y="343417"/>
                </a:cubicBezTo>
                <a:cubicBezTo>
                  <a:pt x="327357" y="344250"/>
                  <a:pt x="327827" y="345117"/>
                  <a:pt x="328190" y="346020"/>
                </a:cubicBezTo>
                <a:cubicBezTo>
                  <a:pt x="328554" y="346923"/>
                  <a:pt x="328742" y="347932"/>
                  <a:pt x="328754" y="349046"/>
                </a:cubicBezTo>
                <a:cubicBezTo>
                  <a:pt x="328759" y="350042"/>
                  <a:pt x="328607" y="351004"/>
                  <a:pt x="328296" y="351930"/>
                </a:cubicBezTo>
                <a:cubicBezTo>
                  <a:pt x="327985" y="352857"/>
                  <a:pt x="327481" y="353678"/>
                  <a:pt x="326783" y="354393"/>
                </a:cubicBezTo>
                <a:cubicBezTo>
                  <a:pt x="324601" y="357306"/>
                  <a:pt x="320452" y="362062"/>
                  <a:pt x="314336" y="368661"/>
                </a:cubicBezTo>
                <a:cubicBezTo>
                  <a:pt x="308220" y="375260"/>
                  <a:pt x="301963" y="381436"/>
                  <a:pt x="295566" y="387189"/>
                </a:cubicBezTo>
                <a:cubicBezTo>
                  <a:pt x="289168" y="392943"/>
                  <a:pt x="284456" y="396008"/>
                  <a:pt x="281428" y="396386"/>
                </a:cubicBezTo>
                <a:cubicBezTo>
                  <a:pt x="280301" y="396374"/>
                  <a:pt x="279245" y="396186"/>
                  <a:pt x="278259" y="395822"/>
                </a:cubicBezTo>
                <a:cubicBezTo>
                  <a:pt x="277273" y="395458"/>
                  <a:pt x="276358" y="394988"/>
                  <a:pt x="275512" y="394413"/>
                </a:cubicBezTo>
                <a:lnTo>
                  <a:pt x="243116" y="369047"/>
                </a:lnTo>
                <a:cubicBezTo>
                  <a:pt x="239606" y="370873"/>
                  <a:pt x="236061" y="372505"/>
                  <a:pt x="232481" y="373944"/>
                </a:cubicBezTo>
                <a:cubicBezTo>
                  <a:pt x="228901" y="375382"/>
                  <a:pt x="225215" y="376662"/>
                  <a:pt x="221424" y="377784"/>
                </a:cubicBezTo>
                <a:cubicBezTo>
                  <a:pt x="220767" y="385030"/>
                  <a:pt x="219968" y="392381"/>
                  <a:pt x="219029" y="399838"/>
                </a:cubicBezTo>
                <a:cubicBezTo>
                  <a:pt x="218090" y="407296"/>
                  <a:pt x="216729" y="414506"/>
                  <a:pt x="214945" y="421470"/>
                </a:cubicBezTo>
                <a:cubicBezTo>
                  <a:pt x="214346" y="423478"/>
                  <a:pt x="213290" y="425099"/>
                  <a:pt x="211775" y="426332"/>
                </a:cubicBezTo>
                <a:cubicBezTo>
                  <a:pt x="210261" y="427565"/>
                  <a:pt x="208501" y="428199"/>
                  <a:pt x="206493" y="428235"/>
                </a:cubicBezTo>
                <a:lnTo>
                  <a:pt x="154095" y="428235"/>
                </a:lnTo>
                <a:cubicBezTo>
                  <a:pt x="152053" y="428188"/>
                  <a:pt x="150222" y="427507"/>
                  <a:pt x="148602" y="426191"/>
                </a:cubicBezTo>
                <a:cubicBezTo>
                  <a:pt x="146982" y="424876"/>
                  <a:pt x="145996" y="423208"/>
                  <a:pt x="145644" y="421188"/>
                </a:cubicBezTo>
                <a:lnTo>
                  <a:pt x="139165" y="378066"/>
                </a:lnTo>
                <a:cubicBezTo>
                  <a:pt x="135502" y="376927"/>
                  <a:pt x="131911" y="375611"/>
                  <a:pt x="128389" y="374120"/>
                </a:cubicBezTo>
                <a:cubicBezTo>
                  <a:pt x="124868" y="372628"/>
                  <a:pt x="121417" y="371031"/>
                  <a:pt x="118036" y="369328"/>
                </a:cubicBezTo>
                <a:lnTo>
                  <a:pt x="84794" y="394413"/>
                </a:lnTo>
                <a:cubicBezTo>
                  <a:pt x="84067" y="395112"/>
                  <a:pt x="83198" y="395617"/>
                  <a:pt x="82189" y="395928"/>
                </a:cubicBezTo>
                <a:cubicBezTo>
                  <a:pt x="81179" y="396239"/>
                  <a:pt x="80170" y="396392"/>
                  <a:pt x="79160" y="396386"/>
                </a:cubicBezTo>
                <a:cubicBezTo>
                  <a:pt x="78033" y="396380"/>
                  <a:pt x="76977" y="396180"/>
                  <a:pt x="75991" y="395787"/>
                </a:cubicBezTo>
                <a:cubicBezTo>
                  <a:pt x="75005" y="395393"/>
                  <a:pt x="74089" y="394842"/>
                  <a:pt x="73244" y="394131"/>
                </a:cubicBezTo>
                <a:cubicBezTo>
                  <a:pt x="70438" y="391596"/>
                  <a:pt x="65847" y="387302"/>
                  <a:pt x="59472" y="381250"/>
                </a:cubicBezTo>
                <a:cubicBezTo>
                  <a:pt x="53097" y="375197"/>
                  <a:pt x="47129" y="369067"/>
                  <a:pt x="41568" y="362859"/>
                </a:cubicBezTo>
                <a:cubicBezTo>
                  <a:pt x="36006" y="356652"/>
                  <a:pt x="33043" y="352047"/>
                  <a:pt x="32678" y="349046"/>
                </a:cubicBezTo>
                <a:cubicBezTo>
                  <a:pt x="32690" y="348067"/>
                  <a:pt x="32878" y="347140"/>
                  <a:pt x="33241" y="346266"/>
                </a:cubicBezTo>
                <a:cubicBezTo>
                  <a:pt x="33605" y="345393"/>
                  <a:pt x="34075" y="344537"/>
                  <a:pt x="34650" y="343698"/>
                </a:cubicBezTo>
                <a:cubicBezTo>
                  <a:pt x="38747" y="338369"/>
                  <a:pt x="42878" y="333056"/>
                  <a:pt x="47045" y="327761"/>
                </a:cubicBezTo>
                <a:cubicBezTo>
                  <a:pt x="51212" y="322466"/>
                  <a:pt x="55344" y="317081"/>
                  <a:pt x="59441" y="311607"/>
                </a:cubicBezTo>
                <a:cubicBezTo>
                  <a:pt x="55450" y="304047"/>
                  <a:pt x="52163" y="296347"/>
                  <a:pt x="49581" y="288506"/>
                </a:cubicBezTo>
                <a:lnTo>
                  <a:pt x="6761" y="281745"/>
                </a:lnTo>
                <a:cubicBezTo>
                  <a:pt x="4753" y="281405"/>
                  <a:pt x="3134" y="280466"/>
                  <a:pt x="1901" y="278928"/>
                </a:cubicBezTo>
                <a:cubicBezTo>
                  <a:pt x="669" y="277390"/>
                  <a:pt x="35" y="275606"/>
                  <a:pt x="0" y="273576"/>
                </a:cubicBezTo>
                <a:lnTo>
                  <a:pt x="0" y="221459"/>
                </a:lnTo>
                <a:cubicBezTo>
                  <a:pt x="41" y="219540"/>
                  <a:pt x="663" y="217744"/>
                  <a:pt x="1866" y="216072"/>
                </a:cubicBezTo>
                <a:cubicBezTo>
                  <a:pt x="3069" y="214399"/>
                  <a:pt x="4607" y="213378"/>
                  <a:pt x="6479" y="213008"/>
                </a:cubicBezTo>
                <a:lnTo>
                  <a:pt x="50144" y="206247"/>
                </a:lnTo>
                <a:cubicBezTo>
                  <a:pt x="52445" y="198969"/>
                  <a:pt x="55450" y="191833"/>
                  <a:pt x="59159" y="184837"/>
                </a:cubicBezTo>
                <a:cubicBezTo>
                  <a:pt x="55215" y="179226"/>
                  <a:pt x="51130" y="173756"/>
                  <a:pt x="46904" y="168427"/>
                </a:cubicBezTo>
                <a:cubicBezTo>
                  <a:pt x="42679" y="163098"/>
                  <a:pt x="38312" y="157769"/>
                  <a:pt x="33805" y="152440"/>
                </a:cubicBezTo>
                <a:cubicBezTo>
                  <a:pt x="33230" y="151589"/>
                  <a:pt x="32760" y="150685"/>
                  <a:pt x="32396" y="149729"/>
                </a:cubicBezTo>
                <a:cubicBezTo>
                  <a:pt x="32032" y="148772"/>
                  <a:pt x="31845" y="147798"/>
                  <a:pt x="31833" y="146806"/>
                </a:cubicBezTo>
                <a:cubicBezTo>
                  <a:pt x="31786" y="144787"/>
                  <a:pt x="32443" y="142909"/>
                  <a:pt x="33805" y="141172"/>
                </a:cubicBezTo>
                <a:cubicBezTo>
                  <a:pt x="35987" y="138262"/>
                  <a:pt x="40136" y="133533"/>
                  <a:pt x="46252" y="126982"/>
                </a:cubicBezTo>
                <a:cubicBezTo>
                  <a:pt x="52368" y="120431"/>
                  <a:pt x="58625" y="114303"/>
                  <a:pt x="65023" y="108598"/>
                </a:cubicBezTo>
                <a:cubicBezTo>
                  <a:pt x="71420" y="102892"/>
                  <a:pt x="76133" y="99852"/>
                  <a:pt x="79160" y="99479"/>
                </a:cubicBezTo>
                <a:cubicBezTo>
                  <a:pt x="80287" y="99490"/>
                  <a:pt x="81344" y="99678"/>
                  <a:pt x="82329" y="100042"/>
                </a:cubicBezTo>
                <a:cubicBezTo>
                  <a:pt x="83315" y="100406"/>
                  <a:pt x="84231" y="100875"/>
                  <a:pt x="85076" y="101451"/>
                </a:cubicBezTo>
                <a:lnTo>
                  <a:pt x="117473" y="126805"/>
                </a:lnTo>
                <a:cubicBezTo>
                  <a:pt x="120983" y="124985"/>
                  <a:pt x="124527" y="123342"/>
                  <a:pt x="128107" y="121875"/>
                </a:cubicBezTo>
                <a:cubicBezTo>
                  <a:pt x="131688" y="120407"/>
                  <a:pt x="135373" y="119046"/>
                  <a:pt x="139165" y="117790"/>
                </a:cubicBezTo>
                <a:cubicBezTo>
                  <a:pt x="139822" y="110682"/>
                  <a:pt x="140620" y="103417"/>
                  <a:pt x="141559" y="95992"/>
                </a:cubicBezTo>
                <a:cubicBezTo>
                  <a:pt x="142498" y="88568"/>
                  <a:pt x="143860" y="81373"/>
                  <a:pt x="145644" y="74406"/>
                </a:cubicBezTo>
                <a:cubicBezTo>
                  <a:pt x="146243" y="72399"/>
                  <a:pt x="147299" y="70779"/>
                  <a:pt x="148813" y="69547"/>
                </a:cubicBezTo>
                <a:cubicBezTo>
                  <a:pt x="150327" y="68314"/>
                  <a:pt x="152088" y="67681"/>
                  <a:pt x="154095" y="67645"/>
                </a:cubicBezTo>
                <a:close/>
                <a:moveTo>
                  <a:pt x="432672" y="67610"/>
                </a:moveTo>
                <a:cubicBezTo>
                  <a:pt x="422542" y="67880"/>
                  <a:pt x="414067" y="71427"/>
                  <a:pt x="407247" y="78250"/>
                </a:cubicBezTo>
                <a:cubicBezTo>
                  <a:pt x="400427" y="85073"/>
                  <a:pt x="396883" y="93552"/>
                  <a:pt x="396613" y="103687"/>
                </a:cubicBezTo>
                <a:cubicBezTo>
                  <a:pt x="396883" y="113945"/>
                  <a:pt x="400427" y="122459"/>
                  <a:pt x="407247" y="129229"/>
                </a:cubicBezTo>
                <a:cubicBezTo>
                  <a:pt x="414067" y="135999"/>
                  <a:pt x="422542" y="139511"/>
                  <a:pt x="432672" y="139763"/>
                </a:cubicBezTo>
                <a:cubicBezTo>
                  <a:pt x="442925" y="139493"/>
                  <a:pt x="451435" y="135946"/>
                  <a:pt x="458202" y="129123"/>
                </a:cubicBezTo>
                <a:cubicBezTo>
                  <a:pt x="461585" y="125712"/>
                  <a:pt x="464154" y="121886"/>
                  <a:pt x="465909" y="117647"/>
                </a:cubicBezTo>
                <a:lnTo>
                  <a:pt x="468729" y="103696"/>
                </a:lnTo>
                <a:lnTo>
                  <a:pt x="465869" y="89750"/>
                </a:lnTo>
                <a:cubicBezTo>
                  <a:pt x="464097" y="85512"/>
                  <a:pt x="461506" y="81687"/>
                  <a:pt x="458096" y="78276"/>
                </a:cubicBezTo>
                <a:cubicBezTo>
                  <a:pt x="451276" y="71452"/>
                  <a:pt x="442801" y="67897"/>
                  <a:pt x="432672" y="67610"/>
                </a:cubicBezTo>
                <a:close/>
                <a:moveTo>
                  <a:pt x="396613" y="0"/>
                </a:moveTo>
                <a:cubicBezTo>
                  <a:pt x="398054" y="318"/>
                  <a:pt x="400774" y="2780"/>
                  <a:pt x="404772" y="7387"/>
                </a:cubicBezTo>
                <a:cubicBezTo>
                  <a:pt x="408770" y="11993"/>
                  <a:pt x="412721" y="16834"/>
                  <a:pt x="416624" y="21910"/>
                </a:cubicBezTo>
                <a:cubicBezTo>
                  <a:pt x="420528" y="26986"/>
                  <a:pt x="423060" y="30388"/>
                  <a:pt x="424220" y="32115"/>
                </a:cubicBezTo>
                <a:cubicBezTo>
                  <a:pt x="427037" y="31798"/>
                  <a:pt x="429854" y="31622"/>
                  <a:pt x="432672" y="31586"/>
                </a:cubicBezTo>
                <a:cubicBezTo>
                  <a:pt x="435489" y="31622"/>
                  <a:pt x="438306" y="31798"/>
                  <a:pt x="441123" y="32115"/>
                </a:cubicBezTo>
                <a:cubicBezTo>
                  <a:pt x="445055" y="26592"/>
                  <a:pt x="449163" y="21157"/>
                  <a:pt x="453448" y="15811"/>
                </a:cubicBezTo>
                <a:cubicBezTo>
                  <a:pt x="457732" y="10464"/>
                  <a:pt x="462263" y="5381"/>
                  <a:pt x="467040" y="563"/>
                </a:cubicBezTo>
                <a:lnTo>
                  <a:pt x="468730" y="0"/>
                </a:lnTo>
                <a:cubicBezTo>
                  <a:pt x="469543" y="207"/>
                  <a:pt x="472520" y="1765"/>
                  <a:pt x="477662" y="4674"/>
                </a:cubicBezTo>
                <a:cubicBezTo>
                  <a:pt x="482804" y="7583"/>
                  <a:pt x="488055" y="10602"/>
                  <a:pt x="493417" y="13730"/>
                </a:cubicBezTo>
                <a:cubicBezTo>
                  <a:pt x="498778" y="16859"/>
                  <a:pt x="502193" y="18855"/>
                  <a:pt x="503663" y="19719"/>
                </a:cubicBezTo>
                <a:cubicBezTo>
                  <a:pt x="504079" y="20013"/>
                  <a:pt x="504373" y="20341"/>
                  <a:pt x="504543" y="20705"/>
                </a:cubicBezTo>
                <a:cubicBezTo>
                  <a:pt x="504713" y="21069"/>
                  <a:pt x="504795" y="21398"/>
                  <a:pt x="504789" y="21691"/>
                </a:cubicBezTo>
                <a:cubicBezTo>
                  <a:pt x="504659" y="23663"/>
                  <a:pt x="503605" y="27357"/>
                  <a:pt x="501628" y="32772"/>
                </a:cubicBezTo>
                <a:cubicBezTo>
                  <a:pt x="499651" y="38188"/>
                  <a:pt x="497533" y="43635"/>
                  <a:pt x="495274" y="49113"/>
                </a:cubicBezTo>
                <a:cubicBezTo>
                  <a:pt x="493015" y="54592"/>
                  <a:pt x="491398" y="58412"/>
                  <a:pt x="490422" y="60574"/>
                </a:cubicBezTo>
                <a:cubicBezTo>
                  <a:pt x="492112" y="62837"/>
                  <a:pt x="493662" y="65207"/>
                  <a:pt x="495070" y="67683"/>
                </a:cubicBezTo>
                <a:cubicBezTo>
                  <a:pt x="496479" y="70159"/>
                  <a:pt x="497747" y="72672"/>
                  <a:pt x="498873" y="75220"/>
                </a:cubicBezTo>
                <a:cubicBezTo>
                  <a:pt x="501165" y="75427"/>
                  <a:pt x="505628" y="75952"/>
                  <a:pt x="512260" y="76796"/>
                </a:cubicBezTo>
                <a:cubicBezTo>
                  <a:pt x="518892" y="77640"/>
                  <a:pt x="525212" y="78687"/>
                  <a:pt x="531218" y="79938"/>
                </a:cubicBezTo>
                <a:cubicBezTo>
                  <a:pt x="537224" y="81189"/>
                  <a:pt x="540434" y="82529"/>
                  <a:pt x="540848" y="83957"/>
                </a:cubicBezTo>
                <a:lnTo>
                  <a:pt x="540848" y="123416"/>
                </a:lnTo>
                <a:cubicBezTo>
                  <a:pt x="540434" y="124844"/>
                  <a:pt x="537224" y="126184"/>
                  <a:pt x="531218" y="127435"/>
                </a:cubicBezTo>
                <a:cubicBezTo>
                  <a:pt x="525212" y="128686"/>
                  <a:pt x="518892" y="129733"/>
                  <a:pt x="512260" y="130577"/>
                </a:cubicBezTo>
                <a:cubicBezTo>
                  <a:pt x="505628" y="131421"/>
                  <a:pt x="501165" y="131946"/>
                  <a:pt x="498873" y="132153"/>
                </a:cubicBezTo>
                <a:cubicBezTo>
                  <a:pt x="497747" y="134825"/>
                  <a:pt x="496479" y="137373"/>
                  <a:pt x="495070" y="139797"/>
                </a:cubicBezTo>
                <a:cubicBezTo>
                  <a:pt x="493662" y="142221"/>
                  <a:pt x="492112" y="144557"/>
                  <a:pt x="490422" y="146806"/>
                </a:cubicBezTo>
                <a:cubicBezTo>
                  <a:pt x="491398" y="148966"/>
                  <a:pt x="493015" y="152784"/>
                  <a:pt x="495274" y="158262"/>
                </a:cubicBezTo>
                <a:cubicBezTo>
                  <a:pt x="497533" y="163740"/>
                  <a:pt x="499651" y="169186"/>
                  <a:pt x="501628" y="174601"/>
                </a:cubicBezTo>
                <a:cubicBezTo>
                  <a:pt x="503605" y="180016"/>
                  <a:pt x="504659" y="183710"/>
                  <a:pt x="504789" y="185682"/>
                </a:cubicBezTo>
                <a:cubicBezTo>
                  <a:pt x="504836" y="186480"/>
                  <a:pt x="504461" y="187137"/>
                  <a:pt x="503663" y="187654"/>
                </a:cubicBezTo>
                <a:cubicBezTo>
                  <a:pt x="502193" y="188522"/>
                  <a:pt x="498778" y="190542"/>
                  <a:pt x="493417" y="193715"/>
                </a:cubicBezTo>
                <a:cubicBezTo>
                  <a:pt x="488055" y="196887"/>
                  <a:pt x="482804" y="199948"/>
                  <a:pt x="477662" y="202898"/>
                </a:cubicBezTo>
                <a:cubicBezTo>
                  <a:pt x="472520" y="205847"/>
                  <a:pt x="469543" y="207421"/>
                  <a:pt x="468730" y="207620"/>
                </a:cubicBezTo>
                <a:cubicBezTo>
                  <a:pt x="467289" y="207298"/>
                  <a:pt x="464569" y="204812"/>
                  <a:pt x="460571" y="200160"/>
                </a:cubicBezTo>
                <a:cubicBezTo>
                  <a:pt x="456573" y="195508"/>
                  <a:pt x="452623" y="190622"/>
                  <a:pt x="448719" y="185501"/>
                </a:cubicBezTo>
                <a:cubicBezTo>
                  <a:pt x="444815" y="180380"/>
                  <a:pt x="442283" y="176954"/>
                  <a:pt x="441123" y="175223"/>
                </a:cubicBezTo>
                <a:cubicBezTo>
                  <a:pt x="439714" y="175372"/>
                  <a:pt x="438306" y="175507"/>
                  <a:pt x="436897" y="175628"/>
                </a:cubicBezTo>
                <a:cubicBezTo>
                  <a:pt x="435489" y="175750"/>
                  <a:pt x="434080" y="175815"/>
                  <a:pt x="432672" y="175822"/>
                </a:cubicBezTo>
                <a:cubicBezTo>
                  <a:pt x="431263" y="175815"/>
                  <a:pt x="429854" y="175750"/>
                  <a:pt x="428446" y="175628"/>
                </a:cubicBezTo>
                <a:cubicBezTo>
                  <a:pt x="427037" y="175507"/>
                  <a:pt x="425629" y="175372"/>
                  <a:pt x="424220" y="175223"/>
                </a:cubicBezTo>
                <a:cubicBezTo>
                  <a:pt x="423060" y="176954"/>
                  <a:pt x="420528" y="180379"/>
                  <a:pt x="416624" y="185501"/>
                </a:cubicBezTo>
                <a:cubicBezTo>
                  <a:pt x="412721" y="190622"/>
                  <a:pt x="408770" y="195508"/>
                  <a:pt x="404772" y="200160"/>
                </a:cubicBezTo>
                <a:cubicBezTo>
                  <a:pt x="400774" y="204812"/>
                  <a:pt x="398054" y="207298"/>
                  <a:pt x="396613" y="207620"/>
                </a:cubicBezTo>
                <a:cubicBezTo>
                  <a:pt x="395801" y="207410"/>
                  <a:pt x="392825" y="205827"/>
                  <a:pt x="387686" y="202873"/>
                </a:cubicBezTo>
                <a:cubicBezTo>
                  <a:pt x="382546" y="199918"/>
                  <a:pt x="377297" y="196854"/>
                  <a:pt x="371939" y="193681"/>
                </a:cubicBezTo>
                <a:cubicBezTo>
                  <a:pt x="366580" y="190507"/>
                  <a:pt x="363166" y="188487"/>
                  <a:pt x="361698" y="187619"/>
                </a:cubicBezTo>
                <a:cubicBezTo>
                  <a:pt x="361281" y="187325"/>
                  <a:pt x="360988" y="186997"/>
                  <a:pt x="360818" y="186633"/>
                </a:cubicBezTo>
                <a:cubicBezTo>
                  <a:pt x="360648" y="186269"/>
                  <a:pt x="360565" y="185940"/>
                  <a:pt x="360571" y="185647"/>
                </a:cubicBezTo>
                <a:cubicBezTo>
                  <a:pt x="360702" y="183763"/>
                  <a:pt x="361755" y="180112"/>
                  <a:pt x="363731" y="174691"/>
                </a:cubicBezTo>
                <a:cubicBezTo>
                  <a:pt x="365707" y="169271"/>
                  <a:pt x="367824" y="163804"/>
                  <a:pt x="370082" y="158290"/>
                </a:cubicBezTo>
                <a:cubicBezTo>
                  <a:pt x="372340" y="152775"/>
                  <a:pt x="373956" y="148936"/>
                  <a:pt x="374931" y="146771"/>
                </a:cubicBezTo>
                <a:cubicBezTo>
                  <a:pt x="371553" y="142310"/>
                  <a:pt x="368737" y="137427"/>
                  <a:pt x="366484" y="132122"/>
                </a:cubicBezTo>
                <a:cubicBezTo>
                  <a:pt x="364194" y="131915"/>
                  <a:pt x="359734" y="131390"/>
                  <a:pt x="353104" y="130546"/>
                </a:cubicBezTo>
                <a:cubicBezTo>
                  <a:pt x="346475" y="129703"/>
                  <a:pt x="340159" y="128656"/>
                  <a:pt x="334156" y="127406"/>
                </a:cubicBezTo>
                <a:cubicBezTo>
                  <a:pt x="328152" y="126155"/>
                  <a:pt x="324944" y="124816"/>
                  <a:pt x="324530" y="123389"/>
                </a:cubicBezTo>
                <a:lnTo>
                  <a:pt x="324530" y="83949"/>
                </a:lnTo>
                <a:cubicBezTo>
                  <a:pt x="324944" y="82522"/>
                  <a:pt x="328152" y="81183"/>
                  <a:pt x="334156" y="79932"/>
                </a:cubicBezTo>
                <a:cubicBezTo>
                  <a:pt x="340159" y="78682"/>
                  <a:pt x="346475" y="77635"/>
                  <a:pt x="353104" y="76792"/>
                </a:cubicBezTo>
                <a:cubicBezTo>
                  <a:pt x="359734" y="75948"/>
                  <a:pt x="364194" y="75423"/>
                  <a:pt x="366484" y="75216"/>
                </a:cubicBezTo>
                <a:cubicBezTo>
                  <a:pt x="367611" y="72669"/>
                  <a:pt x="368878" y="70157"/>
                  <a:pt x="370286" y="67681"/>
                </a:cubicBezTo>
                <a:cubicBezTo>
                  <a:pt x="371693" y="65204"/>
                  <a:pt x="373242" y="62833"/>
                  <a:pt x="374931" y="60567"/>
                </a:cubicBezTo>
                <a:cubicBezTo>
                  <a:pt x="373956" y="58402"/>
                  <a:pt x="372340" y="54563"/>
                  <a:pt x="370082" y="49049"/>
                </a:cubicBezTo>
                <a:cubicBezTo>
                  <a:pt x="367824" y="43534"/>
                  <a:pt x="365707" y="38067"/>
                  <a:pt x="363731" y="32647"/>
                </a:cubicBezTo>
                <a:cubicBezTo>
                  <a:pt x="361755" y="27226"/>
                  <a:pt x="360702" y="23575"/>
                  <a:pt x="360571" y="21691"/>
                </a:cubicBezTo>
                <a:cubicBezTo>
                  <a:pt x="360565" y="21398"/>
                  <a:pt x="360648" y="21069"/>
                  <a:pt x="360818" y="20705"/>
                </a:cubicBezTo>
                <a:cubicBezTo>
                  <a:pt x="360988" y="20341"/>
                  <a:pt x="361281" y="20013"/>
                  <a:pt x="361698" y="19719"/>
                </a:cubicBezTo>
                <a:cubicBezTo>
                  <a:pt x="363166" y="18944"/>
                  <a:pt x="366580" y="16989"/>
                  <a:pt x="371939" y="13856"/>
                </a:cubicBezTo>
                <a:cubicBezTo>
                  <a:pt x="377297" y="10722"/>
                  <a:pt x="382546" y="7682"/>
                  <a:pt x="387686" y="4737"/>
                </a:cubicBezTo>
                <a:cubicBezTo>
                  <a:pt x="392825" y="1791"/>
                  <a:pt x="395801" y="212"/>
                  <a:pt x="396613" y="0"/>
                </a:cubicBezTo>
                <a:close/>
              </a:path>
            </a:pathLst>
          </a:custGeom>
          <a:solidFill>
            <a:schemeClr val="bg1">
              <a:lumMod val="95000"/>
            </a:schemeClr>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endParaRPr lang="zh-CN" altLang="en-US" sz="4000" dirty="0">
              <a:solidFill>
                <a:schemeClr val="tx1">
                  <a:lumMod val="85000"/>
                  <a:lumOff val="15000"/>
                </a:schemeClr>
              </a:solidFill>
            </a:endParaRPr>
          </a:p>
        </p:txBody>
      </p:sp>
      <p:sp>
        <p:nvSpPr>
          <p:cNvPr id="58" name="文本框 57"/>
          <p:cNvSpPr txBox="1"/>
          <p:nvPr/>
        </p:nvSpPr>
        <p:spPr>
          <a:xfrm>
            <a:off x="1064633" y="1429200"/>
            <a:ext cx="2601483" cy="530225"/>
          </a:xfrm>
          <a:prstGeom prst="rect">
            <a:avLst/>
          </a:prstGeom>
          <a:noFill/>
        </p:spPr>
        <p:txBody>
          <a:bodyPr wrap="square" rtlCol="0">
            <a:spAutoFit/>
          </a:bodyPr>
          <a:lstStyle>
            <a:defPPr>
              <a:defRPr lang="zh-CN"/>
            </a:defPPr>
            <a:lvl1pPr algn="ctr">
              <a:lnSpc>
                <a:spcPct val="120000"/>
              </a:lnSpc>
              <a:spcBef>
                <a:spcPts val="300"/>
              </a:spcBef>
              <a:spcAft>
                <a:spcPts val="300"/>
              </a:spcAft>
              <a:defRPr sz="2400" kern="100">
                <a:solidFill>
                  <a:schemeClr val="tx1">
                    <a:lumMod val="85000"/>
                    <a:lumOff val="15000"/>
                  </a:schemeClr>
                </a:solidFill>
                <a:latin typeface="微软雅黑" panose="020B0503020204020204" charset="-122"/>
                <a:ea typeface="微软雅黑" panose="020B0503020204020204" charset="-122"/>
              </a:defRPr>
            </a:lvl1pPr>
          </a:lstStyle>
          <a:p>
            <a:pPr algn="l"/>
            <a:r>
              <a:rPr lang="en-US" altLang="zh-CN" dirty="0"/>
              <a:t>此处添加标题</a:t>
            </a:r>
          </a:p>
        </p:txBody>
      </p:sp>
      <p:sp>
        <p:nvSpPr>
          <p:cNvPr id="59" name="矩形 58"/>
          <p:cNvSpPr/>
          <p:nvPr/>
        </p:nvSpPr>
        <p:spPr>
          <a:xfrm>
            <a:off x="1064633" y="1921012"/>
            <a:ext cx="4624663" cy="603250"/>
          </a:xfrm>
          <a:prstGeom prst="rect">
            <a:avLst/>
          </a:prstGeom>
        </p:spPr>
        <p:txBody>
          <a:bodyPr wrap="square">
            <a:spAutoFit/>
          </a:bodyPr>
          <a:lstStyle/>
          <a:p>
            <a:pPr latinLnBrk="1">
              <a:lnSpc>
                <a:spcPct val="120000"/>
              </a:lnSpc>
              <a:spcBef>
                <a:spcPts val="300"/>
              </a:spcBef>
              <a:spcAft>
                <a:spcPts val="300"/>
              </a:spcAft>
            </a:pPr>
            <a:r>
              <a:rPr lang="en-US" altLang="zh-CN" sz="1400" kern="100">
                <a:solidFill>
                  <a:schemeClr val="tx1">
                    <a:lumMod val="85000"/>
                    <a:lumOff val="15000"/>
                  </a:schemeClr>
                </a:solidFill>
                <a:latin typeface="微软雅黑" panose="020B0503020204020204" charset="-122"/>
                <a:ea typeface="微软雅黑" panose="020B0503020204020204" charset="-122"/>
              </a:rPr>
              <a:t>您的内容打在这里，或者通过复制您的文本后，在此框中选择粘贴，并选择只保留文字。</a:t>
            </a:r>
          </a:p>
        </p:txBody>
      </p:sp>
      <p:sp>
        <p:nvSpPr>
          <p:cNvPr id="55" name="矩形: 圆角 54"/>
          <p:cNvSpPr/>
          <p:nvPr/>
        </p:nvSpPr>
        <p:spPr>
          <a:xfrm>
            <a:off x="1112954" y="3457495"/>
            <a:ext cx="2664000" cy="180000"/>
          </a:xfrm>
          <a:prstGeom prst="roundRect">
            <a:avLst>
              <a:gd name="adj" fmla="val 50000"/>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85000"/>
                  <a:lumOff val="15000"/>
                </a:schemeClr>
              </a:solidFill>
            </a:endParaRPr>
          </a:p>
        </p:txBody>
      </p:sp>
      <p:sp>
        <p:nvSpPr>
          <p:cNvPr id="56" name="文本框 55"/>
          <p:cNvSpPr txBox="1"/>
          <p:nvPr/>
        </p:nvSpPr>
        <p:spPr>
          <a:xfrm>
            <a:off x="4339669" y="3347440"/>
            <a:ext cx="827334" cy="400110"/>
          </a:xfrm>
          <a:prstGeom prst="rect">
            <a:avLst/>
          </a:prstGeom>
          <a:noFill/>
        </p:spPr>
        <p:txBody>
          <a:bodyPr wrap="square" rtlCol="0">
            <a:spAutoFit/>
          </a:bodyPr>
          <a:lstStyle/>
          <a:p>
            <a:pPr algn="r"/>
            <a:r>
              <a:rPr lang="en-US" altLang="zh-CN" sz="2000" dirty="0">
                <a:solidFill>
                  <a:schemeClr val="tx1">
                    <a:lumMod val="85000"/>
                    <a:lumOff val="15000"/>
                  </a:schemeClr>
                </a:solidFill>
                <a:latin typeface="Agency FB" panose="020B0503020202020204" pitchFamily="34" charset="0"/>
              </a:rPr>
              <a:t>72%</a:t>
            </a:r>
            <a:endParaRPr lang="zh-CN" altLang="en-US" sz="2000" dirty="0">
              <a:solidFill>
                <a:schemeClr val="tx1">
                  <a:lumMod val="85000"/>
                  <a:lumOff val="15000"/>
                </a:schemeClr>
              </a:solidFill>
              <a:latin typeface="Agency FB" panose="020B0503020202020204" pitchFamily="34" charset="0"/>
            </a:endParaRPr>
          </a:p>
        </p:txBody>
      </p:sp>
      <p:sp>
        <p:nvSpPr>
          <p:cNvPr id="57" name="文本框 56"/>
          <p:cNvSpPr txBox="1"/>
          <p:nvPr/>
        </p:nvSpPr>
        <p:spPr>
          <a:xfrm>
            <a:off x="1058635" y="3084898"/>
            <a:ext cx="2186344" cy="347345"/>
          </a:xfrm>
          <a:prstGeom prst="rect">
            <a:avLst/>
          </a:prstGeom>
          <a:noFill/>
        </p:spPr>
        <p:txBody>
          <a:bodyPr wrap="square" rtlCol="0">
            <a:spAutoFit/>
          </a:bodyPr>
          <a:lstStyle/>
          <a:p>
            <a:pPr>
              <a:lnSpc>
                <a:spcPct val="120000"/>
              </a:lnSpc>
              <a:spcBef>
                <a:spcPts val="300"/>
              </a:spcBef>
              <a:spcAft>
                <a:spcPts val="300"/>
              </a:spcAft>
            </a:pPr>
            <a:r>
              <a:rPr lang="en-US" altLang="zh-CN" sz="1400" kern="100" dirty="0">
                <a:solidFill>
                  <a:schemeClr val="tx1">
                    <a:lumMod val="85000"/>
                    <a:lumOff val="15000"/>
                  </a:schemeClr>
                </a:solidFill>
                <a:latin typeface="微软雅黑" panose="020B0503020204020204" charset="-122"/>
                <a:ea typeface="微软雅黑" panose="020B0503020204020204" charset="-122"/>
              </a:rPr>
              <a:t>此处添加标题</a:t>
            </a:r>
          </a:p>
        </p:txBody>
      </p:sp>
      <p:sp>
        <p:nvSpPr>
          <p:cNvPr id="61" name="矩形: 圆角 60"/>
          <p:cNvSpPr/>
          <p:nvPr/>
        </p:nvSpPr>
        <p:spPr>
          <a:xfrm>
            <a:off x="1112954" y="4195993"/>
            <a:ext cx="3132000" cy="180000"/>
          </a:xfrm>
          <a:prstGeom prst="roundRect">
            <a:avLst>
              <a:gd name="adj" fmla="val 50000"/>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85000"/>
                  <a:lumOff val="15000"/>
                </a:schemeClr>
              </a:solidFill>
            </a:endParaRPr>
          </a:p>
        </p:txBody>
      </p:sp>
      <p:sp>
        <p:nvSpPr>
          <p:cNvPr id="62" name="文本框 61"/>
          <p:cNvSpPr txBox="1"/>
          <p:nvPr/>
        </p:nvSpPr>
        <p:spPr>
          <a:xfrm>
            <a:off x="4339669" y="4085938"/>
            <a:ext cx="827334" cy="400110"/>
          </a:xfrm>
          <a:prstGeom prst="rect">
            <a:avLst/>
          </a:prstGeom>
          <a:noFill/>
        </p:spPr>
        <p:txBody>
          <a:bodyPr wrap="square" rtlCol="0">
            <a:spAutoFit/>
          </a:bodyPr>
          <a:lstStyle/>
          <a:p>
            <a:pPr algn="r"/>
            <a:r>
              <a:rPr lang="en-US" altLang="zh-CN" sz="2000" dirty="0">
                <a:solidFill>
                  <a:schemeClr val="tx1">
                    <a:lumMod val="85000"/>
                    <a:lumOff val="15000"/>
                  </a:schemeClr>
                </a:solidFill>
                <a:latin typeface="Agency FB" panose="020B0503020202020204" pitchFamily="34" charset="0"/>
              </a:rPr>
              <a:t>84%</a:t>
            </a:r>
            <a:endParaRPr lang="zh-CN" altLang="en-US" sz="2000" dirty="0">
              <a:solidFill>
                <a:schemeClr val="tx1">
                  <a:lumMod val="85000"/>
                  <a:lumOff val="15000"/>
                </a:schemeClr>
              </a:solidFill>
              <a:latin typeface="Agency FB" panose="020B0503020202020204" pitchFamily="34" charset="0"/>
            </a:endParaRPr>
          </a:p>
        </p:txBody>
      </p:sp>
      <p:sp>
        <p:nvSpPr>
          <p:cNvPr id="63" name="文本框 62"/>
          <p:cNvSpPr txBox="1"/>
          <p:nvPr/>
        </p:nvSpPr>
        <p:spPr>
          <a:xfrm>
            <a:off x="1058635" y="3823396"/>
            <a:ext cx="2186344" cy="347345"/>
          </a:xfrm>
          <a:prstGeom prst="rect">
            <a:avLst/>
          </a:prstGeom>
          <a:noFill/>
        </p:spPr>
        <p:txBody>
          <a:bodyPr wrap="square" rtlCol="0">
            <a:spAutoFit/>
          </a:bodyPr>
          <a:lstStyle/>
          <a:p>
            <a:pPr>
              <a:lnSpc>
                <a:spcPct val="120000"/>
              </a:lnSpc>
              <a:spcBef>
                <a:spcPts val="300"/>
              </a:spcBef>
              <a:spcAft>
                <a:spcPts val="300"/>
              </a:spcAft>
            </a:pPr>
            <a:r>
              <a:rPr lang="en-US" altLang="zh-CN" sz="1400" kern="100" dirty="0">
                <a:solidFill>
                  <a:schemeClr val="tx1">
                    <a:lumMod val="85000"/>
                    <a:lumOff val="15000"/>
                  </a:schemeClr>
                </a:solidFill>
                <a:latin typeface="微软雅黑" panose="020B0503020204020204" charset="-122"/>
                <a:ea typeface="微软雅黑" panose="020B0503020204020204" charset="-122"/>
              </a:rPr>
              <a:t>此处添加标题</a:t>
            </a:r>
          </a:p>
        </p:txBody>
      </p:sp>
      <p:sp>
        <p:nvSpPr>
          <p:cNvPr id="64" name="矩形: 圆角 63"/>
          <p:cNvSpPr/>
          <p:nvPr/>
        </p:nvSpPr>
        <p:spPr>
          <a:xfrm>
            <a:off x="1112954" y="4934491"/>
            <a:ext cx="2628000" cy="180000"/>
          </a:xfrm>
          <a:prstGeom prst="roundRect">
            <a:avLst>
              <a:gd name="adj" fmla="val 50000"/>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85000"/>
                  <a:lumOff val="15000"/>
                </a:schemeClr>
              </a:solidFill>
            </a:endParaRPr>
          </a:p>
        </p:txBody>
      </p:sp>
      <p:sp>
        <p:nvSpPr>
          <p:cNvPr id="65" name="文本框 64"/>
          <p:cNvSpPr txBox="1"/>
          <p:nvPr/>
        </p:nvSpPr>
        <p:spPr>
          <a:xfrm>
            <a:off x="4339669" y="4824436"/>
            <a:ext cx="827334" cy="400110"/>
          </a:xfrm>
          <a:prstGeom prst="rect">
            <a:avLst/>
          </a:prstGeom>
          <a:noFill/>
        </p:spPr>
        <p:txBody>
          <a:bodyPr wrap="square" rtlCol="0">
            <a:spAutoFit/>
          </a:bodyPr>
          <a:lstStyle/>
          <a:p>
            <a:pPr algn="r"/>
            <a:r>
              <a:rPr lang="en-US" altLang="zh-CN" sz="2000" dirty="0">
                <a:solidFill>
                  <a:schemeClr val="tx1">
                    <a:lumMod val="85000"/>
                    <a:lumOff val="15000"/>
                  </a:schemeClr>
                </a:solidFill>
                <a:latin typeface="Agency FB" panose="020B0503020202020204" pitchFamily="34" charset="0"/>
              </a:rPr>
              <a:t>69%</a:t>
            </a:r>
            <a:endParaRPr lang="zh-CN" altLang="en-US" sz="2000" dirty="0">
              <a:solidFill>
                <a:schemeClr val="tx1">
                  <a:lumMod val="85000"/>
                  <a:lumOff val="15000"/>
                </a:schemeClr>
              </a:solidFill>
              <a:latin typeface="Agency FB" panose="020B0503020202020204" pitchFamily="34" charset="0"/>
            </a:endParaRPr>
          </a:p>
        </p:txBody>
      </p:sp>
      <p:sp>
        <p:nvSpPr>
          <p:cNvPr id="66" name="文本框 65"/>
          <p:cNvSpPr txBox="1"/>
          <p:nvPr/>
        </p:nvSpPr>
        <p:spPr>
          <a:xfrm>
            <a:off x="1058635" y="4561894"/>
            <a:ext cx="2186344" cy="347345"/>
          </a:xfrm>
          <a:prstGeom prst="rect">
            <a:avLst/>
          </a:prstGeom>
          <a:noFill/>
        </p:spPr>
        <p:txBody>
          <a:bodyPr wrap="square" rtlCol="0">
            <a:spAutoFit/>
          </a:bodyPr>
          <a:lstStyle/>
          <a:p>
            <a:pPr>
              <a:lnSpc>
                <a:spcPct val="120000"/>
              </a:lnSpc>
              <a:spcBef>
                <a:spcPts val="300"/>
              </a:spcBef>
              <a:spcAft>
                <a:spcPts val="300"/>
              </a:spcAft>
            </a:pPr>
            <a:r>
              <a:rPr lang="en-US" altLang="zh-CN" sz="1400" kern="100" dirty="0">
                <a:solidFill>
                  <a:schemeClr val="tx1">
                    <a:lumMod val="85000"/>
                    <a:lumOff val="15000"/>
                  </a:schemeClr>
                </a:solidFill>
                <a:latin typeface="微软雅黑" panose="020B0503020204020204" charset="-122"/>
                <a:ea typeface="微软雅黑" panose="020B0503020204020204" charset="-122"/>
              </a:rPr>
              <a:t>此处添加标题</a:t>
            </a:r>
          </a:p>
        </p:txBody>
      </p:sp>
      <p:sp>
        <p:nvSpPr>
          <p:cNvPr id="67" name="矩形: 圆角 66"/>
          <p:cNvSpPr/>
          <p:nvPr/>
        </p:nvSpPr>
        <p:spPr>
          <a:xfrm>
            <a:off x="1112954" y="5672989"/>
            <a:ext cx="2808000" cy="180000"/>
          </a:xfrm>
          <a:prstGeom prst="roundRect">
            <a:avLst>
              <a:gd name="adj" fmla="val 50000"/>
            </a:avLst>
          </a:prstGeom>
          <a:solidFill>
            <a:srgbClr val="CA68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lumMod val="85000"/>
                  <a:lumOff val="15000"/>
                </a:schemeClr>
              </a:solidFill>
            </a:endParaRPr>
          </a:p>
        </p:txBody>
      </p:sp>
      <p:sp>
        <p:nvSpPr>
          <p:cNvPr id="68" name="文本框 67"/>
          <p:cNvSpPr txBox="1"/>
          <p:nvPr/>
        </p:nvSpPr>
        <p:spPr>
          <a:xfrm>
            <a:off x="4339669" y="5562934"/>
            <a:ext cx="827334" cy="400110"/>
          </a:xfrm>
          <a:prstGeom prst="rect">
            <a:avLst/>
          </a:prstGeom>
          <a:noFill/>
        </p:spPr>
        <p:txBody>
          <a:bodyPr wrap="square" rtlCol="0">
            <a:spAutoFit/>
          </a:bodyPr>
          <a:lstStyle/>
          <a:p>
            <a:pPr algn="r"/>
            <a:r>
              <a:rPr lang="en-US" altLang="zh-CN" sz="2000" dirty="0">
                <a:solidFill>
                  <a:schemeClr val="tx1">
                    <a:lumMod val="85000"/>
                    <a:lumOff val="15000"/>
                  </a:schemeClr>
                </a:solidFill>
                <a:latin typeface="Agency FB" panose="020B0503020202020204" pitchFamily="34" charset="0"/>
              </a:rPr>
              <a:t>77%</a:t>
            </a:r>
            <a:endParaRPr lang="zh-CN" altLang="en-US" sz="2000" dirty="0">
              <a:solidFill>
                <a:schemeClr val="tx1">
                  <a:lumMod val="85000"/>
                  <a:lumOff val="15000"/>
                </a:schemeClr>
              </a:solidFill>
              <a:latin typeface="Agency FB" panose="020B0503020202020204" pitchFamily="34" charset="0"/>
            </a:endParaRPr>
          </a:p>
        </p:txBody>
      </p:sp>
      <p:sp>
        <p:nvSpPr>
          <p:cNvPr id="69" name="文本框 68"/>
          <p:cNvSpPr txBox="1"/>
          <p:nvPr/>
        </p:nvSpPr>
        <p:spPr>
          <a:xfrm>
            <a:off x="1058635" y="5300392"/>
            <a:ext cx="2186344" cy="347345"/>
          </a:xfrm>
          <a:prstGeom prst="rect">
            <a:avLst/>
          </a:prstGeom>
          <a:noFill/>
        </p:spPr>
        <p:txBody>
          <a:bodyPr wrap="square" rtlCol="0">
            <a:spAutoFit/>
          </a:bodyPr>
          <a:lstStyle/>
          <a:p>
            <a:pPr>
              <a:lnSpc>
                <a:spcPct val="120000"/>
              </a:lnSpc>
              <a:spcBef>
                <a:spcPts val="300"/>
              </a:spcBef>
              <a:spcAft>
                <a:spcPts val="300"/>
              </a:spcAft>
            </a:pPr>
            <a:r>
              <a:rPr lang="en-US" altLang="zh-CN" sz="1400" kern="100" dirty="0">
                <a:solidFill>
                  <a:schemeClr val="tx1">
                    <a:lumMod val="85000"/>
                    <a:lumOff val="15000"/>
                  </a:schemeClr>
                </a:solidFill>
                <a:latin typeface="微软雅黑" panose="020B0503020204020204" charset="-122"/>
                <a:ea typeface="微软雅黑" panose="020B0503020204020204" charset="-122"/>
              </a:rPr>
              <a:t>此处添加标题</a:t>
            </a:r>
          </a:p>
        </p:txBody>
      </p:sp>
      <p:sp>
        <p:nvSpPr>
          <p:cNvPr id="1766" name="矩形 1765"/>
          <p:cNvSpPr/>
          <p:nvPr/>
        </p:nvSpPr>
        <p:spPr>
          <a:xfrm>
            <a:off x="3473651" y="252859"/>
            <a:ext cx="8718351" cy="484285"/>
          </a:xfrm>
          <a:prstGeom prst="rect">
            <a:avLst/>
          </a:prstGeom>
          <a:gradFill>
            <a:gsLst>
              <a:gs pos="0">
                <a:schemeClr val="accent1">
                  <a:lumMod val="5000"/>
                  <a:lumOff val="95000"/>
                  <a:alpha val="0"/>
                </a:schemeClr>
              </a:gs>
              <a:gs pos="78000">
                <a:srgbClr val="CA687F"/>
              </a:gs>
            </a:gsLst>
            <a:lin ang="10800000" scaled="0"/>
          </a:gradFill>
          <a:ln>
            <a:noFill/>
          </a:ln>
          <a:effectLst>
            <a:outerShdw blurRad="393700" dist="76200" dir="5820000" sx="99000" sy="99000" algn="t"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a:p>
        </p:txBody>
      </p:sp>
      <p:sp>
        <p:nvSpPr>
          <p:cNvPr id="1767" name="圆角矩形 1766"/>
          <p:cNvSpPr/>
          <p:nvPr/>
        </p:nvSpPr>
        <p:spPr>
          <a:xfrm rot="10800000" flipV="1">
            <a:off x="-5664" y="249441"/>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t>1</a:t>
            </a:r>
            <a:endParaRPr lang="zh-CN" altLang="en-US" sz="3600" dirty="0"/>
          </a:p>
        </p:txBody>
      </p:sp>
      <p:sp>
        <p:nvSpPr>
          <p:cNvPr id="1769" name="矩形 1768"/>
          <p:cNvSpPr/>
          <p:nvPr/>
        </p:nvSpPr>
        <p:spPr>
          <a:xfrm>
            <a:off x="3489165" y="322399"/>
            <a:ext cx="3373373" cy="384719"/>
          </a:xfrm>
          <a:prstGeom prst="rect">
            <a:avLst/>
          </a:prstGeom>
        </p:spPr>
        <p:txBody>
          <a:bodyPr wrap="none" lIns="91436" tIns="45718" rIns="91436" bIns="45718">
            <a:spAutoFit/>
          </a:bodyPr>
          <a:lstStyle/>
          <a:p>
            <a:pPr algn="ctr"/>
            <a:r>
              <a:rPr lang="en-US" altLang="zh-CN" dirty="0">
                <a:solidFill>
                  <a:schemeClr val="bg1"/>
                </a:solidFill>
                <a:latin typeface="微软雅黑" panose="020B0503020204020204" charset="-122"/>
                <a:ea typeface="微软雅黑" panose="020B0503020204020204" charset="-122"/>
              </a:rPr>
              <a:t>RESEARCH BACKGROUNDS</a:t>
            </a:r>
          </a:p>
        </p:txBody>
      </p:sp>
      <p:sp>
        <p:nvSpPr>
          <p:cNvPr id="1770" name="圆角矩形 1769"/>
          <p:cNvSpPr/>
          <p:nvPr/>
        </p:nvSpPr>
        <p:spPr>
          <a:xfrm rot="16200000" flipV="1">
            <a:off x="11457520" y="249444"/>
            <a:ext cx="484287" cy="491115"/>
          </a:xfrm>
          <a:prstGeom prst="roundRect">
            <a:avLst>
              <a:gd name="adj" fmla="val 5039"/>
            </a:avLst>
          </a:prstGeom>
          <a:solidFill>
            <a:srgbClr val="CA687F"/>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1" name="Freeform 96"/>
          <p:cNvSpPr/>
          <p:nvPr/>
        </p:nvSpPr>
        <p:spPr bwMode="auto">
          <a:xfrm>
            <a:off x="11559368" y="359659"/>
            <a:ext cx="280590" cy="270687"/>
          </a:xfrm>
          <a:custGeom>
            <a:avLst/>
            <a:gdLst>
              <a:gd name="T0" fmla="*/ 184 w 216"/>
              <a:gd name="T1" fmla="*/ 0 h 208"/>
              <a:gd name="T2" fmla="*/ 152 w 216"/>
              <a:gd name="T3" fmla="*/ 32 h 208"/>
              <a:gd name="T4" fmla="*/ 154 w 216"/>
              <a:gd name="T5" fmla="*/ 41 h 208"/>
              <a:gd name="T6" fmla="*/ 60 w 216"/>
              <a:gd name="T7" fmla="*/ 80 h 208"/>
              <a:gd name="T8" fmla="*/ 32 w 216"/>
              <a:gd name="T9" fmla="*/ 64 h 208"/>
              <a:gd name="T10" fmla="*/ 0 w 216"/>
              <a:gd name="T11" fmla="*/ 96 h 208"/>
              <a:gd name="T12" fmla="*/ 32 w 216"/>
              <a:gd name="T13" fmla="*/ 128 h 208"/>
              <a:gd name="T14" fmla="*/ 56 w 216"/>
              <a:gd name="T15" fmla="*/ 118 h 208"/>
              <a:gd name="T16" fmla="*/ 116 w 216"/>
              <a:gd name="T17" fmla="*/ 161 h 208"/>
              <a:gd name="T18" fmla="*/ 112 w 216"/>
              <a:gd name="T19" fmla="*/ 176 h 208"/>
              <a:gd name="T20" fmla="*/ 144 w 216"/>
              <a:gd name="T21" fmla="*/ 208 h 208"/>
              <a:gd name="T22" fmla="*/ 176 w 216"/>
              <a:gd name="T23" fmla="*/ 176 h 208"/>
              <a:gd name="T24" fmla="*/ 144 w 216"/>
              <a:gd name="T25" fmla="*/ 144 h 208"/>
              <a:gd name="T26" fmla="*/ 121 w 216"/>
              <a:gd name="T27" fmla="*/ 154 h 208"/>
              <a:gd name="T28" fmla="*/ 61 w 216"/>
              <a:gd name="T29" fmla="*/ 111 h 208"/>
              <a:gd name="T30" fmla="*/ 64 w 216"/>
              <a:gd name="T31" fmla="*/ 96 h 208"/>
              <a:gd name="T32" fmla="*/ 63 w 216"/>
              <a:gd name="T33" fmla="*/ 87 h 208"/>
              <a:gd name="T34" fmla="*/ 157 w 216"/>
              <a:gd name="T35" fmla="*/ 48 h 208"/>
              <a:gd name="T36" fmla="*/ 184 w 216"/>
              <a:gd name="T37" fmla="*/ 64 h 208"/>
              <a:gd name="T38" fmla="*/ 216 w 216"/>
              <a:gd name="T39" fmla="*/ 32 h 208"/>
              <a:gd name="T40" fmla="*/ 184 w 216"/>
              <a:gd name="T4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6" h="208">
                <a:moveTo>
                  <a:pt x="184" y="0"/>
                </a:moveTo>
                <a:cubicBezTo>
                  <a:pt x="167" y="0"/>
                  <a:pt x="152" y="14"/>
                  <a:pt x="152" y="32"/>
                </a:cubicBezTo>
                <a:cubicBezTo>
                  <a:pt x="152" y="35"/>
                  <a:pt x="153" y="38"/>
                  <a:pt x="154" y="41"/>
                </a:cubicBezTo>
                <a:cubicBezTo>
                  <a:pt x="60" y="80"/>
                  <a:pt x="60" y="80"/>
                  <a:pt x="60" y="80"/>
                </a:cubicBezTo>
                <a:cubicBezTo>
                  <a:pt x="55" y="70"/>
                  <a:pt x="44" y="64"/>
                  <a:pt x="32" y="64"/>
                </a:cubicBezTo>
                <a:cubicBezTo>
                  <a:pt x="15" y="64"/>
                  <a:pt x="0" y="78"/>
                  <a:pt x="0" y="96"/>
                </a:cubicBezTo>
                <a:cubicBezTo>
                  <a:pt x="0" y="113"/>
                  <a:pt x="15" y="128"/>
                  <a:pt x="32" y="128"/>
                </a:cubicBezTo>
                <a:cubicBezTo>
                  <a:pt x="42" y="128"/>
                  <a:pt x="50" y="124"/>
                  <a:pt x="56" y="118"/>
                </a:cubicBezTo>
                <a:cubicBezTo>
                  <a:pt x="116" y="161"/>
                  <a:pt x="116" y="161"/>
                  <a:pt x="116" y="161"/>
                </a:cubicBezTo>
                <a:cubicBezTo>
                  <a:pt x="114" y="165"/>
                  <a:pt x="112" y="170"/>
                  <a:pt x="112" y="176"/>
                </a:cubicBezTo>
                <a:cubicBezTo>
                  <a:pt x="112" y="193"/>
                  <a:pt x="127" y="208"/>
                  <a:pt x="144" y="208"/>
                </a:cubicBezTo>
                <a:cubicBezTo>
                  <a:pt x="162" y="208"/>
                  <a:pt x="176" y="193"/>
                  <a:pt x="176" y="176"/>
                </a:cubicBezTo>
                <a:cubicBezTo>
                  <a:pt x="176" y="158"/>
                  <a:pt x="162" y="144"/>
                  <a:pt x="144" y="144"/>
                </a:cubicBezTo>
                <a:cubicBezTo>
                  <a:pt x="135" y="144"/>
                  <a:pt x="127" y="148"/>
                  <a:pt x="121" y="154"/>
                </a:cubicBezTo>
                <a:cubicBezTo>
                  <a:pt x="61" y="111"/>
                  <a:pt x="61" y="111"/>
                  <a:pt x="61" y="111"/>
                </a:cubicBezTo>
                <a:cubicBezTo>
                  <a:pt x="63" y="107"/>
                  <a:pt x="64" y="101"/>
                  <a:pt x="64" y="96"/>
                </a:cubicBezTo>
                <a:cubicBezTo>
                  <a:pt x="64" y="93"/>
                  <a:pt x="64" y="90"/>
                  <a:pt x="63" y="87"/>
                </a:cubicBezTo>
                <a:cubicBezTo>
                  <a:pt x="157" y="48"/>
                  <a:pt x="157" y="48"/>
                  <a:pt x="157" y="48"/>
                </a:cubicBezTo>
                <a:cubicBezTo>
                  <a:pt x="162" y="57"/>
                  <a:pt x="173" y="64"/>
                  <a:pt x="184" y="64"/>
                </a:cubicBezTo>
                <a:cubicBezTo>
                  <a:pt x="202" y="64"/>
                  <a:pt x="216" y="49"/>
                  <a:pt x="216" y="32"/>
                </a:cubicBezTo>
                <a:cubicBezTo>
                  <a:pt x="216" y="14"/>
                  <a:pt x="202" y="0"/>
                  <a:pt x="184" y="0"/>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rgbClr val="AD1C21"/>
              </a:solidFill>
            </a:endParaRPr>
          </a:p>
        </p:txBody>
      </p:sp>
      <p:sp>
        <p:nvSpPr>
          <p:cNvPr id="2" name="矩形 1"/>
          <p:cNvSpPr/>
          <p:nvPr/>
        </p:nvSpPr>
        <p:spPr>
          <a:xfrm>
            <a:off x="761702" y="109554"/>
            <a:ext cx="2405380" cy="731520"/>
          </a:xfrm>
          <a:prstGeom prst="rect">
            <a:avLst/>
          </a:prstGeom>
        </p:spPr>
        <p:txBody>
          <a:bodyPr wrap="none">
            <a:spAutoFit/>
          </a:bodyPr>
          <a:lstStyle/>
          <a:p>
            <a:pPr>
              <a:lnSpc>
                <a:spcPct val="150000"/>
              </a:lnSpc>
            </a:pPr>
            <a:r>
              <a:rPr lang="en-US" altLang="zh-CN" sz="2800" dirty="0" smtClean="0">
                <a:solidFill>
                  <a:schemeClr val="bg1"/>
                </a:solidFill>
                <a:latin typeface="方正姚体" panose="02010601030101010101" charset="-122"/>
                <a:ea typeface="方正姚体" panose="02010601030101010101" charset="-122"/>
              </a:rPr>
              <a:t> </a:t>
            </a:r>
            <a:r>
              <a:rPr lang="zh-CN" altLang="en-US" sz="2800" dirty="0" smtClean="0">
                <a:solidFill>
                  <a:schemeClr val="bg1"/>
                </a:solidFill>
                <a:latin typeface="方正姚体" panose="02010601030101010101" charset="-122"/>
                <a:ea typeface="方正姚体" panose="02010601030101010101" charset="-122"/>
              </a:rPr>
              <a:t>选题</a:t>
            </a:r>
            <a:r>
              <a:rPr lang="zh-CN" altLang="en-US" sz="2800" dirty="0">
                <a:solidFill>
                  <a:schemeClr val="bg1"/>
                </a:solidFill>
                <a:latin typeface="方正姚体" panose="02010601030101010101" charset="-122"/>
                <a:ea typeface="方正姚体" panose="02010601030101010101" charset="-122"/>
              </a:rPr>
              <a:t>背景概述</a:t>
            </a:r>
          </a:p>
        </p:txBody>
      </p:sp>
    </p:spTree>
    <p:custDataLst>
      <p:tags r:id="rId1"/>
    </p:custDataLst>
  </p:cSld>
  <p:clrMapOvr>
    <a:masterClrMapping/>
  </p:clrMapOvr>
  <p:transition advTm="9079">
    <p:cover dir="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4"/>
</p:tagLst>
</file>

<file path=ppt/tags/tag10.xml><?xml version="1.0" encoding="utf-8"?>
<p:tagLst xmlns:a="http://schemas.openxmlformats.org/drawingml/2006/main" xmlns:r="http://schemas.openxmlformats.org/officeDocument/2006/relationships" xmlns:p="http://schemas.openxmlformats.org/presentationml/2006/main">
  <p:tag name="TIMING" val="|1.1|1.7|1|1.6"/>
</p:tagLst>
</file>

<file path=ppt/tags/tag11.xml><?xml version="1.0" encoding="utf-8"?>
<p:tagLst xmlns:a="http://schemas.openxmlformats.org/drawingml/2006/main" xmlns:r="http://schemas.openxmlformats.org/officeDocument/2006/relationships" xmlns:p="http://schemas.openxmlformats.org/presentationml/2006/main">
  <p:tag name="TIMING" val="|1.3|1.3|1"/>
</p:tagLst>
</file>

<file path=ppt/tags/tag12.xml><?xml version="1.0" encoding="utf-8"?>
<p:tagLst xmlns:a="http://schemas.openxmlformats.org/drawingml/2006/main" xmlns:r="http://schemas.openxmlformats.org/officeDocument/2006/relationships" xmlns:p="http://schemas.openxmlformats.org/presentationml/2006/main">
  <p:tag name="TIMING" val="|0.8|1.4"/>
</p:tagLst>
</file>

<file path=ppt/tags/tag13.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14.xml><?xml version="1.0" encoding="utf-8"?>
<p:tagLst xmlns:a="http://schemas.openxmlformats.org/drawingml/2006/main" xmlns:r="http://schemas.openxmlformats.org/officeDocument/2006/relationships" xmlns:p="http://schemas.openxmlformats.org/presentationml/2006/main">
  <p:tag name="TIMING" val="|1.2"/>
</p:tagLst>
</file>

<file path=ppt/tags/tag15.xml><?xml version="1.0" encoding="utf-8"?>
<p:tagLst xmlns:a="http://schemas.openxmlformats.org/drawingml/2006/main" xmlns:r="http://schemas.openxmlformats.org/officeDocument/2006/relationships" xmlns:p="http://schemas.openxmlformats.org/presentationml/2006/main">
  <p:tag name="TIMING" val="|0.8|1.3"/>
</p:tagLst>
</file>

<file path=ppt/tags/tag16.xml><?xml version="1.0" encoding="utf-8"?>
<p:tagLst xmlns:a="http://schemas.openxmlformats.org/drawingml/2006/main" xmlns:r="http://schemas.openxmlformats.org/officeDocument/2006/relationships" xmlns:p="http://schemas.openxmlformats.org/presentationml/2006/main">
  <p:tag name="TIMING" val="|1.3|1.3"/>
</p:tagLst>
</file>

<file path=ppt/tags/tag17.xml><?xml version="1.0" encoding="utf-8"?>
<p:tagLst xmlns:a="http://schemas.openxmlformats.org/drawingml/2006/main" xmlns:r="http://schemas.openxmlformats.org/officeDocument/2006/relationships" xmlns:p="http://schemas.openxmlformats.org/presentationml/2006/main">
  <p:tag name="TIMING" val="|1.1|3.1"/>
</p:tagLst>
</file>

<file path=ppt/tags/tag18.xml><?xml version="1.0" encoding="utf-8"?>
<p:tagLst xmlns:a="http://schemas.openxmlformats.org/drawingml/2006/main" xmlns:r="http://schemas.openxmlformats.org/officeDocument/2006/relationships" xmlns:p="http://schemas.openxmlformats.org/presentationml/2006/main">
  <p:tag name="TIMING" val="|1|1.9|1.2"/>
</p:tagLst>
</file>

<file path=ppt/tags/tag19.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2.xml><?xml version="1.0" encoding="utf-8"?>
<p:tagLst xmlns:a="http://schemas.openxmlformats.org/drawingml/2006/main" xmlns:r="http://schemas.openxmlformats.org/officeDocument/2006/relationships" xmlns:p="http://schemas.openxmlformats.org/presentationml/2006/main">
  <p:tag name="TIMING" val="|1.1"/>
</p:tagLst>
</file>

<file path=ppt/tags/tag20.xml><?xml version="1.0" encoding="utf-8"?>
<p:tagLst xmlns:a="http://schemas.openxmlformats.org/drawingml/2006/main" xmlns:r="http://schemas.openxmlformats.org/officeDocument/2006/relationships" xmlns:p="http://schemas.openxmlformats.org/presentationml/2006/main">
  <p:tag name="TIMING" val="|1.6|1.6|1.2"/>
</p:tagLst>
</file>

<file path=ppt/tags/tag21.xml><?xml version="1.0" encoding="utf-8"?>
<p:tagLst xmlns:a="http://schemas.openxmlformats.org/drawingml/2006/main" xmlns:r="http://schemas.openxmlformats.org/officeDocument/2006/relationships" xmlns:p="http://schemas.openxmlformats.org/presentationml/2006/main">
  <p:tag name="TIMING" val="|1|1.1"/>
</p:tagLst>
</file>

<file path=ppt/tags/tag22.xml><?xml version="1.0" encoding="utf-8"?>
<p:tagLst xmlns:a="http://schemas.openxmlformats.org/drawingml/2006/main" xmlns:r="http://schemas.openxmlformats.org/officeDocument/2006/relationships" xmlns:p="http://schemas.openxmlformats.org/presentationml/2006/main">
  <p:tag name="TIMING" val="|1.1"/>
</p:tagLst>
</file>

<file path=ppt/tags/tag23.xml><?xml version="1.0" encoding="utf-8"?>
<p:tagLst xmlns:a="http://schemas.openxmlformats.org/drawingml/2006/main" xmlns:r="http://schemas.openxmlformats.org/officeDocument/2006/relationships" xmlns:p="http://schemas.openxmlformats.org/presentationml/2006/main">
  <p:tag name="TIMING" val="|0.8"/>
</p:tagLst>
</file>

<file path=ppt/tags/tag24.xml><?xml version="1.0" encoding="utf-8"?>
<p:tagLst xmlns:a="http://schemas.openxmlformats.org/drawingml/2006/main" xmlns:r="http://schemas.openxmlformats.org/officeDocument/2006/relationships" xmlns:p="http://schemas.openxmlformats.org/presentationml/2006/main">
  <p:tag name="TIMING" val="|0.9|1.3|1.1"/>
</p:tagLst>
</file>

<file path=ppt/tags/tag25.xml><?xml version="1.0" encoding="utf-8"?>
<p:tagLst xmlns:a="http://schemas.openxmlformats.org/drawingml/2006/main" xmlns:r="http://schemas.openxmlformats.org/officeDocument/2006/relationships" xmlns:p="http://schemas.openxmlformats.org/presentationml/2006/main">
  <p:tag name="TIMING" val="|2.2"/>
</p:tagLst>
</file>

<file path=ppt/tags/tag3.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4.xml><?xml version="1.0" encoding="utf-8"?>
<p:tagLst xmlns:a="http://schemas.openxmlformats.org/drawingml/2006/main" xmlns:r="http://schemas.openxmlformats.org/officeDocument/2006/relationships" xmlns:p="http://schemas.openxmlformats.org/presentationml/2006/main">
  <p:tag name="TIMING" val="|1.2|1.6|1.3|1.2"/>
</p:tagLst>
</file>

<file path=ppt/tags/tag5.xml><?xml version="1.0" encoding="utf-8"?>
<p:tagLst xmlns:a="http://schemas.openxmlformats.org/drawingml/2006/main" xmlns:r="http://schemas.openxmlformats.org/officeDocument/2006/relationships" xmlns:p="http://schemas.openxmlformats.org/presentationml/2006/main">
  <p:tag name="TIMING" val="|0.6|1.6"/>
</p:tagLst>
</file>

<file path=ppt/tags/tag6.xml><?xml version="1.0" encoding="utf-8"?>
<p:tagLst xmlns:a="http://schemas.openxmlformats.org/drawingml/2006/main" xmlns:r="http://schemas.openxmlformats.org/officeDocument/2006/relationships" xmlns:p="http://schemas.openxmlformats.org/presentationml/2006/main">
  <p:tag name="TIMING" val="|0.8|2.2|2.2|2.1"/>
</p:tagLst>
</file>

<file path=ppt/tags/tag7.xml><?xml version="1.0" encoding="utf-8"?>
<p:tagLst xmlns:a="http://schemas.openxmlformats.org/drawingml/2006/main" xmlns:r="http://schemas.openxmlformats.org/officeDocument/2006/relationships" xmlns:p="http://schemas.openxmlformats.org/presentationml/2006/main">
  <p:tag name="TIMING" val="|1.1|4.3"/>
</p:tagLst>
</file>

<file path=ppt/tags/tag8.xml><?xml version="1.0" encoding="utf-8"?>
<p:tagLst xmlns:a="http://schemas.openxmlformats.org/drawingml/2006/main" xmlns:r="http://schemas.openxmlformats.org/officeDocument/2006/relationships" xmlns:p="http://schemas.openxmlformats.org/presentationml/2006/main">
  <p:tag name="MH" val="20151230141854"/>
  <p:tag name="MH_LIBRARY" val="CONTENTS"/>
  <p:tag name="MH_TYPE" val="OTHERS"/>
  <p:tag name="ID" val="545839"/>
</p:tagLst>
</file>

<file path=ppt/tags/tag9.xml><?xml version="1.0" encoding="utf-8"?>
<p:tagLst xmlns:a="http://schemas.openxmlformats.org/drawingml/2006/main" xmlns:r="http://schemas.openxmlformats.org/officeDocument/2006/relationships" xmlns:p="http://schemas.openxmlformats.org/presentationml/2006/main">
  <p:tag name="TIMING" val="|1.4|1.8|1.4|1.7|1.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1814</Words>
  <Application>Microsoft Office PowerPoint</Application>
  <PresentationFormat>宽屏</PresentationFormat>
  <Paragraphs>310</Paragraphs>
  <Slides>26</Slides>
  <Notes>26</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26</vt:i4>
      </vt:variant>
    </vt:vector>
  </HeadingPairs>
  <TitlesOfParts>
    <vt:vector size="42" baseType="lpstr">
      <vt:lpstr>Open Sans Light</vt:lpstr>
      <vt:lpstr>方正清刻本悦宋简体</vt:lpstr>
      <vt:lpstr>方正姚体</vt:lpstr>
      <vt:lpstr>宋体</vt:lpstr>
      <vt:lpstr>微软简粗黑</vt:lpstr>
      <vt:lpstr>微软雅黑</vt:lpstr>
      <vt:lpstr>Agency FB</vt:lpstr>
      <vt:lpstr>Arial</vt:lpstr>
      <vt:lpstr>Calibri</vt:lpstr>
      <vt:lpstr>Calibri Light</vt:lpstr>
      <vt:lpstr>Eras Light ITC</vt:lpstr>
      <vt:lpstr>Levenim MT</vt:lpstr>
      <vt:lpstr>Segoe UI Semilight</vt:lpstr>
      <vt:lpstr>Times New Roman</vt:lpstr>
      <vt:lpstr>Vani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Microsoft</cp:lastModifiedBy>
  <cp:revision>15</cp:revision>
  <dcterms:created xsi:type="dcterms:W3CDTF">2017-03-16T03:01:00Z</dcterms:created>
  <dcterms:modified xsi:type="dcterms:W3CDTF">2018-07-14T13:22:28Z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