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3"/>
    <p:sldMasterId id="2147483680" r:id="rId4"/>
    <p:sldMasterId id="2147483700" r:id="rId5"/>
  </p:sldMasterIdLst>
  <p:notesMasterIdLst>
    <p:notesMasterId r:id="rId11"/>
  </p:notesMasterIdLst>
  <p:handoutMasterIdLst>
    <p:handoutMasterId r:id="rId37"/>
  </p:handoutMasterIdLst>
  <p:sldIdLst>
    <p:sldId id="256" r:id="rId6"/>
    <p:sldId id="289" r:id="rId7"/>
    <p:sldId id="260" r:id="rId8"/>
    <p:sldId id="259" r:id="rId9"/>
    <p:sldId id="267" r:id="rId10"/>
    <p:sldId id="268" r:id="rId12"/>
    <p:sldId id="269" r:id="rId13"/>
    <p:sldId id="270" r:id="rId14"/>
    <p:sldId id="271" r:id="rId15"/>
    <p:sldId id="272" r:id="rId16"/>
    <p:sldId id="264" r:id="rId17"/>
    <p:sldId id="273" r:id="rId18"/>
    <p:sldId id="274" r:id="rId19"/>
    <p:sldId id="275" r:id="rId20"/>
    <p:sldId id="276" r:id="rId21"/>
    <p:sldId id="277" r:id="rId22"/>
    <p:sldId id="265" r:id="rId23"/>
    <p:sldId id="278" r:id="rId24"/>
    <p:sldId id="279" r:id="rId25"/>
    <p:sldId id="280" r:id="rId26"/>
    <p:sldId id="281" r:id="rId27"/>
    <p:sldId id="282" r:id="rId28"/>
    <p:sldId id="266" r:id="rId29"/>
    <p:sldId id="283" r:id="rId30"/>
    <p:sldId id="284" r:id="rId31"/>
    <p:sldId id="285" r:id="rId32"/>
    <p:sldId id="286" r:id="rId33"/>
    <p:sldId id="263" r:id="rId34"/>
    <p:sldId id="287" r:id="rId35"/>
    <p:sldId id="28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19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7" d="100"/>
          <a:sy n="107" d="100"/>
        </p:scale>
        <p:origin x="67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notesMaster" Target="notesMasters/notesMaster1.xml"/><Relationship Id="rId10" Type="http://schemas.openxmlformats.org/officeDocument/2006/relationships/slide" Target="slides/slide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系列 3</c:v>
                </c:pt>
              </c:strCache>
            </c:strRef>
          </c:tx>
          <c:spPr>
            <a:solidFill>
              <a:schemeClr val="bg1"/>
            </a:solidFill>
            <a:ln w="25400">
              <a:noFill/>
            </a:ln>
            <a:effectLst/>
          </c:spPr>
          <c:dLbls>
            <c:delete val="1"/>
          </c:dLbls>
          <c:cat>
            <c:multiLvlStrRef>
              <c:f>Sheet1!$A$2:$C$21</c:f>
              <c:multiLvlStrCache>
                <c:ptCount val="20"/>
                <c:lvl>
                  <c:pt idx="0">
                    <c:v>0.7</c:v>
                  </c:pt>
                  <c:pt idx="1">
                    <c:v>0.65</c:v>
                  </c:pt>
                  <c:pt idx="2">
                    <c:v>0.7</c:v>
                  </c:pt>
                  <c:pt idx="3">
                    <c:v>0.8</c:v>
                  </c:pt>
                  <c:pt idx="4">
                    <c:v>0.7</c:v>
                  </c:pt>
                  <c:pt idx="5">
                    <c:v>0.9</c:v>
                  </c:pt>
                  <c:pt idx="6">
                    <c:v>0.8</c:v>
                  </c:pt>
                  <c:pt idx="7">
                    <c:v>0.95</c:v>
                  </c:pt>
                  <c:pt idx="8">
                    <c:v>0.7</c:v>
                  </c:pt>
                  <c:pt idx="9">
                    <c:v>0.8</c:v>
                  </c:pt>
                  <c:pt idx="10">
                    <c:v>0.85</c:v>
                  </c:pt>
                  <c:pt idx="11">
                    <c:v>0.6</c:v>
                  </c:pt>
                  <c:pt idx="12">
                    <c:v>0.7</c:v>
                  </c:pt>
                  <c:pt idx="13">
                    <c:v>0.65</c:v>
                  </c:pt>
                  <c:pt idx="14">
                    <c:v>0.8</c:v>
                  </c:pt>
                  <c:pt idx="15">
                    <c:v>0.7</c:v>
                  </c:pt>
                  <c:pt idx="16">
                    <c:v>0.86</c:v>
                  </c:pt>
                  <c:pt idx="17">
                    <c:v>0.9</c:v>
                  </c:pt>
                  <c:pt idx="18">
                    <c:v>0.85</c:v>
                  </c:pt>
                  <c:pt idx="19">
                    <c:v>0.9</c:v>
                  </c:pt>
                </c:lvl>
                <c:lvl>
                  <c:pt idx="0">
                    <c:v>0.7</c:v>
                  </c:pt>
                  <c:pt idx="1">
                    <c:v>0.65</c:v>
                  </c:pt>
                  <c:pt idx="2">
                    <c:v>0.7</c:v>
                  </c:pt>
                  <c:pt idx="3">
                    <c:v>0.8</c:v>
                  </c:pt>
                  <c:pt idx="4">
                    <c:v>0.7</c:v>
                  </c:pt>
                  <c:pt idx="5">
                    <c:v>0.9</c:v>
                  </c:pt>
                  <c:pt idx="6">
                    <c:v>0.8</c:v>
                  </c:pt>
                  <c:pt idx="7">
                    <c:v>0.95</c:v>
                  </c:pt>
                  <c:pt idx="8">
                    <c:v>0.7</c:v>
                  </c:pt>
                  <c:pt idx="9">
                    <c:v>0.8</c:v>
                  </c:pt>
                  <c:pt idx="10">
                    <c:v>0.85</c:v>
                  </c:pt>
                  <c:pt idx="11">
                    <c:v>0.6</c:v>
                  </c:pt>
                  <c:pt idx="12">
                    <c:v>0.7</c:v>
                  </c:pt>
                  <c:pt idx="13">
                    <c:v>0.65</c:v>
                  </c:pt>
                  <c:pt idx="14">
                    <c:v>0.8</c:v>
                  </c:pt>
                  <c:pt idx="15">
                    <c:v>0.7</c:v>
                  </c:pt>
                  <c:pt idx="16">
                    <c:v>0.86</c:v>
                  </c:pt>
                  <c:pt idx="17">
                    <c:v>0.9</c:v>
                  </c:pt>
                  <c:pt idx="18">
                    <c:v>0.85</c:v>
                  </c:pt>
                  <c:pt idx="19">
                    <c:v>0.9</c:v>
                  </c:pt>
                </c:lvl>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lvl>
              </c:multiLvlStrCache>
            </c:multiLvlStrRef>
          </c:cat>
          <c:val>
            <c:numRef>
              <c:f>Sheet1!$B$2:$B$21</c:f>
              <c:numCache>
                <c:formatCode>General</c:formatCode>
                <c:ptCount val="20"/>
                <c:pt idx="0">
                  <c:v>0.7</c:v>
                </c:pt>
                <c:pt idx="1">
                  <c:v>0.65</c:v>
                </c:pt>
                <c:pt idx="2">
                  <c:v>0.7</c:v>
                </c:pt>
                <c:pt idx="3">
                  <c:v>0.8</c:v>
                </c:pt>
                <c:pt idx="4">
                  <c:v>0.7</c:v>
                </c:pt>
                <c:pt idx="5">
                  <c:v>0.9</c:v>
                </c:pt>
                <c:pt idx="6">
                  <c:v>0.8</c:v>
                </c:pt>
                <c:pt idx="7">
                  <c:v>0.95</c:v>
                </c:pt>
                <c:pt idx="8">
                  <c:v>0.7</c:v>
                </c:pt>
                <c:pt idx="9">
                  <c:v>0.8</c:v>
                </c:pt>
                <c:pt idx="10">
                  <c:v>0.85</c:v>
                </c:pt>
                <c:pt idx="11">
                  <c:v>0.6</c:v>
                </c:pt>
                <c:pt idx="12">
                  <c:v>0.7</c:v>
                </c:pt>
                <c:pt idx="13">
                  <c:v>0.65</c:v>
                </c:pt>
                <c:pt idx="14">
                  <c:v>0.8</c:v>
                </c:pt>
                <c:pt idx="15">
                  <c:v>0.7</c:v>
                </c:pt>
                <c:pt idx="16">
                  <c:v>0.86</c:v>
                </c:pt>
                <c:pt idx="17">
                  <c:v>0.9</c:v>
                </c:pt>
                <c:pt idx="18">
                  <c:v>0.85</c:v>
                </c:pt>
                <c:pt idx="19">
                  <c:v>0.9</c:v>
                </c:pt>
              </c:numCache>
            </c:numRef>
          </c:val>
        </c:ser>
        <c:dLbls>
          <c:showLegendKey val="0"/>
          <c:showVal val="0"/>
          <c:showCatName val="0"/>
          <c:showSerName val="0"/>
          <c:showPercent val="0"/>
          <c:showBubbleSize val="0"/>
        </c:dLbls>
        <c:axId val="556377872"/>
        <c:axId val="556378264"/>
      </c:areaChart>
      <c:lineChart>
        <c:grouping val="standard"/>
        <c:varyColors val="0"/>
        <c:ser>
          <c:idx val="0"/>
          <c:order val="0"/>
          <c:tx>
            <c:strRef>
              <c:f>Sheet1!$B$1</c:f>
              <c:strCache>
                <c:ptCount val="1"/>
                <c:pt idx="0">
                  <c:v>系列 2</c:v>
                </c:pt>
              </c:strCache>
            </c:strRef>
          </c:tx>
          <c:spPr>
            <a:ln w="9525" cap="rnd" cmpd="sng" algn="ctr">
              <a:noFill/>
              <a:prstDash val="solid"/>
              <a:round/>
            </a:ln>
            <a:effectLst/>
          </c:spPr>
          <c:marker>
            <c:symbol val="picture"/>
            <c:spPr>
              <a:blipFill>
                <a:blip xmlns:r="http://schemas.openxmlformats.org/officeDocument/2006/relationships" r:embed="rId2"/>
                <a:stretch>
                  <a:fillRect/>
                </a:stretch>
              </a:blipFill>
              <a:ln w="25400" cap="flat" cmpd="sng" algn="ctr">
                <a:noFill/>
                <a:prstDash val="solid"/>
                <a:round/>
              </a:ln>
              <a:effectLst/>
            </c:spPr>
          </c:marker>
          <c:dLbls>
            <c:delete val="1"/>
          </c:dLbls>
          <c:cat>
            <c:numRef>
              <c:f>Sheet1!$A$2:$A$21</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Sheet1!$B$2:$B$21</c:f>
              <c:numCache>
                <c:formatCode>General</c:formatCode>
                <c:ptCount val="20"/>
                <c:pt idx="0">
                  <c:v>0.7</c:v>
                </c:pt>
                <c:pt idx="1">
                  <c:v>0.65</c:v>
                </c:pt>
                <c:pt idx="2">
                  <c:v>0.7</c:v>
                </c:pt>
                <c:pt idx="3">
                  <c:v>0.8</c:v>
                </c:pt>
                <c:pt idx="4">
                  <c:v>0.7</c:v>
                </c:pt>
                <c:pt idx="5">
                  <c:v>0.9</c:v>
                </c:pt>
                <c:pt idx="6">
                  <c:v>0.8</c:v>
                </c:pt>
                <c:pt idx="7">
                  <c:v>0.95</c:v>
                </c:pt>
                <c:pt idx="8">
                  <c:v>0.7</c:v>
                </c:pt>
                <c:pt idx="9">
                  <c:v>0.8</c:v>
                </c:pt>
                <c:pt idx="10">
                  <c:v>0.85</c:v>
                </c:pt>
                <c:pt idx="11">
                  <c:v>0.6</c:v>
                </c:pt>
                <c:pt idx="12">
                  <c:v>0.7</c:v>
                </c:pt>
                <c:pt idx="13">
                  <c:v>0.65</c:v>
                </c:pt>
                <c:pt idx="14">
                  <c:v>0.8</c:v>
                </c:pt>
                <c:pt idx="15">
                  <c:v>0.7</c:v>
                </c:pt>
                <c:pt idx="16">
                  <c:v>0.86</c:v>
                </c:pt>
                <c:pt idx="17">
                  <c:v>0.9</c:v>
                </c:pt>
                <c:pt idx="18">
                  <c:v>0.85</c:v>
                </c:pt>
                <c:pt idx="19">
                  <c:v>0.9</c:v>
                </c:pt>
              </c:numCache>
            </c:numRef>
          </c:val>
          <c:smooth val="0"/>
        </c:ser>
        <c:dLbls>
          <c:showLegendKey val="0"/>
          <c:showVal val="0"/>
          <c:showCatName val="0"/>
          <c:showSerName val="0"/>
          <c:showPercent val="0"/>
          <c:showBubbleSize val="0"/>
        </c:dLbls>
        <c:marker val="1"/>
        <c:smooth val="0"/>
        <c:axId val="556377872"/>
        <c:axId val="556378264"/>
      </c:lineChart>
      <c:catAx>
        <c:axId val="556377872"/>
        <c:scaling>
          <c:orientation val="minMax"/>
        </c:scaling>
        <c:delete val="0"/>
        <c:axPos val="b"/>
        <c:numFmt formatCode="General" sourceLinked="1"/>
        <c:majorTickMark val="out"/>
        <c:minorTickMark val="none"/>
        <c:tickLblPos val="nextTo"/>
        <c:spPr>
          <a:noFill/>
          <a:ln w="9525" cap="flat" cmpd="sng" algn="ctr">
            <a:solidFill>
              <a:schemeClr val="tx1"/>
            </a:solidFill>
            <a:prstDash val="solid"/>
            <a:round/>
          </a:ln>
          <a:effectLst/>
        </c:spPr>
        <c:txPr>
          <a:bodyPr rot="-60000000" spcFirstLastPara="1" vertOverflow="ellipsis" vert="horz" wrap="square" anchor="ctr" anchorCtr="1"/>
          <a:lstStyle/>
          <a:p>
            <a:pPr>
              <a:defRPr lang="zh-CN" sz="1195" b="0" i="0" u="none" strike="noStrike" kern="1200" baseline="0">
                <a:solidFill>
                  <a:schemeClr val="bg1"/>
                </a:solidFill>
                <a:latin typeface="Agency FB" panose="020B0503020202020204" pitchFamily="34" charset="0"/>
                <a:ea typeface="+mn-ea"/>
                <a:cs typeface="+mn-cs"/>
              </a:defRPr>
            </a:pPr>
          </a:p>
        </c:txPr>
        <c:crossAx val="556378264"/>
        <c:crosses val="autoZero"/>
        <c:auto val="1"/>
        <c:lblAlgn val="ctr"/>
        <c:lblOffset val="100"/>
        <c:noMultiLvlLbl val="0"/>
      </c:catAx>
      <c:valAx>
        <c:axId val="556378264"/>
        <c:scaling>
          <c:orientation val="minMax"/>
        </c:scaling>
        <c:delete val="0"/>
        <c:axPos val="l"/>
        <c:numFmt formatCode="General" sourceLinked="1"/>
        <c:majorTickMark val="none"/>
        <c:minorTickMark val="none"/>
        <c:tickLblPos val="nextTo"/>
        <c:spPr>
          <a:noFill/>
          <a:ln w="6350" cap="flat" cmpd="sng" algn="ctr">
            <a:solidFill>
              <a:schemeClr val="tx1"/>
            </a:solidFill>
            <a:prstDash val="solid"/>
            <a:round/>
          </a:ln>
          <a:effectLst/>
        </c:spPr>
        <c:txPr>
          <a:bodyPr rot="-60000000" spcFirstLastPara="1" vertOverflow="ellipsis" vert="horz" wrap="square" anchor="ctr" anchorCtr="1"/>
          <a:lstStyle/>
          <a:p>
            <a:pPr>
              <a:defRPr lang="zh-CN" sz="1195" b="0" i="0" u="none" strike="noStrike" kern="1200" baseline="0">
                <a:solidFill>
                  <a:schemeClr val="bg1"/>
                </a:solidFill>
                <a:latin typeface="Agency FB" panose="020B0503020202020204" pitchFamily="34" charset="0"/>
                <a:ea typeface="+mn-ea"/>
                <a:cs typeface="+mn-cs"/>
              </a:defRPr>
            </a:pPr>
          </a:p>
        </c:txPr>
        <c:crossAx val="5563778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AE073-C92D-496B-989B-7C23C45D5D3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1694C1-BABC-4F78-8509-311CF59EC4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2"/>
            <a:ext cx="2743200" cy="365125"/>
          </a:xfrm>
        </p:spPr>
        <p:txBody>
          <a:bodyPr/>
          <a:lstStyle>
            <a:lvl1pPr>
              <a:defRPr/>
            </a:lvl1pPr>
          </a:lstStyle>
          <a:p>
            <a:fld id="{5A079F21-3BE8-4E0A-A2CF-C18BDEAD91D7}" type="datetime1">
              <a:rPr lang="zh-CN" altLang="en-US">
                <a:solidFill>
                  <a:prstClr val="black">
                    <a:tint val="75000"/>
                  </a:prstClr>
                </a:solidFill>
              </a:rPr>
            </a:fld>
            <a:endParaRPr lang="zh-CN" altLang="en-US" sz="1865" dirty="0">
              <a:solidFill>
                <a:prstClr val="black"/>
              </a:solidFill>
            </a:endParaRPr>
          </a:p>
        </p:txBody>
      </p:sp>
      <p:sp>
        <p:nvSpPr>
          <p:cNvPr id="4" name="页脚占位符 3"/>
          <p:cNvSpPr>
            <a:spLocks noGrp="1"/>
          </p:cNvSpPr>
          <p:nvPr>
            <p:ph type="ftr" sz="quarter" idx="11"/>
          </p:nvPr>
        </p:nvSpPr>
        <p:spPr>
          <a:xfrm>
            <a:off x="4038600" y="6356352"/>
            <a:ext cx="4114800" cy="365125"/>
          </a:xfrm>
        </p:spPr>
        <p:txBody>
          <a:bodyPr/>
          <a:lstStyle>
            <a:lvl1pPr>
              <a:defRPr/>
            </a:lvl1pPr>
          </a:lstStyle>
          <a:p>
            <a:endParaRPr lang="zh-CN" altLang="zh-CN">
              <a:solidFill>
                <a:prstClr val="black">
                  <a:tint val="75000"/>
                </a:prstClr>
              </a:solidFill>
            </a:endParaRPr>
          </a:p>
        </p:txBody>
      </p:sp>
      <p:sp>
        <p:nvSpPr>
          <p:cNvPr id="5" name="灯片编号占位符 4"/>
          <p:cNvSpPr>
            <a:spLocks noGrp="1"/>
          </p:cNvSpPr>
          <p:nvPr>
            <p:ph type="sldNum" sz="quarter" idx="12"/>
          </p:nvPr>
        </p:nvSpPr>
        <p:spPr>
          <a:xfrm>
            <a:off x="8610600" y="6356352"/>
            <a:ext cx="2743200" cy="365125"/>
          </a:xfrm>
        </p:spPr>
        <p:txBody>
          <a:bodyPr/>
          <a:lstStyle>
            <a:lvl1pPr>
              <a:defRPr/>
            </a:lvl1pPr>
          </a:lstStyle>
          <a:p>
            <a:fld id="{70336DA7-0B35-4766-B3FA-87CC82BF78CC}" type="slidenum">
              <a:rPr lang="zh-CN" altLang="en-US">
                <a:solidFill>
                  <a:prstClr val="black">
                    <a:tint val="75000"/>
                  </a:prstClr>
                </a:solidFill>
              </a:rPr>
            </a:fld>
            <a:endParaRPr lang="zh-CN" altLang="en-US" sz="1865" dirty="0">
              <a:solidFill>
                <a:prstClr val="black"/>
              </a:solidFill>
            </a:endParaRPr>
          </a:p>
        </p:txBody>
      </p:sp>
    </p:spTree>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BD7258D-2718-4FBF-9BE2-49BD7F9ECD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250727-6F16-4D35-9417-600C262C325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1.pn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2" Type="http://schemas.openxmlformats.org/officeDocument/2006/relationships/theme" Target="../theme/theme2.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1" Type="http://schemas.openxmlformats.org/officeDocument/2006/relationships/theme" Target="../theme/theme3.xml"/><Relationship Id="rId20" Type="http://schemas.openxmlformats.org/officeDocument/2006/relationships/image" Target="../media/image2.jpeg"/><Relationship Id="rId2" Type="http://schemas.openxmlformats.org/officeDocument/2006/relationships/slideLayout" Target="../slideLayouts/slideLayout32.xml"/><Relationship Id="rId19" Type="http://schemas.openxmlformats.org/officeDocument/2006/relationships/slideLayout" Target="../slideLayouts/slideLayout49.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8.xml"/><Relationship Id="rId8" Type="http://schemas.openxmlformats.org/officeDocument/2006/relationships/slideLayout" Target="../slideLayouts/slideLayout57.xml"/><Relationship Id="rId7" Type="http://schemas.openxmlformats.org/officeDocument/2006/relationships/slideLayout" Target="../slideLayouts/slideLayout56.xml"/><Relationship Id="rId6" Type="http://schemas.openxmlformats.org/officeDocument/2006/relationships/slideLayout" Target="../slideLayouts/slideLayout55.xml"/><Relationship Id="rId5" Type="http://schemas.openxmlformats.org/officeDocument/2006/relationships/slideLayout" Target="../slideLayouts/slideLayout54.xml"/><Relationship Id="rId4" Type="http://schemas.openxmlformats.org/officeDocument/2006/relationships/slideLayout" Target="../slideLayouts/slideLayout53.xml"/><Relationship Id="rId3" Type="http://schemas.openxmlformats.org/officeDocument/2006/relationships/slideLayout" Target="../slideLayouts/slideLayout52.xml"/><Relationship Id="rId2" Type="http://schemas.openxmlformats.org/officeDocument/2006/relationships/slideLayout" Target="../slideLayouts/slideLayout51.xml"/><Relationship Id="rId12" Type="http://schemas.openxmlformats.org/officeDocument/2006/relationships/theme" Target="../theme/theme4.xml"/><Relationship Id="rId11" Type="http://schemas.openxmlformats.org/officeDocument/2006/relationships/slideLayout" Target="../slideLayouts/slideLayout60.xml"/><Relationship Id="rId10" Type="http://schemas.openxmlformats.org/officeDocument/2006/relationships/slideLayout" Target="../slideLayouts/slideLayout59.xml"/><Relationship Id="rId1"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D7258D-2718-4FBF-9BE2-49BD7F9ECD6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250727-6F16-4D35-9417-600C262C325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84717A-E704-480C-AC8E-D531372A96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5D7673-6D5F-4444-A116-491F42583C26}"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lum/>
          </a:blip>
          <a:srcRect/>
          <a:stretch>
            <a:fillRect t="-7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89CC9D-4F69-4B58-8F03-3549A7CC681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540B29-F339-4D10-8C0D-514A1516300C}"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
              <a:schemeClr val="tx1">
                <a:lumMod val="75000"/>
                <a:lumOff val="25000"/>
              </a:schemeClr>
            </a:gs>
            <a:gs pos="100000">
              <a:schemeClr val="tx1">
                <a:lumMod val="50000"/>
                <a:lumOff val="50000"/>
              </a:schemeClr>
            </a:gs>
          </a:gsLst>
          <a:lin ang="48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78D1AC-7B31-41B0-8885-18104BF84BB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A12387-04FC-4D1A-BF91-619F18884FCE}"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image" Target="../media/image15.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chart" Target="../charts/char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5.jpe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4000" b="-4000"/>
          </a:stretch>
        </a:blipFill>
        <a:effectLst/>
      </p:bgPr>
    </p:bg>
    <p:spTree>
      <p:nvGrpSpPr>
        <p:cNvPr id="1" name=""/>
        <p:cNvGrpSpPr/>
        <p:nvPr/>
      </p:nvGrpSpPr>
      <p:grpSpPr>
        <a:xfrm>
          <a:off x="0" y="0"/>
          <a:ext cx="0" cy="0"/>
          <a:chOff x="0" y="0"/>
          <a:chExt cx="0" cy="0"/>
        </a:xfrm>
      </p:grpSpPr>
      <p:sp>
        <p:nvSpPr>
          <p:cNvPr id="4" name="矩形 3"/>
          <p:cNvSpPr/>
          <p:nvPr/>
        </p:nvSpPr>
        <p:spPr>
          <a:xfrm>
            <a:off x="9753604" y="2689410"/>
            <a:ext cx="1004047" cy="1004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文本框 4"/>
          <p:cNvSpPr txBox="1"/>
          <p:nvPr/>
        </p:nvSpPr>
        <p:spPr>
          <a:xfrm>
            <a:off x="1380567" y="3560582"/>
            <a:ext cx="4858871" cy="1200329"/>
          </a:xfrm>
          <a:prstGeom prst="rect">
            <a:avLst/>
          </a:prstGeom>
          <a:noFill/>
        </p:spPr>
        <p:txBody>
          <a:bodyPr wrap="square" rtlCol="0">
            <a:spAutoFit/>
          </a:bodyPr>
          <a:lstStyle/>
          <a:p>
            <a:pPr algn="dist"/>
            <a:r>
              <a:rPr lang="zh-CN" altLang="en-US" sz="7200" b="1" dirty="0" smtClean="0">
                <a:solidFill>
                  <a:schemeClr val="bg1"/>
                </a:solidFill>
                <a:latin typeface="方正兰亭粗黑简体" panose="02000000000000000000" pitchFamily="2" charset="-122"/>
                <a:ea typeface="方正兰亭粗黑简体" panose="02000000000000000000" pitchFamily="2" charset="-122"/>
              </a:rPr>
              <a:t>商务计划书</a:t>
            </a:r>
            <a:endParaRPr lang="zh-CN" altLang="en-US" sz="72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1380567" y="4643716"/>
            <a:ext cx="4858871" cy="584775"/>
          </a:xfrm>
          <a:prstGeom prst="rect">
            <a:avLst/>
          </a:prstGeom>
          <a:noFill/>
        </p:spPr>
        <p:txBody>
          <a:bodyPr wrap="square" rtlCol="0">
            <a:spAutoFit/>
          </a:bodyPr>
          <a:lstStyle/>
          <a:p>
            <a:pPr algn="dist"/>
            <a:r>
              <a:rPr lang="en-US" altLang="zh-CN" sz="3200" dirty="0" smtClean="0">
                <a:solidFill>
                  <a:schemeClr val="bg1"/>
                </a:solidFill>
                <a:latin typeface="方正兰亭粗黑简体" panose="02000000000000000000" pitchFamily="2" charset="-122"/>
                <a:ea typeface="方正兰亭粗黑简体" panose="02000000000000000000" pitchFamily="2" charset="-122"/>
              </a:rPr>
              <a:t>BUSINESS REPORT</a:t>
            </a:r>
            <a:endParaRPr lang="zh-CN" altLang="en-US" sz="3200"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任意多边形 6"/>
          <p:cNvSpPr/>
          <p:nvPr/>
        </p:nvSpPr>
        <p:spPr>
          <a:xfrm>
            <a:off x="3801039" y="1810870"/>
            <a:ext cx="4607859" cy="1541929"/>
          </a:xfrm>
          <a:custGeom>
            <a:avLst/>
            <a:gdLst>
              <a:gd name="connsiteX0" fmla="*/ 0 w 4607859"/>
              <a:gd name="connsiteY0" fmla="*/ 0 h 1541929"/>
              <a:gd name="connsiteX1" fmla="*/ 4607859 w 4607859"/>
              <a:gd name="connsiteY1" fmla="*/ 0 h 1541929"/>
              <a:gd name="connsiteX2" fmla="*/ 4607859 w 4607859"/>
              <a:gd name="connsiteY2" fmla="*/ 878541 h 1541929"/>
              <a:gd name="connsiteX3" fmla="*/ 4490626 w 4607859"/>
              <a:gd name="connsiteY3" fmla="*/ 878541 h 1541929"/>
              <a:gd name="connsiteX4" fmla="*/ 4490626 w 4607859"/>
              <a:gd name="connsiteY4" fmla="*/ 117233 h 1541929"/>
              <a:gd name="connsiteX5" fmla="*/ 117233 w 4607859"/>
              <a:gd name="connsiteY5" fmla="*/ 117233 h 1541929"/>
              <a:gd name="connsiteX6" fmla="*/ 117233 w 4607859"/>
              <a:gd name="connsiteY6" fmla="*/ 1541929 h 1541929"/>
              <a:gd name="connsiteX7" fmla="*/ 0 w 4607859"/>
              <a:gd name="connsiteY7" fmla="*/ 1541929 h 1541929"/>
              <a:gd name="connsiteX8" fmla="*/ 0 w 4607859"/>
              <a:gd name="connsiteY8" fmla="*/ 0 h 154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7859" h="1541929">
                <a:moveTo>
                  <a:pt x="0" y="0"/>
                </a:moveTo>
                <a:lnTo>
                  <a:pt x="4607859" y="0"/>
                </a:lnTo>
                <a:lnTo>
                  <a:pt x="4607859" y="878541"/>
                </a:lnTo>
                <a:lnTo>
                  <a:pt x="4490626" y="878541"/>
                </a:lnTo>
                <a:lnTo>
                  <a:pt x="4490626" y="117233"/>
                </a:lnTo>
                <a:lnTo>
                  <a:pt x="117233" y="117233"/>
                </a:lnTo>
                <a:lnTo>
                  <a:pt x="117233" y="1541929"/>
                </a:lnTo>
                <a:lnTo>
                  <a:pt x="0" y="154192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任意多边形 7"/>
          <p:cNvSpPr/>
          <p:nvPr/>
        </p:nvSpPr>
        <p:spPr>
          <a:xfrm>
            <a:off x="6239439" y="3675531"/>
            <a:ext cx="2169459" cy="1416421"/>
          </a:xfrm>
          <a:custGeom>
            <a:avLst/>
            <a:gdLst>
              <a:gd name="connsiteX0" fmla="*/ 2052226 w 2169459"/>
              <a:gd name="connsiteY0" fmla="*/ 0 h 1416421"/>
              <a:gd name="connsiteX1" fmla="*/ 2169459 w 2169459"/>
              <a:gd name="connsiteY1" fmla="*/ 0 h 1416421"/>
              <a:gd name="connsiteX2" fmla="*/ 2169459 w 2169459"/>
              <a:gd name="connsiteY2" fmla="*/ 1416421 h 1416421"/>
              <a:gd name="connsiteX3" fmla="*/ 0 w 2169459"/>
              <a:gd name="connsiteY3" fmla="*/ 1416421 h 1416421"/>
              <a:gd name="connsiteX4" fmla="*/ 0 w 2169459"/>
              <a:gd name="connsiteY4" fmla="*/ 1299188 h 1416421"/>
              <a:gd name="connsiteX5" fmla="*/ 2052226 w 2169459"/>
              <a:gd name="connsiteY5" fmla="*/ 1299188 h 1416421"/>
              <a:gd name="connsiteX6" fmla="*/ 2052226 w 2169459"/>
              <a:gd name="connsiteY6" fmla="*/ 0 h 1416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9459" h="1416421">
                <a:moveTo>
                  <a:pt x="2052226" y="0"/>
                </a:moveTo>
                <a:lnTo>
                  <a:pt x="2169459" y="0"/>
                </a:lnTo>
                <a:lnTo>
                  <a:pt x="2169459" y="1416421"/>
                </a:lnTo>
                <a:lnTo>
                  <a:pt x="0" y="1416421"/>
                </a:lnTo>
                <a:lnTo>
                  <a:pt x="0" y="1299188"/>
                </a:lnTo>
                <a:lnTo>
                  <a:pt x="2052226" y="1299188"/>
                </a:lnTo>
                <a:lnTo>
                  <a:pt x="205222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7216592" y="2916831"/>
            <a:ext cx="2348753" cy="46037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汇报</a:t>
            </a:r>
            <a:r>
              <a:rPr lang="zh-CN" altLang="en-US" sz="2400" dirty="0" smtClean="0">
                <a:solidFill>
                  <a:schemeClr val="bg1"/>
                </a:solidFill>
                <a:latin typeface="微软雅黑" panose="020B0503020204020204" pitchFamily="34" charset="-122"/>
                <a:ea typeface="微软雅黑" panose="020B0503020204020204" pitchFamily="34" charset="-122"/>
              </a:rPr>
              <a:t>人</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en-US" sz="2400" dirty="0" smtClean="0">
                <a:solidFill>
                  <a:schemeClr val="bg1"/>
                </a:solidFill>
                <a:latin typeface="微软雅黑" panose="020B0503020204020204" pitchFamily="34" charset="-122"/>
                <a:ea typeface="微软雅黑" panose="020B0503020204020204" pitchFamily="34" charset="-122"/>
              </a:rPr>
              <a:t>蓝素材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p:cNvCxnSpPr/>
          <p:nvPr/>
        </p:nvCxnSpPr>
        <p:spPr>
          <a:xfrm>
            <a:off x="4280626" y="4177814"/>
            <a:ext cx="921108" cy="5318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094373" y="2275677"/>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3" name="矩形 32"/>
          <p:cNvSpPr/>
          <p:nvPr/>
        </p:nvSpPr>
        <p:spPr>
          <a:xfrm>
            <a:off x="2094372" y="1900526"/>
            <a:ext cx="1912747"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34" name="矩形 33"/>
          <p:cNvSpPr/>
          <p:nvPr/>
        </p:nvSpPr>
        <p:spPr>
          <a:xfrm>
            <a:off x="2569374" y="4896149"/>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5" name="矩形 34"/>
          <p:cNvSpPr/>
          <p:nvPr/>
        </p:nvSpPr>
        <p:spPr>
          <a:xfrm>
            <a:off x="2569373" y="4521000"/>
            <a:ext cx="1912747"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36" name="矩形 35"/>
          <p:cNvSpPr/>
          <p:nvPr/>
        </p:nvSpPr>
        <p:spPr>
          <a:xfrm>
            <a:off x="7570971" y="2274919"/>
            <a:ext cx="1912748" cy="752514"/>
          </a:xfrm>
          <a:prstGeom prst="rect">
            <a:avLst/>
          </a:prstGeom>
        </p:spPr>
        <p:txBody>
          <a:bodyPr wrap="square">
            <a:spAutoFit/>
          </a:bodyPr>
          <a:lstStyle/>
          <a:p>
            <a:pPr algn="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7" name="矩形 36"/>
          <p:cNvSpPr/>
          <p:nvPr/>
        </p:nvSpPr>
        <p:spPr>
          <a:xfrm>
            <a:off x="7570971" y="1899769"/>
            <a:ext cx="1912747" cy="369332"/>
          </a:xfrm>
          <a:prstGeom prst="rect">
            <a:avLst/>
          </a:prstGeom>
        </p:spPr>
        <p:txBody>
          <a:bodyPr wrap="square">
            <a:spAutoFit/>
          </a:bodyPr>
          <a:lstStyle/>
          <a:p>
            <a:pPr algn="r"/>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39" name="任意多边形 38"/>
          <p:cNvSpPr/>
          <p:nvPr/>
        </p:nvSpPr>
        <p:spPr>
          <a:xfrm rot="1800000">
            <a:off x="6051502" y="3654927"/>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5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0" name="任意多边形 39"/>
          <p:cNvSpPr/>
          <p:nvPr/>
        </p:nvSpPr>
        <p:spPr>
          <a:xfrm rot="9000000">
            <a:off x="6048841" y="4656279"/>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8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1" name="任意多边形 40"/>
          <p:cNvSpPr/>
          <p:nvPr/>
        </p:nvSpPr>
        <p:spPr>
          <a:xfrm rot="1800000">
            <a:off x="4833588" y="3461590"/>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5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2" name="任意多边形 41"/>
          <p:cNvSpPr/>
          <p:nvPr/>
        </p:nvSpPr>
        <p:spPr>
          <a:xfrm rot="1800000">
            <a:off x="5588429" y="2632163"/>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5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3" name="任意多边形 42"/>
          <p:cNvSpPr/>
          <p:nvPr/>
        </p:nvSpPr>
        <p:spPr>
          <a:xfrm rot="1800000">
            <a:off x="4377000" y="2408328"/>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5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4" name="任意多边形 43"/>
          <p:cNvSpPr/>
          <p:nvPr/>
        </p:nvSpPr>
        <p:spPr>
          <a:xfrm rot="16200000">
            <a:off x="4716396" y="3135632"/>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5" name="任意多边形 44"/>
          <p:cNvSpPr/>
          <p:nvPr/>
        </p:nvSpPr>
        <p:spPr>
          <a:xfrm rot="9000000">
            <a:off x="5585768" y="3633515"/>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8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6" name="任意多边形 45"/>
          <p:cNvSpPr/>
          <p:nvPr/>
        </p:nvSpPr>
        <p:spPr>
          <a:xfrm rot="16200000">
            <a:off x="3504967" y="2911796"/>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7" name="任意多边形 46"/>
          <p:cNvSpPr/>
          <p:nvPr/>
        </p:nvSpPr>
        <p:spPr>
          <a:xfrm rot="9000000">
            <a:off x="4374339" y="3409680"/>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8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8" name="任意多边形 47"/>
          <p:cNvSpPr/>
          <p:nvPr/>
        </p:nvSpPr>
        <p:spPr>
          <a:xfrm rot="16200000">
            <a:off x="5179469" y="4158395"/>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9" name="任意多边形 48"/>
          <p:cNvSpPr/>
          <p:nvPr/>
        </p:nvSpPr>
        <p:spPr>
          <a:xfrm rot="9000000">
            <a:off x="4830926" y="4462942"/>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8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50" name="任意多边形 49"/>
          <p:cNvSpPr/>
          <p:nvPr/>
        </p:nvSpPr>
        <p:spPr>
          <a:xfrm rot="16200000">
            <a:off x="3961554" y="3965058"/>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51" name="矩形 50"/>
          <p:cNvSpPr/>
          <p:nvPr/>
        </p:nvSpPr>
        <p:spPr>
          <a:xfrm>
            <a:off x="8084886" y="4891405"/>
            <a:ext cx="1912748" cy="752514"/>
          </a:xfrm>
          <a:prstGeom prst="rect">
            <a:avLst/>
          </a:prstGeom>
        </p:spPr>
        <p:txBody>
          <a:bodyPr wrap="square">
            <a:spAutoFit/>
          </a:bodyPr>
          <a:lstStyle/>
          <a:p>
            <a:pPr algn="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52" name="矩形 51"/>
          <p:cNvSpPr/>
          <p:nvPr/>
        </p:nvSpPr>
        <p:spPr>
          <a:xfrm>
            <a:off x="8084885" y="4516256"/>
            <a:ext cx="1912747" cy="369332"/>
          </a:xfrm>
          <a:prstGeom prst="rect">
            <a:avLst/>
          </a:prstGeom>
        </p:spPr>
        <p:txBody>
          <a:bodyPr wrap="square">
            <a:spAutoFit/>
          </a:bodyPr>
          <a:lstStyle/>
          <a:p>
            <a:pPr algn="r"/>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53" name="直接连接符 52"/>
          <p:cNvCxnSpPr/>
          <p:nvPr/>
        </p:nvCxnSpPr>
        <p:spPr>
          <a:xfrm>
            <a:off x="5718152" y="1860195"/>
            <a:ext cx="1604187" cy="9261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408677" y="4820355"/>
            <a:ext cx="680216" cy="3927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314593" y="2954450"/>
            <a:ext cx="753963" cy="4353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0" y="511261"/>
            <a:ext cx="3556831" cy="461665"/>
            <a:chOff x="0" y="511261"/>
            <a:chExt cx="3556831" cy="461665"/>
          </a:xfrm>
        </p:grpSpPr>
        <p:sp>
          <p:nvSpPr>
            <p:cNvPr id="28" name="矩形 27"/>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矩形 37"/>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4000" b="-4000"/>
          </a:stretch>
        </a:blipFill>
        <a:effectLst/>
      </p:bgPr>
    </p:bg>
    <p:spTree>
      <p:nvGrpSpPr>
        <p:cNvPr id="1" name=""/>
        <p:cNvGrpSpPr/>
        <p:nvPr/>
      </p:nvGrpSpPr>
      <p:grpSpPr>
        <a:xfrm>
          <a:off x="0" y="0"/>
          <a:ext cx="0" cy="0"/>
          <a:chOff x="0" y="0"/>
          <a:chExt cx="0" cy="0"/>
        </a:xfrm>
      </p:grpSpPr>
      <p:sp>
        <p:nvSpPr>
          <p:cNvPr id="3" name="矩形 2"/>
          <p:cNvSpPr/>
          <p:nvPr/>
        </p:nvSpPr>
        <p:spPr>
          <a:xfrm>
            <a:off x="0" y="2492187"/>
            <a:ext cx="1452282" cy="179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1452282" y="2105561"/>
            <a:ext cx="2402542" cy="2646878"/>
          </a:xfrm>
          <a:prstGeom prst="rect">
            <a:avLst/>
          </a:prstGeom>
          <a:noFill/>
        </p:spPr>
        <p:txBody>
          <a:bodyPr wrap="square" rtlCol="0">
            <a:spAutoFit/>
          </a:bodyPr>
          <a:lstStyle/>
          <a:p>
            <a:pPr algn="dist"/>
            <a:r>
              <a:rPr lang="en-US" altLang="zh-CN" sz="16600" dirty="0" smtClean="0">
                <a:solidFill>
                  <a:schemeClr val="bg1"/>
                </a:solidFill>
                <a:latin typeface="Impact" panose="020B0806030902050204" pitchFamily="34" charset="0"/>
                <a:ea typeface="方正兰亭粗黑简体" panose="02000000000000000000" pitchFamily="2" charset="-122"/>
              </a:rPr>
              <a:t>02</a:t>
            </a:r>
            <a:endParaRPr lang="zh-CN" altLang="en-US" sz="16600" dirty="0">
              <a:solidFill>
                <a:schemeClr val="bg1"/>
              </a:solidFill>
              <a:latin typeface="Impact" panose="020B0806030902050204" pitchFamily="34" charset="0"/>
              <a:ea typeface="方正兰亭粗黑简体" panose="02000000000000000000" pitchFamily="2" charset="-122"/>
            </a:endParaRPr>
          </a:p>
        </p:txBody>
      </p:sp>
      <p:sp>
        <p:nvSpPr>
          <p:cNvPr id="5" name="文本框 4"/>
          <p:cNvSpPr txBox="1"/>
          <p:nvPr/>
        </p:nvSpPr>
        <p:spPr>
          <a:xfrm>
            <a:off x="3621795" y="3496236"/>
            <a:ext cx="4464368" cy="923330"/>
          </a:xfrm>
          <a:prstGeom prst="rect">
            <a:avLst/>
          </a:prstGeom>
          <a:noFill/>
        </p:spPr>
        <p:txBody>
          <a:bodyPr wrap="square" rtlCol="0">
            <a:spAutoFit/>
          </a:bodyPr>
          <a:lstStyle/>
          <a:p>
            <a:pPr algn="dist"/>
            <a:r>
              <a:rPr lang="zh-CN" altLang="en-US" sz="5400" dirty="0" smtClean="0">
                <a:solidFill>
                  <a:schemeClr val="bg1"/>
                </a:solidFill>
                <a:latin typeface="方正兰亭粗黑简体" panose="02000000000000000000" pitchFamily="2" charset="-122"/>
                <a:ea typeface="方正兰亭粗黑简体" panose="02000000000000000000" pitchFamily="2" charset="-122"/>
              </a:rPr>
              <a:t>项目计划介绍</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矩形 5"/>
          <p:cNvSpPr/>
          <p:nvPr/>
        </p:nvSpPr>
        <p:spPr>
          <a:xfrm>
            <a:off x="8659962" y="4473354"/>
            <a:ext cx="3532038" cy="332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 name="直接连接符 6"/>
          <p:cNvCxnSpPr/>
          <p:nvPr/>
        </p:nvCxnSpPr>
        <p:spPr>
          <a:xfrm>
            <a:off x="9000565" y="0"/>
            <a:ext cx="17929" cy="561190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5265" y="4417798"/>
            <a:ext cx="5339630" cy="400110"/>
          </a:xfrm>
          <a:prstGeom prst="rect">
            <a:avLst/>
          </a:prstGeom>
          <a:noFill/>
        </p:spPr>
        <p:txBody>
          <a:bodyPr wrap="square" rtlCol="0">
            <a:spAutoFit/>
          </a:bodyPr>
          <a:lstStyle/>
          <a:p>
            <a:pPr algn="dist"/>
            <a:r>
              <a:rPr lang="en-US" altLang="zh-CN" sz="2000" b="1" dirty="0" smtClean="0">
                <a:solidFill>
                  <a:schemeClr val="bg1"/>
                </a:solidFill>
                <a:latin typeface="造字工房悦黑演示版常规体" pitchFamily="50" charset="-122"/>
                <a:ea typeface="造字工房悦黑演示版常规体" pitchFamily="50" charset="-122"/>
              </a:rPr>
              <a:t>CLICK TO ADD UP YOUR TITLE HERE</a:t>
            </a:r>
            <a:endParaRPr lang="zh-CN" altLang="en-US" sz="2000" b="1" dirty="0">
              <a:solidFill>
                <a:schemeClr val="bg1"/>
              </a:solidFill>
              <a:latin typeface="造字工房悦黑演示版常规体" pitchFamily="50" charset="-122"/>
              <a:ea typeface="造字工房悦黑演示版常规体" pitchFamily="5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3362" y="1287876"/>
            <a:ext cx="1773108" cy="2331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5" name="矩形 14"/>
          <p:cNvSpPr/>
          <p:nvPr/>
        </p:nvSpPr>
        <p:spPr>
          <a:xfrm>
            <a:off x="1419159" y="3712395"/>
            <a:ext cx="1773108" cy="2238733"/>
          </a:xfrm>
          <a:prstGeom prst="rect">
            <a:avLst/>
          </a:prstGeom>
          <a:blipFill dpi="0" rotWithShape="1">
            <a:blip r:embed="rId1"/>
            <a:srcRect/>
            <a:stretch>
              <a:fillRect l="-21000" t="-6000" r="-77000"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6" name="矩形 15"/>
          <p:cNvSpPr/>
          <p:nvPr/>
        </p:nvSpPr>
        <p:spPr>
          <a:xfrm>
            <a:off x="3279748" y="1287876"/>
            <a:ext cx="2238701" cy="1398481"/>
          </a:xfrm>
          <a:prstGeom prst="rect">
            <a:avLst/>
          </a:prstGeom>
          <a:blipFill dpi="0" rotWithShape="1">
            <a:blip r:embed="rId2"/>
            <a:srcRect/>
            <a:stretch>
              <a:fillRect l="-21000" t="-9000" b="-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7" name="矩形 16"/>
          <p:cNvSpPr/>
          <p:nvPr/>
        </p:nvSpPr>
        <p:spPr>
          <a:xfrm>
            <a:off x="3279748" y="2779633"/>
            <a:ext cx="2238701" cy="186558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8" name="矩形 17"/>
          <p:cNvSpPr/>
          <p:nvPr/>
        </p:nvSpPr>
        <p:spPr>
          <a:xfrm>
            <a:off x="3279748" y="4738499"/>
            <a:ext cx="2238701" cy="1212629"/>
          </a:xfrm>
          <a:prstGeom prst="rect">
            <a:avLst/>
          </a:prstGeom>
          <a:blipFill>
            <a:blip r:embed="rId3"/>
            <a:stretch>
              <a:fillRect l="-21000" t="-9000" b="-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9" name="矩形 18"/>
          <p:cNvSpPr/>
          <p:nvPr/>
        </p:nvSpPr>
        <p:spPr>
          <a:xfrm>
            <a:off x="5605931" y="1287875"/>
            <a:ext cx="2541343" cy="289094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0" name="矩形 19"/>
          <p:cNvSpPr/>
          <p:nvPr/>
        </p:nvSpPr>
        <p:spPr>
          <a:xfrm>
            <a:off x="5600133" y="4272104"/>
            <a:ext cx="2541343" cy="167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1" name="矩形 20"/>
          <p:cNvSpPr/>
          <p:nvPr/>
        </p:nvSpPr>
        <p:spPr>
          <a:xfrm>
            <a:off x="8234753" y="1287875"/>
            <a:ext cx="2507331" cy="1025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2" name="矩形 21"/>
          <p:cNvSpPr/>
          <p:nvPr/>
        </p:nvSpPr>
        <p:spPr>
          <a:xfrm>
            <a:off x="8234753" y="2406516"/>
            <a:ext cx="2507331" cy="2238701"/>
          </a:xfrm>
          <a:prstGeom prst="rect">
            <a:avLst/>
          </a:prstGeom>
          <a:blipFill dpi="0" rotWithShape="1">
            <a:blip r:embed="rId4"/>
            <a:srcRect/>
            <a:stretch>
              <a:fillRect l="-41000" t="-9000" r="-36000" b="-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3" name="矩形 22"/>
          <p:cNvSpPr/>
          <p:nvPr/>
        </p:nvSpPr>
        <p:spPr>
          <a:xfrm>
            <a:off x="8234753" y="4738499"/>
            <a:ext cx="2507331" cy="121262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630380" y="1603276"/>
            <a:ext cx="1734193" cy="379656"/>
          </a:xfrm>
          <a:prstGeom prst="rect">
            <a:avLst/>
          </a:prstGeom>
          <a:noFill/>
          <a:ln>
            <a:noFill/>
          </a:ln>
          <a:effectLst/>
        </p:spPr>
        <p:txBody>
          <a:bodyPr wrap="none" rtlCol="0">
            <a:spAutoFit/>
          </a:bodyPr>
          <a:lstStyle/>
          <a:p>
            <a:r>
              <a:rPr lang="en-US" altLang="zh-CN" sz="1865" dirty="0" smtClean="0">
                <a:solidFill>
                  <a:srgbClr val="12192D"/>
                </a:solidFill>
                <a:latin typeface="微软雅黑" panose="020B0503020204020204" pitchFamily="34" charset="-122"/>
                <a:ea typeface="微软雅黑" panose="020B0503020204020204" pitchFamily="34" charset="-122"/>
              </a:rPr>
              <a:t>Add test here</a:t>
            </a:r>
            <a:endParaRPr lang="en-US" altLang="zh-CN" sz="1865" dirty="0">
              <a:solidFill>
                <a:srgbClr val="12192D"/>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30380" y="5139628"/>
            <a:ext cx="1734193" cy="379656"/>
          </a:xfrm>
          <a:prstGeom prst="rect">
            <a:avLst/>
          </a:prstGeom>
          <a:noFill/>
          <a:ln>
            <a:noFill/>
          </a:ln>
          <a:effectLst/>
        </p:spPr>
        <p:txBody>
          <a:bodyPr wrap="none" rtlCol="0">
            <a:spAutoFit/>
          </a:bodyPr>
          <a:lstStyle/>
          <a:p>
            <a:r>
              <a:rPr lang="en-US" altLang="zh-CN" sz="1865" dirty="0" smtClean="0">
                <a:solidFill>
                  <a:srgbClr val="12192D"/>
                </a:solidFill>
                <a:latin typeface="微软雅黑" panose="020B0503020204020204" pitchFamily="34" charset="-122"/>
                <a:ea typeface="微软雅黑" panose="020B0503020204020204" pitchFamily="34" charset="-122"/>
              </a:rPr>
              <a:t>Add test here</a:t>
            </a:r>
            <a:endParaRPr lang="en-US" altLang="zh-CN" sz="1865" dirty="0">
              <a:solidFill>
                <a:srgbClr val="12192D"/>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5760973" y="2385157"/>
            <a:ext cx="2266247" cy="1077218"/>
          </a:xfrm>
          <a:prstGeom prst="rect">
            <a:avLst/>
          </a:prstGeom>
          <a:noFill/>
        </p:spPr>
        <p:txBody>
          <a:bodyPr wrap="square" rtlCol="0">
            <a:spAutoFit/>
          </a:bodyPr>
          <a:lstStyle/>
          <a:p>
            <a:pPr algn="dist"/>
            <a:r>
              <a:rPr lang="en-US" altLang="zh-CN" sz="1600" dirty="0" smtClean="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600" dirty="0">
              <a:solidFill>
                <a:srgbClr val="12192D"/>
              </a:solidFill>
              <a:latin typeface="Segoe UI Light" panose="020B0502040204020203" pitchFamily="34" charset="0"/>
            </a:endParaRPr>
          </a:p>
        </p:txBody>
      </p:sp>
      <p:sp>
        <p:nvSpPr>
          <p:cNvPr id="3" name="矩形 2"/>
          <p:cNvSpPr/>
          <p:nvPr/>
        </p:nvSpPr>
        <p:spPr>
          <a:xfrm>
            <a:off x="5652509" y="4797464"/>
            <a:ext cx="2525628" cy="738664"/>
          </a:xfrm>
          <a:prstGeom prst="rect">
            <a:avLst/>
          </a:prstGeom>
        </p:spPr>
        <p:txBody>
          <a:bodyPr wrap="square">
            <a:spAutoFit/>
          </a:bodyPr>
          <a:lstStyle/>
          <a:p>
            <a:r>
              <a:rPr lang="en-US" altLang="zh-CN" sz="1400" dirty="0" smtClean="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Segoe UI Light" panose="020B0502040204020203" pitchFamily="34" charset="0"/>
            </a:endParaRPr>
          </a:p>
        </p:txBody>
      </p:sp>
      <p:sp>
        <p:nvSpPr>
          <p:cNvPr id="4" name="矩形 3"/>
          <p:cNvSpPr/>
          <p:nvPr/>
        </p:nvSpPr>
        <p:spPr>
          <a:xfrm>
            <a:off x="3403837" y="3216154"/>
            <a:ext cx="1973128" cy="1077218"/>
          </a:xfrm>
          <a:prstGeom prst="rect">
            <a:avLst/>
          </a:prstGeom>
        </p:spPr>
        <p:txBody>
          <a:bodyPr wrap="square">
            <a:spAutoFit/>
          </a:bodyPr>
          <a:lstStyle/>
          <a:p>
            <a:r>
              <a:rPr lang="en-US" altLang="zh-CN" sz="1600" dirty="0" smtClean="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600" dirty="0">
              <a:solidFill>
                <a:srgbClr val="12192D"/>
              </a:solidFill>
              <a:latin typeface="Segoe UI Light" panose="020B0502040204020203" pitchFamily="34" charset="0"/>
            </a:endParaRPr>
          </a:p>
        </p:txBody>
      </p:sp>
      <p:sp>
        <p:nvSpPr>
          <p:cNvPr id="24" name="TextBox 10"/>
          <p:cNvSpPr txBox="1"/>
          <p:nvPr/>
        </p:nvSpPr>
        <p:spPr>
          <a:xfrm>
            <a:off x="1625893" y="1603276"/>
            <a:ext cx="1533801" cy="1815882"/>
          </a:xfrm>
          <a:prstGeom prst="rect">
            <a:avLst/>
          </a:prstGeom>
          <a:noFill/>
        </p:spPr>
        <p:txBody>
          <a:bodyPr wrap="square" rtlCol="0">
            <a:spAutoFit/>
          </a:bodyPr>
          <a:lstStyle/>
          <a:p>
            <a:r>
              <a:rPr lang="en-US" altLang="zh-CN" sz="1600" dirty="0" smtClean="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600" dirty="0">
              <a:solidFill>
                <a:srgbClr val="12192D"/>
              </a:solidFill>
              <a:latin typeface="Segoe UI Light" panose="020B0502040204020203" pitchFamily="34" charset="0"/>
            </a:endParaRPr>
          </a:p>
        </p:txBody>
      </p:sp>
      <p:grpSp>
        <p:nvGrpSpPr>
          <p:cNvPr id="28" name="组合 27"/>
          <p:cNvGrpSpPr/>
          <p:nvPr/>
        </p:nvGrpSpPr>
        <p:grpSpPr>
          <a:xfrm>
            <a:off x="0" y="511261"/>
            <a:ext cx="3556831" cy="461665"/>
            <a:chOff x="0" y="511261"/>
            <a:chExt cx="3556831" cy="461665"/>
          </a:xfrm>
        </p:grpSpPr>
        <p:sp>
          <p:nvSpPr>
            <p:cNvPr id="29" name="矩形 2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矩形 30"/>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24"/>
          <p:cNvSpPr/>
          <p:nvPr/>
        </p:nvSpPr>
        <p:spPr bwMode="auto">
          <a:xfrm>
            <a:off x="5742070" y="3093441"/>
            <a:ext cx="32355" cy="39661"/>
          </a:xfrm>
          <a:custGeom>
            <a:avLst/>
            <a:gdLst>
              <a:gd name="T0" fmla="*/ 24603 w 18167"/>
              <a:gd name="T1" fmla="*/ 30165 h 21600"/>
              <a:gd name="T2" fmla="*/ 24603 w 18167"/>
              <a:gd name="T3" fmla="*/ 30165 h 21600"/>
              <a:gd name="T4" fmla="*/ 24603 w 18167"/>
              <a:gd name="T5" fmla="*/ 30165 h 21600"/>
              <a:gd name="T6" fmla="*/ 24603 w 18167"/>
              <a:gd name="T7" fmla="*/ 3016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167" h="21600">
                <a:moveTo>
                  <a:pt x="1730" y="21599"/>
                </a:moveTo>
                <a:cubicBezTo>
                  <a:pt x="7683" y="18647"/>
                  <a:pt x="17036" y="18562"/>
                  <a:pt x="18057" y="16875"/>
                </a:cubicBezTo>
                <a:cubicBezTo>
                  <a:pt x="19078" y="15187"/>
                  <a:pt x="12615" y="5905"/>
                  <a:pt x="12615" y="0"/>
                </a:cubicBezTo>
                <a:cubicBezTo>
                  <a:pt x="1049" y="11475"/>
                  <a:pt x="-2522" y="13668"/>
                  <a:pt x="1730" y="21599"/>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8" name="AutoShape 26"/>
          <p:cNvSpPr/>
          <p:nvPr/>
        </p:nvSpPr>
        <p:spPr bwMode="auto">
          <a:xfrm>
            <a:off x="5800518" y="2974459"/>
            <a:ext cx="138813" cy="148205"/>
          </a:xfrm>
          <a:custGeom>
            <a:avLst/>
            <a:gdLst>
              <a:gd name="T0" fmla="*/ 105552 w 21027"/>
              <a:gd name="T1" fmla="*/ 112721 h 21600"/>
              <a:gd name="T2" fmla="*/ 105552 w 21027"/>
              <a:gd name="T3" fmla="*/ 112721 h 21600"/>
              <a:gd name="T4" fmla="*/ 105552 w 21027"/>
              <a:gd name="T5" fmla="*/ 112721 h 21600"/>
              <a:gd name="T6" fmla="*/ 105552 w 21027"/>
              <a:gd name="T7" fmla="*/ 11272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7" h="21600">
                <a:moveTo>
                  <a:pt x="14210" y="0"/>
                </a:moveTo>
                <a:cubicBezTo>
                  <a:pt x="12315" y="1588"/>
                  <a:pt x="11415" y="3607"/>
                  <a:pt x="11178" y="4742"/>
                </a:cubicBezTo>
                <a:cubicBezTo>
                  <a:pt x="10942" y="5876"/>
                  <a:pt x="9284" y="7805"/>
                  <a:pt x="9284" y="7805"/>
                </a:cubicBezTo>
                <a:cubicBezTo>
                  <a:pt x="13026" y="6285"/>
                  <a:pt x="13784" y="7010"/>
                  <a:pt x="15205" y="7918"/>
                </a:cubicBezTo>
                <a:lnTo>
                  <a:pt x="18947" y="9801"/>
                </a:lnTo>
                <a:cubicBezTo>
                  <a:pt x="18947" y="9801"/>
                  <a:pt x="19113" y="11435"/>
                  <a:pt x="19823" y="12796"/>
                </a:cubicBezTo>
                <a:cubicBezTo>
                  <a:pt x="20534" y="14157"/>
                  <a:pt x="21600" y="15519"/>
                  <a:pt x="20652" y="16653"/>
                </a:cubicBezTo>
                <a:cubicBezTo>
                  <a:pt x="19705" y="17788"/>
                  <a:pt x="18047" y="18468"/>
                  <a:pt x="17621" y="21600"/>
                </a:cubicBezTo>
                <a:cubicBezTo>
                  <a:pt x="17621" y="21600"/>
                  <a:pt x="7389" y="18128"/>
                  <a:pt x="6442" y="17107"/>
                </a:cubicBezTo>
                <a:cubicBezTo>
                  <a:pt x="5494" y="16086"/>
                  <a:pt x="3079" y="15156"/>
                  <a:pt x="0" y="15610"/>
                </a:cubicBezTo>
                <a:cubicBezTo>
                  <a:pt x="47" y="13250"/>
                  <a:pt x="876" y="11321"/>
                  <a:pt x="2415" y="10981"/>
                </a:cubicBezTo>
                <a:cubicBezTo>
                  <a:pt x="3955" y="10641"/>
                  <a:pt x="4926" y="9801"/>
                  <a:pt x="4926" y="9801"/>
                </a:cubicBezTo>
                <a:cubicBezTo>
                  <a:pt x="4926" y="9801"/>
                  <a:pt x="5968" y="8599"/>
                  <a:pt x="6205" y="7010"/>
                </a:cubicBezTo>
                <a:cubicBezTo>
                  <a:pt x="6442" y="5422"/>
                  <a:pt x="6844" y="3993"/>
                  <a:pt x="8147" y="3085"/>
                </a:cubicBezTo>
                <a:cubicBezTo>
                  <a:pt x="9450" y="2178"/>
                  <a:pt x="14210" y="0"/>
                  <a:pt x="14210" y="0"/>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88" name="组合 87"/>
          <p:cNvGrpSpPr/>
          <p:nvPr/>
        </p:nvGrpSpPr>
        <p:grpSpPr>
          <a:xfrm>
            <a:off x="4574171" y="1847263"/>
            <a:ext cx="3325228" cy="3525619"/>
            <a:chOff x="4045164" y="1630190"/>
            <a:chExt cx="3836095" cy="4067272"/>
          </a:xfrm>
          <a:solidFill>
            <a:schemeClr val="bg1">
              <a:lumMod val="65000"/>
            </a:schemeClr>
          </a:solidFill>
        </p:grpSpPr>
        <p:sp>
          <p:nvSpPr>
            <p:cNvPr id="22" name="AutoShape 30"/>
            <p:cNvSpPr/>
            <p:nvPr/>
          </p:nvSpPr>
          <p:spPr bwMode="auto">
            <a:xfrm>
              <a:off x="5369616" y="2359843"/>
              <a:ext cx="39733" cy="25286"/>
            </a:xfrm>
            <a:custGeom>
              <a:avLst/>
              <a:gdLst>
                <a:gd name="T0" fmla="*/ 26189 w 19789"/>
                <a:gd name="T1" fmla="*/ 16671 h 20412"/>
                <a:gd name="T2" fmla="*/ 26189 w 19789"/>
                <a:gd name="T3" fmla="*/ 16671 h 20412"/>
                <a:gd name="T4" fmla="*/ 26189 w 19789"/>
                <a:gd name="T5" fmla="*/ 16671 h 20412"/>
                <a:gd name="T6" fmla="*/ 26189 w 19789"/>
                <a:gd name="T7" fmla="*/ 16671 h 204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89" h="20412">
                  <a:moveTo>
                    <a:pt x="14544" y="20099"/>
                  </a:moveTo>
                  <a:lnTo>
                    <a:pt x="19788" y="8250"/>
                  </a:lnTo>
                  <a:lnTo>
                    <a:pt x="17566" y="0"/>
                  </a:lnTo>
                  <a:cubicBezTo>
                    <a:pt x="17566" y="0"/>
                    <a:pt x="10011" y="3751"/>
                    <a:pt x="8677" y="9000"/>
                  </a:cubicBezTo>
                  <a:cubicBezTo>
                    <a:pt x="7345" y="14250"/>
                    <a:pt x="6900" y="15750"/>
                    <a:pt x="3788" y="16500"/>
                  </a:cubicBezTo>
                  <a:cubicBezTo>
                    <a:pt x="677" y="17251"/>
                    <a:pt x="-1811" y="21600"/>
                    <a:pt x="1744" y="20099"/>
                  </a:cubicBezTo>
                  <a:cubicBezTo>
                    <a:pt x="5300" y="18601"/>
                    <a:pt x="11522" y="18450"/>
                    <a:pt x="14544" y="200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6" name="AutoShape 34"/>
            <p:cNvSpPr/>
            <p:nvPr/>
          </p:nvSpPr>
          <p:spPr bwMode="auto">
            <a:xfrm>
              <a:off x="5597181" y="2017893"/>
              <a:ext cx="479211" cy="636942"/>
            </a:xfrm>
            <a:custGeom>
              <a:avLst/>
              <a:gdLst>
                <a:gd name="T0" fmla="*/ 315863 w 21181"/>
                <a:gd name="T1" fmla="*/ 424854 h 21474"/>
                <a:gd name="T2" fmla="*/ 315863 w 21181"/>
                <a:gd name="T3" fmla="*/ 424854 h 21474"/>
                <a:gd name="T4" fmla="*/ 315863 w 21181"/>
                <a:gd name="T5" fmla="*/ 424854 h 21474"/>
                <a:gd name="T6" fmla="*/ 315863 w 21181"/>
                <a:gd name="T7" fmla="*/ 424854 h 214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1" h="21474">
                  <a:moveTo>
                    <a:pt x="6999" y="1024"/>
                  </a:moveTo>
                  <a:cubicBezTo>
                    <a:pt x="7254" y="1327"/>
                    <a:pt x="8606" y="1691"/>
                    <a:pt x="8606" y="1691"/>
                  </a:cubicBezTo>
                  <a:cubicBezTo>
                    <a:pt x="8606" y="1691"/>
                    <a:pt x="8996" y="1981"/>
                    <a:pt x="9036" y="1557"/>
                  </a:cubicBezTo>
                  <a:cubicBezTo>
                    <a:pt x="9075" y="1133"/>
                    <a:pt x="8908" y="491"/>
                    <a:pt x="8908" y="491"/>
                  </a:cubicBezTo>
                  <a:cubicBezTo>
                    <a:pt x="8908" y="491"/>
                    <a:pt x="10802" y="237"/>
                    <a:pt x="11518" y="55"/>
                  </a:cubicBezTo>
                  <a:cubicBezTo>
                    <a:pt x="12234" y="-126"/>
                    <a:pt x="12345" y="176"/>
                    <a:pt x="12823" y="358"/>
                  </a:cubicBezTo>
                  <a:cubicBezTo>
                    <a:pt x="13300" y="540"/>
                    <a:pt x="13809" y="588"/>
                    <a:pt x="13809" y="588"/>
                  </a:cubicBezTo>
                  <a:cubicBezTo>
                    <a:pt x="12425" y="964"/>
                    <a:pt x="11669" y="1176"/>
                    <a:pt x="12226" y="1267"/>
                  </a:cubicBezTo>
                  <a:cubicBezTo>
                    <a:pt x="12783" y="1358"/>
                    <a:pt x="13236" y="1557"/>
                    <a:pt x="13236" y="1557"/>
                  </a:cubicBezTo>
                  <a:cubicBezTo>
                    <a:pt x="13857" y="1206"/>
                    <a:pt x="16355" y="394"/>
                    <a:pt x="16419" y="831"/>
                  </a:cubicBezTo>
                  <a:cubicBezTo>
                    <a:pt x="16419" y="831"/>
                    <a:pt x="16323" y="1630"/>
                    <a:pt x="16562" y="1993"/>
                  </a:cubicBezTo>
                  <a:cubicBezTo>
                    <a:pt x="16801" y="2357"/>
                    <a:pt x="16864" y="2793"/>
                    <a:pt x="16864" y="4126"/>
                  </a:cubicBezTo>
                  <a:cubicBezTo>
                    <a:pt x="16864" y="4126"/>
                    <a:pt x="17517" y="4780"/>
                    <a:pt x="18074" y="4962"/>
                  </a:cubicBezTo>
                  <a:cubicBezTo>
                    <a:pt x="18630" y="5143"/>
                    <a:pt x="19267" y="5386"/>
                    <a:pt x="19267" y="5870"/>
                  </a:cubicBezTo>
                  <a:cubicBezTo>
                    <a:pt x="19267" y="6355"/>
                    <a:pt x="19585" y="6718"/>
                    <a:pt x="19983" y="7421"/>
                  </a:cubicBezTo>
                  <a:cubicBezTo>
                    <a:pt x="19983" y="7421"/>
                    <a:pt x="19506" y="7687"/>
                    <a:pt x="18869" y="7869"/>
                  </a:cubicBezTo>
                  <a:cubicBezTo>
                    <a:pt x="18233" y="8051"/>
                    <a:pt x="18519" y="8136"/>
                    <a:pt x="18837" y="8438"/>
                  </a:cubicBezTo>
                  <a:cubicBezTo>
                    <a:pt x="19155" y="8741"/>
                    <a:pt x="19887" y="8887"/>
                    <a:pt x="20365" y="9068"/>
                  </a:cubicBezTo>
                  <a:cubicBezTo>
                    <a:pt x="20842" y="9250"/>
                    <a:pt x="20619" y="9414"/>
                    <a:pt x="21057" y="9838"/>
                  </a:cubicBezTo>
                  <a:cubicBezTo>
                    <a:pt x="21495" y="10262"/>
                    <a:pt x="20659" y="9838"/>
                    <a:pt x="20261" y="9898"/>
                  </a:cubicBezTo>
                  <a:cubicBezTo>
                    <a:pt x="19864" y="9959"/>
                    <a:pt x="18988" y="9838"/>
                    <a:pt x="18750" y="9595"/>
                  </a:cubicBezTo>
                  <a:cubicBezTo>
                    <a:pt x="18511" y="9353"/>
                    <a:pt x="18312" y="9323"/>
                    <a:pt x="17692" y="9359"/>
                  </a:cubicBezTo>
                  <a:cubicBezTo>
                    <a:pt x="17835" y="9504"/>
                    <a:pt x="17954" y="10140"/>
                    <a:pt x="18193" y="10625"/>
                  </a:cubicBezTo>
                  <a:cubicBezTo>
                    <a:pt x="18432" y="11110"/>
                    <a:pt x="19426" y="10776"/>
                    <a:pt x="20142" y="10534"/>
                  </a:cubicBezTo>
                  <a:cubicBezTo>
                    <a:pt x="20858" y="10292"/>
                    <a:pt x="21041" y="10522"/>
                    <a:pt x="20739" y="10837"/>
                  </a:cubicBezTo>
                  <a:cubicBezTo>
                    <a:pt x="20436" y="11152"/>
                    <a:pt x="18829" y="12715"/>
                    <a:pt x="18829" y="12715"/>
                  </a:cubicBezTo>
                  <a:cubicBezTo>
                    <a:pt x="18829" y="12715"/>
                    <a:pt x="17835" y="13381"/>
                    <a:pt x="17437" y="13623"/>
                  </a:cubicBezTo>
                  <a:cubicBezTo>
                    <a:pt x="17039" y="13866"/>
                    <a:pt x="16204" y="14350"/>
                    <a:pt x="15846" y="14714"/>
                  </a:cubicBezTo>
                  <a:cubicBezTo>
                    <a:pt x="15488" y="15077"/>
                    <a:pt x="14891" y="15592"/>
                    <a:pt x="14334" y="15834"/>
                  </a:cubicBezTo>
                  <a:cubicBezTo>
                    <a:pt x="13777" y="16077"/>
                    <a:pt x="13300" y="16349"/>
                    <a:pt x="13061" y="16894"/>
                  </a:cubicBezTo>
                  <a:cubicBezTo>
                    <a:pt x="12823" y="17439"/>
                    <a:pt x="11629" y="18227"/>
                    <a:pt x="11152" y="18409"/>
                  </a:cubicBezTo>
                  <a:cubicBezTo>
                    <a:pt x="10675" y="18590"/>
                    <a:pt x="10889" y="19129"/>
                    <a:pt x="11327" y="19584"/>
                  </a:cubicBezTo>
                  <a:cubicBezTo>
                    <a:pt x="11311" y="20286"/>
                    <a:pt x="11279" y="20662"/>
                    <a:pt x="10881" y="20844"/>
                  </a:cubicBezTo>
                  <a:cubicBezTo>
                    <a:pt x="10484" y="21025"/>
                    <a:pt x="9418" y="21474"/>
                    <a:pt x="9418" y="21474"/>
                  </a:cubicBezTo>
                  <a:cubicBezTo>
                    <a:pt x="8566" y="21074"/>
                    <a:pt x="7214" y="20498"/>
                    <a:pt x="6896" y="20317"/>
                  </a:cubicBezTo>
                  <a:cubicBezTo>
                    <a:pt x="6577" y="20135"/>
                    <a:pt x="5861" y="19893"/>
                    <a:pt x="5662" y="19469"/>
                  </a:cubicBezTo>
                  <a:cubicBezTo>
                    <a:pt x="5464" y="19045"/>
                    <a:pt x="5543" y="18621"/>
                    <a:pt x="4827" y="18015"/>
                  </a:cubicBezTo>
                  <a:cubicBezTo>
                    <a:pt x="4111" y="17409"/>
                    <a:pt x="4032" y="16894"/>
                    <a:pt x="4111" y="16470"/>
                  </a:cubicBezTo>
                  <a:cubicBezTo>
                    <a:pt x="4191" y="16046"/>
                    <a:pt x="3753" y="15077"/>
                    <a:pt x="3689" y="15029"/>
                  </a:cubicBezTo>
                  <a:cubicBezTo>
                    <a:pt x="3626" y="14980"/>
                    <a:pt x="3753" y="14653"/>
                    <a:pt x="3872" y="14169"/>
                  </a:cubicBezTo>
                  <a:cubicBezTo>
                    <a:pt x="3992" y="13684"/>
                    <a:pt x="4111" y="13109"/>
                    <a:pt x="4469" y="12987"/>
                  </a:cubicBezTo>
                  <a:cubicBezTo>
                    <a:pt x="4827" y="12866"/>
                    <a:pt x="6172" y="12218"/>
                    <a:pt x="6172" y="12218"/>
                  </a:cubicBezTo>
                  <a:cubicBezTo>
                    <a:pt x="6219" y="11382"/>
                    <a:pt x="5726" y="10607"/>
                    <a:pt x="5726" y="10183"/>
                  </a:cubicBezTo>
                  <a:cubicBezTo>
                    <a:pt x="4390" y="10231"/>
                    <a:pt x="4032" y="10171"/>
                    <a:pt x="4151" y="9686"/>
                  </a:cubicBezTo>
                  <a:cubicBezTo>
                    <a:pt x="4270" y="9202"/>
                    <a:pt x="4644" y="8729"/>
                    <a:pt x="4644" y="8729"/>
                  </a:cubicBezTo>
                  <a:cubicBezTo>
                    <a:pt x="4151" y="7808"/>
                    <a:pt x="4405" y="7578"/>
                    <a:pt x="4071" y="6900"/>
                  </a:cubicBezTo>
                  <a:cubicBezTo>
                    <a:pt x="3737" y="6221"/>
                    <a:pt x="3562" y="6015"/>
                    <a:pt x="2957" y="5749"/>
                  </a:cubicBezTo>
                  <a:cubicBezTo>
                    <a:pt x="2353" y="5482"/>
                    <a:pt x="698" y="5579"/>
                    <a:pt x="698" y="5579"/>
                  </a:cubicBezTo>
                  <a:cubicBezTo>
                    <a:pt x="189" y="5095"/>
                    <a:pt x="-66" y="4962"/>
                    <a:pt x="14" y="4477"/>
                  </a:cubicBezTo>
                  <a:cubicBezTo>
                    <a:pt x="93" y="3992"/>
                    <a:pt x="-105" y="3417"/>
                    <a:pt x="1128" y="3387"/>
                  </a:cubicBezTo>
                  <a:cubicBezTo>
                    <a:pt x="2361" y="3356"/>
                    <a:pt x="2926" y="3157"/>
                    <a:pt x="2926" y="3157"/>
                  </a:cubicBezTo>
                  <a:cubicBezTo>
                    <a:pt x="3475" y="2811"/>
                    <a:pt x="4071" y="2478"/>
                    <a:pt x="4071" y="2478"/>
                  </a:cubicBezTo>
                  <a:cubicBezTo>
                    <a:pt x="3180" y="2187"/>
                    <a:pt x="3236" y="2206"/>
                    <a:pt x="3713" y="2024"/>
                  </a:cubicBezTo>
                  <a:cubicBezTo>
                    <a:pt x="4191" y="1842"/>
                    <a:pt x="6999" y="1024"/>
                    <a:pt x="6999" y="1024"/>
                  </a:cubicBezTo>
                  <a:cubicBezTo>
                    <a:pt x="6999" y="1024"/>
                    <a:pt x="6999" y="1024"/>
                    <a:pt x="6999" y="102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4" name="AutoShape 40"/>
            <p:cNvSpPr/>
            <p:nvPr/>
          </p:nvSpPr>
          <p:spPr bwMode="auto">
            <a:xfrm>
              <a:off x="5369616" y="2132278"/>
              <a:ext cx="24081" cy="16857"/>
            </a:xfrm>
            <a:custGeom>
              <a:avLst/>
              <a:gdLst>
                <a:gd name="T0" fmla="*/ 15874 w 21600"/>
                <a:gd name="T1" fmla="*/ 15120 h 18301"/>
                <a:gd name="T2" fmla="*/ 15874 w 21600"/>
                <a:gd name="T3" fmla="*/ 15120 h 18301"/>
                <a:gd name="T4" fmla="*/ 15874 w 21600"/>
                <a:gd name="T5" fmla="*/ 15120 h 18301"/>
                <a:gd name="T6" fmla="*/ 15874 w 21600"/>
                <a:gd name="T7" fmla="*/ 15120 h 183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301">
                  <a:moveTo>
                    <a:pt x="0" y="18300"/>
                  </a:moveTo>
                  <a:lnTo>
                    <a:pt x="21600" y="2396"/>
                  </a:lnTo>
                  <a:cubicBezTo>
                    <a:pt x="21600" y="2396"/>
                    <a:pt x="14086" y="4555"/>
                    <a:pt x="10174" y="628"/>
                  </a:cubicBezTo>
                  <a:cubicBezTo>
                    <a:pt x="6260" y="-3299"/>
                    <a:pt x="939" y="12214"/>
                    <a:pt x="0" y="183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6" name="AutoShape 42"/>
            <p:cNvSpPr/>
            <p:nvPr/>
          </p:nvSpPr>
          <p:spPr bwMode="auto">
            <a:xfrm>
              <a:off x="5369616" y="2017893"/>
              <a:ext cx="27693" cy="9632"/>
            </a:xfrm>
            <a:custGeom>
              <a:avLst/>
              <a:gdLst>
                <a:gd name="T0" fmla="*/ 18253 w 17253"/>
                <a:gd name="T1" fmla="*/ 9325 h 16444"/>
                <a:gd name="T2" fmla="*/ 18253 w 17253"/>
                <a:gd name="T3" fmla="*/ 9325 h 16444"/>
                <a:gd name="T4" fmla="*/ 18253 w 17253"/>
                <a:gd name="T5" fmla="*/ 9325 h 16444"/>
                <a:gd name="T6" fmla="*/ 18253 w 17253"/>
                <a:gd name="T7" fmla="*/ 9325 h 164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253" h="16444">
                  <a:moveTo>
                    <a:pt x="17253" y="16205"/>
                  </a:moveTo>
                  <a:cubicBezTo>
                    <a:pt x="10893" y="-150"/>
                    <a:pt x="15937" y="-3851"/>
                    <a:pt x="9358" y="3862"/>
                  </a:cubicBezTo>
                  <a:cubicBezTo>
                    <a:pt x="2779" y="11575"/>
                    <a:pt x="-4347" y="17748"/>
                    <a:pt x="3327" y="16205"/>
                  </a:cubicBezTo>
                  <a:cubicBezTo>
                    <a:pt x="11003" y="14661"/>
                    <a:pt x="17253" y="16205"/>
                    <a:pt x="17253" y="1620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8" name="AutoShape 44"/>
            <p:cNvSpPr/>
            <p:nvPr/>
          </p:nvSpPr>
          <p:spPr bwMode="auto">
            <a:xfrm>
              <a:off x="5346739" y="2086524"/>
              <a:ext cx="56591" cy="37325"/>
            </a:xfrm>
            <a:custGeom>
              <a:avLst/>
              <a:gdLst>
                <a:gd name="T0" fmla="*/ 37303 w 17730"/>
                <a:gd name="T1" fmla="*/ 26978 h 20607"/>
                <a:gd name="T2" fmla="*/ 37303 w 17730"/>
                <a:gd name="T3" fmla="*/ 26978 h 20607"/>
                <a:gd name="T4" fmla="*/ 37303 w 17730"/>
                <a:gd name="T5" fmla="*/ 26978 h 20607"/>
                <a:gd name="T6" fmla="*/ 37303 w 17730"/>
                <a:gd name="T7" fmla="*/ 26978 h 2060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730" h="20607">
                  <a:moveTo>
                    <a:pt x="13811" y="12607"/>
                  </a:moveTo>
                  <a:cubicBezTo>
                    <a:pt x="15784" y="9607"/>
                    <a:pt x="20353" y="5207"/>
                    <a:pt x="15728" y="2507"/>
                  </a:cubicBezTo>
                  <a:cubicBezTo>
                    <a:pt x="11103" y="-193"/>
                    <a:pt x="12062" y="-993"/>
                    <a:pt x="8960" y="1507"/>
                  </a:cubicBezTo>
                  <a:cubicBezTo>
                    <a:pt x="5858" y="4006"/>
                    <a:pt x="2079" y="6206"/>
                    <a:pt x="2079" y="6206"/>
                  </a:cubicBezTo>
                  <a:cubicBezTo>
                    <a:pt x="1347" y="11507"/>
                    <a:pt x="-1247" y="15607"/>
                    <a:pt x="726" y="16607"/>
                  </a:cubicBezTo>
                  <a:cubicBezTo>
                    <a:pt x="2700" y="17606"/>
                    <a:pt x="6141" y="20607"/>
                    <a:pt x="6141" y="20607"/>
                  </a:cubicBezTo>
                  <a:cubicBezTo>
                    <a:pt x="8114" y="15506"/>
                    <a:pt x="13811" y="12607"/>
                    <a:pt x="13811" y="1260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5" name="AutoShape 51"/>
            <p:cNvSpPr/>
            <p:nvPr/>
          </p:nvSpPr>
          <p:spPr bwMode="auto">
            <a:xfrm>
              <a:off x="6099269" y="1995017"/>
              <a:ext cx="54182" cy="28897"/>
            </a:xfrm>
            <a:custGeom>
              <a:avLst/>
              <a:gdLst>
                <a:gd name="T0" fmla="*/ 35713 w 19617"/>
                <a:gd name="T1" fmla="*/ 27694 h 15675"/>
                <a:gd name="T2" fmla="*/ 35713 w 19617"/>
                <a:gd name="T3" fmla="*/ 27694 h 15675"/>
                <a:gd name="T4" fmla="*/ 35713 w 19617"/>
                <a:gd name="T5" fmla="*/ 27694 h 15675"/>
                <a:gd name="T6" fmla="*/ 35713 w 19617"/>
                <a:gd name="T7" fmla="*/ 27694 h 156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17" h="15675">
                  <a:moveTo>
                    <a:pt x="13039" y="4751"/>
                  </a:moveTo>
                  <a:cubicBezTo>
                    <a:pt x="13039" y="4751"/>
                    <a:pt x="13205" y="5815"/>
                    <a:pt x="13039" y="4751"/>
                  </a:cubicBezTo>
                  <a:cubicBezTo>
                    <a:pt x="11750" y="-3556"/>
                    <a:pt x="9170" y="744"/>
                    <a:pt x="4335" y="4751"/>
                  </a:cubicBezTo>
                  <a:cubicBezTo>
                    <a:pt x="-500" y="8758"/>
                    <a:pt x="-1983" y="18044"/>
                    <a:pt x="3497" y="15112"/>
                  </a:cubicBezTo>
                  <a:cubicBezTo>
                    <a:pt x="8977" y="12180"/>
                    <a:pt x="17359" y="11104"/>
                    <a:pt x="19616" y="12082"/>
                  </a:cubicBezTo>
                  <a:cubicBezTo>
                    <a:pt x="19616" y="12082"/>
                    <a:pt x="13039" y="4751"/>
                    <a:pt x="13039" y="475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2" name="AutoShape 58"/>
            <p:cNvSpPr/>
            <p:nvPr/>
          </p:nvSpPr>
          <p:spPr bwMode="auto">
            <a:xfrm>
              <a:off x="6007761" y="1790329"/>
              <a:ext cx="34917" cy="12040"/>
            </a:xfrm>
            <a:custGeom>
              <a:avLst/>
              <a:gdLst>
                <a:gd name="T0" fmla="*/ 23016 w 14956"/>
                <a:gd name="T1" fmla="*/ 7938 h 20443"/>
                <a:gd name="T2" fmla="*/ 23016 w 14956"/>
                <a:gd name="T3" fmla="*/ 7938 h 20443"/>
                <a:gd name="T4" fmla="*/ 23016 w 14956"/>
                <a:gd name="T5" fmla="*/ 7938 h 20443"/>
                <a:gd name="T6" fmla="*/ 23016 w 14956"/>
                <a:gd name="T7" fmla="*/ 7938 h 204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956" h="20443">
                  <a:moveTo>
                    <a:pt x="5050" y="0"/>
                  </a:moveTo>
                  <a:cubicBezTo>
                    <a:pt x="10450" y="2880"/>
                    <a:pt x="19168" y="15841"/>
                    <a:pt x="12610" y="18722"/>
                  </a:cubicBezTo>
                  <a:cubicBezTo>
                    <a:pt x="6053" y="21600"/>
                    <a:pt x="-2432" y="21600"/>
                    <a:pt x="653" y="12960"/>
                  </a:cubicBezTo>
                  <a:cubicBezTo>
                    <a:pt x="3739" y="4321"/>
                    <a:pt x="5050" y="0"/>
                    <a:pt x="5050"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87" name="组合 86"/>
            <p:cNvGrpSpPr/>
            <p:nvPr/>
          </p:nvGrpSpPr>
          <p:grpSpPr>
            <a:xfrm>
              <a:off x="4045164" y="1630190"/>
              <a:ext cx="3836095" cy="4067272"/>
              <a:chOff x="4045164" y="1630190"/>
              <a:chExt cx="3836095" cy="4067272"/>
            </a:xfrm>
            <a:grpFill/>
          </p:grpSpPr>
          <p:sp>
            <p:nvSpPr>
              <p:cNvPr id="11" name="AutoShape 19"/>
              <p:cNvSpPr/>
              <p:nvPr/>
            </p:nvSpPr>
            <p:spPr bwMode="auto">
              <a:xfrm>
                <a:off x="4570129" y="4208056"/>
                <a:ext cx="1590546" cy="1489406"/>
              </a:xfrm>
              <a:custGeom>
                <a:avLst/>
                <a:gdLst>
                  <a:gd name="T0" fmla="*/ 1048430 w 21510"/>
                  <a:gd name="T1" fmla="*/ 988009 h 21533"/>
                  <a:gd name="T2" fmla="*/ 1048430 w 21510"/>
                  <a:gd name="T3" fmla="*/ 988009 h 21533"/>
                  <a:gd name="T4" fmla="*/ 1048430 w 21510"/>
                  <a:gd name="T5" fmla="*/ 988009 h 21533"/>
                  <a:gd name="T6" fmla="*/ 1048430 w 21510"/>
                  <a:gd name="T7" fmla="*/ 988009 h 215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10" h="21533">
                    <a:moveTo>
                      <a:pt x="9639" y="21533"/>
                    </a:moveTo>
                    <a:cubicBezTo>
                      <a:pt x="9809" y="21428"/>
                      <a:pt x="10060" y="21452"/>
                      <a:pt x="9950" y="21283"/>
                    </a:cubicBezTo>
                    <a:cubicBezTo>
                      <a:pt x="9841" y="21114"/>
                      <a:pt x="9700" y="20880"/>
                      <a:pt x="9700" y="20880"/>
                    </a:cubicBezTo>
                    <a:cubicBezTo>
                      <a:pt x="9620" y="20742"/>
                      <a:pt x="9700" y="20659"/>
                      <a:pt x="9749" y="20685"/>
                    </a:cubicBezTo>
                    <a:cubicBezTo>
                      <a:pt x="9797" y="20711"/>
                      <a:pt x="9870" y="20646"/>
                      <a:pt x="9919" y="20620"/>
                    </a:cubicBezTo>
                    <a:cubicBezTo>
                      <a:pt x="9967" y="20594"/>
                      <a:pt x="10113" y="20542"/>
                      <a:pt x="10162" y="20555"/>
                    </a:cubicBezTo>
                    <a:cubicBezTo>
                      <a:pt x="10211" y="20568"/>
                      <a:pt x="10262" y="20472"/>
                      <a:pt x="10262" y="20472"/>
                    </a:cubicBezTo>
                    <a:cubicBezTo>
                      <a:pt x="10186" y="20373"/>
                      <a:pt x="10126" y="20295"/>
                      <a:pt x="10138" y="20217"/>
                    </a:cubicBezTo>
                    <a:cubicBezTo>
                      <a:pt x="10150" y="20139"/>
                      <a:pt x="10126" y="20056"/>
                      <a:pt x="10126" y="20056"/>
                    </a:cubicBezTo>
                    <a:cubicBezTo>
                      <a:pt x="10235" y="20126"/>
                      <a:pt x="10308" y="20139"/>
                      <a:pt x="10417" y="20087"/>
                    </a:cubicBezTo>
                    <a:cubicBezTo>
                      <a:pt x="10527" y="20035"/>
                      <a:pt x="10612" y="20100"/>
                      <a:pt x="10672" y="20113"/>
                    </a:cubicBezTo>
                    <a:cubicBezTo>
                      <a:pt x="10733" y="20126"/>
                      <a:pt x="11110" y="20230"/>
                      <a:pt x="11207" y="20165"/>
                    </a:cubicBezTo>
                    <a:cubicBezTo>
                      <a:pt x="11305" y="20100"/>
                      <a:pt x="11553" y="20274"/>
                      <a:pt x="11662" y="20222"/>
                    </a:cubicBezTo>
                    <a:cubicBezTo>
                      <a:pt x="11771" y="20170"/>
                      <a:pt x="11662" y="20222"/>
                      <a:pt x="11662" y="20222"/>
                    </a:cubicBezTo>
                    <a:cubicBezTo>
                      <a:pt x="11662" y="20222"/>
                      <a:pt x="12039" y="20105"/>
                      <a:pt x="12051" y="20014"/>
                    </a:cubicBezTo>
                    <a:cubicBezTo>
                      <a:pt x="12063" y="19924"/>
                      <a:pt x="12010" y="19905"/>
                      <a:pt x="11864" y="19840"/>
                    </a:cubicBezTo>
                    <a:cubicBezTo>
                      <a:pt x="11718" y="19775"/>
                      <a:pt x="11560" y="19567"/>
                      <a:pt x="11523" y="19489"/>
                    </a:cubicBezTo>
                    <a:cubicBezTo>
                      <a:pt x="11487" y="19411"/>
                      <a:pt x="11256" y="19372"/>
                      <a:pt x="11215" y="19245"/>
                    </a:cubicBezTo>
                    <a:cubicBezTo>
                      <a:pt x="11187" y="19159"/>
                      <a:pt x="11256" y="19178"/>
                      <a:pt x="11329" y="19269"/>
                    </a:cubicBezTo>
                    <a:cubicBezTo>
                      <a:pt x="11475" y="19230"/>
                      <a:pt x="11523" y="19243"/>
                      <a:pt x="11572" y="19295"/>
                    </a:cubicBezTo>
                    <a:cubicBezTo>
                      <a:pt x="11621" y="19346"/>
                      <a:pt x="11803" y="19411"/>
                      <a:pt x="11864" y="19411"/>
                    </a:cubicBezTo>
                    <a:cubicBezTo>
                      <a:pt x="11924" y="19411"/>
                      <a:pt x="12216" y="19502"/>
                      <a:pt x="12216" y="19502"/>
                    </a:cubicBezTo>
                    <a:cubicBezTo>
                      <a:pt x="12289" y="19580"/>
                      <a:pt x="12629" y="19671"/>
                      <a:pt x="12775" y="19580"/>
                    </a:cubicBezTo>
                    <a:cubicBezTo>
                      <a:pt x="12921" y="19489"/>
                      <a:pt x="13249" y="19308"/>
                      <a:pt x="13371" y="19282"/>
                    </a:cubicBezTo>
                    <a:cubicBezTo>
                      <a:pt x="13493" y="19256"/>
                      <a:pt x="13614" y="19126"/>
                      <a:pt x="13651" y="19087"/>
                    </a:cubicBezTo>
                    <a:cubicBezTo>
                      <a:pt x="13687" y="19048"/>
                      <a:pt x="13723" y="18996"/>
                      <a:pt x="13845" y="18957"/>
                    </a:cubicBezTo>
                    <a:cubicBezTo>
                      <a:pt x="13918" y="18840"/>
                      <a:pt x="13967" y="18788"/>
                      <a:pt x="14064" y="18801"/>
                    </a:cubicBezTo>
                    <a:cubicBezTo>
                      <a:pt x="14185" y="18723"/>
                      <a:pt x="14319" y="18710"/>
                      <a:pt x="14392" y="18580"/>
                    </a:cubicBezTo>
                    <a:cubicBezTo>
                      <a:pt x="14465" y="18450"/>
                      <a:pt x="14635" y="18372"/>
                      <a:pt x="14757" y="18359"/>
                    </a:cubicBezTo>
                    <a:lnTo>
                      <a:pt x="15046" y="18122"/>
                    </a:lnTo>
                    <a:cubicBezTo>
                      <a:pt x="15121" y="17917"/>
                      <a:pt x="15061" y="17956"/>
                      <a:pt x="15036" y="17878"/>
                    </a:cubicBezTo>
                    <a:cubicBezTo>
                      <a:pt x="15012" y="17800"/>
                      <a:pt x="14958" y="17589"/>
                      <a:pt x="15007" y="17498"/>
                    </a:cubicBezTo>
                    <a:cubicBezTo>
                      <a:pt x="15056" y="17407"/>
                      <a:pt x="15133" y="17358"/>
                      <a:pt x="15194" y="17332"/>
                    </a:cubicBezTo>
                    <a:cubicBezTo>
                      <a:pt x="15255" y="17306"/>
                      <a:pt x="15316" y="17244"/>
                      <a:pt x="15377" y="17166"/>
                    </a:cubicBezTo>
                    <a:cubicBezTo>
                      <a:pt x="15595" y="17111"/>
                      <a:pt x="15717" y="17085"/>
                      <a:pt x="15802" y="16994"/>
                    </a:cubicBezTo>
                    <a:cubicBezTo>
                      <a:pt x="15887" y="16903"/>
                      <a:pt x="16069" y="16877"/>
                      <a:pt x="16142" y="16851"/>
                    </a:cubicBezTo>
                    <a:cubicBezTo>
                      <a:pt x="16215" y="16825"/>
                      <a:pt x="16458" y="16734"/>
                      <a:pt x="16507" y="16708"/>
                    </a:cubicBezTo>
                    <a:cubicBezTo>
                      <a:pt x="16556" y="16682"/>
                      <a:pt x="16774" y="16565"/>
                      <a:pt x="16774" y="16565"/>
                    </a:cubicBezTo>
                    <a:cubicBezTo>
                      <a:pt x="16969" y="16630"/>
                      <a:pt x="17090" y="16591"/>
                      <a:pt x="17200" y="16539"/>
                    </a:cubicBezTo>
                    <a:cubicBezTo>
                      <a:pt x="17309" y="16487"/>
                      <a:pt x="17467" y="16461"/>
                      <a:pt x="17565" y="16526"/>
                    </a:cubicBezTo>
                    <a:cubicBezTo>
                      <a:pt x="17662" y="16591"/>
                      <a:pt x="17917" y="16500"/>
                      <a:pt x="17924" y="16500"/>
                    </a:cubicBezTo>
                    <a:cubicBezTo>
                      <a:pt x="18002" y="16383"/>
                      <a:pt x="18194" y="16256"/>
                      <a:pt x="18352" y="16230"/>
                    </a:cubicBezTo>
                    <a:cubicBezTo>
                      <a:pt x="18428" y="15993"/>
                      <a:pt x="18440" y="16006"/>
                      <a:pt x="18573" y="15928"/>
                    </a:cubicBezTo>
                    <a:cubicBezTo>
                      <a:pt x="18610" y="15746"/>
                      <a:pt x="18622" y="15733"/>
                      <a:pt x="18719" y="15643"/>
                    </a:cubicBezTo>
                    <a:cubicBezTo>
                      <a:pt x="18829" y="15461"/>
                      <a:pt x="18938" y="15123"/>
                      <a:pt x="19108" y="15019"/>
                    </a:cubicBezTo>
                    <a:cubicBezTo>
                      <a:pt x="19206" y="14863"/>
                      <a:pt x="19305" y="14712"/>
                      <a:pt x="19305" y="14712"/>
                    </a:cubicBezTo>
                    <a:cubicBezTo>
                      <a:pt x="19242" y="14447"/>
                      <a:pt x="19351" y="14265"/>
                      <a:pt x="19376" y="14148"/>
                    </a:cubicBezTo>
                    <a:cubicBezTo>
                      <a:pt x="19436" y="13979"/>
                      <a:pt x="19400" y="13914"/>
                      <a:pt x="19424" y="13771"/>
                    </a:cubicBezTo>
                    <a:cubicBezTo>
                      <a:pt x="19449" y="13628"/>
                      <a:pt x="19412" y="13641"/>
                      <a:pt x="19400" y="13498"/>
                    </a:cubicBezTo>
                    <a:cubicBezTo>
                      <a:pt x="19485" y="13355"/>
                      <a:pt x="19512" y="13199"/>
                      <a:pt x="19509" y="13134"/>
                    </a:cubicBezTo>
                    <a:cubicBezTo>
                      <a:pt x="19704" y="12978"/>
                      <a:pt x="20008" y="12731"/>
                      <a:pt x="20044" y="12627"/>
                    </a:cubicBezTo>
                    <a:cubicBezTo>
                      <a:pt x="20081" y="12523"/>
                      <a:pt x="20154" y="12432"/>
                      <a:pt x="20287" y="12315"/>
                    </a:cubicBezTo>
                    <a:cubicBezTo>
                      <a:pt x="20421" y="12198"/>
                      <a:pt x="20494" y="11991"/>
                      <a:pt x="20701" y="11913"/>
                    </a:cubicBezTo>
                    <a:cubicBezTo>
                      <a:pt x="20907" y="11835"/>
                      <a:pt x="21335" y="11385"/>
                      <a:pt x="21347" y="11281"/>
                    </a:cubicBezTo>
                    <a:cubicBezTo>
                      <a:pt x="21347" y="11281"/>
                      <a:pt x="21454" y="11016"/>
                      <a:pt x="21503" y="10496"/>
                    </a:cubicBezTo>
                    <a:cubicBezTo>
                      <a:pt x="21551" y="9976"/>
                      <a:pt x="21279" y="9701"/>
                      <a:pt x="21269" y="9721"/>
                    </a:cubicBezTo>
                    <a:cubicBezTo>
                      <a:pt x="21260" y="9742"/>
                      <a:pt x="20944" y="9638"/>
                      <a:pt x="20774" y="9690"/>
                    </a:cubicBezTo>
                    <a:cubicBezTo>
                      <a:pt x="20603" y="9742"/>
                      <a:pt x="20492" y="9667"/>
                      <a:pt x="20336" y="9573"/>
                    </a:cubicBezTo>
                    <a:cubicBezTo>
                      <a:pt x="20180" y="9480"/>
                      <a:pt x="19680" y="9144"/>
                      <a:pt x="19485" y="9027"/>
                    </a:cubicBezTo>
                    <a:cubicBezTo>
                      <a:pt x="19291" y="8910"/>
                      <a:pt x="19169" y="8832"/>
                      <a:pt x="18999" y="8884"/>
                    </a:cubicBezTo>
                    <a:cubicBezTo>
                      <a:pt x="18829" y="8936"/>
                      <a:pt x="18707" y="8949"/>
                      <a:pt x="18488" y="8819"/>
                    </a:cubicBezTo>
                    <a:cubicBezTo>
                      <a:pt x="18270" y="8689"/>
                      <a:pt x="17953" y="8702"/>
                      <a:pt x="17637" y="8702"/>
                    </a:cubicBezTo>
                    <a:cubicBezTo>
                      <a:pt x="17321" y="8702"/>
                      <a:pt x="17224" y="8611"/>
                      <a:pt x="17030" y="8468"/>
                    </a:cubicBezTo>
                    <a:cubicBezTo>
                      <a:pt x="16835" y="8326"/>
                      <a:pt x="16227" y="8157"/>
                      <a:pt x="15911" y="8027"/>
                    </a:cubicBezTo>
                    <a:cubicBezTo>
                      <a:pt x="15595" y="7897"/>
                      <a:pt x="15450" y="7886"/>
                      <a:pt x="15182" y="7912"/>
                    </a:cubicBezTo>
                    <a:cubicBezTo>
                      <a:pt x="14915" y="7938"/>
                      <a:pt x="14861" y="8235"/>
                      <a:pt x="14715" y="8391"/>
                    </a:cubicBezTo>
                    <a:cubicBezTo>
                      <a:pt x="14569" y="8546"/>
                      <a:pt x="14477" y="8572"/>
                      <a:pt x="14331" y="8546"/>
                    </a:cubicBezTo>
                    <a:cubicBezTo>
                      <a:pt x="14185" y="8520"/>
                      <a:pt x="14088" y="8494"/>
                      <a:pt x="13976" y="8266"/>
                    </a:cubicBezTo>
                    <a:cubicBezTo>
                      <a:pt x="13976" y="8266"/>
                      <a:pt x="14185" y="8313"/>
                      <a:pt x="14428" y="8274"/>
                    </a:cubicBezTo>
                    <a:cubicBezTo>
                      <a:pt x="14672" y="8235"/>
                      <a:pt x="14968" y="7746"/>
                      <a:pt x="14968" y="7746"/>
                    </a:cubicBezTo>
                    <a:cubicBezTo>
                      <a:pt x="14871" y="7798"/>
                      <a:pt x="14428" y="7611"/>
                      <a:pt x="14307" y="7559"/>
                    </a:cubicBezTo>
                    <a:cubicBezTo>
                      <a:pt x="14185" y="7507"/>
                      <a:pt x="14015" y="7247"/>
                      <a:pt x="13937" y="7684"/>
                    </a:cubicBezTo>
                    <a:cubicBezTo>
                      <a:pt x="13860" y="8120"/>
                      <a:pt x="13869" y="7871"/>
                      <a:pt x="13748" y="8092"/>
                    </a:cubicBezTo>
                    <a:cubicBezTo>
                      <a:pt x="13638" y="7975"/>
                      <a:pt x="13680" y="7886"/>
                      <a:pt x="13665" y="7787"/>
                    </a:cubicBezTo>
                    <a:cubicBezTo>
                      <a:pt x="13651" y="7689"/>
                      <a:pt x="13359" y="7663"/>
                      <a:pt x="13784" y="7403"/>
                    </a:cubicBezTo>
                    <a:cubicBezTo>
                      <a:pt x="13784" y="7403"/>
                      <a:pt x="14078" y="6966"/>
                      <a:pt x="14249" y="6810"/>
                    </a:cubicBezTo>
                    <a:cubicBezTo>
                      <a:pt x="14419" y="6654"/>
                      <a:pt x="14149" y="6571"/>
                      <a:pt x="14052" y="6441"/>
                    </a:cubicBezTo>
                    <a:cubicBezTo>
                      <a:pt x="13954" y="6311"/>
                      <a:pt x="13894" y="6155"/>
                      <a:pt x="13845" y="5947"/>
                    </a:cubicBezTo>
                    <a:cubicBezTo>
                      <a:pt x="13784" y="5726"/>
                      <a:pt x="13475" y="5607"/>
                      <a:pt x="13359" y="5544"/>
                    </a:cubicBezTo>
                    <a:cubicBezTo>
                      <a:pt x="13242" y="5482"/>
                      <a:pt x="13237" y="5453"/>
                      <a:pt x="12921" y="5261"/>
                    </a:cubicBezTo>
                    <a:cubicBezTo>
                      <a:pt x="12848" y="5131"/>
                      <a:pt x="12702" y="4907"/>
                      <a:pt x="12168" y="4791"/>
                    </a:cubicBezTo>
                    <a:cubicBezTo>
                      <a:pt x="11997" y="4583"/>
                      <a:pt x="11837" y="4653"/>
                      <a:pt x="11706" y="4622"/>
                    </a:cubicBezTo>
                    <a:cubicBezTo>
                      <a:pt x="11574" y="4590"/>
                      <a:pt x="11329" y="4635"/>
                      <a:pt x="11147" y="4596"/>
                    </a:cubicBezTo>
                    <a:cubicBezTo>
                      <a:pt x="10964" y="4557"/>
                      <a:pt x="10806" y="4585"/>
                      <a:pt x="10660" y="4596"/>
                    </a:cubicBezTo>
                    <a:cubicBezTo>
                      <a:pt x="10660" y="4596"/>
                      <a:pt x="10271" y="4388"/>
                      <a:pt x="10271" y="4102"/>
                    </a:cubicBezTo>
                    <a:cubicBezTo>
                      <a:pt x="10271" y="3816"/>
                      <a:pt x="10016" y="3686"/>
                      <a:pt x="9907" y="3608"/>
                    </a:cubicBezTo>
                    <a:cubicBezTo>
                      <a:pt x="9797" y="3530"/>
                      <a:pt x="9688" y="3361"/>
                      <a:pt x="9591" y="3270"/>
                    </a:cubicBezTo>
                    <a:cubicBezTo>
                      <a:pt x="9493" y="3179"/>
                      <a:pt x="9262" y="3114"/>
                      <a:pt x="9262" y="3114"/>
                    </a:cubicBezTo>
                    <a:cubicBezTo>
                      <a:pt x="9165" y="3088"/>
                      <a:pt x="9027" y="3091"/>
                      <a:pt x="8978" y="3026"/>
                    </a:cubicBezTo>
                    <a:cubicBezTo>
                      <a:pt x="8929" y="2961"/>
                      <a:pt x="8934" y="2776"/>
                      <a:pt x="9017" y="2610"/>
                    </a:cubicBezTo>
                    <a:cubicBezTo>
                      <a:pt x="9017" y="2610"/>
                      <a:pt x="8582" y="2295"/>
                      <a:pt x="8497" y="2282"/>
                    </a:cubicBezTo>
                    <a:cubicBezTo>
                      <a:pt x="8412" y="2269"/>
                      <a:pt x="8339" y="2178"/>
                      <a:pt x="8290" y="2087"/>
                    </a:cubicBezTo>
                    <a:cubicBezTo>
                      <a:pt x="8241" y="1996"/>
                      <a:pt x="8229" y="2048"/>
                      <a:pt x="8047" y="1970"/>
                    </a:cubicBezTo>
                    <a:cubicBezTo>
                      <a:pt x="7950" y="2022"/>
                      <a:pt x="7889" y="1970"/>
                      <a:pt x="7707" y="1944"/>
                    </a:cubicBezTo>
                    <a:cubicBezTo>
                      <a:pt x="7524" y="1918"/>
                      <a:pt x="7293" y="1879"/>
                      <a:pt x="7130" y="1903"/>
                    </a:cubicBezTo>
                    <a:cubicBezTo>
                      <a:pt x="7045" y="1812"/>
                      <a:pt x="6805" y="1635"/>
                      <a:pt x="6683" y="1570"/>
                    </a:cubicBezTo>
                    <a:cubicBezTo>
                      <a:pt x="6562" y="1505"/>
                      <a:pt x="6491" y="1593"/>
                      <a:pt x="6357" y="1515"/>
                    </a:cubicBezTo>
                    <a:cubicBezTo>
                      <a:pt x="6224" y="1437"/>
                      <a:pt x="6102" y="1437"/>
                      <a:pt x="5847" y="1445"/>
                    </a:cubicBezTo>
                    <a:cubicBezTo>
                      <a:pt x="5750" y="1354"/>
                      <a:pt x="5713" y="1230"/>
                      <a:pt x="5592" y="1217"/>
                    </a:cubicBezTo>
                    <a:cubicBezTo>
                      <a:pt x="5470" y="1204"/>
                      <a:pt x="5300" y="957"/>
                      <a:pt x="5190" y="814"/>
                    </a:cubicBezTo>
                    <a:cubicBezTo>
                      <a:pt x="5190" y="814"/>
                      <a:pt x="5032" y="723"/>
                      <a:pt x="4911" y="736"/>
                    </a:cubicBezTo>
                    <a:cubicBezTo>
                      <a:pt x="4972" y="892"/>
                      <a:pt x="4923" y="931"/>
                      <a:pt x="4887" y="1087"/>
                    </a:cubicBezTo>
                    <a:cubicBezTo>
                      <a:pt x="4789" y="1100"/>
                      <a:pt x="4777" y="1126"/>
                      <a:pt x="4680" y="1191"/>
                    </a:cubicBezTo>
                    <a:cubicBezTo>
                      <a:pt x="4583" y="1256"/>
                      <a:pt x="4534" y="1295"/>
                      <a:pt x="4279" y="1243"/>
                    </a:cubicBezTo>
                    <a:cubicBezTo>
                      <a:pt x="4169" y="1191"/>
                      <a:pt x="4169" y="1022"/>
                      <a:pt x="4157" y="970"/>
                    </a:cubicBezTo>
                    <a:cubicBezTo>
                      <a:pt x="4145" y="918"/>
                      <a:pt x="4388" y="346"/>
                      <a:pt x="4461" y="203"/>
                    </a:cubicBezTo>
                    <a:cubicBezTo>
                      <a:pt x="4534" y="60"/>
                      <a:pt x="4619" y="99"/>
                      <a:pt x="4522" y="21"/>
                    </a:cubicBezTo>
                    <a:cubicBezTo>
                      <a:pt x="4522" y="21"/>
                      <a:pt x="4519" y="-67"/>
                      <a:pt x="4349" y="114"/>
                    </a:cubicBezTo>
                    <a:cubicBezTo>
                      <a:pt x="4179" y="296"/>
                      <a:pt x="3853" y="229"/>
                      <a:pt x="3610" y="426"/>
                    </a:cubicBezTo>
                    <a:cubicBezTo>
                      <a:pt x="3337" y="649"/>
                      <a:pt x="2966" y="502"/>
                      <a:pt x="2723" y="541"/>
                    </a:cubicBezTo>
                    <a:cubicBezTo>
                      <a:pt x="2480" y="580"/>
                      <a:pt x="2579" y="551"/>
                      <a:pt x="2589" y="931"/>
                    </a:cubicBezTo>
                    <a:cubicBezTo>
                      <a:pt x="2589" y="931"/>
                      <a:pt x="2358" y="1074"/>
                      <a:pt x="2322" y="1165"/>
                    </a:cubicBezTo>
                    <a:cubicBezTo>
                      <a:pt x="2285" y="1256"/>
                      <a:pt x="1928" y="1250"/>
                      <a:pt x="1738" y="1219"/>
                    </a:cubicBezTo>
                    <a:cubicBezTo>
                      <a:pt x="1802" y="1562"/>
                      <a:pt x="1707" y="1578"/>
                      <a:pt x="1605" y="1697"/>
                    </a:cubicBezTo>
                    <a:cubicBezTo>
                      <a:pt x="1503" y="1817"/>
                      <a:pt x="1490" y="1778"/>
                      <a:pt x="1490" y="1778"/>
                    </a:cubicBezTo>
                    <a:cubicBezTo>
                      <a:pt x="1653" y="2238"/>
                      <a:pt x="1678" y="2178"/>
                      <a:pt x="1653" y="2412"/>
                    </a:cubicBezTo>
                    <a:cubicBezTo>
                      <a:pt x="1629" y="2646"/>
                      <a:pt x="1447" y="3270"/>
                      <a:pt x="1607" y="3462"/>
                    </a:cubicBezTo>
                    <a:cubicBezTo>
                      <a:pt x="1768" y="3655"/>
                      <a:pt x="1909" y="3634"/>
                      <a:pt x="1909" y="3634"/>
                    </a:cubicBezTo>
                    <a:cubicBezTo>
                      <a:pt x="1641" y="3972"/>
                      <a:pt x="1617" y="4086"/>
                      <a:pt x="1471" y="3982"/>
                    </a:cubicBezTo>
                    <a:cubicBezTo>
                      <a:pt x="1325" y="3878"/>
                      <a:pt x="1143" y="3912"/>
                      <a:pt x="1070" y="4193"/>
                    </a:cubicBezTo>
                    <a:cubicBezTo>
                      <a:pt x="997" y="4473"/>
                      <a:pt x="798" y="4549"/>
                      <a:pt x="632" y="4544"/>
                    </a:cubicBezTo>
                    <a:cubicBezTo>
                      <a:pt x="467" y="4538"/>
                      <a:pt x="353" y="4648"/>
                      <a:pt x="353" y="4856"/>
                    </a:cubicBezTo>
                    <a:cubicBezTo>
                      <a:pt x="353" y="5063"/>
                      <a:pt x="151" y="5043"/>
                      <a:pt x="187" y="5251"/>
                    </a:cubicBezTo>
                    <a:cubicBezTo>
                      <a:pt x="224" y="5459"/>
                      <a:pt x="207" y="5812"/>
                      <a:pt x="207" y="5812"/>
                    </a:cubicBezTo>
                    <a:cubicBezTo>
                      <a:pt x="421" y="6041"/>
                      <a:pt x="438" y="6124"/>
                      <a:pt x="413" y="6259"/>
                    </a:cubicBezTo>
                    <a:cubicBezTo>
                      <a:pt x="389" y="6394"/>
                      <a:pt x="401" y="6545"/>
                      <a:pt x="207" y="6545"/>
                    </a:cubicBezTo>
                    <a:cubicBezTo>
                      <a:pt x="12" y="6545"/>
                      <a:pt x="-48" y="6675"/>
                      <a:pt x="37" y="6831"/>
                    </a:cubicBezTo>
                    <a:cubicBezTo>
                      <a:pt x="122" y="6987"/>
                      <a:pt x="29" y="7197"/>
                      <a:pt x="187" y="7392"/>
                    </a:cubicBezTo>
                    <a:cubicBezTo>
                      <a:pt x="345" y="7587"/>
                      <a:pt x="863" y="8131"/>
                      <a:pt x="960" y="8339"/>
                    </a:cubicBezTo>
                    <a:cubicBezTo>
                      <a:pt x="1276" y="8780"/>
                      <a:pt x="1276" y="8819"/>
                      <a:pt x="1301" y="9027"/>
                    </a:cubicBezTo>
                    <a:cubicBezTo>
                      <a:pt x="1325" y="9235"/>
                      <a:pt x="1374" y="9248"/>
                      <a:pt x="1520" y="9482"/>
                    </a:cubicBezTo>
                    <a:cubicBezTo>
                      <a:pt x="1665" y="9716"/>
                      <a:pt x="1799" y="9833"/>
                      <a:pt x="1799" y="10041"/>
                    </a:cubicBezTo>
                    <a:cubicBezTo>
                      <a:pt x="1799" y="10249"/>
                      <a:pt x="1909" y="10392"/>
                      <a:pt x="2042" y="10548"/>
                    </a:cubicBezTo>
                    <a:cubicBezTo>
                      <a:pt x="2176" y="10704"/>
                      <a:pt x="2334" y="10977"/>
                      <a:pt x="2334" y="11133"/>
                    </a:cubicBezTo>
                    <a:cubicBezTo>
                      <a:pt x="2334" y="11215"/>
                      <a:pt x="2492" y="11406"/>
                      <a:pt x="2662" y="11601"/>
                    </a:cubicBezTo>
                    <a:cubicBezTo>
                      <a:pt x="2788" y="11745"/>
                      <a:pt x="2990" y="11757"/>
                      <a:pt x="3209" y="12017"/>
                    </a:cubicBezTo>
                    <a:cubicBezTo>
                      <a:pt x="3428" y="12276"/>
                      <a:pt x="3452" y="12315"/>
                      <a:pt x="3647" y="12367"/>
                    </a:cubicBezTo>
                    <a:cubicBezTo>
                      <a:pt x="3763" y="12399"/>
                      <a:pt x="3914" y="12523"/>
                      <a:pt x="4036" y="12692"/>
                    </a:cubicBezTo>
                    <a:cubicBezTo>
                      <a:pt x="4149" y="12849"/>
                      <a:pt x="4315" y="13004"/>
                      <a:pt x="4485" y="13056"/>
                    </a:cubicBezTo>
                    <a:cubicBezTo>
                      <a:pt x="4656" y="13108"/>
                      <a:pt x="4899" y="13303"/>
                      <a:pt x="4947" y="13433"/>
                    </a:cubicBezTo>
                    <a:cubicBezTo>
                      <a:pt x="4996" y="13563"/>
                      <a:pt x="5132" y="13619"/>
                      <a:pt x="5215" y="13849"/>
                    </a:cubicBezTo>
                    <a:cubicBezTo>
                      <a:pt x="5276" y="14018"/>
                      <a:pt x="5421" y="14109"/>
                      <a:pt x="5458" y="14395"/>
                    </a:cubicBezTo>
                    <a:cubicBezTo>
                      <a:pt x="5494" y="14681"/>
                      <a:pt x="5664" y="14863"/>
                      <a:pt x="5543" y="15071"/>
                    </a:cubicBezTo>
                    <a:cubicBezTo>
                      <a:pt x="5421" y="15279"/>
                      <a:pt x="5531" y="15435"/>
                      <a:pt x="5579" y="15695"/>
                    </a:cubicBezTo>
                    <a:cubicBezTo>
                      <a:pt x="5628" y="15954"/>
                      <a:pt x="5701" y="16266"/>
                      <a:pt x="5628" y="16422"/>
                    </a:cubicBezTo>
                    <a:cubicBezTo>
                      <a:pt x="5555" y="16578"/>
                      <a:pt x="5652" y="16981"/>
                      <a:pt x="5786" y="17293"/>
                    </a:cubicBezTo>
                    <a:cubicBezTo>
                      <a:pt x="5920" y="17605"/>
                      <a:pt x="6139" y="18205"/>
                      <a:pt x="6139" y="18205"/>
                    </a:cubicBezTo>
                    <a:cubicBezTo>
                      <a:pt x="6041" y="18476"/>
                      <a:pt x="5968" y="18788"/>
                      <a:pt x="5925" y="18850"/>
                    </a:cubicBezTo>
                    <a:cubicBezTo>
                      <a:pt x="6139" y="18996"/>
                      <a:pt x="6175" y="19113"/>
                      <a:pt x="6199" y="19269"/>
                    </a:cubicBezTo>
                    <a:cubicBezTo>
                      <a:pt x="6224" y="19424"/>
                      <a:pt x="6455" y="19593"/>
                      <a:pt x="6469" y="19661"/>
                    </a:cubicBezTo>
                    <a:cubicBezTo>
                      <a:pt x="6484" y="19729"/>
                      <a:pt x="6722" y="19822"/>
                      <a:pt x="7014" y="19848"/>
                    </a:cubicBezTo>
                    <a:cubicBezTo>
                      <a:pt x="7111" y="20202"/>
                      <a:pt x="7281" y="20399"/>
                      <a:pt x="7500" y="20529"/>
                    </a:cubicBezTo>
                    <a:cubicBezTo>
                      <a:pt x="7719" y="20659"/>
                      <a:pt x="7646" y="20594"/>
                      <a:pt x="7792" y="20789"/>
                    </a:cubicBezTo>
                    <a:cubicBezTo>
                      <a:pt x="7938" y="20984"/>
                      <a:pt x="8144" y="21088"/>
                      <a:pt x="8266" y="21088"/>
                    </a:cubicBezTo>
                    <a:cubicBezTo>
                      <a:pt x="8387" y="21088"/>
                      <a:pt x="8509" y="21049"/>
                      <a:pt x="8643" y="21153"/>
                    </a:cubicBezTo>
                    <a:cubicBezTo>
                      <a:pt x="8776" y="21257"/>
                      <a:pt x="8934" y="21348"/>
                      <a:pt x="9080" y="21348"/>
                    </a:cubicBezTo>
                    <a:cubicBezTo>
                      <a:pt x="9226" y="21348"/>
                      <a:pt x="9445" y="21465"/>
                      <a:pt x="9445" y="21465"/>
                    </a:cubicBezTo>
                    <a:cubicBezTo>
                      <a:pt x="9445" y="21465"/>
                      <a:pt x="9639" y="21533"/>
                      <a:pt x="9639" y="21533"/>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2" name="AutoShape 20"/>
              <p:cNvSpPr/>
              <p:nvPr/>
            </p:nvSpPr>
            <p:spPr bwMode="auto">
              <a:xfrm>
                <a:off x="4570129" y="3751721"/>
                <a:ext cx="284155" cy="180607"/>
              </a:xfrm>
              <a:custGeom>
                <a:avLst/>
                <a:gdLst>
                  <a:gd name="T0" fmla="*/ 187305 w 21600"/>
                  <a:gd name="T1" fmla="*/ 120720 h 21451"/>
                  <a:gd name="T2" fmla="*/ 187305 w 21600"/>
                  <a:gd name="T3" fmla="*/ 120720 h 21451"/>
                  <a:gd name="T4" fmla="*/ 187305 w 21600"/>
                  <a:gd name="T5" fmla="*/ 120720 h 21451"/>
                  <a:gd name="T6" fmla="*/ 187305 w 21600"/>
                  <a:gd name="T7" fmla="*/ 120720 h 214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451">
                    <a:moveTo>
                      <a:pt x="0" y="2403"/>
                    </a:moveTo>
                    <a:cubicBezTo>
                      <a:pt x="959" y="1116"/>
                      <a:pt x="2329" y="-42"/>
                      <a:pt x="2741" y="0"/>
                    </a:cubicBezTo>
                    <a:cubicBezTo>
                      <a:pt x="3152" y="44"/>
                      <a:pt x="3974" y="1138"/>
                      <a:pt x="5071" y="494"/>
                    </a:cubicBezTo>
                    <a:cubicBezTo>
                      <a:pt x="6167" y="-149"/>
                      <a:pt x="7263" y="923"/>
                      <a:pt x="8291" y="1888"/>
                    </a:cubicBezTo>
                    <a:cubicBezTo>
                      <a:pt x="9319" y="2853"/>
                      <a:pt x="13225" y="8967"/>
                      <a:pt x="14048" y="9610"/>
                    </a:cubicBezTo>
                    <a:cubicBezTo>
                      <a:pt x="14870" y="10254"/>
                      <a:pt x="17680" y="15294"/>
                      <a:pt x="17680" y="15294"/>
                    </a:cubicBezTo>
                    <a:cubicBezTo>
                      <a:pt x="17680" y="15294"/>
                      <a:pt x="18982" y="16796"/>
                      <a:pt x="19393" y="17976"/>
                    </a:cubicBezTo>
                    <a:cubicBezTo>
                      <a:pt x="21380" y="19692"/>
                      <a:pt x="21600" y="21451"/>
                      <a:pt x="21600" y="21451"/>
                    </a:cubicBezTo>
                    <a:cubicBezTo>
                      <a:pt x="19804" y="20979"/>
                      <a:pt x="17817" y="19584"/>
                      <a:pt x="16446" y="20013"/>
                    </a:cubicBezTo>
                    <a:cubicBezTo>
                      <a:pt x="15076" y="20443"/>
                      <a:pt x="12609" y="21107"/>
                      <a:pt x="13815" y="19392"/>
                    </a:cubicBezTo>
                    <a:cubicBezTo>
                      <a:pt x="15021" y="17675"/>
                      <a:pt x="16035" y="17547"/>
                      <a:pt x="16035" y="17547"/>
                    </a:cubicBezTo>
                    <a:cubicBezTo>
                      <a:pt x="15459" y="17332"/>
                      <a:pt x="13363" y="15831"/>
                      <a:pt x="13088" y="14115"/>
                    </a:cubicBezTo>
                    <a:cubicBezTo>
                      <a:pt x="12814" y="12399"/>
                      <a:pt x="13280" y="12077"/>
                      <a:pt x="12389" y="11326"/>
                    </a:cubicBezTo>
                    <a:cubicBezTo>
                      <a:pt x="11498" y="10575"/>
                      <a:pt x="8840" y="9074"/>
                      <a:pt x="8703" y="7572"/>
                    </a:cubicBezTo>
                    <a:cubicBezTo>
                      <a:pt x="8565" y="6071"/>
                      <a:pt x="7716" y="6371"/>
                      <a:pt x="6784" y="5642"/>
                    </a:cubicBezTo>
                    <a:cubicBezTo>
                      <a:pt x="5852" y="4913"/>
                      <a:pt x="4988" y="4762"/>
                      <a:pt x="4029" y="3476"/>
                    </a:cubicBezTo>
                    <a:cubicBezTo>
                      <a:pt x="3069" y="2189"/>
                      <a:pt x="2329" y="2103"/>
                      <a:pt x="1781" y="2532"/>
                    </a:cubicBezTo>
                    <a:cubicBezTo>
                      <a:pt x="1233" y="2961"/>
                      <a:pt x="0" y="2403"/>
                      <a:pt x="0" y="240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3" name="AutoShape 21"/>
              <p:cNvSpPr/>
              <p:nvPr/>
            </p:nvSpPr>
            <p:spPr bwMode="auto">
              <a:xfrm>
                <a:off x="4707390" y="3957614"/>
                <a:ext cx="55386" cy="33713"/>
              </a:xfrm>
              <a:custGeom>
                <a:avLst/>
                <a:gdLst>
                  <a:gd name="T0" fmla="*/ 36509 w 18430"/>
                  <a:gd name="T1" fmla="*/ 27756 h 18336"/>
                  <a:gd name="T2" fmla="*/ 36509 w 18430"/>
                  <a:gd name="T3" fmla="*/ 27756 h 18336"/>
                  <a:gd name="T4" fmla="*/ 36509 w 18430"/>
                  <a:gd name="T5" fmla="*/ 27756 h 18336"/>
                  <a:gd name="T6" fmla="*/ 36509 w 18430"/>
                  <a:gd name="T7" fmla="*/ 27756 h 18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430" h="18336">
                    <a:moveTo>
                      <a:pt x="1212" y="2519"/>
                    </a:moveTo>
                    <a:cubicBezTo>
                      <a:pt x="3848" y="5791"/>
                      <a:pt x="4484" y="5398"/>
                      <a:pt x="5079" y="7319"/>
                    </a:cubicBezTo>
                    <a:cubicBezTo>
                      <a:pt x="5674" y="9238"/>
                      <a:pt x="7518" y="15959"/>
                      <a:pt x="8947" y="16439"/>
                    </a:cubicBezTo>
                    <a:cubicBezTo>
                      <a:pt x="10374" y="16919"/>
                      <a:pt x="15611" y="17303"/>
                      <a:pt x="17277" y="17878"/>
                    </a:cubicBezTo>
                    <a:cubicBezTo>
                      <a:pt x="18944" y="18455"/>
                      <a:pt x="18765" y="19318"/>
                      <a:pt x="16980" y="14518"/>
                    </a:cubicBezTo>
                    <a:cubicBezTo>
                      <a:pt x="15195" y="9718"/>
                      <a:pt x="11922" y="4918"/>
                      <a:pt x="11803" y="4631"/>
                    </a:cubicBezTo>
                    <a:cubicBezTo>
                      <a:pt x="11684" y="4342"/>
                      <a:pt x="5674" y="2999"/>
                      <a:pt x="4781" y="2039"/>
                    </a:cubicBezTo>
                    <a:cubicBezTo>
                      <a:pt x="3889" y="1078"/>
                      <a:pt x="-2656" y="-2281"/>
                      <a:pt x="1212" y="251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4" name="AutoShape 22"/>
              <p:cNvSpPr/>
              <p:nvPr/>
            </p:nvSpPr>
            <p:spPr bwMode="auto">
              <a:xfrm>
                <a:off x="4844652" y="3957614"/>
                <a:ext cx="179402" cy="96324"/>
              </a:xfrm>
              <a:custGeom>
                <a:avLst/>
                <a:gdLst>
                  <a:gd name="T0" fmla="*/ 118256 w 21548"/>
                  <a:gd name="T1" fmla="*/ 65723 h 20498"/>
                  <a:gd name="T2" fmla="*/ 118256 w 21548"/>
                  <a:gd name="T3" fmla="*/ 65723 h 20498"/>
                  <a:gd name="T4" fmla="*/ 118256 w 21548"/>
                  <a:gd name="T5" fmla="*/ 65723 h 20498"/>
                  <a:gd name="T6" fmla="*/ 118256 w 21548"/>
                  <a:gd name="T7" fmla="*/ 65723 h 204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8" h="20498">
                    <a:moveTo>
                      <a:pt x="5152" y="10959"/>
                    </a:moveTo>
                    <a:cubicBezTo>
                      <a:pt x="5798" y="10959"/>
                      <a:pt x="6445" y="10959"/>
                      <a:pt x="5906" y="9233"/>
                    </a:cubicBezTo>
                    <a:cubicBezTo>
                      <a:pt x="5367" y="7507"/>
                      <a:pt x="5259" y="5396"/>
                      <a:pt x="4720" y="4629"/>
                    </a:cubicBezTo>
                    <a:cubicBezTo>
                      <a:pt x="4182" y="3862"/>
                      <a:pt x="3750" y="1177"/>
                      <a:pt x="3664" y="793"/>
                    </a:cubicBezTo>
                    <a:cubicBezTo>
                      <a:pt x="4936" y="-167"/>
                      <a:pt x="4936" y="-358"/>
                      <a:pt x="6014" y="793"/>
                    </a:cubicBezTo>
                    <a:cubicBezTo>
                      <a:pt x="7092" y="1944"/>
                      <a:pt x="7501" y="2481"/>
                      <a:pt x="8601" y="2519"/>
                    </a:cubicBezTo>
                    <a:cubicBezTo>
                      <a:pt x="9700" y="2558"/>
                      <a:pt x="10756" y="2327"/>
                      <a:pt x="11619" y="3478"/>
                    </a:cubicBezTo>
                    <a:cubicBezTo>
                      <a:pt x="12481" y="4629"/>
                      <a:pt x="13774" y="5972"/>
                      <a:pt x="15068" y="5780"/>
                    </a:cubicBezTo>
                    <a:cubicBezTo>
                      <a:pt x="16361" y="5588"/>
                      <a:pt x="17008" y="6356"/>
                      <a:pt x="17547" y="8466"/>
                    </a:cubicBezTo>
                    <a:cubicBezTo>
                      <a:pt x="18086" y="10576"/>
                      <a:pt x="18194" y="11919"/>
                      <a:pt x="18948" y="12494"/>
                    </a:cubicBezTo>
                    <a:cubicBezTo>
                      <a:pt x="19703" y="13070"/>
                      <a:pt x="21470" y="14681"/>
                      <a:pt x="21535" y="16331"/>
                    </a:cubicBezTo>
                    <a:cubicBezTo>
                      <a:pt x="21600" y="17981"/>
                      <a:pt x="21427" y="18633"/>
                      <a:pt x="20673" y="18249"/>
                    </a:cubicBezTo>
                    <a:cubicBezTo>
                      <a:pt x="19918" y="17866"/>
                      <a:pt x="16792" y="16714"/>
                      <a:pt x="16038" y="18825"/>
                    </a:cubicBezTo>
                    <a:cubicBezTo>
                      <a:pt x="13559" y="17673"/>
                      <a:pt x="13235" y="18441"/>
                      <a:pt x="11834" y="19400"/>
                    </a:cubicBezTo>
                    <a:cubicBezTo>
                      <a:pt x="10433" y="20359"/>
                      <a:pt x="10282" y="21241"/>
                      <a:pt x="9528" y="19515"/>
                    </a:cubicBezTo>
                    <a:cubicBezTo>
                      <a:pt x="8773" y="17789"/>
                      <a:pt x="8665" y="16446"/>
                      <a:pt x="8665" y="16446"/>
                    </a:cubicBezTo>
                    <a:cubicBezTo>
                      <a:pt x="6122" y="14412"/>
                      <a:pt x="5583" y="14988"/>
                      <a:pt x="4936" y="15372"/>
                    </a:cubicBezTo>
                    <a:cubicBezTo>
                      <a:pt x="4289" y="14220"/>
                      <a:pt x="3750" y="12878"/>
                      <a:pt x="2780" y="13645"/>
                    </a:cubicBezTo>
                    <a:cubicBezTo>
                      <a:pt x="1810" y="14412"/>
                      <a:pt x="1508" y="13722"/>
                      <a:pt x="1077" y="12763"/>
                    </a:cubicBezTo>
                    <a:cubicBezTo>
                      <a:pt x="646" y="11803"/>
                      <a:pt x="0" y="9540"/>
                      <a:pt x="0" y="9540"/>
                    </a:cubicBezTo>
                    <a:cubicBezTo>
                      <a:pt x="409" y="8466"/>
                      <a:pt x="1595" y="8082"/>
                      <a:pt x="1918" y="8849"/>
                    </a:cubicBezTo>
                    <a:cubicBezTo>
                      <a:pt x="2423" y="10048"/>
                      <a:pt x="2241" y="9617"/>
                      <a:pt x="2565" y="10000"/>
                    </a:cubicBezTo>
                    <a:cubicBezTo>
                      <a:pt x="2888" y="10384"/>
                      <a:pt x="5152" y="10959"/>
                      <a:pt x="5152" y="1095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5" name="AutoShape 23"/>
              <p:cNvSpPr/>
              <p:nvPr/>
            </p:nvSpPr>
            <p:spPr bwMode="auto">
              <a:xfrm>
                <a:off x="5049340" y="4049121"/>
                <a:ext cx="49366" cy="20468"/>
              </a:xfrm>
              <a:custGeom>
                <a:avLst/>
                <a:gdLst>
                  <a:gd name="T0" fmla="*/ 32538 w 21213"/>
                  <a:gd name="T1" fmla="*/ 14366 h 20151"/>
                  <a:gd name="T2" fmla="*/ 32538 w 21213"/>
                  <a:gd name="T3" fmla="*/ 14366 h 20151"/>
                  <a:gd name="T4" fmla="*/ 32538 w 21213"/>
                  <a:gd name="T5" fmla="*/ 14366 h 20151"/>
                  <a:gd name="T6" fmla="*/ 32538 w 21213"/>
                  <a:gd name="T7" fmla="*/ 14366 h 201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13" h="20151">
                    <a:moveTo>
                      <a:pt x="10609" y="4450"/>
                    </a:moveTo>
                    <a:cubicBezTo>
                      <a:pt x="7075" y="-651"/>
                      <a:pt x="4876" y="-142"/>
                      <a:pt x="2362" y="199"/>
                    </a:cubicBezTo>
                    <a:cubicBezTo>
                      <a:pt x="-151" y="541"/>
                      <a:pt x="-387" y="1050"/>
                      <a:pt x="399" y="4450"/>
                    </a:cubicBezTo>
                    <a:cubicBezTo>
                      <a:pt x="1184" y="7853"/>
                      <a:pt x="-387" y="18908"/>
                      <a:pt x="4718" y="16357"/>
                    </a:cubicBezTo>
                    <a:cubicBezTo>
                      <a:pt x="9824" y="13805"/>
                      <a:pt x="9038" y="19247"/>
                      <a:pt x="11787" y="20098"/>
                    </a:cubicBezTo>
                    <a:cubicBezTo>
                      <a:pt x="14536" y="20948"/>
                      <a:pt x="21212" y="11255"/>
                      <a:pt x="21212" y="11255"/>
                    </a:cubicBezTo>
                    <a:cubicBezTo>
                      <a:pt x="21212" y="11255"/>
                      <a:pt x="10609" y="4450"/>
                      <a:pt x="10609" y="445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7" name="AutoShape 25"/>
              <p:cNvSpPr/>
              <p:nvPr/>
            </p:nvSpPr>
            <p:spPr bwMode="auto">
              <a:xfrm>
                <a:off x="5346739" y="3044947"/>
                <a:ext cx="54182" cy="45754"/>
              </a:xfrm>
              <a:custGeom>
                <a:avLst/>
                <a:gdLst>
                  <a:gd name="T0" fmla="*/ 35715 w 20184"/>
                  <a:gd name="T1" fmla="*/ 30164 h 20437"/>
                  <a:gd name="T2" fmla="*/ 35715 w 20184"/>
                  <a:gd name="T3" fmla="*/ 30164 h 20437"/>
                  <a:gd name="T4" fmla="*/ 35715 w 20184"/>
                  <a:gd name="T5" fmla="*/ 30164 h 20437"/>
                  <a:gd name="T6" fmla="*/ 35715 w 20184"/>
                  <a:gd name="T7" fmla="*/ 30164 h 204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184" h="20437">
                    <a:moveTo>
                      <a:pt x="325" y="6240"/>
                    </a:moveTo>
                    <a:cubicBezTo>
                      <a:pt x="-666" y="13440"/>
                      <a:pt x="655" y="14400"/>
                      <a:pt x="3627" y="17599"/>
                    </a:cubicBezTo>
                    <a:cubicBezTo>
                      <a:pt x="6600" y="20799"/>
                      <a:pt x="10364" y="21600"/>
                      <a:pt x="15649" y="18400"/>
                    </a:cubicBezTo>
                    <a:cubicBezTo>
                      <a:pt x="20934" y="15200"/>
                      <a:pt x="20141" y="11200"/>
                      <a:pt x="20141" y="11200"/>
                    </a:cubicBezTo>
                    <a:cubicBezTo>
                      <a:pt x="15649" y="18400"/>
                      <a:pt x="10894" y="17599"/>
                      <a:pt x="9572" y="13599"/>
                    </a:cubicBezTo>
                    <a:cubicBezTo>
                      <a:pt x="8251" y="9599"/>
                      <a:pt x="2306" y="0"/>
                      <a:pt x="2306" y="0"/>
                    </a:cubicBezTo>
                    <a:lnTo>
                      <a:pt x="325" y="6240"/>
                    </a:ln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9" name="AutoShape 27"/>
              <p:cNvSpPr/>
              <p:nvPr/>
            </p:nvSpPr>
            <p:spPr bwMode="auto">
              <a:xfrm>
                <a:off x="4045164" y="1836083"/>
                <a:ext cx="1511079" cy="2509235"/>
              </a:xfrm>
              <a:custGeom>
                <a:avLst/>
                <a:gdLst>
                  <a:gd name="T0" fmla="*/ 996048 w 21524"/>
                  <a:gd name="T1" fmla="*/ 1659062 h 21550"/>
                  <a:gd name="T2" fmla="*/ 996048 w 21524"/>
                  <a:gd name="T3" fmla="*/ 1659062 h 21550"/>
                  <a:gd name="T4" fmla="*/ 996048 w 21524"/>
                  <a:gd name="T5" fmla="*/ 1659062 h 21550"/>
                  <a:gd name="T6" fmla="*/ 996048 w 21524"/>
                  <a:gd name="T7" fmla="*/ 1659062 h 21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4" h="21550">
                    <a:moveTo>
                      <a:pt x="10960" y="1586"/>
                    </a:moveTo>
                    <a:cubicBezTo>
                      <a:pt x="10960" y="1586"/>
                      <a:pt x="10732" y="1624"/>
                      <a:pt x="10591" y="1640"/>
                    </a:cubicBezTo>
                    <a:cubicBezTo>
                      <a:pt x="10450" y="1655"/>
                      <a:pt x="10350" y="1623"/>
                      <a:pt x="10324" y="1499"/>
                    </a:cubicBezTo>
                    <a:cubicBezTo>
                      <a:pt x="10299" y="1376"/>
                      <a:pt x="10099" y="1413"/>
                      <a:pt x="9648" y="1240"/>
                    </a:cubicBezTo>
                    <a:cubicBezTo>
                      <a:pt x="9648" y="1240"/>
                      <a:pt x="9663" y="1221"/>
                      <a:pt x="9812" y="1166"/>
                    </a:cubicBezTo>
                    <a:cubicBezTo>
                      <a:pt x="9960" y="1110"/>
                      <a:pt x="10309" y="1092"/>
                      <a:pt x="10488" y="1138"/>
                    </a:cubicBezTo>
                    <a:cubicBezTo>
                      <a:pt x="10668" y="1184"/>
                      <a:pt x="11042" y="938"/>
                      <a:pt x="11144" y="783"/>
                    </a:cubicBezTo>
                    <a:cubicBezTo>
                      <a:pt x="11247" y="629"/>
                      <a:pt x="11910" y="436"/>
                      <a:pt x="12269" y="451"/>
                    </a:cubicBezTo>
                    <a:cubicBezTo>
                      <a:pt x="12628" y="467"/>
                      <a:pt x="12436" y="444"/>
                      <a:pt x="12764" y="302"/>
                    </a:cubicBezTo>
                    <a:cubicBezTo>
                      <a:pt x="12764" y="302"/>
                      <a:pt x="12848" y="450"/>
                      <a:pt x="12989" y="512"/>
                    </a:cubicBezTo>
                    <a:cubicBezTo>
                      <a:pt x="13130" y="573"/>
                      <a:pt x="13473" y="478"/>
                      <a:pt x="13601" y="367"/>
                    </a:cubicBezTo>
                    <a:cubicBezTo>
                      <a:pt x="13730" y="255"/>
                      <a:pt x="13812" y="208"/>
                      <a:pt x="13952" y="154"/>
                    </a:cubicBezTo>
                    <a:cubicBezTo>
                      <a:pt x="14093" y="100"/>
                      <a:pt x="14644" y="-31"/>
                      <a:pt x="14629" y="6"/>
                    </a:cubicBezTo>
                    <a:cubicBezTo>
                      <a:pt x="14603" y="83"/>
                      <a:pt x="14670" y="137"/>
                      <a:pt x="14567" y="191"/>
                    </a:cubicBezTo>
                    <a:cubicBezTo>
                      <a:pt x="14465" y="245"/>
                      <a:pt x="14116" y="450"/>
                      <a:pt x="14116" y="450"/>
                    </a:cubicBezTo>
                    <a:lnTo>
                      <a:pt x="14665" y="382"/>
                    </a:lnTo>
                    <a:cubicBezTo>
                      <a:pt x="14793" y="212"/>
                      <a:pt x="14947" y="266"/>
                      <a:pt x="15100" y="220"/>
                    </a:cubicBezTo>
                    <a:cubicBezTo>
                      <a:pt x="15254" y="174"/>
                      <a:pt x="15526" y="178"/>
                      <a:pt x="15551" y="117"/>
                    </a:cubicBezTo>
                    <a:cubicBezTo>
                      <a:pt x="15941" y="191"/>
                      <a:pt x="15946" y="240"/>
                      <a:pt x="15997" y="320"/>
                    </a:cubicBezTo>
                    <a:cubicBezTo>
                      <a:pt x="16048" y="401"/>
                      <a:pt x="16048" y="521"/>
                      <a:pt x="15818" y="521"/>
                    </a:cubicBezTo>
                    <a:cubicBezTo>
                      <a:pt x="15587" y="521"/>
                      <a:pt x="15398" y="610"/>
                      <a:pt x="15346" y="672"/>
                    </a:cubicBezTo>
                    <a:cubicBezTo>
                      <a:pt x="15295" y="734"/>
                      <a:pt x="14995" y="992"/>
                      <a:pt x="14806" y="1130"/>
                    </a:cubicBezTo>
                    <a:cubicBezTo>
                      <a:pt x="14616" y="1269"/>
                      <a:pt x="14447" y="1331"/>
                      <a:pt x="14421" y="1439"/>
                    </a:cubicBezTo>
                    <a:cubicBezTo>
                      <a:pt x="14396" y="1547"/>
                      <a:pt x="14014" y="1758"/>
                      <a:pt x="14014" y="1758"/>
                    </a:cubicBezTo>
                    <a:lnTo>
                      <a:pt x="14101" y="1740"/>
                    </a:lnTo>
                    <a:cubicBezTo>
                      <a:pt x="14321" y="1697"/>
                      <a:pt x="14319" y="1670"/>
                      <a:pt x="14511" y="1740"/>
                    </a:cubicBezTo>
                    <a:cubicBezTo>
                      <a:pt x="14703" y="1809"/>
                      <a:pt x="15039" y="1882"/>
                      <a:pt x="15039" y="1882"/>
                    </a:cubicBezTo>
                    <a:cubicBezTo>
                      <a:pt x="15000" y="2190"/>
                      <a:pt x="14742" y="2527"/>
                      <a:pt x="14767" y="2681"/>
                    </a:cubicBezTo>
                    <a:cubicBezTo>
                      <a:pt x="14793" y="2835"/>
                      <a:pt x="14690" y="2894"/>
                      <a:pt x="14690" y="2894"/>
                    </a:cubicBezTo>
                    <a:cubicBezTo>
                      <a:pt x="14342" y="2906"/>
                      <a:pt x="14260" y="2943"/>
                      <a:pt x="14383" y="3036"/>
                    </a:cubicBezTo>
                    <a:cubicBezTo>
                      <a:pt x="14506" y="3129"/>
                      <a:pt x="14506" y="3129"/>
                      <a:pt x="14506" y="3129"/>
                    </a:cubicBezTo>
                    <a:cubicBezTo>
                      <a:pt x="14819" y="3152"/>
                      <a:pt x="15531" y="3203"/>
                      <a:pt x="15531" y="3203"/>
                    </a:cubicBezTo>
                    <a:cubicBezTo>
                      <a:pt x="15305" y="3329"/>
                      <a:pt x="15357" y="3406"/>
                      <a:pt x="15305" y="3425"/>
                    </a:cubicBezTo>
                    <a:cubicBezTo>
                      <a:pt x="15254" y="3443"/>
                      <a:pt x="15367" y="3622"/>
                      <a:pt x="15367" y="3622"/>
                    </a:cubicBezTo>
                    <a:cubicBezTo>
                      <a:pt x="15690" y="3622"/>
                      <a:pt x="16138" y="3746"/>
                      <a:pt x="16023" y="4042"/>
                    </a:cubicBezTo>
                    <a:cubicBezTo>
                      <a:pt x="16343" y="3931"/>
                      <a:pt x="16766" y="3892"/>
                      <a:pt x="16817" y="3815"/>
                    </a:cubicBezTo>
                    <a:cubicBezTo>
                      <a:pt x="16868" y="3738"/>
                      <a:pt x="17048" y="3684"/>
                      <a:pt x="17048" y="3684"/>
                    </a:cubicBezTo>
                    <a:cubicBezTo>
                      <a:pt x="16920" y="3561"/>
                      <a:pt x="16925" y="3462"/>
                      <a:pt x="16925" y="3462"/>
                    </a:cubicBezTo>
                    <a:cubicBezTo>
                      <a:pt x="17214" y="3399"/>
                      <a:pt x="17317" y="3375"/>
                      <a:pt x="17368" y="3314"/>
                    </a:cubicBezTo>
                    <a:cubicBezTo>
                      <a:pt x="17601" y="3153"/>
                      <a:pt x="17724" y="3270"/>
                      <a:pt x="17827" y="3178"/>
                    </a:cubicBezTo>
                    <a:cubicBezTo>
                      <a:pt x="17929" y="3085"/>
                      <a:pt x="18175" y="3005"/>
                      <a:pt x="18252" y="2928"/>
                    </a:cubicBezTo>
                    <a:cubicBezTo>
                      <a:pt x="18329" y="2851"/>
                      <a:pt x="18401" y="2746"/>
                      <a:pt x="18606" y="2808"/>
                    </a:cubicBezTo>
                    <a:cubicBezTo>
                      <a:pt x="18811" y="2869"/>
                      <a:pt x="18944" y="3036"/>
                      <a:pt x="18790" y="3020"/>
                    </a:cubicBezTo>
                    <a:cubicBezTo>
                      <a:pt x="18636" y="3005"/>
                      <a:pt x="18329" y="3098"/>
                      <a:pt x="18252" y="3144"/>
                    </a:cubicBezTo>
                    <a:cubicBezTo>
                      <a:pt x="18175" y="3190"/>
                      <a:pt x="17752" y="3206"/>
                      <a:pt x="17752" y="3267"/>
                    </a:cubicBezTo>
                    <a:cubicBezTo>
                      <a:pt x="17752" y="3329"/>
                      <a:pt x="17673" y="3647"/>
                      <a:pt x="17519" y="3647"/>
                    </a:cubicBezTo>
                    <a:cubicBezTo>
                      <a:pt x="17365" y="3647"/>
                      <a:pt x="17278" y="3777"/>
                      <a:pt x="17278" y="3777"/>
                    </a:cubicBezTo>
                    <a:lnTo>
                      <a:pt x="17048" y="4054"/>
                    </a:lnTo>
                    <a:cubicBezTo>
                      <a:pt x="17483" y="3931"/>
                      <a:pt x="17381" y="3954"/>
                      <a:pt x="17586" y="4000"/>
                    </a:cubicBezTo>
                    <a:cubicBezTo>
                      <a:pt x="17791" y="4047"/>
                      <a:pt x="18098" y="4020"/>
                      <a:pt x="18196" y="3943"/>
                    </a:cubicBezTo>
                    <a:cubicBezTo>
                      <a:pt x="18293" y="3866"/>
                      <a:pt x="18406" y="4008"/>
                      <a:pt x="18406" y="4008"/>
                    </a:cubicBezTo>
                    <a:cubicBezTo>
                      <a:pt x="18406" y="4008"/>
                      <a:pt x="18431" y="4085"/>
                      <a:pt x="18457" y="4193"/>
                    </a:cubicBezTo>
                    <a:cubicBezTo>
                      <a:pt x="18483" y="4301"/>
                      <a:pt x="18329" y="4494"/>
                      <a:pt x="18175" y="4525"/>
                    </a:cubicBezTo>
                    <a:cubicBezTo>
                      <a:pt x="18021" y="4556"/>
                      <a:pt x="17893" y="4625"/>
                      <a:pt x="17765" y="4702"/>
                    </a:cubicBezTo>
                    <a:cubicBezTo>
                      <a:pt x="17637" y="4779"/>
                      <a:pt x="17406" y="4779"/>
                      <a:pt x="17330" y="4687"/>
                    </a:cubicBezTo>
                    <a:cubicBezTo>
                      <a:pt x="17253" y="4594"/>
                      <a:pt x="16830" y="4479"/>
                      <a:pt x="16715" y="4563"/>
                    </a:cubicBezTo>
                    <a:cubicBezTo>
                      <a:pt x="16599" y="4648"/>
                      <a:pt x="16248" y="4721"/>
                      <a:pt x="16248" y="4721"/>
                    </a:cubicBezTo>
                    <a:cubicBezTo>
                      <a:pt x="16248" y="4721"/>
                      <a:pt x="16248" y="4520"/>
                      <a:pt x="16248" y="4721"/>
                    </a:cubicBezTo>
                    <a:cubicBezTo>
                      <a:pt x="16248" y="4921"/>
                      <a:pt x="16023" y="5029"/>
                      <a:pt x="16023" y="5029"/>
                    </a:cubicBezTo>
                    <a:cubicBezTo>
                      <a:pt x="15715" y="4943"/>
                      <a:pt x="15633" y="4952"/>
                      <a:pt x="15510" y="5011"/>
                    </a:cubicBezTo>
                    <a:cubicBezTo>
                      <a:pt x="15387" y="5070"/>
                      <a:pt x="15088" y="5080"/>
                      <a:pt x="15088" y="5080"/>
                    </a:cubicBezTo>
                    <a:cubicBezTo>
                      <a:pt x="15088" y="5080"/>
                      <a:pt x="14716" y="5156"/>
                      <a:pt x="14588" y="5264"/>
                    </a:cubicBezTo>
                    <a:cubicBezTo>
                      <a:pt x="14280" y="5289"/>
                      <a:pt x="14034" y="5301"/>
                      <a:pt x="14034" y="5301"/>
                    </a:cubicBezTo>
                    <a:cubicBezTo>
                      <a:pt x="13806" y="5458"/>
                      <a:pt x="13704" y="5651"/>
                      <a:pt x="13550" y="5636"/>
                    </a:cubicBezTo>
                    <a:cubicBezTo>
                      <a:pt x="13396" y="5620"/>
                      <a:pt x="13204" y="5960"/>
                      <a:pt x="13204" y="5960"/>
                    </a:cubicBezTo>
                    <a:cubicBezTo>
                      <a:pt x="13379" y="5968"/>
                      <a:pt x="13307" y="6006"/>
                      <a:pt x="13230" y="6091"/>
                    </a:cubicBezTo>
                    <a:cubicBezTo>
                      <a:pt x="13153" y="6176"/>
                      <a:pt x="12846" y="6412"/>
                      <a:pt x="12846" y="6412"/>
                    </a:cubicBezTo>
                    <a:cubicBezTo>
                      <a:pt x="13230" y="6369"/>
                      <a:pt x="13284" y="6413"/>
                      <a:pt x="13396" y="6546"/>
                    </a:cubicBezTo>
                    <a:cubicBezTo>
                      <a:pt x="13509" y="6679"/>
                      <a:pt x="13742" y="6893"/>
                      <a:pt x="13768" y="7017"/>
                    </a:cubicBezTo>
                    <a:cubicBezTo>
                      <a:pt x="13794" y="7140"/>
                      <a:pt x="13858" y="7264"/>
                      <a:pt x="14037" y="7279"/>
                    </a:cubicBezTo>
                    <a:cubicBezTo>
                      <a:pt x="14216" y="7295"/>
                      <a:pt x="14547" y="7474"/>
                      <a:pt x="14547" y="7474"/>
                    </a:cubicBezTo>
                    <a:cubicBezTo>
                      <a:pt x="14075" y="7649"/>
                      <a:pt x="14219" y="7868"/>
                      <a:pt x="14178" y="7943"/>
                    </a:cubicBezTo>
                    <a:cubicBezTo>
                      <a:pt x="14137" y="8017"/>
                      <a:pt x="13986" y="8220"/>
                      <a:pt x="14063" y="8282"/>
                    </a:cubicBezTo>
                    <a:cubicBezTo>
                      <a:pt x="14140" y="8344"/>
                      <a:pt x="14081" y="8588"/>
                      <a:pt x="14306" y="8621"/>
                    </a:cubicBezTo>
                    <a:cubicBezTo>
                      <a:pt x="14532" y="8655"/>
                      <a:pt x="14506" y="8671"/>
                      <a:pt x="14506" y="8671"/>
                    </a:cubicBezTo>
                    <a:cubicBezTo>
                      <a:pt x="14614" y="8621"/>
                      <a:pt x="14772" y="8461"/>
                      <a:pt x="14977" y="8461"/>
                    </a:cubicBezTo>
                    <a:cubicBezTo>
                      <a:pt x="14834" y="8350"/>
                      <a:pt x="14844" y="8328"/>
                      <a:pt x="14895" y="8189"/>
                    </a:cubicBezTo>
                    <a:cubicBezTo>
                      <a:pt x="14947" y="8051"/>
                      <a:pt x="14860" y="7865"/>
                      <a:pt x="15039" y="7819"/>
                    </a:cubicBezTo>
                    <a:cubicBezTo>
                      <a:pt x="15218" y="7773"/>
                      <a:pt x="15446" y="7711"/>
                      <a:pt x="15446" y="7711"/>
                    </a:cubicBezTo>
                    <a:cubicBezTo>
                      <a:pt x="15792" y="7665"/>
                      <a:pt x="16164" y="7526"/>
                      <a:pt x="16164" y="7526"/>
                    </a:cubicBezTo>
                    <a:lnTo>
                      <a:pt x="16310" y="7486"/>
                    </a:lnTo>
                    <a:cubicBezTo>
                      <a:pt x="16381" y="7187"/>
                      <a:pt x="16399" y="7244"/>
                      <a:pt x="16420" y="7071"/>
                    </a:cubicBezTo>
                    <a:cubicBezTo>
                      <a:pt x="16440" y="6898"/>
                      <a:pt x="16512" y="6943"/>
                      <a:pt x="16394" y="6832"/>
                    </a:cubicBezTo>
                    <a:cubicBezTo>
                      <a:pt x="16276" y="6721"/>
                      <a:pt x="16177" y="6708"/>
                      <a:pt x="16177" y="6708"/>
                    </a:cubicBezTo>
                    <a:cubicBezTo>
                      <a:pt x="16510" y="6677"/>
                      <a:pt x="16545" y="6673"/>
                      <a:pt x="16715" y="6639"/>
                    </a:cubicBezTo>
                    <a:cubicBezTo>
                      <a:pt x="16884" y="6605"/>
                      <a:pt x="16894" y="6461"/>
                      <a:pt x="16894" y="6461"/>
                    </a:cubicBezTo>
                    <a:cubicBezTo>
                      <a:pt x="16907" y="6307"/>
                      <a:pt x="16958" y="6214"/>
                      <a:pt x="17061" y="6137"/>
                    </a:cubicBezTo>
                    <a:cubicBezTo>
                      <a:pt x="17163" y="6060"/>
                      <a:pt x="17499" y="5844"/>
                      <a:pt x="17499" y="5844"/>
                    </a:cubicBezTo>
                    <a:cubicBezTo>
                      <a:pt x="17624" y="5906"/>
                      <a:pt x="17868" y="6068"/>
                      <a:pt x="18047" y="6022"/>
                    </a:cubicBezTo>
                    <a:cubicBezTo>
                      <a:pt x="18226" y="5975"/>
                      <a:pt x="18316" y="6006"/>
                      <a:pt x="18316" y="6083"/>
                    </a:cubicBezTo>
                    <a:cubicBezTo>
                      <a:pt x="18316" y="6160"/>
                      <a:pt x="18288" y="6358"/>
                      <a:pt x="18442" y="6412"/>
                    </a:cubicBezTo>
                    <a:cubicBezTo>
                      <a:pt x="18595" y="6466"/>
                      <a:pt x="18852" y="6498"/>
                      <a:pt x="18852" y="6498"/>
                    </a:cubicBezTo>
                    <a:cubicBezTo>
                      <a:pt x="18752" y="6716"/>
                      <a:pt x="18775" y="6955"/>
                      <a:pt x="18647" y="6955"/>
                    </a:cubicBezTo>
                    <a:cubicBezTo>
                      <a:pt x="18518" y="6955"/>
                      <a:pt x="18252" y="7078"/>
                      <a:pt x="18252" y="7078"/>
                    </a:cubicBezTo>
                    <a:cubicBezTo>
                      <a:pt x="18790" y="7233"/>
                      <a:pt x="18749" y="7162"/>
                      <a:pt x="18995" y="7156"/>
                    </a:cubicBezTo>
                    <a:cubicBezTo>
                      <a:pt x="19241" y="7149"/>
                      <a:pt x="19584" y="7048"/>
                      <a:pt x="19584" y="7048"/>
                    </a:cubicBezTo>
                    <a:cubicBezTo>
                      <a:pt x="19584" y="7048"/>
                      <a:pt x="19835" y="6909"/>
                      <a:pt x="19938" y="6832"/>
                    </a:cubicBezTo>
                    <a:cubicBezTo>
                      <a:pt x="20122" y="6924"/>
                      <a:pt x="20158" y="7063"/>
                      <a:pt x="20081" y="7140"/>
                    </a:cubicBezTo>
                    <a:cubicBezTo>
                      <a:pt x="20005" y="7217"/>
                      <a:pt x="19917" y="7338"/>
                      <a:pt x="19917" y="7338"/>
                    </a:cubicBezTo>
                    <a:lnTo>
                      <a:pt x="20163" y="7399"/>
                    </a:lnTo>
                    <a:cubicBezTo>
                      <a:pt x="20046" y="7526"/>
                      <a:pt x="20035" y="7617"/>
                      <a:pt x="20148" y="7703"/>
                    </a:cubicBezTo>
                    <a:cubicBezTo>
                      <a:pt x="20261" y="7790"/>
                      <a:pt x="20040" y="8004"/>
                      <a:pt x="20040" y="8004"/>
                    </a:cubicBezTo>
                    <a:cubicBezTo>
                      <a:pt x="20456" y="8128"/>
                      <a:pt x="20635" y="8274"/>
                      <a:pt x="20840" y="8382"/>
                    </a:cubicBezTo>
                    <a:cubicBezTo>
                      <a:pt x="21045" y="8490"/>
                      <a:pt x="21275" y="8560"/>
                      <a:pt x="21275" y="8560"/>
                    </a:cubicBezTo>
                    <a:cubicBezTo>
                      <a:pt x="20814" y="8513"/>
                      <a:pt x="20686" y="8583"/>
                      <a:pt x="20532" y="8629"/>
                    </a:cubicBezTo>
                    <a:cubicBezTo>
                      <a:pt x="20379" y="8675"/>
                      <a:pt x="19999" y="8708"/>
                      <a:pt x="19999" y="8708"/>
                    </a:cubicBezTo>
                    <a:cubicBezTo>
                      <a:pt x="20020" y="8807"/>
                      <a:pt x="20212" y="8822"/>
                      <a:pt x="20391" y="8807"/>
                    </a:cubicBezTo>
                    <a:cubicBezTo>
                      <a:pt x="20571" y="8791"/>
                      <a:pt x="20717" y="8677"/>
                      <a:pt x="20942" y="8668"/>
                    </a:cubicBezTo>
                    <a:cubicBezTo>
                      <a:pt x="21168" y="8658"/>
                      <a:pt x="21201" y="8699"/>
                      <a:pt x="21365" y="8776"/>
                    </a:cubicBezTo>
                    <a:cubicBezTo>
                      <a:pt x="21529" y="8853"/>
                      <a:pt x="21544" y="8976"/>
                      <a:pt x="21506" y="9084"/>
                    </a:cubicBezTo>
                    <a:cubicBezTo>
                      <a:pt x="21468" y="9192"/>
                      <a:pt x="21378" y="9486"/>
                      <a:pt x="21147" y="9424"/>
                    </a:cubicBezTo>
                    <a:cubicBezTo>
                      <a:pt x="20917" y="9362"/>
                      <a:pt x="20676" y="9341"/>
                      <a:pt x="20573" y="9448"/>
                    </a:cubicBezTo>
                    <a:cubicBezTo>
                      <a:pt x="20471" y="9556"/>
                      <a:pt x="20128" y="9668"/>
                      <a:pt x="20020" y="9686"/>
                    </a:cubicBezTo>
                    <a:cubicBezTo>
                      <a:pt x="19912" y="9705"/>
                      <a:pt x="19149" y="9640"/>
                      <a:pt x="19149" y="9640"/>
                    </a:cubicBezTo>
                    <a:cubicBezTo>
                      <a:pt x="19149" y="9640"/>
                      <a:pt x="18764" y="9470"/>
                      <a:pt x="18483" y="9532"/>
                    </a:cubicBezTo>
                    <a:cubicBezTo>
                      <a:pt x="18201" y="9594"/>
                      <a:pt x="17970" y="9523"/>
                      <a:pt x="17970" y="9523"/>
                    </a:cubicBezTo>
                    <a:cubicBezTo>
                      <a:pt x="17816" y="9470"/>
                      <a:pt x="17816" y="9462"/>
                      <a:pt x="17714" y="9601"/>
                    </a:cubicBezTo>
                    <a:cubicBezTo>
                      <a:pt x="17611" y="9740"/>
                      <a:pt x="17201" y="9817"/>
                      <a:pt x="17099" y="9802"/>
                    </a:cubicBezTo>
                    <a:cubicBezTo>
                      <a:pt x="16996" y="9786"/>
                      <a:pt x="16689" y="9956"/>
                      <a:pt x="16689" y="9956"/>
                    </a:cubicBezTo>
                    <a:cubicBezTo>
                      <a:pt x="17304" y="9925"/>
                      <a:pt x="17227" y="10002"/>
                      <a:pt x="17535" y="9910"/>
                    </a:cubicBezTo>
                    <a:cubicBezTo>
                      <a:pt x="17842" y="9817"/>
                      <a:pt x="18226" y="9791"/>
                      <a:pt x="18278" y="9868"/>
                    </a:cubicBezTo>
                    <a:cubicBezTo>
                      <a:pt x="18329" y="9945"/>
                      <a:pt x="18278" y="10149"/>
                      <a:pt x="18098" y="10103"/>
                    </a:cubicBezTo>
                    <a:cubicBezTo>
                      <a:pt x="17919" y="10056"/>
                      <a:pt x="17581" y="10152"/>
                      <a:pt x="17581" y="10152"/>
                    </a:cubicBezTo>
                    <a:cubicBezTo>
                      <a:pt x="17970" y="10211"/>
                      <a:pt x="18124" y="10269"/>
                      <a:pt x="17996" y="10365"/>
                    </a:cubicBezTo>
                    <a:cubicBezTo>
                      <a:pt x="17868" y="10461"/>
                      <a:pt x="17945" y="10643"/>
                      <a:pt x="17945" y="10643"/>
                    </a:cubicBezTo>
                    <a:cubicBezTo>
                      <a:pt x="17945" y="10643"/>
                      <a:pt x="18034" y="10879"/>
                      <a:pt x="18175" y="10856"/>
                    </a:cubicBezTo>
                    <a:cubicBezTo>
                      <a:pt x="18316" y="10833"/>
                      <a:pt x="18790" y="11029"/>
                      <a:pt x="18867" y="11013"/>
                    </a:cubicBezTo>
                    <a:cubicBezTo>
                      <a:pt x="18944" y="10998"/>
                      <a:pt x="19046" y="11121"/>
                      <a:pt x="19118" y="11127"/>
                    </a:cubicBezTo>
                    <a:cubicBezTo>
                      <a:pt x="19190" y="11133"/>
                      <a:pt x="19315" y="11137"/>
                      <a:pt x="18816" y="11160"/>
                    </a:cubicBezTo>
                    <a:cubicBezTo>
                      <a:pt x="18316" y="11183"/>
                      <a:pt x="17945" y="11175"/>
                      <a:pt x="17791" y="11314"/>
                    </a:cubicBezTo>
                    <a:cubicBezTo>
                      <a:pt x="17637" y="11453"/>
                      <a:pt x="17394" y="11646"/>
                      <a:pt x="17355" y="11522"/>
                    </a:cubicBezTo>
                    <a:cubicBezTo>
                      <a:pt x="17317" y="11399"/>
                      <a:pt x="17227" y="11245"/>
                      <a:pt x="17406" y="11214"/>
                    </a:cubicBezTo>
                    <a:cubicBezTo>
                      <a:pt x="17586" y="11183"/>
                      <a:pt x="18149" y="11052"/>
                      <a:pt x="18149" y="11052"/>
                    </a:cubicBezTo>
                    <a:cubicBezTo>
                      <a:pt x="17816" y="10951"/>
                      <a:pt x="17432" y="10890"/>
                      <a:pt x="17137" y="10959"/>
                    </a:cubicBezTo>
                    <a:cubicBezTo>
                      <a:pt x="17035" y="10983"/>
                      <a:pt x="16894" y="11013"/>
                      <a:pt x="16925" y="11103"/>
                    </a:cubicBezTo>
                    <a:cubicBezTo>
                      <a:pt x="16925" y="11103"/>
                      <a:pt x="16651" y="11160"/>
                      <a:pt x="16561" y="11160"/>
                    </a:cubicBezTo>
                    <a:cubicBezTo>
                      <a:pt x="16471" y="11160"/>
                      <a:pt x="16228" y="11167"/>
                      <a:pt x="16164" y="11206"/>
                    </a:cubicBezTo>
                    <a:cubicBezTo>
                      <a:pt x="16100" y="11245"/>
                      <a:pt x="15895" y="11237"/>
                      <a:pt x="15736" y="11251"/>
                    </a:cubicBezTo>
                    <a:cubicBezTo>
                      <a:pt x="15621" y="11266"/>
                      <a:pt x="15549" y="11329"/>
                      <a:pt x="15510" y="11407"/>
                    </a:cubicBezTo>
                    <a:cubicBezTo>
                      <a:pt x="15472" y="11484"/>
                      <a:pt x="15433" y="11530"/>
                      <a:pt x="15264" y="11621"/>
                    </a:cubicBezTo>
                    <a:cubicBezTo>
                      <a:pt x="15264" y="11621"/>
                      <a:pt x="15318" y="11669"/>
                      <a:pt x="15382" y="11723"/>
                    </a:cubicBezTo>
                    <a:cubicBezTo>
                      <a:pt x="15474" y="11800"/>
                      <a:pt x="15531" y="11856"/>
                      <a:pt x="15638" y="11769"/>
                    </a:cubicBezTo>
                    <a:cubicBezTo>
                      <a:pt x="15613" y="11854"/>
                      <a:pt x="15531" y="11863"/>
                      <a:pt x="15382" y="11846"/>
                    </a:cubicBezTo>
                    <a:cubicBezTo>
                      <a:pt x="15234" y="11829"/>
                      <a:pt x="15024" y="11785"/>
                      <a:pt x="14921" y="11831"/>
                    </a:cubicBezTo>
                    <a:cubicBezTo>
                      <a:pt x="14819" y="11877"/>
                      <a:pt x="14767" y="11854"/>
                      <a:pt x="14639" y="11823"/>
                    </a:cubicBezTo>
                    <a:cubicBezTo>
                      <a:pt x="14511" y="11792"/>
                      <a:pt x="14450" y="11822"/>
                      <a:pt x="14403" y="11819"/>
                    </a:cubicBezTo>
                    <a:cubicBezTo>
                      <a:pt x="14357" y="11815"/>
                      <a:pt x="14024" y="11885"/>
                      <a:pt x="13891" y="11942"/>
                    </a:cubicBezTo>
                    <a:cubicBezTo>
                      <a:pt x="13891" y="11942"/>
                      <a:pt x="13865" y="12044"/>
                      <a:pt x="13891" y="12090"/>
                    </a:cubicBezTo>
                    <a:cubicBezTo>
                      <a:pt x="13917" y="12136"/>
                      <a:pt x="13819" y="12178"/>
                      <a:pt x="13691" y="12209"/>
                    </a:cubicBezTo>
                    <a:cubicBezTo>
                      <a:pt x="13563" y="12240"/>
                      <a:pt x="13563" y="12286"/>
                      <a:pt x="13379" y="12386"/>
                    </a:cubicBezTo>
                    <a:cubicBezTo>
                      <a:pt x="13379" y="12386"/>
                      <a:pt x="13371" y="12224"/>
                      <a:pt x="13256" y="12164"/>
                    </a:cubicBezTo>
                    <a:cubicBezTo>
                      <a:pt x="13256" y="12164"/>
                      <a:pt x="13256" y="12294"/>
                      <a:pt x="13294" y="12348"/>
                    </a:cubicBezTo>
                    <a:cubicBezTo>
                      <a:pt x="13332" y="12402"/>
                      <a:pt x="13256" y="12510"/>
                      <a:pt x="13230" y="12564"/>
                    </a:cubicBezTo>
                    <a:cubicBezTo>
                      <a:pt x="13204" y="12618"/>
                      <a:pt x="13089" y="12595"/>
                      <a:pt x="13012" y="12703"/>
                    </a:cubicBezTo>
                    <a:cubicBezTo>
                      <a:pt x="12935" y="12811"/>
                      <a:pt x="12897" y="12780"/>
                      <a:pt x="12769" y="12718"/>
                    </a:cubicBezTo>
                    <a:cubicBezTo>
                      <a:pt x="12641" y="12656"/>
                      <a:pt x="12794" y="12641"/>
                      <a:pt x="12794" y="12579"/>
                    </a:cubicBezTo>
                    <a:cubicBezTo>
                      <a:pt x="12794" y="12517"/>
                      <a:pt x="12858" y="12409"/>
                      <a:pt x="12858" y="12409"/>
                    </a:cubicBezTo>
                    <a:cubicBezTo>
                      <a:pt x="12858" y="12409"/>
                      <a:pt x="12961" y="12294"/>
                      <a:pt x="13051" y="12224"/>
                    </a:cubicBezTo>
                    <a:cubicBezTo>
                      <a:pt x="13140" y="12155"/>
                      <a:pt x="13112" y="12160"/>
                      <a:pt x="13012" y="12178"/>
                    </a:cubicBezTo>
                    <a:cubicBezTo>
                      <a:pt x="12912" y="12197"/>
                      <a:pt x="12833" y="12213"/>
                      <a:pt x="12820" y="12278"/>
                    </a:cubicBezTo>
                    <a:cubicBezTo>
                      <a:pt x="12807" y="12343"/>
                      <a:pt x="12820" y="12363"/>
                      <a:pt x="12769" y="12417"/>
                    </a:cubicBezTo>
                    <a:cubicBezTo>
                      <a:pt x="12717" y="12471"/>
                      <a:pt x="12735" y="12547"/>
                      <a:pt x="12730" y="12502"/>
                    </a:cubicBezTo>
                    <a:cubicBezTo>
                      <a:pt x="12725" y="12457"/>
                      <a:pt x="12641" y="12433"/>
                      <a:pt x="12477" y="12349"/>
                    </a:cubicBezTo>
                    <a:cubicBezTo>
                      <a:pt x="12477" y="12349"/>
                      <a:pt x="12635" y="12562"/>
                      <a:pt x="12661" y="12608"/>
                    </a:cubicBezTo>
                    <a:cubicBezTo>
                      <a:pt x="12687" y="12655"/>
                      <a:pt x="12589" y="12718"/>
                      <a:pt x="12477" y="12868"/>
                    </a:cubicBezTo>
                    <a:cubicBezTo>
                      <a:pt x="12477" y="12868"/>
                      <a:pt x="12528" y="12855"/>
                      <a:pt x="12641" y="12929"/>
                    </a:cubicBezTo>
                    <a:cubicBezTo>
                      <a:pt x="12753" y="13004"/>
                      <a:pt x="12615" y="13081"/>
                      <a:pt x="12538" y="13324"/>
                    </a:cubicBezTo>
                    <a:cubicBezTo>
                      <a:pt x="12538" y="13324"/>
                      <a:pt x="12156" y="13514"/>
                      <a:pt x="12038" y="13551"/>
                    </a:cubicBezTo>
                    <a:cubicBezTo>
                      <a:pt x="11921" y="13588"/>
                      <a:pt x="11423" y="13713"/>
                      <a:pt x="11065" y="13775"/>
                    </a:cubicBezTo>
                    <a:cubicBezTo>
                      <a:pt x="10706" y="13837"/>
                      <a:pt x="10299" y="13821"/>
                      <a:pt x="10119" y="13991"/>
                    </a:cubicBezTo>
                    <a:cubicBezTo>
                      <a:pt x="9940" y="14161"/>
                      <a:pt x="10119" y="13991"/>
                      <a:pt x="10119" y="13991"/>
                    </a:cubicBezTo>
                    <a:cubicBezTo>
                      <a:pt x="10119" y="13991"/>
                      <a:pt x="9925" y="14207"/>
                      <a:pt x="9707" y="14330"/>
                    </a:cubicBezTo>
                    <a:cubicBezTo>
                      <a:pt x="9707" y="14330"/>
                      <a:pt x="9668" y="14454"/>
                      <a:pt x="9643" y="14562"/>
                    </a:cubicBezTo>
                    <a:cubicBezTo>
                      <a:pt x="9617" y="14670"/>
                      <a:pt x="9617" y="15195"/>
                      <a:pt x="9630" y="15503"/>
                    </a:cubicBezTo>
                    <a:cubicBezTo>
                      <a:pt x="9643" y="15812"/>
                      <a:pt x="9502" y="15688"/>
                      <a:pt x="9463" y="15843"/>
                    </a:cubicBezTo>
                    <a:cubicBezTo>
                      <a:pt x="9425" y="15997"/>
                      <a:pt x="9370" y="16055"/>
                      <a:pt x="9233" y="16089"/>
                    </a:cubicBezTo>
                    <a:cubicBezTo>
                      <a:pt x="8925" y="16167"/>
                      <a:pt x="8772" y="15997"/>
                      <a:pt x="8889" y="15744"/>
                    </a:cubicBezTo>
                    <a:cubicBezTo>
                      <a:pt x="8919" y="15680"/>
                      <a:pt x="8828" y="15133"/>
                      <a:pt x="8787" y="15102"/>
                    </a:cubicBezTo>
                    <a:cubicBezTo>
                      <a:pt x="8746" y="15071"/>
                      <a:pt x="8951" y="14849"/>
                      <a:pt x="8951" y="14744"/>
                    </a:cubicBezTo>
                    <a:cubicBezTo>
                      <a:pt x="8951" y="14639"/>
                      <a:pt x="8818" y="14367"/>
                      <a:pt x="8705" y="14349"/>
                    </a:cubicBezTo>
                    <a:cubicBezTo>
                      <a:pt x="8592" y="14330"/>
                      <a:pt x="8182" y="14269"/>
                      <a:pt x="7967" y="14016"/>
                    </a:cubicBezTo>
                    <a:cubicBezTo>
                      <a:pt x="7752" y="13763"/>
                      <a:pt x="7793" y="13966"/>
                      <a:pt x="7393" y="13942"/>
                    </a:cubicBezTo>
                    <a:cubicBezTo>
                      <a:pt x="6993" y="13917"/>
                      <a:pt x="7209" y="14022"/>
                      <a:pt x="6922" y="13855"/>
                    </a:cubicBezTo>
                    <a:cubicBezTo>
                      <a:pt x="6635" y="13689"/>
                      <a:pt x="6717" y="13979"/>
                      <a:pt x="6717" y="13979"/>
                    </a:cubicBezTo>
                    <a:cubicBezTo>
                      <a:pt x="6717" y="13979"/>
                      <a:pt x="6214" y="13880"/>
                      <a:pt x="6061" y="13695"/>
                    </a:cubicBezTo>
                    <a:cubicBezTo>
                      <a:pt x="5907" y="13510"/>
                      <a:pt x="5786" y="13636"/>
                      <a:pt x="5786" y="13636"/>
                    </a:cubicBezTo>
                    <a:cubicBezTo>
                      <a:pt x="5786" y="13636"/>
                      <a:pt x="4954" y="13436"/>
                      <a:pt x="5159" y="13497"/>
                    </a:cubicBezTo>
                    <a:cubicBezTo>
                      <a:pt x="5364" y="13559"/>
                      <a:pt x="4698" y="13659"/>
                      <a:pt x="4390" y="13621"/>
                    </a:cubicBezTo>
                    <a:cubicBezTo>
                      <a:pt x="4083" y="13582"/>
                      <a:pt x="4080" y="13719"/>
                      <a:pt x="4019" y="13868"/>
                    </a:cubicBezTo>
                    <a:cubicBezTo>
                      <a:pt x="3957" y="14016"/>
                      <a:pt x="3903" y="14099"/>
                      <a:pt x="3806" y="14287"/>
                    </a:cubicBezTo>
                    <a:cubicBezTo>
                      <a:pt x="3806" y="14287"/>
                      <a:pt x="3486" y="14500"/>
                      <a:pt x="3396" y="14546"/>
                    </a:cubicBezTo>
                    <a:cubicBezTo>
                      <a:pt x="3306" y="14593"/>
                      <a:pt x="3288" y="14593"/>
                      <a:pt x="3365" y="14732"/>
                    </a:cubicBezTo>
                    <a:cubicBezTo>
                      <a:pt x="3365" y="14732"/>
                      <a:pt x="3147" y="14870"/>
                      <a:pt x="3173" y="14978"/>
                    </a:cubicBezTo>
                    <a:cubicBezTo>
                      <a:pt x="3199" y="15086"/>
                      <a:pt x="3160" y="15179"/>
                      <a:pt x="3032" y="15380"/>
                    </a:cubicBezTo>
                    <a:cubicBezTo>
                      <a:pt x="3032" y="15380"/>
                      <a:pt x="3006" y="15596"/>
                      <a:pt x="3045" y="15750"/>
                    </a:cubicBezTo>
                    <a:cubicBezTo>
                      <a:pt x="3083" y="15904"/>
                      <a:pt x="3160" y="15935"/>
                      <a:pt x="3006" y="16136"/>
                    </a:cubicBezTo>
                    <a:cubicBezTo>
                      <a:pt x="3032" y="16228"/>
                      <a:pt x="3106" y="16279"/>
                      <a:pt x="3173" y="16421"/>
                    </a:cubicBezTo>
                    <a:cubicBezTo>
                      <a:pt x="3240" y="16563"/>
                      <a:pt x="3288" y="16560"/>
                      <a:pt x="3457" y="16768"/>
                    </a:cubicBezTo>
                    <a:cubicBezTo>
                      <a:pt x="3457" y="16768"/>
                      <a:pt x="3775" y="16845"/>
                      <a:pt x="4057" y="16830"/>
                    </a:cubicBezTo>
                    <a:cubicBezTo>
                      <a:pt x="4312" y="16816"/>
                      <a:pt x="4313" y="16830"/>
                      <a:pt x="4421" y="16991"/>
                    </a:cubicBezTo>
                    <a:cubicBezTo>
                      <a:pt x="4555" y="17191"/>
                      <a:pt x="4421" y="16991"/>
                      <a:pt x="4421" y="16991"/>
                    </a:cubicBezTo>
                    <a:cubicBezTo>
                      <a:pt x="4421" y="16991"/>
                      <a:pt x="4774" y="17015"/>
                      <a:pt x="4864" y="16745"/>
                    </a:cubicBezTo>
                    <a:cubicBezTo>
                      <a:pt x="4864" y="16745"/>
                      <a:pt x="5043" y="16599"/>
                      <a:pt x="5069" y="16491"/>
                    </a:cubicBezTo>
                    <a:cubicBezTo>
                      <a:pt x="5095" y="16383"/>
                      <a:pt x="5179" y="16369"/>
                      <a:pt x="5389" y="16375"/>
                    </a:cubicBezTo>
                    <a:cubicBezTo>
                      <a:pt x="5599" y="16381"/>
                      <a:pt x="5569" y="16421"/>
                      <a:pt x="5876" y="16421"/>
                    </a:cubicBezTo>
                    <a:cubicBezTo>
                      <a:pt x="6184" y="16421"/>
                      <a:pt x="6145" y="16506"/>
                      <a:pt x="6273" y="16599"/>
                    </a:cubicBezTo>
                    <a:cubicBezTo>
                      <a:pt x="6401" y="16691"/>
                      <a:pt x="6396" y="16694"/>
                      <a:pt x="6299" y="16784"/>
                    </a:cubicBezTo>
                    <a:cubicBezTo>
                      <a:pt x="6202" y="16873"/>
                      <a:pt x="6132" y="16845"/>
                      <a:pt x="5991" y="17015"/>
                    </a:cubicBezTo>
                    <a:cubicBezTo>
                      <a:pt x="5882" y="17042"/>
                      <a:pt x="5838" y="17216"/>
                      <a:pt x="5812" y="17293"/>
                    </a:cubicBezTo>
                    <a:cubicBezTo>
                      <a:pt x="5786" y="17370"/>
                      <a:pt x="5812" y="17463"/>
                      <a:pt x="5692" y="17497"/>
                    </a:cubicBezTo>
                    <a:cubicBezTo>
                      <a:pt x="5692" y="17497"/>
                      <a:pt x="5607" y="17416"/>
                      <a:pt x="5528" y="17348"/>
                    </a:cubicBezTo>
                    <a:cubicBezTo>
                      <a:pt x="5528" y="17348"/>
                      <a:pt x="5505" y="17455"/>
                      <a:pt x="5441" y="17540"/>
                    </a:cubicBezTo>
                    <a:cubicBezTo>
                      <a:pt x="5377" y="17625"/>
                      <a:pt x="5402" y="17656"/>
                      <a:pt x="5405" y="17793"/>
                    </a:cubicBezTo>
                    <a:cubicBezTo>
                      <a:pt x="5405" y="17793"/>
                      <a:pt x="5392" y="17785"/>
                      <a:pt x="5364" y="17825"/>
                    </a:cubicBezTo>
                    <a:cubicBezTo>
                      <a:pt x="5336" y="17865"/>
                      <a:pt x="5351" y="17926"/>
                      <a:pt x="5097" y="18027"/>
                    </a:cubicBezTo>
                    <a:cubicBezTo>
                      <a:pt x="5097" y="18027"/>
                      <a:pt x="5210" y="18088"/>
                      <a:pt x="5261" y="18126"/>
                    </a:cubicBezTo>
                    <a:cubicBezTo>
                      <a:pt x="5312" y="18165"/>
                      <a:pt x="5492" y="18219"/>
                      <a:pt x="5786" y="18242"/>
                    </a:cubicBezTo>
                    <a:cubicBezTo>
                      <a:pt x="6081" y="18265"/>
                      <a:pt x="6017" y="18257"/>
                      <a:pt x="6081" y="18311"/>
                    </a:cubicBezTo>
                    <a:cubicBezTo>
                      <a:pt x="6145" y="18365"/>
                      <a:pt x="6273" y="18358"/>
                      <a:pt x="6427" y="18388"/>
                    </a:cubicBezTo>
                    <a:cubicBezTo>
                      <a:pt x="6590" y="18421"/>
                      <a:pt x="6760" y="18512"/>
                      <a:pt x="6760" y="18589"/>
                    </a:cubicBezTo>
                    <a:cubicBezTo>
                      <a:pt x="6760" y="18666"/>
                      <a:pt x="6927" y="18720"/>
                      <a:pt x="7029" y="18766"/>
                    </a:cubicBezTo>
                    <a:cubicBezTo>
                      <a:pt x="7132" y="18813"/>
                      <a:pt x="7145" y="18820"/>
                      <a:pt x="7080" y="18921"/>
                    </a:cubicBezTo>
                    <a:cubicBezTo>
                      <a:pt x="6965" y="18975"/>
                      <a:pt x="7119" y="19006"/>
                      <a:pt x="7004" y="19114"/>
                    </a:cubicBezTo>
                    <a:cubicBezTo>
                      <a:pt x="7004" y="19114"/>
                      <a:pt x="6965" y="19314"/>
                      <a:pt x="6875" y="19438"/>
                    </a:cubicBezTo>
                    <a:cubicBezTo>
                      <a:pt x="6786" y="19561"/>
                      <a:pt x="6786" y="19631"/>
                      <a:pt x="6760" y="19746"/>
                    </a:cubicBezTo>
                    <a:cubicBezTo>
                      <a:pt x="6735" y="19862"/>
                      <a:pt x="6811" y="19862"/>
                      <a:pt x="6655" y="20002"/>
                    </a:cubicBezTo>
                    <a:cubicBezTo>
                      <a:pt x="6655" y="20002"/>
                      <a:pt x="6670" y="20093"/>
                      <a:pt x="6811" y="20201"/>
                    </a:cubicBezTo>
                    <a:cubicBezTo>
                      <a:pt x="6786" y="20263"/>
                      <a:pt x="6799" y="20279"/>
                      <a:pt x="6940" y="20356"/>
                    </a:cubicBezTo>
                    <a:cubicBezTo>
                      <a:pt x="7080" y="20433"/>
                      <a:pt x="7157" y="20579"/>
                      <a:pt x="7298" y="20672"/>
                    </a:cubicBezTo>
                    <a:cubicBezTo>
                      <a:pt x="7439" y="20765"/>
                      <a:pt x="7424" y="20839"/>
                      <a:pt x="7496" y="20817"/>
                    </a:cubicBezTo>
                    <a:cubicBezTo>
                      <a:pt x="7567" y="20795"/>
                      <a:pt x="7900" y="20811"/>
                      <a:pt x="8233" y="20788"/>
                    </a:cubicBezTo>
                    <a:cubicBezTo>
                      <a:pt x="8567" y="20765"/>
                      <a:pt x="8515" y="20795"/>
                      <a:pt x="8618" y="20903"/>
                    </a:cubicBezTo>
                    <a:cubicBezTo>
                      <a:pt x="8720" y="21011"/>
                      <a:pt x="8797" y="21073"/>
                      <a:pt x="9130" y="21214"/>
                    </a:cubicBezTo>
                    <a:cubicBezTo>
                      <a:pt x="9197" y="21417"/>
                      <a:pt x="9097" y="21427"/>
                      <a:pt x="8989" y="21498"/>
                    </a:cubicBezTo>
                    <a:cubicBezTo>
                      <a:pt x="8882" y="21569"/>
                      <a:pt x="8869" y="21545"/>
                      <a:pt x="8869" y="21545"/>
                    </a:cubicBezTo>
                    <a:cubicBezTo>
                      <a:pt x="8759" y="21405"/>
                      <a:pt x="8705" y="21312"/>
                      <a:pt x="8782" y="21274"/>
                    </a:cubicBezTo>
                    <a:cubicBezTo>
                      <a:pt x="8859" y="21235"/>
                      <a:pt x="8874" y="21274"/>
                      <a:pt x="8772" y="21181"/>
                    </a:cubicBezTo>
                    <a:cubicBezTo>
                      <a:pt x="8669" y="21089"/>
                      <a:pt x="8356" y="20953"/>
                      <a:pt x="8356" y="20953"/>
                    </a:cubicBezTo>
                    <a:cubicBezTo>
                      <a:pt x="8182" y="20996"/>
                      <a:pt x="7977" y="21035"/>
                      <a:pt x="7900" y="21065"/>
                    </a:cubicBezTo>
                    <a:cubicBezTo>
                      <a:pt x="7824" y="21096"/>
                      <a:pt x="7824" y="21089"/>
                      <a:pt x="7824" y="21089"/>
                    </a:cubicBezTo>
                    <a:cubicBezTo>
                      <a:pt x="7952" y="21166"/>
                      <a:pt x="7939" y="21282"/>
                      <a:pt x="7946" y="21298"/>
                    </a:cubicBezTo>
                    <a:cubicBezTo>
                      <a:pt x="7954" y="21315"/>
                      <a:pt x="7798" y="21343"/>
                      <a:pt x="7762" y="21348"/>
                    </a:cubicBezTo>
                    <a:cubicBezTo>
                      <a:pt x="7644" y="21220"/>
                      <a:pt x="7554" y="21197"/>
                      <a:pt x="7529" y="21166"/>
                    </a:cubicBezTo>
                    <a:cubicBezTo>
                      <a:pt x="7503" y="21135"/>
                      <a:pt x="7439" y="21081"/>
                      <a:pt x="7414" y="21035"/>
                    </a:cubicBezTo>
                    <a:cubicBezTo>
                      <a:pt x="7388" y="20988"/>
                      <a:pt x="7298" y="20965"/>
                      <a:pt x="7170" y="20927"/>
                    </a:cubicBezTo>
                    <a:cubicBezTo>
                      <a:pt x="7042" y="20888"/>
                      <a:pt x="6824" y="20826"/>
                      <a:pt x="6747" y="20749"/>
                    </a:cubicBezTo>
                    <a:cubicBezTo>
                      <a:pt x="6670" y="20672"/>
                      <a:pt x="6376" y="20433"/>
                      <a:pt x="6376" y="20340"/>
                    </a:cubicBezTo>
                    <a:cubicBezTo>
                      <a:pt x="6376" y="20248"/>
                      <a:pt x="6122" y="20113"/>
                      <a:pt x="6122" y="20113"/>
                    </a:cubicBezTo>
                    <a:cubicBezTo>
                      <a:pt x="6107" y="20217"/>
                      <a:pt x="6104" y="20271"/>
                      <a:pt x="6040" y="20225"/>
                    </a:cubicBezTo>
                    <a:cubicBezTo>
                      <a:pt x="5976" y="20178"/>
                      <a:pt x="5799" y="20132"/>
                      <a:pt x="5838" y="20047"/>
                    </a:cubicBezTo>
                    <a:cubicBezTo>
                      <a:pt x="5876" y="19962"/>
                      <a:pt x="5856" y="19756"/>
                      <a:pt x="5856" y="19756"/>
                    </a:cubicBezTo>
                    <a:cubicBezTo>
                      <a:pt x="5697" y="19561"/>
                      <a:pt x="5282" y="18879"/>
                      <a:pt x="5282" y="18879"/>
                    </a:cubicBezTo>
                    <a:cubicBezTo>
                      <a:pt x="5056" y="18890"/>
                      <a:pt x="5010" y="18919"/>
                      <a:pt x="4933" y="18842"/>
                    </a:cubicBezTo>
                    <a:cubicBezTo>
                      <a:pt x="4856" y="18765"/>
                      <a:pt x="4582" y="18581"/>
                      <a:pt x="4403" y="18512"/>
                    </a:cubicBezTo>
                    <a:cubicBezTo>
                      <a:pt x="4224" y="18442"/>
                      <a:pt x="4147" y="18296"/>
                      <a:pt x="4019" y="18211"/>
                    </a:cubicBezTo>
                    <a:cubicBezTo>
                      <a:pt x="3890" y="18126"/>
                      <a:pt x="3762" y="17995"/>
                      <a:pt x="3698" y="17902"/>
                    </a:cubicBezTo>
                    <a:cubicBezTo>
                      <a:pt x="3634" y="17810"/>
                      <a:pt x="3478" y="17571"/>
                      <a:pt x="3478" y="17571"/>
                    </a:cubicBezTo>
                    <a:cubicBezTo>
                      <a:pt x="3301" y="17463"/>
                      <a:pt x="3027" y="17299"/>
                      <a:pt x="3027" y="17299"/>
                    </a:cubicBezTo>
                    <a:cubicBezTo>
                      <a:pt x="2635" y="17362"/>
                      <a:pt x="2635" y="17332"/>
                      <a:pt x="2558" y="17270"/>
                    </a:cubicBezTo>
                    <a:cubicBezTo>
                      <a:pt x="2481" y="17208"/>
                      <a:pt x="2187" y="17046"/>
                      <a:pt x="2148" y="17000"/>
                    </a:cubicBezTo>
                    <a:cubicBezTo>
                      <a:pt x="2110" y="16953"/>
                      <a:pt x="2020" y="16884"/>
                      <a:pt x="1982" y="16807"/>
                    </a:cubicBezTo>
                    <a:cubicBezTo>
                      <a:pt x="1943" y="16730"/>
                      <a:pt x="1815" y="16637"/>
                      <a:pt x="1700" y="16537"/>
                    </a:cubicBezTo>
                    <a:cubicBezTo>
                      <a:pt x="1584" y="16437"/>
                      <a:pt x="1507" y="16259"/>
                      <a:pt x="1354" y="16167"/>
                    </a:cubicBezTo>
                    <a:cubicBezTo>
                      <a:pt x="1200" y="16074"/>
                      <a:pt x="1123" y="15912"/>
                      <a:pt x="1072" y="15858"/>
                    </a:cubicBezTo>
                    <a:cubicBezTo>
                      <a:pt x="1021" y="15804"/>
                      <a:pt x="918" y="15711"/>
                      <a:pt x="880" y="15619"/>
                    </a:cubicBezTo>
                    <a:cubicBezTo>
                      <a:pt x="841" y="15526"/>
                      <a:pt x="854" y="15426"/>
                      <a:pt x="777" y="15387"/>
                    </a:cubicBezTo>
                    <a:cubicBezTo>
                      <a:pt x="700" y="15349"/>
                      <a:pt x="713" y="15225"/>
                      <a:pt x="713" y="15225"/>
                    </a:cubicBezTo>
                    <a:cubicBezTo>
                      <a:pt x="713" y="15225"/>
                      <a:pt x="777" y="15264"/>
                      <a:pt x="700" y="15202"/>
                    </a:cubicBezTo>
                    <a:cubicBezTo>
                      <a:pt x="623" y="15141"/>
                      <a:pt x="611" y="15063"/>
                      <a:pt x="649" y="14978"/>
                    </a:cubicBezTo>
                    <a:cubicBezTo>
                      <a:pt x="688" y="14894"/>
                      <a:pt x="998" y="14226"/>
                      <a:pt x="998" y="14226"/>
                    </a:cubicBezTo>
                    <a:cubicBezTo>
                      <a:pt x="905" y="13868"/>
                      <a:pt x="880" y="13736"/>
                      <a:pt x="918" y="13698"/>
                    </a:cubicBezTo>
                    <a:cubicBezTo>
                      <a:pt x="957" y="13659"/>
                      <a:pt x="931" y="13628"/>
                      <a:pt x="893" y="13567"/>
                    </a:cubicBezTo>
                    <a:cubicBezTo>
                      <a:pt x="867" y="13443"/>
                      <a:pt x="803" y="13412"/>
                      <a:pt x="854" y="13335"/>
                    </a:cubicBezTo>
                    <a:cubicBezTo>
                      <a:pt x="803" y="13235"/>
                      <a:pt x="816" y="13088"/>
                      <a:pt x="816" y="13088"/>
                    </a:cubicBezTo>
                    <a:cubicBezTo>
                      <a:pt x="803" y="13027"/>
                      <a:pt x="793" y="12929"/>
                      <a:pt x="793" y="12929"/>
                    </a:cubicBezTo>
                    <a:cubicBezTo>
                      <a:pt x="944" y="12834"/>
                      <a:pt x="977" y="12732"/>
                      <a:pt x="977" y="12732"/>
                    </a:cubicBezTo>
                    <a:cubicBezTo>
                      <a:pt x="918" y="12618"/>
                      <a:pt x="918" y="12610"/>
                      <a:pt x="982" y="12510"/>
                    </a:cubicBezTo>
                    <a:lnTo>
                      <a:pt x="982" y="12251"/>
                    </a:lnTo>
                    <a:cubicBezTo>
                      <a:pt x="982" y="12251"/>
                      <a:pt x="1059" y="11908"/>
                      <a:pt x="982" y="11800"/>
                    </a:cubicBezTo>
                    <a:cubicBezTo>
                      <a:pt x="905" y="11692"/>
                      <a:pt x="1098" y="11275"/>
                      <a:pt x="1226" y="11152"/>
                    </a:cubicBezTo>
                    <a:cubicBezTo>
                      <a:pt x="1354" y="11029"/>
                      <a:pt x="1418" y="10674"/>
                      <a:pt x="1244" y="10522"/>
                    </a:cubicBezTo>
                    <a:cubicBezTo>
                      <a:pt x="1244" y="10522"/>
                      <a:pt x="834" y="11149"/>
                      <a:pt x="793" y="11189"/>
                    </a:cubicBezTo>
                    <a:cubicBezTo>
                      <a:pt x="752" y="11229"/>
                      <a:pt x="739" y="11507"/>
                      <a:pt x="688" y="11584"/>
                    </a:cubicBezTo>
                    <a:cubicBezTo>
                      <a:pt x="636" y="11661"/>
                      <a:pt x="636" y="11769"/>
                      <a:pt x="649" y="11923"/>
                    </a:cubicBezTo>
                    <a:lnTo>
                      <a:pt x="521" y="12186"/>
                    </a:lnTo>
                    <a:cubicBezTo>
                      <a:pt x="521" y="12186"/>
                      <a:pt x="534" y="12456"/>
                      <a:pt x="406" y="12564"/>
                    </a:cubicBezTo>
                    <a:cubicBezTo>
                      <a:pt x="278" y="12672"/>
                      <a:pt x="267" y="13053"/>
                      <a:pt x="303" y="13204"/>
                    </a:cubicBezTo>
                    <a:cubicBezTo>
                      <a:pt x="339" y="13355"/>
                      <a:pt x="342" y="13463"/>
                      <a:pt x="342" y="13473"/>
                    </a:cubicBezTo>
                    <a:cubicBezTo>
                      <a:pt x="342" y="13482"/>
                      <a:pt x="193" y="13645"/>
                      <a:pt x="116" y="13584"/>
                    </a:cubicBezTo>
                    <a:cubicBezTo>
                      <a:pt x="39" y="13522"/>
                      <a:pt x="34" y="13312"/>
                      <a:pt x="85" y="13111"/>
                    </a:cubicBezTo>
                    <a:cubicBezTo>
                      <a:pt x="85" y="13111"/>
                      <a:pt x="73" y="12973"/>
                      <a:pt x="9" y="12895"/>
                    </a:cubicBezTo>
                    <a:cubicBezTo>
                      <a:pt x="-55" y="12818"/>
                      <a:pt x="239" y="12325"/>
                      <a:pt x="342" y="12078"/>
                    </a:cubicBezTo>
                    <a:lnTo>
                      <a:pt x="198" y="11646"/>
                    </a:lnTo>
                    <a:cubicBezTo>
                      <a:pt x="198" y="11646"/>
                      <a:pt x="198" y="11646"/>
                      <a:pt x="526" y="11547"/>
                    </a:cubicBezTo>
                    <a:cubicBezTo>
                      <a:pt x="526" y="11547"/>
                      <a:pt x="549" y="11174"/>
                      <a:pt x="588" y="11004"/>
                    </a:cubicBezTo>
                    <a:cubicBezTo>
                      <a:pt x="626" y="10834"/>
                      <a:pt x="867" y="10596"/>
                      <a:pt x="893" y="10458"/>
                    </a:cubicBezTo>
                    <a:cubicBezTo>
                      <a:pt x="918" y="10319"/>
                      <a:pt x="1136" y="9964"/>
                      <a:pt x="1305" y="9547"/>
                    </a:cubicBezTo>
                    <a:cubicBezTo>
                      <a:pt x="1305" y="9547"/>
                      <a:pt x="1262" y="9285"/>
                      <a:pt x="1223" y="9177"/>
                    </a:cubicBezTo>
                    <a:cubicBezTo>
                      <a:pt x="1185" y="9069"/>
                      <a:pt x="1469" y="8891"/>
                      <a:pt x="1495" y="8768"/>
                    </a:cubicBezTo>
                    <a:cubicBezTo>
                      <a:pt x="1520" y="8645"/>
                      <a:pt x="1879" y="8359"/>
                      <a:pt x="2125" y="8152"/>
                    </a:cubicBezTo>
                    <a:lnTo>
                      <a:pt x="2043" y="8041"/>
                    </a:lnTo>
                    <a:cubicBezTo>
                      <a:pt x="2043" y="8041"/>
                      <a:pt x="2110" y="7989"/>
                      <a:pt x="2225" y="7842"/>
                    </a:cubicBezTo>
                    <a:cubicBezTo>
                      <a:pt x="2340" y="7696"/>
                      <a:pt x="2417" y="7646"/>
                      <a:pt x="2558" y="7480"/>
                    </a:cubicBezTo>
                    <a:cubicBezTo>
                      <a:pt x="2658" y="7362"/>
                      <a:pt x="3045" y="7140"/>
                      <a:pt x="3019" y="7140"/>
                    </a:cubicBezTo>
                    <a:cubicBezTo>
                      <a:pt x="3173" y="7140"/>
                      <a:pt x="4172" y="6461"/>
                      <a:pt x="4403" y="6400"/>
                    </a:cubicBezTo>
                    <a:cubicBezTo>
                      <a:pt x="4633" y="6338"/>
                      <a:pt x="5082" y="5937"/>
                      <a:pt x="5261" y="5690"/>
                    </a:cubicBezTo>
                    <a:cubicBezTo>
                      <a:pt x="5441" y="5443"/>
                      <a:pt x="5405" y="5647"/>
                      <a:pt x="5441" y="5890"/>
                    </a:cubicBezTo>
                    <a:cubicBezTo>
                      <a:pt x="5441" y="5890"/>
                      <a:pt x="5876" y="5528"/>
                      <a:pt x="6081" y="5420"/>
                    </a:cubicBezTo>
                    <a:cubicBezTo>
                      <a:pt x="6286" y="5312"/>
                      <a:pt x="6396" y="4906"/>
                      <a:pt x="6409" y="4783"/>
                    </a:cubicBezTo>
                    <a:cubicBezTo>
                      <a:pt x="6422" y="4659"/>
                      <a:pt x="8003" y="3823"/>
                      <a:pt x="8259" y="3715"/>
                    </a:cubicBezTo>
                    <a:cubicBezTo>
                      <a:pt x="8515" y="3607"/>
                      <a:pt x="8377" y="3598"/>
                      <a:pt x="8151" y="3585"/>
                    </a:cubicBezTo>
                    <a:cubicBezTo>
                      <a:pt x="8151" y="3585"/>
                      <a:pt x="8336" y="3491"/>
                      <a:pt x="8541" y="3391"/>
                    </a:cubicBezTo>
                    <a:cubicBezTo>
                      <a:pt x="8746" y="3291"/>
                      <a:pt x="9310" y="2997"/>
                      <a:pt x="9643" y="2897"/>
                    </a:cubicBezTo>
                    <a:cubicBezTo>
                      <a:pt x="9976" y="2797"/>
                      <a:pt x="9771" y="2758"/>
                      <a:pt x="9540" y="2774"/>
                    </a:cubicBezTo>
                    <a:cubicBezTo>
                      <a:pt x="9310" y="2789"/>
                      <a:pt x="8987" y="2987"/>
                      <a:pt x="9115" y="2894"/>
                    </a:cubicBezTo>
                    <a:cubicBezTo>
                      <a:pt x="9243" y="2801"/>
                      <a:pt x="9591" y="2480"/>
                      <a:pt x="9796" y="2450"/>
                    </a:cubicBezTo>
                    <a:cubicBezTo>
                      <a:pt x="10001" y="2419"/>
                      <a:pt x="10053" y="2218"/>
                      <a:pt x="10078" y="2095"/>
                    </a:cubicBezTo>
                    <a:cubicBezTo>
                      <a:pt x="10104" y="1971"/>
                      <a:pt x="10796" y="1724"/>
                      <a:pt x="10960" y="158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0" name="AutoShape 28"/>
              <p:cNvSpPr/>
              <p:nvPr/>
            </p:nvSpPr>
            <p:spPr bwMode="auto">
              <a:xfrm>
                <a:off x="5186601" y="2382720"/>
                <a:ext cx="92711" cy="91507"/>
              </a:xfrm>
              <a:custGeom>
                <a:avLst/>
                <a:gdLst>
                  <a:gd name="T0" fmla="*/ 61109 w 20691"/>
                  <a:gd name="T1" fmla="*/ 60326 h 19661"/>
                  <a:gd name="T2" fmla="*/ 61109 w 20691"/>
                  <a:gd name="T3" fmla="*/ 60326 h 19661"/>
                  <a:gd name="T4" fmla="*/ 61109 w 20691"/>
                  <a:gd name="T5" fmla="*/ 60326 h 19661"/>
                  <a:gd name="T6" fmla="*/ 61109 w 20691"/>
                  <a:gd name="T7" fmla="*/ 60326 h 196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91" h="19661">
                    <a:moveTo>
                      <a:pt x="12000" y="13830"/>
                    </a:moveTo>
                    <a:cubicBezTo>
                      <a:pt x="12800" y="16549"/>
                      <a:pt x="19199" y="21600"/>
                      <a:pt x="20400" y="18880"/>
                    </a:cubicBezTo>
                    <a:cubicBezTo>
                      <a:pt x="21599" y="16160"/>
                      <a:pt x="18800" y="11887"/>
                      <a:pt x="17199" y="9556"/>
                    </a:cubicBezTo>
                    <a:cubicBezTo>
                      <a:pt x="15800" y="8391"/>
                      <a:pt x="15599" y="5283"/>
                      <a:pt x="15200" y="4118"/>
                    </a:cubicBezTo>
                    <a:cubicBezTo>
                      <a:pt x="14800" y="2952"/>
                      <a:pt x="13759" y="0"/>
                      <a:pt x="13759" y="0"/>
                    </a:cubicBezTo>
                    <a:cubicBezTo>
                      <a:pt x="10400" y="233"/>
                      <a:pt x="10200" y="233"/>
                      <a:pt x="10000" y="2175"/>
                    </a:cubicBezTo>
                    <a:cubicBezTo>
                      <a:pt x="9800" y="4118"/>
                      <a:pt x="6800" y="6060"/>
                      <a:pt x="6000" y="5866"/>
                    </a:cubicBezTo>
                    <a:cubicBezTo>
                      <a:pt x="5200" y="5672"/>
                      <a:pt x="0" y="10256"/>
                      <a:pt x="0" y="10256"/>
                    </a:cubicBezTo>
                    <a:cubicBezTo>
                      <a:pt x="600" y="11304"/>
                      <a:pt x="1200" y="10877"/>
                      <a:pt x="3000" y="10527"/>
                    </a:cubicBezTo>
                    <a:cubicBezTo>
                      <a:pt x="4800" y="10178"/>
                      <a:pt x="5799" y="10722"/>
                      <a:pt x="5799" y="10722"/>
                    </a:cubicBezTo>
                    <a:cubicBezTo>
                      <a:pt x="4600" y="12082"/>
                      <a:pt x="3000" y="12664"/>
                      <a:pt x="3400" y="14218"/>
                    </a:cubicBezTo>
                    <a:cubicBezTo>
                      <a:pt x="3800" y="15772"/>
                      <a:pt x="4600" y="16355"/>
                      <a:pt x="4600" y="16355"/>
                    </a:cubicBezTo>
                    <a:cubicBezTo>
                      <a:pt x="6800" y="14606"/>
                      <a:pt x="10400" y="11693"/>
                      <a:pt x="12000" y="1383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1" name="AutoShape 29"/>
              <p:cNvSpPr/>
              <p:nvPr/>
            </p:nvSpPr>
            <p:spPr bwMode="auto">
              <a:xfrm>
                <a:off x="5300985" y="2200909"/>
                <a:ext cx="256462" cy="373255"/>
              </a:xfrm>
              <a:custGeom>
                <a:avLst/>
                <a:gdLst>
                  <a:gd name="T0" fmla="*/ 169051 w 21600"/>
                  <a:gd name="T1" fmla="*/ 248813 h 21351"/>
                  <a:gd name="T2" fmla="*/ 169051 w 21600"/>
                  <a:gd name="T3" fmla="*/ 248813 h 21351"/>
                  <a:gd name="T4" fmla="*/ 169051 w 21600"/>
                  <a:gd name="T5" fmla="*/ 248813 h 21351"/>
                  <a:gd name="T6" fmla="*/ 169051 w 21600"/>
                  <a:gd name="T7" fmla="*/ 248813 h 213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51">
                    <a:moveTo>
                      <a:pt x="1586" y="4088"/>
                    </a:moveTo>
                    <a:cubicBezTo>
                      <a:pt x="1586" y="3674"/>
                      <a:pt x="392" y="3636"/>
                      <a:pt x="921" y="3226"/>
                    </a:cubicBezTo>
                    <a:cubicBezTo>
                      <a:pt x="1450" y="2815"/>
                      <a:pt x="1768" y="1912"/>
                      <a:pt x="1768" y="1912"/>
                    </a:cubicBezTo>
                    <a:cubicBezTo>
                      <a:pt x="1768" y="1912"/>
                      <a:pt x="2267" y="1522"/>
                      <a:pt x="2796" y="1420"/>
                    </a:cubicBezTo>
                    <a:cubicBezTo>
                      <a:pt x="3325" y="1317"/>
                      <a:pt x="3778" y="1060"/>
                      <a:pt x="4081" y="804"/>
                    </a:cubicBezTo>
                    <a:cubicBezTo>
                      <a:pt x="4383" y="547"/>
                      <a:pt x="5517" y="106"/>
                      <a:pt x="5517" y="106"/>
                    </a:cubicBezTo>
                    <a:cubicBezTo>
                      <a:pt x="6650" y="240"/>
                      <a:pt x="8011" y="291"/>
                      <a:pt x="8540" y="86"/>
                    </a:cubicBezTo>
                    <a:cubicBezTo>
                      <a:pt x="9069" y="-119"/>
                      <a:pt x="9628" y="106"/>
                      <a:pt x="9628" y="106"/>
                    </a:cubicBezTo>
                    <a:cubicBezTo>
                      <a:pt x="10505" y="342"/>
                      <a:pt x="11926" y="763"/>
                      <a:pt x="11926" y="763"/>
                    </a:cubicBezTo>
                    <a:cubicBezTo>
                      <a:pt x="11926" y="763"/>
                      <a:pt x="10928" y="2035"/>
                      <a:pt x="11079" y="2651"/>
                    </a:cubicBezTo>
                    <a:cubicBezTo>
                      <a:pt x="12016" y="2907"/>
                      <a:pt x="12923" y="3369"/>
                      <a:pt x="13074" y="3677"/>
                    </a:cubicBezTo>
                    <a:cubicBezTo>
                      <a:pt x="13226" y="3985"/>
                      <a:pt x="13528" y="3985"/>
                      <a:pt x="14133" y="4190"/>
                    </a:cubicBezTo>
                    <a:cubicBezTo>
                      <a:pt x="14737" y="4395"/>
                      <a:pt x="16476" y="5216"/>
                      <a:pt x="16778" y="5781"/>
                    </a:cubicBezTo>
                    <a:cubicBezTo>
                      <a:pt x="17080" y="6345"/>
                      <a:pt x="18062" y="7730"/>
                      <a:pt x="18214" y="7884"/>
                    </a:cubicBezTo>
                    <a:cubicBezTo>
                      <a:pt x="18365" y="8038"/>
                      <a:pt x="18818" y="8397"/>
                      <a:pt x="18667" y="9064"/>
                    </a:cubicBezTo>
                    <a:cubicBezTo>
                      <a:pt x="18516" y="9731"/>
                      <a:pt x="18894" y="12399"/>
                      <a:pt x="18894" y="12399"/>
                    </a:cubicBezTo>
                    <a:cubicBezTo>
                      <a:pt x="18894" y="12399"/>
                      <a:pt x="18969" y="13066"/>
                      <a:pt x="19725" y="13374"/>
                    </a:cubicBezTo>
                    <a:cubicBezTo>
                      <a:pt x="20481" y="13682"/>
                      <a:pt x="21599" y="14308"/>
                      <a:pt x="21599" y="14308"/>
                    </a:cubicBezTo>
                    <a:cubicBezTo>
                      <a:pt x="21237" y="15118"/>
                      <a:pt x="20934" y="15324"/>
                      <a:pt x="20330" y="15324"/>
                    </a:cubicBezTo>
                    <a:cubicBezTo>
                      <a:pt x="19725" y="15324"/>
                      <a:pt x="18818" y="16032"/>
                      <a:pt x="18214" y="16401"/>
                    </a:cubicBezTo>
                    <a:cubicBezTo>
                      <a:pt x="17609" y="16771"/>
                      <a:pt x="17307" y="16863"/>
                      <a:pt x="17080" y="16350"/>
                    </a:cubicBezTo>
                    <a:cubicBezTo>
                      <a:pt x="16853" y="15837"/>
                      <a:pt x="16022" y="14811"/>
                      <a:pt x="16022" y="14811"/>
                    </a:cubicBezTo>
                    <a:lnTo>
                      <a:pt x="15191" y="13733"/>
                    </a:lnTo>
                    <a:cubicBezTo>
                      <a:pt x="14057" y="13887"/>
                      <a:pt x="13618" y="13733"/>
                      <a:pt x="13618" y="13733"/>
                    </a:cubicBezTo>
                    <a:cubicBezTo>
                      <a:pt x="13618" y="13733"/>
                      <a:pt x="13467" y="13066"/>
                      <a:pt x="13618" y="13733"/>
                    </a:cubicBezTo>
                    <a:cubicBezTo>
                      <a:pt x="13770" y="14400"/>
                      <a:pt x="13830" y="15683"/>
                      <a:pt x="13603" y="15837"/>
                    </a:cubicBezTo>
                    <a:cubicBezTo>
                      <a:pt x="13377" y="15991"/>
                      <a:pt x="13241" y="16422"/>
                      <a:pt x="13618" y="16524"/>
                    </a:cubicBezTo>
                    <a:cubicBezTo>
                      <a:pt x="13997" y="16627"/>
                      <a:pt x="15493" y="17325"/>
                      <a:pt x="15493" y="17325"/>
                    </a:cubicBezTo>
                    <a:cubicBezTo>
                      <a:pt x="15342" y="17992"/>
                      <a:pt x="14208" y="18915"/>
                      <a:pt x="14359" y="19377"/>
                    </a:cubicBezTo>
                    <a:cubicBezTo>
                      <a:pt x="14510" y="19839"/>
                      <a:pt x="13739" y="20547"/>
                      <a:pt x="13739" y="20547"/>
                    </a:cubicBezTo>
                    <a:cubicBezTo>
                      <a:pt x="12923" y="21275"/>
                      <a:pt x="11034" y="21481"/>
                      <a:pt x="10883" y="21275"/>
                    </a:cubicBezTo>
                    <a:cubicBezTo>
                      <a:pt x="9673" y="20300"/>
                      <a:pt x="9220" y="20095"/>
                      <a:pt x="8766" y="20044"/>
                    </a:cubicBezTo>
                    <a:cubicBezTo>
                      <a:pt x="8313" y="19993"/>
                      <a:pt x="7406" y="19202"/>
                      <a:pt x="6726" y="18915"/>
                    </a:cubicBezTo>
                    <a:cubicBezTo>
                      <a:pt x="6046" y="18628"/>
                      <a:pt x="6046" y="18300"/>
                      <a:pt x="5819" y="17992"/>
                    </a:cubicBezTo>
                    <a:cubicBezTo>
                      <a:pt x="5592" y="17684"/>
                      <a:pt x="5139" y="16709"/>
                      <a:pt x="4534" y="16504"/>
                    </a:cubicBezTo>
                    <a:cubicBezTo>
                      <a:pt x="3929" y="16299"/>
                      <a:pt x="2040" y="15683"/>
                      <a:pt x="1586" y="15632"/>
                    </a:cubicBezTo>
                    <a:cubicBezTo>
                      <a:pt x="1133" y="15580"/>
                      <a:pt x="680" y="14913"/>
                      <a:pt x="680" y="14913"/>
                    </a:cubicBezTo>
                    <a:lnTo>
                      <a:pt x="0" y="14246"/>
                    </a:lnTo>
                    <a:cubicBezTo>
                      <a:pt x="680" y="14195"/>
                      <a:pt x="1284" y="13887"/>
                      <a:pt x="1511" y="13631"/>
                    </a:cubicBezTo>
                    <a:cubicBezTo>
                      <a:pt x="1738" y="13374"/>
                      <a:pt x="1571" y="13251"/>
                      <a:pt x="2252" y="13405"/>
                    </a:cubicBezTo>
                    <a:cubicBezTo>
                      <a:pt x="2932" y="13559"/>
                      <a:pt x="4610" y="14298"/>
                      <a:pt x="5139" y="14092"/>
                    </a:cubicBezTo>
                    <a:cubicBezTo>
                      <a:pt x="5668" y="13887"/>
                      <a:pt x="6363" y="14144"/>
                      <a:pt x="6363" y="14144"/>
                    </a:cubicBezTo>
                    <a:cubicBezTo>
                      <a:pt x="6423" y="13579"/>
                      <a:pt x="5728" y="13066"/>
                      <a:pt x="6484" y="12912"/>
                    </a:cubicBezTo>
                    <a:cubicBezTo>
                      <a:pt x="7240" y="12758"/>
                      <a:pt x="8691" y="12297"/>
                      <a:pt x="8691" y="12297"/>
                    </a:cubicBezTo>
                    <a:lnTo>
                      <a:pt x="10112" y="11599"/>
                    </a:lnTo>
                    <a:cubicBezTo>
                      <a:pt x="9371" y="9526"/>
                      <a:pt x="9371" y="8756"/>
                      <a:pt x="9371" y="8756"/>
                    </a:cubicBezTo>
                    <a:lnTo>
                      <a:pt x="9069" y="6345"/>
                    </a:lnTo>
                    <a:cubicBezTo>
                      <a:pt x="8540" y="5770"/>
                      <a:pt x="8389" y="5627"/>
                      <a:pt x="7557" y="5627"/>
                    </a:cubicBezTo>
                    <a:cubicBezTo>
                      <a:pt x="6726" y="5627"/>
                      <a:pt x="4912" y="5422"/>
                      <a:pt x="4610" y="5114"/>
                    </a:cubicBezTo>
                    <a:cubicBezTo>
                      <a:pt x="4307" y="4806"/>
                      <a:pt x="3657" y="4857"/>
                      <a:pt x="2796" y="4806"/>
                    </a:cubicBezTo>
                    <a:cubicBezTo>
                      <a:pt x="1934" y="4755"/>
                      <a:pt x="1586" y="4601"/>
                      <a:pt x="1586" y="4088"/>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3" name="AutoShape 31"/>
              <p:cNvSpPr/>
              <p:nvPr/>
            </p:nvSpPr>
            <p:spPr bwMode="auto">
              <a:xfrm>
                <a:off x="5437043" y="2223786"/>
                <a:ext cx="34917" cy="31305"/>
              </a:xfrm>
              <a:custGeom>
                <a:avLst/>
                <a:gdLst>
                  <a:gd name="T0" fmla="*/ 23015 w 18025"/>
                  <a:gd name="T1" fmla="*/ 21720 h 20238"/>
                  <a:gd name="T2" fmla="*/ 23015 w 18025"/>
                  <a:gd name="T3" fmla="*/ 21720 h 20238"/>
                  <a:gd name="T4" fmla="*/ 23015 w 18025"/>
                  <a:gd name="T5" fmla="*/ 21720 h 20238"/>
                  <a:gd name="T6" fmla="*/ 23015 w 18025"/>
                  <a:gd name="T7" fmla="*/ 21720 h 202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25" h="20238">
                    <a:moveTo>
                      <a:pt x="2998" y="15817"/>
                    </a:moveTo>
                    <a:cubicBezTo>
                      <a:pt x="8603" y="17309"/>
                      <a:pt x="9103" y="15232"/>
                      <a:pt x="10982" y="18151"/>
                    </a:cubicBezTo>
                    <a:cubicBezTo>
                      <a:pt x="12859" y="21070"/>
                      <a:pt x="16146" y="20253"/>
                      <a:pt x="18025" y="19669"/>
                    </a:cubicBezTo>
                    <a:cubicBezTo>
                      <a:pt x="18025" y="14649"/>
                      <a:pt x="15677" y="14649"/>
                      <a:pt x="14738" y="11729"/>
                    </a:cubicBezTo>
                    <a:cubicBezTo>
                      <a:pt x="13798" y="8811"/>
                      <a:pt x="12014" y="3790"/>
                      <a:pt x="12014" y="3790"/>
                    </a:cubicBezTo>
                    <a:cubicBezTo>
                      <a:pt x="12014" y="3790"/>
                      <a:pt x="5346" y="-530"/>
                      <a:pt x="3749" y="53"/>
                    </a:cubicBezTo>
                    <a:cubicBezTo>
                      <a:pt x="2528" y="5307"/>
                      <a:pt x="-3575" y="14065"/>
                      <a:pt x="2998" y="1581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4" name="AutoShape 32"/>
              <p:cNvSpPr/>
              <p:nvPr/>
            </p:nvSpPr>
            <p:spPr bwMode="auto">
              <a:xfrm>
                <a:off x="5095093" y="2086524"/>
                <a:ext cx="174586" cy="126425"/>
              </a:xfrm>
              <a:custGeom>
                <a:avLst/>
                <a:gdLst>
                  <a:gd name="T0" fmla="*/ 115081 w 21600"/>
                  <a:gd name="T1" fmla="*/ 88480 h 20847"/>
                  <a:gd name="T2" fmla="*/ 115081 w 21600"/>
                  <a:gd name="T3" fmla="*/ 88480 h 20847"/>
                  <a:gd name="T4" fmla="*/ 115081 w 21600"/>
                  <a:gd name="T5" fmla="*/ 88480 h 20847"/>
                  <a:gd name="T6" fmla="*/ 115081 w 21600"/>
                  <a:gd name="T7" fmla="*/ 88480 h 208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847">
                    <a:moveTo>
                      <a:pt x="7274" y="17259"/>
                    </a:moveTo>
                    <a:cubicBezTo>
                      <a:pt x="6605" y="18147"/>
                      <a:pt x="6493" y="20366"/>
                      <a:pt x="7386" y="19774"/>
                    </a:cubicBezTo>
                    <a:cubicBezTo>
                      <a:pt x="8278" y="19182"/>
                      <a:pt x="8724" y="19478"/>
                      <a:pt x="9617" y="20218"/>
                    </a:cubicBezTo>
                    <a:cubicBezTo>
                      <a:pt x="10509" y="20958"/>
                      <a:pt x="12674" y="20839"/>
                      <a:pt x="12674" y="20839"/>
                    </a:cubicBezTo>
                    <a:cubicBezTo>
                      <a:pt x="12629" y="19330"/>
                      <a:pt x="12741" y="18295"/>
                      <a:pt x="13633" y="17407"/>
                    </a:cubicBezTo>
                    <a:cubicBezTo>
                      <a:pt x="14526" y="16519"/>
                      <a:pt x="15039" y="14004"/>
                      <a:pt x="14816" y="13264"/>
                    </a:cubicBezTo>
                    <a:cubicBezTo>
                      <a:pt x="14593" y="12525"/>
                      <a:pt x="15865" y="10749"/>
                      <a:pt x="16646" y="10453"/>
                    </a:cubicBezTo>
                    <a:cubicBezTo>
                      <a:pt x="17427" y="10157"/>
                      <a:pt x="19435" y="7642"/>
                      <a:pt x="19435" y="7642"/>
                    </a:cubicBezTo>
                    <a:lnTo>
                      <a:pt x="21599" y="4979"/>
                    </a:lnTo>
                    <a:cubicBezTo>
                      <a:pt x="20774" y="3648"/>
                      <a:pt x="18989" y="2908"/>
                      <a:pt x="18989" y="2908"/>
                    </a:cubicBezTo>
                    <a:cubicBezTo>
                      <a:pt x="18989" y="2908"/>
                      <a:pt x="18922" y="423"/>
                      <a:pt x="17137" y="719"/>
                    </a:cubicBezTo>
                    <a:cubicBezTo>
                      <a:pt x="15352" y="1015"/>
                      <a:pt x="13522" y="1725"/>
                      <a:pt x="12518" y="541"/>
                    </a:cubicBezTo>
                    <a:cubicBezTo>
                      <a:pt x="11514" y="-642"/>
                      <a:pt x="8033" y="482"/>
                      <a:pt x="8033" y="482"/>
                    </a:cubicBezTo>
                    <a:cubicBezTo>
                      <a:pt x="5824" y="2020"/>
                      <a:pt x="4820" y="2760"/>
                      <a:pt x="4708" y="3944"/>
                    </a:cubicBezTo>
                    <a:cubicBezTo>
                      <a:pt x="4596" y="5127"/>
                      <a:pt x="2811" y="7642"/>
                      <a:pt x="2142" y="7938"/>
                    </a:cubicBezTo>
                    <a:cubicBezTo>
                      <a:pt x="1472" y="8234"/>
                      <a:pt x="1249" y="9270"/>
                      <a:pt x="914" y="10453"/>
                    </a:cubicBezTo>
                    <a:cubicBezTo>
                      <a:pt x="580" y="11637"/>
                      <a:pt x="0" y="14448"/>
                      <a:pt x="0" y="14448"/>
                    </a:cubicBezTo>
                    <a:cubicBezTo>
                      <a:pt x="2923" y="14300"/>
                      <a:pt x="2588" y="14596"/>
                      <a:pt x="3369" y="15336"/>
                    </a:cubicBezTo>
                    <a:cubicBezTo>
                      <a:pt x="4150" y="16075"/>
                      <a:pt x="5601" y="16371"/>
                      <a:pt x="6270" y="16075"/>
                    </a:cubicBezTo>
                    <a:cubicBezTo>
                      <a:pt x="6939" y="15779"/>
                      <a:pt x="7497" y="16519"/>
                      <a:pt x="7274" y="1725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5" name="AutoShape 33"/>
              <p:cNvSpPr/>
              <p:nvPr/>
            </p:nvSpPr>
            <p:spPr bwMode="auto">
              <a:xfrm>
                <a:off x="5186601" y="2223786"/>
                <a:ext cx="42141" cy="37325"/>
              </a:xfrm>
              <a:custGeom>
                <a:avLst/>
                <a:gdLst>
                  <a:gd name="T0" fmla="*/ 27778 w 18368"/>
                  <a:gd name="T1" fmla="*/ 32901 h 18413"/>
                  <a:gd name="T2" fmla="*/ 27778 w 18368"/>
                  <a:gd name="T3" fmla="*/ 32901 h 18413"/>
                  <a:gd name="T4" fmla="*/ 27778 w 18368"/>
                  <a:gd name="T5" fmla="*/ 32901 h 18413"/>
                  <a:gd name="T6" fmla="*/ 27778 w 18368"/>
                  <a:gd name="T7" fmla="*/ 32901 h 184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368" h="18413">
                    <a:moveTo>
                      <a:pt x="17660" y="3837"/>
                    </a:moveTo>
                    <a:cubicBezTo>
                      <a:pt x="16631" y="6479"/>
                      <a:pt x="15346" y="12511"/>
                      <a:pt x="15346" y="12511"/>
                    </a:cubicBezTo>
                    <a:cubicBezTo>
                      <a:pt x="15346" y="12511"/>
                      <a:pt x="19048" y="18324"/>
                      <a:pt x="13648" y="18410"/>
                    </a:cubicBezTo>
                    <a:cubicBezTo>
                      <a:pt x="8248" y="18496"/>
                      <a:pt x="5316" y="16848"/>
                      <a:pt x="4932" y="15114"/>
                    </a:cubicBezTo>
                    <a:cubicBezTo>
                      <a:pt x="4545" y="13379"/>
                      <a:pt x="3388" y="10343"/>
                      <a:pt x="1074" y="9475"/>
                    </a:cubicBezTo>
                    <a:cubicBezTo>
                      <a:pt x="-1240" y="8607"/>
                      <a:pt x="303" y="6873"/>
                      <a:pt x="4545" y="6005"/>
                    </a:cubicBezTo>
                    <a:cubicBezTo>
                      <a:pt x="8788" y="5139"/>
                      <a:pt x="11489" y="3837"/>
                      <a:pt x="13031" y="2535"/>
                    </a:cubicBezTo>
                    <a:cubicBezTo>
                      <a:pt x="14574" y="1234"/>
                      <a:pt x="20359" y="-3103"/>
                      <a:pt x="17660" y="383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7" name="AutoShape 35"/>
              <p:cNvSpPr/>
              <p:nvPr/>
            </p:nvSpPr>
            <p:spPr bwMode="auto">
              <a:xfrm>
                <a:off x="5459919" y="2017893"/>
                <a:ext cx="248033" cy="137261"/>
              </a:xfrm>
              <a:custGeom>
                <a:avLst/>
                <a:gdLst>
                  <a:gd name="T0" fmla="*/ 163495 w 20946"/>
                  <a:gd name="T1" fmla="*/ 91680 h 21459"/>
                  <a:gd name="T2" fmla="*/ 163495 w 20946"/>
                  <a:gd name="T3" fmla="*/ 91680 h 21459"/>
                  <a:gd name="T4" fmla="*/ 163495 w 20946"/>
                  <a:gd name="T5" fmla="*/ 91680 h 21459"/>
                  <a:gd name="T6" fmla="*/ 163495 w 20946"/>
                  <a:gd name="T7" fmla="*/ 91680 h 214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46" h="21459">
                    <a:moveTo>
                      <a:pt x="9360" y="677"/>
                    </a:moveTo>
                    <a:cubicBezTo>
                      <a:pt x="9132" y="3360"/>
                      <a:pt x="7958" y="6211"/>
                      <a:pt x="7653" y="6776"/>
                    </a:cubicBezTo>
                    <a:cubicBezTo>
                      <a:pt x="7348" y="7341"/>
                      <a:pt x="7272" y="7906"/>
                      <a:pt x="7653" y="8752"/>
                    </a:cubicBezTo>
                    <a:cubicBezTo>
                      <a:pt x="8034" y="9600"/>
                      <a:pt x="7653" y="11971"/>
                      <a:pt x="7653" y="11971"/>
                    </a:cubicBezTo>
                    <a:cubicBezTo>
                      <a:pt x="4909" y="13835"/>
                      <a:pt x="2013" y="16658"/>
                      <a:pt x="1556" y="16235"/>
                    </a:cubicBezTo>
                    <a:cubicBezTo>
                      <a:pt x="1099" y="15811"/>
                      <a:pt x="-654" y="17223"/>
                      <a:pt x="260" y="18776"/>
                    </a:cubicBezTo>
                    <a:cubicBezTo>
                      <a:pt x="1175" y="20329"/>
                      <a:pt x="2897" y="21459"/>
                      <a:pt x="2897" y="21459"/>
                    </a:cubicBezTo>
                    <a:cubicBezTo>
                      <a:pt x="3050" y="20329"/>
                      <a:pt x="4528" y="20188"/>
                      <a:pt x="4224" y="19059"/>
                    </a:cubicBezTo>
                    <a:cubicBezTo>
                      <a:pt x="3919" y="17929"/>
                      <a:pt x="5001" y="16235"/>
                      <a:pt x="5001" y="16235"/>
                    </a:cubicBezTo>
                    <a:cubicBezTo>
                      <a:pt x="5001" y="16235"/>
                      <a:pt x="6281" y="19482"/>
                      <a:pt x="7196" y="18070"/>
                    </a:cubicBezTo>
                    <a:cubicBezTo>
                      <a:pt x="8110" y="16658"/>
                      <a:pt x="10077" y="16207"/>
                      <a:pt x="10458" y="15360"/>
                    </a:cubicBezTo>
                    <a:cubicBezTo>
                      <a:pt x="10839" y="14512"/>
                      <a:pt x="14589" y="10729"/>
                      <a:pt x="15199" y="10447"/>
                    </a:cubicBezTo>
                    <a:cubicBezTo>
                      <a:pt x="15808" y="10164"/>
                      <a:pt x="20946" y="4517"/>
                      <a:pt x="20946" y="4517"/>
                    </a:cubicBezTo>
                    <a:cubicBezTo>
                      <a:pt x="18247" y="3247"/>
                      <a:pt x="18019" y="3106"/>
                      <a:pt x="17561" y="1835"/>
                    </a:cubicBezTo>
                    <a:cubicBezTo>
                      <a:pt x="17104" y="565"/>
                      <a:pt x="15092" y="0"/>
                      <a:pt x="15092" y="0"/>
                    </a:cubicBezTo>
                    <a:cubicBezTo>
                      <a:pt x="13522" y="705"/>
                      <a:pt x="11312" y="1270"/>
                      <a:pt x="10854" y="565"/>
                    </a:cubicBezTo>
                    <a:cubicBezTo>
                      <a:pt x="10397" y="-141"/>
                      <a:pt x="9360" y="677"/>
                      <a:pt x="9360" y="67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8" name="AutoShape 36"/>
              <p:cNvSpPr/>
              <p:nvPr/>
            </p:nvSpPr>
            <p:spPr bwMode="auto">
              <a:xfrm>
                <a:off x="5392492" y="2086524"/>
                <a:ext cx="104753" cy="97528"/>
              </a:xfrm>
              <a:custGeom>
                <a:avLst/>
                <a:gdLst>
                  <a:gd name="T0" fmla="*/ 69046 w 20497"/>
                  <a:gd name="T1" fmla="*/ 64295 h 20803"/>
                  <a:gd name="T2" fmla="*/ 69046 w 20497"/>
                  <a:gd name="T3" fmla="*/ 64295 h 20803"/>
                  <a:gd name="T4" fmla="*/ 69046 w 20497"/>
                  <a:gd name="T5" fmla="*/ 64295 h 20803"/>
                  <a:gd name="T6" fmla="*/ 69046 w 20497"/>
                  <a:gd name="T7" fmla="*/ 64295 h 2080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97" h="20803">
                    <a:moveTo>
                      <a:pt x="18406" y="18159"/>
                    </a:moveTo>
                    <a:cubicBezTo>
                      <a:pt x="17709" y="19688"/>
                      <a:pt x="15793" y="21599"/>
                      <a:pt x="14051" y="20453"/>
                    </a:cubicBezTo>
                    <a:cubicBezTo>
                      <a:pt x="12309" y="19306"/>
                      <a:pt x="5690" y="15101"/>
                      <a:pt x="4296" y="14909"/>
                    </a:cubicBezTo>
                    <a:cubicBezTo>
                      <a:pt x="2903" y="14718"/>
                      <a:pt x="-1103" y="14718"/>
                      <a:pt x="290" y="12042"/>
                    </a:cubicBezTo>
                    <a:cubicBezTo>
                      <a:pt x="1683" y="9366"/>
                      <a:pt x="2728" y="8410"/>
                      <a:pt x="2728" y="6881"/>
                    </a:cubicBezTo>
                    <a:cubicBezTo>
                      <a:pt x="2728" y="5352"/>
                      <a:pt x="3948" y="3823"/>
                      <a:pt x="3948" y="2293"/>
                    </a:cubicBezTo>
                    <a:cubicBezTo>
                      <a:pt x="3948" y="764"/>
                      <a:pt x="5690" y="0"/>
                      <a:pt x="5690" y="0"/>
                    </a:cubicBezTo>
                    <a:lnTo>
                      <a:pt x="8338" y="956"/>
                    </a:lnTo>
                    <a:lnTo>
                      <a:pt x="10567" y="7684"/>
                    </a:lnTo>
                    <a:cubicBezTo>
                      <a:pt x="7954" y="8984"/>
                      <a:pt x="6909" y="9940"/>
                      <a:pt x="7780" y="11469"/>
                    </a:cubicBezTo>
                    <a:cubicBezTo>
                      <a:pt x="8651" y="12998"/>
                      <a:pt x="9522" y="13953"/>
                      <a:pt x="10741" y="13763"/>
                    </a:cubicBezTo>
                    <a:cubicBezTo>
                      <a:pt x="11961" y="13571"/>
                      <a:pt x="15271" y="14336"/>
                      <a:pt x="15793" y="15101"/>
                    </a:cubicBezTo>
                    <a:cubicBezTo>
                      <a:pt x="16316" y="15865"/>
                      <a:pt x="19974" y="16438"/>
                      <a:pt x="20497" y="16056"/>
                    </a:cubicBezTo>
                    <a:cubicBezTo>
                      <a:pt x="20497" y="16056"/>
                      <a:pt x="18406" y="18159"/>
                      <a:pt x="18406" y="1815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9" name="AutoShape 37"/>
              <p:cNvSpPr/>
              <p:nvPr/>
            </p:nvSpPr>
            <p:spPr bwMode="auto">
              <a:xfrm>
                <a:off x="5255231" y="2132278"/>
                <a:ext cx="86692" cy="71038"/>
              </a:xfrm>
              <a:custGeom>
                <a:avLst/>
                <a:gdLst>
                  <a:gd name="T0" fmla="*/ 57144 w 19362"/>
                  <a:gd name="T1" fmla="*/ 47960 h 21343"/>
                  <a:gd name="T2" fmla="*/ 57144 w 19362"/>
                  <a:gd name="T3" fmla="*/ 47960 h 21343"/>
                  <a:gd name="T4" fmla="*/ 57144 w 19362"/>
                  <a:gd name="T5" fmla="*/ 47960 h 21343"/>
                  <a:gd name="T6" fmla="*/ 57144 w 19362"/>
                  <a:gd name="T7" fmla="*/ 47960 h 213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362" h="21343">
                    <a:moveTo>
                      <a:pt x="8078" y="19237"/>
                    </a:moveTo>
                    <a:cubicBezTo>
                      <a:pt x="8884" y="17347"/>
                      <a:pt x="9448" y="14323"/>
                      <a:pt x="12269" y="12973"/>
                    </a:cubicBezTo>
                    <a:cubicBezTo>
                      <a:pt x="15090" y="11622"/>
                      <a:pt x="19362" y="5413"/>
                      <a:pt x="19362" y="5413"/>
                    </a:cubicBezTo>
                    <a:cubicBezTo>
                      <a:pt x="16299" y="4603"/>
                      <a:pt x="16500" y="3522"/>
                      <a:pt x="15695" y="1632"/>
                    </a:cubicBezTo>
                    <a:cubicBezTo>
                      <a:pt x="14889" y="-257"/>
                      <a:pt x="12874" y="13"/>
                      <a:pt x="12874" y="13"/>
                    </a:cubicBezTo>
                    <a:cubicBezTo>
                      <a:pt x="12470" y="3792"/>
                      <a:pt x="11463" y="5953"/>
                      <a:pt x="9650" y="6222"/>
                    </a:cubicBezTo>
                    <a:cubicBezTo>
                      <a:pt x="7836" y="6492"/>
                      <a:pt x="5620" y="9463"/>
                      <a:pt x="5015" y="11893"/>
                    </a:cubicBezTo>
                    <a:cubicBezTo>
                      <a:pt x="4411" y="14323"/>
                      <a:pt x="-2238" y="21343"/>
                      <a:pt x="784" y="21343"/>
                    </a:cubicBezTo>
                    <a:cubicBezTo>
                      <a:pt x="3806" y="21343"/>
                      <a:pt x="8078" y="19237"/>
                      <a:pt x="8078" y="1923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0" name="AutoShape 38"/>
              <p:cNvSpPr/>
              <p:nvPr/>
            </p:nvSpPr>
            <p:spPr bwMode="auto">
              <a:xfrm>
                <a:off x="5459919" y="2063647"/>
                <a:ext cx="27693" cy="24081"/>
              </a:xfrm>
              <a:custGeom>
                <a:avLst/>
                <a:gdLst>
                  <a:gd name="T0" fmla="*/ 18255 w 21600"/>
                  <a:gd name="T1" fmla="*/ 15876 h 21600"/>
                  <a:gd name="T2" fmla="*/ 18255 w 21600"/>
                  <a:gd name="T3" fmla="*/ 15876 h 21600"/>
                  <a:gd name="T4" fmla="*/ 18255 w 21600"/>
                  <a:gd name="T5" fmla="*/ 15876 h 21600"/>
                  <a:gd name="T6" fmla="*/ 18255 w 21600"/>
                  <a:gd name="T7" fmla="*/ 158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216" y="21599"/>
                    </a:moveTo>
                    <a:cubicBezTo>
                      <a:pt x="14635" y="13716"/>
                      <a:pt x="18757" y="3154"/>
                      <a:pt x="21600" y="0"/>
                    </a:cubicBezTo>
                    <a:cubicBezTo>
                      <a:pt x="3979" y="9774"/>
                      <a:pt x="0" y="18918"/>
                      <a:pt x="0" y="18918"/>
                    </a:cubicBezTo>
                    <a:cubicBezTo>
                      <a:pt x="0" y="18918"/>
                      <a:pt x="13216" y="21599"/>
                      <a:pt x="13216"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3" name="AutoShape 39"/>
              <p:cNvSpPr/>
              <p:nvPr/>
            </p:nvSpPr>
            <p:spPr bwMode="auto">
              <a:xfrm>
                <a:off x="5140847" y="2017893"/>
                <a:ext cx="122813" cy="58999"/>
              </a:xfrm>
              <a:custGeom>
                <a:avLst/>
                <a:gdLst>
                  <a:gd name="T0" fmla="*/ 80954 w 21600"/>
                  <a:gd name="T1" fmla="*/ 45412 h 19654"/>
                  <a:gd name="T2" fmla="*/ 80954 w 21600"/>
                  <a:gd name="T3" fmla="*/ 45412 h 19654"/>
                  <a:gd name="T4" fmla="*/ 80954 w 21600"/>
                  <a:gd name="T5" fmla="*/ 45412 h 19654"/>
                  <a:gd name="T6" fmla="*/ 80954 w 21600"/>
                  <a:gd name="T7" fmla="*/ 45412 h 196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9654">
                    <a:moveTo>
                      <a:pt x="1556" y="16953"/>
                    </a:moveTo>
                    <a:cubicBezTo>
                      <a:pt x="3144" y="15454"/>
                      <a:pt x="4732" y="16353"/>
                      <a:pt x="5368" y="17554"/>
                    </a:cubicBezTo>
                    <a:cubicBezTo>
                      <a:pt x="6003" y="18753"/>
                      <a:pt x="8544" y="18154"/>
                      <a:pt x="8544" y="18154"/>
                    </a:cubicBezTo>
                    <a:cubicBezTo>
                      <a:pt x="10609" y="17554"/>
                      <a:pt x="11562" y="17554"/>
                      <a:pt x="12356" y="18753"/>
                    </a:cubicBezTo>
                    <a:cubicBezTo>
                      <a:pt x="13150" y="19954"/>
                      <a:pt x="14897" y="19653"/>
                      <a:pt x="15691" y="19353"/>
                    </a:cubicBezTo>
                    <a:cubicBezTo>
                      <a:pt x="16485" y="19053"/>
                      <a:pt x="18042" y="19653"/>
                      <a:pt x="18042" y="19653"/>
                    </a:cubicBezTo>
                    <a:cubicBezTo>
                      <a:pt x="18232" y="15754"/>
                      <a:pt x="18232" y="15154"/>
                      <a:pt x="19503" y="13054"/>
                    </a:cubicBezTo>
                    <a:cubicBezTo>
                      <a:pt x="20773" y="10953"/>
                      <a:pt x="21600" y="4294"/>
                      <a:pt x="21600" y="4294"/>
                    </a:cubicBezTo>
                    <a:cubicBezTo>
                      <a:pt x="20297" y="1354"/>
                      <a:pt x="19821" y="-1646"/>
                      <a:pt x="18550" y="1053"/>
                    </a:cubicBezTo>
                    <a:cubicBezTo>
                      <a:pt x="17280" y="3754"/>
                      <a:pt x="14897" y="3153"/>
                      <a:pt x="14897" y="3153"/>
                    </a:cubicBezTo>
                    <a:cubicBezTo>
                      <a:pt x="14897" y="3153"/>
                      <a:pt x="12038" y="3453"/>
                      <a:pt x="10609" y="4953"/>
                    </a:cubicBezTo>
                    <a:cubicBezTo>
                      <a:pt x="9179" y="6453"/>
                      <a:pt x="6797" y="7353"/>
                      <a:pt x="6321" y="6754"/>
                    </a:cubicBezTo>
                    <a:cubicBezTo>
                      <a:pt x="5844" y="6153"/>
                      <a:pt x="4574" y="6754"/>
                      <a:pt x="3303" y="9454"/>
                    </a:cubicBezTo>
                    <a:cubicBezTo>
                      <a:pt x="2032" y="12154"/>
                      <a:pt x="0" y="16774"/>
                      <a:pt x="0" y="16774"/>
                    </a:cubicBezTo>
                    <a:cubicBezTo>
                      <a:pt x="0" y="16774"/>
                      <a:pt x="1556" y="16953"/>
                      <a:pt x="1556" y="1695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5" name="AutoShape 41"/>
              <p:cNvSpPr/>
              <p:nvPr/>
            </p:nvSpPr>
            <p:spPr bwMode="auto">
              <a:xfrm>
                <a:off x="5278109" y="2109401"/>
                <a:ext cx="16857" cy="19265"/>
              </a:xfrm>
              <a:custGeom>
                <a:avLst/>
                <a:gdLst>
                  <a:gd name="T0" fmla="*/ 11112 w 21600"/>
                  <a:gd name="T1" fmla="*/ 17387 h 18236"/>
                  <a:gd name="T2" fmla="*/ 11112 w 21600"/>
                  <a:gd name="T3" fmla="*/ 17387 h 18236"/>
                  <a:gd name="T4" fmla="*/ 11112 w 21600"/>
                  <a:gd name="T5" fmla="*/ 17387 h 18236"/>
                  <a:gd name="T6" fmla="*/ 11112 w 21600"/>
                  <a:gd name="T7" fmla="*/ 17387 h 182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236">
                    <a:moveTo>
                      <a:pt x="0" y="18235"/>
                    </a:moveTo>
                    <a:cubicBezTo>
                      <a:pt x="9000" y="13174"/>
                      <a:pt x="21600" y="4735"/>
                      <a:pt x="21600" y="4735"/>
                    </a:cubicBezTo>
                    <a:cubicBezTo>
                      <a:pt x="12825" y="1528"/>
                      <a:pt x="1799" y="-3364"/>
                      <a:pt x="1799" y="3386"/>
                    </a:cubicBezTo>
                    <a:cubicBezTo>
                      <a:pt x="1799" y="10136"/>
                      <a:pt x="0" y="18235"/>
                      <a:pt x="0" y="1823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7" name="AutoShape 43"/>
              <p:cNvSpPr/>
              <p:nvPr/>
            </p:nvSpPr>
            <p:spPr bwMode="auto">
              <a:xfrm>
                <a:off x="5437043" y="2040771"/>
                <a:ext cx="33713" cy="42141"/>
              </a:xfrm>
              <a:custGeom>
                <a:avLst/>
                <a:gdLst>
                  <a:gd name="T0" fmla="*/ 22223 w 15666"/>
                  <a:gd name="T1" fmla="*/ 27782 h 20049"/>
                  <a:gd name="T2" fmla="*/ 22223 w 15666"/>
                  <a:gd name="T3" fmla="*/ 27782 h 20049"/>
                  <a:gd name="T4" fmla="*/ 22223 w 15666"/>
                  <a:gd name="T5" fmla="*/ 27782 h 20049"/>
                  <a:gd name="T6" fmla="*/ 22223 w 15666"/>
                  <a:gd name="T7" fmla="*/ 27782 h 200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66" h="20049">
                    <a:moveTo>
                      <a:pt x="6280" y="13879"/>
                    </a:moveTo>
                    <a:cubicBezTo>
                      <a:pt x="8059" y="11412"/>
                      <a:pt x="-4307" y="7287"/>
                      <a:pt x="1621" y="5551"/>
                    </a:cubicBezTo>
                    <a:cubicBezTo>
                      <a:pt x="7551" y="3817"/>
                      <a:pt x="13735" y="0"/>
                      <a:pt x="13735" y="0"/>
                    </a:cubicBezTo>
                    <a:cubicBezTo>
                      <a:pt x="17292" y="3383"/>
                      <a:pt x="14751" y="2082"/>
                      <a:pt x="14751" y="5985"/>
                    </a:cubicBezTo>
                    <a:cubicBezTo>
                      <a:pt x="14751" y="9889"/>
                      <a:pt x="17292" y="12926"/>
                      <a:pt x="13903" y="13792"/>
                    </a:cubicBezTo>
                    <a:cubicBezTo>
                      <a:pt x="10515" y="14660"/>
                      <a:pt x="7551" y="16396"/>
                      <a:pt x="5433" y="18997"/>
                    </a:cubicBezTo>
                    <a:cubicBezTo>
                      <a:pt x="3316" y="21600"/>
                      <a:pt x="2469" y="19171"/>
                      <a:pt x="6280" y="1387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9" name="AutoShape 45"/>
              <p:cNvSpPr/>
              <p:nvPr/>
            </p:nvSpPr>
            <p:spPr bwMode="auto">
              <a:xfrm>
                <a:off x="5300985" y="2017893"/>
                <a:ext cx="58999" cy="16857"/>
              </a:xfrm>
              <a:custGeom>
                <a:avLst/>
                <a:gdLst>
                  <a:gd name="T0" fmla="*/ 38888 w 19575"/>
                  <a:gd name="T1" fmla="*/ 11766 h 18875"/>
                  <a:gd name="T2" fmla="*/ 38888 w 19575"/>
                  <a:gd name="T3" fmla="*/ 11766 h 18875"/>
                  <a:gd name="T4" fmla="*/ 38888 w 19575"/>
                  <a:gd name="T5" fmla="*/ 11766 h 18875"/>
                  <a:gd name="T6" fmla="*/ 38888 w 19575"/>
                  <a:gd name="T7" fmla="*/ 11766 h 188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575" h="18875">
                    <a:moveTo>
                      <a:pt x="17717" y="17961"/>
                    </a:moveTo>
                    <a:cubicBezTo>
                      <a:pt x="20085" y="17138"/>
                      <a:pt x="20085" y="12817"/>
                      <a:pt x="18309" y="10759"/>
                    </a:cubicBezTo>
                    <a:cubicBezTo>
                      <a:pt x="16534" y="8704"/>
                      <a:pt x="14640" y="6852"/>
                      <a:pt x="13456" y="1708"/>
                    </a:cubicBezTo>
                    <a:cubicBezTo>
                      <a:pt x="7065" y="3560"/>
                      <a:pt x="2627" y="-555"/>
                      <a:pt x="2568" y="63"/>
                    </a:cubicBezTo>
                    <a:cubicBezTo>
                      <a:pt x="2508" y="680"/>
                      <a:pt x="260" y="1502"/>
                      <a:pt x="555" y="7675"/>
                    </a:cubicBezTo>
                    <a:cubicBezTo>
                      <a:pt x="852" y="13845"/>
                      <a:pt x="-1515" y="21045"/>
                      <a:pt x="1739" y="17961"/>
                    </a:cubicBezTo>
                    <a:cubicBezTo>
                      <a:pt x="4994" y="14874"/>
                      <a:pt x="7657" y="15903"/>
                      <a:pt x="9136" y="17961"/>
                    </a:cubicBezTo>
                    <a:cubicBezTo>
                      <a:pt x="10616" y="20016"/>
                      <a:pt x="17717" y="17961"/>
                      <a:pt x="17717" y="1796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0" name="AutoShape 46"/>
              <p:cNvSpPr/>
              <p:nvPr/>
            </p:nvSpPr>
            <p:spPr bwMode="auto">
              <a:xfrm>
                <a:off x="5278109" y="2040771"/>
                <a:ext cx="91508" cy="62610"/>
              </a:xfrm>
              <a:custGeom>
                <a:avLst/>
                <a:gdLst>
                  <a:gd name="T0" fmla="*/ 60315 w 19141"/>
                  <a:gd name="T1" fmla="*/ 43711 h 19459"/>
                  <a:gd name="T2" fmla="*/ 60315 w 19141"/>
                  <a:gd name="T3" fmla="*/ 43711 h 19459"/>
                  <a:gd name="T4" fmla="*/ 60315 w 19141"/>
                  <a:gd name="T5" fmla="*/ 43711 h 19459"/>
                  <a:gd name="T6" fmla="*/ 60315 w 19141"/>
                  <a:gd name="T7" fmla="*/ 43711 h 194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141" h="19459">
                    <a:moveTo>
                      <a:pt x="12464" y="2527"/>
                    </a:moveTo>
                    <a:cubicBezTo>
                      <a:pt x="12991" y="3965"/>
                      <a:pt x="16449" y="6024"/>
                      <a:pt x="16449" y="6024"/>
                    </a:cubicBezTo>
                    <a:cubicBezTo>
                      <a:pt x="16449" y="6024"/>
                      <a:pt x="19913" y="5347"/>
                      <a:pt x="18981" y="7603"/>
                    </a:cubicBezTo>
                    <a:cubicBezTo>
                      <a:pt x="18050" y="9859"/>
                      <a:pt x="16933" y="13525"/>
                      <a:pt x="16449" y="14145"/>
                    </a:cubicBezTo>
                    <a:cubicBezTo>
                      <a:pt x="15965" y="14765"/>
                      <a:pt x="15071" y="15780"/>
                      <a:pt x="13767" y="16062"/>
                    </a:cubicBezTo>
                    <a:cubicBezTo>
                      <a:pt x="12464" y="16344"/>
                      <a:pt x="10490" y="18206"/>
                      <a:pt x="10490" y="18206"/>
                    </a:cubicBezTo>
                    <a:cubicBezTo>
                      <a:pt x="10490" y="18206"/>
                      <a:pt x="12911" y="21025"/>
                      <a:pt x="10490" y="18206"/>
                    </a:cubicBezTo>
                    <a:cubicBezTo>
                      <a:pt x="8070" y="15386"/>
                      <a:pt x="6505" y="13807"/>
                      <a:pt x="5016" y="14371"/>
                    </a:cubicBezTo>
                    <a:cubicBezTo>
                      <a:pt x="3526" y="14934"/>
                      <a:pt x="3154" y="13525"/>
                      <a:pt x="2223" y="12396"/>
                    </a:cubicBezTo>
                    <a:cubicBezTo>
                      <a:pt x="1292" y="11269"/>
                      <a:pt x="-1687" y="11269"/>
                      <a:pt x="1292" y="8449"/>
                    </a:cubicBezTo>
                    <a:cubicBezTo>
                      <a:pt x="4271" y="5629"/>
                      <a:pt x="3713" y="4220"/>
                      <a:pt x="4643" y="3656"/>
                    </a:cubicBezTo>
                    <a:cubicBezTo>
                      <a:pt x="5575" y="3092"/>
                      <a:pt x="7437" y="1681"/>
                      <a:pt x="8367" y="554"/>
                    </a:cubicBezTo>
                    <a:cubicBezTo>
                      <a:pt x="9299" y="-574"/>
                      <a:pt x="11533" y="-10"/>
                      <a:pt x="12464" y="252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1" name="AutoShape 47"/>
              <p:cNvSpPr/>
              <p:nvPr/>
            </p:nvSpPr>
            <p:spPr bwMode="auto">
              <a:xfrm>
                <a:off x="5482796" y="2040771"/>
                <a:ext cx="79467" cy="62610"/>
              </a:xfrm>
              <a:custGeom>
                <a:avLst/>
                <a:gdLst>
                  <a:gd name="T0" fmla="*/ 52382 w 18790"/>
                  <a:gd name="T1" fmla="*/ 41276 h 19365"/>
                  <a:gd name="T2" fmla="*/ 52382 w 18790"/>
                  <a:gd name="T3" fmla="*/ 41276 h 19365"/>
                  <a:gd name="T4" fmla="*/ 52382 w 18790"/>
                  <a:gd name="T5" fmla="*/ 41276 h 19365"/>
                  <a:gd name="T6" fmla="*/ 52382 w 18790"/>
                  <a:gd name="T7" fmla="*/ 41276 h 193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790" h="19365">
                    <a:moveTo>
                      <a:pt x="2515" y="18522"/>
                    </a:moveTo>
                    <a:cubicBezTo>
                      <a:pt x="4192" y="17552"/>
                      <a:pt x="11887" y="15724"/>
                      <a:pt x="12953" y="16283"/>
                    </a:cubicBezTo>
                    <a:cubicBezTo>
                      <a:pt x="14018" y="16843"/>
                      <a:pt x="15040" y="15668"/>
                      <a:pt x="15040" y="15668"/>
                    </a:cubicBezTo>
                    <a:cubicBezTo>
                      <a:pt x="15040" y="15668"/>
                      <a:pt x="15679" y="18466"/>
                      <a:pt x="15040" y="15668"/>
                    </a:cubicBezTo>
                    <a:cubicBezTo>
                      <a:pt x="14401" y="12870"/>
                      <a:pt x="15296" y="11527"/>
                      <a:pt x="16361" y="9848"/>
                    </a:cubicBezTo>
                    <a:cubicBezTo>
                      <a:pt x="17426" y="8170"/>
                      <a:pt x="18789" y="0"/>
                      <a:pt x="18789" y="0"/>
                    </a:cubicBezTo>
                    <a:cubicBezTo>
                      <a:pt x="13592" y="1174"/>
                      <a:pt x="11887" y="55"/>
                      <a:pt x="10396" y="2574"/>
                    </a:cubicBezTo>
                    <a:cubicBezTo>
                      <a:pt x="8905" y="5092"/>
                      <a:pt x="5795" y="6490"/>
                      <a:pt x="4858" y="7050"/>
                    </a:cubicBezTo>
                    <a:cubicBezTo>
                      <a:pt x="3921" y="7610"/>
                      <a:pt x="3154" y="10408"/>
                      <a:pt x="2515" y="12926"/>
                    </a:cubicBezTo>
                    <a:cubicBezTo>
                      <a:pt x="1876" y="15444"/>
                      <a:pt x="-2810" y="21600"/>
                      <a:pt x="2515" y="1852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2" name="AutoShape 48"/>
              <p:cNvSpPr/>
              <p:nvPr/>
            </p:nvSpPr>
            <p:spPr bwMode="auto">
              <a:xfrm>
                <a:off x="6099269" y="2405597"/>
                <a:ext cx="161342" cy="98732"/>
              </a:xfrm>
              <a:custGeom>
                <a:avLst/>
                <a:gdLst>
                  <a:gd name="T0" fmla="*/ 106351 w 20206"/>
                  <a:gd name="T1" fmla="*/ 75786 h 19643"/>
                  <a:gd name="T2" fmla="*/ 106351 w 20206"/>
                  <a:gd name="T3" fmla="*/ 75786 h 19643"/>
                  <a:gd name="T4" fmla="*/ 106351 w 20206"/>
                  <a:gd name="T5" fmla="*/ 75786 h 19643"/>
                  <a:gd name="T6" fmla="*/ 106351 w 20206"/>
                  <a:gd name="T7" fmla="*/ 75786 h 196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206" h="19643">
                    <a:moveTo>
                      <a:pt x="6120" y="14757"/>
                    </a:moveTo>
                    <a:cubicBezTo>
                      <a:pt x="6120" y="14757"/>
                      <a:pt x="4952" y="19985"/>
                      <a:pt x="7424" y="19625"/>
                    </a:cubicBezTo>
                    <a:cubicBezTo>
                      <a:pt x="9896" y="19264"/>
                      <a:pt x="10796" y="19264"/>
                      <a:pt x="12818" y="17641"/>
                    </a:cubicBezTo>
                    <a:cubicBezTo>
                      <a:pt x="14842" y="16019"/>
                      <a:pt x="15628" y="13315"/>
                      <a:pt x="17201" y="13315"/>
                    </a:cubicBezTo>
                    <a:cubicBezTo>
                      <a:pt x="18775" y="13315"/>
                      <a:pt x="19337" y="11872"/>
                      <a:pt x="19561" y="9348"/>
                    </a:cubicBezTo>
                    <a:cubicBezTo>
                      <a:pt x="19786" y="6824"/>
                      <a:pt x="21494" y="5670"/>
                      <a:pt x="18213" y="2857"/>
                    </a:cubicBezTo>
                    <a:cubicBezTo>
                      <a:pt x="14931" y="44"/>
                      <a:pt x="12414" y="-1614"/>
                      <a:pt x="12414" y="2352"/>
                    </a:cubicBezTo>
                    <a:cubicBezTo>
                      <a:pt x="6750" y="4299"/>
                      <a:pt x="6300" y="8555"/>
                      <a:pt x="4502" y="6391"/>
                    </a:cubicBezTo>
                    <a:cubicBezTo>
                      <a:pt x="2704" y="4228"/>
                      <a:pt x="1243" y="2352"/>
                      <a:pt x="569" y="6824"/>
                    </a:cubicBezTo>
                    <a:cubicBezTo>
                      <a:pt x="-105" y="11295"/>
                      <a:pt x="7" y="11295"/>
                      <a:pt x="7" y="11295"/>
                    </a:cubicBezTo>
                    <a:cubicBezTo>
                      <a:pt x="2592" y="11151"/>
                      <a:pt x="3918" y="15478"/>
                      <a:pt x="6120" y="1475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3" name="AutoShape 49"/>
              <p:cNvSpPr/>
              <p:nvPr/>
            </p:nvSpPr>
            <p:spPr bwMode="auto">
              <a:xfrm>
                <a:off x="6122145" y="2017893"/>
                <a:ext cx="96324" cy="45754"/>
              </a:xfrm>
              <a:custGeom>
                <a:avLst/>
                <a:gdLst>
                  <a:gd name="T0" fmla="*/ 63490 w 18923"/>
                  <a:gd name="T1" fmla="*/ 30165 h 20684"/>
                  <a:gd name="T2" fmla="*/ 63490 w 18923"/>
                  <a:gd name="T3" fmla="*/ 30165 h 20684"/>
                  <a:gd name="T4" fmla="*/ 63490 w 18923"/>
                  <a:gd name="T5" fmla="*/ 30165 h 20684"/>
                  <a:gd name="T6" fmla="*/ 63490 w 18923"/>
                  <a:gd name="T7" fmla="*/ 30165 h 206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923" h="20684">
                    <a:moveTo>
                      <a:pt x="12879" y="12483"/>
                    </a:moveTo>
                    <a:cubicBezTo>
                      <a:pt x="13866" y="19053"/>
                      <a:pt x="11188" y="19135"/>
                      <a:pt x="14007" y="20367"/>
                    </a:cubicBezTo>
                    <a:cubicBezTo>
                      <a:pt x="16825" y="21600"/>
                      <a:pt x="20949" y="19135"/>
                      <a:pt x="17777" y="14618"/>
                    </a:cubicBezTo>
                    <a:cubicBezTo>
                      <a:pt x="14606" y="10101"/>
                      <a:pt x="10342" y="0"/>
                      <a:pt x="10342" y="0"/>
                    </a:cubicBezTo>
                    <a:cubicBezTo>
                      <a:pt x="10342" y="0"/>
                      <a:pt x="1040" y="656"/>
                      <a:pt x="194" y="3284"/>
                    </a:cubicBezTo>
                    <a:cubicBezTo>
                      <a:pt x="-651" y="5913"/>
                      <a:pt x="1392" y="12565"/>
                      <a:pt x="3858" y="13387"/>
                    </a:cubicBezTo>
                    <a:cubicBezTo>
                      <a:pt x="6325" y="14208"/>
                      <a:pt x="10977" y="16096"/>
                      <a:pt x="12879" y="1248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4" name="AutoShape 50"/>
              <p:cNvSpPr/>
              <p:nvPr/>
            </p:nvSpPr>
            <p:spPr bwMode="auto">
              <a:xfrm>
                <a:off x="6190776" y="2017893"/>
                <a:ext cx="27693" cy="15653"/>
              </a:xfrm>
              <a:custGeom>
                <a:avLst/>
                <a:gdLst>
                  <a:gd name="T0" fmla="*/ 18253 w 15671"/>
                  <a:gd name="T1" fmla="*/ 11880 h 20082"/>
                  <a:gd name="T2" fmla="*/ 18253 w 15671"/>
                  <a:gd name="T3" fmla="*/ 11880 h 20082"/>
                  <a:gd name="T4" fmla="*/ 18253 w 15671"/>
                  <a:gd name="T5" fmla="*/ 11880 h 20082"/>
                  <a:gd name="T6" fmla="*/ 18253 w 15671"/>
                  <a:gd name="T7" fmla="*/ 11880 h 200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71" h="20082">
                    <a:moveTo>
                      <a:pt x="9507" y="882"/>
                    </a:moveTo>
                    <a:cubicBezTo>
                      <a:pt x="17944" y="2932"/>
                      <a:pt x="15267" y="20081"/>
                      <a:pt x="15267" y="20081"/>
                    </a:cubicBezTo>
                    <a:cubicBezTo>
                      <a:pt x="15267" y="20081"/>
                      <a:pt x="11061" y="15194"/>
                      <a:pt x="4982" y="9282"/>
                    </a:cubicBezTo>
                    <a:cubicBezTo>
                      <a:pt x="-3656" y="882"/>
                      <a:pt x="-365" y="-1518"/>
                      <a:pt x="9507" y="88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6" name="AutoShape 52"/>
              <p:cNvSpPr/>
              <p:nvPr/>
            </p:nvSpPr>
            <p:spPr bwMode="auto">
              <a:xfrm>
                <a:off x="7034813" y="2930561"/>
                <a:ext cx="80671" cy="136058"/>
              </a:xfrm>
              <a:custGeom>
                <a:avLst/>
                <a:gdLst>
                  <a:gd name="T0" fmla="*/ 53176 w 19596"/>
                  <a:gd name="T1" fmla="*/ 99141 h 19118"/>
                  <a:gd name="T2" fmla="*/ 53176 w 19596"/>
                  <a:gd name="T3" fmla="*/ 99141 h 19118"/>
                  <a:gd name="T4" fmla="*/ 53176 w 19596"/>
                  <a:gd name="T5" fmla="*/ 99141 h 19118"/>
                  <a:gd name="T6" fmla="*/ 53176 w 19596"/>
                  <a:gd name="T7" fmla="*/ 99141 h 191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596" h="19118">
                    <a:moveTo>
                      <a:pt x="3053" y="2652"/>
                    </a:moveTo>
                    <a:cubicBezTo>
                      <a:pt x="2396" y="1769"/>
                      <a:pt x="-233" y="-1006"/>
                      <a:pt x="205" y="381"/>
                    </a:cubicBezTo>
                    <a:cubicBezTo>
                      <a:pt x="643" y="1769"/>
                      <a:pt x="-890" y="3410"/>
                      <a:pt x="862" y="4040"/>
                    </a:cubicBezTo>
                    <a:cubicBezTo>
                      <a:pt x="2615" y="4671"/>
                      <a:pt x="5901" y="6311"/>
                      <a:pt x="5901" y="6311"/>
                    </a:cubicBezTo>
                    <a:cubicBezTo>
                      <a:pt x="5901" y="6311"/>
                      <a:pt x="6689" y="8128"/>
                      <a:pt x="6339" y="9213"/>
                    </a:cubicBezTo>
                    <a:cubicBezTo>
                      <a:pt x="5988" y="10298"/>
                      <a:pt x="5244" y="10979"/>
                      <a:pt x="7215" y="11484"/>
                    </a:cubicBezTo>
                    <a:cubicBezTo>
                      <a:pt x="9187" y="11989"/>
                      <a:pt x="12911" y="14386"/>
                      <a:pt x="13568" y="15396"/>
                    </a:cubicBezTo>
                    <a:cubicBezTo>
                      <a:pt x="14225" y="16405"/>
                      <a:pt x="15802" y="20594"/>
                      <a:pt x="17335" y="18575"/>
                    </a:cubicBezTo>
                    <a:cubicBezTo>
                      <a:pt x="18869" y="16556"/>
                      <a:pt x="20709" y="16329"/>
                      <a:pt x="18738" y="14941"/>
                    </a:cubicBezTo>
                    <a:cubicBezTo>
                      <a:pt x="16766" y="13553"/>
                      <a:pt x="14882" y="13377"/>
                      <a:pt x="13787" y="11610"/>
                    </a:cubicBezTo>
                    <a:cubicBezTo>
                      <a:pt x="12692" y="9844"/>
                      <a:pt x="10282" y="9339"/>
                      <a:pt x="9406" y="8708"/>
                    </a:cubicBezTo>
                    <a:cubicBezTo>
                      <a:pt x="8529" y="8078"/>
                      <a:pt x="5681" y="6564"/>
                      <a:pt x="5463" y="5050"/>
                    </a:cubicBezTo>
                    <a:cubicBezTo>
                      <a:pt x="5244" y="3536"/>
                      <a:pt x="3053" y="2652"/>
                      <a:pt x="3053" y="265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7" name="AutoShape 53"/>
              <p:cNvSpPr/>
              <p:nvPr/>
            </p:nvSpPr>
            <p:spPr bwMode="auto">
              <a:xfrm>
                <a:off x="7172075" y="2999192"/>
                <a:ext cx="55386" cy="44550"/>
              </a:xfrm>
              <a:custGeom>
                <a:avLst/>
                <a:gdLst>
                  <a:gd name="T0" fmla="*/ 36509 w 20186"/>
                  <a:gd name="T1" fmla="*/ 29371 h 19898"/>
                  <a:gd name="T2" fmla="*/ 36509 w 20186"/>
                  <a:gd name="T3" fmla="*/ 29371 h 19898"/>
                  <a:gd name="T4" fmla="*/ 36509 w 20186"/>
                  <a:gd name="T5" fmla="*/ 29371 h 19898"/>
                  <a:gd name="T6" fmla="*/ 36509 w 20186"/>
                  <a:gd name="T7" fmla="*/ 29371 h 198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186" h="19898">
                    <a:moveTo>
                      <a:pt x="10035" y="0"/>
                    </a:moveTo>
                    <a:cubicBezTo>
                      <a:pt x="11999" y="1593"/>
                      <a:pt x="16908" y="7570"/>
                      <a:pt x="18871" y="9564"/>
                    </a:cubicBezTo>
                    <a:cubicBezTo>
                      <a:pt x="20836" y="11556"/>
                      <a:pt x="20836" y="17534"/>
                      <a:pt x="17235" y="19129"/>
                    </a:cubicBezTo>
                    <a:cubicBezTo>
                      <a:pt x="13635" y="20722"/>
                      <a:pt x="7875" y="16657"/>
                      <a:pt x="4799" y="19129"/>
                    </a:cubicBezTo>
                    <a:cubicBezTo>
                      <a:pt x="1722" y="21600"/>
                      <a:pt x="-764" y="17534"/>
                      <a:pt x="217" y="15143"/>
                    </a:cubicBezTo>
                    <a:cubicBezTo>
                      <a:pt x="1199" y="12752"/>
                      <a:pt x="3140" y="12802"/>
                      <a:pt x="4799" y="9165"/>
                    </a:cubicBezTo>
                    <a:cubicBezTo>
                      <a:pt x="6435" y="5578"/>
                      <a:pt x="10035" y="0"/>
                      <a:pt x="10035"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8" name="AutoShape 54"/>
              <p:cNvSpPr/>
              <p:nvPr/>
            </p:nvSpPr>
            <p:spPr bwMode="auto">
              <a:xfrm>
                <a:off x="6966183" y="3090700"/>
                <a:ext cx="15652" cy="16857"/>
              </a:xfrm>
              <a:custGeom>
                <a:avLst/>
                <a:gdLst>
                  <a:gd name="T0" fmla="*/ 10317 w 15119"/>
                  <a:gd name="T1" fmla="*/ 18002 h 14579"/>
                  <a:gd name="T2" fmla="*/ 10317 w 15119"/>
                  <a:gd name="T3" fmla="*/ 18002 h 14579"/>
                  <a:gd name="T4" fmla="*/ 10317 w 15119"/>
                  <a:gd name="T5" fmla="*/ 18002 h 14579"/>
                  <a:gd name="T6" fmla="*/ 10317 w 15119"/>
                  <a:gd name="T7" fmla="*/ 18002 h 14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119" h="14579">
                    <a:moveTo>
                      <a:pt x="13431" y="5164"/>
                    </a:moveTo>
                    <a:cubicBezTo>
                      <a:pt x="13431" y="5164"/>
                      <a:pt x="17750" y="17080"/>
                      <a:pt x="12567" y="14100"/>
                    </a:cubicBezTo>
                    <a:cubicBezTo>
                      <a:pt x="7384" y="11122"/>
                      <a:pt x="-3849" y="11867"/>
                      <a:pt x="1334" y="6652"/>
                    </a:cubicBezTo>
                    <a:cubicBezTo>
                      <a:pt x="6520" y="1439"/>
                      <a:pt x="7902" y="-4519"/>
                      <a:pt x="13431" y="516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9" name="AutoShape 55"/>
              <p:cNvSpPr/>
              <p:nvPr/>
            </p:nvSpPr>
            <p:spPr bwMode="auto">
              <a:xfrm>
                <a:off x="6509848" y="2680120"/>
                <a:ext cx="91508" cy="136058"/>
              </a:xfrm>
              <a:custGeom>
                <a:avLst/>
                <a:gdLst>
                  <a:gd name="T0" fmla="*/ 60318 w 19394"/>
                  <a:gd name="T1" fmla="*/ 92935 h 21217"/>
                  <a:gd name="T2" fmla="*/ 60318 w 19394"/>
                  <a:gd name="T3" fmla="*/ 92935 h 21217"/>
                  <a:gd name="T4" fmla="*/ 60318 w 19394"/>
                  <a:gd name="T5" fmla="*/ 92935 h 21217"/>
                  <a:gd name="T6" fmla="*/ 60318 w 19394"/>
                  <a:gd name="T7" fmla="*/ 92935 h 212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394" h="21217">
                    <a:moveTo>
                      <a:pt x="13943" y="6340"/>
                    </a:moveTo>
                    <a:cubicBezTo>
                      <a:pt x="14516" y="7461"/>
                      <a:pt x="16046" y="9982"/>
                      <a:pt x="17002" y="10823"/>
                    </a:cubicBezTo>
                    <a:cubicBezTo>
                      <a:pt x="17957" y="11663"/>
                      <a:pt x="20634" y="14745"/>
                      <a:pt x="18722" y="15305"/>
                    </a:cubicBezTo>
                    <a:cubicBezTo>
                      <a:pt x="16810" y="15865"/>
                      <a:pt x="13752" y="17126"/>
                      <a:pt x="12987" y="18387"/>
                    </a:cubicBezTo>
                    <a:cubicBezTo>
                      <a:pt x="12223" y="19648"/>
                      <a:pt x="7826" y="21217"/>
                      <a:pt x="7826" y="21217"/>
                    </a:cubicBezTo>
                    <a:cubicBezTo>
                      <a:pt x="4577" y="19648"/>
                      <a:pt x="4386" y="19367"/>
                      <a:pt x="5341" y="17966"/>
                    </a:cubicBezTo>
                    <a:cubicBezTo>
                      <a:pt x="6297" y="16566"/>
                      <a:pt x="6603" y="12476"/>
                      <a:pt x="6603" y="12476"/>
                    </a:cubicBezTo>
                    <a:cubicBezTo>
                      <a:pt x="2474" y="13344"/>
                      <a:pt x="3621" y="13064"/>
                      <a:pt x="1901" y="11943"/>
                    </a:cubicBezTo>
                    <a:cubicBezTo>
                      <a:pt x="180" y="10823"/>
                      <a:pt x="-966" y="9562"/>
                      <a:pt x="1136" y="8862"/>
                    </a:cubicBezTo>
                    <a:cubicBezTo>
                      <a:pt x="3239" y="8161"/>
                      <a:pt x="4156" y="7097"/>
                      <a:pt x="4156" y="7097"/>
                    </a:cubicBezTo>
                    <a:cubicBezTo>
                      <a:pt x="3621" y="5220"/>
                      <a:pt x="410" y="1101"/>
                      <a:pt x="2627" y="1942"/>
                    </a:cubicBezTo>
                    <a:cubicBezTo>
                      <a:pt x="4844" y="2782"/>
                      <a:pt x="5074" y="2838"/>
                      <a:pt x="5074" y="2838"/>
                    </a:cubicBezTo>
                    <a:cubicBezTo>
                      <a:pt x="4386" y="877"/>
                      <a:pt x="5915" y="457"/>
                      <a:pt x="7635" y="37"/>
                    </a:cubicBezTo>
                    <a:cubicBezTo>
                      <a:pt x="9356" y="-383"/>
                      <a:pt x="13943" y="2838"/>
                      <a:pt x="13943" y="2838"/>
                    </a:cubicBezTo>
                    <a:cubicBezTo>
                      <a:pt x="12223" y="4939"/>
                      <a:pt x="13943" y="6340"/>
                      <a:pt x="13943" y="634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0" name="AutoShape 56"/>
              <p:cNvSpPr/>
              <p:nvPr/>
            </p:nvSpPr>
            <p:spPr bwMode="auto">
              <a:xfrm>
                <a:off x="6486972" y="2565735"/>
                <a:ext cx="243217" cy="254054"/>
              </a:xfrm>
              <a:custGeom>
                <a:avLst/>
                <a:gdLst>
                  <a:gd name="T0" fmla="*/ 160320 w 21600"/>
                  <a:gd name="T1" fmla="*/ 167486 h 21531"/>
                  <a:gd name="T2" fmla="*/ 160320 w 21600"/>
                  <a:gd name="T3" fmla="*/ 167486 h 21531"/>
                  <a:gd name="T4" fmla="*/ 160320 w 21600"/>
                  <a:gd name="T5" fmla="*/ 167486 h 21531"/>
                  <a:gd name="T6" fmla="*/ 160320 w 21600"/>
                  <a:gd name="T7" fmla="*/ 167486 h 215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31">
                    <a:moveTo>
                      <a:pt x="2140" y="0"/>
                    </a:moveTo>
                    <a:lnTo>
                      <a:pt x="2540" y="2205"/>
                    </a:lnTo>
                    <a:cubicBezTo>
                      <a:pt x="3019" y="2586"/>
                      <a:pt x="3978" y="1368"/>
                      <a:pt x="5368" y="1292"/>
                    </a:cubicBezTo>
                    <a:cubicBezTo>
                      <a:pt x="5975" y="1368"/>
                      <a:pt x="7013" y="4259"/>
                      <a:pt x="6646" y="6038"/>
                    </a:cubicBezTo>
                    <a:lnTo>
                      <a:pt x="8211" y="6084"/>
                    </a:lnTo>
                    <a:cubicBezTo>
                      <a:pt x="8211" y="6084"/>
                      <a:pt x="9713" y="6160"/>
                      <a:pt x="10767" y="6768"/>
                    </a:cubicBezTo>
                    <a:cubicBezTo>
                      <a:pt x="11822" y="7377"/>
                      <a:pt x="12525" y="7605"/>
                      <a:pt x="13084" y="8138"/>
                    </a:cubicBezTo>
                    <a:cubicBezTo>
                      <a:pt x="13643" y="8670"/>
                      <a:pt x="14330" y="9020"/>
                      <a:pt x="15209" y="9324"/>
                    </a:cubicBezTo>
                    <a:cubicBezTo>
                      <a:pt x="16088" y="9628"/>
                      <a:pt x="16679" y="10419"/>
                      <a:pt x="16870" y="11758"/>
                    </a:cubicBezTo>
                    <a:cubicBezTo>
                      <a:pt x="16950" y="12138"/>
                      <a:pt x="18356" y="12016"/>
                      <a:pt x="19874" y="11788"/>
                    </a:cubicBezTo>
                    <a:cubicBezTo>
                      <a:pt x="20066" y="12184"/>
                      <a:pt x="20753" y="14678"/>
                      <a:pt x="21600" y="15895"/>
                    </a:cubicBezTo>
                    <a:cubicBezTo>
                      <a:pt x="21600" y="15895"/>
                      <a:pt x="20433" y="16884"/>
                      <a:pt x="19475" y="17112"/>
                    </a:cubicBezTo>
                    <a:cubicBezTo>
                      <a:pt x="18516" y="17340"/>
                      <a:pt x="17637" y="18557"/>
                      <a:pt x="17398" y="19318"/>
                    </a:cubicBezTo>
                    <a:cubicBezTo>
                      <a:pt x="17158" y="20078"/>
                      <a:pt x="16119" y="20611"/>
                      <a:pt x="15480" y="20839"/>
                    </a:cubicBezTo>
                    <a:cubicBezTo>
                      <a:pt x="14841" y="21067"/>
                      <a:pt x="14123" y="21599"/>
                      <a:pt x="13563" y="21523"/>
                    </a:cubicBezTo>
                    <a:cubicBezTo>
                      <a:pt x="14202" y="20611"/>
                      <a:pt x="14043" y="20383"/>
                      <a:pt x="14043" y="19470"/>
                    </a:cubicBezTo>
                    <a:cubicBezTo>
                      <a:pt x="14043" y="18557"/>
                      <a:pt x="14762" y="17873"/>
                      <a:pt x="13883" y="17569"/>
                    </a:cubicBezTo>
                    <a:cubicBezTo>
                      <a:pt x="13004" y="17264"/>
                      <a:pt x="13004" y="16275"/>
                      <a:pt x="12605" y="16732"/>
                    </a:cubicBezTo>
                    <a:cubicBezTo>
                      <a:pt x="12205" y="17188"/>
                      <a:pt x="11407" y="17797"/>
                      <a:pt x="11407" y="17797"/>
                    </a:cubicBezTo>
                    <a:cubicBezTo>
                      <a:pt x="10863" y="17599"/>
                      <a:pt x="10528" y="16656"/>
                      <a:pt x="11087" y="16124"/>
                    </a:cubicBezTo>
                    <a:cubicBezTo>
                      <a:pt x="11646" y="15591"/>
                      <a:pt x="12046" y="14222"/>
                      <a:pt x="12046" y="13690"/>
                    </a:cubicBezTo>
                    <a:cubicBezTo>
                      <a:pt x="12046" y="13157"/>
                      <a:pt x="11646" y="12701"/>
                      <a:pt x="11167" y="12092"/>
                    </a:cubicBezTo>
                    <a:cubicBezTo>
                      <a:pt x="10688" y="11484"/>
                      <a:pt x="9681" y="10708"/>
                      <a:pt x="9250" y="10343"/>
                    </a:cubicBezTo>
                    <a:cubicBezTo>
                      <a:pt x="8818" y="9978"/>
                      <a:pt x="8962" y="9172"/>
                      <a:pt x="8850" y="8822"/>
                    </a:cubicBezTo>
                    <a:cubicBezTo>
                      <a:pt x="7333" y="8290"/>
                      <a:pt x="6294" y="8594"/>
                      <a:pt x="5495" y="8898"/>
                    </a:cubicBezTo>
                    <a:cubicBezTo>
                      <a:pt x="4697" y="9202"/>
                      <a:pt x="4297" y="9126"/>
                      <a:pt x="3898" y="8290"/>
                    </a:cubicBezTo>
                    <a:cubicBezTo>
                      <a:pt x="3498" y="7453"/>
                      <a:pt x="1661" y="5628"/>
                      <a:pt x="1262" y="4791"/>
                    </a:cubicBezTo>
                    <a:cubicBezTo>
                      <a:pt x="862" y="3955"/>
                      <a:pt x="0" y="1779"/>
                      <a:pt x="0" y="1779"/>
                    </a:cubicBezTo>
                    <a:cubicBezTo>
                      <a:pt x="0" y="1779"/>
                      <a:pt x="2140" y="0"/>
                      <a:pt x="2140"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1" name="AutoShape 57"/>
              <p:cNvSpPr/>
              <p:nvPr/>
            </p:nvSpPr>
            <p:spPr bwMode="auto">
              <a:xfrm>
                <a:off x="6236531" y="1857755"/>
                <a:ext cx="232381" cy="101140"/>
              </a:xfrm>
              <a:custGeom>
                <a:avLst/>
                <a:gdLst>
                  <a:gd name="T0" fmla="*/ 153177 w 20108"/>
                  <a:gd name="T1" fmla="*/ 74458 h 19444"/>
                  <a:gd name="T2" fmla="*/ 153177 w 20108"/>
                  <a:gd name="T3" fmla="*/ 74458 h 19444"/>
                  <a:gd name="T4" fmla="*/ 153177 w 20108"/>
                  <a:gd name="T5" fmla="*/ 74458 h 19444"/>
                  <a:gd name="T6" fmla="*/ 153177 w 20108"/>
                  <a:gd name="T7" fmla="*/ 74458 h 194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108" h="19444">
                    <a:moveTo>
                      <a:pt x="17598" y="16975"/>
                    </a:moveTo>
                    <a:cubicBezTo>
                      <a:pt x="16634" y="18980"/>
                      <a:pt x="16634" y="20466"/>
                      <a:pt x="15547" y="18565"/>
                    </a:cubicBezTo>
                    <a:cubicBezTo>
                      <a:pt x="14459" y="16664"/>
                      <a:pt x="12252" y="14763"/>
                      <a:pt x="12252" y="14763"/>
                    </a:cubicBezTo>
                    <a:cubicBezTo>
                      <a:pt x="11196" y="15800"/>
                      <a:pt x="10807" y="14936"/>
                      <a:pt x="9253" y="12517"/>
                    </a:cubicBezTo>
                    <a:cubicBezTo>
                      <a:pt x="7699" y="10098"/>
                      <a:pt x="1250" y="4050"/>
                      <a:pt x="318" y="1457"/>
                    </a:cubicBezTo>
                    <a:cubicBezTo>
                      <a:pt x="-614" y="-1134"/>
                      <a:pt x="706" y="248"/>
                      <a:pt x="1639" y="1630"/>
                    </a:cubicBezTo>
                    <a:cubicBezTo>
                      <a:pt x="2571" y="3013"/>
                      <a:pt x="8554" y="8888"/>
                      <a:pt x="10108" y="9579"/>
                    </a:cubicBezTo>
                    <a:cubicBezTo>
                      <a:pt x="11662" y="10270"/>
                      <a:pt x="14614" y="14245"/>
                      <a:pt x="16013" y="13208"/>
                    </a:cubicBezTo>
                    <a:cubicBezTo>
                      <a:pt x="17411" y="12171"/>
                      <a:pt x="18188" y="12690"/>
                      <a:pt x="19587" y="15455"/>
                    </a:cubicBezTo>
                    <a:cubicBezTo>
                      <a:pt x="20986" y="18219"/>
                      <a:pt x="19307" y="18358"/>
                      <a:pt x="17598" y="1697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3" name="AutoShape 59"/>
              <p:cNvSpPr/>
              <p:nvPr/>
            </p:nvSpPr>
            <p:spPr bwMode="auto">
              <a:xfrm>
                <a:off x="5095093" y="1630190"/>
                <a:ext cx="2786166" cy="3474881"/>
              </a:xfrm>
              <a:custGeom>
                <a:avLst/>
                <a:gdLst>
                  <a:gd name="T0" fmla="*/ 1836538 w 21596"/>
                  <a:gd name="T1" fmla="*/ 2290939 h 21600"/>
                  <a:gd name="T2" fmla="*/ 1836538 w 21596"/>
                  <a:gd name="T3" fmla="*/ 2290939 h 21600"/>
                  <a:gd name="T4" fmla="*/ 1836538 w 21596"/>
                  <a:gd name="T5" fmla="*/ 2290939 h 21600"/>
                  <a:gd name="T6" fmla="*/ 1836538 w 21596"/>
                  <a:gd name="T7" fmla="*/ 229093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600">
                    <a:moveTo>
                      <a:pt x="17411" y="21600"/>
                    </a:moveTo>
                    <a:cubicBezTo>
                      <a:pt x="20011" y="19306"/>
                      <a:pt x="21595" y="16259"/>
                      <a:pt x="21595" y="12915"/>
                    </a:cubicBezTo>
                    <a:cubicBezTo>
                      <a:pt x="21595" y="12075"/>
                      <a:pt x="21495" y="11254"/>
                      <a:pt x="21304" y="10458"/>
                    </a:cubicBezTo>
                    <a:cubicBezTo>
                      <a:pt x="21309" y="10565"/>
                      <a:pt x="21350" y="10844"/>
                      <a:pt x="21350" y="10933"/>
                    </a:cubicBezTo>
                    <a:cubicBezTo>
                      <a:pt x="21183" y="10743"/>
                      <a:pt x="21222" y="10641"/>
                      <a:pt x="21069" y="10518"/>
                    </a:cubicBezTo>
                    <a:cubicBezTo>
                      <a:pt x="20916" y="10395"/>
                      <a:pt x="20867" y="10308"/>
                      <a:pt x="20786" y="10229"/>
                    </a:cubicBezTo>
                    <a:cubicBezTo>
                      <a:pt x="20705" y="10151"/>
                      <a:pt x="20570" y="10028"/>
                      <a:pt x="20556" y="9939"/>
                    </a:cubicBezTo>
                    <a:cubicBezTo>
                      <a:pt x="20542" y="9850"/>
                      <a:pt x="20414" y="9590"/>
                      <a:pt x="20289" y="9579"/>
                    </a:cubicBezTo>
                    <a:cubicBezTo>
                      <a:pt x="20163" y="9568"/>
                      <a:pt x="20082" y="9498"/>
                      <a:pt x="19999" y="9386"/>
                    </a:cubicBezTo>
                    <a:cubicBezTo>
                      <a:pt x="19915" y="9274"/>
                      <a:pt x="19741" y="9123"/>
                      <a:pt x="19630" y="9023"/>
                    </a:cubicBezTo>
                    <a:cubicBezTo>
                      <a:pt x="19518" y="8922"/>
                      <a:pt x="19252" y="8618"/>
                      <a:pt x="19191" y="8576"/>
                    </a:cubicBezTo>
                    <a:cubicBezTo>
                      <a:pt x="19497" y="8793"/>
                      <a:pt x="19514" y="8761"/>
                      <a:pt x="19486" y="8694"/>
                    </a:cubicBezTo>
                    <a:cubicBezTo>
                      <a:pt x="19727" y="8844"/>
                      <a:pt x="19748" y="8866"/>
                      <a:pt x="19957" y="8933"/>
                    </a:cubicBezTo>
                    <a:cubicBezTo>
                      <a:pt x="20166" y="9000"/>
                      <a:pt x="20167" y="9088"/>
                      <a:pt x="20188" y="9132"/>
                    </a:cubicBezTo>
                    <a:cubicBezTo>
                      <a:pt x="20209" y="9177"/>
                      <a:pt x="20333" y="9380"/>
                      <a:pt x="20431" y="9414"/>
                    </a:cubicBezTo>
                    <a:cubicBezTo>
                      <a:pt x="20528" y="9447"/>
                      <a:pt x="20626" y="9620"/>
                      <a:pt x="20647" y="9665"/>
                    </a:cubicBezTo>
                    <a:cubicBezTo>
                      <a:pt x="20668" y="9710"/>
                      <a:pt x="20852" y="9943"/>
                      <a:pt x="20935" y="9999"/>
                    </a:cubicBezTo>
                    <a:cubicBezTo>
                      <a:pt x="21019" y="10055"/>
                      <a:pt x="21058" y="10218"/>
                      <a:pt x="21100" y="10308"/>
                    </a:cubicBezTo>
                    <a:cubicBezTo>
                      <a:pt x="21141" y="10397"/>
                      <a:pt x="21204" y="10565"/>
                      <a:pt x="21204" y="10565"/>
                    </a:cubicBezTo>
                    <a:cubicBezTo>
                      <a:pt x="21204" y="10565"/>
                      <a:pt x="21246" y="10514"/>
                      <a:pt x="21162" y="10263"/>
                    </a:cubicBezTo>
                    <a:cubicBezTo>
                      <a:pt x="21116" y="10125"/>
                      <a:pt x="21123" y="9881"/>
                      <a:pt x="21102" y="9803"/>
                    </a:cubicBezTo>
                    <a:cubicBezTo>
                      <a:pt x="21082" y="9724"/>
                      <a:pt x="21027" y="9502"/>
                      <a:pt x="21027" y="9502"/>
                    </a:cubicBezTo>
                    <a:cubicBezTo>
                      <a:pt x="20734" y="8643"/>
                      <a:pt x="20333" y="7819"/>
                      <a:pt x="19837" y="7041"/>
                    </a:cubicBezTo>
                    <a:lnTo>
                      <a:pt x="19832" y="7067"/>
                    </a:lnTo>
                    <a:cubicBezTo>
                      <a:pt x="19846" y="7112"/>
                      <a:pt x="19873" y="7274"/>
                      <a:pt x="19992" y="7481"/>
                    </a:cubicBezTo>
                    <a:cubicBezTo>
                      <a:pt x="20110" y="7688"/>
                      <a:pt x="19922" y="7570"/>
                      <a:pt x="19880" y="7481"/>
                    </a:cubicBezTo>
                    <a:cubicBezTo>
                      <a:pt x="19839" y="7391"/>
                      <a:pt x="19715" y="7269"/>
                      <a:pt x="19631" y="7246"/>
                    </a:cubicBezTo>
                    <a:cubicBezTo>
                      <a:pt x="19547" y="7224"/>
                      <a:pt x="19496" y="7053"/>
                      <a:pt x="19419" y="6969"/>
                    </a:cubicBezTo>
                    <a:cubicBezTo>
                      <a:pt x="19342" y="6885"/>
                      <a:pt x="19386" y="6821"/>
                      <a:pt x="19609" y="6961"/>
                    </a:cubicBezTo>
                    <a:cubicBezTo>
                      <a:pt x="19832" y="7102"/>
                      <a:pt x="19670" y="6770"/>
                      <a:pt x="19606" y="6692"/>
                    </a:cubicBezTo>
                    <a:cubicBezTo>
                      <a:pt x="16864" y="2702"/>
                      <a:pt x="11570" y="0"/>
                      <a:pt x="5487" y="0"/>
                    </a:cubicBezTo>
                    <a:cubicBezTo>
                      <a:pt x="4563" y="0"/>
                      <a:pt x="3657" y="62"/>
                      <a:pt x="2775" y="182"/>
                    </a:cubicBezTo>
                    <a:cubicBezTo>
                      <a:pt x="2775" y="182"/>
                      <a:pt x="2455" y="246"/>
                      <a:pt x="2392" y="263"/>
                    </a:cubicBezTo>
                    <a:cubicBezTo>
                      <a:pt x="2330" y="280"/>
                      <a:pt x="2162" y="302"/>
                      <a:pt x="2086" y="313"/>
                    </a:cubicBezTo>
                    <a:cubicBezTo>
                      <a:pt x="2009" y="324"/>
                      <a:pt x="1626" y="389"/>
                      <a:pt x="1493" y="417"/>
                    </a:cubicBezTo>
                    <a:cubicBezTo>
                      <a:pt x="1361" y="445"/>
                      <a:pt x="1452" y="431"/>
                      <a:pt x="1452" y="431"/>
                    </a:cubicBezTo>
                    <a:cubicBezTo>
                      <a:pt x="1452" y="431"/>
                      <a:pt x="1340" y="481"/>
                      <a:pt x="1278" y="481"/>
                    </a:cubicBezTo>
                    <a:cubicBezTo>
                      <a:pt x="1215" y="481"/>
                      <a:pt x="1075" y="537"/>
                      <a:pt x="1034" y="565"/>
                    </a:cubicBezTo>
                    <a:cubicBezTo>
                      <a:pt x="992" y="593"/>
                      <a:pt x="910" y="588"/>
                      <a:pt x="847" y="605"/>
                    </a:cubicBezTo>
                    <a:cubicBezTo>
                      <a:pt x="784" y="622"/>
                      <a:pt x="706" y="688"/>
                      <a:pt x="692" y="710"/>
                    </a:cubicBezTo>
                    <a:cubicBezTo>
                      <a:pt x="678" y="732"/>
                      <a:pt x="623" y="755"/>
                      <a:pt x="553" y="777"/>
                    </a:cubicBezTo>
                    <a:cubicBezTo>
                      <a:pt x="483" y="799"/>
                      <a:pt x="441" y="829"/>
                      <a:pt x="434" y="846"/>
                    </a:cubicBezTo>
                    <a:cubicBezTo>
                      <a:pt x="427" y="863"/>
                      <a:pt x="427" y="846"/>
                      <a:pt x="483" y="844"/>
                    </a:cubicBezTo>
                    <a:cubicBezTo>
                      <a:pt x="539" y="842"/>
                      <a:pt x="574" y="833"/>
                      <a:pt x="609" y="855"/>
                    </a:cubicBezTo>
                    <a:cubicBezTo>
                      <a:pt x="643" y="878"/>
                      <a:pt x="706" y="855"/>
                      <a:pt x="797" y="847"/>
                    </a:cubicBezTo>
                    <a:cubicBezTo>
                      <a:pt x="922" y="837"/>
                      <a:pt x="901" y="917"/>
                      <a:pt x="602" y="950"/>
                    </a:cubicBezTo>
                    <a:cubicBezTo>
                      <a:pt x="533" y="958"/>
                      <a:pt x="407" y="1017"/>
                      <a:pt x="358" y="1017"/>
                    </a:cubicBezTo>
                    <a:cubicBezTo>
                      <a:pt x="309" y="1017"/>
                      <a:pt x="218" y="1062"/>
                      <a:pt x="198" y="1067"/>
                    </a:cubicBezTo>
                    <a:cubicBezTo>
                      <a:pt x="177" y="1073"/>
                      <a:pt x="117" y="1090"/>
                      <a:pt x="58" y="1107"/>
                    </a:cubicBezTo>
                    <a:cubicBezTo>
                      <a:pt x="0" y="1123"/>
                      <a:pt x="0" y="1123"/>
                      <a:pt x="0" y="1123"/>
                    </a:cubicBezTo>
                    <a:cubicBezTo>
                      <a:pt x="0" y="1123"/>
                      <a:pt x="-4" y="1162"/>
                      <a:pt x="51" y="1157"/>
                    </a:cubicBezTo>
                    <a:cubicBezTo>
                      <a:pt x="107" y="1151"/>
                      <a:pt x="145" y="1174"/>
                      <a:pt x="145" y="1213"/>
                    </a:cubicBezTo>
                    <a:cubicBezTo>
                      <a:pt x="211" y="1168"/>
                      <a:pt x="260" y="1135"/>
                      <a:pt x="337" y="1135"/>
                    </a:cubicBezTo>
                    <a:cubicBezTo>
                      <a:pt x="414" y="1135"/>
                      <a:pt x="504" y="1146"/>
                      <a:pt x="518" y="1123"/>
                    </a:cubicBezTo>
                    <a:cubicBezTo>
                      <a:pt x="532" y="1101"/>
                      <a:pt x="685" y="1056"/>
                      <a:pt x="685" y="1056"/>
                    </a:cubicBezTo>
                    <a:cubicBezTo>
                      <a:pt x="685" y="1056"/>
                      <a:pt x="929" y="1028"/>
                      <a:pt x="978" y="978"/>
                    </a:cubicBezTo>
                    <a:cubicBezTo>
                      <a:pt x="978" y="978"/>
                      <a:pt x="1075" y="973"/>
                      <a:pt x="1110" y="939"/>
                    </a:cubicBezTo>
                    <a:cubicBezTo>
                      <a:pt x="1145" y="905"/>
                      <a:pt x="1284" y="866"/>
                      <a:pt x="1368" y="866"/>
                    </a:cubicBezTo>
                    <a:cubicBezTo>
                      <a:pt x="1452" y="866"/>
                      <a:pt x="1528" y="855"/>
                      <a:pt x="1556" y="810"/>
                    </a:cubicBezTo>
                    <a:cubicBezTo>
                      <a:pt x="1584" y="766"/>
                      <a:pt x="1772" y="749"/>
                      <a:pt x="1772" y="749"/>
                    </a:cubicBezTo>
                    <a:cubicBezTo>
                      <a:pt x="1772" y="749"/>
                      <a:pt x="1918" y="743"/>
                      <a:pt x="1981" y="693"/>
                    </a:cubicBezTo>
                    <a:cubicBezTo>
                      <a:pt x="2045" y="642"/>
                      <a:pt x="2107" y="643"/>
                      <a:pt x="2155" y="643"/>
                    </a:cubicBezTo>
                    <a:cubicBezTo>
                      <a:pt x="2204" y="643"/>
                      <a:pt x="2344" y="598"/>
                      <a:pt x="2371" y="581"/>
                    </a:cubicBezTo>
                    <a:cubicBezTo>
                      <a:pt x="2399" y="565"/>
                      <a:pt x="2497" y="559"/>
                      <a:pt x="2553" y="531"/>
                    </a:cubicBezTo>
                    <a:cubicBezTo>
                      <a:pt x="2608" y="503"/>
                      <a:pt x="2769" y="492"/>
                      <a:pt x="2824" y="486"/>
                    </a:cubicBezTo>
                    <a:cubicBezTo>
                      <a:pt x="2998" y="431"/>
                      <a:pt x="3019" y="425"/>
                      <a:pt x="3117" y="459"/>
                    </a:cubicBezTo>
                    <a:cubicBezTo>
                      <a:pt x="3214" y="492"/>
                      <a:pt x="3403" y="436"/>
                      <a:pt x="3458" y="436"/>
                    </a:cubicBezTo>
                    <a:cubicBezTo>
                      <a:pt x="3514" y="436"/>
                      <a:pt x="3612" y="352"/>
                      <a:pt x="3765" y="375"/>
                    </a:cubicBezTo>
                    <a:cubicBezTo>
                      <a:pt x="3918" y="397"/>
                      <a:pt x="4267" y="375"/>
                      <a:pt x="4336" y="330"/>
                    </a:cubicBezTo>
                    <a:cubicBezTo>
                      <a:pt x="4406" y="285"/>
                      <a:pt x="4796" y="341"/>
                      <a:pt x="4949" y="313"/>
                    </a:cubicBezTo>
                    <a:cubicBezTo>
                      <a:pt x="5103" y="285"/>
                      <a:pt x="5755" y="305"/>
                      <a:pt x="5852" y="238"/>
                    </a:cubicBezTo>
                    <a:cubicBezTo>
                      <a:pt x="5967" y="319"/>
                      <a:pt x="6301" y="403"/>
                      <a:pt x="6301" y="403"/>
                    </a:cubicBezTo>
                    <a:cubicBezTo>
                      <a:pt x="6301" y="403"/>
                      <a:pt x="6608" y="464"/>
                      <a:pt x="6858" y="464"/>
                    </a:cubicBezTo>
                    <a:cubicBezTo>
                      <a:pt x="7109" y="464"/>
                      <a:pt x="7416" y="576"/>
                      <a:pt x="7569" y="542"/>
                    </a:cubicBezTo>
                    <a:cubicBezTo>
                      <a:pt x="7722" y="509"/>
                      <a:pt x="8168" y="593"/>
                      <a:pt x="7764" y="593"/>
                    </a:cubicBezTo>
                    <a:cubicBezTo>
                      <a:pt x="7360" y="593"/>
                      <a:pt x="7360" y="593"/>
                      <a:pt x="7235" y="598"/>
                    </a:cubicBezTo>
                    <a:cubicBezTo>
                      <a:pt x="7109" y="604"/>
                      <a:pt x="6935" y="615"/>
                      <a:pt x="7040" y="671"/>
                    </a:cubicBezTo>
                    <a:cubicBezTo>
                      <a:pt x="7144" y="727"/>
                      <a:pt x="7157" y="844"/>
                      <a:pt x="7268" y="810"/>
                    </a:cubicBezTo>
                    <a:cubicBezTo>
                      <a:pt x="7380" y="777"/>
                      <a:pt x="7625" y="784"/>
                      <a:pt x="7736" y="828"/>
                    </a:cubicBezTo>
                    <a:cubicBezTo>
                      <a:pt x="7848" y="873"/>
                      <a:pt x="8182" y="917"/>
                      <a:pt x="8322" y="939"/>
                    </a:cubicBezTo>
                    <a:cubicBezTo>
                      <a:pt x="8461" y="961"/>
                      <a:pt x="8565" y="1017"/>
                      <a:pt x="8719" y="1017"/>
                    </a:cubicBezTo>
                    <a:cubicBezTo>
                      <a:pt x="8872" y="1017"/>
                      <a:pt x="9112" y="1081"/>
                      <a:pt x="9206" y="1112"/>
                    </a:cubicBezTo>
                    <a:cubicBezTo>
                      <a:pt x="9301" y="1143"/>
                      <a:pt x="9486" y="1043"/>
                      <a:pt x="9486" y="1043"/>
                    </a:cubicBezTo>
                    <a:cubicBezTo>
                      <a:pt x="9534" y="1101"/>
                      <a:pt x="9464" y="1180"/>
                      <a:pt x="9687" y="1196"/>
                    </a:cubicBezTo>
                    <a:cubicBezTo>
                      <a:pt x="9910" y="1212"/>
                      <a:pt x="9902" y="1240"/>
                      <a:pt x="9944" y="1284"/>
                    </a:cubicBezTo>
                    <a:cubicBezTo>
                      <a:pt x="9985" y="1329"/>
                      <a:pt x="9826" y="1351"/>
                      <a:pt x="10175" y="1358"/>
                    </a:cubicBezTo>
                    <a:cubicBezTo>
                      <a:pt x="10523" y="1365"/>
                      <a:pt x="10555" y="1379"/>
                      <a:pt x="10474" y="1308"/>
                    </a:cubicBezTo>
                    <a:cubicBezTo>
                      <a:pt x="10394" y="1236"/>
                      <a:pt x="10424" y="1162"/>
                      <a:pt x="10612" y="1213"/>
                    </a:cubicBezTo>
                    <a:cubicBezTo>
                      <a:pt x="10800" y="1263"/>
                      <a:pt x="10947" y="1371"/>
                      <a:pt x="11108" y="1425"/>
                    </a:cubicBezTo>
                    <a:cubicBezTo>
                      <a:pt x="11270" y="1479"/>
                      <a:pt x="11331" y="1604"/>
                      <a:pt x="11136" y="1559"/>
                    </a:cubicBezTo>
                    <a:cubicBezTo>
                      <a:pt x="10941" y="1514"/>
                      <a:pt x="10690" y="1542"/>
                      <a:pt x="10551" y="1475"/>
                    </a:cubicBezTo>
                    <a:cubicBezTo>
                      <a:pt x="10412" y="1408"/>
                      <a:pt x="10022" y="1425"/>
                      <a:pt x="10022" y="1425"/>
                    </a:cubicBezTo>
                    <a:lnTo>
                      <a:pt x="9743" y="1356"/>
                    </a:lnTo>
                    <a:cubicBezTo>
                      <a:pt x="9743" y="1436"/>
                      <a:pt x="9847" y="1486"/>
                      <a:pt x="10001" y="1486"/>
                    </a:cubicBezTo>
                    <a:cubicBezTo>
                      <a:pt x="10154" y="1486"/>
                      <a:pt x="10572" y="1660"/>
                      <a:pt x="10614" y="1738"/>
                    </a:cubicBezTo>
                    <a:cubicBezTo>
                      <a:pt x="10656" y="1816"/>
                      <a:pt x="10934" y="1933"/>
                      <a:pt x="10934" y="1933"/>
                    </a:cubicBezTo>
                    <a:cubicBezTo>
                      <a:pt x="11018" y="1995"/>
                      <a:pt x="11352" y="2207"/>
                      <a:pt x="11415" y="2246"/>
                    </a:cubicBezTo>
                    <a:cubicBezTo>
                      <a:pt x="11478" y="2285"/>
                      <a:pt x="11561" y="2442"/>
                      <a:pt x="11687" y="2442"/>
                    </a:cubicBezTo>
                    <a:cubicBezTo>
                      <a:pt x="11812" y="2442"/>
                      <a:pt x="11917" y="2581"/>
                      <a:pt x="11805" y="2559"/>
                    </a:cubicBezTo>
                    <a:cubicBezTo>
                      <a:pt x="11694" y="2537"/>
                      <a:pt x="11605" y="2421"/>
                      <a:pt x="11493" y="2482"/>
                    </a:cubicBezTo>
                    <a:cubicBezTo>
                      <a:pt x="11382" y="2543"/>
                      <a:pt x="11373" y="2626"/>
                      <a:pt x="11457" y="2621"/>
                    </a:cubicBezTo>
                    <a:cubicBezTo>
                      <a:pt x="11540" y="2615"/>
                      <a:pt x="11805" y="2704"/>
                      <a:pt x="11875" y="2693"/>
                    </a:cubicBezTo>
                    <a:cubicBezTo>
                      <a:pt x="11945" y="2682"/>
                      <a:pt x="12112" y="2813"/>
                      <a:pt x="12014" y="2799"/>
                    </a:cubicBezTo>
                    <a:cubicBezTo>
                      <a:pt x="11917" y="2786"/>
                      <a:pt x="11951" y="2894"/>
                      <a:pt x="12014" y="2911"/>
                    </a:cubicBezTo>
                    <a:cubicBezTo>
                      <a:pt x="12077" y="2928"/>
                      <a:pt x="12300" y="3146"/>
                      <a:pt x="12363" y="3157"/>
                    </a:cubicBezTo>
                    <a:cubicBezTo>
                      <a:pt x="12425" y="3168"/>
                      <a:pt x="12563" y="3260"/>
                      <a:pt x="12563" y="3260"/>
                    </a:cubicBezTo>
                    <a:lnTo>
                      <a:pt x="12340" y="3331"/>
                    </a:lnTo>
                    <a:cubicBezTo>
                      <a:pt x="12140" y="3257"/>
                      <a:pt x="11763" y="3218"/>
                      <a:pt x="11627" y="3188"/>
                    </a:cubicBezTo>
                    <a:cubicBezTo>
                      <a:pt x="11749" y="3123"/>
                      <a:pt x="11965" y="3090"/>
                      <a:pt x="11938" y="3023"/>
                    </a:cubicBezTo>
                    <a:cubicBezTo>
                      <a:pt x="11910" y="2956"/>
                      <a:pt x="11854" y="2945"/>
                      <a:pt x="11798" y="2855"/>
                    </a:cubicBezTo>
                    <a:cubicBezTo>
                      <a:pt x="11742" y="2766"/>
                      <a:pt x="11596" y="2743"/>
                      <a:pt x="11457" y="2788"/>
                    </a:cubicBezTo>
                    <a:cubicBezTo>
                      <a:pt x="11317" y="2833"/>
                      <a:pt x="10958" y="2893"/>
                      <a:pt x="10958" y="2893"/>
                    </a:cubicBezTo>
                    <a:cubicBezTo>
                      <a:pt x="10913" y="2974"/>
                      <a:pt x="10885" y="3000"/>
                      <a:pt x="10746" y="2911"/>
                    </a:cubicBezTo>
                    <a:cubicBezTo>
                      <a:pt x="10607" y="2822"/>
                      <a:pt x="10544" y="2874"/>
                      <a:pt x="10579" y="2947"/>
                    </a:cubicBezTo>
                    <a:cubicBezTo>
                      <a:pt x="10614" y="3019"/>
                      <a:pt x="10647" y="3273"/>
                      <a:pt x="10586" y="3369"/>
                    </a:cubicBezTo>
                    <a:cubicBezTo>
                      <a:pt x="10525" y="3465"/>
                      <a:pt x="10601" y="3403"/>
                      <a:pt x="10635" y="3514"/>
                    </a:cubicBezTo>
                    <a:cubicBezTo>
                      <a:pt x="10668" y="3626"/>
                      <a:pt x="10859" y="3951"/>
                      <a:pt x="11018" y="4067"/>
                    </a:cubicBezTo>
                    <a:cubicBezTo>
                      <a:pt x="11177" y="4184"/>
                      <a:pt x="11206" y="4330"/>
                      <a:pt x="11220" y="4442"/>
                    </a:cubicBezTo>
                    <a:cubicBezTo>
                      <a:pt x="11234" y="4553"/>
                      <a:pt x="11408" y="5101"/>
                      <a:pt x="11582" y="5213"/>
                    </a:cubicBezTo>
                    <a:cubicBezTo>
                      <a:pt x="11756" y="5324"/>
                      <a:pt x="11961" y="5503"/>
                      <a:pt x="11961" y="5503"/>
                    </a:cubicBezTo>
                    <a:cubicBezTo>
                      <a:pt x="12195" y="5548"/>
                      <a:pt x="12321" y="5559"/>
                      <a:pt x="12251" y="5436"/>
                    </a:cubicBezTo>
                    <a:cubicBezTo>
                      <a:pt x="12181" y="5313"/>
                      <a:pt x="12236" y="5289"/>
                      <a:pt x="12188" y="5190"/>
                    </a:cubicBezTo>
                    <a:cubicBezTo>
                      <a:pt x="12141" y="5092"/>
                      <a:pt x="12188" y="5095"/>
                      <a:pt x="12251" y="5123"/>
                    </a:cubicBezTo>
                    <a:cubicBezTo>
                      <a:pt x="12390" y="5123"/>
                      <a:pt x="12425" y="5185"/>
                      <a:pt x="12502" y="5246"/>
                    </a:cubicBezTo>
                    <a:cubicBezTo>
                      <a:pt x="12579" y="5308"/>
                      <a:pt x="12934" y="5424"/>
                      <a:pt x="12976" y="5520"/>
                    </a:cubicBezTo>
                    <a:cubicBezTo>
                      <a:pt x="13017" y="5616"/>
                      <a:pt x="13210" y="5800"/>
                      <a:pt x="13243" y="5780"/>
                    </a:cubicBezTo>
                    <a:cubicBezTo>
                      <a:pt x="13277" y="5760"/>
                      <a:pt x="13129" y="5731"/>
                      <a:pt x="13232" y="5673"/>
                    </a:cubicBezTo>
                    <a:cubicBezTo>
                      <a:pt x="13335" y="5615"/>
                      <a:pt x="13282" y="5514"/>
                      <a:pt x="13232" y="5485"/>
                    </a:cubicBezTo>
                    <a:cubicBezTo>
                      <a:pt x="13338" y="5447"/>
                      <a:pt x="13366" y="5403"/>
                      <a:pt x="13261" y="5330"/>
                    </a:cubicBezTo>
                    <a:cubicBezTo>
                      <a:pt x="13157" y="5257"/>
                      <a:pt x="12849" y="5059"/>
                      <a:pt x="12842" y="5003"/>
                    </a:cubicBezTo>
                    <a:cubicBezTo>
                      <a:pt x="12835" y="4947"/>
                      <a:pt x="12948" y="4755"/>
                      <a:pt x="12808" y="4699"/>
                    </a:cubicBezTo>
                    <a:cubicBezTo>
                      <a:pt x="12669" y="4643"/>
                      <a:pt x="12507" y="4636"/>
                      <a:pt x="12507" y="4636"/>
                    </a:cubicBezTo>
                    <a:cubicBezTo>
                      <a:pt x="12368" y="4536"/>
                      <a:pt x="12050" y="4296"/>
                      <a:pt x="12050" y="4296"/>
                    </a:cubicBezTo>
                    <a:cubicBezTo>
                      <a:pt x="12000" y="4129"/>
                      <a:pt x="11988" y="4009"/>
                      <a:pt x="11883" y="3948"/>
                    </a:cubicBezTo>
                    <a:cubicBezTo>
                      <a:pt x="11779" y="3886"/>
                      <a:pt x="11499" y="3787"/>
                      <a:pt x="11638" y="3653"/>
                    </a:cubicBezTo>
                    <a:cubicBezTo>
                      <a:pt x="11819" y="3682"/>
                      <a:pt x="11868" y="3609"/>
                      <a:pt x="12014" y="3827"/>
                    </a:cubicBezTo>
                    <a:cubicBezTo>
                      <a:pt x="12161" y="4045"/>
                      <a:pt x="12265" y="4151"/>
                      <a:pt x="12439" y="4263"/>
                    </a:cubicBezTo>
                    <a:cubicBezTo>
                      <a:pt x="12613" y="4375"/>
                      <a:pt x="12655" y="4436"/>
                      <a:pt x="12795" y="4453"/>
                    </a:cubicBezTo>
                    <a:cubicBezTo>
                      <a:pt x="12934" y="4470"/>
                      <a:pt x="12998" y="4475"/>
                      <a:pt x="12998" y="4475"/>
                    </a:cubicBezTo>
                    <a:cubicBezTo>
                      <a:pt x="13024" y="4285"/>
                      <a:pt x="13016" y="4265"/>
                      <a:pt x="13038" y="4196"/>
                    </a:cubicBezTo>
                    <a:cubicBezTo>
                      <a:pt x="13061" y="4127"/>
                      <a:pt x="13054" y="4055"/>
                      <a:pt x="13054" y="4055"/>
                    </a:cubicBezTo>
                    <a:cubicBezTo>
                      <a:pt x="13157" y="4056"/>
                      <a:pt x="13271" y="3975"/>
                      <a:pt x="13299" y="4064"/>
                    </a:cubicBezTo>
                    <a:cubicBezTo>
                      <a:pt x="13327" y="4153"/>
                      <a:pt x="13394" y="4264"/>
                      <a:pt x="13324" y="4264"/>
                    </a:cubicBezTo>
                    <a:cubicBezTo>
                      <a:pt x="13255" y="4264"/>
                      <a:pt x="13089" y="4470"/>
                      <a:pt x="13165" y="4520"/>
                    </a:cubicBezTo>
                    <a:cubicBezTo>
                      <a:pt x="13242" y="4570"/>
                      <a:pt x="13289" y="4609"/>
                      <a:pt x="13366" y="4626"/>
                    </a:cubicBezTo>
                    <a:cubicBezTo>
                      <a:pt x="13443" y="4643"/>
                      <a:pt x="13561" y="4721"/>
                      <a:pt x="13638" y="4749"/>
                    </a:cubicBezTo>
                    <a:cubicBezTo>
                      <a:pt x="13714" y="4777"/>
                      <a:pt x="13742" y="4810"/>
                      <a:pt x="13589" y="4794"/>
                    </a:cubicBezTo>
                    <a:cubicBezTo>
                      <a:pt x="13514" y="4786"/>
                      <a:pt x="13368" y="4804"/>
                      <a:pt x="13433" y="4851"/>
                    </a:cubicBezTo>
                    <a:cubicBezTo>
                      <a:pt x="13470" y="4877"/>
                      <a:pt x="13533" y="4961"/>
                      <a:pt x="13610" y="4984"/>
                    </a:cubicBezTo>
                    <a:cubicBezTo>
                      <a:pt x="13686" y="5006"/>
                      <a:pt x="13749" y="5051"/>
                      <a:pt x="13777" y="5095"/>
                    </a:cubicBezTo>
                    <a:cubicBezTo>
                      <a:pt x="13805" y="5140"/>
                      <a:pt x="13916" y="5241"/>
                      <a:pt x="13916" y="5274"/>
                    </a:cubicBezTo>
                    <a:cubicBezTo>
                      <a:pt x="13916" y="5308"/>
                      <a:pt x="13934" y="5503"/>
                      <a:pt x="13934" y="5503"/>
                    </a:cubicBezTo>
                    <a:cubicBezTo>
                      <a:pt x="13861" y="5464"/>
                      <a:pt x="13735" y="5509"/>
                      <a:pt x="13728" y="5570"/>
                    </a:cubicBezTo>
                    <a:cubicBezTo>
                      <a:pt x="13721" y="5632"/>
                      <a:pt x="13678" y="5861"/>
                      <a:pt x="13678" y="5861"/>
                    </a:cubicBezTo>
                    <a:cubicBezTo>
                      <a:pt x="13547" y="5810"/>
                      <a:pt x="13408" y="5777"/>
                      <a:pt x="13310" y="5833"/>
                    </a:cubicBezTo>
                    <a:cubicBezTo>
                      <a:pt x="13213" y="5889"/>
                      <a:pt x="13080" y="5922"/>
                      <a:pt x="13080" y="5922"/>
                    </a:cubicBezTo>
                    <a:cubicBezTo>
                      <a:pt x="12990" y="5878"/>
                      <a:pt x="12900" y="5836"/>
                      <a:pt x="12899" y="5732"/>
                    </a:cubicBezTo>
                    <a:cubicBezTo>
                      <a:pt x="12898" y="5628"/>
                      <a:pt x="12937" y="5627"/>
                      <a:pt x="12850" y="5626"/>
                    </a:cubicBezTo>
                    <a:cubicBezTo>
                      <a:pt x="12764" y="5625"/>
                      <a:pt x="12764" y="5619"/>
                      <a:pt x="12764" y="5619"/>
                    </a:cubicBezTo>
                    <a:lnTo>
                      <a:pt x="12586" y="5423"/>
                    </a:lnTo>
                    <a:cubicBezTo>
                      <a:pt x="12537" y="5559"/>
                      <a:pt x="12502" y="5660"/>
                      <a:pt x="12613" y="5704"/>
                    </a:cubicBezTo>
                    <a:cubicBezTo>
                      <a:pt x="12725" y="5749"/>
                      <a:pt x="12937" y="5884"/>
                      <a:pt x="12965" y="5968"/>
                    </a:cubicBezTo>
                    <a:cubicBezTo>
                      <a:pt x="12992" y="6052"/>
                      <a:pt x="13109" y="6334"/>
                      <a:pt x="13109" y="6334"/>
                    </a:cubicBezTo>
                    <a:cubicBezTo>
                      <a:pt x="13011" y="6386"/>
                      <a:pt x="12941" y="6414"/>
                      <a:pt x="12976" y="6531"/>
                    </a:cubicBezTo>
                    <a:cubicBezTo>
                      <a:pt x="13011" y="6648"/>
                      <a:pt x="13059" y="6861"/>
                      <a:pt x="12962" y="6989"/>
                    </a:cubicBezTo>
                    <a:cubicBezTo>
                      <a:pt x="12864" y="7118"/>
                      <a:pt x="12941" y="7095"/>
                      <a:pt x="12955" y="7179"/>
                    </a:cubicBezTo>
                    <a:cubicBezTo>
                      <a:pt x="12969" y="7263"/>
                      <a:pt x="12969" y="7380"/>
                      <a:pt x="12885" y="7386"/>
                    </a:cubicBezTo>
                    <a:cubicBezTo>
                      <a:pt x="12802" y="7391"/>
                      <a:pt x="12641" y="7434"/>
                      <a:pt x="12641" y="7434"/>
                    </a:cubicBezTo>
                    <a:cubicBezTo>
                      <a:pt x="12641" y="7434"/>
                      <a:pt x="12725" y="7509"/>
                      <a:pt x="12853" y="7622"/>
                    </a:cubicBezTo>
                    <a:cubicBezTo>
                      <a:pt x="12853" y="7622"/>
                      <a:pt x="12538" y="7673"/>
                      <a:pt x="12488" y="7760"/>
                    </a:cubicBezTo>
                    <a:cubicBezTo>
                      <a:pt x="12438" y="7847"/>
                      <a:pt x="12502" y="7877"/>
                      <a:pt x="12641" y="7922"/>
                    </a:cubicBezTo>
                    <a:cubicBezTo>
                      <a:pt x="12697" y="7877"/>
                      <a:pt x="12788" y="7917"/>
                      <a:pt x="13020" y="7899"/>
                    </a:cubicBezTo>
                    <a:cubicBezTo>
                      <a:pt x="13006" y="8055"/>
                      <a:pt x="13129" y="8017"/>
                      <a:pt x="13243" y="8042"/>
                    </a:cubicBezTo>
                    <a:cubicBezTo>
                      <a:pt x="13268" y="8084"/>
                      <a:pt x="13456" y="8492"/>
                      <a:pt x="13533" y="8658"/>
                    </a:cubicBezTo>
                    <a:cubicBezTo>
                      <a:pt x="13436" y="8636"/>
                      <a:pt x="13275" y="8743"/>
                      <a:pt x="12948" y="8816"/>
                    </a:cubicBezTo>
                    <a:cubicBezTo>
                      <a:pt x="12822" y="8805"/>
                      <a:pt x="12690" y="8877"/>
                      <a:pt x="12627" y="8889"/>
                    </a:cubicBezTo>
                    <a:cubicBezTo>
                      <a:pt x="12565" y="8900"/>
                      <a:pt x="12519" y="8936"/>
                      <a:pt x="12519" y="8936"/>
                    </a:cubicBezTo>
                    <a:cubicBezTo>
                      <a:pt x="12519" y="8936"/>
                      <a:pt x="12370" y="9129"/>
                      <a:pt x="12460" y="9179"/>
                    </a:cubicBezTo>
                    <a:cubicBezTo>
                      <a:pt x="12551" y="9229"/>
                      <a:pt x="12613" y="9324"/>
                      <a:pt x="12634" y="9380"/>
                    </a:cubicBezTo>
                    <a:cubicBezTo>
                      <a:pt x="12655" y="9436"/>
                      <a:pt x="12781" y="9805"/>
                      <a:pt x="12781" y="9855"/>
                    </a:cubicBezTo>
                    <a:cubicBezTo>
                      <a:pt x="12781" y="9905"/>
                      <a:pt x="12774" y="9989"/>
                      <a:pt x="12864" y="9989"/>
                    </a:cubicBezTo>
                    <a:cubicBezTo>
                      <a:pt x="12955" y="9989"/>
                      <a:pt x="12983" y="10023"/>
                      <a:pt x="13011" y="10079"/>
                    </a:cubicBezTo>
                    <a:cubicBezTo>
                      <a:pt x="13038" y="10134"/>
                      <a:pt x="13098" y="10321"/>
                      <a:pt x="13098" y="10321"/>
                    </a:cubicBezTo>
                    <a:cubicBezTo>
                      <a:pt x="13206" y="10280"/>
                      <a:pt x="13420" y="10130"/>
                      <a:pt x="13511" y="10205"/>
                    </a:cubicBezTo>
                    <a:cubicBezTo>
                      <a:pt x="13589" y="10269"/>
                      <a:pt x="13823" y="10348"/>
                      <a:pt x="13823" y="10348"/>
                    </a:cubicBezTo>
                    <a:cubicBezTo>
                      <a:pt x="13888" y="10313"/>
                      <a:pt x="13888" y="10246"/>
                      <a:pt x="13888" y="10246"/>
                    </a:cubicBezTo>
                    <a:cubicBezTo>
                      <a:pt x="13888" y="10246"/>
                      <a:pt x="13874" y="10157"/>
                      <a:pt x="14056" y="10118"/>
                    </a:cubicBezTo>
                    <a:cubicBezTo>
                      <a:pt x="14237" y="10079"/>
                      <a:pt x="14325" y="9999"/>
                      <a:pt x="14325" y="9999"/>
                    </a:cubicBezTo>
                    <a:cubicBezTo>
                      <a:pt x="14390" y="9917"/>
                      <a:pt x="14446" y="9693"/>
                      <a:pt x="14432" y="9637"/>
                    </a:cubicBezTo>
                    <a:cubicBezTo>
                      <a:pt x="14418" y="9581"/>
                      <a:pt x="14436" y="9454"/>
                      <a:pt x="14436" y="9454"/>
                    </a:cubicBezTo>
                    <a:lnTo>
                      <a:pt x="14362" y="9391"/>
                    </a:lnTo>
                    <a:cubicBezTo>
                      <a:pt x="14362" y="9391"/>
                      <a:pt x="14265" y="9296"/>
                      <a:pt x="14265" y="9202"/>
                    </a:cubicBezTo>
                    <a:cubicBezTo>
                      <a:pt x="14265" y="9107"/>
                      <a:pt x="14220" y="9041"/>
                      <a:pt x="14269" y="8962"/>
                    </a:cubicBezTo>
                    <a:cubicBezTo>
                      <a:pt x="14318" y="8884"/>
                      <a:pt x="14447" y="8685"/>
                      <a:pt x="14447" y="8685"/>
                    </a:cubicBezTo>
                    <a:cubicBezTo>
                      <a:pt x="14369" y="8537"/>
                      <a:pt x="14313" y="8419"/>
                      <a:pt x="14272" y="8375"/>
                    </a:cubicBezTo>
                    <a:cubicBezTo>
                      <a:pt x="14390" y="8336"/>
                      <a:pt x="14481" y="8256"/>
                      <a:pt x="14481" y="8256"/>
                    </a:cubicBezTo>
                    <a:cubicBezTo>
                      <a:pt x="14606" y="8246"/>
                      <a:pt x="14676" y="8229"/>
                      <a:pt x="14690" y="8140"/>
                    </a:cubicBezTo>
                    <a:cubicBezTo>
                      <a:pt x="14704" y="8051"/>
                      <a:pt x="14793" y="7818"/>
                      <a:pt x="14793" y="7818"/>
                    </a:cubicBezTo>
                    <a:cubicBezTo>
                      <a:pt x="14857" y="7799"/>
                      <a:pt x="14967" y="7770"/>
                      <a:pt x="15016" y="7809"/>
                    </a:cubicBezTo>
                    <a:cubicBezTo>
                      <a:pt x="15065" y="7848"/>
                      <a:pt x="15271" y="7951"/>
                      <a:pt x="15324" y="7995"/>
                    </a:cubicBezTo>
                    <a:cubicBezTo>
                      <a:pt x="15377" y="8038"/>
                      <a:pt x="15477" y="8045"/>
                      <a:pt x="15477" y="8045"/>
                    </a:cubicBezTo>
                    <a:lnTo>
                      <a:pt x="15651" y="8051"/>
                    </a:lnTo>
                    <a:cubicBezTo>
                      <a:pt x="15651" y="8051"/>
                      <a:pt x="15742" y="8107"/>
                      <a:pt x="15839" y="8090"/>
                    </a:cubicBezTo>
                    <a:cubicBezTo>
                      <a:pt x="15937" y="8073"/>
                      <a:pt x="16034" y="8118"/>
                      <a:pt x="16034" y="8118"/>
                    </a:cubicBezTo>
                    <a:lnTo>
                      <a:pt x="16231" y="8140"/>
                    </a:lnTo>
                    <a:cubicBezTo>
                      <a:pt x="16278" y="8174"/>
                      <a:pt x="16438" y="8252"/>
                      <a:pt x="16466" y="8364"/>
                    </a:cubicBezTo>
                    <a:cubicBezTo>
                      <a:pt x="16494" y="8475"/>
                      <a:pt x="16621" y="8507"/>
                      <a:pt x="16621" y="8507"/>
                    </a:cubicBezTo>
                    <a:cubicBezTo>
                      <a:pt x="16621" y="8507"/>
                      <a:pt x="16544" y="8276"/>
                      <a:pt x="16565" y="8221"/>
                    </a:cubicBezTo>
                    <a:cubicBezTo>
                      <a:pt x="16586" y="8165"/>
                      <a:pt x="16397" y="8084"/>
                      <a:pt x="16320" y="8006"/>
                    </a:cubicBezTo>
                    <a:cubicBezTo>
                      <a:pt x="16243" y="7928"/>
                      <a:pt x="16432" y="7961"/>
                      <a:pt x="16554" y="7979"/>
                    </a:cubicBezTo>
                    <a:lnTo>
                      <a:pt x="16521" y="7917"/>
                    </a:lnTo>
                    <a:cubicBezTo>
                      <a:pt x="16521" y="7917"/>
                      <a:pt x="16599" y="7877"/>
                      <a:pt x="16390" y="7900"/>
                    </a:cubicBezTo>
                    <a:cubicBezTo>
                      <a:pt x="16181" y="7922"/>
                      <a:pt x="15470" y="7688"/>
                      <a:pt x="15470" y="7688"/>
                    </a:cubicBezTo>
                    <a:cubicBezTo>
                      <a:pt x="15470" y="7688"/>
                      <a:pt x="15191" y="7626"/>
                      <a:pt x="15136" y="7520"/>
                    </a:cubicBezTo>
                    <a:cubicBezTo>
                      <a:pt x="15021" y="7424"/>
                      <a:pt x="15016" y="7407"/>
                      <a:pt x="15140" y="7291"/>
                    </a:cubicBezTo>
                    <a:cubicBezTo>
                      <a:pt x="15140" y="7291"/>
                      <a:pt x="15296" y="7330"/>
                      <a:pt x="15372" y="7369"/>
                    </a:cubicBezTo>
                    <a:cubicBezTo>
                      <a:pt x="15449" y="7408"/>
                      <a:pt x="15972" y="7509"/>
                      <a:pt x="16309" y="7541"/>
                    </a:cubicBezTo>
                    <a:cubicBezTo>
                      <a:pt x="16309" y="7541"/>
                      <a:pt x="16383" y="7615"/>
                      <a:pt x="16432" y="7676"/>
                    </a:cubicBezTo>
                    <a:cubicBezTo>
                      <a:pt x="16480" y="7738"/>
                      <a:pt x="16557" y="7780"/>
                      <a:pt x="16641" y="7827"/>
                    </a:cubicBezTo>
                    <a:cubicBezTo>
                      <a:pt x="16724" y="7874"/>
                      <a:pt x="16884" y="7939"/>
                      <a:pt x="16968" y="7984"/>
                    </a:cubicBezTo>
                    <a:cubicBezTo>
                      <a:pt x="17052" y="8028"/>
                      <a:pt x="17056" y="8033"/>
                      <a:pt x="17145" y="7970"/>
                    </a:cubicBezTo>
                    <a:cubicBezTo>
                      <a:pt x="17145" y="7970"/>
                      <a:pt x="17142" y="8039"/>
                      <a:pt x="17145" y="8131"/>
                    </a:cubicBezTo>
                    <a:cubicBezTo>
                      <a:pt x="17198" y="8151"/>
                      <a:pt x="17417" y="8241"/>
                      <a:pt x="17479" y="8274"/>
                    </a:cubicBezTo>
                    <a:cubicBezTo>
                      <a:pt x="17542" y="8308"/>
                      <a:pt x="17517" y="8226"/>
                      <a:pt x="17456" y="8090"/>
                    </a:cubicBezTo>
                    <a:cubicBezTo>
                      <a:pt x="17394" y="7953"/>
                      <a:pt x="17337" y="8012"/>
                      <a:pt x="17240" y="7989"/>
                    </a:cubicBezTo>
                    <a:cubicBezTo>
                      <a:pt x="17142" y="7967"/>
                      <a:pt x="17254" y="7900"/>
                      <a:pt x="17323" y="7911"/>
                    </a:cubicBezTo>
                    <a:cubicBezTo>
                      <a:pt x="17393" y="7922"/>
                      <a:pt x="17399" y="7885"/>
                      <a:pt x="17323" y="7818"/>
                    </a:cubicBezTo>
                    <a:cubicBezTo>
                      <a:pt x="17248" y="7751"/>
                      <a:pt x="17198" y="7810"/>
                      <a:pt x="17078" y="7809"/>
                    </a:cubicBezTo>
                    <a:lnTo>
                      <a:pt x="17112" y="7711"/>
                    </a:lnTo>
                    <a:cubicBezTo>
                      <a:pt x="17162" y="7639"/>
                      <a:pt x="16975" y="7458"/>
                      <a:pt x="16926" y="7358"/>
                    </a:cubicBezTo>
                    <a:cubicBezTo>
                      <a:pt x="16877" y="7257"/>
                      <a:pt x="17070" y="7210"/>
                      <a:pt x="17170" y="7224"/>
                    </a:cubicBezTo>
                    <a:cubicBezTo>
                      <a:pt x="17270" y="7237"/>
                      <a:pt x="17171" y="7014"/>
                      <a:pt x="17178" y="6924"/>
                    </a:cubicBezTo>
                    <a:cubicBezTo>
                      <a:pt x="17185" y="6835"/>
                      <a:pt x="17014" y="6895"/>
                      <a:pt x="16967" y="6853"/>
                    </a:cubicBezTo>
                    <a:cubicBezTo>
                      <a:pt x="16919" y="6810"/>
                      <a:pt x="16599" y="6464"/>
                      <a:pt x="16571" y="6375"/>
                    </a:cubicBezTo>
                    <a:cubicBezTo>
                      <a:pt x="16543" y="6285"/>
                      <a:pt x="16418" y="6101"/>
                      <a:pt x="16334" y="6067"/>
                    </a:cubicBezTo>
                    <a:cubicBezTo>
                      <a:pt x="16250" y="6034"/>
                      <a:pt x="16242" y="5959"/>
                      <a:pt x="16242" y="5762"/>
                    </a:cubicBezTo>
                    <a:cubicBezTo>
                      <a:pt x="16298" y="5818"/>
                      <a:pt x="16353" y="5861"/>
                      <a:pt x="16473" y="5788"/>
                    </a:cubicBezTo>
                    <a:cubicBezTo>
                      <a:pt x="16479" y="5846"/>
                      <a:pt x="16543" y="5938"/>
                      <a:pt x="16710" y="5956"/>
                    </a:cubicBezTo>
                    <a:cubicBezTo>
                      <a:pt x="16877" y="5974"/>
                      <a:pt x="16731" y="5889"/>
                      <a:pt x="16710" y="5827"/>
                    </a:cubicBezTo>
                    <a:cubicBezTo>
                      <a:pt x="16689" y="5766"/>
                      <a:pt x="16661" y="5739"/>
                      <a:pt x="16564" y="5732"/>
                    </a:cubicBezTo>
                    <a:cubicBezTo>
                      <a:pt x="16466" y="5726"/>
                      <a:pt x="16515" y="5646"/>
                      <a:pt x="16432" y="5566"/>
                    </a:cubicBezTo>
                    <a:cubicBezTo>
                      <a:pt x="16348" y="5485"/>
                      <a:pt x="16397" y="5324"/>
                      <a:pt x="16376" y="5146"/>
                    </a:cubicBezTo>
                    <a:cubicBezTo>
                      <a:pt x="16390" y="5146"/>
                      <a:pt x="16613" y="5369"/>
                      <a:pt x="16721" y="5637"/>
                    </a:cubicBezTo>
                    <a:cubicBezTo>
                      <a:pt x="16721" y="5637"/>
                      <a:pt x="17031" y="5637"/>
                      <a:pt x="17226" y="5621"/>
                    </a:cubicBezTo>
                    <a:cubicBezTo>
                      <a:pt x="17421" y="5604"/>
                      <a:pt x="17351" y="5626"/>
                      <a:pt x="17524" y="5780"/>
                    </a:cubicBezTo>
                    <a:cubicBezTo>
                      <a:pt x="17532" y="5816"/>
                      <a:pt x="17504" y="5972"/>
                      <a:pt x="17580" y="6174"/>
                    </a:cubicBezTo>
                    <a:cubicBezTo>
                      <a:pt x="17580" y="6174"/>
                      <a:pt x="17482" y="6257"/>
                      <a:pt x="17468" y="6263"/>
                    </a:cubicBezTo>
                    <a:cubicBezTo>
                      <a:pt x="17454" y="6269"/>
                      <a:pt x="17407" y="6296"/>
                      <a:pt x="17279" y="6236"/>
                    </a:cubicBezTo>
                    <a:lnTo>
                      <a:pt x="17247" y="6364"/>
                    </a:lnTo>
                    <a:cubicBezTo>
                      <a:pt x="17247" y="6364"/>
                      <a:pt x="17240" y="6520"/>
                      <a:pt x="17275" y="6621"/>
                    </a:cubicBezTo>
                    <a:cubicBezTo>
                      <a:pt x="17309" y="6721"/>
                      <a:pt x="17308" y="6748"/>
                      <a:pt x="17205" y="6822"/>
                    </a:cubicBezTo>
                    <a:cubicBezTo>
                      <a:pt x="17102" y="6895"/>
                      <a:pt x="17156" y="6862"/>
                      <a:pt x="17290" y="6898"/>
                    </a:cubicBezTo>
                    <a:cubicBezTo>
                      <a:pt x="17290" y="6898"/>
                      <a:pt x="17288" y="7146"/>
                      <a:pt x="17190" y="7300"/>
                    </a:cubicBezTo>
                    <a:cubicBezTo>
                      <a:pt x="17190" y="7300"/>
                      <a:pt x="17183" y="7300"/>
                      <a:pt x="17247" y="7358"/>
                    </a:cubicBezTo>
                    <a:cubicBezTo>
                      <a:pt x="17311" y="7416"/>
                      <a:pt x="17410" y="7514"/>
                      <a:pt x="17479" y="7604"/>
                    </a:cubicBezTo>
                    <a:cubicBezTo>
                      <a:pt x="17549" y="7693"/>
                      <a:pt x="17630" y="7688"/>
                      <a:pt x="17825" y="7800"/>
                    </a:cubicBezTo>
                    <a:cubicBezTo>
                      <a:pt x="17825" y="7800"/>
                      <a:pt x="17818" y="7800"/>
                      <a:pt x="17846" y="7727"/>
                    </a:cubicBezTo>
                    <a:cubicBezTo>
                      <a:pt x="17874" y="7653"/>
                      <a:pt x="17989" y="7633"/>
                      <a:pt x="18059" y="7666"/>
                    </a:cubicBezTo>
                    <a:cubicBezTo>
                      <a:pt x="18129" y="7700"/>
                      <a:pt x="18278" y="7386"/>
                      <a:pt x="18405" y="7202"/>
                    </a:cubicBezTo>
                    <a:cubicBezTo>
                      <a:pt x="18405" y="7202"/>
                      <a:pt x="18384" y="7213"/>
                      <a:pt x="18473" y="7269"/>
                    </a:cubicBezTo>
                    <a:cubicBezTo>
                      <a:pt x="18562" y="7324"/>
                      <a:pt x="18696" y="7576"/>
                      <a:pt x="18731" y="7648"/>
                    </a:cubicBezTo>
                    <a:cubicBezTo>
                      <a:pt x="18766" y="7721"/>
                      <a:pt x="18877" y="7911"/>
                      <a:pt x="19018" y="8158"/>
                    </a:cubicBezTo>
                    <a:cubicBezTo>
                      <a:pt x="19018" y="8158"/>
                      <a:pt x="18940" y="8296"/>
                      <a:pt x="18863" y="8358"/>
                    </a:cubicBezTo>
                    <a:cubicBezTo>
                      <a:pt x="18786" y="8419"/>
                      <a:pt x="18800" y="8576"/>
                      <a:pt x="18795" y="8730"/>
                    </a:cubicBezTo>
                    <a:cubicBezTo>
                      <a:pt x="18795" y="8730"/>
                      <a:pt x="18529" y="8855"/>
                      <a:pt x="18473" y="8894"/>
                    </a:cubicBezTo>
                    <a:cubicBezTo>
                      <a:pt x="18417" y="8933"/>
                      <a:pt x="18187" y="8956"/>
                      <a:pt x="18090" y="8961"/>
                    </a:cubicBezTo>
                    <a:cubicBezTo>
                      <a:pt x="17992" y="8967"/>
                      <a:pt x="17916" y="9017"/>
                      <a:pt x="17860" y="9134"/>
                    </a:cubicBezTo>
                    <a:cubicBezTo>
                      <a:pt x="17860" y="9134"/>
                      <a:pt x="17851" y="9244"/>
                      <a:pt x="17858" y="9311"/>
                    </a:cubicBezTo>
                    <a:cubicBezTo>
                      <a:pt x="17865" y="9378"/>
                      <a:pt x="17981" y="9532"/>
                      <a:pt x="18037" y="9588"/>
                    </a:cubicBezTo>
                    <a:cubicBezTo>
                      <a:pt x="18093" y="9644"/>
                      <a:pt x="18062" y="9682"/>
                      <a:pt x="17981" y="9740"/>
                    </a:cubicBezTo>
                    <a:cubicBezTo>
                      <a:pt x="17981" y="9740"/>
                      <a:pt x="17669" y="9775"/>
                      <a:pt x="17502" y="9803"/>
                    </a:cubicBezTo>
                    <a:cubicBezTo>
                      <a:pt x="17502" y="9803"/>
                      <a:pt x="17357" y="9685"/>
                      <a:pt x="17301" y="9669"/>
                    </a:cubicBezTo>
                    <a:cubicBezTo>
                      <a:pt x="17245" y="9652"/>
                      <a:pt x="16905" y="9760"/>
                      <a:pt x="16822" y="9783"/>
                    </a:cubicBezTo>
                    <a:cubicBezTo>
                      <a:pt x="16738" y="9805"/>
                      <a:pt x="16585" y="9838"/>
                      <a:pt x="16432" y="9758"/>
                    </a:cubicBezTo>
                    <a:cubicBezTo>
                      <a:pt x="16432" y="9758"/>
                      <a:pt x="16418" y="9570"/>
                      <a:pt x="16425" y="9503"/>
                    </a:cubicBezTo>
                    <a:cubicBezTo>
                      <a:pt x="16432" y="9436"/>
                      <a:pt x="16420" y="9395"/>
                      <a:pt x="16306" y="9330"/>
                    </a:cubicBezTo>
                    <a:cubicBezTo>
                      <a:pt x="16192" y="9265"/>
                      <a:pt x="16209" y="9324"/>
                      <a:pt x="16164" y="9061"/>
                    </a:cubicBezTo>
                    <a:cubicBezTo>
                      <a:pt x="16136" y="9139"/>
                      <a:pt x="16048" y="9134"/>
                      <a:pt x="15952" y="9105"/>
                    </a:cubicBezTo>
                    <a:cubicBezTo>
                      <a:pt x="15952" y="9105"/>
                      <a:pt x="15966" y="9117"/>
                      <a:pt x="15916" y="9179"/>
                    </a:cubicBezTo>
                    <a:cubicBezTo>
                      <a:pt x="15866" y="9242"/>
                      <a:pt x="15770" y="9347"/>
                      <a:pt x="15658" y="9369"/>
                    </a:cubicBezTo>
                    <a:cubicBezTo>
                      <a:pt x="15547" y="9391"/>
                      <a:pt x="15289" y="9593"/>
                      <a:pt x="15024" y="9749"/>
                    </a:cubicBezTo>
                    <a:cubicBezTo>
                      <a:pt x="14759" y="9905"/>
                      <a:pt x="14718" y="10034"/>
                      <a:pt x="14648" y="10151"/>
                    </a:cubicBezTo>
                    <a:cubicBezTo>
                      <a:pt x="14578" y="10269"/>
                      <a:pt x="14489" y="10337"/>
                      <a:pt x="14355" y="10397"/>
                    </a:cubicBezTo>
                    <a:cubicBezTo>
                      <a:pt x="14221" y="10457"/>
                      <a:pt x="14090" y="10482"/>
                      <a:pt x="13937" y="10453"/>
                    </a:cubicBezTo>
                    <a:cubicBezTo>
                      <a:pt x="13784" y="10424"/>
                      <a:pt x="13756" y="10587"/>
                      <a:pt x="13770" y="10777"/>
                    </a:cubicBezTo>
                    <a:cubicBezTo>
                      <a:pt x="13784" y="10967"/>
                      <a:pt x="13645" y="11079"/>
                      <a:pt x="13561" y="11146"/>
                    </a:cubicBezTo>
                    <a:cubicBezTo>
                      <a:pt x="13477" y="11213"/>
                      <a:pt x="13484" y="11313"/>
                      <a:pt x="13484" y="11369"/>
                    </a:cubicBezTo>
                    <a:cubicBezTo>
                      <a:pt x="13484" y="11425"/>
                      <a:pt x="13436" y="11715"/>
                      <a:pt x="13555" y="11993"/>
                    </a:cubicBezTo>
                    <a:lnTo>
                      <a:pt x="13352" y="12285"/>
                    </a:lnTo>
                    <a:cubicBezTo>
                      <a:pt x="13352" y="12285"/>
                      <a:pt x="13108" y="12492"/>
                      <a:pt x="13045" y="12615"/>
                    </a:cubicBezTo>
                    <a:cubicBezTo>
                      <a:pt x="12983" y="12738"/>
                      <a:pt x="12892" y="12871"/>
                      <a:pt x="12864" y="12994"/>
                    </a:cubicBezTo>
                    <a:cubicBezTo>
                      <a:pt x="12836" y="13117"/>
                      <a:pt x="12815" y="13425"/>
                      <a:pt x="12732" y="13537"/>
                    </a:cubicBezTo>
                    <a:cubicBezTo>
                      <a:pt x="12648" y="13648"/>
                      <a:pt x="12711" y="13648"/>
                      <a:pt x="12572" y="14217"/>
                    </a:cubicBezTo>
                    <a:cubicBezTo>
                      <a:pt x="12669" y="14273"/>
                      <a:pt x="12767" y="14442"/>
                      <a:pt x="12909" y="14719"/>
                    </a:cubicBezTo>
                    <a:cubicBezTo>
                      <a:pt x="12864" y="14922"/>
                      <a:pt x="12850" y="15134"/>
                      <a:pt x="12906" y="15324"/>
                    </a:cubicBezTo>
                    <a:cubicBezTo>
                      <a:pt x="12822" y="15391"/>
                      <a:pt x="12767" y="15458"/>
                      <a:pt x="12686" y="15604"/>
                    </a:cubicBezTo>
                    <a:cubicBezTo>
                      <a:pt x="12783" y="15648"/>
                      <a:pt x="12829" y="15704"/>
                      <a:pt x="12965" y="15800"/>
                    </a:cubicBezTo>
                    <a:cubicBezTo>
                      <a:pt x="12965" y="15800"/>
                      <a:pt x="12931" y="15881"/>
                      <a:pt x="12931" y="15925"/>
                    </a:cubicBezTo>
                    <a:cubicBezTo>
                      <a:pt x="12931" y="15970"/>
                      <a:pt x="12912" y="16035"/>
                      <a:pt x="12965" y="16060"/>
                    </a:cubicBezTo>
                    <a:cubicBezTo>
                      <a:pt x="13017" y="16084"/>
                      <a:pt x="13344" y="16194"/>
                      <a:pt x="13399" y="16283"/>
                    </a:cubicBezTo>
                    <a:cubicBezTo>
                      <a:pt x="13455" y="16372"/>
                      <a:pt x="13658" y="16447"/>
                      <a:pt x="13791" y="16514"/>
                    </a:cubicBezTo>
                    <a:cubicBezTo>
                      <a:pt x="13923" y="16581"/>
                      <a:pt x="13916" y="16648"/>
                      <a:pt x="13990" y="16801"/>
                    </a:cubicBezTo>
                    <a:cubicBezTo>
                      <a:pt x="13990" y="16801"/>
                      <a:pt x="14244" y="16872"/>
                      <a:pt x="14347" y="16900"/>
                    </a:cubicBezTo>
                    <a:cubicBezTo>
                      <a:pt x="14381" y="16909"/>
                      <a:pt x="14648" y="16984"/>
                      <a:pt x="14745" y="17084"/>
                    </a:cubicBezTo>
                    <a:cubicBezTo>
                      <a:pt x="14843" y="17185"/>
                      <a:pt x="15175" y="17157"/>
                      <a:pt x="15272" y="17168"/>
                    </a:cubicBezTo>
                    <a:cubicBezTo>
                      <a:pt x="15370" y="17179"/>
                      <a:pt x="15442" y="17157"/>
                      <a:pt x="15498" y="17090"/>
                    </a:cubicBezTo>
                    <a:cubicBezTo>
                      <a:pt x="15554" y="17023"/>
                      <a:pt x="15679" y="16933"/>
                      <a:pt x="15749" y="16944"/>
                    </a:cubicBezTo>
                    <a:cubicBezTo>
                      <a:pt x="15818" y="16956"/>
                      <a:pt x="15902" y="16911"/>
                      <a:pt x="16104" y="16782"/>
                    </a:cubicBezTo>
                    <a:cubicBezTo>
                      <a:pt x="16212" y="16714"/>
                      <a:pt x="16256" y="16645"/>
                      <a:pt x="16465" y="16712"/>
                    </a:cubicBezTo>
                    <a:cubicBezTo>
                      <a:pt x="16549" y="16679"/>
                      <a:pt x="16946" y="16276"/>
                      <a:pt x="17078" y="16176"/>
                    </a:cubicBezTo>
                    <a:cubicBezTo>
                      <a:pt x="17210" y="16075"/>
                      <a:pt x="17368" y="16006"/>
                      <a:pt x="17635" y="15872"/>
                    </a:cubicBezTo>
                    <a:cubicBezTo>
                      <a:pt x="17635" y="15872"/>
                      <a:pt x="17867" y="15984"/>
                      <a:pt x="18026" y="16131"/>
                    </a:cubicBezTo>
                    <a:cubicBezTo>
                      <a:pt x="18026" y="16131"/>
                      <a:pt x="18208" y="16034"/>
                      <a:pt x="18250" y="15956"/>
                    </a:cubicBezTo>
                    <a:cubicBezTo>
                      <a:pt x="18292" y="15877"/>
                      <a:pt x="18394" y="15836"/>
                      <a:pt x="18605" y="15872"/>
                    </a:cubicBezTo>
                    <a:lnTo>
                      <a:pt x="18639" y="16229"/>
                    </a:lnTo>
                    <a:cubicBezTo>
                      <a:pt x="18639" y="16229"/>
                      <a:pt x="18628" y="16462"/>
                      <a:pt x="18616" y="16480"/>
                    </a:cubicBezTo>
                    <a:cubicBezTo>
                      <a:pt x="18605" y="16498"/>
                      <a:pt x="18647" y="16667"/>
                      <a:pt x="18494" y="16891"/>
                    </a:cubicBezTo>
                    <a:cubicBezTo>
                      <a:pt x="18494" y="16891"/>
                      <a:pt x="18696" y="17140"/>
                      <a:pt x="18800" y="17241"/>
                    </a:cubicBezTo>
                    <a:cubicBezTo>
                      <a:pt x="18908" y="17344"/>
                      <a:pt x="18933" y="17403"/>
                      <a:pt x="19021" y="17435"/>
                    </a:cubicBezTo>
                    <a:cubicBezTo>
                      <a:pt x="19021" y="17435"/>
                      <a:pt x="18975" y="17760"/>
                      <a:pt x="18989" y="17816"/>
                    </a:cubicBezTo>
                    <a:cubicBezTo>
                      <a:pt x="19002" y="17872"/>
                      <a:pt x="19058" y="17984"/>
                      <a:pt x="19002" y="18062"/>
                    </a:cubicBezTo>
                    <a:cubicBezTo>
                      <a:pt x="18947" y="18140"/>
                      <a:pt x="18934" y="18178"/>
                      <a:pt x="19018" y="18357"/>
                    </a:cubicBezTo>
                    <a:cubicBezTo>
                      <a:pt x="19018" y="18357"/>
                      <a:pt x="18982" y="18520"/>
                      <a:pt x="18912" y="18565"/>
                    </a:cubicBezTo>
                    <a:cubicBezTo>
                      <a:pt x="18842" y="18609"/>
                      <a:pt x="18786" y="18799"/>
                      <a:pt x="18786" y="18900"/>
                    </a:cubicBezTo>
                    <a:cubicBezTo>
                      <a:pt x="18786" y="19000"/>
                      <a:pt x="18675" y="19127"/>
                      <a:pt x="18564" y="19229"/>
                    </a:cubicBezTo>
                    <a:cubicBezTo>
                      <a:pt x="18452" y="19332"/>
                      <a:pt x="18384" y="19499"/>
                      <a:pt x="18349" y="19644"/>
                    </a:cubicBezTo>
                    <a:cubicBezTo>
                      <a:pt x="18314" y="19789"/>
                      <a:pt x="18243" y="19794"/>
                      <a:pt x="18320" y="20028"/>
                    </a:cubicBezTo>
                    <a:cubicBezTo>
                      <a:pt x="18320" y="20028"/>
                      <a:pt x="18222" y="20207"/>
                      <a:pt x="18250" y="20363"/>
                    </a:cubicBezTo>
                    <a:cubicBezTo>
                      <a:pt x="18278" y="20520"/>
                      <a:pt x="18118" y="20620"/>
                      <a:pt x="18041" y="20766"/>
                    </a:cubicBezTo>
                    <a:cubicBezTo>
                      <a:pt x="18041" y="20844"/>
                      <a:pt x="17874" y="21062"/>
                      <a:pt x="17804" y="21134"/>
                    </a:cubicBezTo>
                    <a:cubicBezTo>
                      <a:pt x="17734" y="21207"/>
                      <a:pt x="17460" y="21477"/>
                      <a:pt x="17411" y="21600"/>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grpSp>
      </p:grpSp>
      <p:grpSp>
        <p:nvGrpSpPr>
          <p:cNvPr id="6" name="组合 5"/>
          <p:cNvGrpSpPr/>
          <p:nvPr/>
        </p:nvGrpSpPr>
        <p:grpSpPr>
          <a:xfrm>
            <a:off x="4297589" y="1847263"/>
            <a:ext cx="3599723" cy="3597635"/>
            <a:chOff x="4297589" y="1847263"/>
            <a:chExt cx="3599723" cy="3597635"/>
          </a:xfrm>
        </p:grpSpPr>
        <p:sp>
          <p:nvSpPr>
            <p:cNvPr id="55" name="Line 61"/>
            <p:cNvSpPr>
              <a:spLocks noChangeShapeType="1"/>
            </p:cNvSpPr>
            <p:nvPr/>
          </p:nvSpPr>
          <p:spPr bwMode="auto">
            <a:xfrm flipV="1">
              <a:off x="6091710" y="2369113"/>
              <a:ext cx="0" cy="3074741"/>
            </a:xfrm>
            <a:prstGeom prst="line">
              <a:avLst/>
            </a:prstGeom>
            <a:noFill/>
            <a:ln w="19050" cap="flat" cmpd="sng">
              <a:solidFill>
                <a:schemeClr val="bg1"/>
              </a:solidFill>
              <a:prstDash val="solid"/>
              <a:round/>
            </a:ln>
            <a:effectLst/>
          </p:spPr>
          <p:txBody>
            <a:bodyPr lIns="0" tIns="0" rIns="0" bIns="0" anchor="ctr"/>
            <a:lstStyle/>
            <a:p>
              <a:pPr defTabSz="456565">
                <a:defRPr/>
              </a:pPr>
              <a:endParaRPr lang="en-US" sz="1200">
                <a:solidFill>
                  <a:schemeClr val="bg1"/>
                </a:solidFill>
                <a:latin typeface="华文细黑" panose="02010600040101010101" pitchFamily="2" charset="-122"/>
                <a:ea typeface="华文细黑" panose="02010600040101010101" pitchFamily="2" charset="-122"/>
                <a:cs typeface="Helvetica" charset="0"/>
                <a:sym typeface="Helvetica" charset="0"/>
              </a:endParaRPr>
            </a:p>
          </p:txBody>
        </p:sp>
        <p:sp>
          <p:nvSpPr>
            <p:cNvPr id="56" name="AutoShape 62"/>
            <p:cNvSpPr/>
            <p:nvPr/>
          </p:nvSpPr>
          <p:spPr bwMode="auto">
            <a:xfrm>
              <a:off x="5187866" y="2341977"/>
              <a:ext cx="675274" cy="2984983"/>
            </a:xfrm>
            <a:custGeom>
              <a:avLst/>
              <a:gdLst>
                <a:gd name="T0" fmla="*/ 513500 w 13922"/>
                <a:gd name="T1" fmla="*/ 2270300 h 21600"/>
                <a:gd name="T2" fmla="*/ 513500 w 13922"/>
                <a:gd name="T3" fmla="*/ 2270300 h 21600"/>
                <a:gd name="T4" fmla="*/ 513500 w 13922"/>
                <a:gd name="T5" fmla="*/ 2270300 h 21600"/>
                <a:gd name="T6" fmla="*/ 513500 w 13922"/>
                <a:gd name="T7" fmla="*/ 2270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922" h="21600">
                  <a:moveTo>
                    <a:pt x="13922" y="0"/>
                  </a:moveTo>
                  <a:cubicBezTo>
                    <a:pt x="4685" y="3628"/>
                    <a:pt x="-7678" y="17720"/>
                    <a:pt x="6278" y="2160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7" name="AutoShape 63"/>
            <p:cNvSpPr/>
            <p:nvPr/>
          </p:nvSpPr>
          <p:spPr bwMode="auto">
            <a:xfrm>
              <a:off x="4812134" y="2302317"/>
              <a:ext cx="944549" cy="2886875"/>
            </a:xfrm>
            <a:custGeom>
              <a:avLst/>
              <a:gdLst>
                <a:gd name="T0" fmla="*/ 718266 w 16480"/>
                <a:gd name="T1" fmla="*/ 2195682 h 21600"/>
                <a:gd name="T2" fmla="*/ 718266 w 16480"/>
                <a:gd name="T3" fmla="*/ 2195682 h 21600"/>
                <a:gd name="T4" fmla="*/ 718266 w 16480"/>
                <a:gd name="T5" fmla="*/ 2195682 h 21600"/>
                <a:gd name="T6" fmla="*/ 718266 w 16480"/>
                <a:gd name="T7" fmla="*/ 21956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480" h="21600">
                  <a:moveTo>
                    <a:pt x="16480" y="0"/>
                  </a:moveTo>
                  <a:cubicBezTo>
                    <a:pt x="-444" y="5986"/>
                    <a:pt x="-5120" y="17969"/>
                    <a:pt x="6141"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8" name="AutoShape 64"/>
            <p:cNvSpPr/>
            <p:nvPr/>
          </p:nvSpPr>
          <p:spPr bwMode="auto">
            <a:xfrm>
              <a:off x="4534509" y="2262656"/>
              <a:ext cx="1162682" cy="2597771"/>
            </a:xfrm>
            <a:custGeom>
              <a:avLst/>
              <a:gdLst>
                <a:gd name="T0" fmla="*/ 884142 w 16054"/>
                <a:gd name="T1" fmla="*/ 1975796 h 21600"/>
                <a:gd name="T2" fmla="*/ 884142 w 16054"/>
                <a:gd name="T3" fmla="*/ 1975796 h 21600"/>
                <a:gd name="T4" fmla="*/ 884142 w 16054"/>
                <a:gd name="T5" fmla="*/ 1975796 h 21600"/>
                <a:gd name="T6" fmla="*/ 884142 w 16054"/>
                <a:gd name="T7" fmla="*/ 197579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54" h="21600">
                  <a:moveTo>
                    <a:pt x="16054" y="0"/>
                  </a:moveTo>
                  <a:cubicBezTo>
                    <a:pt x="4914" y="3575"/>
                    <a:pt x="-5546" y="14037"/>
                    <a:pt x="3330"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9" name="AutoShape 65"/>
            <p:cNvSpPr/>
            <p:nvPr/>
          </p:nvSpPr>
          <p:spPr bwMode="auto">
            <a:xfrm>
              <a:off x="4357080" y="2203165"/>
              <a:ext cx="1292101" cy="1984074"/>
            </a:xfrm>
            <a:custGeom>
              <a:avLst/>
              <a:gdLst>
                <a:gd name="T0" fmla="*/ 982556 w 19836"/>
                <a:gd name="T1" fmla="*/ 1509035 h 21600"/>
                <a:gd name="T2" fmla="*/ 982556 w 19836"/>
                <a:gd name="T3" fmla="*/ 1509035 h 21600"/>
                <a:gd name="T4" fmla="*/ 982556 w 19836"/>
                <a:gd name="T5" fmla="*/ 1509035 h 21600"/>
                <a:gd name="T6" fmla="*/ 982556 w 19836"/>
                <a:gd name="T7" fmla="*/ 15090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836" h="21600">
                  <a:moveTo>
                    <a:pt x="19835" y="0"/>
                  </a:moveTo>
                  <a:cubicBezTo>
                    <a:pt x="5609" y="3812"/>
                    <a:pt x="-1764" y="13091"/>
                    <a:pt x="359"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4" name="AutoShape 70"/>
            <p:cNvSpPr/>
            <p:nvPr/>
          </p:nvSpPr>
          <p:spPr bwMode="auto">
            <a:xfrm>
              <a:off x="5623088" y="1906754"/>
              <a:ext cx="930980" cy="464446"/>
            </a:xfrm>
            <a:custGeom>
              <a:avLst/>
              <a:gdLst>
                <a:gd name="T0" fmla="*/ 707948 w 21600"/>
                <a:gd name="T1" fmla="*/ 353246 h 21600"/>
                <a:gd name="T2" fmla="*/ 707948 w 21600"/>
                <a:gd name="T3" fmla="*/ 353246 h 21600"/>
                <a:gd name="T4" fmla="*/ 707948 w 21600"/>
                <a:gd name="T5" fmla="*/ 353246 h 21600"/>
                <a:gd name="T6" fmla="*/ 707948 w 21600"/>
                <a:gd name="T7" fmla="*/ 3532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600"/>
                  </a:moveTo>
                  <a:cubicBezTo>
                    <a:pt x="16764" y="21600"/>
                    <a:pt x="21599" y="16764"/>
                    <a:pt x="21599" y="10799"/>
                  </a:cubicBezTo>
                  <a:cubicBezTo>
                    <a:pt x="21599" y="4835"/>
                    <a:pt x="16764" y="0"/>
                    <a:pt x="10800" y="0"/>
                  </a:cubicBezTo>
                  <a:cubicBezTo>
                    <a:pt x="4835" y="0"/>
                    <a:pt x="0" y="4835"/>
                    <a:pt x="0" y="10799"/>
                  </a:cubicBezTo>
                  <a:cubicBezTo>
                    <a:pt x="0" y="16764"/>
                    <a:pt x="4835" y="21600"/>
                    <a:pt x="10800" y="21600"/>
                  </a:cubicBezTo>
                  <a:close/>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5" name="AutoShape 71"/>
            <p:cNvSpPr/>
            <p:nvPr/>
          </p:nvSpPr>
          <p:spPr bwMode="auto">
            <a:xfrm>
              <a:off x="5187866" y="1847263"/>
              <a:ext cx="1806645" cy="898626"/>
            </a:xfrm>
            <a:custGeom>
              <a:avLst/>
              <a:gdLst>
                <a:gd name="T0" fmla="*/ 1373832 w 21600"/>
                <a:gd name="T1" fmla="*/ 683472 h 21600"/>
                <a:gd name="T2" fmla="*/ 1373832 w 21600"/>
                <a:gd name="T3" fmla="*/ 683472 h 21600"/>
                <a:gd name="T4" fmla="*/ 1373832 w 21600"/>
                <a:gd name="T5" fmla="*/ 683472 h 21600"/>
                <a:gd name="T6" fmla="*/ 1373832 w 21600"/>
                <a:gd name="T7" fmla="*/ 6834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599"/>
                  </a:moveTo>
                  <a:cubicBezTo>
                    <a:pt x="16764" y="21599"/>
                    <a:pt x="21600" y="16764"/>
                    <a:pt x="21600" y="10800"/>
                  </a:cubicBezTo>
                  <a:cubicBezTo>
                    <a:pt x="21600" y="4835"/>
                    <a:pt x="16764" y="0"/>
                    <a:pt x="10800" y="0"/>
                  </a:cubicBezTo>
                  <a:cubicBezTo>
                    <a:pt x="4835" y="0"/>
                    <a:pt x="0" y="4835"/>
                    <a:pt x="0" y="10800"/>
                  </a:cubicBezTo>
                  <a:cubicBezTo>
                    <a:pt x="0" y="16764"/>
                    <a:pt x="4835" y="21599"/>
                    <a:pt x="10800" y="21599"/>
                  </a:cubicBezTo>
                  <a:close/>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6" name="AutoShape 72"/>
            <p:cNvSpPr/>
            <p:nvPr/>
          </p:nvSpPr>
          <p:spPr bwMode="auto">
            <a:xfrm>
              <a:off x="4812134" y="2222995"/>
              <a:ext cx="2548717" cy="951854"/>
            </a:xfrm>
            <a:custGeom>
              <a:avLst/>
              <a:gdLst>
                <a:gd name="T0" fmla="*/ 1938127 w 21600"/>
                <a:gd name="T1" fmla="*/ 723956 h 21600"/>
                <a:gd name="T2" fmla="*/ 1938127 w 21600"/>
                <a:gd name="T3" fmla="*/ 723956 h 21600"/>
                <a:gd name="T4" fmla="*/ 1938127 w 21600"/>
                <a:gd name="T5" fmla="*/ 723956 h 21600"/>
                <a:gd name="T6" fmla="*/ 1938127 w 21600"/>
                <a:gd name="T7" fmla="*/ 7239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49" y="0"/>
                  </a:moveTo>
                  <a:cubicBezTo>
                    <a:pt x="527" y="2119"/>
                    <a:pt x="0" y="4580"/>
                    <a:pt x="0" y="7206"/>
                  </a:cubicBezTo>
                  <a:cubicBezTo>
                    <a:pt x="0" y="15155"/>
                    <a:pt x="4835" y="21599"/>
                    <a:pt x="10799" y="21599"/>
                  </a:cubicBezTo>
                  <a:cubicBezTo>
                    <a:pt x="16764" y="21599"/>
                    <a:pt x="21600" y="15155"/>
                    <a:pt x="21600" y="7206"/>
                  </a:cubicBezTo>
                  <a:cubicBezTo>
                    <a:pt x="21600" y="4722"/>
                    <a:pt x="21127" y="2385"/>
                    <a:pt x="20296" y="345"/>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7" name="AutoShape 73"/>
            <p:cNvSpPr/>
            <p:nvPr/>
          </p:nvSpPr>
          <p:spPr bwMode="auto">
            <a:xfrm>
              <a:off x="4436402" y="2914969"/>
              <a:ext cx="3322097" cy="956030"/>
            </a:xfrm>
            <a:custGeom>
              <a:avLst/>
              <a:gdLst>
                <a:gd name="T0" fmla="*/ 2526232 w 21600"/>
                <a:gd name="T1" fmla="*/ 727131 h 21600"/>
                <a:gd name="T2" fmla="*/ 2526232 w 21600"/>
                <a:gd name="T3" fmla="*/ 727131 h 21600"/>
                <a:gd name="T4" fmla="*/ 2526232 w 21600"/>
                <a:gd name="T5" fmla="*/ 727131 h 21600"/>
                <a:gd name="T6" fmla="*/ 2526232 w 21600"/>
                <a:gd name="T7" fmla="*/ 7271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1" y="0"/>
                  </a:moveTo>
                  <a:cubicBezTo>
                    <a:pt x="45" y="953"/>
                    <a:pt x="0" y="1931"/>
                    <a:pt x="0" y="2927"/>
                  </a:cubicBezTo>
                  <a:cubicBezTo>
                    <a:pt x="0" y="13239"/>
                    <a:pt x="4835" y="21600"/>
                    <a:pt x="10799" y="21600"/>
                  </a:cubicBezTo>
                  <a:cubicBezTo>
                    <a:pt x="16764" y="21600"/>
                    <a:pt x="21599" y="13239"/>
                    <a:pt x="21599" y="2927"/>
                  </a:cubicBezTo>
                  <a:cubicBezTo>
                    <a:pt x="21599" y="1960"/>
                    <a:pt x="21557" y="1009"/>
                    <a:pt x="21475" y="82"/>
                  </a:cubicBezTo>
                </a:path>
              </a:pathLst>
            </a:custGeom>
            <a:noFill/>
            <a:ln w="19050" cap="flat" cmpd="sng">
              <a:solidFill>
                <a:schemeClr val="bg1"/>
              </a:solidFill>
              <a:prstDash val="sysDot"/>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8" name="AutoShape 74"/>
            <p:cNvSpPr/>
            <p:nvPr/>
          </p:nvSpPr>
          <p:spPr bwMode="auto">
            <a:xfrm>
              <a:off x="4357080" y="3152933"/>
              <a:ext cx="3477610" cy="957073"/>
            </a:xfrm>
            <a:custGeom>
              <a:avLst/>
              <a:gdLst>
                <a:gd name="T0" fmla="*/ 2644488 w 21600"/>
                <a:gd name="T1" fmla="*/ 727925 h 21600"/>
                <a:gd name="T2" fmla="*/ 2644488 w 21600"/>
                <a:gd name="T3" fmla="*/ 727925 h 21600"/>
                <a:gd name="T4" fmla="*/ 2644488 w 21600"/>
                <a:gd name="T5" fmla="*/ 727925 h 21600"/>
                <a:gd name="T6" fmla="*/ 2644488 w 21600"/>
                <a:gd name="T7" fmla="*/ 7279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3" y="536"/>
                  </a:moveTo>
                  <a:cubicBezTo>
                    <a:pt x="11" y="1046"/>
                    <a:pt x="0" y="1562"/>
                    <a:pt x="0" y="2083"/>
                  </a:cubicBezTo>
                  <a:cubicBezTo>
                    <a:pt x="0" y="12861"/>
                    <a:pt x="4835" y="21600"/>
                    <a:pt x="10800" y="21600"/>
                  </a:cubicBezTo>
                  <a:cubicBezTo>
                    <a:pt x="16764" y="21600"/>
                    <a:pt x="21600" y="12861"/>
                    <a:pt x="21600" y="2083"/>
                  </a:cubicBezTo>
                  <a:cubicBezTo>
                    <a:pt x="21600" y="1379"/>
                    <a:pt x="21579" y="684"/>
                    <a:pt x="21539"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9" name="AutoShape 75"/>
            <p:cNvSpPr/>
            <p:nvPr/>
          </p:nvSpPr>
          <p:spPr bwMode="auto">
            <a:xfrm>
              <a:off x="4297589" y="3646602"/>
              <a:ext cx="3599723" cy="895495"/>
            </a:xfrm>
            <a:custGeom>
              <a:avLst/>
              <a:gdLst>
                <a:gd name="T0" fmla="*/ 2737347 w 21600"/>
                <a:gd name="T1" fmla="*/ 681090 h 21600"/>
                <a:gd name="T2" fmla="*/ 2737347 w 21600"/>
                <a:gd name="T3" fmla="*/ 681090 h 21600"/>
                <a:gd name="T4" fmla="*/ 2737347 w 21600"/>
                <a:gd name="T5" fmla="*/ 681090 h 21600"/>
                <a:gd name="T6" fmla="*/ 2737347 w 21600"/>
                <a:gd name="T7" fmla="*/ 6810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cubicBezTo>
                    <a:pt x="0" y="11929"/>
                    <a:pt x="4835" y="21599"/>
                    <a:pt x="10799" y="21599"/>
                  </a:cubicBezTo>
                  <a:cubicBezTo>
                    <a:pt x="16764" y="21599"/>
                    <a:pt x="21599" y="11929"/>
                    <a:pt x="21599"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0" name="AutoShape 76"/>
            <p:cNvSpPr/>
            <p:nvPr/>
          </p:nvSpPr>
          <p:spPr bwMode="auto">
            <a:xfrm>
              <a:off x="4396741" y="4240468"/>
              <a:ext cx="3380546" cy="672143"/>
            </a:xfrm>
            <a:custGeom>
              <a:avLst/>
              <a:gdLst>
                <a:gd name="T0" fmla="*/ 2570677 w 21600"/>
                <a:gd name="T1" fmla="*/ 511215 h 21600"/>
                <a:gd name="T2" fmla="*/ 2570677 w 21600"/>
                <a:gd name="T3" fmla="*/ 511215 h 21600"/>
                <a:gd name="T4" fmla="*/ 2570677 w 21600"/>
                <a:gd name="T5" fmla="*/ 511215 h 21600"/>
                <a:gd name="T6" fmla="*/ 2570677 w 21600"/>
                <a:gd name="T7" fmla="*/ 51121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409"/>
                  </a:moveTo>
                  <a:cubicBezTo>
                    <a:pt x="1177" y="12569"/>
                    <a:pt x="5557" y="21600"/>
                    <a:pt x="10780" y="21600"/>
                  </a:cubicBezTo>
                  <a:cubicBezTo>
                    <a:pt x="16062" y="21600"/>
                    <a:pt x="20481" y="12366"/>
                    <a:pt x="2160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1" name="AutoShape 77"/>
            <p:cNvSpPr/>
            <p:nvPr/>
          </p:nvSpPr>
          <p:spPr bwMode="auto">
            <a:xfrm>
              <a:off x="4514679" y="4517048"/>
              <a:ext cx="3149888" cy="576122"/>
            </a:xfrm>
            <a:custGeom>
              <a:avLst/>
              <a:gdLst>
                <a:gd name="T0" fmla="*/ 2395278 w 21600"/>
                <a:gd name="T1" fmla="*/ 438184 h 21600"/>
                <a:gd name="T2" fmla="*/ 2395278 w 21600"/>
                <a:gd name="T3" fmla="*/ 438184 h 21600"/>
                <a:gd name="T4" fmla="*/ 2395278 w 21600"/>
                <a:gd name="T5" fmla="*/ 438184 h 21600"/>
                <a:gd name="T6" fmla="*/ 2395278 w 21600"/>
                <a:gd name="T7" fmla="*/ 43818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9"/>
                  </a:moveTo>
                  <a:cubicBezTo>
                    <a:pt x="1437" y="12528"/>
                    <a:pt x="5728" y="21600"/>
                    <a:pt x="10798" y="21600"/>
                  </a:cubicBezTo>
                  <a:cubicBezTo>
                    <a:pt x="15872" y="21600"/>
                    <a:pt x="20166" y="12514"/>
                    <a:pt x="21600" y="0"/>
                  </a:cubicBezTo>
                </a:path>
              </a:pathLst>
            </a:custGeom>
            <a:noFill/>
            <a:ln w="19050" cap="flat" cmpd="sng">
              <a:solidFill>
                <a:schemeClr val="bg1"/>
              </a:solidFill>
              <a:prstDash val="sysDot"/>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2" name="AutoShape 78"/>
            <p:cNvSpPr/>
            <p:nvPr/>
          </p:nvSpPr>
          <p:spPr bwMode="auto">
            <a:xfrm>
              <a:off x="4693152" y="4773798"/>
              <a:ext cx="2800248" cy="431049"/>
            </a:xfrm>
            <a:custGeom>
              <a:avLst/>
              <a:gdLst>
                <a:gd name="T0" fmla="*/ 2129400 w 21600"/>
                <a:gd name="T1" fmla="*/ 327844 h 21600"/>
                <a:gd name="T2" fmla="*/ 2129400 w 21600"/>
                <a:gd name="T3" fmla="*/ 327844 h 21600"/>
                <a:gd name="T4" fmla="*/ 2129400 w 21600"/>
                <a:gd name="T5" fmla="*/ 327844 h 21600"/>
                <a:gd name="T6" fmla="*/ 2129400 w 21600"/>
                <a:gd name="T7" fmla="*/ 327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cubicBezTo>
                    <a:pt x="1985" y="12808"/>
                    <a:pt x="6080" y="21600"/>
                    <a:pt x="10811" y="21600"/>
                  </a:cubicBezTo>
                  <a:cubicBezTo>
                    <a:pt x="15523" y="21600"/>
                    <a:pt x="19606" y="12874"/>
                    <a:pt x="21599" y="144"/>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3" name="AutoShape 79"/>
            <p:cNvSpPr/>
            <p:nvPr/>
          </p:nvSpPr>
          <p:spPr bwMode="auto">
            <a:xfrm>
              <a:off x="5168035" y="5149530"/>
              <a:ext cx="1889098" cy="223352"/>
            </a:xfrm>
            <a:custGeom>
              <a:avLst/>
              <a:gdLst>
                <a:gd name="T0" fmla="*/ 1436532 w 21600"/>
                <a:gd name="T1" fmla="*/ 169876 h 21600"/>
                <a:gd name="T2" fmla="*/ 1436532 w 21600"/>
                <a:gd name="T3" fmla="*/ 169876 h 21600"/>
                <a:gd name="T4" fmla="*/ 1436532 w 21600"/>
                <a:gd name="T5" fmla="*/ 169876 h 21600"/>
                <a:gd name="T6" fmla="*/ 1436532 w 21600"/>
                <a:gd name="T7" fmla="*/ 1698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742"/>
                  </a:moveTo>
                  <a:cubicBezTo>
                    <a:pt x="2650" y="14365"/>
                    <a:pt x="6377" y="21600"/>
                    <a:pt x="10505" y="21600"/>
                  </a:cubicBezTo>
                  <a:cubicBezTo>
                    <a:pt x="14949" y="21600"/>
                    <a:pt x="18928" y="13216"/>
                    <a:pt x="21599"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4" name="AutoShape 80"/>
            <p:cNvSpPr/>
            <p:nvPr/>
          </p:nvSpPr>
          <p:spPr bwMode="auto">
            <a:xfrm>
              <a:off x="6196080" y="2361808"/>
              <a:ext cx="363207" cy="3050735"/>
            </a:xfrm>
            <a:custGeom>
              <a:avLst/>
              <a:gdLst>
                <a:gd name="T0" fmla="*/ 276175 w 13639"/>
                <a:gd name="T1" fmla="*/ 2320310 h 21600"/>
                <a:gd name="T2" fmla="*/ 276175 w 13639"/>
                <a:gd name="T3" fmla="*/ 2320310 h 21600"/>
                <a:gd name="T4" fmla="*/ 276175 w 13639"/>
                <a:gd name="T5" fmla="*/ 2320310 h 21600"/>
                <a:gd name="T6" fmla="*/ 276175 w 13639"/>
                <a:gd name="T7" fmla="*/ 232031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39" h="21600">
                  <a:moveTo>
                    <a:pt x="6372" y="21599"/>
                  </a:moveTo>
                  <a:cubicBezTo>
                    <a:pt x="21599" y="19376"/>
                    <a:pt x="9652" y="3229"/>
                    <a:pt x="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5" name="AutoShape 81"/>
            <p:cNvSpPr/>
            <p:nvPr/>
          </p:nvSpPr>
          <p:spPr bwMode="auto">
            <a:xfrm>
              <a:off x="6315062" y="2341977"/>
              <a:ext cx="675274" cy="2984983"/>
            </a:xfrm>
            <a:custGeom>
              <a:avLst/>
              <a:gdLst>
                <a:gd name="T0" fmla="*/ 513500 w 13922"/>
                <a:gd name="T1" fmla="*/ 2270300 h 21600"/>
                <a:gd name="T2" fmla="*/ 513500 w 13922"/>
                <a:gd name="T3" fmla="*/ 2270300 h 21600"/>
                <a:gd name="T4" fmla="*/ 513500 w 13922"/>
                <a:gd name="T5" fmla="*/ 2270300 h 21600"/>
                <a:gd name="T6" fmla="*/ 513500 w 13922"/>
                <a:gd name="T7" fmla="*/ 2270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922" h="21600">
                  <a:moveTo>
                    <a:pt x="0" y="0"/>
                  </a:moveTo>
                  <a:cubicBezTo>
                    <a:pt x="9236" y="3628"/>
                    <a:pt x="21600" y="17720"/>
                    <a:pt x="7643" y="2160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6" name="AutoShape 82"/>
            <p:cNvSpPr/>
            <p:nvPr/>
          </p:nvSpPr>
          <p:spPr bwMode="auto">
            <a:xfrm>
              <a:off x="6414213" y="2302317"/>
              <a:ext cx="944549" cy="2886875"/>
            </a:xfrm>
            <a:custGeom>
              <a:avLst/>
              <a:gdLst>
                <a:gd name="T0" fmla="*/ 718266 w 16480"/>
                <a:gd name="T1" fmla="*/ 2195682 h 21600"/>
                <a:gd name="T2" fmla="*/ 718266 w 16480"/>
                <a:gd name="T3" fmla="*/ 2195682 h 21600"/>
                <a:gd name="T4" fmla="*/ 718266 w 16480"/>
                <a:gd name="T5" fmla="*/ 2195682 h 21600"/>
                <a:gd name="T6" fmla="*/ 718266 w 16480"/>
                <a:gd name="T7" fmla="*/ 21956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480" h="21600">
                  <a:moveTo>
                    <a:pt x="0" y="0"/>
                  </a:moveTo>
                  <a:cubicBezTo>
                    <a:pt x="16923" y="5986"/>
                    <a:pt x="21599" y="17969"/>
                    <a:pt x="10338"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7" name="AutoShape 83"/>
            <p:cNvSpPr/>
            <p:nvPr/>
          </p:nvSpPr>
          <p:spPr bwMode="auto">
            <a:xfrm>
              <a:off x="6493535" y="2262656"/>
              <a:ext cx="1161639" cy="2597771"/>
            </a:xfrm>
            <a:custGeom>
              <a:avLst/>
              <a:gdLst>
                <a:gd name="T0" fmla="*/ 883348 w 16054"/>
                <a:gd name="T1" fmla="*/ 1975796 h 21600"/>
                <a:gd name="T2" fmla="*/ 883348 w 16054"/>
                <a:gd name="T3" fmla="*/ 1975796 h 21600"/>
                <a:gd name="T4" fmla="*/ 883348 w 16054"/>
                <a:gd name="T5" fmla="*/ 1975796 h 21600"/>
                <a:gd name="T6" fmla="*/ 883348 w 16054"/>
                <a:gd name="T7" fmla="*/ 197579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54" h="21600">
                  <a:moveTo>
                    <a:pt x="0" y="0"/>
                  </a:moveTo>
                  <a:cubicBezTo>
                    <a:pt x="11139" y="3575"/>
                    <a:pt x="21600" y="14037"/>
                    <a:pt x="12723"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8" name="AutoShape 84"/>
            <p:cNvSpPr/>
            <p:nvPr/>
          </p:nvSpPr>
          <p:spPr bwMode="auto">
            <a:xfrm>
              <a:off x="6533196" y="2203165"/>
              <a:ext cx="1292101" cy="1984074"/>
            </a:xfrm>
            <a:custGeom>
              <a:avLst/>
              <a:gdLst>
                <a:gd name="T0" fmla="*/ 982556 w 19836"/>
                <a:gd name="T1" fmla="*/ 1509035 h 21600"/>
                <a:gd name="T2" fmla="*/ 982556 w 19836"/>
                <a:gd name="T3" fmla="*/ 1509035 h 21600"/>
                <a:gd name="T4" fmla="*/ 982556 w 19836"/>
                <a:gd name="T5" fmla="*/ 1509035 h 21600"/>
                <a:gd name="T6" fmla="*/ 982556 w 19836"/>
                <a:gd name="T7" fmla="*/ 15090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836" h="21600">
                  <a:moveTo>
                    <a:pt x="0" y="0"/>
                  </a:moveTo>
                  <a:cubicBezTo>
                    <a:pt x="14226" y="3812"/>
                    <a:pt x="21599" y="13091"/>
                    <a:pt x="19476"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9" name="AutoShape 85"/>
            <p:cNvSpPr/>
            <p:nvPr/>
          </p:nvSpPr>
          <p:spPr bwMode="auto">
            <a:xfrm>
              <a:off x="6553026" y="2143674"/>
              <a:ext cx="1306713" cy="1185644"/>
            </a:xfrm>
            <a:custGeom>
              <a:avLst/>
              <a:gdLst>
                <a:gd name="T0" fmla="*/ 993667 w 21600"/>
                <a:gd name="T1" fmla="*/ 901770 h 21600"/>
                <a:gd name="T2" fmla="*/ 993667 w 21600"/>
                <a:gd name="T3" fmla="*/ 901770 h 21600"/>
                <a:gd name="T4" fmla="*/ 993667 w 21600"/>
                <a:gd name="T5" fmla="*/ 901770 h 21600"/>
                <a:gd name="T6" fmla="*/ 993667 w 21600"/>
                <a:gd name="T7" fmla="*/ 9017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599"/>
                  </a:moveTo>
                  <a:cubicBezTo>
                    <a:pt x="17695" y="6753"/>
                    <a:pt x="5338" y="1067"/>
                    <a:pt x="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0" name="AutoShape 66"/>
            <p:cNvSpPr/>
            <p:nvPr/>
          </p:nvSpPr>
          <p:spPr bwMode="auto">
            <a:xfrm>
              <a:off x="4317419" y="2143674"/>
              <a:ext cx="1306713" cy="1185644"/>
            </a:xfrm>
            <a:custGeom>
              <a:avLst/>
              <a:gdLst>
                <a:gd name="T0" fmla="*/ 993667 w 21600"/>
                <a:gd name="T1" fmla="*/ 901770 h 21600"/>
                <a:gd name="T2" fmla="*/ 993667 w 21600"/>
                <a:gd name="T3" fmla="*/ 901770 h 21600"/>
                <a:gd name="T4" fmla="*/ 993667 w 21600"/>
                <a:gd name="T5" fmla="*/ 901770 h 21600"/>
                <a:gd name="T6" fmla="*/ 993667 w 21600"/>
                <a:gd name="T7" fmla="*/ 9017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cubicBezTo>
                    <a:pt x="3904" y="6753"/>
                    <a:pt x="16261" y="1067"/>
                    <a:pt x="2160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1" name="AutoShape 67"/>
            <p:cNvSpPr/>
            <p:nvPr/>
          </p:nvSpPr>
          <p:spPr bwMode="auto">
            <a:xfrm>
              <a:off x="4653491" y="2084183"/>
              <a:ext cx="992559" cy="499933"/>
            </a:xfrm>
            <a:custGeom>
              <a:avLst/>
              <a:gdLst>
                <a:gd name="T0" fmla="*/ 754774 w 21600"/>
                <a:gd name="T1" fmla="*/ 380236 h 21600"/>
                <a:gd name="T2" fmla="*/ 754774 w 21600"/>
                <a:gd name="T3" fmla="*/ 380236 h 21600"/>
                <a:gd name="T4" fmla="*/ 754774 w 21600"/>
                <a:gd name="T5" fmla="*/ 380236 h 21600"/>
                <a:gd name="T6" fmla="*/ 754774 w 21600"/>
                <a:gd name="T7" fmla="*/ 3802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5242" y="8242"/>
                    <a:pt x="14376" y="1525"/>
                    <a:pt x="21599"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2" name="AutoShape 68"/>
            <p:cNvSpPr/>
            <p:nvPr/>
          </p:nvSpPr>
          <p:spPr bwMode="auto">
            <a:xfrm>
              <a:off x="4989563" y="2025737"/>
              <a:ext cx="691973" cy="198303"/>
            </a:xfrm>
            <a:custGeom>
              <a:avLst/>
              <a:gdLst>
                <a:gd name="T0" fmla="*/ 526199 w 21600"/>
                <a:gd name="T1" fmla="*/ 176964 h 19877"/>
                <a:gd name="T2" fmla="*/ 526199 w 21600"/>
                <a:gd name="T3" fmla="*/ 176964 h 19877"/>
                <a:gd name="T4" fmla="*/ 526199 w 21600"/>
                <a:gd name="T5" fmla="*/ 176964 h 19877"/>
                <a:gd name="T6" fmla="*/ 526199 w 21600"/>
                <a:gd name="T7" fmla="*/ 176964 h 1987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9877">
                  <a:moveTo>
                    <a:pt x="0" y="19877"/>
                  </a:moveTo>
                  <a:cubicBezTo>
                    <a:pt x="5475" y="7611"/>
                    <a:pt x="13985" y="-1723"/>
                    <a:pt x="21600" y="268"/>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3" name="AutoShape 69"/>
            <p:cNvSpPr/>
            <p:nvPr/>
          </p:nvSpPr>
          <p:spPr bwMode="auto">
            <a:xfrm>
              <a:off x="5306847" y="1966244"/>
              <a:ext cx="449834" cy="60535"/>
            </a:xfrm>
            <a:custGeom>
              <a:avLst/>
              <a:gdLst>
                <a:gd name="T0" fmla="*/ 342069 w 21600"/>
                <a:gd name="T1" fmla="*/ 63363 h 18180"/>
                <a:gd name="T2" fmla="*/ 342069 w 21600"/>
                <a:gd name="T3" fmla="*/ 63363 h 18180"/>
                <a:gd name="T4" fmla="*/ 342069 w 21600"/>
                <a:gd name="T5" fmla="*/ 63363 h 18180"/>
                <a:gd name="T6" fmla="*/ 342069 w 21600"/>
                <a:gd name="T7" fmla="*/ 63363 h 181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180">
                  <a:moveTo>
                    <a:pt x="0" y="18179"/>
                  </a:moveTo>
                  <a:cubicBezTo>
                    <a:pt x="8838" y="-1396"/>
                    <a:pt x="11813" y="-3420"/>
                    <a:pt x="21599" y="3912"/>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0" name="AutoShape 86"/>
            <p:cNvSpPr/>
            <p:nvPr/>
          </p:nvSpPr>
          <p:spPr bwMode="auto">
            <a:xfrm>
              <a:off x="6533196" y="2084183"/>
              <a:ext cx="991515" cy="499933"/>
            </a:xfrm>
            <a:custGeom>
              <a:avLst/>
              <a:gdLst>
                <a:gd name="T0" fmla="*/ 753981 w 21600"/>
                <a:gd name="T1" fmla="*/ 380236 h 21600"/>
                <a:gd name="T2" fmla="*/ 753981 w 21600"/>
                <a:gd name="T3" fmla="*/ 380236 h 21600"/>
                <a:gd name="T4" fmla="*/ 753981 w 21600"/>
                <a:gd name="T5" fmla="*/ 380236 h 21600"/>
                <a:gd name="T6" fmla="*/ 753981 w 21600"/>
                <a:gd name="T7" fmla="*/ 3802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600"/>
                  </a:moveTo>
                  <a:cubicBezTo>
                    <a:pt x="16357" y="8242"/>
                    <a:pt x="7223" y="1525"/>
                    <a:pt x="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1" name="AutoShape 87"/>
            <p:cNvSpPr/>
            <p:nvPr/>
          </p:nvSpPr>
          <p:spPr bwMode="auto">
            <a:xfrm>
              <a:off x="6493535" y="2025737"/>
              <a:ext cx="690929" cy="198303"/>
            </a:xfrm>
            <a:custGeom>
              <a:avLst/>
              <a:gdLst>
                <a:gd name="T0" fmla="*/ 525406 w 21600"/>
                <a:gd name="T1" fmla="*/ 176964 h 19877"/>
                <a:gd name="T2" fmla="*/ 525406 w 21600"/>
                <a:gd name="T3" fmla="*/ 176964 h 19877"/>
                <a:gd name="T4" fmla="*/ 525406 w 21600"/>
                <a:gd name="T5" fmla="*/ 176964 h 19877"/>
                <a:gd name="T6" fmla="*/ 525406 w 21600"/>
                <a:gd name="T7" fmla="*/ 176964 h 1987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9877">
                  <a:moveTo>
                    <a:pt x="21600" y="19877"/>
                  </a:moveTo>
                  <a:cubicBezTo>
                    <a:pt x="16124" y="7611"/>
                    <a:pt x="7614" y="-1723"/>
                    <a:pt x="0" y="268"/>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2" name="AutoShape 88"/>
            <p:cNvSpPr/>
            <p:nvPr/>
          </p:nvSpPr>
          <p:spPr bwMode="auto">
            <a:xfrm>
              <a:off x="6414213" y="1966244"/>
              <a:ext cx="449835" cy="60535"/>
            </a:xfrm>
            <a:custGeom>
              <a:avLst/>
              <a:gdLst>
                <a:gd name="T0" fmla="*/ 342070 w 21600"/>
                <a:gd name="T1" fmla="*/ 63363 h 18180"/>
                <a:gd name="T2" fmla="*/ 342070 w 21600"/>
                <a:gd name="T3" fmla="*/ 63363 h 18180"/>
                <a:gd name="T4" fmla="*/ 342070 w 21600"/>
                <a:gd name="T5" fmla="*/ 63363 h 18180"/>
                <a:gd name="T6" fmla="*/ 342070 w 21600"/>
                <a:gd name="T7" fmla="*/ 63363 h 181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180">
                  <a:moveTo>
                    <a:pt x="21600" y="18179"/>
                  </a:moveTo>
                  <a:cubicBezTo>
                    <a:pt x="12761" y="-1396"/>
                    <a:pt x="9786" y="-3420"/>
                    <a:pt x="0" y="3912"/>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3" name="AutoShape 89"/>
            <p:cNvSpPr/>
            <p:nvPr/>
          </p:nvSpPr>
          <p:spPr bwMode="auto">
            <a:xfrm>
              <a:off x="5623088" y="2361808"/>
              <a:ext cx="362165" cy="3050735"/>
            </a:xfrm>
            <a:custGeom>
              <a:avLst/>
              <a:gdLst>
                <a:gd name="T0" fmla="*/ 275381 w 13639"/>
                <a:gd name="T1" fmla="*/ 2320310 h 21600"/>
                <a:gd name="T2" fmla="*/ 275381 w 13639"/>
                <a:gd name="T3" fmla="*/ 2320310 h 21600"/>
                <a:gd name="T4" fmla="*/ 275381 w 13639"/>
                <a:gd name="T5" fmla="*/ 2320310 h 21600"/>
                <a:gd name="T6" fmla="*/ 275381 w 13639"/>
                <a:gd name="T7" fmla="*/ 232031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39" h="21600">
                  <a:moveTo>
                    <a:pt x="7266" y="21599"/>
                  </a:moveTo>
                  <a:cubicBezTo>
                    <a:pt x="-7961" y="19376"/>
                    <a:pt x="3986" y="3229"/>
                    <a:pt x="13638"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4" name="AutoShape 90"/>
            <p:cNvSpPr/>
            <p:nvPr/>
          </p:nvSpPr>
          <p:spPr bwMode="auto">
            <a:xfrm>
              <a:off x="4534509" y="2618557"/>
              <a:ext cx="3123795" cy="1016564"/>
            </a:xfrm>
            <a:custGeom>
              <a:avLst/>
              <a:gdLst>
                <a:gd name="T0" fmla="*/ 2375436 w 21600"/>
                <a:gd name="T1" fmla="*/ 773172 h 21600"/>
                <a:gd name="T2" fmla="*/ 2375436 w 21600"/>
                <a:gd name="T3" fmla="*/ 773172 h 21600"/>
                <a:gd name="T4" fmla="*/ 2375436 w 21600"/>
                <a:gd name="T5" fmla="*/ 773172 h 21600"/>
                <a:gd name="T6" fmla="*/ 2375436 w 21600"/>
                <a:gd name="T7" fmla="*/ 7731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074" y="0"/>
                  </a:moveTo>
                  <a:cubicBezTo>
                    <a:pt x="21415" y="1605"/>
                    <a:pt x="21599" y="3318"/>
                    <a:pt x="21599" y="5097"/>
                  </a:cubicBezTo>
                  <a:cubicBezTo>
                    <a:pt x="21599" y="14211"/>
                    <a:pt x="16764" y="21599"/>
                    <a:pt x="10799" y="21599"/>
                  </a:cubicBezTo>
                  <a:cubicBezTo>
                    <a:pt x="4835" y="21599"/>
                    <a:pt x="0" y="14211"/>
                    <a:pt x="0" y="5097"/>
                  </a:cubicBezTo>
                  <a:cubicBezTo>
                    <a:pt x="0" y="3318"/>
                    <a:pt x="184" y="1605"/>
                    <a:pt x="525"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4" name="AutoShape 60"/>
            <p:cNvSpPr/>
            <p:nvPr/>
          </p:nvSpPr>
          <p:spPr bwMode="auto">
            <a:xfrm>
              <a:off x="4297589" y="1847263"/>
              <a:ext cx="3598679" cy="3597635"/>
            </a:xfrm>
            <a:custGeom>
              <a:avLst/>
              <a:gdLst>
                <a:gd name="T0" fmla="*/ 2736553 w 21600"/>
                <a:gd name="T1" fmla="*/ 2736267 h 21600"/>
                <a:gd name="T2" fmla="*/ 2736553 w 21600"/>
                <a:gd name="T3" fmla="*/ 2736267 h 21600"/>
                <a:gd name="T4" fmla="*/ 2736553 w 21600"/>
                <a:gd name="T5" fmla="*/ 2736267 h 21600"/>
                <a:gd name="T6" fmla="*/ 2736553 w 21600"/>
                <a:gd name="T7" fmla="*/ 27362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600"/>
                  </a:moveTo>
                  <a:cubicBezTo>
                    <a:pt x="16764" y="21600"/>
                    <a:pt x="21600" y="16764"/>
                    <a:pt x="21600" y="10800"/>
                  </a:cubicBezTo>
                  <a:cubicBezTo>
                    <a:pt x="21600" y="4835"/>
                    <a:pt x="16764" y="0"/>
                    <a:pt x="10800" y="0"/>
                  </a:cubicBezTo>
                  <a:cubicBezTo>
                    <a:pt x="4835" y="0"/>
                    <a:pt x="0" y="4835"/>
                    <a:pt x="0" y="10800"/>
                  </a:cubicBezTo>
                  <a:cubicBezTo>
                    <a:pt x="0" y="16764"/>
                    <a:pt x="4835" y="21600"/>
                    <a:pt x="10800" y="21600"/>
                  </a:cubicBezTo>
                  <a:close/>
                </a:path>
              </a:pathLst>
            </a:custGeom>
            <a:noFill/>
            <a:ln w="28575"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grpSp>
      <p:cxnSp>
        <p:nvCxnSpPr>
          <p:cNvPr id="94" name="直接连接符 93"/>
          <p:cNvCxnSpPr/>
          <p:nvPr/>
        </p:nvCxnSpPr>
        <p:spPr>
          <a:xfrm>
            <a:off x="3766669" y="3030819"/>
            <a:ext cx="723523" cy="0"/>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1714526" y="2834384"/>
            <a:ext cx="1889037"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96" name="矩形 95"/>
          <p:cNvSpPr/>
          <p:nvPr/>
        </p:nvSpPr>
        <p:spPr>
          <a:xfrm>
            <a:off x="1714525" y="2459235"/>
            <a:ext cx="1889035"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97" name="直接连接符 96"/>
          <p:cNvCxnSpPr/>
          <p:nvPr/>
        </p:nvCxnSpPr>
        <p:spPr>
          <a:xfrm>
            <a:off x="3766669" y="4764303"/>
            <a:ext cx="1262555" cy="0"/>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1719220" y="4522864"/>
            <a:ext cx="1889037"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02" name="矩形 101"/>
          <p:cNvSpPr/>
          <p:nvPr/>
        </p:nvSpPr>
        <p:spPr>
          <a:xfrm>
            <a:off x="1719221" y="4147715"/>
            <a:ext cx="1889035"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104" name="直接连接符 103"/>
          <p:cNvCxnSpPr/>
          <p:nvPr/>
        </p:nvCxnSpPr>
        <p:spPr>
          <a:xfrm>
            <a:off x="6446812" y="2552303"/>
            <a:ext cx="1753512" cy="0"/>
          </a:xfrm>
          <a:prstGeom prst="line">
            <a:avLst/>
          </a:prstGeom>
          <a:ln>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8398628" y="2397340"/>
            <a:ext cx="1889037" cy="752514"/>
          </a:xfrm>
          <a:prstGeom prst="rect">
            <a:avLst/>
          </a:prstGeom>
        </p:spPr>
        <p:txBody>
          <a:bodyPr wrap="square">
            <a:spAutoFit/>
          </a:bodyPr>
          <a:lstStyle/>
          <a:p>
            <a:pPr algn="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07" name="矩形 106"/>
          <p:cNvSpPr/>
          <p:nvPr/>
        </p:nvSpPr>
        <p:spPr>
          <a:xfrm>
            <a:off x="8398628" y="2022191"/>
            <a:ext cx="1889035" cy="369332"/>
          </a:xfrm>
          <a:prstGeom prst="rect">
            <a:avLst/>
          </a:prstGeom>
        </p:spPr>
        <p:txBody>
          <a:bodyPr wrap="square">
            <a:spAutoFit/>
          </a:bodyPr>
          <a:lstStyle/>
          <a:p>
            <a:pPr algn="r"/>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110" name="直接连接符 109"/>
          <p:cNvCxnSpPr/>
          <p:nvPr/>
        </p:nvCxnSpPr>
        <p:spPr>
          <a:xfrm>
            <a:off x="7524712" y="3906483"/>
            <a:ext cx="675613" cy="0"/>
          </a:xfrm>
          <a:prstGeom prst="line">
            <a:avLst/>
          </a:prstGeom>
          <a:ln>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8390952" y="3795799"/>
            <a:ext cx="1889037" cy="752514"/>
          </a:xfrm>
          <a:prstGeom prst="rect">
            <a:avLst/>
          </a:prstGeom>
        </p:spPr>
        <p:txBody>
          <a:bodyPr wrap="square">
            <a:spAutoFit/>
          </a:bodyPr>
          <a:lstStyle/>
          <a:p>
            <a:pPr algn="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14" name="矩形 113"/>
          <p:cNvSpPr/>
          <p:nvPr/>
        </p:nvSpPr>
        <p:spPr>
          <a:xfrm>
            <a:off x="8390952" y="3420650"/>
            <a:ext cx="1889035" cy="369332"/>
          </a:xfrm>
          <a:prstGeom prst="rect">
            <a:avLst/>
          </a:prstGeom>
        </p:spPr>
        <p:txBody>
          <a:bodyPr wrap="square">
            <a:spAutoFit/>
          </a:bodyPr>
          <a:lstStyle/>
          <a:p>
            <a:pPr algn="r"/>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100" name="椭圆 99"/>
          <p:cNvSpPr/>
          <p:nvPr/>
        </p:nvSpPr>
        <p:spPr>
          <a:xfrm>
            <a:off x="5183859" y="4414055"/>
            <a:ext cx="735475" cy="735475"/>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121" name="组合 120"/>
          <p:cNvGrpSpPr/>
          <p:nvPr/>
        </p:nvGrpSpPr>
        <p:grpSpPr>
          <a:xfrm>
            <a:off x="0" y="511261"/>
            <a:ext cx="3556831" cy="461665"/>
            <a:chOff x="0" y="511261"/>
            <a:chExt cx="3556831" cy="461665"/>
          </a:xfrm>
        </p:grpSpPr>
        <p:sp>
          <p:nvSpPr>
            <p:cNvPr id="122" name="矩形 121"/>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23" name="矩形 122"/>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5" name="矩形 124"/>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 y="2137215"/>
            <a:ext cx="12192000" cy="143025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10962" t="3332" r="11319" b="15084"/>
          <a:stretch>
            <a:fillRect/>
          </a:stretch>
        </p:blipFill>
        <p:spPr>
          <a:xfrm>
            <a:off x="6564412" y="1793309"/>
            <a:ext cx="1988744" cy="3985300"/>
          </a:xfrm>
          <a:prstGeom prst="rect">
            <a:avLst/>
          </a:prstGeom>
          <a:effectLst>
            <a:outerShdw blurRad="63500" sx="102000" sy="102000" algn="ctr" rotWithShape="0">
              <a:prstClr val="black">
                <a:alpha val="40000"/>
              </a:prstClr>
            </a:outerShdw>
          </a:effectLst>
        </p:spPr>
      </p:pic>
      <p:sp>
        <p:nvSpPr>
          <p:cNvPr id="10" name="矩形 9"/>
          <p:cNvSpPr/>
          <p:nvPr/>
        </p:nvSpPr>
        <p:spPr>
          <a:xfrm>
            <a:off x="6753359" y="2378738"/>
            <a:ext cx="1610492" cy="2867467"/>
          </a:xfrm>
          <a:prstGeom prst="rect">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10962" t="3332" r="11319" b="15084"/>
          <a:stretch>
            <a:fillRect/>
          </a:stretch>
        </p:blipFill>
        <p:spPr>
          <a:xfrm>
            <a:off x="8713967" y="1793309"/>
            <a:ext cx="1988744" cy="3985300"/>
          </a:xfrm>
          <a:prstGeom prst="rect">
            <a:avLst/>
          </a:prstGeom>
          <a:effectLst>
            <a:outerShdw blurRad="63500" sx="102000" sy="102000" algn="ctr" rotWithShape="0">
              <a:prstClr val="black">
                <a:alpha val="40000"/>
              </a:prstClr>
            </a:outerShdw>
          </a:effectLst>
        </p:spPr>
      </p:pic>
      <p:sp>
        <p:nvSpPr>
          <p:cNvPr id="12" name="矩形 11"/>
          <p:cNvSpPr/>
          <p:nvPr/>
        </p:nvSpPr>
        <p:spPr>
          <a:xfrm>
            <a:off x="8902913" y="2378738"/>
            <a:ext cx="1610492" cy="2867467"/>
          </a:xfrm>
          <a:prstGeom prst="rect">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sp>
        <p:nvSpPr>
          <p:cNvPr id="13" name="矩形 12"/>
          <p:cNvSpPr/>
          <p:nvPr/>
        </p:nvSpPr>
        <p:spPr>
          <a:xfrm>
            <a:off x="105301" y="2170520"/>
            <a:ext cx="7032371" cy="1323439"/>
          </a:xfrm>
          <a:prstGeom prst="rect">
            <a:avLst/>
          </a:prstGeom>
          <a:effectLst/>
        </p:spPr>
        <p:txBody>
          <a:bodyPr wrap="square">
            <a:spAutoFit/>
          </a:bodyPr>
          <a:lstStyle/>
          <a:p>
            <a:r>
              <a:rPr lang="en-US" altLang="zh-CN" sz="6600" b="1" dirty="0">
                <a:solidFill>
                  <a:srgbClr val="12192D"/>
                </a:solidFill>
                <a:latin typeface="方正兰亭粗黑简体" panose="02000000000000000000" pitchFamily="2" charset="-122"/>
                <a:ea typeface="方正兰亭粗黑简体" panose="02000000000000000000" pitchFamily="2" charset="-122"/>
              </a:rPr>
              <a:t>   </a:t>
            </a:r>
            <a:r>
              <a:rPr lang="en-US" altLang="zh-CN" sz="3600" b="1" dirty="0">
                <a:solidFill>
                  <a:srgbClr val="12192D"/>
                </a:solidFill>
                <a:latin typeface="方正兰亭粗黑简体" panose="02000000000000000000" pitchFamily="2" charset="-122"/>
                <a:ea typeface="方正兰亭粗黑简体" panose="02000000000000000000" pitchFamily="2" charset="-122"/>
              </a:rPr>
              <a:t>WE  ARE  CHAMPION</a:t>
            </a:r>
            <a:endParaRPr lang="zh-CN" altLang="en-US" sz="3600" b="1" dirty="0">
              <a:solidFill>
                <a:srgbClr val="12192D"/>
              </a:solidFill>
              <a:latin typeface="方正兰亭粗黑简体" panose="02000000000000000000" pitchFamily="2" charset="-122"/>
              <a:ea typeface="方正兰亭粗黑简体" panose="02000000000000000000" pitchFamily="2" charset="-122"/>
            </a:endParaRPr>
          </a:p>
          <a:p>
            <a:r>
              <a:rPr lang="en-US" altLang="zh-CN" sz="1400" b="1" dirty="0">
                <a:solidFill>
                  <a:srgbClr val="12192D"/>
                </a:solidFill>
                <a:latin typeface="方正兰亭粗黑简体" panose="02000000000000000000" pitchFamily="2" charset="-122"/>
                <a:ea typeface="方正兰亭粗黑简体" panose="02000000000000000000" pitchFamily="2" charset="-122"/>
              </a:rPr>
              <a:t>                      </a:t>
            </a:r>
            <a:endParaRPr lang="zh-CN" altLang="en-US" sz="1200" b="1" dirty="0">
              <a:solidFill>
                <a:srgbClr val="12192D"/>
              </a:solidFill>
              <a:latin typeface="方正兰亭粗黑简体" panose="02000000000000000000" pitchFamily="2" charset="-122"/>
              <a:ea typeface="方正兰亭粗黑简体" panose="02000000000000000000" pitchFamily="2" charset="-122"/>
            </a:endParaRPr>
          </a:p>
        </p:txBody>
      </p:sp>
      <p:sp>
        <p:nvSpPr>
          <p:cNvPr id="14" name="椭圆 13"/>
          <p:cNvSpPr/>
          <p:nvPr/>
        </p:nvSpPr>
        <p:spPr>
          <a:xfrm>
            <a:off x="1010184" y="3910508"/>
            <a:ext cx="750365" cy="75036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sp>
        <p:nvSpPr>
          <p:cNvPr id="15" name="椭圆 14"/>
          <p:cNvSpPr/>
          <p:nvPr/>
        </p:nvSpPr>
        <p:spPr>
          <a:xfrm>
            <a:off x="1010183" y="4983700"/>
            <a:ext cx="750365" cy="75036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grpSp>
        <p:nvGrpSpPr>
          <p:cNvPr id="16" name="组合 15"/>
          <p:cNvGrpSpPr/>
          <p:nvPr/>
        </p:nvGrpSpPr>
        <p:grpSpPr>
          <a:xfrm>
            <a:off x="1252033" y="5253000"/>
            <a:ext cx="273352" cy="261429"/>
            <a:chOff x="1004888" y="993775"/>
            <a:chExt cx="2438400" cy="2332038"/>
          </a:xfrm>
          <a:solidFill>
            <a:srgbClr val="12192D"/>
          </a:solidFill>
          <a:effectLst/>
        </p:grpSpPr>
        <p:sp>
          <p:nvSpPr>
            <p:cNvPr id="17"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8" name="任意多边形 1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schemeClr val="bg1"/>
                </a:solidFill>
                <a:latin typeface="华文细黑" panose="02010600040101010101" pitchFamily="2" charset="-122"/>
                <a:ea typeface="华文细黑" panose="02010600040101010101" pitchFamily="2" charset="-122"/>
              </a:endParaRPr>
            </a:p>
          </p:txBody>
        </p:sp>
      </p:grpSp>
      <p:grpSp>
        <p:nvGrpSpPr>
          <p:cNvPr id="19" name="组合 18"/>
          <p:cNvGrpSpPr/>
          <p:nvPr/>
        </p:nvGrpSpPr>
        <p:grpSpPr>
          <a:xfrm>
            <a:off x="1244906" y="4113676"/>
            <a:ext cx="349205" cy="294313"/>
            <a:chOff x="3526102" y="915987"/>
            <a:chExt cx="560236" cy="472172"/>
          </a:xfrm>
          <a:solidFill>
            <a:srgbClr val="12192D"/>
          </a:solidFill>
          <a:effectLst/>
        </p:grpSpPr>
        <p:sp>
          <p:nvSpPr>
            <p:cNvPr id="20" name="Freeform 5"/>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1" name="Freeform 6"/>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2" name="Oval 7"/>
            <p:cNvSpPr>
              <a:spLocks noChangeArrowheads="1"/>
            </p:cNvSpPr>
            <p:nvPr/>
          </p:nvSpPr>
          <p:spPr bwMode="auto">
            <a:xfrm>
              <a:off x="358668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3" name="Oval 8"/>
            <p:cNvSpPr>
              <a:spLocks noChangeArrowheads="1"/>
            </p:cNvSpPr>
            <p:nvPr/>
          </p:nvSpPr>
          <p:spPr bwMode="auto">
            <a:xfrm>
              <a:off x="377280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2011349" y="3906062"/>
            <a:ext cx="2683479" cy="770580"/>
            <a:chOff x="2011349" y="3821902"/>
            <a:chExt cx="2683480" cy="770580"/>
          </a:xfrm>
        </p:grpSpPr>
        <p:sp>
          <p:nvSpPr>
            <p:cNvPr id="26" name="文本框 25"/>
            <p:cNvSpPr txBox="1"/>
            <p:nvPr/>
          </p:nvSpPr>
          <p:spPr>
            <a:xfrm>
              <a:off x="2024074" y="3821902"/>
              <a:ext cx="2282998" cy="318100"/>
            </a:xfrm>
            <a:prstGeom prst="rect">
              <a:avLst/>
            </a:prstGeom>
            <a:noFill/>
            <a:effectLst/>
          </p:spPr>
          <p:txBody>
            <a:bodyPr wrap="none" rtlCol="0">
              <a:spAutoFit/>
            </a:bodyPr>
            <a:lstStyle/>
            <a:p>
              <a:r>
                <a:rPr lang="en-US" altLang="zh-CN" sz="1465" b="1" dirty="0">
                  <a:solidFill>
                    <a:schemeClr val="bg1"/>
                  </a:solidFill>
                  <a:latin typeface="华文细黑" panose="02010600040101010101" pitchFamily="2" charset="-122"/>
                  <a:ea typeface="华文细黑" panose="02010600040101010101" pitchFamily="2" charset="-122"/>
                </a:rPr>
                <a:t>MORE  THAN  TEMPLATE</a:t>
              </a:r>
              <a:endParaRPr lang="en-US" altLang="zh-CN" sz="1465" b="1" dirty="0">
                <a:solidFill>
                  <a:schemeClr val="bg1"/>
                </a:solidFill>
                <a:latin typeface="华文细黑" panose="02010600040101010101" pitchFamily="2" charset="-122"/>
                <a:ea typeface="华文细黑" panose="02010600040101010101" pitchFamily="2" charset="-122"/>
              </a:endParaRPr>
            </a:p>
          </p:txBody>
        </p:sp>
        <p:sp>
          <p:nvSpPr>
            <p:cNvPr id="2" name="矩形 1"/>
            <p:cNvSpPr/>
            <p:nvPr/>
          </p:nvSpPr>
          <p:spPr>
            <a:xfrm>
              <a:off x="2011349" y="4094910"/>
              <a:ext cx="2683480" cy="497572"/>
            </a:xfrm>
            <a:prstGeom prst="rect">
              <a:avLst/>
            </a:prstGeom>
          </p:spPr>
          <p:txBody>
            <a:bodyPr wrap="square">
              <a:spAutoFit/>
            </a:bodyPr>
            <a:lstStyle/>
            <a:p>
              <a:pPr>
                <a:lnSpc>
                  <a:spcPct val="130000"/>
                </a:lnSpc>
              </a:pPr>
              <a:r>
                <a:rPr lang="en-US" altLang="zh-CN" sz="106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5" dirty="0">
                <a:solidFill>
                  <a:schemeClr val="bg1"/>
                </a:solidFill>
                <a:latin typeface="华文细黑" panose="02010600040101010101" pitchFamily="2" charset="-122"/>
                <a:ea typeface="华文细黑" panose="02010600040101010101" pitchFamily="2" charset="-122"/>
              </a:endParaRPr>
            </a:p>
          </p:txBody>
        </p:sp>
      </p:grpSp>
      <p:sp>
        <p:nvSpPr>
          <p:cNvPr id="28" name="文本框 27"/>
          <p:cNvSpPr txBox="1"/>
          <p:nvPr/>
        </p:nvSpPr>
        <p:spPr>
          <a:xfrm>
            <a:off x="2026349" y="4959214"/>
            <a:ext cx="2282997" cy="318100"/>
          </a:xfrm>
          <a:prstGeom prst="rect">
            <a:avLst/>
          </a:prstGeom>
          <a:noFill/>
          <a:effectLst/>
        </p:spPr>
        <p:txBody>
          <a:bodyPr wrap="none" rtlCol="0">
            <a:spAutoFit/>
          </a:bodyPr>
          <a:lstStyle/>
          <a:p>
            <a:r>
              <a:rPr lang="en-US" altLang="zh-CN" sz="1465" b="1" dirty="0">
                <a:solidFill>
                  <a:schemeClr val="bg1"/>
                </a:solidFill>
                <a:latin typeface="华文细黑" panose="02010600040101010101" pitchFamily="2" charset="-122"/>
                <a:ea typeface="华文细黑" panose="02010600040101010101" pitchFamily="2" charset="-122"/>
              </a:rPr>
              <a:t>MORE  THAN  TEMPLATE</a:t>
            </a:r>
            <a:endParaRPr lang="en-US" altLang="zh-CN" sz="1465" b="1" dirty="0">
              <a:solidFill>
                <a:schemeClr val="bg1"/>
              </a:solidFill>
              <a:latin typeface="华文细黑" panose="02010600040101010101" pitchFamily="2" charset="-122"/>
              <a:ea typeface="华文细黑" panose="02010600040101010101" pitchFamily="2" charset="-122"/>
            </a:endParaRPr>
          </a:p>
        </p:txBody>
      </p:sp>
      <p:sp>
        <p:nvSpPr>
          <p:cNvPr id="29" name="矩形 28"/>
          <p:cNvSpPr/>
          <p:nvPr/>
        </p:nvSpPr>
        <p:spPr>
          <a:xfrm>
            <a:off x="2013622" y="5232221"/>
            <a:ext cx="2683479" cy="497572"/>
          </a:xfrm>
          <a:prstGeom prst="rect">
            <a:avLst/>
          </a:prstGeom>
        </p:spPr>
        <p:txBody>
          <a:bodyPr wrap="square">
            <a:spAutoFit/>
          </a:bodyPr>
          <a:lstStyle/>
          <a:p>
            <a:pPr>
              <a:lnSpc>
                <a:spcPct val="130000"/>
              </a:lnSpc>
            </a:pPr>
            <a:r>
              <a:rPr lang="en-US" altLang="zh-CN" sz="106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5" dirty="0">
              <a:solidFill>
                <a:schemeClr val="bg1"/>
              </a:solidFill>
              <a:latin typeface="华文细黑" panose="02010600040101010101" pitchFamily="2" charset="-122"/>
              <a:ea typeface="华文细黑" panose="02010600040101010101" pitchFamily="2" charset="-122"/>
            </a:endParaRPr>
          </a:p>
        </p:txBody>
      </p:sp>
      <p:grpSp>
        <p:nvGrpSpPr>
          <p:cNvPr id="24" name="组合 23"/>
          <p:cNvGrpSpPr/>
          <p:nvPr/>
        </p:nvGrpSpPr>
        <p:grpSpPr>
          <a:xfrm>
            <a:off x="0" y="511261"/>
            <a:ext cx="3556831" cy="461665"/>
            <a:chOff x="0" y="511261"/>
            <a:chExt cx="3556831" cy="461665"/>
          </a:xfrm>
        </p:grpSpPr>
        <p:sp>
          <p:nvSpPr>
            <p:cNvPr id="25" name="矩形 24"/>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矩形 30"/>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p:nvPr/>
        </p:nvSpPr>
        <p:spPr bwMode="auto">
          <a:xfrm>
            <a:off x="2683477" y="3228032"/>
            <a:ext cx="1722955"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 name="Freeform 6"/>
          <p:cNvSpPr/>
          <p:nvPr/>
        </p:nvSpPr>
        <p:spPr bwMode="auto">
          <a:xfrm>
            <a:off x="4186881" y="3228032"/>
            <a:ext cx="1722955"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 name="Freeform 7"/>
          <p:cNvSpPr/>
          <p:nvPr/>
        </p:nvSpPr>
        <p:spPr bwMode="auto">
          <a:xfrm>
            <a:off x="5689239" y="3228034"/>
            <a:ext cx="1723997"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1" name="Freeform 8"/>
          <p:cNvSpPr/>
          <p:nvPr/>
        </p:nvSpPr>
        <p:spPr bwMode="auto">
          <a:xfrm>
            <a:off x="7192638" y="3228034"/>
            <a:ext cx="1723997"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2" name="Freeform 9"/>
          <p:cNvSpPr/>
          <p:nvPr/>
        </p:nvSpPr>
        <p:spPr bwMode="auto">
          <a:xfrm>
            <a:off x="8686633" y="3228032"/>
            <a:ext cx="1191848" cy="172713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3" name="Freeform 10"/>
          <p:cNvSpPr/>
          <p:nvPr/>
        </p:nvSpPr>
        <p:spPr bwMode="auto">
          <a:xfrm>
            <a:off x="9561699" y="3861596"/>
            <a:ext cx="316781" cy="46105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grpSp>
        <p:nvGrpSpPr>
          <p:cNvPr id="14" name="组合 13"/>
          <p:cNvGrpSpPr/>
          <p:nvPr/>
        </p:nvGrpSpPr>
        <p:grpSpPr>
          <a:xfrm>
            <a:off x="3327725" y="3906142"/>
            <a:ext cx="435507" cy="416511"/>
            <a:chOff x="1004888" y="993775"/>
            <a:chExt cx="2438400" cy="2332038"/>
          </a:xfrm>
          <a:solidFill>
            <a:srgbClr val="12192D"/>
          </a:solidFill>
        </p:grpSpPr>
        <p:sp>
          <p:nvSpPr>
            <p:cNvPr id="15"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111656"/>
                </a:solidFill>
                <a:latin typeface="华文细黑" panose="02010600040101010101" pitchFamily="2" charset="-122"/>
                <a:ea typeface="华文细黑" panose="02010600040101010101" pitchFamily="2" charset="-122"/>
              </a:endParaRPr>
            </a:p>
          </p:txBody>
        </p:sp>
        <p:sp>
          <p:nvSpPr>
            <p:cNvPr id="16" name="任意多边形 1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srgbClr val="111656"/>
                </a:solidFill>
                <a:latin typeface="华文细黑" panose="02010600040101010101" pitchFamily="2" charset="-122"/>
                <a:ea typeface="华文细黑" panose="02010600040101010101" pitchFamily="2" charset="-122"/>
              </a:endParaRPr>
            </a:p>
          </p:txBody>
        </p:sp>
      </p:grpSp>
      <p:grpSp>
        <p:nvGrpSpPr>
          <p:cNvPr id="17" name="组合 16"/>
          <p:cNvGrpSpPr/>
          <p:nvPr/>
        </p:nvGrpSpPr>
        <p:grpSpPr>
          <a:xfrm>
            <a:off x="7781877" y="3921208"/>
            <a:ext cx="582225" cy="442379"/>
            <a:chOff x="4268086" y="4221191"/>
            <a:chExt cx="509646" cy="387231"/>
          </a:xfrm>
          <a:solidFill>
            <a:srgbClr val="12192D"/>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111656"/>
                </a:solidFill>
                <a:latin typeface="华文细黑" panose="02010600040101010101" pitchFamily="2" charset="-122"/>
                <a:ea typeface="华文细黑" panose="02010600040101010101" pitchFamily="2" charset="-122"/>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111656"/>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6314596" y="3822825"/>
            <a:ext cx="378161" cy="483623"/>
            <a:chOff x="1605186" y="572440"/>
            <a:chExt cx="563562" cy="720725"/>
          </a:xfrm>
          <a:solidFill>
            <a:srgbClr val="12192D"/>
          </a:solidFill>
        </p:grpSpPr>
        <p:sp>
          <p:nvSpPr>
            <p:cNvPr id="21"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2"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3"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grpSp>
      <p:grpSp>
        <p:nvGrpSpPr>
          <p:cNvPr id="24" name="组合 23"/>
          <p:cNvGrpSpPr>
            <a:grpSpLocks noChangeAspect="1"/>
          </p:cNvGrpSpPr>
          <p:nvPr/>
        </p:nvGrpSpPr>
        <p:grpSpPr>
          <a:xfrm>
            <a:off x="4832528" y="3857945"/>
            <a:ext cx="417861" cy="467307"/>
            <a:chOff x="5999255" y="3275006"/>
            <a:chExt cx="402656" cy="450303"/>
          </a:xfrm>
          <a:solidFill>
            <a:srgbClr val="12192D"/>
          </a:solidFill>
          <a:effectLst/>
        </p:grpSpPr>
        <p:sp>
          <p:nvSpPr>
            <p:cNvPr id="2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grpSp>
      <p:sp>
        <p:nvSpPr>
          <p:cNvPr id="30" name="任意多边形 29"/>
          <p:cNvSpPr/>
          <p:nvPr/>
        </p:nvSpPr>
        <p:spPr>
          <a:xfrm rot="5400000">
            <a:off x="3051161" y="2951290"/>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31" name="任意多边形 30"/>
          <p:cNvSpPr/>
          <p:nvPr/>
        </p:nvSpPr>
        <p:spPr>
          <a:xfrm rot="5400000">
            <a:off x="7547957" y="5186057"/>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32" name="任意多边形 31"/>
          <p:cNvSpPr/>
          <p:nvPr/>
        </p:nvSpPr>
        <p:spPr>
          <a:xfrm rot="5400000">
            <a:off x="4539021" y="5186057"/>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33" name="任意多边形 32"/>
          <p:cNvSpPr/>
          <p:nvPr/>
        </p:nvSpPr>
        <p:spPr>
          <a:xfrm rot="5400000">
            <a:off x="5985022" y="2951290"/>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38" name="组合 37"/>
          <p:cNvGrpSpPr/>
          <p:nvPr/>
        </p:nvGrpSpPr>
        <p:grpSpPr>
          <a:xfrm>
            <a:off x="2315381" y="1700992"/>
            <a:ext cx="2895705" cy="786509"/>
            <a:chOff x="2918244" y="2276152"/>
            <a:chExt cx="2895705" cy="786508"/>
          </a:xfrm>
        </p:grpSpPr>
        <p:sp>
          <p:nvSpPr>
            <p:cNvPr id="39" name="文本框 38"/>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endParaRPr lang="en-US" altLang="zh-CN" sz="1400" b="1" dirty="0">
                <a:solidFill>
                  <a:schemeClr val="bg1"/>
                </a:solidFill>
                <a:latin typeface="华文细黑" panose="02010600040101010101" pitchFamily="2" charset="-122"/>
                <a:ea typeface="华文细黑" panose="02010600040101010101" pitchFamily="2" charset="-122"/>
              </a:endParaRPr>
            </a:p>
          </p:txBody>
        </p:sp>
        <p:sp>
          <p:nvSpPr>
            <p:cNvPr id="40" name="矩形 39"/>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5234931" y="1700992"/>
            <a:ext cx="2895705" cy="786509"/>
            <a:chOff x="2918244" y="2276152"/>
            <a:chExt cx="2895705" cy="786508"/>
          </a:xfrm>
        </p:grpSpPr>
        <p:sp>
          <p:nvSpPr>
            <p:cNvPr id="42" name="文本框 41"/>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endParaRPr lang="en-US" altLang="zh-CN" sz="1400" b="1" dirty="0">
                <a:solidFill>
                  <a:schemeClr val="bg1"/>
                </a:solidFill>
                <a:latin typeface="华文细黑" panose="02010600040101010101" pitchFamily="2" charset="-122"/>
                <a:ea typeface="华文细黑" panose="02010600040101010101" pitchFamily="2" charset="-122"/>
              </a:endParaRPr>
            </a:p>
          </p:txBody>
        </p:sp>
        <p:sp>
          <p:nvSpPr>
            <p:cNvPr id="43" name="矩形 42"/>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44" name="组合 43"/>
          <p:cNvGrpSpPr/>
          <p:nvPr/>
        </p:nvGrpSpPr>
        <p:grpSpPr>
          <a:xfrm>
            <a:off x="3802537" y="5737757"/>
            <a:ext cx="2895705" cy="786509"/>
            <a:chOff x="2918244" y="2276152"/>
            <a:chExt cx="2895705" cy="786508"/>
          </a:xfrm>
        </p:grpSpPr>
        <p:sp>
          <p:nvSpPr>
            <p:cNvPr id="45" name="文本框 44"/>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endParaRPr lang="en-US" altLang="zh-CN" sz="1400" b="1" dirty="0">
                <a:solidFill>
                  <a:schemeClr val="bg1"/>
                </a:solidFill>
                <a:latin typeface="华文细黑" panose="02010600040101010101" pitchFamily="2" charset="-122"/>
                <a:ea typeface="华文细黑" panose="02010600040101010101" pitchFamily="2" charset="-122"/>
              </a:endParaRPr>
            </a:p>
          </p:txBody>
        </p:sp>
        <p:sp>
          <p:nvSpPr>
            <p:cNvPr id="46" name="矩形 45"/>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47" name="组合 46"/>
          <p:cNvGrpSpPr/>
          <p:nvPr/>
        </p:nvGrpSpPr>
        <p:grpSpPr>
          <a:xfrm>
            <a:off x="6682783" y="5737757"/>
            <a:ext cx="2895705" cy="786509"/>
            <a:chOff x="2918244" y="2276152"/>
            <a:chExt cx="2895705" cy="786508"/>
          </a:xfrm>
        </p:grpSpPr>
        <p:sp>
          <p:nvSpPr>
            <p:cNvPr id="48" name="文本框 47"/>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endParaRPr lang="en-US" altLang="zh-CN" sz="1400" b="1" dirty="0">
                <a:solidFill>
                  <a:schemeClr val="bg1"/>
                </a:solidFill>
                <a:latin typeface="华文细黑" panose="02010600040101010101" pitchFamily="2" charset="-122"/>
                <a:ea typeface="华文细黑" panose="02010600040101010101" pitchFamily="2" charset="-122"/>
              </a:endParaRPr>
            </a:p>
          </p:txBody>
        </p:sp>
        <p:sp>
          <p:nvSpPr>
            <p:cNvPr id="49" name="矩形 48"/>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50" name="组合 49"/>
          <p:cNvGrpSpPr/>
          <p:nvPr/>
        </p:nvGrpSpPr>
        <p:grpSpPr>
          <a:xfrm>
            <a:off x="0" y="511261"/>
            <a:ext cx="3556831" cy="461665"/>
            <a:chOff x="0" y="511261"/>
            <a:chExt cx="3556831" cy="461665"/>
          </a:xfrm>
        </p:grpSpPr>
        <p:sp>
          <p:nvSpPr>
            <p:cNvPr id="51" name="矩形 50"/>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矩形 53"/>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p:nvPr/>
        </p:nvSpPr>
        <p:spPr>
          <a:xfrm>
            <a:off x="1402916" y="3033387"/>
            <a:ext cx="2404997" cy="789140"/>
          </a:xfrm>
          <a:prstGeom prst="hexagon">
            <a:avLst>
              <a:gd name="adj" fmla="val 47222"/>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0" name="六边形 9"/>
          <p:cNvSpPr/>
          <p:nvPr/>
        </p:nvSpPr>
        <p:spPr>
          <a:xfrm>
            <a:off x="1402915" y="4075135"/>
            <a:ext cx="2404997" cy="789140"/>
          </a:xfrm>
          <a:prstGeom prst="hexagon">
            <a:avLst>
              <a:gd name="adj" fmla="val 47222"/>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1" name="六边形 10"/>
          <p:cNvSpPr/>
          <p:nvPr/>
        </p:nvSpPr>
        <p:spPr>
          <a:xfrm>
            <a:off x="1402915" y="5116883"/>
            <a:ext cx="2404997" cy="789140"/>
          </a:xfrm>
          <a:prstGeom prst="hexagon">
            <a:avLst>
              <a:gd name="adj" fmla="val 47222"/>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2" name="任意多边形 11"/>
          <p:cNvSpPr/>
          <p:nvPr/>
        </p:nvSpPr>
        <p:spPr>
          <a:xfrm>
            <a:off x="3666985" y="2104363"/>
            <a:ext cx="2114839" cy="563693"/>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华文细黑" panose="02010600040101010101" pitchFamily="2" charset="-122"/>
              <a:ea typeface="华文细黑" panose="02010600040101010101" pitchFamily="2" charset="-122"/>
            </a:endParaRPr>
          </a:p>
        </p:txBody>
      </p:sp>
      <p:sp>
        <p:nvSpPr>
          <p:cNvPr id="13" name="六边形 12"/>
          <p:cNvSpPr/>
          <p:nvPr/>
        </p:nvSpPr>
        <p:spPr>
          <a:xfrm>
            <a:off x="1402916" y="1991639"/>
            <a:ext cx="2404997" cy="789140"/>
          </a:xfrm>
          <a:prstGeom prst="hexagon">
            <a:avLst>
              <a:gd name="adj" fmla="val 47222"/>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4" name="任意多边形 13"/>
          <p:cNvSpPr/>
          <p:nvPr/>
        </p:nvSpPr>
        <p:spPr>
          <a:xfrm>
            <a:off x="3666985" y="3146110"/>
            <a:ext cx="2114839" cy="563693"/>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华文细黑" panose="02010600040101010101" pitchFamily="2" charset="-122"/>
              <a:ea typeface="华文细黑" panose="02010600040101010101" pitchFamily="2" charset="-122"/>
            </a:endParaRPr>
          </a:p>
        </p:txBody>
      </p:sp>
      <p:sp>
        <p:nvSpPr>
          <p:cNvPr id="15" name="任意多边形 14"/>
          <p:cNvSpPr/>
          <p:nvPr/>
        </p:nvSpPr>
        <p:spPr>
          <a:xfrm>
            <a:off x="3666985" y="4187858"/>
            <a:ext cx="2114839" cy="563693"/>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华文细黑" panose="02010600040101010101" pitchFamily="2" charset="-122"/>
              <a:ea typeface="华文细黑" panose="02010600040101010101" pitchFamily="2" charset="-122"/>
            </a:endParaRPr>
          </a:p>
        </p:txBody>
      </p:sp>
      <p:sp>
        <p:nvSpPr>
          <p:cNvPr id="16" name="任意多边形 15"/>
          <p:cNvSpPr/>
          <p:nvPr/>
        </p:nvSpPr>
        <p:spPr>
          <a:xfrm>
            <a:off x="3666985" y="5229606"/>
            <a:ext cx="2114839" cy="563693"/>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华文细黑" panose="02010600040101010101" pitchFamily="2" charset="-122"/>
              <a:ea typeface="华文细黑" panose="02010600040101010101" pitchFamily="2" charset="-122"/>
            </a:endParaRPr>
          </a:p>
        </p:txBody>
      </p:sp>
      <p:grpSp>
        <p:nvGrpSpPr>
          <p:cNvPr id="17" name="组合 16"/>
          <p:cNvGrpSpPr/>
          <p:nvPr/>
        </p:nvGrpSpPr>
        <p:grpSpPr>
          <a:xfrm>
            <a:off x="2318446" y="3241641"/>
            <a:ext cx="573932" cy="436075"/>
            <a:chOff x="4268086" y="4221191"/>
            <a:chExt cx="509646" cy="387231"/>
          </a:xfrm>
          <a:solidFill>
            <a:srgbClr val="12192D"/>
          </a:solidFill>
          <a:effectLst/>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2434550" y="5297037"/>
            <a:ext cx="335319" cy="428831"/>
            <a:chOff x="1605186" y="572440"/>
            <a:chExt cx="563562" cy="720725"/>
          </a:xfrm>
          <a:solidFill>
            <a:srgbClr val="12192D"/>
          </a:solidFill>
          <a:effectLst/>
        </p:grpSpPr>
        <p:sp>
          <p:nvSpPr>
            <p:cNvPr id="21"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22"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23"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grpSp>
      <p:grpSp>
        <p:nvGrpSpPr>
          <p:cNvPr id="24" name="组合 23"/>
          <p:cNvGrpSpPr/>
          <p:nvPr/>
        </p:nvGrpSpPr>
        <p:grpSpPr>
          <a:xfrm>
            <a:off x="2409995" y="4310153"/>
            <a:ext cx="384428" cy="380463"/>
            <a:chOff x="6967126" y="4092464"/>
            <a:chExt cx="453105" cy="448433"/>
          </a:xfrm>
          <a:solidFill>
            <a:srgbClr val="12192D"/>
          </a:solidFill>
          <a:effectLst/>
        </p:grpSpPr>
        <p:sp>
          <p:nvSpPr>
            <p:cNvPr id="25"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2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grpSp>
      <p:grpSp>
        <p:nvGrpSpPr>
          <p:cNvPr id="27" name="组合 26"/>
          <p:cNvGrpSpPr/>
          <p:nvPr/>
        </p:nvGrpSpPr>
        <p:grpSpPr>
          <a:xfrm>
            <a:off x="2381861" y="2215720"/>
            <a:ext cx="447105" cy="427603"/>
            <a:chOff x="1004888" y="993775"/>
            <a:chExt cx="2438400" cy="2332038"/>
          </a:xfrm>
          <a:solidFill>
            <a:srgbClr val="12192D"/>
          </a:solidFill>
          <a:effectLst/>
        </p:grpSpPr>
        <p:sp>
          <p:nvSpPr>
            <p:cNvPr id="28"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29" name="任意多边形 2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1600">
                <a:solidFill>
                  <a:srgbClr val="111656"/>
                </a:solidFill>
                <a:latin typeface="华文细黑" panose="02010600040101010101" pitchFamily="2" charset="-122"/>
                <a:ea typeface="华文细黑" panose="02010600040101010101" pitchFamily="2" charset="-122"/>
              </a:endParaRPr>
            </a:p>
          </p:txBody>
        </p:sp>
      </p:grpSp>
      <p:sp>
        <p:nvSpPr>
          <p:cNvPr id="30" name="矩形 29"/>
          <p:cNvSpPr/>
          <p:nvPr/>
        </p:nvSpPr>
        <p:spPr>
          <a:xfrm>
            <a:off x="3937104" y="2216932"/>
            <a:ext cx="1571264" cy="307777"/>
          </a:xfrm>
          <a:prstGeom prst="rect">
            <a:avLst/>
          </a:prstGeom>
          <a:effectLst/>
        </p:spPr>
        <p:txBody>
          <a:bodyPr wrap="none">
            <a:spAutoFit/>
          </a:bodyPr>
          <a:lstStyle/>
          <a:p>
            <a:r>
              <a:rPr lang="en-US" altLang="zh-CN" sz="1400" b="1" dirty="0">
                <a:solidFill>
                  <a:schemeClr val="bg1"/>
                </a:solidFill>
                <a:latin typeface="华文细黑" panose="02010600040101010101" pitchFamily="2" charset="-122"/>
                <a:ea typeface="华文细黑" panose="02010600040101010101" pitchFamily="2" charset="-122"/>
                <a:cs typeface="Kartika" panose="02020503030404060203" pitchFamily="18" charset="0"/>
              </a:rPr>
              <a:t>TITLE GOSE HERE</a:t>
            </a:r>
            <a:endParaRPr lang="zh-CN" altLang="en-US" sz="1400" dirty="0">
              <a:solidFill>
                <a:schemeClr val="bg1"/>
              </a:solidFill>
              <a:latin typeface="华文细黑" panose="02010600040101010101" pitchFamily="2" charset="-122"/>
              <a:ea typeface="华文细黑" panose="02010600040101010101" pitchFamily="2" charset="-122"/>
              <a:cs typeface="Kartika" panose="02020503030404060203" pitchFamily="18" charset="0"/>
            </a:endParaRPr>
          </a:p>
        </p:txBody>
      </p:sp>
      <p:sp>
        <p:nvSpPr>
          <p:cNvPr id="31" name="矩形 30"/>
          <p:cNvSpPr/>
          <p:nvPr/>
        </p:nvSpPr>
        <p:spPr>
          <a:xfrm>
            <a:off x="3923036" y="3269777"/>
            <a:ext cx="1571264" cy="307777"/>
          </a:xfrm>
          <a:prstGeom prst="rect">
            <a:avLst/>
          </a:prstGeom>
          <a:effectLst/>
        </p:spPr>
        <p:txBody>
          <a:bodyPr wrap="none">
            <a:spAutoFit/>
          </a:bodyPr>
          <a:lstStyle/>
          <a:p>
            <a:r>
              <a:rPr lang="en-US" altLang="zh-CN" sz="1400" b="1" dirty="0">
                <a:solidFill>
                  <a:schemeClr val="bg1"/>
                </a:solidFill>
                <a:latin typeface="华文细黑" panose="02010600040101010101" pitchFamily="2" charset="-122"/>
                <a:ea typeface="华文细黑" panose="02010600040101010101" pitchFamily="2" charset="-122"/>
                <a:cs typeface="Kartika" panose="02020503030404060203" pitchFamily="18" charset="0"/>
              </a:rPr>
              <a:t>TITLE GOSE HERE</a:t>
            </a:r>
            <a:endParaRPr lang="zh-CN" altLang="en-US" sz="1400" dirty="0">
              <a:solidFill>
                <a:schemeClr val="bg1"/>
              </a:solidFill>
              <a:latin typeface="华文细黑" panose="02010600040101010101" pitchFamily="2" charset="-122"/>
              <a:ea typeface="华文细黑" panose="02010600040101010101" pitchFamily="2" charset="-122"/>
              <a:cs typeface="Kartika" panose="02020503030404060203" pitchFamily="18" charset="0"/>
            </a:endParaRPr>
          </a:p>
        </p:txBody>
      </p:sp>
      <p:sp>
        <p:nvSpPr>
          <p:cNvPr id="32" name="矩形 31"/>
          <p:cNvSpPr/>
          <p:nvPr/>
        </p:nvSpPr>
        <p:spPr>
          <a:xfrm>
            <a:off x="3923036" y="4310152"/>
            <a:ext cx="1571264" cy="307777"/>
          </a:xfrm>
          <a:prstGeom prst="rect">
            <a:avLst/>
          </a:prstGeom>
          <a:effectLst/>
        </p:spPr>
        <p:txBody>
          <a:bodyPr wrap="none">
            <a:spAutoFit/>
          </a:bodyPr>
          <a:lstStyle/>
          <a:p>
            <a:r>
              <a:rPr lang="en-US" altLang="zh-CN" sz="1400" b="1" dirty="0">
                <a:solidFill>
                  <a:schemeClr val="bg1"/>
                </a:solidFill>
                <a:latin typeface="华文细黑" panose="02010600040101010101" pitchFamily="2" charset="-122"/>
                <a:ea typeface="华文细黑" panose="02010600040101010101" pitchFamily="2" charset="-122"/>
                <a:cs typeface="Kartika" panose="02020503030404060203" pitchFamily="18" charset="0"/>
              </a:rPr>
              <a:t>TITLE GOSE HERE</a:t>
            </a:r>
            <a:endParaRPr lang="zh-CN" altLang="en-US" sz="1400" dirty="0">
              <a:solidFill>
                <a:schemeClr val="bg1"/>
              </a:solidFill>
              <a:latin typeface="华文细黑" panose="02010600040101010101" pitchFamily="2" charset="-122"/>
              <a:ea typeface="华文细黑" panose="02010600040101010101" pitchFamily="2" charset="-122"/>
              <a:cs typeface="Kartika" panose="02020503030404060203" pitchFamily="18" charset="0"/>
            </a:endParaRPr>
          </a:p>
        </p:txBody>
      </p:sp>
      <p:sp>
        <p:nvSpPr>
          <p:cNvPr id="33" name="矩形 32"/>
          <p:cNvSpPr/>
          <p:nvPr/>
        </p:nvSpPr>
        <p:spPr>
          <a:xfrm>
            <a:off x="3918236" y="5342174"/>
            <a:ext cx="1571264" cy="307777"/>
          </a:xfrm>
          <a:prstGeom prst="rect">
            <a:avLst/>
          </a:prstGeom>
          <a:effectLst/>
        </p:spPr>
        <p:txBody>
          <a:bodyPr wrap="none">
            <a:spAutoFit/>
          </a:bodyPr>
          <a:lstStyle/>
          <a:p>
            <a:r>
              <a:rPr lang="en-US" altLang="zh-CN" sz="1400" b="1" dirty="0">
                <a:solidFill>
                  <a:schemeClr val="bg1"/>
                </a:solidFill>
                <a:latin typeface="华文细黑" panose="02010600040101010101" pitchFamily="2" charset="-122"/>
                <a:ea typeface="华文细黑" panose="02010600040101010101" pitchFamily="2" charset="-122"/>
                <a:cs typeface="Kartika" panose="02020503030404060203" pitchFamily="18" charset="0"/>
              </a:rPr>
              <a:t>TITLE GOSE HERE</a:t>
            </a:r>
            <a:endParaRPr lang="zh-CN" altLang="en-US" sz="1400" dirty="0">
              <a:solidFill>
                <a:schemeClr val="bg1"/>
              </a:solidFill>
              <a:latin typeface="华文细黑" panose="02010600040101010101" pitchFamily="2" charset="-122"/>
              <a:ea typeface="华文细黑" panose="02010600040101010101" pitchFamily="2" charset="-122"/>
              <a:cs typeface="Kartika" panose="02020503030404060203" pitchFamily="18" charset="0"/>
            </a:endParaRPr>
          </a:p>
        </p:txBody>
      </p:sp>
      <p:sp>
        <p:nvSpPr>
          <p:cNvPr id="34" name="任意多边形 33"/>
          <p:cNvSpPr/>
          <p:nvPr/>
        </p:nvSpPr>
        <p:spPr>
          <a:xfrm>
            <a:off x="5636609" y="2034758"/>
            <a:ext cx="5290519" cy="687359"/>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35" name="任意多边形 34"/>
          <p:cNvSpPr/>
          <p:nvPr/>
        </p:nvSpPr>
        <p:spPr>
          <a:xfrm>
            <a:off x="5636609" y="3082918"/>
            <a:ext cx="5290519" cy="687359"/>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36" name="任意多边形 35"/>
          <p:cNvSpPr/>
          <p:nvPr/>
        </p:nvSpPr>
        <p:spPr>
          <a:xfrm>
            <a:off x="5636609" y="4135750"/>
            <a:ext cx="5290519" cy="687359"/>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37" name="任意多边形 36"/>
          <p:cNvSpPr/>
          <p:nvPr/>
        </p:nvSpPr>
        <p:spPr>
          <a:xfrm>
            <a:off x="5636609" y="5167771"/>
            <a:ext cx="5290519" cy="687359"/>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38" name="文本框 37"/>
          <p:cNvSpPr txBox="1"/>
          <p:nvPr/>
        </p:nvSpPr>
        <p:spPr>
          <a:xfrm>
            <a:off x="6110914" y="2169161"/>
            <a:ext cx="4121658" cy="430887"/>
          </a:xfrm>
          <a:prstGeom prst="rect">
            <a:avLst/>
          </a:prstGeom>
          <a:noFill/>
          <a:effectLst/>
        </p:spPr>
        <p:txBody>
          <a:bodyPr wrap="square" rtlCol="0">
            <a:spAutoFit/>
          </a:bodyPr>
          <a:lstStyle/>
          <a:p>
            <a:r>
              <a:rPr lang="en-US" altLang="zh-CN" sz="1100" dirty="0">
                <a:solidFill>
                  <a:srgbClr val="12192D"/>
                </a:solidFill>
                <a:latin typeface="华文细黑" panose="02010600040101010101" pitchFamily="2" charset="-122"/>
                <a:ea typeface="华文细黑" panose="02010600040101010101" pitchFamily="2" charset="-122"/>
              </a:rPr>
              <a:t>Click here to add  you to the  center of the  narrative thought Click  </a:t>
            </a:r>
            <a:r>
              <a:rPr lang="en-US" altLang="zh-CN" sz="1100" dirty="0" smtClean="0">
                <a:solidFill>
                  <a:srgbClr val="12192D"/>
                </a:solidFill>
                <a:latin typeface="华文细黑" panose="02010600040101010101" pitchFamily="2" charset="-122"/>
                <a:ea typeface="华文细黑" panose="02010600040101010101" pitchFamily="2" charset="-122"/>
              </a:rPr>
              <a:t>here</a:t>
            </a:r>
            <a:endParaRPr lang="en-US" altLang="zh-CN" sz="1100" dirty="0">
              <a:solidFill>
                <a:srgbClr val="12192D"/>
              </a:solidFill>
              <a:latin typeface="华文细黑" panose="02010600040101010101" pitchFamily="2" charset="-122"/>
              <a:ea typeface="华文细黑" panose="02010600040101010101" pitchFamily="2" charset="-122"/>
            </a:endParaRPr>
          </a:p>
        </p:txBody>
      </p:sp>
      <p:sp>
        <p:nvSpPr>
          <p:cNvPr id="39" name="文本框 38"/>
          <p:cNvSpPr txBox="1"/>
          <p:nvPr/>
        </p:nvSpPr>
        <p:spPr>
          <a:xfrm>
            <a:off x="6099835" y="3221711"/>
            <a:ext cx="4121658" cy="430887"/>
          </a:xfrm>
          <a:prstGeom prst="rect">
            <a:avLst/>
          </a:prstGeom>
          <a:noFill/>
          <a:effectLst/>
        </p:spPr>
        <p:txBody>
          <a:bodyPr wrap="square" rtlCol="0">
            <a:spAutoFit/>
          </a:bodyPr>
          <a:lstStyle/>
          <a:p>
            <a:r>
              <a:rPr lang="en-US" altLang="zh-CN" sz="1100" dirty="0">
                <a:solidFill>
                  <a:srgbClr val="12192D"/>
                </a:solidFill>
                <a:latin typeface="华文细黑" panose="02010600040101010101" pitchFamily="2" charset="-122"/>
                <a:ea typeface="华文细黑" panose="02010600040101010101" pitchFamily="2" charset="-122"/>
              </a:rPr>
              <a:t>Click here to add  you to the  center of the  narrative thought Click  </a:t>
            </a:r>
            <a:r>
              <a:rPr lang="en-US" altLang="zh-CN" sz="1100" dirty="0" smtClean="0">
                <a:solidFill>
                  <a:srgbClr val="12192D"/>
                </a:solidFill>
                <a:latin typeface="华文细黑" panose="02010600040101010101" pitchFamily="2" charset="-122"/>
                <a:ea typeface="华文细黑" panose="02010600040101010101" pitchFamily="2" charset="-122"/>
              </a:rPr>
              <a:t>here</a:t>
            </a:r>
            <a:endParaRPr lang="en-US" altLang="zh-CN" sz="1100" dirty="0">
              <a:solidFill>
                <a:srgbClr val="12192D"/>
              </a:solidFill>
              <a:latin typeface="华文细黑" panose="02010600040101010101" pitchFamily="2" charset="-122"/>
              <a:ea typeface="华文细黑" panose="02010600040101010101" pitchFamily="2" charset="-122"/>
            </a:endParaRPr>
          </a:p>
        </p:txBody>
      </p:sp>
      <p:sp>
        <p:nvSpPr>
          <p:cNvPr id="40" name="文本框 39"/>
          <p:cNvSpPr txBox="1"/>
          <p:nvPr/>
        </p:nvSpPr>
        <p:spPr>
          <a:xfrm>
            <a:off x="6090832" y="4263048"/>
            <a:ext cx="4121658" cy="430887"/>
          </a:xfrm>
          <a:prstGeom prst="rect">
            <a:avLst/>
          </a:prstGeom>
          <a:noFill/>
          <a:effectLst/>
        </p:spPr>
        <p:txBody>
          <a:bodyPr wrap="square" rtlCol="0">
            <a:spAutoFit/>
          </a:bodyPr>
          <a:lstStyle/>
          <a:p>
            <a:r>
              <a:rPr lang="en-US" altLang="zh-CN" sz="1100" dirty="0">
                <a:solidFill>
                  <a:srgbClr val="12192D"/>
                </a:solidFill>
                <a:latin typeface="华文细黑" panose="02010600040101010101" pitchFamily="2" charset="-122"/>
                <a:ea typeface="华文细黑" panose="02010600040101010101" pitchFamily="2" charset="-122"/>
              </a:rPr>
              <a:t>Click here to add  you to the  center of the  narrative thought Click  </a:t>
            </a:r>
            <a:r>
              <a:rPr lang="en-US" altLang="zh-CN" sz="1100" dirty="0" smtClean="0">
                <a:solidFill>
                  <a:srgbClr val="12192D"/>
                </a:solidFill>
                <a:latin typeface="华文细黑" panose="02010600040101010101" pitchFamily="2" charset="-122"/>
                <a:ea typeface="华文细黑" panose="02010600040101010101" pitchFamily="2" charset="-122"/>
              </a:rPr>
              <a:t>here</a:t>
            </a:r>
            <a:endParaRPr lang="en-US" altLang="zh-CN" sz="1100" dirty="0">
              <a:solidFill>
                <a:srgbClr val="12192D"/>
              </a:solidFill>
              <a:latin typeface="华文细黑" panose="02010600040101010101" pitchFamily="2" charset="-122"/>
              <a:ea typeface="华文细黑" panose="02010600040101010101" pitchFamily="2" charset="-122"/>
            </a:endParaRPr>
          </a:p>
        </p:txBody>
      </p:sp>
      <p:sp>
        <p:nvSpPr>
          <p:cNvPr id="41" name="文本框 40"/>
          <p:cNvSpPr txBox="1"/>
          <p:nvPr/>
        </p:nvSpPr>
        <p:spPr>
          <a:xfrm>
            <a:off x="6110914" y="5288329"/>
            <a:ext cx="4121658" cy="646331"/>
          </a:xfrm>
          <a:prstGeom prst="rect">
            <a:avLst/>
          </a:prstGeom>
          <a:noFill/>
          <a:effectLst/>
        </p:spPr>
        <p:txBody>
          <a:bodyPr wrap="square" rtlCol="0">
            <a:spAutoFit/>
          </a:bodyPr>
          <a:lstStyle/>
          <a:p>
            <a:r>
              <a:rPr lang="en-US" altLang="zh-CN" sz="1100" dirty="0">
                <a:solidFill>
                  <a:srgbClr val="12192D"/>
                </a:solidFill>
                <a:latin typeface="华文细黑" panose="02010600040101010101" pitchFamily="2" charset="-122"/>
                <a:ea typeface="华文细黑" panose="02010600040101010101" pitchFamily="2" charset="-122"/>
              </a:rPr>
              <a:t>Click here to add  you to the  center of the  narrative thought Click  here</a:t>
            </a:r>
            <a:endParaRPr lang="en-US" altLang="zh-CN" sz="1100" dirty="0">
              <a:solidFill>
                <a:srgbClr val="12192D"/>
              </a:solidFill>
              <a:latin typeface="华文细黑" panose="02010600040101010101" pitchFamily="2" charset="-122"/>
              <a:ea typeface="华文细黑" panose="02010600040101010101" pitchFamily="2" charset="-122"/>
            </a:endParaRPr>
          </a:p>
          <a:p>
            <a:endParaRPr lang="en-US" altLang="zh-CN" sz="1400" dirty="0">
              <a:solidFill>
                <a:srgbClr val="12192D"/>
              </a:solidFill>
              <a:latin typeface="华文细黑" panose="02010600040101010101" pitchFamily="2" charset="-122"/>
              <a:ea typeface="华文细黑" panose="02010600040101010101" pitchFamily="2" charset="-122"/>
            </a:endParaRPr>
          </a:p>
        </p:txBody>
      </p:sp>
      <p:grpSp>
        <p:nvGrpSpPr>
          <p:cNvPr id="42" name="组合 41"/>
          <p:cNvGrpSpPr/>
          <p:nvPr/>
        </p:nvGrpSpPr>
        <p:grpSpPr>
          <a:xfrm>
            <a:off x="0" y="511261"/>
            <a:ext cx="3556831" cy="461665"/>
            <a:chOff x="0" y="511261"/>
            <a:chExt cx="3556831" cy="461665"/>
          </a:xfrm>
        </p:grpSpPr>
        <p:sp>
          <p:nvSpPr>
            <p:cNvPr id="43" name="矩形 42"/>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矩形 45"/>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4000" b="-4000"/>
          </a:stretch>
        </a:blipFill>
        <a:effectLst/>
      </p:bgPr>
    </p:bg>
    <p:spTree>
      <p:nvGrpSpPr>
        <p:cNvPr id="1" name=""/>
        <p:cNvGrpSpPr/>
        <p:nvPr/>
      </p:nvGrpSpPr>
      <p:grpSpPr>
        <a:xfrm>
          <a:off x="0" y="0"/>
          <a:ext cx="0" cy="0"/>
          <a:chOff x="0" y="0"/>
          <a:chExt cx="0" cy="0"/>
        </a:xfrm>
      </p:grpSpPr>
      <p:sp>
        <p:nvSpPr>
          <p:cNvPr id="3" name="矩形 2"/>
          <p:cNvSpPr/>
          <p:nvPr/>
        </p:nvSpPr>
        <p:spPr>
          <a:xfrm>
            <a:off x="0" y="2492187"/>
            <a:ext cx="1452282" cy="179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1452281" y="2105561"/>
            <a:ext cx="2492189" cy="2646878"/>
          </a:xfrm>
          <a:prstGeom prst="rect">
            <a:avLst/>
          </a:prstGeom>
          <a:noFill/>
        </p:spPr>
        <p:txBody>
          <a:bodyPr wrap="square" rtlCol="0">
            <a:spAutoFit/>
          </a:bodyPr>
          <a:lstStyle/>
          <a:p>
            <a:pPr algn="dist"/>
            <a:r>
              <a:rPr lang="en-US" altLang="zh-CN" sz="16600" dirty="0" smtClean="0">
                <a:solidFill>
                  <a:schemeClr val="bg1"/>
                </a:solidFill>
                <a:latin typeface="Impact" panose="020B0806030902050204" pitchFamily="34" charset="0"/>
                <a:ea typeface="方正兰亭粗黑简体" panose="02000000000000000000" pitchFamily="2" charset="-122"/>
              </a:rPr>
              <a:t>03</a:t>
            </a:r>
            <a:endParaRPr lang="zh-CN" altLang="en-US" sz="16600" dirty="0">
              <a:solidFill>
                <a:schemeClr val="bg1"/>
              </a:solidFill>
              <a:latin typeface="Impact" panose="020B0806030902050204" pitchFamily="34" charset="0"/>
              <a:ea typeface="方正兰亭粗黑简体" panose="02000000000000000000" pitchFamily="2" charset="-122"/>
            </a:endParaRPr>
          </a:p>
        </p:txBody>
      </p:sp>
      <p:sp>
        <p:nvSpPr>
          <p:cNvPr id="5" name="文本框 4"/>
          <p:cNvSpPr txBox="1"/>
          <p:nvPr/>
        </p:nvSpPr>
        <p:spPr>
          <a:xfrm>
            <a:off x="3783159" y="3496236"/>
            <a:ext cx="4464368" cy="923330"/>
          </a:xfrm>
          <a:prstGeom prst="rect">
            <a:avLst/>
          </a:prstGeom>
          <a:noFill/>
        </p:spPr>
        <p:txBody>
          <a:bodyPr wrap="square" rtlCol="0">
            <a:spAutoFit/>
          </a:bodyPr>
          <a:lstStyle/>
          <a:p>
            <a:pPr algn="dist"/>
            <a:r>
              <a:rPr lang="zh-CN" altLang="en-US" sz="5400" dirty="0" smtClean="0">
                <a:solidFill>
                  <a:schemeClr val="bg1"/>
                </a:solidFill>
                <a:latin typeface="方正兰亭粗黑简体" panose="02000000000000000000" pitchFamily="2" charset="-122"/>
                <a:ea typeface="方正兰亭粗黑简体" panose="02000000000000000000" pitchFamily="2" charset="-122"/>
              </a:rPr>
              <a:t>市场状况分析</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矩形 5"/>
          <p:cNvSpPr/>
          <p:nvPr/>
        </p:nvSpPr>
        <p:spPr>
          <a:xfrm>
            <a:off x="8659962" y="4473354"/>
            <a:ext cx="3532038" cy="332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 name="直接连接符 6"/>
          <p:cNvCxnSpPr/>
          <p:nvPr/>
        </p:nvCxnSpPr>
        <p:spPr>
          <a:xfrm>
            <a:off x="9000565" y="0"/>
            <a:ext cx="17929" cy="561190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5265" y="4417798"/>
            <a:ext cx="5339630" cy="400110"/>
          </a:xfrm>
          <a:prstGeom prst="rect">
            <a:avLst/>
          </a:prstGeom>
          <a:noFill/>
        </p:spPr>
        <p:txBody>
          <a:bodyPr wrap="square" rtlCol="0">
            <a:spAutoFit/>
          </a:bodyPr>
          <a:lstStyle/>
          <a:p>
            <a:pPr algn="dist"/>
            <a:r>
              <a:rPr lang="en-US" altLang="zh-CN" sz="2000" b="1" dirty="0" smtClean="0">
                <a:solidFill>
                  <a:schemeClr val="bg1"/>
                </a:solidFill>
                <a:latin typeface="造字工房悦黑演示版常规体" pitchFamily="50" charset="-122"/>
                <a:ea typeface="造字工房悦黑演示版常规体" pitchFamily="50" charset="-122"/>
              </a:rPr>
              <a:t>CLICK TO ADD UP YOUR TITLE HERE</a:t>
            </a:r>
            <a:endParaRPr lang="zh-CN" altLang="en-US" sz="2000" b="1" dirty="0">
              <a:solidFill>
                <a:schemeClr val="bg1"/>
              </a:solidFill>
              <a:latin typeface="造字工房悦黑演示版常规体" pitchFamily="50" charset="-122"/>
              <a:ea typeface="造字工房悦黑演示版常规体" pitchFamily="50"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1003854" y="2128802"/>
            <a:ext cx="2960447" cy="2960447"/>
          </a:xfrm>
          <a:prstGeom prst="ellipse">
            <a:avLst/>
          </a:prstGeom>
          <a:blipFill>
            <a:blip r:embed="rId1"/>
            <a:stretch>
              <a:fillRect/>
            </a:stretch>
          </a:blip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6" name="椭圆 15"/>
          <p:cNvSpPr/>
          <p:nvPr/>
        </p:nvSpPr>
        <p:spPr>
          <a:xfrm>
            <a:off x="2997065" y="3712215"/>
            <a:ext cx="2332799" cy="2332799"/>
          </a:xfrm>
          <a:prstGeom prst="ellipse">
            <a:avLst/>
          </a:prstGeom>
          <a:blipFill>
            <a:blip r:embed="rId2"/>
            <a:stretch>
              <a:fillRect/>
            </a:stretch>
          </a:blip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7" name="任意多边形 16"/>
          <p:cNvSpPr/>
          <p:nvPr/>
        </p:nvSpPr>
        <p:spPr>
          <a:xfrm>
            <a:off x="7146389" y="1686207"/>
            <a:ext cx="5045612" cy="1016387"/>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8" name="任意多边形 17"/>
          <p:cNvSpPr/>
          <p:nvPr/>
        </p:nvSpPr>
        <p:spPr>
          <a:xfrm>
            <a:off x="7146389" y="2780565"/>
            <a:ext cx="5045612" cy="1016387"/>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9" name="任意多边形 18"/>
          <p:cNvSpPr/>
          <p:nvPr/>
        </p:nvSpPr>
        <p:spPr>
          <a:xfrm>
            <a:off x="7146389" y="3874923"/>
            <a:ext cx="5045612" cy="1016387"/>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0" name="任意多边形 19"/>
          <p:cNvSpPr/>
          <p:nvPr/>
        </p:nvSpPr>
        <p:spPr>
          <a:xfrm>
            <a:off x="7146389" y="4969281"/>
            <a:ext cx="5045612" cy="1016387"/>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nvGrpSpPr>
          <p:cNvPr id="21" name="组合 20"/>
          <p:cNvGrpSpPr>
            <a:grpSpLocks noChangeAspect="1"/>
          </p:cNvGrpSpPr>
          <p:nvPr/>
        </p:nvGrpSpPr>
        <p:grpSpPr>
          <a:xfrm>
            <a:off x="7515898" y="1972486"/>
            <a:ext cx="347975" cy="389149"/>
            <a:chOff x="5999255" y="3275006"/>
            <a:chExt cx="402656" cy="450303"/>
          </a:xfrm>
          <a:solidFill>
            <a:schemeClr val="bg1"/>
          </a:solidFill>
          <a:effectLst/>
        </p:grpSpPr>
        <p:sp>
          <p:nvSpPr>
            <p:cNvPr id="22"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3"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4" name="Freeform 110"/>
            <p:cNvSpPr>
              <a:spLocks noEditPoints="1"/>
            </p:cNvSpPr>
            <p:nvPr/>
          </p:nvSpPr>
          <p:spPr bwMode="auto">
            <a:xfrm>
              <a:off x="6081468" y="3456248"/>
              <a:ext cx="30829" cy="30829"/>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5" name="Freeform 111"/>
            <p:cNvSpPr>
              <a:spLocks noEditPoints="1"/>
            </p:cNvSpPr>
            <p:nvPr/>
          </p:nvSpPr>
          <p:spPr bwMode="auto">
            <a:xfrm>
              <a:off x="6172090" y="3380575"/>
              <a:ext cx="97161" cy="97160"/>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6"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grpSp>
      <p:grpSp>
        <p:nvGrpSpPr>
          <p:cNvPr id="27" name="组合 26"/>
          <p:cNvGrpSpPr/>
          <p:nvPr/>
        </p:nvGrpSpPr>
        <p:grpSpPr>
          <a:xfrm>
            <a:off x="7505576" y="3103401"/>
            <a:ext cx="339665" cy="336163"/>
            <a:chOff x="6967126" y="4092464"/>
            <a:chExt cx="453105" cy="448433"/>
          </a:xfrm>
          <a:solidFill>
            <a:schemeClr val="bg1"/>
          </a:solidFill>
          <a:effectLst/>
        </p:grpSpPr>
        <p:sp>
          <p:nvSpPr>
            <p:cNvPr id="28"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grpSp>
      <p:grpSp>
        <p:nvGrpSpPr>
          <p:cNvPr id="30" name="组合 29"/>
          <p:cNvGrpSpPr/>
          <p:nvPr/>
        </p:nvGrpSpPr>
        <p:grpSpPr>
          <a:xfrm>
            <a:off x="7491507" y="4145265"/>
            <a:ext cx="317228" cy="405699"/>
            <a:chOff x="1605186" y="572440"/>
            <a:chExt cx="563562" cy="720725"/>
          </a:xfrm>
          <a:solidFill>
            <a:schemeClr val="bg1"/>
          </a:solidFill>
          <a:effectLst/>
        </p:grpSpPr>
        <p:sp>
          <p:nvSpPr>
            <p:cNvPr id="31"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32"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33"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grpSp>
      <p:grpSp>
        <p:nvGrpSpPr>
          <p:cNvPr id="34" name="组合 33"/>
          <p:cNvGrpSpPr/>
          <p:nvPr/>
        </p:nvGrpSpPr>
        <p:grpSpPr>
          <a:xfrm>
            <a:off x="7492559" y="5297055"/>
            <a:ext cx="334312" cy="332704"/>
            <a:chOff x="-136302" y="1682102"/>
            <a:chExt cx="660401" cy="657225"/>
          </a:xfrm>
          <a:solidFill>
            <a:schemeClr val="bg1"/>
          </a:solidFill>
          <a:effectLst/>
        </p:grpSpPr>
        <p:sp>
          <p:nvSpPr>
            <p:cNvPr id="35"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36"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grpSp>
      <p:sp>
        <p:nvSpPr>
          <p:cNvPr id="37" name="文本框 36"/>
          <p:cNvSpPr txBox="1"/>
          <p:nvPr/>
        </p:nvSpPr>
        <p:spPr>
          <a:xfrm>
            <a:off x="8233383" y="1853804"/>
            <a:ext cx="3752292" cy="623953"/>
          </a:xfrm>
          <a:prstGeom prst="rect">
            <a:avLst/>
          </a:prstGeom>
          <a:noFill/>
          <a:effectLst/>
        </p:spPr>
        <p:txBody>
          <a:bodyPr wrap="square" rtlCol="0">
            <a:spAutoFit/>
          </a:bodyPr>
          <a:lstStyle/>
          <a:p>
            <a:pPr>
              <a:lnSpc>
                <a:spcPct val="130000"/>
              </a:lnSpc>
            </a:pPr>
            <a:r>
              <a:rPr lang="en-US" altLang="zh-CN" sz="14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华文细黑" panose="02010600040101010101" pitchFamily="2" charset="-122"/>
              <a:ea typeface="华文细黑" panose="02010600040101010101" pitchFamily="2" charset="-122"/>
            </a:endParaRPr>
          </a:p>
        </p:txBody>
      </p:sp>
      <p:sp>
        <p:nvSpPr>
          <p:cNvPr id="38" name="文本框 37"/>
          <p:cNvSpPr txBox="1"/>
          <p:nvPr/>
        </p:nvSpPr>
        <p:spPr>
          <a:xfrm>
            <a:off x="8233383" y="2931733"/>
            <a:ext cx="3330261" cy="623953"/>
          </a:xfrm>
          <a:prstGeom prst="rect">
            <a:avLst/>
          </a:prstGeom>
          <a:noFill/>
          <a:effectLst/>
        </p:spPr>
        <p:txBody>
          <a:bodyPr wrap="square" rtlCol="0">
            <a:spAutoFit/>
          </a:bodyPr>
          <a:lstStyle/>
          <a:p>
            <a:pPr>
              <a:lnSpc>
                <a:spcPct val="130000"/>
              </a:lnSpc>
            </a:pPr>
            <a:r>
              <a:rPr lang="en-US" altLang="zh-CN" sz="14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华文细黑" panose="02010600040101010101" pitchFamily="2" charset="-122"/>
              <a:ea typeface="华文细黑" panose="02010600040101010101" pitchFamily="2" charset="-122"/>
            </a:endParaRPr>
          </a:p>
        </p:txBody>
      </p:sp>
      <p:sp>
        <p:nvSpPr>
          <p:cNvPr id="41" name="文本框 40"/>
          <p:cNvSpPr txBox="1"/>
          <p:nvPr/>
        </p:nvSpPr>
        <p:spPr>
          <a:xfrm>
            <a:off x="8289943" y="4066552"/>
            <a:ext cx="3752292" cy="623953"/>
          </a:xfrm>
          <a:prstGeom prst="rect">
            <a:avLst/>
          </a:prstGeom>
          <a:noFill/>
          <a:effectLst/>
        </p:spPr>
        <p:txBody>
          <a:bodyPr wrap="square" rtlCol="0">
            <a:spAutoFit/>
          </a:bodyPr>
          <a:lstStyle/>
          <a:p>
            <a:pPr>
              <a:lnSpc>
                <a:spcPct val="130000"/>
              </a:lnSpc>
            </a:pPr>
            <a:r>
              <a:rPr lang="en-US" altLang="zh-CN" sz="14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华文细黑" panose="02010600040101010101" pitchFamily="2" charset="-122"/>
              <a:ea typeface="华文细黑" panose="02010600040101010101" pitchFamily="2" charset="-122"/>
            </a:endParaRPr>
          </a:p>
        </p:txBody>
      </p:sp>
      <p:sp>
        <p:nvSpPr>
          <p:cNvPr id="42" name="文本框 41"/>
          <p:cNvSpPr txBox="1"/>
          <p:nvPr/>
        </p:nvSpPr>
        <p:spPr>
          <a:xfrm>
            <a:off x="8289944" y="5144482"/>
            <a:ext cx="3330261" cy="623953"/>
          </a:xfrm>
          <a:prstGeom prst="rect">
            <a:avLst/>
          </a:prstGeom>
          <a:noFill/>
          <a:effectLst/>
        </p:spPr>
        <p:txBody>
          <a:bodyPr wrap="square" rtlCol="0">
            <a:spAutoFit/>
          </a:bodyPr>
          <a:lstStyle/>
          <a:p>
            <a:pPr>
              <a:lnSpc>
                <a:spcPct val="130000"/>
              </a:lnSpc>
            </a:pPr>
            <a:r>
              <a:rPr lang="en-US" altLang="zh-CN" sz="14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华文细黑" panose="02010600040101010101" pitchFamily="2" charset="-122"/>
              <a:ea typeface="华文细黑" panose="02010600040101010101" pitchFamily="2" charset="-122"/>
            </a:endParaRPr>
          </a:p>
        </p:txBody>
      </p:sp>
      <p:grpSp>
        <p:nvGrpSpPr>
          <p:cNvPr id="39" name="组合 38"/>
          <p:cNvGrpSpPr/>
          <p:nvPr/>
        </p:nvGrpSpPr>
        <p:grpSpPr>
          <a:xfrm>
            <a:off x="0" y="511261"/>
            <a:ext cx="3556831" cy="461665"/>
            <a:chOff x="0" y="511261"/>
            <a:chExt cx="3556831" cy="461665"/>
          </a:xfrm>
        </p:grpSpPr>
        <p:sp>
          <p:nvSpPr>
            <p:cNvPr id="40" name="矩形 39"/>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矩形 44"/>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050849" y="2926487"/>
            <a:ext cx="5740251" cy="3644480"/>
            <a:chOff x="3175149" y="2707525"/>
            <a:chExt cx="6326325" cy="4016577"/>
          </a:xfrm>
        </p:grpSpPr>
        <p:sp>
          <p:nvSpPr>
            <p:cNvPr id="191" name="Freeform 10"/>
            <p:cNvSpPr/>
            <p:nvPr/>
          </p:nvSpPr>
          <p:spPr bwMode="auto">
            <a:xfrm>
              <a:off x="3257837" y="3737682"/>
              <a:ext cx="6243637" cy="2986420"/>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chemeClr val="tx1">
                <a:alpha val="11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nvGrpSpPr>
            <p:cNvPr id="192" name="Group 148"/>
            <p:cNvGrpSpPr/>
            <p:nvPr/>
          </p:nvGrpSpPr>
          <p:grpSpPr>
            <a:xfrm>
              <a:off x="3175149" y="2707525"/>
              <a:ext cx="6243637" cy="3259761"/>
              <a:chOff x="2830788" y="3349604"/>
              <a:chExt cx="6243637" cy="3259761"/>
            </a:xfrm>
          </p:grpSpPr>
          <p:sp>
            <p:nvSpPr>
              <p:cNvPr id="193" name="Freeform 7"/>
              <p:cNvSpPr/>
              <p:nvPr/>
            </p:nvSpPr>
            <p:spPr bwMode="auto">
              <a:xfrm>
                <a:off x="2867657" y="3624217"/>
                <a:ext cx="6173712" cy="2985148"/>
              </a:xfrm>
              <a:custGeom>
                <a:avLst/>
                <a:gdLst>
                  <a:gd name="T0" fmla="*/ 3030 w 3032"/>
                  <a:gd name="T1" fmla="*/ 502 h 1465"/>
                  <a:gd name="T2" fmla="*/ 3031 w 3032"/>
                  <a:gd name="T3" fmla="*/ 502 h 1465"/>
                  <a:gd name="T4" fmla="*/ 3031 w 3032"/>
                  <a:gd name="T5" fmla="*/ 366 h 1465"/>
                  <a:gd name="T6" fmla="*/ 2860 w 3032"/>
                  <a:gd name="T7" fmla="*/ 366 h 1465"/>
                  <a:gd name="T8" fmla="*/ 2860 w 3032"/>
                  <a:gd name="T9" fmla="*/ 388 h 1465"/>
                  <a:gd name="T10" fmla="*/ 2119 w 3032"/>
                  <a:gd name="T11" fmla="*/ 33 h 1465"/>
                  <a:gd name="T12" fmla="*/ 1866 w 3032"/>
                  <a:gd name="T13" fmla="*/ 33 h 1465"/>
                  <a:gd name="T14" fmla="*/ 170 w 3032"/>
                  <a:gd name="T15" fmla="*/ 844 h 1465"/>
                  <a:gd name="T16" fmla="*/ 170 w 3032"/>
                  <a:gd name="T17" fmla="*/ 824 h 1465"/>
                  <a:gd name="T18" fmla="*/ 0 w 3032"/>
                  <a:gd name="T19" fmla="*/ 824 h 1465"/>
                  <a:gd name="T20" fmla="*/ 0 w 3032"/>
                  <a:gd name="T21" fmla="*/ 961 h 1465"/>
                  <a:gd name="T22" fmla="*/ 52 w 3032"/>
                  <a:gd name="T23" fmla="*/ 1021 h 1465"/>
                  <a:gd name="T24" fmla="*/ 911 w 3032"/>
                  <a:gd name="T25" fmla="*/ 1432 h 1465"/>
                  <a:gd name="T26" fmla="*/ 1164 w 3032"/>
                  <a:gd name="T27" fmla="*/ 1432 h 1465"/>
                  <a:gd name="T28" fmla="*/ 2978 w 3032"/>
                  <a:gd name="T29" fmla="*/ 565 h 1465"/>
                  <a:gd name="T30" fmla="*/ 3030 w 3032"/>
                  <a:gd name="T31" fmla="*/ 502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2" h="1465">
                    <a:moveTo>
                      <a:pt x="3030" y="502"/>
                    </a:moveTo>
                    <a:cubicBezTo>
                      <a:pt x="3031" y="502"/>
                      <a:pt x="3031" y="502"/>
                      <a:pt x="3031" y="502"/>
                    </a:cubicBezTo>
                    <a:cubicBezTo>
                      <a:pt x="3031" y="366"/>
                      <a:pt x="3031" y="366"/>
                      <a:pt x="3031" y="366"/>
                    </a:cubicBezTo>
                    <a:cubicBezTo>
                      <a:pt x="2860" y="366"/>
                      <a:pt x="2860" y="366"/>
                      <a:pt x="2860" y="366"/>
                    </a:cubicBezTo>
                    <a:cubicBezTo>
                      <a:pt x="2860" y="388"/>
                      <a:pt x="2860" y="388"/>
                      <a:pt x="2860" y="388"/>
                    </a:cubicBezTo>
                    <a:cubicBezTo>
                      <a:pt x="2119" y="33"/>
                      <a:pt x="2119" y="33"/>
                      <a:pt x="2119" y="33"/>
                    </a:cubicBezTo>
                    <a:cubicBezTo>
                      <a:pt x="2049" y="0"/>
                      <a:pt x="1936" y="0"/>
                      <a:pt x="1866" y="33"/>
                    </a:cubicBezTo>
                    <a:cubicBezTo>
                      <a:pt x="170" y="844"/>
                      <a:pt x="170" y="844"/>
                      <a:pt x="170" y="844"/>
                    </a:cubicBezTo>
                    <a:cubicBezTo>
                      <a:pt x="170" y="824"/>
                      <a:pt x="170" y="824"/>
                      <a:pt x="170" y="824"/>
                    </a:cubicBezTo>
                    <a:cubicBezTo>
                      <a:pt x="0" y="824"/>
                      <a:pt x="0" y="824"/>
                      <a:pt x="0" y="824"/>
                    </a:cubicBezTo>
                    <a:cubicBezTo>
                      <a:pt x="0" y="961"/>
                      <a:pt x="0" y="961"/>
                      <a:pt x="0" y="961"/>
                    </a:cubicBezTo>
                    <a:cubicBezTo>
                      <a:pt x="0" y="983"/>
                      <a:pt x="17" y="1005"/>
                      <a:pt x="52" y="1021"/>
                    </a:cubicBezTo>
                    <a:cubicBezTo>
                      <a:pt x="911" y="1432"/>
                      <a:pt x="911" y="1432"/>
                      <a:pt x="911" y="1432"/>
                    </a:cubicBezTo>
                    <a:cubicBezTo>
                      <a:pt x="981" y="1465"/>
                      <a:pt x="1095" y="1465"/>
                      <a:pt x="1164" y="1432"/>
                    </a:cubicBezTo>
                    <a:cubicBezTo>
                      <a:pt x="2978" y="565"/>
                      <a:pt x="2978" y="565"/>
                      <a:pt x="2978" y="565"/>
                    </a:cubicBezTo>
                    <a:cubicBezTo>
                      <a:pt x="3014" y="548"/>
                      <a:pt x="3032" y="525"/>
                      <a:pt x="3030" y="502"/>
                    </a:cubicBezTo>
                  </a:path>
                </a:pathLst>
              </a:custGeom>
              <a:solidFill>
                <a:schemeClr val="tx2">
                  <a:lumMod val="20000"/>
                  <a:lumOff val="80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4" name="Freeform 8"/>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5" name="Freeform 9"/>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path>
                </a:pathLst>
              </a:custGeom>
              <a:no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6" name="Freeform 10"/>
              <p:cNvSpPr/>
              <p:nvPr/>
            </p:nvSpPr>
            <p:spPr bwMode="auto">
              <a:xfrm>
                <a:off x="2830788" y="3349604"/>
                <a:ext cx="6243637" cy="2986420"/>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chemeClr val="bg1">
                  <a:lumMod val="95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7" name="Freeform 11"/>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8" name="Freeform 12"/>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path>
                </a:pathLst>
              </a:custGeom>
              <a:no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9" name="Freeform 14"/>
              <p:cNvSpPr/>
              <p:nvPr/>
            </p:nvSpPr>
            <p:spPr bwMode="auto">
              <a:xfrm>
                <a:off x="3461381" y="5761370"/>
                <a:ext cx="794599" cy="465317"/>
              </a:xfrm>
              <a:custGeom>
                <a:avLst/>
                <a:gdLst>
                  <a:gd name="T0" fmla="*/ 0 w 390"/>
                  <a:gd name="T1" fmla="*/ 21 h 228"/>
                  <a:gd name="T2" fmla="*/ 40 w 390"/>
                  <a:gd name="T3" fmla="*/ 69 h 228"/>
                  <a:gd name="T4" fmla="*/ 350 w 390"/>
                  <a:gd name="T5" fmla="*/ 218 h 228"/>
                  <a:gd name="T6" fmla="*/ 390 w 390"/>
                  <a:gd name="T7" fmla="*/ 207 h 228"/>
                  <a:gd name="T8" fmla="*/ 350 w 390"/>
                  <a:gd name="T9" fmla="*/ 159 h 228"/>
                  <a:gd name="T10" fmla="*/ 40 w 390"/>
                  <a:gd name="T11" fmla="*/ 10 h 228"/>
                  <a:gd name="T12" fmla="*/ 0 w 390"/>
                  <a:gd name="T13" fmla="*/ 21 h 228"/>
                </a:gdLst>
                <a:ahLst/>
                <a:cxnLst>
                  <a:cxn ang="0">
                    <a:pos x="T0" y="T1"/>
                  </a:cxn>
                  <a:cxn ang="0">
                    <a:pos x="T2" y="T3"/>
                  </a:cxn>
                  <a:cxn ang="0">
                    <a:pos x="T4" y="T5"/>
                  </a:cxn>
                  <a:cxn ang="0">
                    <a:pos x="T6" y="T7"/>
                  </a:cxn>
                  <a:cxn ang="0">
                    <a:pos x="T8" y="T9"/>
                  </a:cxn>
                  <a:cxn ang="0">
                    <a:pos x="T10" y="T11"/>
                  </a:cxn>
                  <a:cxn ang="0">
                    <a:pos x="T12" y="T13"/>
                  </a:cxn>
                </a:cxnLst>
                <a:rect l="0" t="0" r="r" b="b"/>
                <a:pathLst>
                  <a:path w="390" h="228">
                    <a:moveTo>
                      <a:pt x="0" y="21"/>
                    </a:moveTo>
                    <a:cubicBezTo>
                      <a:pt x="0" y="37"/>
                      <a:pt x="18" y="59"/>
                      <a:pt x="40" y="69"/>
                    </a:cubicBezTo>
                    <a:cubicBezTo>
                      <a:pt x="350" y="218"/>
                      <a:pt x="350" y="218"/>
                      <a:pt x="350" y="218"/>
                    </a:cubicBezTo>
                    <a:cubicBezTo>
                      <a:pt x="372" y="228"/>
                      <a:pt x="390" y="223"/>
                      <a:pt x="390" y="207"/>
                    </a:cubicBezTo>
                    <a:cubicBezTo>
                      <a:pt x="390" y="191"/>
                      <a:pt x="372" y="169"/>
                      <a:pt x="350" y="159"/>
                    </a:cubicBezTo>
                    <a:cubicBezTo>
                      <a:pt x="40" y="10"/>
                      <a:pt x="40" y="10"/>
                      <a:pt x="40" y="10"/>
                    </a:cubicBezTo>
                    <a:cubicBezTo>
                      <a:pt x="18" y="0"/>
                      <a:pt x="0" y="5"/>
                      <a:pt x="0" y="2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grpSp>
      <p:sp>
        <p:nvSpPr>
          <p:cNvPr id="202" name="Oval 146"/>
          <p:cNvSpPr/>
          <p:nvPr/>
        </p:nvSpPr>
        <p:spPr>
          <a:xfrm>
            <a:off x="3951210" y="2541045"/>
            <a:ext cx="1002415" cy="1002415"/>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bg1"/>
              </a:solidFill>
              <a:latin typeface="华文细黑" panose="02010600040101010101" pitchFamily="2" charset="-122"/>
              <a:ea typeface="华文细黑" panose="02010600040101010101" pitchFamily="2" charset="-122"/>
            </a:endParaRPr>
          </a:p>
        </p:txBody>
      </p:sp>
      <p:grpSp>
        <p:nvGrpSpPr>
          <p:cNvPr id="203" name="Group 54"/>
          <p:cNvGrpSpPr/>
          <p:nvPr/>
        </p:nvGrpSpPr>
        <p:grpSpPr>
          <a:xfrm rot="18900000">
            <a:off x="4299442" y="2889821"/>
            <a:ext cx="305952" cy="304864"/>
            <a:chOff x="-15875" y="-1587"/>
            <a:chExt cx="4014788" cy="4000501"/>
          </a:xfrm>
          <a:solidFill>
            <a:srgbClr val="12192D"/>
          </a:solidFill>
        </p:grpSpPr>
        <p:sp>
          <p:nvSpPr>
            <p:cNvPr id="204"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5"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6"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7"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8" name="Oval 9"/>
            <p:cNvSpPr>
              <a:spLocks noChangeArrowheads="1"/>
            </p:cNvSpPr>
            <p:nvPr/>
          </p:nvSpPr>
          <p:spPr bwMode="auto">
            <a:xfrm>
              <a:off x="1500188" y="2751138"/>
              <a:ext cx="250825" cy="247650"/>
            </a:xfrm>
            <a:prstGeom prst="ellipse">
              <a:avLst/>
            </a:pr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9" name="Oval 10"/>
            <p:cNvSpPr>
              <a:spLocks noChangeArrowheads="1"/>
            </p:cNvSpPr>
            <p:nvPr/>
          </p:nvSpPr>
          <p:spPr bwMode="auto">
            <a:xfrm>
              <a:off x="3498850" y="874713"/>
              <a:ext cx="252413" cy="247650"/>
            </a:xfrm>
            <a:prstGeom prst="ellipse">
              <a:avLst/>
            </a:pr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sp>
        <p:nvSpPr>
          <p:cNvPr id="211" name="Oval 148"/>
          <p:cNvSpPr/>
          <p:nvPr/>
        </p:nvSpPr>
        <p:spPr>
          <a:xfrm>
            <a:off x="4790134" y="3443089"/>
            <a:ext cx="951001" cy="951001"/>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bg1"/>
              </a:solidFill>
              <a:latin typeface="华文细黑" panose="02010600040101010101" pitchFamily="2" charset="-122"/>
              <a:ea typeface="华文细黑" panose="02010600040101010101" pitchFamily="2" charset="-122"/>
            </a:endParaRPr>
          </a:p>
        </p:txBody>
      </p:sp>
      <p:grpSp>
        <p:nvGrpSpPr>
          <p:cNvPr id="212" name="Group 61"/>
          <p:cNvGrpSpPr/>
          <p:nvPr/>
        </p:nvGrpSpPr>
        <p:grpSpPr>
          <a:xfrm>
            <a:off x="5136389" y="3797042"/>
            <a:ext cx="258490" cy="243094"/>
            <a:chOff x="-1587" y="-3175"/>
            <a:chExt cx="506412" cy="476250"/>
          </a:xfrm>
          <a:solidFill>
            <a:srgbClr val="12192D"/>
          </a:solidFill>
        </p:grpSpPr>
        <p:sp>
          <p:nvSpPr>
            <p:cNvPr id="213" name="Oval 14"/>
            <p:cNvSpPr>
              <a:spLocks noChangeArrowheads="1"/>
            </p:cNvSpPr>
            <p:nvPr/>
          </p:nvSpPr>
          <p:spPr bwMode="auto">
            <a:xfrm>
              <a:off x="244475" y="257175"/>
              <a:ext cx="60325" cy="61913"/>
            </a:xfrm>
            <a:prstGeom prst="ellipse">
              <a:avLst/>
            </a:pr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14"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sp>
        <p:nvSpPr>
          <p:cNvPr id="216" name="Oval 147"/>
          <p:cNvSpPr/>
          <p:nvPr/>
        </p:nvSpPr>
        <p:spPr>
          <a:xfrm>
            <a:off x="5133449" y="1993323"/>
            <a:ext cx="1364400" cy="1364400"/>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bg1"/>
              </a:solidFill>
              <a:latin typeface="华文细黑" panose="02010600040101010101" pitchFamily="2" charset="-122"/>
              <a:ea typeface="华文细黑" panose="02010600040101010101" pitchFamily="2" charset="-122"/>
            </a:endParaRPr>
          </a:p>
        </p:txBody>
      </p:sp>
      <p:grpSp>
        <p:nvGrpSpPr>
          <p:cNvPr id="217" name="Group 64"/>
          <p:cNvGrpSpPr/>
          <p:nvPr/>
        </p:nvGrpSpPr>
        <p:grpSpPr>
          <a:xfrm>
            <a:off x="5611355" y="2471141"/>
            <a:ext cx="408587" cy="408763"/>
            <a:chOff x="-1587" y="-3175"/>
            <a:chExt cx="3670300" cy="3671888"/>
          </a:xfrm>
          <a:solidFill>
            <a:srgbClr val="12192D"/>
          </a:solidFill>
        </p:grpSpPr>
        <p:sp>
          <p:nvSpPr>
            <p:cNvPr id="218"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19"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sp>
        <p:nvSpPr>
          <p:cNvPr id="221" name="Oval 149"/>
          <p:cNvSpPr/>
          <p:nvPr/>
        </p:nvSpPr>
        <p:spPr>
          <a:xfrm>
            <a:off x="5950093" y="3317768"/>
            <a:ext cx="1197617" cy="1197617"/>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bg1"/>
              </a:solidFill>
              <a:latin typeface="华文细黑" panose="02010600040101010101" pitchFamily="2" charset="-122"/>
              <a:ea typeface="华文细黑" panose="02010600040101010101" pitchFamily="2" charset="-122"/>
            </a:endParaRPr>
          </a:p>
        </p:txBody>
      </p:sp>
      <p:grpSp>
        <p:nvGrpSpPr>
          <p:cNvPr id="222" name="Group 67"/>
          <p:cNvGrpSpPr/>
          <p:nvPr/>
        </p:nvGrpSpPr>
        <p:grpSpPr>
          <a:xfrm>
            <a:off x="6406606" y="3753802"/>
            <a:ext cx="284591" cy="325547"/>
            <a:chOff x="-1587" y="3175"/>
            <a:chExt cx="430212" cy="492125"/>
          </a:xfrm>
          <a:solidFill>
            <a:srgbClr val="12192D"/>
          </a:solidFill>
        </p:grpSpPr>
        <p:sp>
          <p:nvSpPr>
            <p:cNvPr id="223"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24"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25"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26"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sp>
        <p:nvSpPr>
          <p:cNvPr id="227" name="矩形 226"/>
          <p:cNvSpPr/>
          <p:nvPr/>
        </p:nvSpPr>
        <p:spPr>
          <a:xfrm>
            <a:off x="1628759" y="2365118"/>
            <a:ext cx="1942928" cy="933332"/>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228" name="矩形 227"/>
          <p:cNvSpPr/>
          <p:nvPr/>
        </p:nvSpPr>
        <p:spPr>
          <a:xfrm>
            <a:off x="1628760" y="2039398"/>
            <a:ext cx="1889035" cy="338554"/>
          </a:xfrm>
          <a:prstGeom prst="rect">
            <a:avLst/>
          </a:prstGeom>
        </p:spPr>
        <p:txBody>
          <a:bodyPr wrap="square">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KEY WORDS</a:t>
            </a:r>
            <a:endParaRPr lang="zh-CN" altLang="en-US" sz="1600" b="1" dirty="0">
              <a:solidFill>
                <a:schemeClr val="bg1"/>
              </a:solidFill>
              <a:latin typeface="华文细黑" panose="02010600040101010101" pitchFamily="2" charset="-122"/>
              <a:ea typeface="华文细黑" panose="02010600040101010101" pitchFamily="2" charset="-122"/>
            </a:endParaRPr>
          </a:p>
        </p:txBody>
      </p:sp>
      <p:sp>
        <p:nvSpPr>
          <p:cNvPr id="229" name="矩形 228"/>
          <p:cNvSpPr/>
          <p:nvPr/>
        </p:nvSpPr>
        <p:spPr>
          <a:xfrm>
            <a:off x="997596" y="3882850"/>
            <a:ext cx="1973961" cy="933332"/>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230" name="矩形 229"/>
          <p:cNvSpPr/>
          <p:nvPr/>
        </p:nvSpPr>
        <p:spPr>
          <a:xfrm>
            <a:off x="997596" y="3557130"/>
            <a:ext cx="1889035" cy="338554"/>
          </a:xfrm>
          <a:prstGeom prst="rect">
            <a:avLst/>
          </a:prstGeom>
        </p:spPr>
        <p:txBody>
          <a:bodyPr wrap="square">
            <a:spAutoFit/>
          </a:bodyPr>
          <a:lstStyle/>
          <a:p>
            <a:r>
              <a:rPr lang="en-US" altLang="zh-CN" sz="1600" b="1">
                <a:solidFill>
                  <a:schemeClr val="bg1"/>
                </a:solidFill>
                <a:latin typeface="华文细黑" panose="02010600040101010101" pitchFamily="2" charset="-122"/>
                <a:ea typeface="华文细黑" panose="02010600040101010101" pitchFamily="2" charset="-122"/>
              </a:rPr>
              <a:t>KEY WORDS</a:t>
            </a:r>
            <a:endParaRPr lang="zh-CN" altLang="en-US" sz="1600" b="1">
              <a:solidFill>
                <a:schemeClr val="bg1"/>
              </a:solidFill>
              <a:latin typeface="华文细黑" panose="02010600040101010101" pitchFamily="2" charset="-122"/>
              <a:ea typeface="华文细黑" panose="02010600040101010101" pitchFamily="2" charset="-122"/>
            </a:endParaRPr>
          </a:p>
        </p:txBody>
      </p:sp>
      <p:cxnSp>
        <p:nvCxnSpPr>
          <p:cNvPr id="231" name="Straight Connector 176"/>
          <p:cNvCxnSpPr/>
          <p:nvPr/>
        </p:nvCxnSpPr>
        <p:spPr>
          <a:xfrm flipH="1">
            <a:off x="2887841" y="3908575"/>
            <a:ext cx="1504483" cy="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76"/>
          <p:cNvCxnSpPr/>
          <p:nvPr/>
        </p:nvCxnSpPr>
        <p:spPr>
          <a:xfrm flipH="1">
            <a:off x="3628630" y="2541044"/>
            <a:ext cx="322581" cy="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5" name="Straight Connector 176"/>
          <p:cNvCxnSpPr/>
          <p:nvPr/>
        </p:nvCxnSpPr>
        <p:spPr>
          <a:xfrm>
            <a:off x="6652723" y="2541044"/>
            <a:ext cx="618861" cy="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38" name="矩形 237"/>
          <p:cNvSpPr/>
          <p:nvPr/>
        </p:nvSpPr>
        <p:spPr>
          <a:xfrm>
            <a:off x="7172423" y="2099041"/>
            <a:ext cx="2226588" cy="723083"/>
          </a:xfrm>
          <a:prstGeom prst="rect">
            <a:avLst/>
          </a:prstGeom>
        </p:spPr>
        <p:txBody>
          <a:bodyPr wrap="square">
            <a:spAutoFit/>
          </a:bodyPr>
          <a:lstStyle/>
          <a:p>
            <a:pPr algn="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239" name="矩形 238"/>
          <p:cNvSpPr/>
          <p:nvPr/>
        </p:nvSpPr>
        <p:spPr>
          <a:xfrm>
            <a:off x="7485261" y="1785678"/>
            <a:ext cx="1889035" cy="338554"/>
          </a:xfrm>
          <a:prstGeom prst="rect">
            <a:avLst/>
          </a:prstGeom>
        </p:spPr>
        <p:txBody>
          <a:bodyPr wrap="square">
            <a:spAutoFit/>
          </a:bodyPr>
          <a:lstStyle/>
          <a:p>
            <a:pPr algn="r"/>
            <a:r>
              <a:rPr lang="en-US" altLang="zh-CN" sz="1600" b="1">
                <a:solidFill>
                  <a:schemeClr val="bg1"/>
                </a:solidFill>
                <a:latin typeface="华文细黑" panose="02010600040101010101" pitchFamily="2" charset="-122"/>
                <a:ea typeface="华文细黑" panose="02010600040101010101" pitchFamily="2" charset="-122"/>
              </a:rPr>
              <a:t>KEY WORDS</a:t>
            </a:r>
            <a:endParaRPr lang="zh-CN" altLang="en-US" sz="1600" b="1">
              <a:solidFill>
                <a:schemeClr val="bg1"/>
              </a:solidFill>
              <a:latin typeface="华文细黑" panose="02010600040101010101" pitchFamily="2" charset="-122"/>
              <a:ea typeface="华文细黑" panose="02010600040101010101" pitchFamily="2" charset="-122"/>
            </a:endParaRPr>
          </a:p>
        </p:txBody>
      </p:sp>
      <p:sp>
        <p:nvSpPr>
          <p:cNvPr id="241" name="矩形 240"/>
          <p:cNvSpPr/>
          <p:nvPr/>
        </p:nvSpPr>
        <p:spPr>
          <a:xfrm>
            <a:off x="8970931" y="3697833"/>
            <a:ext cx="2238671" cy="723083"/>
          </a:xfrm>
          <a:prstGeom prst="rect">
            <a:avLst/>
          </a:prstGeom>
        </p:spPr>
        <p:txBody>
          <a:bodyPr wrap="square">
            <a:spAutoFit/>
          </a:bodyPr>
          <a:lstStyle/>
          <a:p>
            <a:pPr algn="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242" name="矩形 241"/>
          <p:cNvSpPr/>
          <p:nvPr/>
        </p:nvSpPr>
        <p:spPr>
          <a:xfrm>
            <a:off x="9291319" y="3384470"/>
            <a:ext cx="1889035" cy="338554"/>
          </a:xfrm>
          <a:prstGeom prst="rect">
            <a:avLst/>
          </a:prstGeom>
        </p:spPr>
        <p:txBody>
          <a:bodyPr wrap="square">
            <a:spAutoFit/>
          </a:bodyPr>
          <a:lstStyle/>
          <a:p>
            <a:pPr algn="r"/>
            <a:r>
              <a:rPr lang="en-US" altLang="zh-CN" sz="1600" b="1" dirty="0">
                <a:solidFill>
                  <a:schemeClr val="bg1"/>
                </a:solidFill>
                <a:latin typeface="华文细黑" panose="02010600040101010101" pitchFamily="2" charset="-122"/>
                <a:ea typeface="华文细黑" panose="02010600040101010101" pitchFamily="2" charset="-122"/>
              </a:rPr>
              <a:t>KEY WORDS</a:t>
            </a:r>
            <a:endParaRPr lang="zh-CN" altLang="en-US" sz="1600" b="1" dirty="0">
              <a:solidFill>
                <a:schemeClr val="bg1"/>
              </a:solidFill>
              <a:latin typeface="华文细黑" panose="02010600040101010101" pitchFamily="2" charset="-122"/>
              <a:ea typeface="华文细黑" panose="02010600040101010101" pitchFamily="2" charset="-122"/>
            </a:endParaRPr>
          </a:p>
        </p:txBody>
      </p:sp>
      <p:cxnSp>
        <p:nvCxnSpPr>
          <p:cNvPr id="243" name="Straight Connector 176"/>
          <p:cNvCxnSpPr/>
          <p:nvPr/>
        </p:nvCxnSpPr>
        <p:spPr>
          <a:xfrm>
            <a:off x="7395490" y="3868235"/>
            <a:ext cx="1610764" cy="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0" y="511261"/>
            <a:ext cx="3556831" cy="461665"/>
            <a:chOff x="0" y="511261"/>
            <a:chExt cx="3556831" cy="461665"/>
          </a:xfrm>
        </p:grpSpPr>
        <p:sp>
          <p:nvSpPr>
            <p:cNvPr id="48" name="矩形 47"/>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矩形 50"/>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31"/>
                                        </p:tgtEl>
                                        <p:attrNameLst>
                                          <p:attrName>style.visibility</p:attrName>
                                        </p:attrNameLst>
                                      </p:cBhvr>
                                      <p:to>
                                        <p:strVal val="visible"/>
                                      </p:to>
                                    </p:set>
                                    <p:animEffect transition="in" filter="wipe(right)">
                                      <p:cBhvr>
                                        <p:cTn id="7" dur="500"/>
                                        <p:tgtEl>
                                          <p:spTgt spid="23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33"/>
                                        </p:tgtEl>
                                        <p:attrNameLst>
                                          <p:attrName>style.visibility</p:attrName>
                                        </p:attrNameLst>
                                      </p:cBhvr>
                                      <p:to>
                                        <p:strVal val="visible"/>
                                      </p:to>
                                    </p:set>
                                    <p:animEffect transition="in" filter="wipe(right)">
                                      <p:cBhvr>
                                        <p:cTn id="11" dur="500"/>
                                        <p:tgtEl>
                                          <p:spTgt spid="23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35"/>
                                        </p:tgtEl>
                                        <p:attrNameLst>
                                          <p:attrName>style.visibility</p:attrName>
                                        </p:attrNameLst>
                                      </p:cBhvr>
                                      <p:to>
                                        <p:strVal val="visible"/>
                                      </p:to>
                                    </p:set>
                                    <p:animEffect transition="in" filter="wipe(right)">
                                      <p:cBhvr>
                                        <p:cTn id="15" dur="500"/>
                                        <p:tgtEl>
                                          <p:spTgt spid="23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43"/>
                                        </p:tgtEl>
                                        <p:attrNameLst>
                                          <p:attrName>style.visibility</p:attrName>
                                        </p:attrNameLst>
                                      </p:cBhvr>
                                      <p:to>
                                        <p:strVal val="visible"/>
                                      </p:to>
                                    </p:set>
                                    <p:animEffect transition="in" filter="wipe(right)">
                                      <p:cBhvr>
                                        <p:cTn id="19"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4000" b="-4000"/>
          </a:stretch>
        </a:blipFill>
        <a:effectLst/>
      </p:bgPr>
    </p:bg>
    <p:spTree>
      <p:nvGrpSpPr>
        <p:cNvPr id="1" name=""/>
        <p:cNvGrpSpPr/>
        <p:nvPr/>
      </p:nvGrpSpPr>
      <p:grpSpPr>
        <a:xfrm>
          <a:off x="0" y="0"/>
          <a:ext cx="0" cy="0"/>
          <a:chOff x="0" y="0"/>
          <a:chExt cx="0" cy="0"/>
        </a:xfrm>
      </p:grpSpPr>
      <p:sp>
        <p:nvSpPr>
          <p:cNvPr id="10" name="矩形 9"/>
          <p:cNvSpPr/>
          <p:nvPr/>
        </p:nvSpPr>
        <p:spPr>
          <a:xfrm>
            <a:off x="343384" y="1852263"/>
            <a:ext cx="2646878" cy="584775"/>
          </a:xfrm>
          <a:prstGeom prst="rect">
            <a:avLst/>
          </a:prstGeom>
        </p:spPr>
        <p:txBody>
          <a:bodyPr wrap="none">
            <a:spAutoFit/>
          </a:bodyPr>
          <a:lstStyle/>
          <a:p>
            <a:r>
              <a:rPr lang="en-US" altLang="zh-CN" sz="3200" dirty="0">
                <a:solidFill>
                  <a:prstClr val="white"/>
                </a:solidFill>
                <a:latin typeface="华文细黑" panose="02010600040101010101" pitchFamily="2" charset="-122"/>
                <a:ea typeface="华文细黑" panose="02010600040101010101" pitchFamily="2" charset="-122"/>
              </a:rPr>
              <a:t>【</a:t>
            </a:r>
            <a:r>
              <a:rPr lang="zh-CN" altLang="en-US" sz="3200" dirty="0">
                <a:solidFill>
                  <a:prstClr val="white"/>
                </a:solidFill>
                <a:latin typeface="华文细黑" panose="02010600040101010101" pitchFamily="2" charset="-122"/>
                <a:ea typeface="华文细黑" panose="02010600040101010101" pitchFamily="2" charset="-122"/>
              </a:rPr>
              <a:t>设计说明</a:t>
            </a:r>
            <a:r>
              <a:rPr lang="en-US" altLang="zh-CN" sz="3200" dirty="0">
                <a:solidFill>
                  <a:prstClr val="white"/>
                </a:solidFill>
                <a:latin typeface="华文细黑" panose="02010600040101010101" pitchFamily="2" charset="-122"/>
                <a:ea typeface="华文细黑" panose="02010600040101010101" pitchFamily="2" charset="-122"/>
              </a:rPr>
              <a:t>】</a:t>
            </a:r>
            <a:endParaRPr lang="zh-CN" altLang="en-US" sz="3200" dirty="0">
              <a:solidFill>
                <a:prstClr val="white"/>
              </a:solidFill>
              <a:latin typeface="华文细黑" panose="02010600040101010101" pitchFamily="2" charset="-122"/>
              <a:ea typeface="华文细黑" panose="02010600040101010101" pitchFamily="2" charset="-122"/>
            </a:endParaRPr>
          </a:p>
        </p:txBody>
      </p:sp>
      <p:sp>
        <p:nvSpPr>
          <p:cNvPr id="11" name="文本框 10"/>
          <p:cNvSpPr txBox="1"/>
          <p:nvPr/>
        </p:nvSpPr>
        <p:spPr>
          <a:xfrm>
            <a:off x="573203" y="2878385"/>
            <a:ext cx="6305268" cy="369332"/>
          </a:xfrm>
          <a:prstGeom prst="rect">
            <a:avLst/>
          </a:prstGeom>
          <a:noFill/>
        </p:spPr>
        <p:txBody>
          <a:bodyPr wrap="square" rtlCol="0">
            <a:spAutoFit/>
          </a:bodyPr>
          <a:lstStyle/>
          <a:p>
            <a:r>
              <a:rPr lang="zh-CN" altLang="en-US" dirty="0">
                <a:solidFill>
                  <a:prstClr val="white"/>
                </a:solidFill>
                <a:latin typeface="华文细黑" panose="02010600040101010101" pitchFamily="2" charset="-122"/>
                <a:ea typeface="华文细黑" panose="02010600040101010101" pitchFamily="2" charset="-122"/>
              </a:rPr>
              <a:t>感谢您购买本产品，本页将对该模版的设计进行补充说明：</a:t>
            </a:r>
            <a:endParaRPr lang="zh-CN" altLang="en-US" dirty="0">
              <a:solidFill>
                <a:prstClr val="white"/>
              </a:solidFill>
              <a:latin typeface="华文细黑" panose="02010600040101010101" pitchFamily="2" charset="-122"/>
              <a:ea typeface="华文细黑" panose="02010600040101010101" pitchFamily="2" charset="-122"/>
            </a:endParaRPr>
          </a:p>
        </p:txBody>
      </p:sp>
      <p:sp>
        <p:nvSpPr>
          <p:cNvPr id="12" name="文本框 11"/>
          <p:cNvSpPr txBox="1"/>
          <p:nvPr/>
        </p:nvSpPr>
        <p:spPr>
          <a:xfrm>
            <a:off x="573203" y="3639103"/>
            <a:ext cx="10522427" cy="646331"/>
          </a:xfrm>
          <a:prstGeom prst="rect">
            <a:avLst/>
          </a:prstGeom>
          <a:noFill/>
        </p:spPr>
        <p:txBody>
          <a:bodyPr wrap="square" rtlCol="0">
            <a:spAutoFit/>
          </a:bodyPr>
          <a:lstStyle/>
          <a:p>
            <a:r>
              <a:rPr lang="zh-CN" altLang="en-US" dirty="0">
                <a:solidFill>
                  <a:prstClr val="white"/>
                </a:solidFill>
                <a:latin typeface="华文细黑" panose="02010600040101010101" pitchFamily="2" charset="-122"/>
                <a:ea typeface="华文细黑" panose="02010600040101010101" pitchFamily="2" charset="-122"/>
              </a:rPr>
              <a:t>模版标题字体：</a:t>
            </a:r>
            <a:r>
              <a:rPr lang="en-US" altLang="zh-CN" dirty="0">
                <a:solidFill>
                  <a:prstClr val="white"/>
                </a:solidFill>
                <a:latin typeface="华文细黑" panose="02010600040101010101" pitchFamily="2" charset="-122"/>
                <a:ea typeface="华文细黑" panose="02010600040101010101" pitchFamily="2" charset="-122"/>
              </a:rPr>
              <a:t>IMPACT</a:t>
            </a:r>
            <a:r>
              <a:rPr lang="zh-CN" altLang="en-US" dirty="0">
                <a:solidFill>
                  <a:prstClr val="white"/>
                </a:solidFill>
                <a:latin typeface="华文细黑" panose="02010600040101010101" pitchFamily="2" charset="-122"/>
                <a:ea typeface="华文细黑" panose="02010600040101010101" pitchFamily="2" charset="-122"/>
              </a:rPr>
              <a:t>、</a:t>
            </a:r>
            <a:r>
              <a:rPr lang="zh-CN" altLang="en-US" dirty="0">
                <a:solidFill>
                  <a:prstClr val="white"/>
                </a:solidFill>
                <a:latin typeface="方正兰亭粗黑简体" panose="02000000000000000000" pitchFamily="2" charset="-122"/>
                <a:ea typeface="方正兰亭粗黑简体" panose="02000000000000000000" pitchFamily="2" charset="-122"/>
              </a:rPr>
              <a:t>方正兰亭粗黑简体</a:t>
            </a:r>
            <a:r>
              <a:rPr lang="zh-CN" altLang="en-US" dirty="0">
                <a:solidFill>
                  <a:prstClr val="white"/>
                </a:solidFill>
                <a:latin typeface="华文细黑" panose="02010600040101010101" pitchFamily="2" charset="-122"/>
                <a:ea typeface="华文细黑" panose="02010600040101010101" pitchFamily="2" charset="-122"/>
              </a:rPr>
              <a:t>、</a:t>
            </a:r>
            <a:r>
              <a:rPr lang="zh-CN" altLang="en-US" dirty="0">
                <a:solidFill>
                  <a:prstClr val="white"/>
                </a:solidFill>
                <a:latin typeface="造字工房悦黑演示版细体" pitchFamily="50" charset="-122"/>
                <a:ea typeface="造字工房悦黑演示版细体" pitchFamily="50" charset="-122"/>
              </a:rPr>
              <a:t>造字工坊悦黑纤细体</a:t>
            </a:r>
            <a:endParaRPr lang="en-US" altLang="zh-CN" dirty="0">
              <a:solidFill>
                <a:prstClr val="white"/>
              </a:solidFill>
              <a:latin typeface="造字工房悦黑演示版细体" pitchFamily="50" charset="-122"/>
              <a:ea typeface="造字工房悦黑演示版细体" pitchFamily="50" charset="-122"/>
            </a:endParaRPr>
          </a:p>
          <a:p>
            <a:r>
              <a:rPr lang="zh-CN" altLang="en-US" dirty="0">
                <a:solidFill>
                  <a:prstClr val="white"/>
                </a:solidFill>
                <a:latin typeface="华文细黑" panose="02010600040101010101" pitchFamily="2" charset="-122"/>
                <a:ea typeface="华文细黑" panose="02010600040101010101" pitchFamily="2" charset="-122"/>
              </a:rPr>
              <a:t>正文字体：华文细黑，字体下载后直接安装即可</a:t>
            </a:r>
            <a:endParaRPr lang="zh-CN" altLang="en-US" dirty="0">
              <a:solidFill>
                <a:prstClr val="white"/>
              </a:solidFill>
              <a:latin typeface="华文细黑" panose="02010600040101010101" pitchFamily="2" charset="-122"/>
              <a:ea typeface="华文细黑" panose="02010600040101010101" pitchFamily="2" charset="-122"/>
            </a:endParaRPr>
          </a:p>
        </p:txBody>
      </p:sp>
      <p:sp>
        <p:nvSpPr>
          <p:cNvPr id="13" name="文本框 12"/>
          <p:cNvSpPr txBox="1"/>
          <p:nvPr/>
        </p:nvSpPr>
        <p:spPr>
          <a:xfrm>
            <a:off x="586851" y="4603344"/>
            <a:ext cx="7369793" cy="369332"/>
          </a:xfrm>
          <a:prstGeom prst="rect">
            <a:avLst/>
          </a:prstGeom>
          <a:noFill/>
        </p:spPr>
        <p:txBody>
          <a:bodyPr wrap="square" rtlCol="0">
            <a:spAutoFit/>
          </a:bodyPr>
          <a:lstStyle/>
          <a:p>
            <a:r>
              <a:rPr lang="zh-CN" altLang="en-US" dirty="0" smtClean="0">
                <a:solidFill>
                  <a:prstClr val="white"/>
                </a:solidFill>
                <a:latin typeface="华文细黑" panose="02010600040101010101" pitchFamily="2" charset="-122"/>
                <a:ea typeface="华文细黑" panose="02010600040101010101" pitchFamily="2" charset="-122"/>
              </a:rPr>
              <a:t>蓝素材感谢</a:t>
            </a:r>
            <a:r>
              <a:rPr lang="zh-CN" altLang="en-US" dirty="0">
                <a:solidFill>
                  <a:prstClr val="white"/>
                </a:solidFill>
                <a:latin typeface="华文细黑" panose="02010600040101010101" pitchFamily="2" charset="-122"/>
                <a:ea typeface="华文细黑" panose="02010600040101010101" pitchFamily="2" charset="-122"/>
              </a:rPr>
              <a:t>您的支持，祝您新年快乐，万事如意！</a:t>
            </a:r>
            <a:endParaRPr lang="zh-CN" altLang="en-US" dirty="0">
              <a:solidFill>
                <a:prstClr val="white"/>
              </a:solidFill>
              <a:latin typeface="华文细黑" panose="02010600040101010101" pitchFamily="2" charset="-122"/>
              <a:ea typeface="华文细黑" panose="0201060004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9"/>
          <p:cNvSpPr/>
          <p:nvPr/>
        </p:nvSpPr>
        <p:spPr>
          <a:xfrm>
            <a:off x="6470374" y="3209497"/>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16" name="Group 25"/>
          <p:cNvGrpSpPr/>
          <p:nvPr/>
        </p:nvGrpSpPr>
        <p:grpSpPr>
          <a:xfrm>
            <a:off x="6696589" y="3495666"/>
            <a:ext cx="387319" cy="296031"/>
            <a:chOff x="5516563" y="84138"/>
            <a:chExt cx="1414463" cy="1081087"/>
          </a:xfrm>
          <a:solidFill>
            <a:srgbClr val="12192D"/>
          </a:solidFill>
          <a:effectLst/>
        </p:grpSpPr>
        <p:sp>
          <p:nvSpPr>
            <p:cNvPr id="17"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18"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19"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0"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1"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2"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3"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2" name="Oval 13"/>
          <p:cNvSpPr/>
          <p:nvPr/>
        </p:nvSpPr>
        <p:spPr>
          <a:xfrm>
            <a:off x="1685364" y="4528109"/>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24" name="Group 33"/>
          <p:cNvGrpSpPr/>
          <p:nvPr/>
        </p:nvGrpSpPr>
        <p:grpSpPr>
          <a:xfrm>
            <a:off x="1937264" y="4752802"/>
            <a:ext cx="354280" cy="378189"/>
            <a:chOff x="8342313" y="10972800"/>
            <a:chExt cx="1293813" cy="1381125"/>
          </a:xfrm>
          <a:solidFill>
            <a:srgbClr val="12192D"/>
          </a:solidFill>
          <a:effectLst/>
        </p:grpSpPr>
        <p:sp>
          <p:nvSpPr>
            <p:cNvPr id="25"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6"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7"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0" name="Oval 5"/>
          <p:cNvSpPr/>
          <p:nvPr/>
        </p:nvSpPr>
        <p:spPr>
          <a:xfrm>
            <a:off x="1685364" y="1957661"/>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28" name="Group 37"/>
          <p:cNvGrpSpPr/>
          <p:nvPr/>
        </p:nvGrpSpPr>
        <p:grpSpPr>
          <a:xfrm>
            <a:off x="1924659" y="2190742"/>
            <a:ext cx="379493" cy="331676"/>
            <a:chOff x="8296275" y="8293096"/>
            <a:chExt cx="1385888" cy="1211261"/>
          </a:xfrm>
          <a:solidFill>
            <a:srgbClr val="12192D"/>
          </a:solidFill>
          <a:effectLst/>
        </p:grpSpPr>
        <p:sp>
          <p:nvSpPr>
            <p:cNvPr id="29"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30"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3" name="Oval 16"/>
          <p:cNvSpPr/>
          <p:nvPr/>
        </p:nvSpPr>
        <p:spPr>
          <a:xfrm>
            <a:off x="6450849" y="1957661"/>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33" name="Group 40"/>
          <p:cNvGrpSpPr/>
          <p:nvPr/>
        </p:nvGrpSpPr>
        <p:grpSpPr>
          <a:xfrm>
            <a:off x="6695067" y="2196827"/>
            <a:ext cx="378189" cy="319504"/>
            <a:chOff x="13828713" y="2805113"/>
            <a:chExt cx="1381125" cy="1166812"/>
          </a:xfrm>
          <a:solidFill>
            <a:srgbClr val="12192D"/>
          </a:solidFill>
          <a:effectLst/>
        </p:grpSpPr>
        <p:sp>
          <p:nvSpPr>
            <p:cNvPr id="34"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35"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36"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5" name="Oval 22"/>
          <p:cNvSpPr/>
          <p:nvPr/>
        </p:nvSpPr>
        <p:spPr>
          <a:xfrm>
            <a:off x="6470374" y="4528109"/>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37" name="Group 44"/>
          <p:cNvGrpSpPr/>
          <p:nvPr/>
        </p:nvGrpSpPr>
        <p:grpSpPr>
          <a:xfrm>
            <a:off x="6696253" y="4769321"/>
            <a:ext cx="400795" cy="345151"/>
            <a:chOff x="2727325" y="-39687"/>
            <a:chExt cx="1463675" cy="1260475"/>
          </a:xfrm>
          <a:solidFill>
            <a:srgbClr val="12192D"/>
          </a:solidFill>
          <a:effectLst/>
        </p:grpSpPr>
        <p:sp>
          <p:nvSpPr>
            <p:cNvPr id="38"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39"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1" name="Oval 10"/>
          <p:cNvSpPr/>
          <p:nvPr/>
        </p:nvSpPr>
        <p:spPr>
          <a:xfrm>
            <a:off x="1685364" y="3209497"/>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0" name="Freeform 22"/>
          <p:cNvSpPr>
            <a:spLocks noEditPoints="1"/>
          </p:cNvSpPr>
          <p:nvPr/>
        </p:nvSpPr>
        <p:spPr bwMode="auto">
          <a:xfrm>
            <a:off x="1925311" y="3470618"/>
            <a:ext cx="378189" cy="272557"/>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rgbClr val="12192D"/>
          </a:solidFill>
          <a:ln>
            <a:noFill/>
          </a:ln>
          <a:effectLst/>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41" name="矩形 40"/>
          <p:cNvSpPr/>
          <p:nvPr/>
        </p:nvSpPr>
        <p:spPr>
          <a:xfrm>
            <a:off x="2816166" y="2292796"/>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2" name="矩形 41"/>
          <p:cNvSpPr/>
          <p:nvPr/>
        </p:nvSpPr>
        <p:spPr>
          <a:xfrm>
            <a:off x="2816165" y="1917645"/>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44" name="矩形 43"/>
          <p:cNvSpPr/>
          <p:nvPr/>
        </p:nvSpPr>
        <p:spPr>
          <a:xfrm>
            <a:off x="2816166" y="3544632"/>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5" name="矩形 44"/>
          <p:cNvSpPr/>
          <p:nvPr/>
        </p:nvSpPr>
        <p:spPr>
          <a:xfrm>
            <a:off x="2816165" y="3169481"/>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47" name="矩形 46"/>
          <p:cNvSpPr/>
          <p:nvPr/>
        </p:nvSpPr>
        <p:spPr>
          <a:xfrm>
            <a:off x="2816166" y="4863245"/>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8" name="矩形 47"/>
          <p:cNvSpPr/>
          <p:nvPr/>
        </p:nvSpPr>
        <p:spPr>
          <a:xfrm>
            <a:off x="2816165" y="4488095"/>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64" name="矩形 63"/>
          <p:cNvSpPr/>
          <p:nvPr/>
        </p:nvSpPr>
        <p:spPr>
          <a:xfrm>
            <a:off x="7549318" y="2292796"/>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65" name="矩形 64"/>
          <p:cNvSpPr/>
          <p:nvPr/>
        </p:nvSpPr>
        <p:spPr>
          <a:xfrm>
            <a:off x="7549317" y="1917645"/>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67" name="矩形 66"/>
          <p:cNvSpPr/>
          <p:nvPr/>
        </p:nvSpPr>
        <p:spPr>
          <a:xfrm>
            <a:off x="7549318" y="3544632"/>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68" name="矩形 67"/>
          <p:cNvSpPr/>
          <p:nvPr/>
        </p:nvSpPr>
        <p:spPr>
          <a:xfrm>
            <a:off x="7549317" y="3169481"/>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70" name="矩形 69"/>
          <p:cNvSpPr/>
          <p:nvPr/>
        </p:nvSpPr>
        <p:spPr>
          <a:xfrm>
            <a:off x="7549318" y="4863245"/>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71" name="矩形 70"/>
          <p:cNvSpPr/>
          <p:nvPr/>
        </p:nvSpPr>
        <p:spPr>
          <a:xfrm>
            <a:off x="7549317" y="4488095"/>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grpSp>
        <p:nvGrpSpPr>
          <p:cNvPr id="46" name="组合 45"/>
          <p:cNvGrpSpPr/>
          <p:nvPr/>
        </p:nvGrpSpPr>
        <p:grpSpPr>
          <a:xfrm>
            <a:off x="0" y="511261"/>
            <a:ext cx="3556831" cy="461665"/>
            <a:chOff x="0" y="511261"/>
            <a:chExt cx="3556831" cy="461665"/>
          </a:xfrm>
        </p:grpSpPr>
        <p:sp>
          <p:nvSpPr>
            <p:cNvPr id="49" name="矩形 4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矩形 51"/>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椭圆 42"/>
          <p:cNvSpPr/>
          <p:nvPr/>
        </p:nvSpPr>
        <p:spPr>
          <a:xfrm>
            <a:off x="3495910" y="5701796"/>
            <a:ext cx="5372569" cy="621179"/>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8" name="任意多边形 47"/>
          <p:cNvSpPr/>
          <p:nvPr/>
        </p:nvSpPr>
        <p:spPr>
          <a:xfrm>
            <a:off x="6051323" y="5145867"/>
            <a:ext cx="261743" cy="1800"/>
          </a:xfrm>
          <a:custGeom>
            <a:avLst/>
            <a:gdLst>
              <a:gd name="connsiteX0" fmla="*/ 0 w 261743"/>
              <a:gd name="connsiteY0" fmla="*/ 0 h 1800"/>
              <a:gd name="connsiteX1" fmla="*/ 243568 w 261743"/>
              <a:gd name="connsiteY1" fmla="*/ 1469 h 1800"/>
              <a:gd name="connsiteX2" fmla="*/ 261743 w 261743"/>
              <a:gd name="connsiteY2" fmla="*/ 1800 h 1800"/>
              <a:gd name="connsiteX3" fmla="*/ 0 w 261743"/>
              <a:gd name="connsiteY3" fmla="*/ 0 h 1800"/>
            </a:gdLst>
            <a:ahLst/>
            <a:cxnLst>
              <a:cxn ang="0">
                <a:pos x="connsiteX0" y="connsiteY0"/>
              </a:cxn>
              <a:cxn ang="0">
                <a:pos x="connsiteX1" y="connsiteY1"/>
              </a:cxn>
              <a:cxn ang="0">
                <a:pos x="connsiteX2" y="connsiteY2"/>
              </a:cxn>
              <a:cxn ang="0">
                <a:pos x="connsiteX3" y="connsiteY3"/>
              </a:cxn>
            </a:cxnLst>
            <a:rect l="l" t="t" r="r" b="b"/>
            <a:pathLst>
              <a:path w="261743" h="1800">
                <a:moveTo>
                  <a:pt x="0" y="0"/>
                </a:moveTo>
                <a:lnTo>
                  <a:pt x="243568" y="1469"/>
                </a:lnTo>
                <a:lnTo>
                  <a:pt x="261743" y="1800"/>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51" name="任意多边形 50"/>
          <p:cNvSpPr/>
          <p:nvPr/>
        </p:nvSpPr>
        <p:spPr>
          <a:xfrm>
            <a:off x="6051330" y="5145867"/>
            <a:ext cx="261727" cy="1800"/>
          </a:xfrm>
          <a:custGeom>
            <a:avLst/>
            <a:gdLst>
              <a:gd name="connsiteX0" fmla="*/ 261726 w 261726"/>
              <a:gd name="connsiteY0" fmla="*/ 0 h 1800"/>
              <a:gd name="connsiteX1" fmla="*/ 0 w 261726"/>
              <a:gd name="connsiteY1" fmla="*/ 1800 h 1800"/>
              <a:gd name="connsiteX2" fmla="*/ 18174 w 261726"/>
              <a:gd name="connsiteY2" fmla="*/ 1469 h 1800"/>
              <a:gd name="connsiteX3" fmla="*/ 261726 w 261726"/>
              <a:gd name="connsiteY3" fmla="*/ 0 h 1800"/>
            </a:gdLst>
            <a:ahLst/>
            <a:cxnLst>
              <a:cxn ang="0">
                <a:pos x="connsiteX0" y="connsiteY0"/>
              </a:cxn>
              <a:cxn ang="0">
                <a:pos x="connsiteX1" y="connsiteY1"/>
              </a:cxn>
              <a:cxn ang="0">
                <a:pos x="connsiteX2" y="connsiteY2"/>
              </a:cxn>
              <a:cxn ang="0">
                <a:pos x="connsiteX3" y="connsiteY3"/>
              </a:cxn>
            </a:cxnLst>
            <a:rect l="l" t="t" r="r" b="b"/>
            <a:pathLst>
              <a:path w="261726" h="1800">
                <a:moveTo>
                  <a:pt x="261726" y="0"/>
                </a:moveTo>
                <a:lnTo>
                  <a:pt x="0" y="1800"/>
                </a:lnTo>
                <a:lnTo>
                  <a:pt x="18174" y="1469"/>
                </a:lnTo>
                <a:lnTo>
                  <a:pt x="261726"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60" name="任意多边形 59"/>
          <p:cNvSpPr/>
          <p:nvPr/>
        </p:nvSpPr>
        <p:spPr>
          <a:xfrm>
            <a:off x="3354586" y="5147667"/>
            <a:ext cx="5655215" cy="673443"/>
          </a:xfrm>
          <a:custGeom>
            <a:avLst/>
            <a:gdLst>
              <a:gd name="connsiteX0" fmla="*/ 2564692 w 5655214"/>
              <a:gd name="connsiteY0" fmla="*/ 0 h 673443"/>
              <a:gd name="connsiteX1" fmla="*/ 2345194 w 5655214"/>
              <a:gd name="connsiteY1" fmla="*/ 4000 h 673443"/>
              <a:gd name="connsiteX2" fmla="*/ 433914 w 5655214"/>
              <a:gd name="connsiteY2" fmla="*/ 284007 h 673443"/>
              <a:gd name="connsiteX3" fmla="*/ 2827607 w 5655214"/>
              <a:gd name="connsiteY3" fmla="*/ 569821 h 673443"/>
              <a:gd name="connsiteX4" fmla="*/ 5221300 w 5655214"/>
              <a:gd name="connsiteY4" fmla="*/ 284007 h 673443"/>
              <a:gd name="connsiteX5" fmla="*/ 3310020 w 5655214"/>
              <a:gd name="connsiteY5" fmla="*/ 4000 h 673443"/>
              <a:gd name="connsiteX6" fmla="*/ 3090523 w 5655214"/>
              <a:gd name="connsiteY6" fmla="*/ 0 h 673443"/>
              <a:gd name="connsiteX7" fmla="*/ 3138249 w 5655214"/>
              <a:gd name="connsiteY7" fmla="*/ 329 h 673443"/>
              <a:gd name="connsiteX8" fmla="*/ 3212934 w 5655214"/>
              <a:gd name="connsiteY8" fmla="*/ 1689 h 673443"/>
              <a:gd name="connsiteX9" fmla="*/ 3445094 w 5655214"/>
              <a:gd name="connsiteY9" fmla="*/ 6514 h 673443"/>
              <a:gd name="connsiteX10" fmla="*/ 3517420 w 5655214"/>
              <a:gd name="connsiteY10" fmla="*/ 8735 h 673443"/>
              <a:gd name="connsiteX11" fmla="*/ 3743551 w 5655214"/>
              <a:gd name="connsiteY11" fmla="*/ 16654 h 673443"/>
              <a:gd name="connsiteX12" fmla="*/ 3809994 w 5655214"/>
              <a:gd name="connsiteY12" fmla="*/ 19558 h 673443"/>
              <a:gd name="connsiteX13" fmla="*/ 4022798 w 5655214"/>
              <a:gd name="connsiteY13" fmla="*/ 30164 h 673443"/>
              <a:gd name="connsiteX14" fmla="*/ 4100377 w 5655214"/>
              <a:gd name="connsiteY14" fmla="*/ 34627 h 673443"/>
              <a:gd name="connsiteX15" fmla="*/ 4262902 w 5655214"/>
              <a:gd name="connsiteY15" fmla="*/ 45289 h 673443"/>
              <a:gd name="connsiteX16" fmla="*/ 4392266 w 5655214"/>
              <a:gd name="connsiteY16" fmla="*/ 54673 h 673443"/>
              <a:gd name="connsiteX17" fmla="*/ 4433897 w 5655214"/>
              <a:gd name="connsiteY17" fmla="*/ 58117 h 673443"/>
              <a:gd name="connsiteX18" fmla="*/ 4626228 w 5655214"/>
              <a:gd name="connsiteY18" fmla="*/ 75290 h 673443"/>
              <a:gd name="connsiteX19" fmla="*/ 5655214 w 5655214"/>
              <a:gd name="connsiteY19" fmla="*/ 335818 h 673443"/>
              <a:gd name="connsiteX20" fmla="*/ 2827607 w 5655214"/>
              <a:gd name="connsiteY20" fmla="*/ 673443 h 673443"/>
              <a:gd name="connsiteX21" fmla="*/ 0 w 5655214"/>
              <a:gd name="connsiteY21" fmla="*/ 335818 h 673443"/>
              <a:gd name="connsiteX22" fmla="*/ 1028986 w 5655214"/>
              <a:gd name="connsiteY22" fmla="*/ 75290 h 673443"/>
              <a:gd name="connsiteX23" fmla="*/ 1221343 w 5655214"/>
              <a:gd name="connsiteY23" fmla="*/ 58115 h 673443"/>
              <a:gd name="connsiteX24" fmla="*/ 1262932 w 5655214"/>
              <a:gd name="connsiteY24" fmla="*/ 54674 h 673443"/>
              <a:gd name="connsiteX25" fmla="*/ 1392331 w 5655214"/>
              <a:gd name="connsiteY25" fmla="*/ 45288 h 673443"/>
              <a:gd name="connsiteX26" fmla="*/ 1554821 w 5655214"/>
              <a:gd name="connsiteY26" fmla="*/ 34628 h 673443"/>
              <a:gd name="connsiteX27" fmla="*/ 1632430 w 5655214"/>
              <a:gd name="connsiteY27" fmla="*/ 30164 h 673443"/>
              <a:gd name="connsiteX28" fmla="*/ 1845204 w 5655214"/>
              <a:gd name="connsiteY28" fmla="*/ 19558 h 673443"/>
              <a:gd name="connsiteX29" fmla="*/ 1911672 w 5655214"/>
              <a:gd name="connsiteY29" fmla="*/ 16654 h 673443"/>
              <a:gd name="connsiteX30" fmla="*/ 2137778 w 5655214"/>
              <a:gd name="connsiteY30" fmla="*/ 8736 h 673443"/>
              <a:gd name="connsiteX31" fmla="*/ 2210125 w 5655214"/>
              <a:gd name="connsiteY31" fmla="*/ 6514 h 673443"/>
              <a:gd name="connsiteX32" fmla="*/ 2442264 w 5655214"/>
              <a:gd name="connsiteY32" fmla="*/ 1690 h 673443"/>
              <a:gd name="connsiteX33" fmla="*/ 2516967 w 5655214"/>
              <a:gd name="connsiteY33" fmla="*/ 329 h 673443"/>
              <a:gd name="connsiteX34" fmla="*/ 2564692 w 5655214"/>
              <a:gd name="connsiteY34" fmla="*/ 0 h 67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55214" h="673443">
                <a:moveTo>
                  <a:pt x="2564692" y="0"/>
                </a:moveTo>
                <a:lnTo>
                  <a:pt x="2345194" y="4000"/>
                </a:lnTo>
                <a:cubicBezTo>
                  <a:pt x="1254429" y="30651"/>
                  <a:pt x="433914" y="145888"/>
                  <a:pt x="433914" y="284007"/>
                </a:cubicBezTo>
                <a:cubicBezTo>
                  <a:pt x="433914" y="441858"/>
                  <a:pt x="1505607" y="569821"/>
                  <a:pt x="2827607" y="569821"/>
                </a:cubicBezTo>
                <a:cubicBezTo>
                  <a:pt x="4149607" y="569821"/>
                  <a:pt x="5221300" y="441858"/>
                  <a:pt x="5221300" y="284007"/>
                </a:cubicBezTo>
                <a:cubicBezTo>
                  <a:pt x="5221300" y="145888"/>
                  <a:pt x="4400785" y="30651"/>
                  <a:pt x="3310020" y="4000"/>
                </a:cubicBezTo>
                <a:lnTo>
                  <a:pt x="3090523" y="0"/>
                </a:lnTo>
                <a:lnTo>
                  <a:pt x="3138249" y="329"/>
                </a:lnTo>
                <a:lnTo>
                  <a:pt x="3212934" y="1689"/>
                </a:lnTo>
                <a:lnTo>
                  <a:pt x="3445094" y="6514"/>
                </a:lnTo>
                <a:lnTo>
                  <a:pt x="3517420" y="8735"/>
                </a:lnTo>
                <a:lnTo>
                  <a:pt x="3743551" y="16654"/>
                </a:lnTo>
                <a:lnTo>
                  <a:pt x="3809994" y="19558"/>
                </a:lnTo>
                <a:lnTo>
                  <a:pt x="4022798" y="30164"/>
                </a:lnTo>
                <a:lnTo>
                  <a:pt x="4100377" y="34627"/>
                </a:lnTo>
                <a:lnTo>
                  <a:pt x="4262902" y="45289"/>
                </a:lnTo>
                <a:lnTo>
                  <a:pt x="4392266" y="54673"/>
                </a:lnTo>
                <a:lnTo>
                  <a:pt x="4433897" y="58117"/>
                </a:lnTo>
                <a:lnTo>
                  <a:pt x="4626228" y="75290"/>
                </a:lnTo>
                <a:cubicBezTo>
                  <a:pt x="5254656" y="137216"/>
                  <a:pt x="5655214" y="230932"/>
                  <a:pt x="5655214" y="335818"/>
                </a:cubicBezTo>
                <a:cubicBezTo>
                  <a:pt x="5655214" y="522283"/>
                  <a:pt x="4389251" y="673443"/>
                  <a:pt x="2827607" y="673443"/>
                </a:cubicBezTo>
                <a:cubicBezTo>
                  <a:pt x="1265963" y="673443"/>
                  <a:pt x="0" y="522283"/>
                  <a:pt x="0" y="335818"/>
                </a:cubicBezTo>
                <a:cubicBezTo>
                  <a:pt x="0" y="230932"/>
                  <a:pt x="400558" y="137216"/>
                  <a:pt x="1028986" y="75290"/>
                </a:cubicBezTo>
                <a:lnTo>
                  <a:pt x="1221343" y="58115"/>
                </a:lnTo>
                <a:lnTo>
                  <a:pt x="1262932" y="54674"/>
                </a:lnTo>
                <a:lnTo>
                  <a:pt x="1392331" y="45288"/>
                </a:lnTo>
                <a:lnTo>
                  <a:pt x="1554821" y="34628"/>
                </a:lnTo>
                <a:lnTo>
                  <a:pt x="1632430" y="30164"/>
                </a:lnTo>
                <a:lnTo>
                  <a:pt x="1845204" y="19558"/>
                </a:lnTo>
                <a:lnTo>
                  <a:pt x="1911672" y="16654"/>
                </a:lnTo>
                <a:lnTo>
                  <a:pt x="2137778" y="8736"/>
                </a:lnTo>
                <a:lnTo>
                  <a:pt x="2210125" y="6514"/>
                </a:lnTo>
                <a:lnTo>
                  <a:pt x="2442264" y="1690"/>
                </a:lnTo>
                <a:lnTo>
                  <a:pt x="2516967" y="329"/>
                </a:lnTo>
                <a:lnTo>
                  <a:pt x="2564692" y="0"/>
                </a:lnTo>
                <a:close/>
              </a:path>
            </a:pathLst>
          </a:custGeom>
          <a:no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7" name="任意多边形 66"/>
          <p:cNvSpPr/>
          <p:nvPr/>
        </p:nvSpPr>
        <p:spPr>
          <a:xfrm>
            <a:off x="3788500" y="5145859"/>
            <a:ext cx="4787387" cy="571628"/>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80" name="任意多边形 79"/>
          <p:cNvSpPr/>
          <p:nvPr/>
        </p:nvSpPr>
        <p:spPr>
          <a:xfrm>
            <a:off x="6027459" y="5145869"/>
            <a:ext cx="309471" cy="2129"/>
          </a:xfrm>
          <a:custGeom>
            <a:avLst/>
            <a:gdLst>
              <a:gd name="connsiteX0" fmla="*/ 0 w 309471"/>
              <a:gd name="connsiteY0" fmla="*/ 0 h 2129"/>
              <a:gd name="connsiteX1" fmla="*/ 287935 w 309471"/>
              <a:gd name="connsiteY1" fmla="*/ 1736 h 2129"/>
              <a:gd name="connsiteX2" fmla="*/ 309471 w 309471"/>
              <a:gd name="connsiteY2" fmla="*/ 2129 h 2129"/>
              <a:gd name="connsiteX3" fmla="*/ 261745 w 309471"/>
              <a:gd name="connsiteY3" fmla="*/ 1800 h 2129"/>
              <a:gd name="connsiteX4" fmla="*/ 243570 w 309471"/>
              <a:gd name="connsiteY4" fmla="*/ 1469 h 2129"/>
              <a:gd name="connsiteX5" fmla="*/ 2 w 309471"/>
              <a:gd name="connsiteY5" fmla="*/ 0 h 2129"/>
              <a:gd name="connsiteX6" fmla="*/ 0 w 309471"/>
              <a:gd name="connsiteY6" fmla="*/ 0 h 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71" h="2129">
                <a:moveTo>
                  <a:pt x="0" y="0"/>
                </a:moveTo>
                <a:lnTo>
                  <a:pt x="287935" y="1736"/>
                </a:lnTo>
                <a:lnTo>
                  <a:pt x="309471" y="2129"/>
                </a:lnTo>
                <a:lnTo>
                  <a:pt x="261745" y="1800"/>
                </a:lnTo>
                <a:lnTo>
                  <a:pt x="243570" y="1469"/>
                </a:lnTo>
                <a:lnTo>
                  <a:pt x="2" y="0"/>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1" name="任意多边形 80"/>
          <p:cNvSpPr/>
          <p:nvPr/>
        </p:nvSpPr>
        <p:spPr>
          <a:xfrm>
            <a:off x="6027466" y="5145869"/>
            <a:ext cx="309455" cy="2129"/>
          </a:xfrm>
          <a:custGeom>
            <a:avLst/>
            <a:gdLst>
              <a:gd name="connsiteX0" fmla="*/ 309454 w 309454"/>
              <a:gd name="connsiteY0" fmla="*/ 0 h 2129"/>
              <a:gd name="connsiteX1" fmla="*/ 309451 w 309454"/>
              <a:gd name="connsiteY1" fmla="*/ 0 h 2129"/>
              <a:gd name="connsiteX2" fmla="*/ 65899 w 309454"/>
              <a:gd name="connsiteY2" fmla="*/ 1469 h 2129"/>
              <a:gd name="connsiteX3" fmla="*/ 47725 w 309454"/>
              <a:gd name="connsiteY3" fmla="*/ 1800 h 2129"/>
              <a:gd name="connsiteX4" fmla="*/ 0 w 309454"/>
              <a:gd name="connsiteY4" fmla="*/ 2129 h 2129"/>
              <a:gd name="connsiteX5" fmla="*/ 21534 w 309454"/>
              <a:gd name="connsiteY5" fmla="*/ 1736 h 2129"/>
              <a:gd name="connsiteX6" fmla="*/ 309454 w 309454"/>
              <a:gd name="connsiteY6" fmla="*/ 0 h 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54" h="2129">
                <a:moveTo>
                  <a:pt x="309454" y="0"/>
                </a:moveTo>
                <a:lnTo>
                  <a:pt x="309451" y="0"/>
                </a:lnTo>
                <a:lnTo>
                  <a:pt x="65899" y="1469"/>
                </a:lnTo>
                <a:lnTo>
                  <a:pt x="47725" y="1800"/>
                </a:lnTo>
                <a:lnTo>
                  <a:pt x="0" y="2129"/>
                </a:lnTo>
                <a:lnTo>
                  <a:pt x="21534" y="1736"/>
                </a:lnTo>
                <a:lnTo>
                  <a:pt x="309454"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2" name="任意多边形 81"/>
          <p:cNvSpPr/>
          <p:nvPr/>
        </p:nvSpPr>
        <p:spPr>
          <a:xfrm>
            <a:off x="6144843" y="5147997"/>
            <a:ext cx="74703" cy="1361"/>
          </a:xfrm>
          <a:custGeom>
            <a:avLst/>
            <a:gdLst>
              <a:gd name="connsiteX0" fmla="*/ 74703 w 74703"/>
              <a:gd name="connsiteY0" fmla="*/ 0 h 1361"/>
              <a:gd name="connsiteX1" fmla="*/ 0 w 74703"/>
              <a:gd name="connsiteY1" fmla="*/ 1361 h 1361"/>
              <a:gd name="connsiteX2" fmla="*/ 60948 w 74703"/>
              <a:gd name="connsiteY2" fmla="*/ 94 h 1361"/>
              <a:gd name="connsiteX3" fmla="*/ 74703 w 74703"/>
              <a:gd name="connsiteY3" fmla="*/ 0 h 1361"/>
            </a:gdLst>
            <a:ahLst/>
            <a:cxnLst>
              <a:cxn ang="0">
                <a:pos x="connsiteX0" y="connsiteY0"/>
              </a:cxn>
              <a:cxn ang="0">
                <a:pos x="connsiteX1" y="connsiteY1"/>
              </a:cxn>
              <a:cxn ang="0">
                <a:pos x="connsiteX2" y="connsiteY2"/>
              </a:cxn>
              <a:cxn ang="0">
                <a:pos x="connsiteX3" y="connsiteY3"/>
              </a:cxn>
            </a:cxnLst>
            <a:rect l="l" t="t" r="r" b="b"/>
            <a:pathLst>
              <a:path w="74703" h="1361">
                <a:moveTo>
                  <a:pt x="74703" y="0"/>
                </a:moveTo>
                <a:lnTo>
                  <a:pt x="0" y="1361"/>
                </a:lnTo>
                <a:lnTo>
                  <a:pt x="60948" y="94"/>
                </a:lnTo>
                <a:lnTo>
                  <a:pt x="74703"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3" name="任意多边形 82"/>
          <p:cNvSpPr/>
          <p:nvPr/>
        </p:nvSpPr>
        <p:spPr>
          <a:xfrm>
            <a:off x="6144852" y="5147995"/>
            <a:ext cx="74685" cy="1360"/>
          </a:xfrm>
          <a:custGeom>
            <a:avLst/>
            <a:gdLst>
              <a:gd name="connsiteX0" fmla="*/ 0 w 74685"/>
              <a:gd name="connsiteY0" fmla="*/ 0 h 1360"/>
              <a:gd name="connsiteX1" fmla="*/ 13751 w 74685"/>
              <a:gd name="connsiteY1" fmla="*/ 94 h 1360"/>
              <a:gd name="connsiteX2" fmla="*/ 74685 w 74685"/>
              <a:gd name="connsiteY2" fmla="*/ 1360 h 1360"/>
              <a:gd name="connsiteX3" fmla="*/ 0 w 74685"/>
              <a:gd name="connsiteY3" fmla="*/ 0 h 1360"/>
            </a:gdLst>
            <a:ahLst/>
            <a:cxnLst>
              <a:cxn ang="0">
                <a:pos x="connsiteX0" y="connsiteY0"/>
              </a:cxn>
              <a:cxn ang="0">
                <a:pos x="connsiteX1" y="connsiteY1"/>
              </a:cxn>
              <a:cxn ang="0">
                <a:pos x="connsiteX2" y="connsiteY2"/>
              </a:cxn>
              <a:cxn ang="0">
                <a:pos x="connsiteX3" y="connsiteY3"/>
              </a:cxn>
            </a:cxnLst>
            <a:rect l="l" t="t" r="r" b="b"/>
            <a:pathLst>
              <a:path w="74685" h="1360">
                <a:moveTo>
                  <a:pt x="0" y="0"/>
                </a:moveTo>
                <a:lnTo>
                  <a:pt x="13751" y="94"/>
                </a:lnTo>
                <a:lnTo>
                  <a:pt x="74685" y="1360"/>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4" name="任意多边形 83"/>
          <p:cNvSpPr/>
          <p:nvPr/>
        </p:nvSpPr>
        <p:spPr>
          <a:xfrm>
            <a:off x="6066113" y="5149357"/>
            <a:ext cx="232160" cy="4825"/>
          </a:xfrm>
          <a:custGeom>
            <a:avLst/>
            <a:gdLst>
              <a:gd name="connsiteX0" fmla="*/ 0 w 232160"/>
              <a:gd name="connsiteY0" fmla="*/ 0 h 4825"/>
              <a:gd name="connsiteX1" fmla="*/ 184534 w 232160"/>
              <a:gd name="connsiteY1" fmla="*/ 3363 h 4825"/>
              <a:gd name="connsiteX2" fmla="*/ 232160 w 232160"/>
              <a:gd name="connsiteY2" fmla="*/ 4825 h 4825"/>
              <a:gd name="connsiteX3" fmla="*/ 0 w 232160"/>
              <a:gd name="connsiteY3" fmla="*/ 0 h 4825"/>
            </a:gdLst>
            <a:ahLst/>
            <a:cxnLst>
              <a:cxn ang="0">
                <a:pos x="connsiteX0" y="connsiteY0"/>
              </a:cxn>
              <a:cxn ang="0">
                <a:pos x="connsiteX1" y="connsiteY1"/>
              </a:cxn>
              <a:cxn ang="0">
                <a:pos x="connsiteX2" y="connsiteY2"/>
              </a:cxn>
              <a:cxn ang="0">
                <a:pos x="connsiteX3" y="connsiteY3"/>
              </a:cxn>
            </a:cxnLst>
            <a:rect l="l" t="t" r="r" b="b"/>
            <a:pathLst>
              <a:path w="232160" h="4825">
                <a:moveTo>
                  <a:pt x="0" y="0"/>
                </a:moveTo>
                <a:lnTo>
                  <a:pt x="184534" y="3363"/>
                </a:lnTo>
                <a:lnTo>
                  <a:pt x="232160" y="4825"/>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5" name="任意多边形 84"/>
          <p:cNvSpPr/>
          <p:nvPr/>
        </p:nvSpPr>
        <p:spPr>
          <a:xfrm>
            <a:off x="6066125" y="5149356"/>
            <a:ext cx="232139" cy="4824"/>
          </a:xfrm>
          <a:custGeom>
            <a:avLst/>
            <a:gdLst>
              <a:gd name="connsiteX0" fmla="*/ 232139 w 232139"/>
              <a:gd name="connsiteY0" fmla="*/ 0 h 4824"/>
              <a:gd name="connsiteX1" fmla="*/ 0 w 232139"/>
              <a:gd name="connsiteY1" fmla="*/ 4824 h 4824"/>
              <a:gd name="connsiteX2" fmla="*/ 47621 w 232139"/>
              <a:gd name="connsiteY2" fmla="*/ 3362 h 4824"/>
              <a:gd name="connsiteX3" fmla="*/ 232139 w 232139"/>
              <a:gd name="connsiteY3" fmla="*/ 0 h 4824"/>
            </a:gdLst>
            <a:ahLst/>
            <a:cxnLst>
              <a:cxn ang="0">
                <a:pos x="connsiteX0" y="connsiteY0"/>
              </a:cxn>
              <a:cxn ang="0">
                <a:pos x="connsiteX1" y="connsiteY1"/>
              </a:cxn>
              <a:cxn ang="0">
                <a:pos x="connsiteX2" y="connsiteY2"/>
              </a:cxn>
              <a:cxn ang="0">
                <a:pos x="connsiteX3" y="connsiteY3"/>
              </a:cxn>
            </a:cxnLst>
            <a:rect l="l" t="t" r="r" b="b"/>
            <a:pathLst>
              <a:path w="232139" h="4824">
                <a:moveTo>
                  <a:pt x="232139" y="0"/>
                </a:moveTo>
                <a:lnTo>
                  <a:pt x="0" y="4824"/>
                </a:lnTo>
                <a:lnTo>
                  <a:pt x="47621" y="3362"/>
                </a:lnTo>
                <a:lnTo>
                  <a:pt x="23213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6" name="任意多边形 85"/>
          <p:cNvSpPr/>
          <p:nvPr/>
        </p:nvSpPr>
        <p:spPr>
          <a:xfrm>
            <a:off x="6146021" y="5154181"/>
            <a:ext cx="72347" cy="2223"/>
          </a:xfrm>
          <a:custGeom>
            <a:avLst/>
            <a:gdLst>
              <a:gd name="connsiteX0" fmla="*/ 72347 w 72347"/>
              <a:gd name="connsiteY0" fmla="*/ 0 h 2222"/>
              <a:gd name="connsiteX1" fmla="*/ 0 w 72347"/>
              <a:gd name="connsiteY1" fmla="*/ 2222 h 2222"/>
              <a:gd name="connsiteX2" fmla="*/ 50411 w 72347"/>
              <a:gd name="connsiteY2" fmla="*/ 456 h 2222"/>
              <a:gd name="connsiteX3" fmla="*/ 72347 w 72347"/>
              <a:gd name="connsiteY3" fmla="*/ 0 h 2222"/>
            </a:gdLst>
            <a:ahLst/>
            <a:cxnLst>
              <a:cxn ang="0">
                <a:pos x="connsiteX0" y="connsiteY0"/>
              </a:cxn>
              <a:cxn ang="0">
                <a:pos x="connsiteX1" y="connsiteY1"/>
              </a:cxn>
              <a:cxn ang="0">
                <a:pos x="connsiteX2" y="connsiteY2"/>
              </a:cxn>
              <a:cxn ang="0">
                <a:pos x="connsiteX3" y="connsiteY3"/>
              </a:cxn>
            </a:cxnLst>
            <a:rect l="l" t="t" r="r" b="b"/>
            <a:pathLst>
              <a:path w="72347" h="2222">
                <a:moveTo>
                  <a:pt x="72347" y="0"/>
                </a:moveTo>
                <a:lnTo>
                  <a:pt x="0" y="2222"/>
                </a:lnTo>
                <a:lnTo>
                  <a:pt x="50411" y="456"/>
                </a:lnTo>
                <a:lnTo>
                  <a:pt x="72347"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7" name="任意多边形 86"/>
          <p:cNvSpPr/>
          <p:nvPr/>
        </p:nvSpPr>
        <p:spPr>
          <a:xfrm>
            <a:off x="6146030" y="5154182"/>
            <a:ext cx="72327" cy="2221"/>
          </a:xfrm>
          <a:custGeom>
            <a:avLst/>
            <a:gdLst>
              <a:gd name="connsiteX0" fmla="*/ 0 w 72326"/>
              <a:gd name="connsiteY0" fmla="*/ 0 h 2221"/>
              <a:gd name="connsiteX1" fmla="*/ 21929 w 72326"/>
              <a:gd name="connsiteY1" fmla="*/ 456 h 2221"/>
              <a:gd name="connsiteX2" fmla="*/ 72326 w 72326"/>
              <a:gd name="connsiteY2" fmla="*/ 2221 h 2221"/>
              <a:gd name="connsiteX3" fmla="*/ 0 w 72326"/>
              <a:gd name="connsiteY3" fmla="*/ 0 h 2221"/>
            </a:gdLst>
            <a:ahLst/>
            <a:cxnLst>
              <a:cxn ang="0">
                <a:pos x="connsiteX0" y="connsiteY0"/>
              </a:cxn>
              <a:cxn ang="0">
                <a:pos x="connsiteX1" y="connsiteY1"/>
              </a:cxn>
              <a:cxn ang="0">
                <a:pos x="connsiteX2" y="connsiteY2"/>
              </a:cxn>
              <a:cxn ang="0">
                <a:pos x="connsiteX3" y="connsiteY3"/>
              </a:cxn>
            </a:cxnLst>
            <a:rect l="l" t="t" r="r" b="b"/>
            <a:pathLst>
              <a:path w="72326" h="2221">
                <a:moveTo>
                  <a:pt x="0" y="0"/>
                </a:moveTo>
                <a:lnTo>
                  <a:pt x="21929" y="456"/>
                </a:lnTo>
                <a:lnTo>
                  <a:pt x="72326" y="2221"/>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8" name="任意多边形 87"/>
          <p:cNvSpPr/>
          <p:nvPr/>
        </p:nvSpPr>
        <p:spPr>
          <a:xfrm>
            <a:off x="6069129" y="5156403"/>
            <a:ext cx="226131" cy="7919"/>
          </a:xfrm>
          <a:custGeom>
            <a:avLst/>
            <a:gdLst>
              <a:gd name="connsiteX0" fmla="*/ 0 w 226131"/>
              <a:gd name="connsiteY0" fmla="*/ 0 h 7919"/>
              <a:gd name="connsiteX1" fmla="*/ 151031 w 226131"/>
              <a:gd name="connsiteY1" fmla="*/ 4637 h 7919"/>
              <a:gd name="connsiteX2" fmla="*/ 226131 w 226131"/>
              <a:gd name="connsiteY2" fmla="*/ 7919 h 7919"/>
              <a:gd name="connsiteX3" fmla="*/ 0 w 226131"/>
              <a:gd name="connsiteY3" fmla="*/ 0 h 7919"/>
            </a:gdLst>
            <a:ahLst/>
            <a:cxnLst>
              <a:cxn ang="0">
                <a:pos x="connsiteX0" y="connsiteY0"/>
              </a:cxn>
              <a:cxn ang="0">
                <a:pos x="connsiteX1" y="connsiteY1"/>
              </a:cxn>
              <a:cxn ang="0">
                <a:pos x="connsiteX2" y="connsiteY2"/>
              </a:cxn>
              <a:cxn ang="0">
                <a:pos x="connsiteX3" y="connsiteY3"/>
              </a:cxn>
            </a:cxnLst>
            <a:rect l="l" t="t" r="r" b="b"/>
            <a:pathLst>
              <a:path w="226131" h="7919">
                <a:moveTo>
                  <a:pt x="0" y="0"/>
                </a:moveTo>
                <a:lnTo>
                  <a:pt x="151031" y="4637"/>
                </a:lnTo>
                <a:lnTo>
                  <a:pt x="226131" y="7919"/>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9" name="任意多边形 88"/>
          <p:cNvSpPr/>
          <p:nvPr/>
        </p:nvSpPr>
        <p:spPr>
          <a:xfrm>
            <a:off x="6069140" y="5156402"/>
            <a:ext cx="226107" cy="7919"/>
          </a:xfrm>
          <a:custGeom>
            <a:avLst/>
            <a:gdLst>
              <a:gd name="connsiteX0" fmla="*/ 226106 w 226106"/>
              <a:gd name="connsiteY0" fmla="*/ 0 h 7918"/>
              <a:gd name="connsiteX1" fmla="*/ 0 w 226106"/>
              <a:gd name="connsiteY1" fmla="*/ 7918 h 7918"/>
              <a:gd name="connsiteX2" fmla="*/ 75091 w 226106"/>
              <a:gd name="connsiteY2" fmla="*/ 4636 h 7918"/>
              <a:gd name="connsiteX3" fmla="*/ 226106 w 226106"/>
              <a:gd name="connsiteY3" fmla="*/ 0 h 7918"/>
            </a:gdLst>
            <a:ahLst/>
            <a:cxnLst>
              <a:cxn ang="0">
                <a:pos x="connsiteX0" y="connsiteY0"/>
              </a:cxn>
              <a:cxn ang="0">
                <a:pos x="connsiteX1" y="connsiteY1"/>
              </a:cxn>
              <a:cxn ang="0">
                <a:pos x="connsiteX2" y="connsiteY2"/>
              </a:cxn>
              <a:cxn ang="0">
                <a:pos x="connsiteX3" y="connsiteY3"/>
              </a:cxn>
            </a:cxnLst>
            <a:rect l="l" t="t" r="r" b="b"/>
            <a:pathLst>
              <a:path w="226106" h="7918">
                <a:moveTo>
                  <a:pt x="226106" y="0"/>
                </a:moveTo>
                <a:lnTo>
                  <a:pt x="0" y="7918"/>
                </a:lnTo>
                <a:lnTo>
                  <a:pt x="75091" y="4636"/>
                </a:lnTo>
                <a:lnTo>
                  <a:pt x="226106"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0" name="任意多边形 89"/>
          <p:cNvSpPr/>
          <p:nvPr/>
        </p:nvSpPr>
        <p:spPr>
          <a:xfrm>
            <a:off x="6148959" y="5164320"/>
            <a:ext cx="66468" cy="2904"/>
          </a:xfrm>
          <a:custGeom>
            <a:avLst/>
            <a:gdLst>
              <a:gd name="connsiteX0" fmla="*/ 66468 w 66468"/>
              <a:gd name="connsiteY0" fmla="*/ 0 h 2904"/>
              <a:gd name="connsiteX1" fmla="*/ 0 w 66468"/>
              <a:gd name="connsiteY1" fmla="*/ 2904 h 2904"/>
              <a:gd name="connsiteX2" fmla="*/ 38928 w 66468"/>
              <a:gd name="connsiteY2" fmla="*/ 964 h 2904"/>
              <a:gd name="connsiteX3" fmla="*/ 66468 w 66468"/>
              <a:gd name="connsiteY3" fmla="*/ 0 h 2904"/>
            </a:gdLst>
            <a:ahLst/>
            <a:cxnLst>
              <a:cxn ang="0">
                <a:pos x="connsiteX0" y="connsiteY0"/>
              </a:cxn>
              <a:cxn ang="0">
                <a:pos x="connsiteX1" y="connsiteY1"/>
              </a:cxn>
              <a:cxn ang="0">
                <a:pos x="connsiteX2" y="connsiteY2"/>
              </a:cxn>
              <a:cxn ang="0">
                <a:pos x="connsiteX3" y="connsiteY3"/>
              </a:cxn>
            </a:cxnLst>
            <a:rect l="l" t="t" r="r" b="b"/>
            <a:pathLst>
              <a:path w="66468" h="2904">
                <a:moveTo>
                  <a:pt x="66468" y="0"/>
                </a:moveTo>
                <a:lnTo>
                  <a:pt x="0" y="2904"/>
                </a:lnTo>
                <a:lnTo>
                  <a:pt x="38928" y="964"/>
                </a:lnTo>
                <a:lnTo>
                  <a:pt x="66468"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1" name="任意多边形 90"/>
          <p:cNvSpPr/>
          <p:nvPr/>
        </p:nvSpPr>
        <p:spPr>
          <a:xfrm>
            <a:off x="6148973" y="5164320"/>
            <a:ext cx="66443" cy="2904"/>
          </a:xfrm>
          <a:custGeom>
            <a:avLst/>
            <a:gdLst>
              <a:gd name="connsiteX0" fmla="*/ 0 w 66443"/>
              <a:gd name="connsiteY0" fmla="*/ 0 h 2904"/>
              <a:gd name="connsiteX1" fmla="*/ 27529 w 66443"/>
              <a:gd name="connsiteY1" fmla="*/ 964 h 2904"/>
              <a:gd name="connsiteX2" fmla="*/ 66443 w 66443"/>
              <a:gd name="connsiteY2" fmla="*/ 2904 h 2904"/>
              <a:gd name="connsiteX3" fmla="*/ 0 w 66443"/>
              <a:gd name="connsiteY3" fmla="*/ 0 h 2904"/>
            </a:gdLst>
            <a:ahLst/>
            <a:cxnLst>
              <a:cxn ang="0">
                <a:pos x="connsiteX0" y="connsiteY0"/>
              </a:cxn>
              <a:cxn ang="0">
                <a:pos x="connsiteX1" y="connsiteY1"/>
              </a:cxn>
              <a:cxn ang="0">
                <a:pos x="connsiteX2" y="connsiteY2"/>
              </a:cxn>
              <a:cxn ang="0">
                <a:pos x="connsiteX3" y="connsiteY3"/>
              </a:cxn>
            </a:cxnLst>
            <a:rect l="l" t="t" r="r" b="b"/>
            <a:pathLst>
              <a:path w="66443" h="2904">
                <a:moveTo>
                  <a:pt x="0" y="0"/>
                </a:moveTo>
                <a:lnTo>
                  <a:pt x="27529" y="964"/>
                </a:lnTo>
                <a:lnTo>
                  <a:pt x="66443" y="2904"/>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2" name="任意多边形 91"/>
          <p:cNvSpPr/>
          <p:nvPr/>
        </p:nvSpPr>
        <p:spPr>
          <a:xfrm>
            <a:off x="6075791" y="5167225"/>
            <a:ext cx="212804" cy="10607"/>
          </a:xfrm>
          <a:custGeom>
            <a:avLst/>
            <a:gdLst>
              <a:gd name="connsiteX0" fmla="*/ 0 w 212804"/>
              <a:gd name="connsiteY0" fmla="*/ 0 h 10606"/>
              <a:gd name="connsiteX1" fmla="*/ 118245 w 212804"/>
              <a:gd name="connsiteY1" fmla="*/ 5167 h 10606"/>
              <a:gd name="connsiteX2" fmla="*/ 212804 w 212804"/>
              <a:gd name="connsiteY2" fmla="*/ 10606 h 10606"/>
              <a:gd name="connsiteX3" fmla="*/ 0 w 212804"/>
              <a:gd name="connsiteY3" fmla="*/ 0 h 10606"/>
            </a:gdLst>
            <a:ahLst/>
            <a:cxnLst>
              <a:cxn ang="0">
                <a:pos x="connsiteX0" y="connsiteY0"/>
              </a:cxn>
              <a:cxn ang="0">
                <a:pos x="connsiteX1" y="connsiteY1"/>
              </a:cxn>
              <a:cxn ang="0">
                <a:pos x="connsiteX2" y="connsiteY2"/>
              </a:cxn>
              <a:cxn ang="0">
                <a:pos x="connsiteX3" y="connsiteY3"/>
              </a:cxn>
            </a:cxnLst>
            <a:rect l="l" t="t" r="r" b="b"/>
            <a:pathLst>
              <a:path w="212804" h="10606">
                <a:moveTo>
                  <a:pt x="0" y="0"/>
                </a:moveTo>
                <a:lnTo>
                  <a:pt x="118245" y="5167"/>
                </a:lnTo>
                <a:lnTo>
                  <a:pt x="212804" y="10606"/>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3" name="任意多边形 92"/>
          <p:cNvSpPr/>
          <p:nvPr/>
        </p:nvSpPr>
        <p:spPr>
          <a:xfrm>
            <a:off x="6075806" y="5167225"/>
            <a:ext cx="212775" cy="10607"/>
          </a:xfrm>
          <a:custGeom>
            <a:avLst/>
            <a:gdLst>
              <a:gd name="connsiteX0" fmla="*/ 212774 w 212774"/>
              <a:gd name="connsiteY0" fmla="*/ 0 h 10606"/>
              <a:gd name="connsiteX1" fmla="*/ 0 w 212774"/>
              <a:gd name="connsiteY1" fmla="*/ 10606 h 10606"/>
              <a:gd name="connsiteX2" fmla="*/ 94545 w 212774"/>
              <a:gd name="connsiteY2" fmla="*/ 5167 h 10606"/>
              <a:gd name="connsiteX3" fmla="*/ 212774 w 212774"/>
              <a:gd name="connsiteY3" fmla="*/ 0 h 10606"/>
            </a:gdLst>
            <a:ahLst/>
            <a:cxnLst>
              <a:cxn ang="0">
                <a:pos x="connsiteX0" y="connsiteY0"/>
              </a:cxn>
              <a:cxn ang="0">
                <a:pos x="connsiteX1" y="connsiteY1"/>
              </a:cxn>
              <a:cxn ang="0">
                <a:pos x="connsiteX2" y="connsiteY2"/>
              </a:cxn>
              <a:cxn ang="0">
                <a:pos x="connsiteX3" y="connsiteY3"/>
              </a:cxn>
            </a:cxnLst>
            <a:rect l="l" t="t" r="r" b="b"/>
            <a:pathLst>
              <a:path w="212774" h="10606">
                <a:moveTo>
                  <a:pt x="212774" y="0"/>
                </a:moveTo>
                <a:lnTo>
                  <a:pt x="0" y="10606"/>
                </a:lnTo>
                <a:lnTo>
                  <a:pt x="94545" y="5167"/>
                </a:lnTo>
                <a:lnTo>
                  <a:pt x="212774"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4" name="任意多边形 93"/>
          <p:cNvSpPr/>
          <p:nvPr/>
        </p:nvSpPr>
        <p:spPr>
          <a:xfrm>
            <a:off x="6143390" y="5177831"/>
            <a:ext cx="77609" cy="4464"/>
          </a:xfrm>
          <a:custGeom>
            <a:avLst/>
            <a:gdLst>
              <a:gd name="connsiteX0" fmla="*/ 77609 w 77609"/>
              <a:gd name="connsiteY0" fmla="*/ 0 h 4464"/>
              <a:gd name="connsiteX1" fmla="*/ 0 w 77609"/>
              <a:gd name="connsiteY1" fmla="*/ 4464 h 4464"/>
              <a:gd name="connsiteX2" fmla="*/ 37813 w 77609"/>
              <a:gd name="connsiteY2" fmla="*/ 1983 h 4464"/>
              <a:gd name="connsiteX3" fmla="*/ 77609 w 77609"/>
              <a:gd name="connsiteY3" fmla="*/ 0 h 4464"/>
            </a:gdLst>
            <a:ahLst/>
            <a:cxnLst>
              <a:cxn ang="0">
                <a:pos x="connsiteX0" y="connsiteY0"/>
              </a:cxn>
              <a:cxn ang="0">
                <a:pos x="connsiteX1" y="connsiteY1"/>
              </a:cxn>
              <a:cxn ang="0">
                <a:pos x="connsiteX2" y="connsiteY2"/>
              </a:cxn>
              <a:cxn ang="0">
                <a:pos x="connsiteX3" y="connsiteY3"/>
              </a:cxn>
            </a:cxnLst>
            <a:rect l="l" t="t" r="r" b="b"/>
            <a:pathLst>
              <a:path w="77609" h="4464">
                <a:moveTo>
                  <a:pt x="77609" y="0"/>
                </a:moveTo>
                <a:lnTo>
                  <a:pt x="0" y="4464"/>
                </a:lnTo>
                <a:lnTo>
                  <a:pt x="37813" y="1983"/>
                </a:lnTo>
                <a:lnTo>
                  <a:pt x="7760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5" name="任意多边形 94"/>
          <p:cNvSpPr/>
          <p:nvPr/>
        </p:nvSpPr>
        <p:spPr>
          <a:xfrm>
            <a:off x="6143405" y="5177833"/>
            <a:ext cx="77579" cy="4463"/>
          </a:xfrm>
          <a:custGeom>
            <a:avLst/>
            <a:gdLst>
              <a:gd name="connsiteX0" fmla="*/ 0 w 77579"/>
              <a:gd name="connsiteY0" fmla="*/ 0 h 4463"/>
              <a:gd name="connsiteX1" fmla="*/ 39780 w 77579"/>
              <a:gd name="connsiteY1" fmla="*/ 1983 h 4463"/>
              <a:gd name="connsiteX2" fmla="*/ 77579 w 77579"/>
              <a:gd name="connsiteY2" fmla="*/ 4463 h 4463"/>
              <a:gd name="connsiteX3" fmla="*/ 0 w 77579"/>
              <a:gd name="connsiteY3" fmla="*/ 0 h 4463"/>
            </a:gdLst>
            <a:ahLst/>
            <a:cxnLst>
              <a:cxn ang="0">
                <a:pos x="connsiteX0" y="connsiteY0"/>
              </a:cxn>
              <a:cxn ang="0">
                <a:pos x="connsiteX1" y="connsiteY1"/>
              </a:cxn>
              <a:cxn ang="0">
                <a:pos x="connsiteX2" y="connsiteY2"/>
              </a:cxn>
              <a:cxn ang="0">
                <a:pos x="connsiteX3" y="connsiteY3"/>
              </a:cxn>
            </a:cxnLst>
            <a:rect l="l" t="t" r="r" b="b"/>
            <a:pathLst>
              <a:path w="77579" h="4463">
                <a:moveTo>
                  <a:pt x="0" y="0"/>
                </a:moveTo>
                <a:lnTo>
                  <a:pt x="39780" y="1983"/>
                </a:lnTo>
                <a:lnTo>
                  <a:pt x="77579" y="4463"/>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6" name="任意多边形 95"/>
          <p:cNvSpPr/>
          <p:nvPr/>
        </p:nvSpPr>
        <p:spPr>
          <a:xfrm>
            <a:off x="6100932" y="5182294"/>
            <a:ext cx="162525" cy="10663"/>
          </a:xfrm>
          <a:custGeom>
            <a:avLst/>
            <a:gdLst>
              <a:gd name="connsiteX0" fmla="*/ 0 w 162525"/>
              <a:gd name="connsiteY0" fmla="*/ 0 h 10662"/>
              <a:gd name="connsiteX1" fmla="*/ 75035 w 162525"/>
              <a:gd name="connsiteY1" fmla="*/ 4316 h 10662"/>
              <a:gd name="connsiteX2" fmla="*/ 162525 w 162525"/>
              <a:gd name="connsiteY2" fmla="*/ 10662 h 10662"/>
              <a:gd name="connsiteX3" fmla="*/ 0 w 162525"/>
              <a:gd name="connsiteY3" fmla="*/ 0 h 10662"/>
            </a:gdLst>
            <a:ahLst/>
            <a:cxnLst>
              <a:cxn ang="0">
                <a:pos x="connsiteX0" y="connsiteY0"/>
              </a:cxn>
              <a:cxn ang="0">
                <a:pos x="connsiteX1" y="connsiteY1"/>
              </a:cxn>
              <a:cxn ang="0">
                <a:pos x="connsiteX2" y="connsiteY2"/>
              </a:cxn>
              <a:cxn ang="0">
                <a:pos x="connsiteX3" y="connsiteY3"/>
              </a:cxn>
            </a:cxnLst>
            <a:rect l="l" t="t" r="r" b="b"/>
            <a:pathLst>
              <a:path w="162525" h="10662">
                <a:moveTo>
                  <a:pt x="0" y="0"/>
                </a:moveTo>
                <a:lnTo>
                  <a:pt x="75035" y="4316"/>
                </a:lnTo>
                <a:lnTo>
                  <a:pt x="162525" y="10662"/>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7" name="任意多边形 96"/>
          <p:cNvSpPr/>
          <p:nvPr/>
        </p:nvSpPr>
        <p:spPr>
          <a:xfrm>
            <a:off x="6100948" y="5182295"/>
            <a:ext cx="162491" cy="10660"/>
          </a:xfrm>
          <a:custGeom>
            <a:avLst/>
            <a:gdLst>
              <a:gd name="connsiteX0" fmla="*/ 162490 w 162490"/>
              <a:gd name="connsiteY0" fmla="*/ 0 h 10660"/>
              <a:gd name="connsiteX1" fmla="*/ 0 w 162490"/>
              <a:gd name="connsiteY1" fmla="*/ 10660 h 10660"/>
              <a:gd name="connsiteX2" fmla="*/ 87471 w 162490"/>
              <a:gd name="connsiteY2" fmla="*/ 4315 h 10660"/>
              <a:gd name="connsiteX3" fmla="*/ 162490 w 162490"/>
              <a:gd name="connsiteY3" fmla="*/ 0 h 10660"/>
            </a:gdLst>
            <a:ahLst/>
            <a:cxnLst>
              <a:cxn ang="0">
                <a:pos x="connsiteX0" y="connsiteY0"/>
              </a:cxn>
              <a:cxn ang="0">
                <a:pos x="connsiteX1" y="connsiteY1"/>
              </a:cxn>
              <a:cxn ang="0">
                <a:pos x="connsiteX2" y="connsiteY2"/>
              </a:cxn>
              <a:cxn ang="0">
                <a:pos x="connsiteX3" y="connsiteY3"/>
              </a:cxn>
            </a:cxnLst>
            <a:rect l="l" t="t" r="r" b="b"/>
            <a:pathLst>
              <a:path w="162490" h="10660">
                <a:moveTo>
                  <a:pt x="162490" y="0"/>
                </a:moveTo>
                <a:lnTo>
                  <a:pt x="0" y="10660"/>
                </a:lnTo>
                <a:lnTo>
                  <a:pt x="87471" y="4315"/>
                </a:lnTo>
                <a:lnTo>
                  <a:pt x="16249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8" name="任意多边形 97"/>
          <p:cNvSpPr/>
          <p:nvPr/>
        </p:nvSpPr>
        <p:spPr>
          <a:xfrm>
            <a:off x="6117495" y="5192953"/>
            <a:ext cx="129399" cy="9387"/>
          </a:xfrm>
          <a:custGeom>
            <a:avLst/>
            <a:gdLst>
              <a:gd name="connsiteX0" fmla="*/ 129399 w 129399"/>
              <a:gd name="connsiteY0" fmla="*/ 0 h 9386"/>
              <a:gd name="connsiteX1" fmla="*/ 0 w 129399"/>
              <a:gd name="connsiteY1" fmla="*/ 9386 h 9386"/>
              <a:gd name="connsiteX2" fmla="*/ 52360 w 129399"/>
              <a:gd name="connsiteY2" fmla="*/ 5054 h 9386"/>
              <a:gd name="connsiteX3" fmla="*/ 129399 w 129399"/>
              <a:gd name="connsiteY3" fmla="*/ 0 h 9386"/>
            </a:gdLst>
            <a:ahLst/>
            <a:cxnLst>
              <a:cxn ang="0">
                <a:pos x="connsiteX0" y="connsiteY0"/>
              </a:cxn>
              <a:cxn ang="0">
                <a:pos x="connsiteX1" y="connsiteY1"/>
              </a:cxn>
              <a:cxn ang="0">
                <a:pos x="connsiteX2" y="connsiteY2"/>
              </a:cxn>
              <a:cxn ang="0">
                <a:pos x="connsiteX3" y="connsiteY3"/>
              </a:cxn>
            </a:cxnLst>
            <a:rect l="l" t="t" r="r" b="b"/>
            <a:pathLst>
              <a:path w="129399" h="9386">
                <a:moveTo>
                  <a:pt x="129399" y="0"/>
                </a:moveTo>
                <a:lnTo>
                  <a:pt x="0" y="9386"/>
                </a:lnTo>
                <a:lnTo>
                  <a:pt x="52360" y="5054"/>
                </a:lnTo>
                <a:lnTo>
                  <a:pt x="12939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9" name="任意多边形 98"/>
          <p:cNvSpPr/>
          <p:nvPr/>
        </p:nvSpPr>
        <p:spPr>
          <a:xfrm>
            <a:off x="6117511" y="5192955"/>
            <a:ext cx="129364" cy="9384"/>
          </a:xfrm>
          <a:custGeom>
            <a:avLst/>
            <a:gdLst>
              <a:gd name="connsiteX0" fmla="*/ 0 w 129364"/>
              <a:gd name="connsiteY0" fmla="*/ 0 h 9384"/>
              <a:gd name="connsiteX1" fmla="*/ 77018 w 129364"/>
              <a:gd name="connsiteY1" fmla="*/ 5053 h 9384"/>
              <a:gd name="connsiteX2" fmla="*/ 129364 w 129364"/>
              <a:gd name="connsiteY2" fmla="*/ 9384 h 9384"/>
              <a:gd name="connsiteX3" fmla="*/ 0 w 129364"/>
              <a:gd name="connsiteY3" fmla="*/ 0 h 9384"/>
            </a:gdLst>
            <a:ahLst/>
            <a:cxnLst>
              <a:cxn ang="0">
                <a:pos x="connsiteX0" y="connsiteY0"/>
              </a:cxn>
              <a:cxn ang="0">
                <a:pos x="connsiteX1" y="connsiteY1"/>
              </a:cxn>
              <a:cxn ang="0">
                <a:pos x="connsiteX2" y="connsiteY2"/>
              </a:cxn>
              <a:cxn ang="0">
                <a:pos x="connsiteX3" y="connsiteY3"/>
              </a:cxn>
            </a:cxnLst>
            <a:rect l="l" t="t" r="r" b="b"/>
            <a:pathLst>
              <a:path w="129364" h="9384">
                <a:moveTo>
                  <a:pt x="0" y="0"/>
                </a:moveTo>
                <a:lnTo>
                  <a:pt x="77018" y="5053"/>
                </a:lnTo>
                <a:lnTo>
                  <a:pt x="129364" y="9384"/>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0" name="任意多边形 99"/>
          <p:cNvSpPr/>
          <p:nvPr/>
        </p:nvSpPr>
        <p:spPr>
          <a:xfrm>
            <a:off x="6161379" y="5202339"/>
            <a:ext cx="41631" cy="3444"/>
          </a:xfrm>
          <a:custGeom>
            <a:avLst/>
            <a:gdLst>
              <a:gd name="connsiteX0" fmla="*/ 0 w 41631"/>
              <a:gd name="connsiteY0" fmla="*/ 0 h 3444"/>
              <a:gd name="connsiteX1" fmla="*/ 16283 w 41631"/>
              <a:gd name="connsiteY1" fmla="*/ 1181 h 3444"/>
              <a:gd name="connsiteX2" fmla="*/ 41631 w 41631"/>
              <a:gd name="connsiteY2" fmla="*/ 3444 h 3444"/>
              <a:gd name="connsiteX3" fmla="*/ 0 w 41631"/>
              <a:gd name="connsiteY3" fmla="*/ 0 h 3444"/>
            </a:gdLst>
            <a:ahLst/>
            <a:cxnLst>
              <a:cxn ang="0">
                <a:pos x="connsiteX0" y="connsiteY0"/>
              </a:cxn>
              <a:cxn ang="0">
                <a:pos x="connsiteX1" y="connsiteY1"/>
              </a:cxn>
              <a:cxn ang="0">
                <a:pos x="connsiteX2" y="connsiteY2"/>
              </a:cxn>
              <a:cxn ang="0">
                <a:pos x="connsiteX3" y="connsiteY3"/>
              </a:cxn>
            </a:cxnLst>
            <a:rect l="l" t="t" r="r" b="b"/>
            <a:pathLst>
              <a:path w="41631" h="3444">
                <a:moveTo>
                  <a:pt x="0" y="0"/>
                </a:moveTo>
                <a:lnTo>
                  <a:pt x="16283" y="1181"/>
                </a:lnTo>
                <a:lnTo>
                  <a:pt x="41631" y="3444"/>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1" name="任意多边形 100"/>
          <p:cNvSpPr/>
          <p:nvPr/>
        </p:nvSpPr>
        <p:spPr>
          <a:xfrm>
            <a:off x="6161400" y="5202342"/>
            <a:ext cx="41589" cy="3441"/>
          </a:xfrm>
          <a:custGeom>
            <a:avLst/>
            <a:gdLst>
              <a:gd name="connsiteX0" fmla="*/ 41589 w 41589"/>
              <a:gd name="connsiteY0" fmla="*/ 0 h 3441"/>
              <a:gd name="connsiteX1" fmla="*/ 0 w 41589"/>
              <a:gd name="connsiteY1" fmla="*/ 3441 h 3441"/>
              <a:gd name="connsiteX2" fmla="*/ 25322 w 41589"/>
              <a:gd name="connsiteY2" fmla="*/ 1180 h 3441"/>
              <a:gd name="connsiteX3" fmla="*/ 41589 w 41589"/>
              <a:gd name="connsiteY3" fmla="*/ 0 h 3441"/>
            </a:gdLst>
            <a:ahLst/>
            <a:cxnLst>
              <a:cxn ang="0">
                <a:pos x="connsiteX0" y="connsiteY0"/>
              </a:cxn>
              <a:cxn ang="0">
                <a:pos x="connsiteX1" y="connsiteY1"/>
              </a:cxn>
              <a:cxn ang="0">
                <a:pos x="connsiteX2" y="connsiteY2"/>
              </a:cxn>
              <a:cxn ang="0">
                <a:pos x="connsiteX3" y="connsiteY3"/>
              </a:cxn>
            </a:cxnLst>
            <a:rect l="l" t="t" r="r" b="b"/>
            <a:pathLst>
              <a:path w="41589" h="3441">
                <a:moveTo>
                  <a:pt x="41589" y="0"/>
                </a:moveTo>
                <a:lnTo>
                  <a:pt x="0" y="3441"/>
                </a:lnTo>
                <a:lnTo>
                  <a:pt x="25322" y="1180"/>
                </a:lnTo>
                <a:lnTo>
                  <a:pt x="4158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2" name="任意多边形 101"/>
          <p:cNvSpPr/>
          <p:nvPr/>
        </p:nvSpPr>
        <p:spPr>
          <a:xfrm>
            <a:off x="3009458" y="5205782"/>
            <a:ext cx="6345471" cy="804249"/>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cxnSp>
        <p:nvCxnSpPr>
          <p:cNvPr id="103" name="直接连接符 102"/>
          <p:cNvCxnSpPr/>
          <p:nvPr/>
        </p:nvCxnSpPr>
        <p:spPr>
          <a:xfrm flipV="1">
            <a:off x="3223288" y="3871742"/>
            <a:ext cx="0" cy="1691649"/>
          </a:xfrm>
          <a:prstGeom prst="line">
            <a:avLst/>
          </a:prstGeom>
          <a:ln>
            <a:solidFill>
              <a:schemeClr val="bg1"/>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a:xfrm>
            <a:off x="2293337" y="2841190"/>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05" name="矩形 104"/>
          <p:cNvSpPr/>
          <p:nvPr/>
        </p:nvSpPr>
        <p:spPr>
          <a:xfrm>
            <a:off x="2280983" y="2466039"/>
            <a:ext cx="1912747" cy="369332"/>
          </a:xfrm>
          <a:prstGeom prst="rect">
            <a:avLst/>
          </a:prstGeom>
        </p:spPr>
        <p:txBody>
          <a:bodyPr wrap="square">
            <a:spAutoFit/>
          </a:bodyPr>
          <a:lstStyle/>
          <a:p>
            <a:r>
              <a:rPr lang="en-US" altLang="zh-CN" b="1" dirty="0">
                <a:solidFill>
                  <a:schemeClr val="bg1"/>
                </a:solidFill>
                <a:latin typeface="华文细黑" panose="02010600040101010101" pitchFamily="2" charset="-122"/>
                <a:ea typeface="华文细黑" panose="02010600040101010101" pitchFamily="2" charset="-122"/>
              </a:rPr>
              <a:t>KEY WORDS</a:t>
            </a:r>
            <a:endParaRPr lang="zh-CN" altLang="en-US" b="1" dirty="0">
              <a:solidFill>
                <a:schemeClr val="bg1"/>
              </a:solidFill>
              <a:latin typeface="华文细黑" panose="02010600040101010101" pitchFamily="2" charset="-122"/>
              <a:ea typeface="华文细黑" panose="02010600040101010101" pitchFamily="2" charset="-122"/>
            </a:endParaRPr>
          </a:p>
        </p:txBody>
      </p:sp>
      <p:cxnSp>
        <p:nvCxnSpPr>
          <p:cNvPr id="106" name="直接连接符 105"/>
          <p:cNvCxnSpPr/>
          <p:nvPr/>
        </p:nvCxnSpPr>
        <p:spPr>
          <a:xfrm flipV="1">
            <a:off x="8679207" y="4659532"/>
            <a:ext cx="0" cy="810789"/>
          </a:xfrm>
          <a:prstGeom prst="line">
            <a:avLst/>
          </a:prstGeom>
          <a:ln>
            <a:solidFill>
              <a:schemeClr val="bg1"/>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7732022" y="3697996"/>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08" name="矩形 107"/>
          <p:cNvSpPr/>
          <p:nvPr/>
        </p:nvSpPr>
        <p:spPr>
          <a:xfrm>
            <a:off x="7719668" y="3322846"/>
            <a:ext cx="1912747"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109" name="直接连接符 108"/>
          <p:cNvCxnSpPr/>
          <p:nvPr/>
        </p:nvCxnSpPr>
        <p:spPr>
          <a:xfrm flipV="1">
            <a:off x="7340431" y="2863507"/>
            <a:ext cx="0" cy="2728020"/>
          </a:xfrm>
          <a:prstGeom prst="line">
            <a:avLst/>
          </a:prstGeom>
          <a:ln>
            <a:solidFill>
              <a:schemeClr val="bg1"/>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6396411" y="1864319"/>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11" name="矩形 110"/>
          <p:cNvSpPr/>
          <p:nvPr/>
        </p:nvSpPr>
        <p:spPr>
          <a:xfrm>
            <a:off x="6384057" y="1489170"/>
            <a:ext cx="1912747"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44" name="上箭头 43"/>
          <p:cNvSpPr/>
          <p:nvPr/>
        </p:nvSpPr>
        <p:spPr>
          <a:xfrm>
            <a:off x="6376317" y="3610223"/>
            <a:ext cx="422655" cy="1925032"/>
          </a:xfrm>
          <a:prstGeom prst="upArrow">
            <a:avLst/>
          </a:prstGeom>
          <a:gradFill>
            <a:gsLst>
              <a:gs pos="92000">
                <a:schemeClr val="bg1">
                  <a:alpha val="0"/>
                </a:schemeClr>
              </a:gs>
              <a:gs pos="0">
                <a:schemeClr val="bg1"/>
              </a:gs>
            </a:gsLst>
            <a:lin ang="5400000" scaled="0"/>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6" name="上箭头 45"/>
          <p:cNvSpPr/>
          <p:nvPr/>
        </p:nvSpPr>
        <p:spPr>
          <a:xfrm>
            <a:off x="5505455" y="4245900"/>
            <a:ext cx="424728" cy="1266625"/>
          </a:xfrm>
          <a:prstGeom prst="upArrow">
            <a:avLst/>
          </a:prstGeom>
          <a:gradFill>
            <a:gsLst>
              <a:gs pos="92000">
                <a:schemeClr val="bg1">
                  <a:alpha val="0"/>
                </a:schemeClr>
              </a:gs>
              <a:gs pos="0">
                <a:schemeClr val="bg1"/>
              </a:gs>
            </a:gsLst>
            <a:lin ang="5400000" scaled="0"/>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7" name="上箭头 46"/>
          <p:cNvSpPr/>
          <p:nvPr/>
        </p:nvSpPr>
        <p:spPr>
          <a:xfrm>
            <a:off x="5703893" y="2895072"/>
            <a:ext cx="956603" cy="2852781"/>
          </a:xfrm>
          <a:prstGeom prst="upArrow">
            <a:avLst/>
          </a:prstGeom>
          <a:gradFill>
            <a:gsLst>
              <a:gs pos="92000">
                <a:schemeClr val="bg1">
                  <a:alpha val="0"/>
                </a:schemeClr>
              </a:gs>
              <a:gs pos="0">
                <a:schemeClr val="bg1"/>
              </a:gs>
            </a:gsLst>
            <a:lin ang="5400000" scaled="0"/>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45" name="组合 44"/>
          <p:cNvGrpSpPr/>
          <p:nvPr/>
        </p:nvGrpSpPr>
        <p:grpSpPr>
          <a:xfrm>
            <a:off x="0" y="511261"/>
            <a:ext cx="3556831" cy="461665"/>
            <a:chOff x="0" y="511261"/>
            <a:chExt cx="3556831" cy="461665"/>
          </a:xfrm>
        </p:grpSpPr>
        <p:sp>
          <p:nvSpPr>
            <p:cNvPr id="49" name="矩形 4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矩形 52"/>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a:off x="-275771" y="2505543"/>
            <a:ext cx="12859657" cy="2008400"/>
          </a:xfrm>
          <a:custGeom>
            <a:avLst/>
            <a:gdLst>
              <a:gd name="connsiteX0" fmla="*/ 0 w 9644743"/>
              <a:gd name="connsiteY0" fmla="*/ 1049100 h 1506300"/>
              <a:gd name="connsiteX1" fmla="*/ 1828800 w 9644743"/>
              <a:gd name="connsiteY1" fmla="*/ 91157 h 1506300"/>
              <a:gd name="connsiteX2" fmla="*/ 4103915 w 9644743"/>
              <a:gd name="connsiteY2" fmla="*/ 102043 h 1506300"/>
              <a:gd name="connsiteX3" fmla="*/ 6509658 w 9644743"/>
              <a:gd name="connsiteY3" fmla="*/ 646329 h 1506300"/>
              <a:gd name="connsiteX4" fmla="*/ 7924800 w 9644743"/>
              <a:gd name="connsiteY4" fmla="*/ 515700 h 1506300"/>
              <a:gd name="connsiteX5" fmla="*/ 9644743 w 9644743"/>
              <a:gd name="connsiteY5" fmla="*/ 1506300 h 15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44743" h="1506300">
                <a:moveTo>
                  <a:pt x="0" y="1049100"/>
                </a:moveTo>
                <a:cubicBezTo>
                  <a:pt x="572407" y="649050"/>
                  <a:pt x="1144814" y="249000"/>
                  <a:pt x="1828800" y="91157"/>
                </a:cubicBezTo>
                <a:cubicBezTo>
                  <a:pt x="2512786" y="-66686"/>
                  <a:pt x="3323772" y="9514"/>
                  <a:pt x="4103915" y="102043"/>
                </a:cubicBezTo>
                <a:cubicBezTo>
                  <a:pt x="4884058" y="194572"/>
                  <a:pt x="5872844" y="577386"/>
                  <a:pt x="6509658" y="646329"/>
                </a:cubicBezTo>
                <a:cubicBezTo>
                  <a:pt x="7146472" y="715272"/>
                  <a:pt x="7402286" y="372372"/>
                  <a:pt x="7924800" y="515700"/>
                </a:cubicBezTo>
                <a:cubicBezTo>
                  <a:pt x="8447314" y="659028"/>
                  <a:pt x="9046028" y="1082664"/>
                  <a:pt x="9644743" y="1506300"/>
                </a:cubicBezTo>
              </a:path>
            </a:pathLst>
          </a:custGeom>
          <a:noFill/>
          <a:ln w="12700">
            <a:solidFill>
              <a:schemeClr val="bg1"/>
            </a:solidFill>
          </a:ln>
        </p:spPr>
        <p:txBody>
          <a:bodyPr rtlCol="0" anchor="ctr"/>
          <a:lstStyle/>
          <a:p>
            <a:pPr algn="ctr"/>
            <a:endParaRPr lang="zh-CN" altLang="en-US" sz="2400">
              <a:solidFill>
                <a:schemeClr val="bg1"/>
              </a:solidFill>
            </a:endParaRPr>
          </a:p>
        </p:txBody>
      </p:sp>
      <p:sp>
        <p:nvSpPr>
          <p:cNvPr id="27" name="任意多边形 26"/>
          <p:cNvSpPr/>
          <p:nvPr/>
        </p:nvSpPr>
        <p:spPr>
          <a:xfrm>
            <a:off x="-290285" y="3280228"/>
            <a:ext cx="12961257" cy="3193144"/>
          </a:xfrm>
          <a:custGeom>
            <a:avLst/>
            <a:gdLst>
              <a:gd name="connsiteX0" fmla="*/ 0 w 9720943"/>
              <a:gd name="connsiteY0" fmla="*/ 0 h 2394858"/>
              <a:gd name="connsiteX1" fmla="*/ 3690257 w 9720943"/>
              <a:gd name="connsiteY1" fmla="*/ 925286 h 2394858"/>
              <a:gd name="connsiteX2" fmla="*/ 6324600 w 9720943"/>
              <a:gd name="connsiteY2" fmla="*/ 696686 h 2394858"/>
              <a:gd name="connsiteX3" fmla="*/ 7805057 w 9720943"/>
              <a:gd name="connsiteY3" fmla="*/ 1034143 h 2394858"/>
              <a:gd name="connsiteX4" fmla="*/ 9720943 w 9720943"/>
              <a:gd name="connsiteY4" fmla="*/ 2394858 h 2394858"/>
              <a:gd name="connsiteX0-1" fmla="*/ 0 w 9720943"/>
              <a:gd name="connsiteY0-2" fmla="*/ 0 h 2394858"/>
              <a:gd name="connsiteX1-3" fmla="*/ 3690257 w 9720943"/>
              <a:gd name="connsiteY1-4" fmla="*/ 925286 h 2394858"/>
              <a:gd name="connsiteX2-5" fmla="*/ 6324600 w 9720943"/>
              <a:gd name="connsiteY2-6" fmla="*/ 696686 h 2394858"/>
              <a:gd name="connsiteX3-7" fmla="*/ 8139593 w 9720943"/>
              <a:gd name="connsiteY3-8" fmla="*/ 1167957 h 2394858"/>
              <a:gd name="connsiteX4-9" fmla="*/ 9720943 w 9720943"/>
              <a:gd name="connsiteY4-10" fmla="*/ 2394858 h 23948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20943" h="2394858">
                <a:moveTo>
                  <a:pt x="0" y="0"/>
                </a:moveTo>
                <a:cubicBezTo>
                  <a:pt x="1318078" y="404586"/>
                  <a:pt x="2636157" y="809172"/>
                  <a:pt x="3690257" y="925286"/>
                </a:cubicBezTo>
                <a:cubicBezTo>
                  <a:pt x="4744357" y="1041400"/>
                  <a:pt x="5583044" y="656241"/>
                  <a:pt x="6324600" y="696686"/>
                </a:cubicBezTo>
                <a:cubicBezTo>
                  <a:pt x="7066156" y="737131"/>
                  <a:pt x="7573536" y="884928"/>
                  <a:pt x="8139593" y="1167957"/>
                </a:cubicBezTo>
                <a:cubicBezTo>
                  <a:pt x="8705650" y="1450986"/>
                  <a:pt x="9046028" y="1856015"/>
                  <a:pt x="9720943" y="2394858"/>
                </a:cubicBezTo>
              </a:path>
            </a:pathLst>
          </a:custGeom>
          <a:noFill/>
          <a:ln w="12700">
            <a:solidFill>
              <a:schemeClr val="bg1"/>
            </a:solidFill>
          </a:ln>
        </p:spPr>
        <p:txBody>
          <a:bodyPr rtlCol="0" anchor="ctr"/>
          <a:lstStyle/>
          <a:p>
            <a:pPr algn="ctr"/>
            <a:endParaRPr lang="zh-CN" altLang="en-US" sz="2400">
              <a:solidFill>
                <a:schemeClr val="bg1"/>
              </a:solidFill>
            </a:endParaRPr>
          </a:p>
        </p:txBody>
      </p:sp>
      <p:sp>
        <p:nvSpPr>
          <p:cNvPr id="29" name="任意多边形 28"/>
          <p:cNvSpPr/>
          <p:nvPr/>
        </p:nvSpPr>
        <p:spPr>
          <a:xfrm>
            <a:off x="-282497" y="2750636"/>
            <a:ext cx="12846204" cy="1187409"/>
          </a:xfrm>
          <a:custGeom>
            <a:avLst/>
            <a:gdLst>
              <a:gd name="connsiteX0" fmla="*/ 0 w 9634653"/>
              <a:gd name="connsiteY0" fmla="*/ 635619 h 890557"/>
              <a:gd name="connsiteX1" fmla="*/ 3211551 w 9634653"/>
              <a:gd name="connsiteY1" fmla="*/ 869795 h 890557"/>
              <a:gd name="connsiteX2" fmla="*/ 6512312 w 9634653"/>
              <a:gd name="connsiteY2" fmla="*/ 167268 h 890557"/>
              <a:gd name="connsiteX3" fmla="*/ 7973122 w 9634653"/>
              <a:gd name="connsiteY3" fmla="*/ 323385 h 890557"/>
              <a:gd name="connsiteX4" fmla="*/ 9634653 w 9634653"/>
              <a:gd name="connsiteY4" fmla="*/ 0 h 890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4653" h="890557">
                <a:moveTo>
                  <a:pt x="0" y="635619"/>
                </a:moveTo>
                <a:cubicBezTo>
                  <a:pt x="1063083" y="791736"/>
                  <a:pt x="2126166" y="947853"/>
                  <a:pt x="3211551" y="869795"/>
                </a:cubicBezTo>
                <a:cubicBezTo>
                  <a:pt x="4296936" y="791737"/>
                  <a:pt x="5718717" y="258336"/>
                  <a:pt x="6512312" y="167268"/>
                </a:cubicBezTo>
                <a:cubicBezTo>
                  <a:pt x="7305907" y="76200"/>
                  <a:pt x="7452732" y="351263"/>
                  <a:pt x="7973122" y="323385"/>
                </a:cubicBezTo>
                <a:cubicBezTo>
                  <a:pt x="8493512" y="295507"/>
                  <a:pt x="9064082" y="147753"/>
                  <a:pt x="9634653" y="0"/>
                </a:cubicBezTo>
              </a:path>
            </a:pathLst>
          </a:custGeom>
          <a:noFill/>
          <a:ln w="12700">
            <a:solidFill>
              <a:schemeClr val="bg1"/>
            </a:solidFill>
          </a:ln>
        </p:spPr>
        <p:txBody>
          <a:bodyPr rtlCol="0" anchor="ctr"/>
          <a:lstStyle/>
          <a:p>
            <a:pPr algn="ctr"/>
            <a:endParaRPr lang="zh-CN" altLang="en-US" sz="2400">
              <a:solidFill>
                <a:schemeClr val="bg1"/>
              </a:solidFill>
            </a:endParaRPr>
          </a:p>
        </p:txBody>
      </p:sp>
      <p:sp>
        <p:nvSpPr>
          <p:cNvPr id="6" name="椭圆 5"/>
          <p:cNvSpPr/>
          <p:nvPr/>
        </p:nvSpPr>
        <p:spPr>
          <a:xfrm>
            <a:off x="3887755" y="2417041"/>
            <a:ext cx="96011" cy="96011"/>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7" name="文本框 9"/>
          <p:cNvSpPr txBox="1"/>
          <p:nvPr/>
        </p:nvSpPr>
        <p:spPr>
          <a:xfrm>
            <a:off x="2509739" y="2247961"/>
            <a:ext cx="1374094" cy="379656"/>
          </a:xfrm>
          <a:prstGeom prst="rect">
            <a:avLst/>
          </a:prstGeom>
          <a:noFill/>
        </p:spPr>
        <p:txBody>
          <a:bodyPr wrap="none" rtlCol="0">
            <a:spAutoFit/>
          </a:bodyPr>
          <a:lstStyle/>
          <a:p>
            <a:r>
              <a:rPr lang="en-US" altLang="zh-CN" sz="1865" dirty="0">
                <a:solidFill>
                  <a:schemeClr val="bg1"/>
                </a:solidFill>
                <a:latin typeface="华文细黑" panose="02010600040101010101" pitchFamily="2" charset="-122"/>
                <a:ea typeface="华文细黑" panose="02010600040101010101" pitchFamily="2" charset="-122"/>
              </a:rPr>
              <a:t>KRYWORD</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8" name="矩形 7"/>
          <p:cNvSpPr/>
          <p:nvPr/>
        </p:nvSpPr>
        <p:spPr>
          <a:xfrm>
            <a:off x="2509739" y="2621425"/>
            <a:ext cx="3202219" cy="502573"/>
          </a:xfrm>
          <a:prstGeom prst="rect">
            <a:avLst/>
          </a:prstGeom>
        </p:spPr>
        <p:txBody>
          <a:bodyPr wrap="square">
            <a:spAutoFit/>
          </a:bodyPr>
          <a:lstStyle/>
          <a:p>
            <a:r>
              <a:rPr lang="en-US" altLang="zh-CN" sz="133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335" dirty="0">
              <a:solidFill>
                <a:schemeClr val="bg1"/>
              </a:solidFill>
              <a:latin typeface="华文细黑" panose="02010600040101010101" pitchFamily="2" charset="-122"/>
              <a:ea typeface="华文细黑" panose="02010600040101010101" pitchFamily="2" charset="-122"/>
            </a:endParaRPr>
          </a:p>
        </p:txBody>
      </p:sp>
      <p:sp>
        <p:nvSpPr>
          <p:cNvPr id="13" name="椭圆 12"/>
          <p:cNvSpPr/>
          <p:nvPr/>
        </p:nvSpPr>
        <p:spPr>
          <a:xfrm>
            <a:off x="8112224" y="2769119"/>
            <a:ext cx="96011" cy="96011"/>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4" name="文本框 9"/>
          <p:cNvSpPr txBox="1"/>
          <p:nvPr/>
        </p:nvSpPr>
        <p:spPr>
          <a:xfrm>
            <a:off x="8216972" y="2600039"/>
            <a:ext cx="1374094" cy="379656"/>
          </a:xfrm>
          <a:prstGeom prst="rect">
            <a:avLst/>
          </a:prstGeom>
          <a:noFill/>
        </p:spPr>
        <p:txBody>
          <a:bodyPr wrap="none" rtlCol="0">
            <a:spAutoFit/>
          </a:bodyPr>
          <a:lstStyle/>
          <a:p>
            <a:r>
              <a:rPr lang="en-US" altLang="zh-CN" sz="1865" dirty="0">
                <a:solidFill>
                  <a:schemeClr val="bg1"/>
                </a:solidFill>
                <a:latin typeface="华文细黑" panose="02010600040101010101" pitchFamily="2" charset="-122"/>
                <a:ea typeface="华文细黑" panose="02010600040101010101" pitchFamily="2" charset="-122"/>
              </a:rPr>
              <a:t>KRYWORD</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15" name="矩形 14"/>
          <p:cNvSpPr/>
          <p:nvPr/>
        </p:nvSpPr>
        <p:spPr>
          <a:xfrm>
            <a:off x="6921088" y="2978660"/>
            <a:ext cx="2722165" cy="707694"/>
          </a:xfrm>
          <a:prstGeom prst="rect">
            <a:avLst/>
          </a:prstGeom>
        </p:spPr>
        <p:txBody>
          <a:bodyPr wrap="square">
            <a:spAutoFit/>
          </a:bodyPr>
          <a:lstStyle/>
          <a:p>
            <a:pPr algn="r"/>
            <a:r>
              <a:rPr lang="en-US" altLang="zh-CN" sz="133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335" dirty="0">
              <a:solidFill>
                <a:schemeClr val="bg1"/>
              </a:solidFill>
              <a:latin typeface="华文细黑" panose="02010600040101010101" pitchFamily="2" charset="-122"/>
              <a:ea typeface="华文细黑" panose="02010600040101010101" pitchFamily="2" charset="-122"/>
            </a:endParaRPr>
          </a:p>
        </p:txBody>
      </p:sp>
      <p:sp>
        <p:nvSpPr>
          <p:cNvPr id="3" name="椭圆 2"/>
          <p:cNvSpPr/>
          <p:nvPr/>
        </p:nvSpPr>
        <p:spPr>
          <a:xfrm>
            <a:off x="1519453" y="2276872"/>
            <a:ext cx="960107" cy="960107"/>
          </a:xfrm>
          <a:prstGeom prst="ellipse">
            <a:avLst/>
          </a:prstGeom>
          <a:blipFill>
            <a:blip r:embed="rId1"/>
            <a:stretch>
              <a:fillRect/>
            </a:stretch>
          </a:blipFill>
          <a:ln w="1905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4" name="椭圆 3"/>
          <p:cNvSpPr/>
          <p:nvPr/>
        </p:nvSpPr>
        <p:spPr>
          <a:xfrm>
            <a:off x="1455408" y="2212827"/>
            <a:ext cx="1088197" cy="1088197"/>
          </a:xfrm>
          <a:prstGeom prst="ellipse">
            <a:avLst/>
          </a:prstGeom>
          <a:noFill/>
          <a:ln w="1270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16" name="椭圆 15"/>
          <p:cNvSpPr/>
          <p:nvPr/>
        </p:nvSpPr>
        <p:spPr>
          <a:xfrm>
            <a:off x="9810917" y="2628949"/>
            <a:ext cx="960107" cy="960107"/>
          </a:xfrm>
          <a:prstGeom prst="ellipse">
            <a:avLst/>
          </a:prstGeom>
          <a:blipFill>
            <a:blip r:embed="rId2"/>
            <a:stretch>
              <a:fillRect/>
            </a:stretch>
          </a:blipFill>
          <a:ln w="1905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17" name="椭圆 16"/>
          <p:cNvSpPr/>
          <p:nvPr/>
        </p:nvSpPr>
        <p:spPr>
          <a:xfrm>
            <a:off x="9746872" y="2564904"/>
            <a:ext cx="1088197" cy="1088197"/>
          </a:xfrm>
          <a:prstGeom prst="ellipse">
            <a:avLst/>
          </a:prstGeom>
          <a:noFill/>
          <a:ln w="1270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24" name="椭圆 23"/>
          <p:cNvSpPr/>
          <p:nvPr/>
        </p:nvSpPr>
        <p:spPr>
          <a:xfrm>
            <a:off x="6095077" y="3857201"/>
            <a:ext cx="960107" cy="960107"/>
          </a:xfrm>
          <a:prstGeom prst="ellipse">
            <a:avLst/>
          </a:prstGeom>
          <a:blipFill>
            <a:blip r:embed="rId3"/>
            <a:stretch>
              <a:fillRect/>
            </a:stretch>
          </a:blipFill>
          <a:ln w="1905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25" name="椭圆 24"/>
          <p:cNvSpPr/>
          <p:nvPr/>
        </p:nvSpPr>
        <p:spPr>
          <a:xfrm>
            <a:off x="6031032" y="3793156"/>
            <a:ext cx="1088197" cy="1088197"/>
          </a:xfrm>
          <a:prstGeom prst="ellipse">
            <a:avLst/>
          </a:prstGeom>
          <a:noFill/>
          <a:ln w="1270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21" name="椭圆 20"/>
          <p:cNvSpPr/>
          <p:nvPr/>
        </p:nvSpPr>
        <p:spPr>
          <a:xfrm>
            <a:off x="4367808" y="3997371"/>
            <a:ext cx="96011" cy="96011"/>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22" name="文本框 9"/>
          <p:cNvSpPr txBox="1"/>
          <p:nvPr/>
        </p:nvSpPr>
        <p:spPr>
          <a:xfrm>
            <a:off x="4472556" y="3828291"/>
            <a:ext cx="1374094" cy="379656"/>
          </a:xfrm>
          <a:prstGeom prst="rect">
            <a:avLst/>
          </a:prstGeom>
          <a:noFill/>
        </p:spPr>
        <p:txBody>
          <a:bodyPr wrap="none" rtlCol="0">
            <a:spAutoFit/>
          </a:bodyPr>
          <a:lstStyle/>
          <a:p>
            <a:r>
              <a:rPr lang="en-US" altLang="zh-CN" sz="1865" dirty="0">
                <a:solidFill>
                  <a:schemeClr val="bg1"/>
                </a:solidFill>
                <a:latin typeface="华文细黑" panose="02010600040101010101" pitchFamily="2" charset="-122"/>
                <a:ea typeface="华文细黑" panose="02010600040101010101" pitchFamily="2" charset="-122"/>
              </a:rPr>
              <a:t>KRYWORD</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23" name="矩形 22"/>
          <p:cNvSpPr/>
          <p:nvPr/>
        </p:nvSpPr>
        <p:spPr>
          <a:xfrm>
            <a:off x="3205248" y="4206912"/>
            <a:ext cx="2722165" cy="707694"/>
          </a:xfrm>
          <a:prstGeom prst="rect">
            <a:avLst/>
          </a:prstGeom>
        </p:spPr>
        <p:txBody>
          <a:bodyPr wrap="square">
            <a:spAutoFit/>
          </a:bodyPr>
          <a:lstStyle/>
          <a:p>
            <a:pPr algn="r"/>
            <a:r>
              <a:rPr lang="en-US" altLang="zh-CN" sz="133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335" dirty="0">
              <a:solidFill>
                <a:schemeClr val="bg1"/>
              </a:solidFill>
              <a:latin typeface="华文细黑" panose="02010600040101010101" pitchFamily="2" charset="-122"/>
              <a:ea typeface="华文细黑" panose="02010600040101010101" pitchFamily="2" charset="-122"/>
            </a:endParaRPr>
          </a:p>
        </p:txBody>
      </p:sp>
      <p:grpSp>
        <p:nvGrpSpPr>
          <p:cNvPr id="28" name="组合 27"/>
          <p:cNvGrpSpPr/>
          <p:nvPr/>
        </p:nvGrpSpPr>
        <p:grpSpPr>
          <a:xfrm>
            <a:off x="0" y="511261"/>
            <a:ext cx="3556831" cy="461665"/>
            <a:chOff x="0" y="511261"/>
            <a:chExt cx="3556831" cy="461665"/>
          </a:xfrm>
        </p:grpSpPr>
        <p:sp>
          <p:nvSpPr>
            <p:cNvPr id="30" name="矩形 29"/>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2291"/>
    </mc:Choice>
    <mc:Fallback>
      <p:transition spd="slow" advTm="122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000"/>
                                        <p:tgtEl>
                                          <p:spTgt spid="26"/>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3000"/>
                            </p:stCondLst>
                            <p:childTnLst>
                              <p:par>
                                <p:cTn id="24" presetID="1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ppt_x</p:attrName>
                                        </p:attrNameLst>
                                      </p:cBhvr>
                                      <p:tavLst>
                                        <p:tav tm="0">
                                          <p:val>
                                            <p:strVal val="#ppt_x-#ppt_w*1.125000"/>
                                          </p:val>
                                        </p:tav>
                                        <p:tav tm="100000">
                                          <p:val>
                                            <p:strVal val="#ppt_x"/>
                                          </p:val>
                                        </p:tav>
                                      </p:tavLst>
                                    </p:anim>
                                    <p:animEffect transition="in" filter="wipe(right)">
                                      <p:cBhvr>
                                        <p:cTn id="27" dur="500"/>
                                        <p:tgtEl>
                                          <p:spTgt spid="7"/>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ppt_x</p:attrName>
                                        </p:attrNameLst>
                                      </p:cBhvr>
                                      <p:tavLst>
                                        <p:tav tm="0">
                                          <p:val>
                                            <p:strVal val="#ppt_x+#ppt_w*1.125000"/>
                                          </p:val>
                                        </p:tav>
                                        <p:tav tm="100000">
                                          <p:val>
                                            <p:strVal val="#ppt_x"/>
                                          </p:val>
                                        </p:tav>
                                      </p:tavLst>
                                    </p:anim>
                                    <p:animEffect transition="in" filter="wipe(left)">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2000"/>
                                        <p:tgtEl>
                                          <p:spTgt spid="27"/>
                                        </p:tgtEl>
                                      </p:cBhvr>
                                    </p:animEffect>
                                  </p:childTnLst>
                                </p:cTn>
                              </p:par>
                            </p:childTnLst>
                          </p:cTn>
                        </p:par>
                        <p:par>
                          <p:cTn id="36" fill="hold">
                            <p:stCondLst>
                              <p:cond delay="5500"/>
                            </p:stCondLst>
                            <p:childTnLst>
                              <p:par>
                                <p:cTn id="37" presetID="53" presetClass="entr" presetSubtype="16"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par>
                          <p:cTn id="51" fill="hold">
                            <p:stCondLst>
                              <p:cond delay="6500"/>
                            </p:stCondLst>
                            <p:childTnLst>
                              <p:par>
                                <p:cTn id="52" presetID="12" presetClass="entr" presetSubtype="2"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ppt_x</p:attrName>
                                        </p:attrNameLst>
                                      </p:cBhvr>
                                      <p:tavLst>
                                        <p:tav tm="0">
                                          <p:val>
                                            <p:strVal val="#ppt_x+#ppt_w*1.125000"/>
                                          </p:val>
                                        </p:tav>
                                        <p:tav tm="100000">
                                          <p:val>
                                            <p:strVal val="#ppt_x"/>
                                          </p:val>
                                        </p:tav>
                                      </p:tavLst>
                                    </p:anim>
                                    <p:animEffect transition="in" filter="wipe(left)">
                                      <p:cBhvr>
                                        <p:cTn id="55" dur="500"/>
                                        <p:tgtEl>
                                          <p:spTgt spid="22"/>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right)">
                                      <p:cBhvr>
                                        <p:cTn id="59" dur="500"/>
                                        <p:tgtEl>
                                          <p:spTgt spid="2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2000"/>
                                        <p:tgtEl>
                                          <p:spTgt spid="29"/>
                                        </p:tgtEl>
                                      </p:cBhvr>
                                    </p:animEffect>
                                  </p:childTnLst>
                                </p:cTn>
                              </p:par>
                            </p:childTnLst>
                          </p:cTn>
                        </p:par>
                        <p:par>
                          <p:cTn id="64" fill="hold">
                            <p:stCondLst>
                              <p:cond delay="9000"/>
                            </p:stCondLst>
                            <p:childTnLst>
                              <p:par>
                                <p:cTn id="65" presetID="53" presetClass="entr" presetSubtype="16"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10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childTnLst>
                          </p:cTn>
                        </p:par>
                        <p:par>
                          <p:cTn id="75" fill="hold">
                            <p:stCondLst>
                              <p:cond delay="9500"/>
                            </p:stCondLst>
                            <p:childTnLst>
                              <p:par>
                                <p:cTn id="76" presetID="10" presetClass="entr" presetSubtype="0"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10000"/>
                            </p:stCondLst>
                            <p:childTnLst>
                              <p:par>
                                <p:cTn id="80" presetID="12" presetClass="entr" presetSubtype="2"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500"/>
                                        <p:tgtEl>
                                          <p:spTgt spid="14"/>
                                        </p:tgtEl>
                                        <p:attrNameLst>
                                          <p:attrName>ppt_x</p:attrName>
                                        </p:attrNameLst>
                                      </p:cBhvr>
                                      <p:tavLst>
                                        <p:tav tm="0">
                                          <p:val>
                                            <p:strVal val="#ppt_x+#ppt_w*1.125000"/>
                                          </p:val>
                                        </p:tav>
                                        <p:tav tm="100000">
                                          <p:val>
                                            <p:strVal val="#ppt_x"/>
                                          </p:val>
                                        </p:tav>
                                      </p:tavLst>
                                    </p:anim>
                                    <p:animEffect transition="in" filter="wipe(left)">
                                      <p:cBhvr>
                                        <p:cTn id="83" dur="500"/>
                                        <p:tgtEl>
                                          <p:spTgt spid="14"/>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p:tgtEl>
                                          <p:spTgt spid="15"/>
                                        </p:tgtEl>
                                        <p:attrNameLst>
                                          <p:attrName>ppt_x</p:attrName>
                                        </p:attrNameLst>
                                      </p:cBhvr>
                                      <p:tavLst>
                                        <p:tav tm="0">
                                          <p:val>
                                            <p:strVal val="#ppt_x-#ppt_w*1.125000"/>
                                          </p:val>
                                        </p:tav>
                                        <p:tav tm="100000">
                                          <p:val>
                                            <p:strVal val="#ppt_x"/>
                                          </p:val>
                                        </p:tav>
                                      </p:tavLst>
                                    </p:anim>
                                    <p:animEffect transition="in" filter="wipe(right)">
                                      <p:cBhvr>
                                        <p:cTn id="8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6" grpId="0" animBg="1"/>
      <p:bldP spid="7" grpId="0"/>
      <p:bldP spid="8" grpId="0"/>
      <p:bldP spid="13" grpId="0" animBg="1"/>
      <p:bldP spid="14" grpId="0"/>
      <p:bldP spid="15" grpId="0"/>
      <p:bldP spid="3" grpId="0" animBg="1"/>
      <p:bldP spid="4" grpId="0" animBg="1"/>
      <p:bldP spid="16" grpId="0" animBg="1"/>
      <p:bldP spid="17" grpId="0" animBg="1"/>
      <p:bldP spid="24" grpId="0" animBg="1"/>
      <p:bldP spid="25" grpId="0" animBg="1"/>
      <p:bldP spid="21" grpId="0" animBg="1"/>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4000" b="-4000"/>
          </a:stretch>
        </a:blipFill>
        <a:effectLst/>
      </p:bgPr>
    </p:bg>
    <p:spTree>
      <p:nvGrpSpPr>
        <p:cNvPr id="1" name=""/>
        <p:cNvGrpSpPr/>
        <p:nvPr/>
      </p:nvGrpSpPr>
      <p:grpSpPr>
        <a:xfrm>
          <a:off x="0" y="0"/>
          <a:ext cx="0" cy="0"/>
          <a:chOff x="0" y="0"/>
          <a:chExt cx="0" cy="0"/>
        </a:xfrm>
      </p:grpSpPr>
      <p:sp>
        <p:nvSpPr>
          <p:cNvPr id="3" name="矩形 2"/>
          <p:cNvSpPr/>
          <p:nvPr/>
        </p:nvSpPr>
        <p:spPr>
          <a:xfrm>
            <a:off x="0" y="2492187"/>
            <a:ext cx="1452282" cy="179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1452281" y="2105561"/>
            <a:ext cx="2492189" cy="2646878"/>
          </a:xfrm>
          <a:prstGeom prst="rect">
            <a:avLst/>
          </a:prstGeom>
          <a:noFill/>
        </p:spPr>
        <p:txBody>
          <a:bodyPr wrap="square" rtlCol="0">
            <a:spAutoFit/>
          </a:bodyPr>
          <a:lstStyle/>
          <a:p>
            <a:pPr algn="dist"/>
            <a:r>
              <a:rPr lang="en-US" altLang="zh-CN" sz="16600" dirty="0" smtClean="0">
                <a:solidFill>
                  <a:schemeClr val="bg1"/>
                </a:solidFill>
                <a:latin typeface="Impact" panose="020B0806030902050204" pitchFamily="34" charset="0"/>
                <a:ea typeface="方正兰亭粗黑简体" panose="02000000000000000000" pitchFamily="2" charset="-122"/>
              </a:rPr>
              <a:t>04</a:t>
            </a:r>
            <a:endParaRPr lang="zh-CN" altLang="en-US" sz="16600" dirty="0">
              <a:solidFill>
                <a:schemeClr val="bg1"/>
              </a:solidFill>
              <a:latin typeface="Impact" panose="020B0806030902050204" pitchFamily="34" charset="0"/>
              <a:ea typeface="方正兰亭粗黑简体" panose="02000000000000000000" pitchFamily="2" charset="-122"/>
            </a:endParaRPr>
          </a:p>
        </p:txBody>
      </p:sp>
      <p:sp>
        <p:nvSpPr>
          <p:cNvPr id="5" name="文本框 4"/>
          <p:cNvSpPr txBox="1"/>
          <p:nvPr/>
        </p:nvSpPr>
        <p:spPr>
          <a:xfrm>
            <a:off x="3819017" y="3496236"/>
            <a:ext cx="4464368" cy="923330"/>
          </a:xfrm>
          <a:prstGeom prst="rect">
            <a:avLst/>
          </a:prstGeom>
          <a:noFill/>
        </p:spPr>
        <p:txBody>
          <a:bodyPr wrap="square" rtlCol="0">
            <a:spAutoFit/>
          </a:bodyPr>
          <a:lstStyle/>
          <a:p>
            <a:pPr algn="dist"/>
            <a:r>
              <a:rPr lang="zh-CN" altLang="en-US" sz="5400" dirty="0" smtClean="0">
                <a:solidFill>
                  <a:schemeClr val="bg1"/>
                </a:solidFill>
                <a:latin typeface="方正兰亭粗黑简体" panose="02000000000000000000" pitchFamily="2" charset="-122"/>
                <a:ea typeface="方正兰亭粗黑简体" panose="02000000000000000000" pitchFamily="2" charset="-122"/>
              </a:rPr>
              <a:t>投资回报分析</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矩形 5"/>
          <p:cNvSpPr/>
          <p:nvPr/>
        </p:nvSpPr>
        <p:spPr>
          <a:xfrm>
            <a:off x="8659962" y="4473354"/>
            <a:ext cx="3532038" cy="332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 name="直接连接符 6"/>
          <p:cNvCxnSpPr/>
          <p:nvPr/>
        </p:nvCxnSpPr>
        <p:spPr>
          <a:xfrm>
            <a:off x="9000565" y="0"/>
            <a:ext cx="17929" cy="561190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5265" y="4417798"/>
            <a:ext cx="5339630" cy="400110"/>
          </a:xfrm>
          <a:prstGeom prst="rect">
            <a:avLst/>
          </a:prstGeom>
          <a:noFill/>
        </p:spPr>
        <p:txBody>
          <a:bodyPr wrap="square" rtlCol="0">
            <a:spAutoFit/>
          </a:bodyPr>
          <a:lstStyle/>
          <a:p>
            <a:pPr algn="dist"/>
            <a:r>
              <a:rPr lang="en-US" altLang="zh-CN" sz="2000" b="1" dirty="0" smtClean="0">
                <a:solidFill>
                  <a:schemeClr val="bg1"/>
                </a:solidFill>
                <a:latin typeface="造字工房悦黑演示版常规体" pitchFamily="50" charset="-122"/>
                <a:ea typeface="造字工房悦黑演示版常规体" pitchFamily="50" charset="-122"/>
              </a:rPr>
              <a:t>CLICK TO ADD UP YOUR TITLE HERE</a:t>
            </a:r>
            <a:endParaRPr lang="zh-CN" altLang="en-US" sz="2000" b="1" dirty="0">
              <a:solidFill>
                <a:schemeClr val="bg1"/>
              </a:solidFill>
              <a:latin typeface="造字工房悦黑演示版常规体" pitchFamily="50" charset="-122"/>
              <a:ea typeface="造字工房悦黑演示版常规体" pitchFamily="50"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2311253" y="2292199"/>
            <a:ext cx="3349011" cy="0"/>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 name="任意多边形 8"/>
          <p:cNvSpPr/>
          <p:nvPr/>
        </p:nvSpPr>
        <p:spPr>
          <a:xfrm>
            <a:off x="7074464" y="3296187"/>
            <a:ext cx="3349011" cy="0"/>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 name="任意多边形 9"/>
          <p:cNvSpPr/>
          <p:nvPr/>
        </p:nvSpPr>
        <p:spPr>
          <a:xfrm>
            <a:off x="2311254" y="4500120"/>
            <a:ext cx="3426365" cy="37297"/>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1" name="任意多边形 10"/>
          <p:cNvSpPr/>
          <p:nvPr/>
        </p:nvSpPr>
        <p:spPr>
          <a:xfrm flipV="1">
            <a:off x="6581270" y="5278601"/>
            <a:ext cx="3898479" cy="37297"/>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262626"/>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2" name="Freeform 10"/>
          <p:cNvSpPr/>
          <p:nvPr/>
        </p:nvSpPr>
        <p:spPr bwMode="auto">
          <a:xfrm>
            <a:off x="6224774" y="4652049"/>
            <a:ext cx="424813" cy="1347697"/>
          </a:xfrm>
          <a:custGeom>
            <a:avLst/>
            <a:gdLst>
              <a:gd name="T0" fmla="*/ 0 w 439"/>
              <a:gd name="T1" fmla="*/ 1173 h 1393"/>
              <a:gd name="T2" fmla="*/ 219 w 439"/>
              <a:gd name="T3" fmla="*/ 1393 h 1393"/>
              <a:gd name="T4" fmla="*/ 439 w 439"/>
              <a:gd name="T5" fmla="*/ 1173 h 1393"/>
              <a:gd name="T6" fmla="*/ 439 w 439"/>
              <a:gd name="T7" fmla="*/ 0 h 1393"/>
              <a:gd name="T8" fmla="*/ 0 w 439"/>
              <a:gd name="T9" fmla="*/ 0 h 1393"/>
              <a:gd name="T10" fmla="*/ 0 w 439"/>
              <a:gd name="T11" fmla="*/ 1173 h 1393"/>
            </a:gdLst>
            <a:ahLst/>
            <a:cxnLst>
              <a:cxn ang="0">
                <a:pos x="T0" y="T1"/>
              </a:cxn>
              <a:cxn ang="0">
                <a:pos x="T2" y="T3"/>
              </a:cxn>
              <a:cxn ang="0">
                <a:pos x="T4" y="T5"/>
              </a:cxn>
              <a:cxn ang="0">
                <a:pos x="T6" y="T7"/>
              </a:cxn>
              <a:cxn ang="0">
                <a:pos x="T8" y="T9"/>
              </a:cxn>
              <a:cxn ang="0">
                <a:pos x="T10" y="T11"/>
              </a:cxn>
            </a:cxnLst>
            <a:rect l="0" t="0" r="r" b="b"/>
            <a:pathLst>
              <a:path w="439" h="1393">
                <a:moveTo>
                  <a:pt x="0" y="1173"/>
                </a:moveTo>
                <a:cubicBezTo>
                  <a:pt x="0" y="1295"/>
                  <a:pt x="98" y="1393"/>
                  <a:pt x="219" y="1393"/>
                </a:cubicBezTo>
                <a:cubicBezTo>
                  <a:pt x="341" y="1393"/>
                  <a:pt x="439" y="1295"/>
                  <a:pt x="439" y="1173"/>
                </a:cubicBezTo>
                <a:cubicBezTo>
                  <a:pt x="439" y="0"/>
                  <a:pt x="439" y="0"/>
                  <a:pt x="439" y="0"/>
                </a:cubicBezTo>
                <a:cubicBezTo>
                  <a:pt x="0" y="0"/>
                  <a:pt x="0" y="0"/>
                  <a:pt x="0" y="0"/>
                </a:cubicBezTo>
                <a:lnTo>
                  <a:pt x="0" y="1173"/>
                </a:ln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3" name="Freeform 11"/>
          <p:cNvSpPr/>
          <p:nvPr/>
        </p:nvSpPr>
        <p:spPr bwMode="auto">
          <a:xfrm>
            <a:off x="5557270" y="4652049"/>
            <a:ext cx="425223" cy="1347697"/>
          </a:xfrm>
          <a:custGeom>
            <a:avLst/>
            <a:gdLst>
              <a:gd name="T0" fmla="*/ 219 w 439"/>
              <a:gd name="T1" fmla="*/ 1393 h 1393"/>
              <a:gd name="T2" fmla="*/ 439 w 439"/>
              <a:gd name="T3" fmla="*/ 1173 h 1393"/>
              <a:gd name="T4" fmla="*/ 439 w 439"/>
              <a:gd name="T5" fmla="*/ 0 h 1393"/>
              <a:gd name="T6" fmla="*/ 0 w 439"/>
              <a:gd name="T7" fmla="*/ 0 h 1393"/>
              <a:gd name="T8" fmla="*/ 0 w 439"/>
              <a:gd name="T9" fmla="*/ 1173 h 1393"/>
              <a:gd name="T10" fmla="*/ 219 w 439"/>
              <a:gd name="T11" fmla="*/ 1393 h 1393"/>
            </a:gdLst>
            <a:ahLst/>
            <a:cxnLst>
              <a:cxn ang="0">
                <a:pos x="T0" y="T1"/>
              </a:cxn>
              <a:cxn ang="0">
                <a:pos x="T2" y="T3"/>
              </a:cxn>
              <a:cxn ang="0">
                <a:pos x="T4" y="T5"/>
              </a:cxn>
              <a:cxn ang="0">
                <a:pos x="T6" y="T7"/>
              </a:cxn>
              <a:cxn ang="0">
                <a:pos x="T8" y="T9"/>
              </a:cxn>
              <a:cxn ang="0">
                <a:pos x="T10" y="T11"/>
              </a:cxn>
            </a:cxnLst>
            <a:rect l="0" t="0" r="r" b="b"/>
            <a:pathLst>
              <a:path w="439" h="1393">
                <a:moveTo>
                  <a:pt x="219" y="1393"/>
                </a:moveTo>
                <a:cubicBezTo>
                  <a:pt x="340" y="1393"/>
                  <a:pt x="439" y="1295"/>
                  <a:pt x="439" y="1173"/>
                </a:cubicBezTo>
                <a:cubicBezTo>
                  <a:pt x="439" y="0"/>
                  <a:pt x="439" y="0"/>
                  <a:pt x="439" y="0"/>
                </a:cubicBezTo>
                <a:cubicBezTo>
                  <a:pt x="0" y="0"/>
                  <a:pt x="0" y="0"/>
                  <a:pt x="0" y="0"/>
                </a:cubicBezTo>
                <a:cubicBezTo>
                  <a:pt x="0" y="1173"/>
                  <a:pt x="0" y="1173"/>
                  <a:pt x="0" y="1173"/>
                </a:cubicBezTo>
                <a:cubicBezTo>
                  <a:pt x="0" y="1295"/>
                  <a:pt x="98" y="1393"/>
                  <a:pt x="219" y="1393"/>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4" name="Freeform 9"/>
          <p:cNvSpPr/>
          <p:nvPr/>
        </p:nvSpPr>
        <p:spPr bwMode="auto">
          <a:xfrm>
            <a:off x="5557270" y="3646901"/>
            <a:ext cx="1092319" cy="1005147"/>
          </a:xfrm>
          <a:custGeom>
            <a:avLst/>
            <a:gdLst>
              <a:gd name="T0" fmla="*/ 439 w 1128"/>
              <a:gd name="T1" fmla="*/ 972 h 1039"/>
              <a:gd name="T2" fmla="*/ 564 w 1128"/>
              <a:gd name="T3" fmla="*/ 847 h 1039"/>
              <a:gd name="T4" fmla="*/ 689 w 1128"/>
              <a:gd name="T5" fmla="*/ 972 h 1039"/>
              <a:gd name="T6" fmla="*/ 689 w 1128"/>
              <a:gd name="T7" fmla="*/ 1039 h 1039"/>
              <a:gd name="T8" fmla="*/ 1128 w 1128"/>
              <a:gd name="T9" fmla="*/ 1039 h 1039"/>
              <a:gd name="T10" fmla="*/ 1128 w 1128"/>
              <a:gd name="T11" fmla="*/ 0 h 1039"/>
              <a:gd name="T12" fmla="*/ 0 w 1128"/>
              <a:gd name="T13" fmla="*/ 0 h 1039"/>
              <a:gd name="T14" fmla="*/ 0 w 1128"/>
              <a:gd name="T15" fmla="*/ 1039 h 1039"/>
              <a:gd name="T16" fmla="*/ 439 w 1128"/>
              <a:gd name="T17" fmla="*/ 1039 h 1039"/>
              <a:gd name="T18" fmla="*/ 439 w 1128"/>
              <a:gd name="T19" fmla="*/ 972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1039">
                <a:moveTo>
                  <a:pt x="439" y="972"/>
                </a:moveTo>
                <a:cubicBezTo>
                  <a:pt x="439" y="903"/>
                  <a:pt x="495" y="847"/>
                  <a:pt x="564" y="847"/>
                </a:cubicBezTo>
                <a:cubicBezTo>
                  <a:pt x="633" y="847"/>
                  <a:pt x="689" y="903"/>
                  <a:pt x="689" y="972"/>
                </a:cubicBezTo>
                <a:cubicBezTo>
                  <a:pt x="689" y="1039"/>
                  <a:pt x="689" y="1039"/>
                  <a:pt x="689" y="1039"/>
                </a:cubicBezTo>
                <a:cubicBezTo>
                  <a:pt x="1128" y="1039"/>
                  <a:pt x="1128" y="1039"/>
                  <a:pt x="1128" y="1039"/>
                </a:cubicBezTo>
                <a:cubicBezTo>
                  <a:pt x="1128" y="0"/>
                  <a:pt x="1128" y="0"/>
                  <a:pt x="1128" y="0"/>
                </a:cubicBezTo>
                <a:cubicBezTo>
                  <a:pt x="0" y="0"/>
                  <a:pt x="0" y="0"/>
                  <a:pt x="0" y="0"/>
                </a:cubicBezTo>
                <a:cubicBezTo>
                  <a:pt x="0" y="1039"/>
                  <a:pt x="0" y="1039"/>
                  <a:pt x="0" y="1039"/>
                </a:cubicBezTo>
                <a:cubicBezTo>
                  <a:pt x="439" y="1039"/>
                  <a:pt x="439" y="1039"/>
                  <a:pt x="439" y="1039"/>
                </a:cubicBezTo>
                <a:lnTo>
                  <a:pt x="439" y="97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5" name="Freeform 6"/>
          <p:cNvSpPr/>
          <p:nvPr/>
        </p:nvSpPr>
        <p:spPr bwMode="auto">
          <a:xfrm>
            <a:off x="5047328" y="3646902"/>
            <a:ext cx="424813" cy="865588"/>
          </a:xfrm>
          <a:custGeom>
            <a:avLst/>
            <a:gdLst>
              <a:gd name="T0" fmla="*/ 0 w 439"/>
              <a:gd name="T1" fmla="*/ 676 h 895"/>
              <a:gd name="T2" fmla="*/ 219 w 439"/>
              <a:gd name="T3" fmla="*/ 895 h 895"/>
              <a:gd name="T4" fmla="*/ 439 w 439"/>
              <a:gd name="T5" fmla="*/ 676 h 895"/>
              <a:gd name="T6" fmla="*/ 439 w 439"/>
              <a:gd name="T7" fmla="*/ 0 h 895"/>
              <a:gd name="T8" fmla="*/ 0 w 439"/>
              <a:gd name="T9" fmla="*/ 0 h 895"/>
              <a:gd name="T10" fmla="*/ 0 w 439"/>
              <a:gd name="T11" fmla="*/ 676 h 895"/>
            </a:gdLst>
            <a:ahLst/>
            <a:cxnLst>
              <a:cxn ang="0">
                <a:pos x="T0" y="T1"/>
              </a:cxn>
              <a:cxn ang="0">
                <a:pos x="T2" y="T3"/>
              </a:cxn>
              <a:cxn ang="0">
                <a:pos x="T4" y="T5"/>
              </a:cxn>
              <a:cxn ang="0">
                <a:pos x="T6" y="T7"/>
              </a:cxn>
              <a:cxn ang="0">
                <a:pos x="T8" y="T9"/>
              </a:cxn>
              <a:cxn ang="0">
                <a:pos x="T10" y="T11"/>
              </a:cxn>
            </a:cxnLst>
            <a:rect l="0" t="0" r="r" b="b"/>
            <a:pathLst>
              <a:path w="439" h="895">
                <a:moveTo>
                  <a:pt x="0" y="676"/>
                </a:moveTo>
                <a:cubicBezTo>
                  <a:pt x="0" y="797"/>
                  <a:pt x="98" y="895"/>
                  <a:pt x="219" y="895"/>
                </a:cubicBezTo>
                <a:cubicBezTo>
                  <a:pt x="340" y="895"/>
                  <a:pt x="439" y="797"/>
                  <a:pt x="439" y="676"/>
                </a:cubicBezTo>
                <a:cubicBezTo>
                  <a:pt x="439" y="0"/>
                  <a:pt x="439" y="0"/>
                  <a:pt x="439" y="0"/>
                </a:cubicBezTo>
                <a:cubicBezTo>
                  <a:pt x="0" y="0"/>
                  <a:pt x="0" y="0"/>
                  <a:pt x="0" y="0"/>
                </a:cubicBezTo>
                <a:lnTo>
                  <a:pt x="0" y="6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6" name="Freeform 7"/>
          <p:cNvSpPr/>
          <p:nvPr/>
        </p:nvSpPr>
        <p:spPr bwMode="auto">
          <a:xfrm>
            <a:off x="6734714" y="3646902"/>
            <a:ext cx="425223" cy="865588"/>
          </a:xfrm>
          <a:custGeom>
            <a:avLst/>
            <a:gdLst>
              <a:gd name="T0" fmla="*/ 0 w 439"/>
              <a:gd name="T1" fmla="*/ 676 h 895"/>
              <a:gd name="T2" fmla="*/ 219 w 439"/>
              <a:gd name="T3" fmla="*/ 895 h 895"/>
              <a:gd name="T4" fmla="*/ 439 w 439"/>
              <a:gd name="T5" fmla="*/ 676 h 895"/>
              <a:gd name="T6" fmla="*/ 439 w 439"/>
              <a:gd name="T7" fmla="*/ 0 h 895"/>
              <a:gd name="T8" fmla="*/ 0 w 439"/>
              <a:gd name="T9" fmla="*/ 0 h 895"/>
              <a:gd name="T10" fmla="*/ 0 w 439"/>
              <a:gd name="T11" fmla="*/ 676 h 895"/>
            </a:gdLst>
            <a:ahLst/>
            <a:cxnLst>
              <a:cxn ang="0">
                <a:pos x="T0" y="T1"/>
              </a:cxn>
              <a:cxn ang="0">
                <a:pos x="T2" y="T3"/>
              </a:cxn>
              <a:cxn ang="0">
                <a:pos x="T4" y="T5"/>
              </a:cxn>
              <a:cxn ang="0">
                <a:pos x="T6" y="T7"/>
              </a:cxn>
              <a:cxn ang="0">
                <a:pos x="T8" y="T9"/>
              </a:cxn>
              <a:cxn ang="0">
                <a:pos x="T10" y="T11"/>
              </a:cxn>
            </a:cxnLst>
            <a:rect l="0" t="0" r="r" b="b"/>
            <a:pathLst>
              <a:path w="439" h="895">
                <a:moveTo>
                  <a:pt x="0" y="676"/>
                </a:moveTo>
                <a:cubicBezTo>
                  <a:pt x="0" y="797"/>
                  <a:pt x="98" y="895"/>
                  <a:pt x="219" y="895"/>
                </a:cubicBezTo>
                <a:cubicBezTo>
                  <a:pt x="340" y="895"/>
                  <a:pt x="439" y="797"/>
                  <a:pt x="439" y="676"/>
                </a:cubicBezTo>
                <a:cubicBezTo>
                  <a:pt x="439" y="0"/>
                  <a:pt x="439" y="0"/>
                  <a:pt x="439" y="0"/>
                </a:cubicBezTo>
                <a:cubicBezTo>
                  <a:pt x="0" y="0"/>
                  <a:pt x="0" y="0"/>
                  <a:pt x="0" y="0"/>
                </a:cubicBezTo>
                <a:lnTo>
                  <a:pt x="0" y="6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7" name="Freeform 8"/>
          <p:cNvSpPr/>
          <p:nvPr/>
        </p:nvSpPr>
        <p:spPr bwMode="auto">
          <a:xfrm>
            <a:off x="5047328" y="2591416"/>
            <a:ext cx="2112608" cy="1055485"/>
          </a:xfrm>
          <a:custGeom>
            <a:avLst/>
            <a:gdLst>
              <a:gd name="T0" fmla="*/ 1440 w 2182"/>
              <a:gd name="T1" fmla="*/ 0 h 1091"/>
              <a:gd name="T2" fmla="*/ 741 w 2182"/>
              <a:gd name="T3" fmla="*/ 0 h 1091"/>
              <a:gd name="T4" fmla="*/ 0 w 2182"/>
              <a:gd name="T5" fmla="*/ 680 h 1091"/>
              <a:gd name="T6" fmla="*/ 0 w 2182"/>
              <a:gd name="T7" fmla="*/ 1091 h 1091"/>
              <a:gd name="T8" fmla="*/ 439 w 2182"/>
              <a:gd name="T9" fmla="*/ 1091 h 1091"/>
              <a:gd name="T10" fmla="*/ 439 w 2182"/>
              <a:gd name="T11" fmla="*/ 736 h 1091"/>
              <a:gd name="T12" fmla="*/ 483 w 2182"/>
              <a:gd name="T13" fmla="*/ 692 h 1091"/>
              <a:gd name="T14" fmla="*/ 527 w 2182"/>
              <a:gd name="T15" fmla="*/ 736 h 1091"/>
              <a:gd name="T16" fmla="*/ 527 w 2182"/>
              <a:gd name="T17" fmla="*/ 1091 h 1091"/>
              <a:gd name="T18" fmla="*/ 1655 w 2182"/>
              <a:gd name="T19" fmla="*/ 1091 h 1091"/>
              <a:gd name="T20" fmla="*/ 1655 w 2182"/>
              <a:gd name="T21" fmla="*/ 736 h 1091"/>
              <a:gd name="T22" fmla="*/ 1699 w 2182"/>
              <a:gd name="T23" fmla="*/ 692 h 1091"/>
              <a:gd name="T24" fmla="*/ 1743 w 2182"/>
              <a:gd name="T25" fmla="*/ 736 h 1091"/>
              <a:gd name="T26" fmla="*/ 1743 w 2182"/>
              <a:gd name="T27" fmla="*/ 1091 h 1091"/>
              <a:gd name="T28" fmla="*/ 2182 w 2182"/>
              <a:gd name="T29" fmla="*/ 1091 h 1091"/>
              <a:gd name="T30" fmla="*/ 2182 w 2182"/>
              <a:gd name="T31" fmla="*/ 680 h 1091"/>
              <a:gd name="T32" fmla="*/ 1440 w 2182"/>
              <a:gd name="T33"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2" h="1091">
                <a:moveTo>
                  <a:pt x="1440" y="0"/>
                </a:moveTo>
                <a:cubicBezTo>
                  <a:pt x="741" y="0"/>
                  <a:pt x="741" y="0"/>
                  <a:pt x="741" y="0"/>
                </a:cubicBezTo>
                <a:cubicBezTo>
                  <a:pt x="273" y="68"/>
                  <a:pt x="0" y="286"/>
                  <a:pt x="0" y="680"/>
                </a:cubicBezTo>
                <a:cubicBezTo>
                  <a:pt x="0" y="1091"/>
                  <a:pt x="0" y="1091"/>
                  <a:pt x="0" y="1091"/>
                </a:cubicBezTo>
                <a:cubicBezTo>
                  <a:pt x="439" y="1091"/>
                  <a:pt x="439" y="1091"/>
                  <a:pt x="439" y="1091"/>
                </a:cubicBezTo>
                <a:cubicBezTo>
                  <a:pt x="439" y="736"/>
                  <a:pt x="439" y="736"/>
                  <a:pt x="439" y="736"/>
                </a:cubicBezTo>
                <a:cubicBezTo>
                  <a:pt x="439" y="712"/>
                  <a:pt x="458" y="692"/>
                  <a:pt x="483" y="692"/>
                </a:cubicBezTo>
                <a:cubicBezTo>
                  <a:pt x="507" y="692"/>
                  <a:pt x="527" y="712"/>
                  <a:pt x="527" y="736"/>
                </a:cubicBezTo>
                <a:cubicBezTo>
                  <a:pt x="527" y="1091"/>
                  <a:pt x="527" y="1091"/>
                  <a:pt x="527" y="1091"/>
                </a:cubicBezTo>
                <a:cubicBezTo>
                  <a:pt x="1655" y="1091"/>
                  <a:pt x="1655" y="1091"/>
                  <a:pt x="1655" y="1091"/>
                </a:cubicBezTo>
                <a:cubicBezTo>
                  <a:pt x="1655" y="736"/>
                  <a:pt x="1655" y="736"/>
                  <a:pt x="1655" y="736"/>
                </a:cubicBezTo>
                <a:cubicBezTo>
                  <a:pt x="1655" y="712"/>
                  <a:pt x="1674" y="692"/>
                  <a:pt x="1699" y="692"/>
                </a:cubicBezTo>
                <a:cubicBezTo>
                  <a:pt x="1723" y="692"/>
                  <a:pt x="1743" y="712"/>
                  <a:pt x="1743" y="736"/>
                </a:cubicBezTo>
                <a:cubicBezTo>
                  <a:pt x="1743" y="1091"/>
                  <a:pt x="1743" y="1091"/>
                  <a:pt x="1743" y="1091"/>
                </a:cubicBezTo>
                <a:cubicBezTo>
                  <a:pt x="2182" y="1091"/>
                  <a:pt x="2182" y="1091"/>
                  <a:pt x="2182" y="1091"/>
                </a:cubicBezTo>
                <a:cubicBezTo>
                  <a:pt x="2182" y="680"/>
                  <a:pt x="2182" y="680"/>
                  <a:pt x="2182" y="680"/>
                </a:cubicBezTo>
                <a:cubicBezTo>
                  <a:pt x="2182" y="286"/>
                  <a:pt x="1909" y="68"/>
                  <a:pt x="1440" y="0"/>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8" name="Freeform 5"/>
          <p:cNvSpPr/>
          <p:nvPr/>
        </p:nvSpPr>
        <p:spPr bwMode="auto">
          <a:xfrm>
            <a:off x="5576913" y="1662802"/>
            <a:ext cx="1052211" cy="928615"/>
          </a:xfrm>
          <a:custGeom>
            <a:avLst/>
            <a:gdLst>
              <a:gd name="T0" fmla="*/ 1087 w 1087"/>
              <a:gd name="T1" fmla="*/ 544 h 960"/>
              <a:gd name="T2" fmla="*/ 544 w 1087"/>
              <a:gd name="T3" fmla="*/ 0 h 960"/>
              <a:gd name="T4" fmla="*/ 0 w 1087"/>
              <a:gd name="T5" fmla="*/ 544 h 960"/>
              <a:gd name="T6" fmla="*/ 194 w 1087"/>
              <a:gd name="T7" fmla="*/ 960 h 960"/>
              <a:gd name="T8" fmla="*/ 893 w 1087"/>
              <a:gd name="T9" fmla="*/ 960 h 960"/>
              <a:gd name="T10" fmla="*/ 1087 w 1087"/>
              <a:gd name="T11" fmla="*/ 544 h 960"/>
            </a:gdLst>
            <a:ahLst/>
            <a:cxnLst>
              <a:cxn ang="0">
                <a:pos x="T0" y="T1"/>
              </a:cxn>
              <a:cxn ang="0">
                <a:pos x="T2" y="T3"/>
              </a:cxn>
              <a:cxn ang="0">
                <a:pos x="T4" y="T5"/>
              </a:cxn>
              <a:cxn ang="0">
                <a:pos x="T6" y="T7"/>
              </a:cxn>
              <a:cxn ang="0">
                <a:pos x="T8" y="T9"/>
              </a:cxn>
              <a:cxn ang="0">
                <a:pos x="T10" y="T11"/>
              </a:cxn>
            </a:cxnLst>
            <a:rect l="0" t="0" r="r" b="b"/>
            <a:pathLst>
              <a:path w="1087" h="960">
                <a:moveTo>
                  <a:pt x="1087" y="544"/>
                </a:moveTo>
                <a:cubicBezTo>
                  <a:pt x="1087" y="244"/>
                  <a:pt x="844" y="0"/>
                  <a:pt x="544" y="0"/>
                </a:cubicBezTo>
                <a:cubicBezTo>
                  <a:pt x="243" y="0"/>
                  <a:pt x="0" y="244"/>
                  <a:pt x="0" y="544"/>
                </a:cubicBezTo>
                <a:cubicBezTo>
                  <a:pt x="0" y="711"/>
                  <a:pt x="76" y="861"/>
                  <a:pt x="194" y="960"/>
                </a:cubicBezTo>
                <a:cubicBezTo>
                  <a:pt x="893" y="960"/>
                  <a:pt x="893" y="960"/>
                  <a:pt x="893" y="960"/>
                </a:cubicBezTo>
                <a:cubicBezTo>
                  <a:pt x="1012" y="861"/>
                  <a:pt x="1087" y="711"/>
                  <a:pt x="1087" y="544"/>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9" name="矩形 18"/>
          <p:cNvSpPr/>
          <p:nvPr/>
        </p:nvSpPr>
        <p:spPr>
          <a:xfrm>
            <a:off x="5737617" y="1960528"/>
            <a:ext cx="726467" cy="461665"/>
          </a:xfrm>
          <a:prstGeom prst="rect">
            <a:avLst/>
          </a:prstGeom>
          <a:effectLst/>
        </p:spPr>
        <p:txBody>
          <a:bodyPr wrap="square">
            <a:spAutoFit/>
          </a:bodyPr>
          <a:lstStyle/>
          <a:p>
            <a:pPr algn="ctr"/>
            <a:r>
              <a:rPr lang="en-US" altLang="zh-CN" sz="2400" dirty="0">
                <a:solidFill>
                  <a:schemeClr val="bg1"/>
                </a:solidFill>
                <a:latin typeface="华文细黑" panose="02010600040101010101" pitchFamily="2" charset="-122"/>
                <a:ea typeface="华文细黑" panose="02010600040101010101" pitchFamily="2" charset="-122"/>
              </a:rPr>
              <a:t>01</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20" name="矩形 19"/>
          <p:cNvSpPr/>
          <p:nvPr/>
        </p:nvSpPr>
        <p:spPr>
          <a:xfrm>
            <a:off x="5798529" y="2919569"/>
            <a:ext cx="726467" cy="461665"/>
          </a:xfrm>
          <a:prstGeom prst="rect">
            <a:avLst/>
          </a:prstGeom>
          <a:effectLst/>
        </p:spPr>
        <p:txBody>
          <a:bodyPr wrap="square">
            <a:spAutoFit/>
          </a:bodyPr>
          <a:lstStyle/>
          <a:p>
            <a:pPr algn="ctr"/>
            <a:r>
              <a:rPr lang="en-US" altLang="zh-CN" sz="2400" dirty="0">
                <a:solidFill>
                  <a:schemeClr val="bg1"/>
                </a:solidFill>
                <a:latin typeface="华文细黑" panose="02010600040101010101" pitchFamily="2" charset="-122"/>
                <a:ea typeface="华文细黑" panose="02010600040101010101" pitchFamily="2" charset="-122"/>
              </a:rPr>
              <a:t>02</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21" name="矩形 20"/>
          <p:cNvSpPr/>
          <p:nvPr/>
        </p:nvSpPr>
        <p:spPr>
          <a:xfrm>
            <a:off x="5798529" y="3891388"/>
            <a:ext cx="726467" cy="461665"/>
          </a:xfrm>
          <a:prstGeom prst="rect">
            <a:avLst/>
          </a:prstGeom>
          <a:effectLst/>
        </p:spPr>
        <p:txBody>
          <a:bodyPr wrap="square">
            <a:spAutoFit/>
          </a:bodyPr>
          <a:lstStyle/>
          <a:p>
            <a:pPr algn="ctr"/>
            <a:r>
              <a:rPr lang="en-US" altLang="zh-CN" sz="2400" dirty="0">
                <a:solidFill>
                  <a:schemeClr val="bg1"/>
                </a:solidFill>
                <a:latin typeface="华文细黑" panose="02010600040101010101" pitchFamily="2" charset="-122"/>
                <a:ea typeface="华文细黑" panose="02010600040101010101" pitchFamily="2" charset="-122"/>
              </a:rPr>
              <a:t>03</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22" name="矩形 21"/>
          <p:cNvSpPr/>
          <p:nvPr/>
        </p:nvSpPr>
        <p:spPr>
          <a:xfrm>
            <a:off x="6161764" y="5125841"/>
            <a:ext cx="555177" cy="400110"/>
          </a:xfrm>
          <a:prstGeom prst="rect">
            <a:avLst/>
          </a:prstGeom>
          <a:effectLst/>
        </p:spPr>
        <p:txBody>
          <a:bodyPr wrap="square">
            <a:spAutoFit/>
          </a:bodyPr>
          <a:lstStyle/>
          <a:p>
            <a:pPr algn="ctr"/>
            <a:r>
              <a:rPr lang="en-US" altLang="zh-CN" sz="2000" dirty="0">
                <a:solidFill>
                  <a:schemeClr val="bg1"/>
                </a:solidFill>
                <a:latin typeface="华文细黑" panose="02010600040101010101" pitchFamily="2" charset="-122"/>
                <a:ea typeface="华文细黑" panose="02010600040101010101" pitchFamily="2" charset="-122"/>
              </a:rPr>
              <a:t>04</a:t>
            </a:r>
            <a:endParaRPr lang="zh-CN" altLang="en-US" sz="2000" dirty="0">
              <a:solidFill>
                <a:schemeClr val="bg1"/>
              </a:solidFill>
              <a:latin typeface="华文细黑" panose="02010600040101010101" pitchFamily="2" charset="-122"/>
              <a:ea typeface="华文细黑" panose="02010600040101010101" pitchFamily="2" charset="-122"/>
            </a:endParaRPr>
          </a:p>
        </p:txBody>
      </p:sp>
      <p:grpSp>
        <p:nvGrpSpPr>
          <p:cNvPr id="27" name="组合 26"/>
          <p:cNvGrpSpPr/>
          <p:nvPr/>
        </p:nvGrpSpPr>
        <p:grpSpPr>
          <a:xfrm>
            <a:off x="2437998" y="2391038"/>
            <a:ext cx="2895705" cy="786509"/>
            <a:chOff x="2918244" y="2276152"/>
            <a:chExt cx="2895705" cy="786508"/>
          </a:xfrm>
        </p:grpSpPr>
        <p:sp>
          <p:nvSpPr>
            <p:cNvPr id="28" name="文本框 27"/>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endParaRPr lang="en-US" altLang="zh-CN" sz="1400" b="1" dirty="0">
                <a:solidFill>
                  <a:schemeClr val="bg1"/>
                </a:solidFill>
                <a:latin typeface="华文细黑" panose="02010600040101010101" pitchFamily="2" charset="-122"/>
                <a:ea typeface="华文细黑" panose="02010600040101010101" pitchFamily="2" charset="-122"/>
              </a:endParaRPr>
            </a:p>
          </p:txBody>
        </p:sp>
        <p:sp>
          <p:nvSpPr>
            <p:cNvPr id="29" name="矩形 28"/>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30" name="组合 29"/>
          <p:cNvGrpSpPr/>
          <p:nvPr/>
        </p:nvGrpSpPr>
        <p:grpSpPr>
          <a:xfrm>
            <a:off x="2437998" y="4652050"/>
            <a:ext cx="2895705" cy="786509"/>
            <a:chOff x="2918244" y="2276152"/>
            <a:chExt cx="2895705" cy="786508"/>
          </a:xfrm>
        </p:grpSpPr>
        <p:sp>
          <p:nvSpPr>
            <p:cNvPr id="31" name="文本框 30"/>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endParaRPr lang="en-US" altLang="zh-CN" sz="1400" b="1" dirty="0">
                <a:solidFill>
                  <a:schemeClr val="bg1"/>
                </a:solidFill>
                <a:latin typeface="华文细黑" panose="02010600040101010101" pitchFamily="2" charset="-122"/>
                <a:ea typeface="华文细黑" panose="02010600040101010101" pitchFamily="2" charset="-122"/>
              </a:endParaRPr>
            </a:p>
          </p:txBody>
        </p:sp>
        <p:sp>
          <p:nvSpPr>
            <p:cNvPr id="32" name="矩形 31"/>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33" name="组合 32"/>
          <p:cNvGrpSpPr/>
          <p:nvPr/>
        </p:nvGrpSpPr>
        <p:grpSpPr>
          <a:xfrm>
            <a:off x="7380326" y="2336912"/>
            <a:ext cx="2895705" cy="786509"/>
            <a:chOff x="2918244" y="2276152"/>
            <a:chExt cx="2895705" cy="786508"/>
          </a:xfrm>
        </p:grpSpPr>
        <p:sp>
          <p:nvSpPr>
            <p:cNvPr id="34" name="文本框 33"/>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endParaRPr lang="en-US" altLang="zh-CN" sz="1400" b="1" dirty="0">
                <a:solidFill>
                  <a:schemeClr val="bg1"/>
                </a:solidFill>
                <a:latin typeface="华文细黑" panose="02010600040101010101" pitchFamily="2" charset="-122"/>
                <a:ea typeface="华文细黑" panose="02010600040101010101" pitchFamily="2" charset="-122"/>
              </a:endParaRPr>
            </a:p>
          </p:txBody>
        </p:sp>
        <p:sp>
          <p:nvSpPr>
            <p:cNvPr id="35" name="矩形 34"/>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36" name="组合 35"/>
          <p:cNvGrpSpPr/>
          <p:nvPr/>
        </p:nvGrpSpPr>
        <p:grpSpPr>
          <a:xfrm>
            <a:off x="7380326" y="4394749"/>
            <a:ext cx="2895705" cy="786509"/>
            <a:chOff x="2918244" y="2276152"/>
            <a:chExt cx="2895705" cy="786508"/>
          </a:xfrm>
        </p:grpSpPr>
        <p:sp>
          <p:nvSpPr>
            <p:cNvPr id="37" name="文本框 36"/>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endParaRPr lang="en-US" altLang="zh-CN" sz="1400" b="1" dirty="0">
                <a:solidFill>
                  <a:schemeClr val="bg1"/>
                </a:solidFill>
                <a:latin typeface="华文细黑" panose="02010600040101010101" pitchFamily="2" charset="-122"/>
                <a:ea typeface="华文细黑" panose="02010600040101010101" pitchFamily="2" charset="-122"/>
              </a:endParaRPr>
            </a:p>
          </p:txBody>
        </p:sp>
        <p:sp>
          <p:nvSpPr>
            <p:cNvPr id="38" name="矩形 37"/>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39" name="组合 38"/>
          <p:cNvGrpSpPr/>
          <p:nvPr/>
        </p:nvGrpSpPr>
        <p:grpSpPr>
          <a:xfrm>
            <a:off x="0" y="511261"/>
            <a:ext cx="3556831" cy="461665"/>
            <a:chOff x="0" y="511261"/>
            <a:chExt cx="3556831" cy="461665"/>
          </a:xfrm>
        </p:grpSpPr>
        <p:sp>
          <p:nvSpPr>
            <p:cNvPr id="40" name="矩形 39"/>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矩形 42"/>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32927" y="1739320"/>
            <a:ext cx="4975988" cy="4095425"/>
            <a:chOff x="1032927" y="1739318"/>
            <a:chExt cx="4975988" cy="4095425"/>
          </a:xfrm>
          <a:solidFill>
            <a:schemeClr val="bg1"/>
          </a:solidFill>
        </p:grpSpPr>
        <p:sp>
          <p:nvSpPr>
            <p:cNvPr id="7212" name="Freeform 5"/>
            <p:cNvSpPr/>
            <p:nvPr/>
          </p:nvSpPr>
          <p:spPr bwMode="auto">
            <a:xfrm>
              <a:off x="3120780" y="1789467"/>
              <a:ext cx="2177815" cy="1851763"/>
            </a:xfrm>
            <a:custGeom>
              <a:avLst/>
              <a:gdLst>
                <a:gd name="T0" fmla="*/ 2147483646 w 1883"/>
                <a:gd name="T1" fmla="*/ 2147483646 h 1607"/>
                <a:gd name="T2" fmla="*/ 2147483646 w 1883"/>
                <a:gd name="T3" fmla="*/ 2147483646 h 1607"/>
                <a:gd name="T4" fmla="*/ 2147483646 w 1883"/>
                <a:gd name="T5" fmla="*/ 2147483646 h 1607"/>
                <a:gd name="T6" fmla="*/ 2147483646 w 1883"/>
                <a:gd name="T7" fmla="*/ 2147483646 h 1607"/>
                <a:gd name="T8" fmla="*/ 2147483646 w 1883"/>
                <a:gd name="T9" fmla="*/ 2147483646 h 1607"/>
                <a:gd name="T10" fmla="*/ 2147483646 w 1883"/>
                <a:gd name="T11" fmla="*/ 2147483646 h 1607"/>
                <a:gd name="T12" fmla="*/ 2147483646 w 1883"/>
                <a:gd name="T13" fmla="*/ 2147483646 h 1607"/>
                <a:gd name="T14" fmla="*/ 2147483646 w 1883"/>
                <a:gd name="T15" fmla="*/ 2147483646 h 1607"/>
                <a:gd name="T16" fmla="*/ 2147483646 w 1883"/>
                <a:gd name="T17" fmla="*/ 2147483646 h 1607"/>
                <a:gd name="T18" fmla="*/ 2147483646 w 1883"/>
                <a:gd name="T19" fmla="*/ 2147483646 h 1607"/>
                <a:gd name="T20" fmla="*/ 2147483646 w 1883"/>
                <a:gd name="T21" fmla="*/ 2147483646 h 1607"/>
                <a:gd name="T22" fmla="*/ 2147483646 w 1883"/>
                <a:gd name="T23" fmla="*/ 2147483646 h 1607"/>
                <a:gd name="T24" fmla="*/ 2147483646 w 1883"/>
                <a:gd name="T25" fmla="*/ 2147483646 h 1607"/>
                <a:gd name="T26" fmla="*/ 2147483646 w 1883"/>
                <a:gd name="T27" fmla="*/ 2147483646 h 1607"/>
                <a:gd name="T28" fmla="*/ 2147483646 w 1883"/>
                <a:gd name="T29" fmla="*/ 2147483646 h 1607"/>
                <a:gd name="T30" fmla="*/ 2147483646 w 1883"/>
                <a:gd name="T31" fmla="*/ 2147483646 h 1607"/>
                <a:gd name="T32" fmla="*/ 2147483646 w 1883"/>
                <a:gd name="T33" fmla="*/ 2147483646 h 1607"/>
                <a:gd name="T34" fmla="*/ 2147483646 w 1883"/>
                <a:gd name="T35" fmla="*/ 2147483646 h 1607"/>
                <a:gd name="T36" fmla="*/ 2147483646 w 1883"/>
                <a:gd name="T37" fmla="*/ 2147483646 h 1607"/>
                <a:gd name="T38" fmla="*/ 2147483646 w 1883"/>
                <a:gd name="T39" fmla="*/ 2147483646 h 1607"/>
                <a:gd name="T40" fmla="*/ 2147483646 w 1883"/>
                <a:gd name="T41" fmla="*/ 2147483646 h 1607"/>
                <a:gd name="T42" fmla="*/ 2147483646 w 1883"/>
                <a:gd name="T43" fmla="*/ 2147483646 h 1607"/>
                <a:gd name="T44" fmla="*/ 2147483646 w 1883"/>
                <a:gd name="T45" fmla="*/ 2147483646 h 1607"/>
                <a:gd name="T46" fmla="*/ 2147483646 w 1883"/>
                <a:gd name="T47" fmla="*/ 2147483646 h 1607"/>
                <a:gd name="T48" fmla="*/ 2147483646 w 1883"/>
                <a:gd name="T49" fmla="*/ 2147483646 h 1607"/>
                <a:gd name="T50" fmla="*/ 2147483646 w 1883"/>
                <a:gd name="T51" fmla="*/ 2147483646 h 1607"/>
                <a:gd name="T52" fmla="*/ 2147483646 w 1883"/>
                <a:gd name="T53" fmla="*/ 2147483646 h 1607"/>
                <a:gd name="T54" fmla="*/ 2147483646 w 1883"/>
                <a:gd name="T55" fmla="*/ 2147483646 h 1607"/>
                <a:gd name="T56" fmla="*/ 2147483646 w 1883"/>
                <a:gd name="T57" fmla="*/ 2147483646 h 1607"/>
                <a:gd name="T58" fmla="*/ 2147483646 w 1883"/>
                <a:gd name="T59" fmla="*/ 2147483646 h 1607"/>
                <a:gd name="T60" fmla="*/ 2147483646 w 1883"/>
                <a:gd name="T61" fmla="*/ 2147483646 h 1607"/>
                <a:gd name="T62" fmla="*/ 2147483646 w 1883"/>
                <a:gd name="T63" fmla="*/ 2147483646 h 1607"/>
                <a:gd name="T64" fmla="*/ 2147483646 w 1883"/>
                <a:gd name="T65" fmla="*/ 2147483646 h 1607"/>
                <a:gd name="T66" fmla="*/ 2147483646 w 1883"/>
                <a:gd name="T67" fmla="*/ 2147483646 h 1607"/>
                <a:gd name="T68" fmla="*/ 2147483646 w 1883"/>
                <a:gd name="T69" fmla="*/ 2147483646 h 1607"/>
                <a:gd name="T70" fmla="*/ 2147483646 w 1883"/>
                <a:gd name="T71" fmla="*/ 2147483646 h 1607"/>
                <a:gd name="T72" fmla="*/ 2147483646 w 1883"/>
                <a:gd name="T73" fmla="*/ 2147483646 h 1607"/>
                <a:gd name="T74" fmla="*/ 2147483646 w 1883"/>
                <a:gd name="T75" fmla="*/ 2147483646 h 1607"/>
                <a:gd name="T76" fmla="*/ 2147483646 w 1883"/>
                <a:gd name="T77" fmla="*/ 2147483646 h 1607"/>
                <a:gd name="T78" fmla="*/ 2147483646 w 1883"/>
                <a:gd name="T79" fmla="*/ 2147483646 h 1607"/>
                <a:gd name="T80" fmla="*/ 2147483646 w 1883"/>
                <a:gd name="T81" fmla="*/ 2147483646 h 1607"/>
                <a:gd name="T82" fmla="*/ 2147483646 w 1883"/>
                <a:gd name="T83" fmla="*/ 2147483646 h 1607"/>
                <a:gd name="T84" fmla="*/ 2147483646 w 1883"/>
                <a:gd name="T85" fmla="*/ 2147483646 h 1607"/>
                <a:gd name="T86" fmla="*/ 2147483646 w 1883"/>
                <a:gd name="T87" fmla="*/ 2147483646 h 1607"/>
                <a:gd name="T88" fmla="*/ 2147483646 w 1883"/>
                <a:gd name="T89" fmla="*/ 2147483646 h 1607"/>
                <a:gd name="T90" fmla="*/ 2147483646 w 1883"/>
                <a:gd name="T91" fmla="*/ 2147483646 h 1607"/>
                <a:gd name="T92" fmla="*/ 2147483646 w 1883"/>
                <a:gd name="T93" fmla="*/ 2147483646 h 1607"/>
                <a:gd name="T94" fmla="*/ 2147483646 w 1883"/>
                <a:gd name="T95" fmla="*/ 2147483646 h 1607"/>
                <a:gd name="T96" fmla="*/ 2147483646 w 1883"/>
                <a:gd name="T97" fmla="*/ 2147483646 h 1607"/>
                <a:gd name="T98" fmla="*/ 2147483646 w 1883"/>
                <a:gd name="T99" fmla="*/ 2147483646 h 1607"/>
                <a:gd name="T100" fmla="*/ 2147483646 w 1883"/>
                <a:gd name="T101" fmla="*/ 2147483646 h 1607"/>
                <a:gd name="T102" fmla="*/ 2147483646 w 1883"/>
                <a:gd name="T103" fmla="*/ 2147483646 h 1607"/>
                <a:gd name="T104" fmla="*/ 2147483646 w 1883"/>
                <a:gd name="T105" fmla="*/ 2147483646 h 1607"/>
                <a:gd name="T106" fmla="*/ 2147483646 w 1883"/>
                <a:gd name="T107" fmla="*/ 2147483646 h 1607"/>
                <a:gd name="T108" fmla="*/ 2147483646 w 1883"/>
                <a:gd name="T109" fmla="*/ 2147483646 h 1607"/>
                <a:gd name="T110" fmla="*/ 2147483646 w 1883"/>
                <a:gd name="T111" fmla="*/ 2147483646 h 1607"/>
                <a:gd name="T112" fmla="*/ 2147483646 w 1883"/>
                <a:gd name="T113" fmla="*/ 2147483646 h 1607"/>
                <a:gd name="T114" fmla="*/ 2147483646 w 1883"/>
                <a:gd name="T115" fmla="*/ 2147483646 h 1607"/>
                <a:gd name="T116" fmla="*/ 2147483646 w 1883"/>
                <a:gd name="T117" fmla="*/ 2147483646 h 1607"/>
                <a:gd name="T118" fmla="*/ 2147483646 w 1883"/>
                <a:gd name="T119" fmla="*/ 2147483646 h 1607"/>
                <a:gd name="T120" fmla="*/ 2147483646 w 1883"/>
                <a:gd name="T121" fmla="*/ 2147483646 h 1607"/>
                <a:gd name="T122" fmla="*/ 2147483646 w 1883"/>
                <a:gd name="T123" fmla="*/ 2147483646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3" name="Freeform 6"/>
            <p:cNvSpPr/>
            <p:nvPr/>
          </p:nvSpPr>
          <p:spPr bwMode="auto">
            <a:xfrm>
              <a:off x="2702835" y="3043167"/>
              <a:ext cx="1392527" cy="1171979"/>
            </a:xfrm>
            <a:custGeom>
              <a:avLst/>
              <a:gdLst>
                <a:gd name="T0" fmla="*/ 2147483646 w 1203"/>
                <a:gd name="T1" fmla="*/ 2147483646 h 1018"/>
                <a:gd name="T2" fmla="*/ 2147483646 w 1203"/>
                <a:gd name="T3" fmla="*/ 2147483646 h 1018"/>
                <a:gd name="T4" fmla="*/ 2147483646 w 1203"/>
                <a:gd name="T5" fmla="*/ 2147483646 h 1018"/>
                <a:gd name="T6" fmla="*/ 2147483646 w 1203"/>
                <a:gd name="T7" fmla="*/ 2147483646 h 1018"/>
                <a:gd name="T8" fmla="*/ 2147483646 w 1203"/>
                <a:gd name="T9" fmla="*/ 2147483646 h 1018"/>
                <a:gd name="T10" fmla="*/ 2147483646 w 1203"/>
                <a:gd name="T11" fmla="*/ 2147483646 h 1018"/>
                <a:gd name="T12" fmla="*/ 2147483646 w 1203"/>
                <a:gd name="T13" fmla="*/ 2147483646 h 1018"/>
                <a:gd name="T14" fmla="*/ 2147483646 w 1203"/>
                <a:gd name="T15" fmla="*/ 2147483646 h 1018"/>
                <a:gd name="T16" fmla="*/ 2147483646 w 1203"/>
                <a:gd name="T17" fmla="*/ 2147483646 h 1018"/>
                <a:gd name="T18" fmla="*/ 2147483646 w 1203"/>
                <a:gd name="T19" fmla="*/ 2147483646 h 1018"/>
                <a:gd name="T20" fmla="*/ 2147483646 w 1203"/>
                <a:gd name="T21" fmla="*/ 2147483646 h 1018"/>
                <a:gd name="T22" fmla="*/ 2147483646 w 1203"/>
                <a:gd name="T23" fmla="*/ 2147483646 h 1018"/>
                <a:gd name="T24" fmla="*/ 2147483646 w 1203"/>
                <a:gd name="T25" fmla="*/ 2147483646 h 1018"/>
                <a:gd name="T26" fmla="*/ 2147483646 w 1203"/>
                <a:gd name="T27" fmla="*/ 2147483646 h 1018"/>
                <a:gd name="T28" fmla="*/ 2147483646 w 1203"/>
                <a:gd name="T29" fmla="*/ 2147483646 h 1018"/>
                <a:gd name="T30" fmla="*/ 2147483646 w 1203"/>
                <a:gd name="T31" fmla="*/ 2147483646 h 1018"/>
                <a:gd name="T32" fmla="*/ 2147483646 w 1203"/>
                <a:gd name="T33" fmla="*/ 2147483646 h 1018"/>
                <a:gd name="T34" fmla="*/ 2147483646 w 1203"/>
                <a:gd name="T35" fmla="*/ 2147483646 h 1018"/>
                <a:gd name="T36" fmla="*/ 2147483646 w 1203"/>
                <a:gd name="T37" fmla="*/ 2147483646 h 1018"/>
                <a:gd name="T38" fmla="*/ 2147483646 w 1203"/>
                <a:gd name="T39" fmla="*/ 2147483646 h 1018"/>
                <a:gd name="T40" fmla="*/ 2147483646 w 1203"/>
                <a:gd name="T41" fmla="*/ 2147483646 h 1018"/>
                <a:gd name="T42" fmla="*/ 2147483646 w 1203"/>
                <a:gd name="T43" fmla="*/ 2147483646 h 1018"/>
                <a:gd name="T44" fmla="*/ 2147483646 w 1203"/>
                <a:gd name="T45" fmla="*/ 2147483646 h 1018"/>
                <a:gd name="T46" fmla="*/ 2147483646 w 1203"/>
                <a:gd name="T47" fmla="*/ 2147483646 h 1018"/>
                <a:gd name="T48" fmla="*/ 2147483646 w 1203"/>
                <a:gd name="T49" fmla="*/ 2147483646 h 1018"/>
                <a:gd name="T50" fmla="*/ 2147483646 w 1203"/>
                <a:gd name="T51" fmla="*/ 2147483646 h 1018"/>
                <a:gd name="T52" fmla="*/ 2147483646 w 1203"/>
                <a:gd name="T53" fmla="*/ 2147483646 h 1018"/>
                <a:gd name="T54" fmla="*/ 2147483646 w 1203"/>
                <a:gd name="T55" fmla="*/ 2147483646 h 1018"/>
                <a:gd name="T56" fmla="*/ 2147483646 w 1203"/>
                <a:gd name="T57" fmla="*/ 2147483646 h 1018"/>
                <a:gd name="T58" fmla="*/ 2147483646 w 1203"/>
                <a:gd name="T59" fmla="*/ 2147483646 h 1018"/>
                <a:gd name="T60" fmla="*/ 2147483646 w 1203"/>
                <a:gd name="T61" fmla="*/ 2147483646 h 1018"/>
                <a:gd name="T62" fmla="*/ 2147483646 w 1203"/>
                <a:gd name="T63" fmla="*/ 2147483646 h 1018"/>
                <a:gd name="T64" fmla="*/ 2147483646 w 1203"/>
                <a:gd name="T65" fmla="*/ 2147483646 h 1018"/>
                <a:gd name="T66" fmla="*/ 2147483646 w 1203"/>
                <a:gd name="T67" fmla="*/ 2147483646 h 1018"/>
                <a:gd name="T68" fmla="*/ 2147483646 w 1203"/>
                <a:gd name="T69" fmla="*/ 2147483646 h 1018"/>
                <a:gd name="T70" fmla="*/ 2147483646 w 1203"/>
                <a:gd name="T71" fmla="*/ 2147483646 h 1018"/>
                <a:gd name="T72" fmla="*/ 2147483646 w 1203"/>
                <a:gd name="T73" fmla="*/ 2147483646 h 1018"/>
                <a:gd name="T74" fmla="*/ 2147483646 w 1203"/>
                <a:gd name="T75" fmla="*/ 2147483646 h 1018"/>
                <a:gd name="T76" fmla="*/ 2147483646 w 1203"/>
                <a:gd name="T77" fmla="*/ 2147483646 h 1018"/>
                <a:gd name="T78" fmla="*/ 2147483646 w 1203"/>
                <a:gd name="T79" fmla="*/ 2147483646 h 1018"/>
                <a:gd name="T80" fmla="*/ 2147483646 w 1203"/>
                <a:gd name="T81" fmla="*/ 2147483646 h 1018"/>
                <a:gd name="T82" fmla="*/ 2147483646 w 1203"/>
                <a:gd name="T83" fmla="*/ 2147483646 h 1018"/>
                <a:gd name="T84" fmla="*/ 2147483646 w 1203"/>
                <a:gd name="T85" fmla="*/ 2147483646 h 1018"/>
                <a:gd name="T86" fmla="*/ 2147483646 w 1203"/>
                <a:gd name="T87" fmla="*/ 2147483646 h 1018"/>
                <a:gd name="T88" fmla="*/ 2147483646 w 1203"/>
                <a:gd name="T89" fmla="*/ 2147483646 h 1018"/>
                <a:gd name="T90" fmla="*/ 2147483646 w 1203"/>
                <a:gd name="T91" fmla="*/ 2147483646 h 1018"/>
                <a:gd name="T92" fmla="*/ 2147483646 w 1203"/>
                <a:gd name="T93" fmla="*/ 2147483646 h 1018"/>
                <a:gd name="T94" fmla="*/ 2147483646 w 1203"/>
                <a:gd name="T95" fmla="*/ 2147483646 h 1018"/>
                <a:gd name="T96" fmla="*/ 2147483646 w 1203"/>
                <a:gd name="T97" fmla="*/ 2147483646 h 1018"/>
                <a:gd name="T98" fmla="*/ 2147483646 w 1203"/>
                <a:gd name="T99" fmla="*/ 2147483646 h 1018"/>
                <a:gd name="T100" fmla="*/ 2147483646 w 1203"/>
                <a:gd name="T101" fmla="*/ 2147483646 h 1018"/>
                <a:gd name="T102" fmla="*/ 2147483646 w 1203"/>
                <a:gd name="T103" fmla="*/ 2147483646 h 1018"/>
                <a:gd name="T104" fmla="*/ 2147483646 w 1203"/>
                <a:gd name="T105" fmla="*/ 2147483646 h 1018"/>
                <a:gd name="T106" fmla="*/ 2147483646 w 1203"/>
                <a:gd name="T107" fmla="*/ 2147483646 h 1018"/>
                <a:gd name="T108" fmla="*/ 2147483646 w 1203"/>
                <a:gd name="T109" fmla="*/ 214748364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4" name="Freeform 7"/>
            <p:cNvSpPr/>
            <p:nvPr/>
          </p:nvSpPr>
          <p:spPr bwMode="auto">
            <a:xfrm>
              <a:off x="3690536" y="3449925"/>
              <a:ext cx="281130" cy="462477"/>
            </a:xfrm>
            <a:custGeom>
              <a:avLst/>
              <a:gdLst>
                <a:gd name="T0" fmla="*/ 2147483646 w 242"/>
                <a:gd name="T1" fmla="*/ 2147483646 h 402"/>
                <a:gd name="T2" fmla="*/ 2147483646 w 242"/>
                <a:gd name="T3" fmla="*/ 2147483646 h 402"/>
                <a:gd name="T4" fmla="*/ 2147483646 w 242"/>
                <a:gd name="T5" fmla="*/ 2147483646 h 402"/>
                <a:gd name="T6" fmla="*/ 2147483646 w 242"/>
                <a:gd name="T7" fmla="*/ 2147483646 h 402"/>
                <a:gd name="T8" fmla="*/ 2147483646 w 242"/>
                <a:gd name="T9" fmla="*/ 2147483646 h 402"/>
                <a:gd name="T10" fmla="*/ 2147483646 w 242"/>
                <a:gd name="T11" fmla="*/ 2147483646 h 402"/>
                <a:gd name="T12" fmla="*/ 2147483646 w 242"/>
                <a:gd name="T13" fmla="*/ 2147483646 h 402"/>
                <a:gd name="T14" fmla="*/ 2147483646 w 242"/>
                <a:gd name="T15" fmla="*/ 2147483646 h 402"/>
                <a:gd name="T16" fmla="*/ 2147483646 w 242"/>
                <a:gd name="T17" fmla="*/ 2147483646 h 402"/>
                <a:gd name="T18" fmla="*/ 2147483646 w 242"/>
                <a:gd name="T19" fmla="*/ 2147483646 h 402"/>
                <a:gd name="T20" fmla="*/ 2147483646 w 242"/>
                <a:gd name="T21" fmla="*/ 2147483646 h 402"/>
                <a:gd name="T22" fmla="*/ 2147483646 w 242"/>
                <a:gd name="T23" fmla="*/ 2147483646 h 402"/>
                <a:gd name="T24" fmla="*/ 2147483646 w 242"/>
                <a:gd name="T25" fmla="*/ 2147483646 h 402"/>
                <a:gd name="T26" fmla="*/ 2147483646 w 242"/>
                <a:gd name="T27" fmla="*/ 2147483646 h 402"/>
                <a:gd name="T28" fmla="*/ 2147483646 w 242"/>
                <a:gd name="T29" fmla="*/ 2147483646 h 402"/>
                <a:gd name="T30" fmla="*/ 2147483646 w 242"/>
                <a:gd name="T31" fmla="*/ 2147483646 h 402"/>
                <a:gd name="T32" fmla="*/ 2147483646 w 242"/>
                <a:gd name="T33" fmla="*/ 2147483646 h 402"/>
                <a:gd name="T34" fmla="*/ 2147483646 w 242"/>
                <a:gd name="T35" fmla="*/ 2147483646 h 402"/>
                <a:gd name="T36" fmla="*/ 2147483646 w 242"/>
                <a:gd name="T37" fmla="*/ 2147483646 h 402"/>
                <a:gd name="T38" fmla="*/ 2147483646 w 242"/>
                <a:gd name="T39" fmla="*/ 2147483646 h 402"/>
                <a:gd name="T40" fmla="*/ 2147483646 w 242"/>
                <a:gd name="T41" fmla="*/ 2147483646 h 402"/>
                <a:gd name="T42" fmla="*/ 2147483646 w 242"/>
                <a:gd name="T43" fmla="*/ 2147483646 h 402"/>
                <a:gd name="T44" fmla="*/ 2147483646 w 242"/>
                <a:gd name="T45" fmla="*/ 2147483646 h 402"/>
                <a:gd name="T46" fmla="*/ 2147483646 w 242"/>
                <a:gd name="T47" fmla="*/ 2147483646 h 402"/>
                <a:gd name="T48" fmla="*/ 2147483646 w 242"/>
                <a:gd name="T49" fmla="*/ 2147483646 h 402"/>
                <a:gd name="T50" fmla="*/ 2147483646 w 242"/>
                <a:gd name="T51" fmla="*/ 2147483646 h 402"/>
                <a:gd name="T52" fmla="*/ 2147483646 w 242"/>
                <a:gd name="T53" fmla="*/ 2147483646 h 402"/>
                <a:gd name="T54" fmla="*/ 2147483646 w 242"/>
                <a:gd name="T55" fmla="*/ 2147483646 h 402"/>
                <a:gd name="T56" fmla="*/ 2147483646 w 242"/>
                <a:gd name="T57" fmla="*/ 2147483646 h 402"/>
                <a:gd name="T58" fmla="*/ 2147483646 w 242"/>
                <a:gd name="T59" fmla="*/ 2147483646 h 402"/>
                <a:gd name="T60" fmla="*/ 2147483646 w 242"/>
                <a:gd name="T61" fmla="*/ 2147483646 h 402"/>
                <a:gd name="T62" fmla="*/ 2147483646 w 242"/>
                <a:gd name="T63" fmla="*/ 2147483646 h 402"/>
                <a:gd name="T64" fmla="*/ 2147483646 w 242"/>
                <a:gd name="T65" fmla="*/ 2147483646 h 402"/>
                <a:gd name="T66" fmla="*/ 2147483646 w 242"/>
                <a:gd name="T67" fmla="*/ 2147483646 h 402"/>
                <a:gd name="T68" fmla="*/ 2147483646 w 242"/>
                <a:gd name="T69" fmla="*/ 2147483646 h 402"/>
                <a:gd name="T70" fmla="*/ 2147483646 w 242"/>
                <a:gd name="T71" fmla="*/ 2147483646 h 402"/>
                <a:gd name="T72" fmla="*/ 2147483646 w 242"/>
                <a:gd name="T73" fmla="*/ 2147483646 h 402"/>
                <a:gd name="T74" fmla="*/ 2147483646 w 242"/>
                <a:gd name="T75" fmla="*/ 2147483646 h 402"/>
                <a:gd name="T76" fmla="*/ 2147483646 w 242"/>
                <a:gd name="T77" fmla="*/ 2147483646 h 402"/>
                <a:gd name="T78" fmla="*/ 2147483646 w 242"/>
                <a:gd name="T79" fmla="*/ 2147483646 h 402"/>
                <a:gd name="T80" fmla="*/ 2147483646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5" name="Freeform 8"/>
            <p:cNvSpPr/>
            <p:nvPr/>
          </p:nvSpPr>
          <p:spPr bwMode="auto">
            <a:xfrm>
              <a:off x="1032927" y="2233369"/>
              <a:ext cx="1990395" cy="1498869"/>
            </a:xfrm>
            <a:custGeom>
              <a:avLst/>
              <a:gdLst>
                <a:gd name="T0" fmla="*/ 2147483646 w 1721"/>
                <a:gd name="T1" fmla="*/ 2147483646 h 1302"/>
                <a:gd name="T2" fmla="*/ 2147483646 w 1721"/>
                <a:gd name="T3" fmla="*/ 2147483646 h 1302"/>
                <a:gd name="T4" fmla="*/ 2147483646 w 1721"/>
                <a:gd name="T5" fmla="*/ 2147483646 h 1302"/>
                <a:gd name="T6" fmla="*/ 2147483646 w 1721"/>
                <a:gd name="T7" fmla="*/ 2147483646 h 1302"/>
                <a:gd name="T8" fmla="*/ 2147483646 w 1721"/>
                <a:gd name="T9" fmla="*/ 2147483646 h 1302"/>
                <a:gd name="T10" fmla="*/ 2147483646 w 1721"/>
                <a:gd name="T11" fmla="*/ 2147483646 h 1302"/>
                <a:gd name="T12" fmla="*/ 2147483646 w 1721"/>
                <a:gd name="T13" fmla="*/ 2147483646 h 1302"/>
                <a:gd name="T14" fmla="*/ 2147483646 w 1721"/>
                <a:gd name="T15" fmla="*/ 2147483646 h 1302"/>
                <a:gd name="T16" fmla="*/ 2147483646 w 1721"/>
                <a:gd name="T17" fmla="*/ 2147483646 h 1302"/>
                <a:gd name="T18" fmla="*/ 2147483646 w 1721"/>
                <a:gd name="T19" fmla="*/ 2147483646 h 1302"/>
                <a:gd name="T20" fmla="*/ 2147483646 w 1721"/>
                <a:gd name="T21" fmla="*/ 2147483646 h 1302"/>
                <a:gd name="T22" fmla="*/ 2147483646 w 1721"/>
                <a:gd name="T23" fmla="*/ 2147483646 h 1302"/>
                <a:gd name="T24" fmla="*/ 2147483646 w 1721"/>
                <a:gd name="T25" fmla="*/ 2147483646 h 1302"/>
                <a:gd name="T26" fmla="*/ 2147483646 w 1721"/>
                <a:gd name="T27" fmla="*/ 2147483646 h 1302"/>
                <a:gd name="T28" fmla="*/ 2147483646 w 1721"/>
                <a:gd name="T29" fmla="*/ 2147483646 h 1302"/>
                <a:gd name="T30" fmla="*/ 2147483646 w 1721"/>
                <a:gd name="T31" fmla="*/ 2147483646 h 1302"/>
                <a:gd name="T32" fmla="*/ 2147483646 w 1721"/>
                <a:gd name="T33" fmla="*/ 2147483646 h 1302"/>
                <a:gd name="T34" fmla="*/ 2147483646 w 1721"/>
                <a:gd name="T35" fmla="*/ 2147483646 h 1302"/>
                <a:gd name="T36" fmla="*/ 2147483646 w 1721"/>
                <a:gd name="T37" fmla="*/ 2147483646 h 1302"/>
                <a:gd name="T38" fmla="*/ 2147483646 w 1721"/>
                <a:gd name="T39" fmla="*/ 2147483646 h 1302"/>
                <a:gd name="T40" fmla="*/ 2147483646 w 1721"/>
                <a:gd name="T41" fmla="*/ 2147483646 h 1302"/>
                <a:gd name="T42" fmla="*/ 2147483646 w 1721"/>
                <a:gd name="T43" fmla="*/ 2147483646 h 1302"/>
                <a:gd name="T44" fmla="*/ 2147483646 w 1721"/>
                <a:gd name="T45" fmla="*/ 2147483646 h 1302"/>
                <a:gd name="T46" fmla="*/ 2147483646 w 1721"/>
                <a:gd name="T47" fmla="*/ 2147483646 h 1302"/>
                <a:gd name="T48" fmla="*/ 2147483646 w 1721"/>
                <a:gd name="T49" fmla="*/ 2147483646 h 1302"/>
                <a:gd name="T50" fmla="*/ 2147483646 w 1721"/>
                <a:gd name="T51" fmla="*/ 2147483646 h 1302"/>
                <a:gd name="T52" fmla="*/ 2147483646 w 1721"/>
                <a:gd name="T53" fmla="*/ 2147483646 h 1302"/>
                <a:gd name="T54" fmla="*/ 2147483646 w 1721"/>
                <a:gd name="T55" fmla="*/ 2147483646 h 1302"/>
                <a:gd name="T56" fmla="*/ 2147483646 w 1721"/>
                <a:gd name="T57" fmla="*/ 2147483646 h 1302"/>
                <a:gd name="T58" fmla="*/ 2147483646 w 1721"/>
                <a:gd name="T59" fmla="*/ 2147483646 h 1302"/>
                <a:gd name="T60" fmla="*/ 2147483646 w 1721"/>
                <a:gd name="T61" fmla="*/ 2147483646 h 1302"/>
                <a:gd name="T62" fmla="*/ 2147483646 w 1721"/>
                <a:gd name="T63" fmla="*/ 2147483646 h 1302"/>
                <a:gd name="T64" fmla="*/ 2147483646 w 1721"/>
                <a:gd name="T65" fmla="*/ 2147483646 h 1302"/>
                <a:gd name="T66" fmla="*/ 2147483646 w 1721"/>
                <a:gd name="T67" fmla="*/ 2147483646 h 1302"/>
                <a:gd name="T68" fmla="*/ 2147483646 w 1721"/>
                <a:gd name="T69" fmla="*/ 2147483646 h 1302"/>
                <a:gd name="T70" fmla="*/ 2147483646 w 1721"/>
                <a:gd name="T71" fmla="*/ 2147483646 h 1302"/>
                <a:gd name="T72" fmla="*/ 2147483646 w 1721"/>
                <a:gd name="T73" fmla="*/ 2147483646 h 1302"/>
                <a:gd name="T74" fmla="*/ 2147483646 w 1721"/>
                <a:gd name="T75" fmla="*/ 2147483646 h 1302"/>
                <a:gd name="T76" fmla="*/ 2147483646 w 1721"/>
                <a:gd name="T77" fmla="*/ 2147483646 h 1302"/>
                <a:gd name="T78" fmla="*/ 2147483646 w 1721"/>
                <a:gd name="T79" fmla="*/ 2147483646 h 1302"/>
                <a:gd name="T80" fmla="*/ 2147483646 w 1721"/>
                <a:gd name="T81" fmla="*/ 2147483646 h 1302"/>
                <a:gd name="T82" fmla="*/ 2147483646 w 1721"/>
                <a:gd name="T83" fmla="*/ 2147483646 h 1302"/>
                <a:gd name="T84" fmla="*/ 2147483646 w 1721"/>
                <a:gd name="T85" fmla="*/ 2147483646 h 1302"/>
                <a:gd name="T86" fmla="*/ 2147483646 w 1721"/>
                <a:gd name="T87" fmla="*/ 2147483646 h 1302"/>
                <a:gd name="T88" fmla="*/ 2147483646 w 1721"/>
                <a:gd name="T89" fmla="*/ 2147483646 h 1302"/>
                <a:gd name="T90" fmla="*/ 2147483646 w 1721"/>
                <a:gd name="T91" fmla="*/ 2147483646 h 1302"/>
                <a:gd name="T92" fmla="*/ 2147483646 w 1721"/>
                <a:gd name="T93" fmla="*/ 2147483646 h 1302"/>
                <a:gd name="T94" fmla="*/ 2147483646 w 1721"/>
                <a:gd name="T95" fmla="*/ 2147483646 h 1302"/>
                <a:gd name="T96" fmla="*/ 2147483646 w 1721"/>
                <a:gd name="T97" fmla="*/ 2147483646 h 1302"/>
                <a:gd name="T98" fmla="*/ 2147483646 w 1721"/>
                <a:gd name="T99" fmla="*/ 2147483646 h 1302"/>
                <a:gd name="T100" fmla="*/ 2147483646 w 1721"/>
                <a:gd name="T101" fmla="*/ 2147483646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6" name="Freeform 9"/>
            <p:cNvSpPr/>
            <p:nvPr/>
          </p:nvSpPr>
          <p:spPr bwMode="auto">
            <a:xfrm>
              <a:off x="2322373" y="3410920"/>
              <a:ext cx="1240718" cy="884092"/>
            </a:xfrm>
            <a:custGeom>
              <a:avLst/>
              <a:gdLst>
                <a:gd name="T0" fmla="*/ 2147483646 w 1071"/>
                <a:gd name="T1" fmla="*/ 2147483646 h 769"/>
                <a:gd name="T2" fmla="*/ 2147483646 w 1071"/>
                <a:gd name="T3" fmla="*/ 2147483646 h 769"/>
                <a:gd name="T4" fmla="*/ 2147483646 w 1071"/>
                <a:gd name="T5" fmla="*/ 2147483646 h 769"/>
                <a:gd name="T6" fmla="*/ 2147483646 w 1071"/>
                <a:gd name="T7" fmla="*/ 2147483646 h 769"/>
                <a:gd name="T8" fmla="*/ 2147483646 w 1071"/>
                <a:gd name="T9" fmla="*/ 2147483646 h 769"/>
                <a:gd name="T10" fmla="*/ 2147483646 w 1071"/>
                <a:gd name="T11" fmla="*/ 2147483646 h 769"/>
                <a:gd name="T12" fmla="*/ 2147483646 w 1071"/>
                <a:gd name="T13" fmla="*/ 2147483646 h 769"/>
                <a:gd name="T14" fmla="*/ 2147483646 w 1071"/>
                <a:gd name="T15" fmla="*/ 2147483646 h 769"/>
                <a:gd name="T16" fmla="*/ 2147483646 w 1071"/>
                <a:gd name="T17" fmla="*/ 2147483646 h 769"/>
                <a:gd name="T18" fmla="*/ 2147483646 w 1071"/>
                <a:gd name="T19" fmla="*/ 2147483646 h 769"/>
                <a:gd name="T20" fmla="*/ 2147483646 w 1071"/>
                <a:gd name="T21" fmla="*/ 2147483646 h 769"/>
                <a:gd name="T22" fmla="*/ 2147483646 w 1071"/>
                <a:gd name="T23" fmla="*/ 2147483646 h 769"/>
                <a:gd name="T24" fmla="*/ 2147483646 w 1071"/>
                <a:gd name="T25" fmla="*/ 2147483646 h 769"/>
                <a:gd name="T26" fmla="*/ 2147483646 w 1071"/>
                <a:gd name="T27" fmla="*/ 2147483646 h 769"/>
                <a:gd name="T28" fmla="*/ 2147483646 w 1071"/>
                <a:gd name="T29" fmla="*/ 2147483646 h 769"/>
                <a:gd name="T30" fmla="*/ 2147483646 w 1071"/>
                <a:gd name="T31" fmla="*/ 2147483646 h 769"/>
                <a:gd name="T32" fmla="*/ 2147483646 w 1071"/>
                <a:gd name="T33" fmla="*/ 2147483646 h 769"/>
                <a:gd name="T34" fmla="*/ 2147483646 w 1071"/>
                <a:gd name="T35" fmla="*/ 2147483646 h 769"/>
                <a:gd name="T36" fmla="*/ 2147483646 w 1071"/>
                <a:gd name="T37" fmla="*/ 2147483646 h 769"/>
                <a:gd name="T38" fmla="*/ 2147483646 w 1071"/>
                <a:gd name="T39" fmla="*/ 2147483646 h 769"/>
                <a:gd name="T40" fmla="*/ 2147483646 w 1071"/>
                <a:gd name="T41" fmla="*/ 2147483646 h 769"/>
                <a:gd name="T42" fmla="*/ 2147483646 w 1071"/>
                <a:gd name="T43" fmla="*/ 2147483646 h 769"/>
                <a:gd name="T44" fmla="*/ 2147483646 w 1071"/>
                <a:gd name="T45" fmla="*/ 2147483646 h 769"/>
                <a:gd name="T46" fmla="*/ 2147483646 w 1071"/>
                <a:gd name="T47" fmla="*/ 2147483646 h 769"/>
                <a:gd name="T48" fmla="*/ 2147483646 w 1071"/>
                <a:gd name="T49" fmla="*/ 2147483646 h 769"/>
                <a:gd name="T50" fmla="*/ 2147483646 w 1071"/>
                <a:gd name="T51" fmla="*/ 2147483646 h 769"/>
                <a:gd name="T52" fmla="*/ 2147483646 w 1071"/>
                <a:gd name="T53" fmla="*/ 2147483646 h 769"/>
                <a:gd name="T54" fmla="*/ 2147483646 w 1071"/>
                <a:gd name="T55" fmla="*/ 2147483646 h 769"/>
                <a:gd name="T56" fmla="*/ 2147483646 w 1071"/>
                <a:gd name="T57" fmla="*/ 2147483646 h 769"/>
                <a:gd name="T58" fmla="*/ 2147483646 w 1071"/>
                <a:gd name="T59" fmla="*/ 2147483646 h 769"/>
                <a:gd name="T60" fmla="*/ 2147483646 w 1071"/>
                <a:gd name="T61" fmla="*/ 2147483646 h 769"/>
                <a:gd name="T62" fmla="*/ 2147483646 w 1071"/>
                <a:gd name="T63" fmla="*/ 2147483646 h 769"/>
                <a:gd name="T64" fmla="*/ 2147483646 w 1071"/>
                <a:gd name="T65" fmla="*/ 2147483646 h 769"/>
                <a:gd name="T66" fmla="*/ 2147483646 w 1071"/>
                <a:gd name="T67" fmla="*/ 2147483646 h 769"/>
                <a:gd name="T68" fmla="*/ 2147483646 w 1071"/>
                <a:gd name="T69" fmla="*/ 2147483646 h 769"/>
                <a:gd name="T70" fmla="*/ 2147483646 w 1071"/>
                <a:gd name="T71" fmla="*/ 2147483646 h 769"/>
                <a:gd name="T72" fmla="*/ 2147483646 w 1071"/>
                <a:gd name="T73" fmla="*/ 2147483646 h 769"/>
                <a:gd name="T74" fmla="*/ 2147483646 w 1071"/>
                <a:gd name="T75" fmla="*/ 2147483646 h 769"/>
                <a:gd name="T76" fmla="*/ 2147483646 w 1071"/>
                <a:gd name="T77" fmla="*/ 2147483646 h 769"/>
                <a:gd name="T78" fmla="*/ 2147483646 w 1071"/>
                <a:gd name="T79" fmla="*/ 2147483646 h 769"/>
                <a:gd name="T80" fmla="*/ 2147483646 w 1071"/>
                <a:gd name="T81" fmla="*/ 2147483646 h 769"/>
                <a:gd name="T82" fmla="*/ 2147483646 w 1071"/>
                <a:gd name="T83" fmla="*/ 2147483646 h 769"/>
                <a:gd name="T84" fmla="*/ 2147483646 w 1071"/>
                <a:gd name="T85" fmla="*/ 2147483646 h 769"/>
                <a:gd name="T86" fmla="*/ 2147483646 w 1071"/>
                <a:gd name="T87" fmla="*/ 2147483646 h 769"/>
                <a:gd name="T88" fmla="*/ 2147483646 w 1071"/>
                <a:gd name="T89" fmla="*/ 2147483646 h 769"/>
                <a:gd name="T90" fmla="*/ 2147483646 w 1071"/>
                <a:gd name="T91" fmla="*/ 2147483646 h 769"/>
                <a:gd name="T92" fmla="*/ 2147483646 w 1071"/>
                <a:gd name="T93" fmla="*/ 2147483646 h 769"/>
                <a:gd name="T94" fmla="*/ 2147483646 w 1071"/>
                <a:gd name="T95" fmla="*/ 2147483646 h 769"/>
                <a:gd name="T96" fmla="*/ 2147483646 w 1071"/>
                <a:gd name="T97" fmla="*/ 2147483646 h 769"/>
                <a:gd name="T98" fmla="*/ 2147483646 w 1071"/>
                <a:gd name="T99" fmla="*/ 2147483646 h 769"/>
                <a:gd name="T100" fmla="*/ 2147483646 w 1071"/>
                <a:gd name="T101" fmla="*/ 2147483646 h 769"/>
                <a:gd name="T102" fmla="*/ 2147483646 w 1071"/>
                <a:gd name="T103" fmla="*/ 2147483646 h 769"/>
                <a:gd name="T104" fmla="*/ 2147483646 w 1071"/>
                <a:gd name="T105" fmla="*/ 2147483646 h 769"/>
                <a:gd name="T106" fmla="*/ 2147483646 w 1071"/>
                <a:gd name="T107" fmla="*/ 2147483646 h 7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71"/>
                <a:gd name="T163" fmla="*/ 0 h 769"/>
                <a:gd name="T164" fmla="*/ 1071 w 1071"/>
                <a:gd name="T165" fmla="*/ 769 h 7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7" name="Freeform 10"/>
            <p:cNvSpPr/>
            <p:nvPr/>
          </p:nvSpPr>
          <p:spPr bwMode="auto">
            <a:xfrm>
              <a:off x="3034568" y="4031270"/>
              <a:ext cx="1073914" cy="936096"/>
            </a:xfrm>
            <a:custGeom>
              <a:avLst/>
              <a:gdLst>
                <a:gd name="T0" fmla="*/ 2147483646 w 928"/>
                <a:gd name="T1" fmla="*/ 2147483646 h 814"/>
                <a:gd name="T2" fmla="*/ 2147483646 w 928"/>
                <a:gd name="T3" fmla="*/ 2147483646 h 814"/>
                <a:gd name="T4" fmla="*/ 2147483646 w 928"/>
                <a:gd name="T5" fmla="*/ 2147483646 h 814"/>
                <a:gd name="T6" fmla="*/ 2147483646 w 928"/>
                <a:gd name="T7" fmla="*/ 2147483646 h 814"/>
                <a:gd name="T8" fmla="*/ 2147483646 w 928"/>
                <a:gd name="T9" fmla="*/ 2147483646 h 814"/>
                <a:gd name="T10" fmla="*/ 2147483646 w 928"/>
                <a:gd name="T11" fmla="*/ 2147483646 h 814"/>
                <a:gd name="T12" fmla="*/ 2147483646 w 928"/>
                <a:gd name="T13" fmla="*/ 2147483646 h 814"/>
                <a:gd name="T14" fmla="*/ 2147483646 w 928"/>
                <a:gd name="T15" fmla="*/ 2147483646 h 814"/>
                <a:gd name="T16" fmla="*/ 2147483646 w 928"/>
                <a:gd name="T17" fmla="*/ 2147483646 h 814"/>
                <a:gd name="T18" fmla="*/ 2147483646 w 928"/>
                <a:gd name="T19" fmla="*/ 2147483646 h 814"/>
                <a:gd name="T20" fmla="*/ 2147483646 w 928"/>
                <a:gd name="T21" fmla="*/ 2147483646 h 814"/>
                <a:gd name="T22" fmla="*/ 2147483646 w 928"/>
                <a:gd name="T23" fmla="*/ 2147483646 h 814"/>
                <a:gd name="T24" fmla="*/ 2147483646 w 928"/>
                <a:gd name="T25" fmla="*/ 2147483646 h 814"/>
                <a:gd name="T26" fmla="*/ 2147483646 w 928"/>
                <a:gd name="T27" fmla="*/ 2147483646 h 814"/>
                <a:gd name="T28" fmla="*/ 2147483646 w 928"/>
                <a:gd name="T29" fmla="*/ 2147483646 h 814"/>
                <a:gd name="T30" fmla="*/ 2147483646 w 928"/>
                <a:gd name="T31" fmla="*/ 2147483646 h 814"/>
                <a:gd name="T32" fmla="*/ 2147483646 w 928"/>
                <a:gd name="T33" fmla="*/ 2147483646 h 814"/>
                <a:gd name="T34" fmla="*/ 2147483646 w 928"/>
                <a:gd name="T35" fmla="*/ 2147483646 h 814"/>
                <a:gd name="T36" fmla="*/ 2147483646 w 928"/>
                <a:gd name="T37" fmla="*/ 2147483646 h 814"/>
                <a:gd name="T38" fmla="*/ 2147483646 w 928"/>
                <a:gd name="T39" fmla="*/ 2147483646 h 814"/>
                <a:gd name="T40" fmla="*/ 2147483646 w 928"/>
                <a:gd name="T41" fmla="*/ 2147483646 h 814"/>
                <a:gd name="T42" fmla="*/ 2147483646 w 928"/>
                <a:gd name="T43" fmla="*/ 2147483646 h 814"/>
                <a:gd name="T44" fmla="*/ 2147483646 w 928"/>
                <a:gd name="T45" fmla="*/ 2147483646 h 814"/>
                <a:gd name="T46" fmla="*/ 2147483646 w 928"/>
                <a:gd name="T47" fmla="*/ 2147483646 h 814"/>
                <a:gd name="T48" fmla="*/ 2147483646 w 928"/>
                <a:gd name="T49" fmla="*/ 2147483646 h 814"/>
                <a:gd name="T50" fmla="*/ 2147483646 w 928"/>
                <a:gd name="T51" fmla="*/ 2147483646 h 814"/>
                <a:gd name="T52" fmla="*/ 2147483646 w 928"/>
                <a:gd name="T53" fmla="*/ 2147483646 h 814"/>
                <a:gd name="T54" fmla="*/ 2147483646 w 928"/>
                <a:gd name="T55" fmla="*/ 2147483646 h 814"/>
                <a:gd name="T56" fmla="*/ 2147483646 w 928"/>
                <a:gd name="T57" fmla="*/ 2147483646 h 814"/>
                <a:gd name="T58" fmla="*/ 2147483646 w 928"/>
                <a:gd name="T59" fmla="*/ 2147483646 h 814"/>
                <a:gd name="T60" fmla="*/ 2147483646 w 928"/>
                <a:gd name="T61" fmla="*/ 2147483646 h 814"/>
                <a:gd name="T62" fmla="*/ 2147483646 w 928"/>
                <a:gd name="T63" fmla="*/ 2147483646 h 814"/>
                <a:gd name="T64" fmla="*/ 2147483646 w 928"/>
                <a:gd name="T65" fmla="*/ 2147483646 h 814"/>
                <a:gd name="T66" fmla="*/ 2147483646 w 928"/>
                <a:gd name="T67" fmla="*/ 2147483646 h 814"/>
                <a:gd name="T68" fmla="*/ 2147483646 w 928"/>
                <a:gd name="T69" fmla="*/ 2147483646 h 814"/>
                <a:gd name="T70" fmla="*/ 2147483646 w 928"/>
                <a:gd name="T71" fmla="*/ 2147483646 h 814"/>
                <a:gd name="T72" fmla="*/ 2147483646 w 928"/>
                <a:gd name="T73" fmla="*/ 2147483646 h 814"/>
                <a:gd name="T74" fmla="*/ 2147483646 w 928"/>
                <a:gd name="T75" fmla="*/ 2147483646 h 814"/>
                <a:gd name="T76" fmla="*/ 2147483646 w 928"/>
                <a:gd name="T77" fmla="*/ 2147483646 h 814"/>
                <a:gd name="T78" fmla="*/ 2147483646 w 928"/>
                <a:gd name="T79" fmla="*/ 2147483646 h 814"/>
                <a:gd name="T80" fmla="*/ 2147483646 w 928"/>
                <a:gd name="T81" fmla="*/ 2147483646 h 814"/>
                <a:gd name="T82" fmla="*/ 2147483646 w 928"/>
                <a:gd name="T83" fmla="*/ 2147483646 h 814"/>
                <a:gd name="T84" fmla="*/ 2147483646 w 928"/>
                <a:gd name="T85" fmla="*/ 2147483646 h 814"/>
                <a:gd name="T86" fmla="*/ 2147483646 w 928"/>
                <a:gd name="T87" fmla="*/ 2147483646 h 814"/>
                <a:gd name="T88" fmla="*/ 2147483646 w 928"/>
                <a:gd name="T89" fmla="*/ 2147483646 h 814"/>
                <a:gd name="T90" fmla="*/ 2147483646 w 928"/>
                <a:gd name="T91" fmla="*/ 2147483646 h 814"/>
                <a:gd name="T92" fmla="*/ 2147483646 w 928"/>
                <a:gd name="T93" fmla="*/ 2147483646 h 814"/>
                <a:gd name="T94" fmla="*/ 2147483646 w 928"/>
                <a:gd name="T95" fmla="*/ 2147483646 h 814"/>
                <a:gd name="T96" fmla="*/ 2147483646 w 928"/>
                <a:gd name="T97" fmla="*/ 2147483646 h 814"/>
                <a:gd name="T98" fmla="*/ 2147483646 w 928"/>
                <a:gd name="T99" fmla="*/ 2147483646 h 814"/>
                <a:gd name="T100" fmla="*/ 2147483646 w 928"/>
                <a:gd name="T101" fmla="*/ 2147483646 h 814"/>
                <a:gd name="T102" fmla="*/ 2147483646 w 928"/>
                <a:gd name="T103" fmla="*/ 2147483646 h 814"/>
                <a:gd name="T104" fmla="*/ 2147483646 w 928"/>
                <a:gd name="T105" fmla="*/ 2147483646 h 814"/>
                <a:gd name="T106" fmla="*/ 2147483646 w 928"/>
                <a:gd name="T107" fmla="*/ 2147483646 h 814"/>
                <a:gd name="T108" fmla="*/ 2147483646 w 928"/>
                <a:gd name="T109" fmla="*/ 2147483646 h 814"/>
                <a:gd name="T110" fmla="*/ 2147483646 w 928"/>
                <a:gd name="T111" fmla="*/ 2147483646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8" name="Freeform 11"/>
            <p:cNvSpPr/>
            <p:nvPr/>
          </p:nvSpPr>
          <p:spPr bwMode="auto">
            <a:xfrm>
              <a:off x="1252208" y="3652374"/>
              <a:ext cx="1921049" cy="1158978"/>
            </a:xfrm>
            <a:custGeom>
              <a:avLst/>
              <a:gdLst>
                <a:gd name="T0" fmla="*/ 2147483646 w 1661"/>
                <a:gd name="T1" fmla="*/ 2147483646 h 1007"/>
                <a:gd name="T2" fmla="*/ 2147483646 w 1661"/>
                <a:gd name="T3" fmla="*/ 2147483646 h 1007"/>
                <a:gd name="T4" fmla="*/ 2147483646 w 1661"/>
                <a:gd name="T5" fmla="*/ 2147483646 h 1007"/>
                <a:gd name="T6" fmla="*/ 2147483646 w 1661"/>
                <a:gd name="T7" fmla="*/ 2147483646 h 1007"/>
                <a:gd name="T8" fmla="*/ 2147483646 w 1661"/>
                <a:gd name="T9" fmla="*/ 2147483646 h 1007"/>
                <a:gd name="T10" fmla="*/ 2147483646 w 1661"/>
                <a:gd name="T11" fmla="*/ 2147483646 h 1007"/>
                <a:gd name="T12" fmla="*/ 2147483646 w 1661"/>
                <a:gd name="T13" fmla="*/ 2147483646 h 1007"/>
                <a:gd name="T14" fmla="*/ 2147483646 w 1661"/>
                <a:gd name="T15" fmla="*/ 2147483646 h 1007"/>
                <a:gd name="T16" fmla="*/ 2147483646 w 1661"/>
                <a:gd name="T17" fmla="*/ 2147483646 h 1007"/>
                <a:gd name="T18" fmla="*/ 2147483646 w 1661"/>
                <a:gd name="T19" fmla="*/ 2147483646 h 1007"/>
                <a:gd name="T20" fmla="*/ 2147483646 w 1661"/>
                <a:gd name="T21" fmla="*/ 2147483646 h 1007"/>
                <a:gd name="T22" fmla="*/ 2147483646 w 1661"/>
                <a:gd name="T23" fmla="*/ 2147483646 h 1007"/>
                <a:gd name="T24" fmla="*/ 2147483646 w 1661"/>
                <a:gd name="T25" fmla="*/ 2147483646 h 1007"/>
                <a:gd name="T26" fmla="*/ 2147483646 w 1661"/>
                <a:gd name="T27" fmla="*/ 2147483646 h 1007"/>
                <a:gd name="T28" fmla="*/ 2147483646 w 1661"/>
                <a:gd name="T29" fmla="*/ 2147483646 h 1007"/>
                <a:gd name="T30" fmla="*/ 2147483646 w 1661"/>
                <a:gd name="T31" fmla="*/ 2147483646 h 1007"/>
                <a:gd name="T32" fmla="*/ 2147483646 w 1661"/>
                <a:gd name="T33" fmla="*/ 2147483646 h 1007"/>
                <a:gd name="T34" fmla="*/ 2147483646 w 1661"/>
                <a:gd name="T35" fmla="*/ 2147483646 h 1007"/>
                <a:gd name="T36" fmla="*/ 2147483646 w 1661"/>
                <a:gd name="T37" fmla="*/ 2147483646 h 1007"/>
                <a:gd name="T38" fmla="*/ 2147483646 w 1661"/>
                <a:gd name="T39" fmla="*/ 2147483646 h 1007"/>
                <a:gd name="T40" fmla="*/ 2147483646 w 1661"/>
                <a:gd name="T41" fmla="*/ 2147483646 h 1007"/>
                <a:gd name="T42" fmla="*/ 2147483646 w 1661"/>
                <a:gd name="T43" fmla="*/ 2147483646 h 1007"/>
                <a:gd name="T44" fmla="*/ 2147483646 w 1661"/>
                <a:gd name="T45" fmla="*/ 2147483646 h 1007"/>
                <a:gd name="T46" fmla="*/ 2147483646 w 1661"/>
                <a:gd name="T47" fmla="*/ 2147483646 h 1007"/>
                <a:gd name="T48" fmla="*/ 2147483646 w 1661"/>
                <a:gd name="T49" fmla="*/ 2147483646 h 1007"/>
                <a:gd name="T50" fmla="*/ 2147483646 w 1661"/>
                <a:gd name="T51" fmla="*/ 2147483646 h 1007"/>
                <a:gd name="T52" fmla="*/ 2147483646 w 1661"/>
                <a:gd name="T53" fmla="*/ 2147483646 h 1007"/>
                <a:gd name="T54" fmla="*/ 2147483646 w 1661"/>
                <a:gd name="T55" fmla="*/ 2147483646 h 1007"/>
                <a:gd name="T56" fmla="*/ 2147483646 w 1661"/>
                <a:gd name="T57" fmla="*/ 2147483646 h 1007"/>
                <a:gd name="T58" fmla="*/ 2147483646 w 1661"/>
                <a:gd name="T59" fmla="*/ 2147483646 h 1007"/>
                <a:gd name="T60" fmla="*/ 2147483646 w 1661"/>
                <a:gd name="T61" fmla="*/ 2147483646 h 1007"/>
                <a:gd name="T62" fmla="*/ 2147483646 w 1661"/>
                <a:gd name="T63" fmla="*/ 2147483646 h 1007"/>
                <a:gd name="T64" fmla="*/ 2147483646 w 1661"/>
                <a:gd name="T65" fmla="*/ 2147483646 h 1007"/>
                <a:gd name="T66" fmla="*/ 2147483646 w 1661"/>
                <a:gd name="T67" fmla="*/ 2147483646 h 1007"/>
                <a:gd name="T68" fmla="*/ 2147483646 w 1661"/>
                <a:gd name="T69" fmla="*/ 2147483646 h 1007"/>
                <a:gd name="T70" fmla="*/ 2147483646 w 1661"/>
                <a:gd name="T71" fmla="*/ 2147483646 h 1007"/>
                <a:gd name="T72" fmla="*/ 2147483646 w 1661"/>
                <a:gd name="T73" fmla="*/ 2147483646 h 1007"/>
                <a:gd name="T74" fmla="*/ 2147483646 w 1661"/>
                <a:gd name="T75" fmla="*/ 2147483646 h 1007"/>
                <a:gd name="T76" fmla="*/ 2147483646 w 1661"/>
                <a:gd name="T77" fmla="*/ 2147483646 h 1007"/>
                <a:gd name="T78" fmla="*/ 2147483646 w 1661"/>
                <a:gd name="T79" fmla="*/ 2147483646 h 1007"/>
                <a:gd name="T80" fmla="*/ 2147483646 w 1661"/>
                <a:gd name="T81" fmla="*/ 2147483646 h 1007"/>
                <a:gd name="T82" fmla="*/ 2147483646 w 1661"/>
                <a:gd name="T83" fmla="*/ 2147483646 h 1007"/>
                <a:gd name="T84" fmla="*/ 2147483646 w 1661"/>
                <a:gd name="T85" fmla="*/ 2147483646 h 1007"/>
                <a:gd name="T86" fmla="*/ 2147483646 w 1661"/>
                <a:gd name="T87" fmla="*/ 2147483646 h 1007"/>
                <a:gd name="T88" fmla="*/ 2147483646 w 1661"/>
                <a:gd name="T89" fmla="*/ 2147483646 h 1007"/>
                <a:gd name="T90" fmla="*/ 2147483646 w 1661"/>
                <a:gd name="T91" fmla="*/ 2147483646 h 1007"/>
                <a:gd name="T92" fmla="*/ 2147483646 w 1661"/>
                <a:gd name="T93" fmla="*/ 2147483646 h 1007"/>
                <a:gd name="T94" fmla="*/ 2147483646 w 1661"/>
                <a:gd name="T95" fmla="*/ 2147483646 h 1007"/>
                <a:gd name="T96" fmla="*/ 2147483646 w 1661"/>
                <a:gd name="T97" fmla="*/ 0 h 1007"/>
                <a:gd name="T98" fmla="*/ 2147483646 w 1661"/>
                <a:gd name="T99" fmla="*/ 2147483646 h 1007"/>
                <a:gd name="T100" fmla="*/ 2147483646 w 1661"/>
                <a:gd name="T101" fmla="*/ 214748364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9" name="Freeform 12"/>
            <p:cNvSpPr/>
            <p:nvPr/>
          </p:nvSpPr>
          <p:spPr bwMode="auto">
            <a:xfrm>
              <a:off x="3002707" y="4616332"/>
              <a:ext cx="865878" cy="902666"/>
            </a:xfrm>
            <a:custGeom>
              <a:avLst/>
              <a:gdLst>
                <a:gd name="T0" fmla="*/ 2147483646 w 749"/>
                <a:gd name="T1" fmla="*/ 2147483646 h 782"/>
                <a:gd name="T2" fmla="*/ 2147483646 w 749"/>
                <a:gd name="T3" fmla="*/ 2147483646 h 782"/>
                <a:gd name="T4" fmla="*/ 2147483646 w 749"/>
                <a:gd name="T5" fmla="*/ 2147483646 h 782"/>
                <a:gd name="T6" fmla="*/ 2147483646 w 749"/>
                <a:gd name="T7" fmla="*/ 2147483646 h 782"/>
                <a:gd name="T8" fmla="*/ 2147483646 w 749"/>
                <a:gd name="T9" fmla="*/ 2147483646 h 782"/>
                <a:gd name="T10" fmla="*/ 2147483646 w 749"/>
                <a:gd name="T11" fmla="*/ 2147483646 h 782"/>
                <a:gd name="T12" fmla="*/ 2147483646 w 749"/>
                <a:gd name="T13" fmla="*/ 2147483646 h 782"/>
                <a:gd name="T14" fmla="*/ 2147483646 w 749"/>
                <a:gd name="T15" fmla="*/ 2147483646 h 782"/>
                <a:gd name="T16" fmla="*/ 2147483646 w 749"/>
                <a:gd name="T17" fmla="*/ 2147483646 h 782"/>
                <a:gd name="T18" fmla="*/ 2147483646 w 749"/>
                <a:gd name="T19" fmla="*/ 2147483646 h 782"/>
                <a:gd name="T20" fmla="*/ 2147483646 w 749"/>
                <a:gd name="T21" fmla="*/ 2147483646 h 782"/>
                <a:gd name="T22" fmla="*/ 2147483646 w 749"/>
                <a:gd name="T23" fmla="*/ 2147483646 h 782"/>
                <a:gd name="T24" fmla="*/ 2147483646 w 749"/>
                <a:gd name="T25" fmla="*/ 2147483646 h 782"/>
                <a:gd name="T26" fmla="*/ 2147483646 w 749"/>
                <a:gd name="T27" fmla="*/ 2147483646 h 782"/>
                <a:gd name="T28" fmla="*/ 2147483646 w 749"/>
                <a:gd name="T29" fmla="*/ 2147483646 h 782"/>
                <a:gd name="T30" fmla="*/ 2147483646 w 749"/>
                <a:gd name="T31" fmla="*/ 2147483646 h 782"/>
                <a:gd name="T32" fmla="*/ 2147483646 w 749"/>
                <a:gd name="T33" fmla="*/ 2147483646 h 782"/>
                <a:gd name="T34" fmla="*/ 2147483646 w 749"/>
                <a:gd name="T35" fmla="*/ 2147483646 h 782"/>
                <a:gd name="T36" fmla="*/ 2147483646 w 749"/>
                <a:gd name="T37" fmla="*/ 2147483646 h 782"/>
                <a:gd name="T38" fmla="*/ 2147483646 w 749"/>
                <a:gd name="T39" fmla="*/ 2147483646 h 782"/>
                <a:gd name="T40" fmla="*/ 2147483646 w 749"/>
                <a:gd name="T41" fmla="*/ 2147483646 h 782"/>
                <a:gd name="T42" fmla="*/ 2147483646 w 749"/>
                <a:gd name="T43" fmla="*/ 2147483646 h 782"/>
                <a:gd name="T44" fmla="*/ 2147483646 w 749"/>
                <a:gd name="T45" fmla="*/ 2147483646 h 782"/>
                <a:gd name="T46" fmla="*/ 2147483646 w 749"/>
                <a:gd name="T47" fmla="*/ 2147483646 h 782"/>
                <a:gd name="T48" fmla="*/ 2147483646 w 749"/>
                <a:gd name="T49" fmla="*/ 2147483646 h 782"/>
                <a:gd name="T50" fmla="*/ 2147483646 w 749"/>
                <a:gd name="T51" fmla="*/ 2147483646 h 782"/>
                <a:gd name="T52" fmla="*/ 2147483646 w 749"/>
                <a:gd name="T53" fmla="*/ 2147483646 h 782"/>
                <a:gd name="T54" fmla="*/ 2147483646 w 749"/>
                <a:gd name="T55" fmla="*/ 2147483646 h 782"/>
                <a:gd name="T56" fmla="*/ 2147483646 w 749"/>
                <a:gd name="T57" fmla="*/ 2147483646 h 782"/>
                <a:gd name="T58" fmla="*/ 2147483646 w 749"/>
                <a:gd name="T59" fmla="*/ 2147483646 h 782"/>
                <a:gd name="T60" fmla="*/ 2147483646 w 749"/>
                <a:gd name="T61" fmla="*/ 2147483646 h 782"/>
                <a:gd name="T62" fmla="*/ 2147483646 w 749"/>
                <a:gd name="T63" fmla="*/ 2147483646 h 782"/>
                <a:gd name="T64" fmla="*/ 2147483646 w 749"/>
                <a:gd name="T65" fmla="*/ 2147483646 h 782"/>
                <a:gd name="T66" fmla="*/ 2147483646 w 749"/>
                <a:gd name="T67" fmla="*/ 2147483646 h 782"/>
                <a:gd name="T68" fmla="*/ 2147483646 w 749"/>
                <a:gd name="T69" fmla="*/ 2147483646 h 782"/>
                <a:gd name="T70" fmla="*/ 2147483646 w 749"/>
                <a:gd name="T71" fmla="*/ 2147483646 h 782"/>
                <a:gd name="T72" fmla="*/ 2147483646 w 749"/>
                <a:gd name="T73" fmla="*/ 2147483646 h 782"/>
                <a:gd name="T74" fmla="*/ 2147483646 w 749"/>
                <a:gd name="T75" fmla="*/ 2147483646 h 782"/>
                <a:gd name="T76" fmla="*/ 2147483646 w 749"/>
                <a:gd name="T77" fmla="*/ 2147483646 h 782"/>
                <a:gd name="T78" fmla="*/ 2147483646 w 749"/>
                <a:gd name="T79" fmla="*/ 2147483646 h 782"/>
                <a:gd name="T80" fmla="*/ 2147483646 w 749"/>
                <a:gd name="T81" fmla="*/ 2147483646 h 782"/>
                <a:gd name="T82" fmla="*/ 2147483646 w 749"/>
                <a:gd name="T83" fmla="*/ 2147483646 h 782"/>
                <a:gd name="T84" fmla="*/ 2147483646 w 749"/>
                <a:gd name="T85" fmla="*/ 2147483646 h 782"/>
                <a:gd name="T86" fmla="*/ 2147483646 w 749"/>
                <a:gd name="T87" fmla="*/ 2147483646 h 782"/>
                <a:gd name="T88" fmla="*/ 2147483646 w 749"/>
                <a:gd name="T89" fmla="*/ 2147483646 h 782"/>
                <a:gd name="T90" fmla="*/ 2147483646 w 749"/>
                <a:gd name="T91" fmla="*/ 2147483646 h 782"/>
                <a:gd name="T92" fmla="*/ 2147483646 w 749"/>
                <a:gd name="T93" fmla="*/ 2147483646 h 782"/>
                <a:gd name="T94" fmla="*/ 2147483646 w 749"/>
                <a:gd name="T95" fmla="*/ 2147483646 h 782"/>
                <a:gd name="T96" fmla="*/ 2147483646 w 749"/>
                <a:gd name="T97" fmla="*/ 2147483646 h 782"/>
                <a:gd name="T98" fmla="*/ 2147483646 w 749"/>
                <a:gd name="T99" fmla="*/ 2147483646 h 782"/>
                <a:gd name="T100" fmla="*/ 2147483646 w 749"/>
                <a:gd name="T101" fmla="*/ 2147483646 h 782"/>
                <a:gd name="T102" fmla="*/ 2147483646 w 749"/>
                <a:gd name="T103" fmla="*/ 2147483646 h 782"/>
                <a:gd name="T104" fmla="*/ 2147483646 w 749"/>
                <a:gd name="T105" fmla="*/ 2147483646 h 782"/>
                <a:gd name="T106" fmla="*/ 2147483646 w 749"/>
                <a:gd name="T107" fmla="*/ 2147483646 h 782"/>
                <a:gd name="T108" fmla="*/ 2147483646 w 749"/>
                <a:gd name="T109" fmla="*/ 2147483646 h 782"/>
                <a:gd name="T110" fmla="*/ 2147483646 w 749"/>
                <a:gd name="T111" fmla="*/ 2147483646 h 782"/>
                <a:gd name="T112" fmla="*/ 2147483646 w 749"/>
                <a:gd name="T113" fmla="*/ 2147483646 h 782"/>
                <a:gd name="T114" fmla="*/ 2147483646 w 749"/>
                <a:gd name="T115" fmla="*/ 2147483646 h 782"/>
                <a:gd name="T116" fmla="*/ 2147483646 w 749"/>
                <a:gd name="T117" fmla="*/ 2147483646 h 782"/>
                <a:gd name="T118" fmla="*/ 2147483646 w 749"/>
                <a:gd name="T119" fmla="*/ 2147483646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0" name="Freeform 13"/>
            <p:cNvSpPr/>
            <p:nvPr/>
          </p:nvSpPr>
          <p:spPr bwMode="auto">
            <a:xfrm>
              <a:off x="3623064" y="4603329"/>
              <a:ext cx="584749" cy="505195"/>
            </a:xfrm>
            <a:custGeom>
              <a:avLst/>
              <a:gdLst>
                <a:gd name="T0" fmla="*/ 2147483646 w 506"/>
                <a:gd name="T1" fmla="*/ 2147483646 h 438"/>
                <a:gd name="T2" fmla="*/ 2147483646 w 506"/>
                <a:gd name="T3" fmla="*/ 2147483646 h 438"/>
                <a:gd name="T4" fmla="*/ 2147483646 w 506"/>
                <a:gd name="T5" fmla="*/ 897794066 h 438"/>
                <a:gd name="T6" fmla="*/ 2147483646 w 506"/>
                <a:gd name="T7" fmla="*/ 2147483646 h 438"/>
                <a:gd name="T8" fmla="*/ 2147483646 w 506"/>
                <a:gd name="T9" fmla="*/ 2147483646 h 438"/>
                <a:gd name="T10" fmla="*/ 2147483646 w 506"/>
                <a:gd name="T11" fmla="*/ 2147483646 h 438"/>
                <a:gd name="T12" fmla="*/ 2147483646 w 506"/>
                <a:gd name="T13" fmla="*/ 2147483646 h 438"/>
                <a:gd name="T14" fmla="*/ 2147483646 w 506"/>
                <a:gd name="T15" fmla="*/ 2147483646 h 438"/>
                <a:gd name="T16" fmla="*/ 2147483646 w 506"/>
                <a:gd name="T17" fmla="*/ 2147483646 h 438"/>
                <a:gd name="T18" fmla="*/ 2147483646 w 506"/>
                <a:gd name="T19" fmla="*/ 2147483646 h 438"/>
                <a:gd name="T20" fmla="*/ 2147483646 w 506"/>
                <a:gd name="T21" fmla="*/ 2147483646 h 438"/>
                <a:gd name="T22" fmla="*/ 2147483646 w 506"/>
                <a:gd name="T23" fmla="*/ 2147483646 h 438"/>
                <a:gd name="T24" fmla="*/ 2147483646 w 506"/>
                <a:gd name="T25" fmla="*/ 2147483646 h 438"/>
                <a:gd name="T26" fmla="*/ 2147483646 w 506"/>
                <a:gd name="T27" fmla="*/ 2147483646 h 438"/>
                <a:gd name="T28" fmla="*/ 2147483646 w 506"/>
                <a:gd name="T29" fmla="*/ 2147483646 h 438"/>
                <a:gd name="T30" fmla="*/ 2147483646 w 506"/>
                <a:gd name="T31" fmla="*/ 2147483646 h 438"/>
                <a:gd name="T32" fmla="*/ 2147483646 w 506"/>
                <a:gd name="T33" fmla="*/ 2147483646 h 438"/>
                <a:gd name="T34" fmla="*/ 2147483646 w 506"/>
                <a:gd name="T35" fmla="*/ 2147483646 h 438"/>
                <a:gd name="T36" fmla="*/ 2147483646 w 506"/>
                <a:gd name="T37" fmla="*/ 2147483646 h 438"/>
                <a:gd name="T38" fmla="*/ 2147483646 w 506"/>
                <a:gd name="T39" fmla="*/ 2147483646 h 438"/>
                <a:gd name="T40" fmla="*/ 2147483646 w 506"/>
                <a:gd name="T41" fmla="*/ 2147483646 h 438"/>
                <a:gd name="T42" fmla="*/ 2147483646 w 506"/>
                <a:gd name="T43" fmla="*/ 2147483646 h 438"/>
                <a:gd name="T44" fmla="*/ 2147483646 w 506"/>
                <a:gd name="T45" fmla="*/ 2147483646 h 438"/>
                <a:gd name="T46" fmla="*/ 2147483646 w 506"/>
                <a:gd name="T47" fmla="*/ 2147483646 h 438"/>
                <a:gd name="T48" fmla="*/ 2147483646 w 506"/>
                <a:gd name="T49" fmla="*/ 2147483646 h 438"/>
                <a:gd name="T50" fmla="*/ 2147483646 w 506"/>
                <a:gd name="T51" fmla="*/ 2147483646 h 438"/>
                <a:gd name="T52" fmla="*/ 2147483646 w 506"/>
                <a:gd name="T53" fmla="*/ 2147483646 h 438"/>
                <a:gd name="T54" fmla="*/ 2147483646 w 506"/>
                <a:gd name="T55" fmla="*/ 2147483646 h 438"/>
                <a:gd name="T56" fmla="*/ 2147483646 w 506"/>
                <a:gd name="T57" fmla="*/ 2147483646 h 438"/>
                <a:gd name="T58" fmla="*/ 2147483646 w 506"/>
                <a:gd name="T59" fmla="*/ 2147483646 h 438"/>
                <a:gd name="T60" fmla="*/ 2147483646 w 506"/>
                <a:gd name="T61" fmla="*/ 2147483646 h 438"/>
                <a:gd name="T62" fmla="*/ 2147483646 w 506"/>
                <a:gd name="T63" fmla="*/ 2147483646 h 438"/>
                <a:gd name="T64" fmla="*/ 2147483646 w 506"/>
                <a:gd name="T65" fmla="*/ 2147483646 h 438"/>
                <a:gd name="T66" fmla="*/ 2147483646 w 506"/>
                <a:gd name="T67" fmla="*/ 2147483646 h 438"/>
                <a:gd name="T68" fmla="*/ 2147483646 w 506"/>
                <a:gd name="T69" fmla="*/ 2147483646 h 438"/>
                <a:gd name="T70" fmla="*/ 2147483646 w 506"/>
                <a:gd name="T71" fmla="*/ 2147483646 h 438"/>
                <a:gd name="T72" fmla="*/ 2147483646 w 506"/>
                <a:gd name="T73" fmla="*/ 2147483646 h 438"/>
                <a:gd name="T74" fmla="*/ 2147483646 w 506"/>
                <a:gd name="T75" fmla="*/ 2147483646 h 438"/>
                <a:gd name="T76" fmla="*/ 2147483646 w 506"/>
                <a:gd name="T77" fmla="*/ 2147483646 h 438"/>
                <a:gd name="T78" fmla="*/ 2147483646 w 506"/>
                <a:gd name="T79" fmla="*/ 2147483646 h 438"/>
                <a:gd name="T80" fmla="*/ 2147483646 w 506"/>
                <a:gd name="T81" fmla="*/ 2147483646 h 438"/>
                <a:gd name="T82" fmla="*/ 2147483646 w 506"/>
                <a:gd name="T83" fmla="*/ 2147483646 h 438"/>
                <a:gd name="T84" fmla="*/ 2147483646 w 506"/>
                <a:gd name="T85" fmla="*/ 2147483646 h 438"/>
                <a:gd name="T86" fmla="*/ 2147483646 w 506"/>
                <a:gd name="T87" fmla="*/ 2147483646 h 438"/>
                <a:gd name="T88" fmla="*/ 2147483646 w 506"/>
                <a:gd name="T89" fmla="*/ 2147483646 h 438"/>
                <a:gd name="T90" fmla="*/ 2147483646 w 506"/>
                <a:gd name="T91" fmla="*/ 2147483646 h 438"/>
                <a:gd name="T92" fmla="*/ 2147483646 w 506"/>
                <a:gd name="T93" fmla="*/ 2147483646 h 438"/>
                <a:gd name="T94" fmla="*/ 2147483646 w 506"/>
                <a:gd name="T95" fmla="*/ 2147483646 h 438"/>
                <a:gd name="T96" fmla="*/ 2147483646 w 506"/>
                <a:gd name="T97" fmla="*/ 2147483646 h 438"/>
                <a:gd name="T98" fmla="*/ 2147483646 w 506"/>
                <a:gd name="T99" fmla="*/ 2147483646 h 438"/>
                <a:gd name="T100" fmla="*/ 2147483646 w 506"/>
                <a:gd name="T101" fmla="*/ 2147483646 h 438"/>
                <a:gd name="T102" fmla="*/ 2147483646 w 506"/>
                <a:gd name="T103" fmla="*/ 2147483646 h 4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6"/>
                <a:gd name="T157" fmla="*/ 0 h 438"/>
                <a:gd name="T158" fmla="*/ 506 w 506"/>
                <a:gd name="T159" fmla="*/ 438 h 4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1" name="Freeform 14"/>
            <p:cNvSpPr/>
            <p:nvPr/>
          </p:nvSpPr>
          <p:spPr bwMode="auto">
            <a:xfrm>
              <a:off x="3718649" y="4913505"/>
              <a:ext cx="764672" cy="583203"/>
            </a:xfrm>
            <a:custGeom>
              <a:avLst/>
              <a:gdLst>
                <a:gd name="T0" fmla="*/ 2147483646 w 662"/>
                <a:gd name="T1" fmla="*/ 2147483646 h 506"/>
                <a:gd name="T2" fmla="*/ 2147483646 w 662"/>
                <a:gd name="T3" fmla="*/ 2147483646 h 506"/>
                <a:gd name="T4" fmla="*/ 2147483646 w 662"/>
                <a:gd name="T5" fmla="*/ 2147483646 h 506"/>
                <a:gd name="T6" fmla="*/ 2147483646 w 662"/>
                <a:gd name="T7" fmla="*/ 2147483646 h 506"/>
                <a:gd name="T8" fmla="*/ 2147483646 w 662"/>
                <a:gd name="T9" fmla="*/ 2147483646 h 506"/>
                <a:gd name="T10" fmla="*/ 2147483646 w 662"/>
                <a:gd name="T11" fmla="*/ 2147483646 h 506"/>
                <a:gd name="T12" fmla="*/ 2147483646 w 662"/>
                <a:gd name="T13" fmla="*/ 2147483646 h 506"/>
                <a:gd name="T14" fmla="*/ 2147483646 w 662"/>
                <a:gd name="T15" fmla="*/ 2147483646 h 506"/>
                <a:gd name="T16" fmla="*/ 2147483646 w 662"/>
                <a:gd name="T17" fmla="*/ 2147483646 h 506"/>
                <a:gd name="T18" fmla="*/ 2147483646 w 662"/>
                <a:gd name="T19" fmla="*/ 2147483646 h 506"/>
                <a:gd name="T20" fmla="*/ 2147483646 w 662"/>
                <a:gd name="T21" fmla="*/ 2147483646 h 506"/>
                <a:gd name="T22" fmla="*/ 2147483646 w 662"/>
                <a:gd name="T23" fmla="*/ 2147483646 h 506"/>
                <a:gd name="T24" fmla="*/ 2147483646 w 662"/>
                <a:gd name="T25" fmla="*/ 2147483646 h 506"/>
                <a:gd name="T26" fmla="*/ 2147483646 w 662"/>
                <a:gd name="T27" fmla="*/ 2147483646 h 506"/>
                <a:gd name="T28" fmla="*/ 2147483646 w 662"/>
                <a:gd name="T29" fmla="*/ 2147483646 h 506"/>
                <a:gd name="T30" fmla="*/ 2147483646 w 662"/>
                <a:gd name="T31" fmla="*/ 2147483646 h 506"/>
                <a:gd name="T32" fmla="*/ 2147483646 w 662"/>
                <a:gd name="T33" fmla="*/ 2147483646 h 506"/>
                <a:gd name="T34" fmla="*/ 2147483646 w 662"/>
                <a:gd name="T35" fmla="*/ 2147483646 h 506"/>
                <a:gd name="T36" fmla="*/ 1811222124 w 662"/>
                <a:gd name="T37" fmla="*/ 2147483646 h 506"/>
                <a:gd name="T38" fmla="*/ 2147483646 w 662"/>
                <a:gd name="T39" fmla="*/ 2147483646 h 506"/>
                <a:gd name="T40" fmla="*/ 2147483646 w 662"/>
                <a:gd name="T41" fmla="*/ 2147483646 h 506"/>
                <a:gd name="T42" fmla="*/ 2147483646 w 662"/>
                <a:gd name="T43" fmla="*/ 2147483646 h 506"/>
                <a:gd name="T44" fmla="*/ 2147483646 w 662"/>
                <a:gd name="T45" fmla="*/ 2147483646 h 506"/>
                <a:gd name="T46" fmla="*/ 2147483646 w 662"/>
                <a:gd name="T47" fmla="*/ 2147483646 h 506"/>
                <a:gd name="T48" fmla="*/ 2147483646 w 662"/>
                <a:gd name="T49" fmla="*/ 2147483646 h 506"/>
                <a:gd name="T50" fmla="*/ 2147483646 w 662"/>
                <a:gd name="T51" fmla="*/ 2147483646 h 506"/>
                <a:gd name="T52" fmla="*/ 2147483646 w 662"/>
                <a:gd name="T53" fmla="*/ 2147483646 h 506"/>
                <a:gd name="T54" fmla="*/ 2147483646 w 662"/>
                <a:gd name="T55" fmla="*/ 2147483646 h 506"/>
                <a:gd name="T56" fmla="*/ 2147483646 w 662"/>
                <a:gd name="T57" fmla="*/ 2147483646 h 506"/>
                <a:gd name="T58" fmla="*/ 2147483646 w 662"/>
                <a:gd name="T59" fmla="*/ 2147483646 h 506"/>
                <a:gd name="T60" fmla="*/ 2147483646 w 662"/>
                <a:gd name="T61" fmla="*/ 2147483646 h 506"/>
                <a:gd name="T62" fmla="*/ 2147483646 w 662"/>
                <a:gd name="T63" fmla="*/ 2147483646 h 506"/>
                <a:gd name="T64" fmla="*/ 2147483646 w 662"/>
                <a:gd name="T65" fmla="*/ 2147483646 h 506"/>
                <a:gd name="T66" fmla="*/ 2147483646 w 662"/>
                <a:gd name="T67" fmla="*/ 2147483646 h 506"/>
                <a:gd name="T68" fmla="*/ 2147483646 w 662"/>
                <a:gd name="T69" fmla="*/ 2147483646 h 506"/>
                <a:gd name="T70" fmla="*/ 2147483646 w 662"/>
                <a:gd name="T71" fmla="*/ 2147483646 h 506"/>
                <a:gd name="T72" fmla="*/ 2147483646 w 662"/>
                <a:gd name="T73" fmla="*/ 2147483646 h 506"/>
                <a:gd name="T74" fmla="*/ 2147483646 w 662"/>
                <a:gd name="T75" fmla="*/ 2147483646 h 506"/>
                <a:gd name="T76" fmla="*/ 2147483646 w 662"/>
                <a:gd name="T77" fmla="*/ 2147483646 h 506"/>
                <a:gd name="T78" fmla="*/ 2147483646 w 662"/>
                <a:gd name="T79" fmla="*/ 2147483646 h 506"/>
                <a:gd name="T80" fmla="*/ 2147483646 w 662"/>
                <a:gd name="T81" fmla="*/ 2147483646 h 506"/>
                <a:gd name="T82" fmla="*/ 2147483646 w 662"/>
                <a:gd name="T83" fmla="*/ 2147483646 h 506"/>
                <a:gd name="T84" fmla="*/ 2147483646 w 662"/>
                <a:gd name="T85" fmla="*/ 2147483646 h 506"/>
                <a:gd name="T86" fmla="*/ 2147483646 w 662"/>
                <a:gd name="T87" fmla="*/ 2147483646 h 506"/>
                <a:gd name="T88" fmla="*/ 2147483646 w 662"/>
                <a:gd name="T89" fmla="*/ 2147483646 h 506"/>
                <a:gd name="T90" fmla="*/ 2147483646 w 662"/>
                <a:gd name="T91" fmla="*/ 2147483646 h 506"/>
                <a:gd name="T92" fmla="*/ 2147483646 w 662"/>
                <a:gd name="T93" fmla="*/ 2147483646 h 506"/>
                <a:gd name="T94" fmla="*/ 2147483646 w 662"/>
                <a:gd name="T95" fmla="*/ 2147483646 h 506"/>
                <a:gd name="T96" fmla="*/ 2147483646 w 662"/>
                <a:gd name="T97" fmla="*/ 2147483646 h 506"/>
                <a:gd name="T98" fmla="*/ 2147483646 w 662"/>
                <a:gd name="T99" fmla="*/ 2147483646 h 506"/>
                <a:gd name="T100" fmla="*/ 2147483646 w 662"/>
                <a:gd name="T101" fmla="*/ 2147483646 h 506"/>
                <a:gd name="T102" fmla="*/ 2147483646 w 662"/>
                <a:gd name="T103" fmla="*/ 2147483646 h 506"/>
                <a:gd name="T104" fmla="*/ 2147483646 w 662"/>
                <a:gd name="T105" fmla="*/ 2147483646 h 506"/>
                <a:gd name="T106" fmla="*/ 2147483646 w 662"/>
                <a:gd name="T107" fmla="*/ 2147483646 h 506"/>
                <a:gd name="T108" fmla="*/ 2147483646 w 662"/>
                <a:gd name="T109" fmla="*/ 2147483646 h 506"/>
                <a:gd name="T110" fmla="*/ 2147483646 w 662"/>
                <a:gd name="T111" fmla="*/ 2147483646 h 506"/>
                <a:gd name="T112" fmla="*/ 2147483646 w 662"/>
                <a:gd name="T113" fmla="*/ 2147483646 h 506"/>
                <a:gd name="T114" fmla="*/ 2147483646 w 662"/>
                <a:gd name="T115" fmla="*/ 0 h 506"/>
                <a:gd name="T116" fmla="*/ 2147483646 w 662"/>
                <a:gd name="T117" fmla="*/ 2147483646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2" name="Freeform 15"/>
            <p:cNvSpPr/>
            <p:nvPr/>
          </p:nvSpPr>
          <p:spPr bwMode="auto">
            <a:xfrm>
              <a:off x="3825477" y="4274581"/>
              <a:ext cx="432940" cy="440187"/>
            </a:xfrm>
            <a:custGeom>
              <a:avLst/>
              <a:gdLst>
                <a:gd name="T0" fmla="*/ 2147483646 w 374"/>
                <a:gd name="T1" fmla="*/ 2147483646 h 381"/>
                <a:gd name="T2" fmla="*/ 2147483646 w 374"/>
                <a:gd name="T3" fmla="*/ 2147483646 h 381"/>
                <a:gd name="T4" fmla="*/ 2147483646 w 374"/>
                <a:gd name="T5" fmla="*/ 2147483646 h 381"/>
                <a:gd name="T6" fmla="*/ 2147483646 w 374"/>
                <a:gd name="T7" fmla="*/ 2147483646 h 381"/>
                <a:gd name="T8" fmla="*/ 2147483646 w 374"/>
                <a:gd name="T9" fmla="*/ 2147483646 h 381"/>
                <a:gd name="T10" fmla="*/ 2147483646 w 374"/>
                <a:gd name="T11" fmla="*/ 2147483646 h 381"/>
                <a:gd name="T12" fmla="*/ 2147483646 w 374"/>
                <a:gd name="T13" fmla="*/ 2147483646 h 381"/>
                <a:gd name="T14" fmla="*/ 2147483646 w 374"/>
                <a:gd name="T15" fmla="*/ 2147483646 h 381"/>
                <a:gd name="T16" fmla="*/ 2147483646 w 374"/>
                <a:gd name="T17" fmla="*/ 2147483646 h 381"/>
                <a:gd name="T18" fmla="*/ 2147483646 w 374"/>
                <a:gd name="T19" fmla="*/ 2147483646 h 381"/>
                <a:gd name="T20" fmla="*/ 2147483646 w 374"/>
                <a:gd name="T21" fmla="*/ 2147483646 h 381"/>
                <a:gd name="T22" fmla="*/ 2147483646 w 374"/>
                <a:gd name="T23" fmla="*/ 2147483646 h 381"/>
                <a:gd name="T24" fmla="*/ 2147483646 w 374"/>
                <a:gd name="T25" fmla="*/ 2147483646 h 381"/>
                <a:gd name="T26" fmla="*/ 2147483646 w 374"/>
                <a:gd name="T27" fmla="*/ 2147483646 h 381"/>
                <a:gd name="T28" fmla="*/ 0 w 374"/>
                <a:gd name="T29" fmla="*/ 2147483646 h 381"/>
                <a:gd name="T30" fmla="*/ 2147483646 w 374"/>
                <a:gd name="T31" fmla="*/ 2147483646 h 381"/>
                <a:gd name="T32" fmla="*/ 2147483646 w 374"/>
                <a:gd name="T33" fmla="*/ 2147483646 h 381"/>
                <a:gd name="T34" fmla="*/ 2147483646 w 374"/>
                <a:gd name="T35" fmla="*/ 2147483646 h 381"/>
                <a:gd name="T36" fmla="*/ 2147483646 w 374"/>
                <a:gd name="T37" fmla="*/ 2147483646 h 381"/>
                <a:gd name="T38" fmla="*/ 2147483646 w 374"/>
                <a:gd name="T39" fmla="*/ 2147483646 h 381"/>
                <a:gd name="T40" fmla="*/ 2147483646 w 374"/>
                <a:gd name="T41" fmla="*/ 2147483646 h 381"/>
                <a:gd name="T42" fmla="*/ 2147483646 w 374"/>
                <a:gd name="T43" fmla="*/ 2147483646 h 381"/>
                <a:gd name="T44" fmla="*/ 2147483646 w 374"/>
                <a:gd name="T45" fmla="*/ 2147483646 h 381"/>
                <a:gd name="T46" fmla="*/ 2147483646 w 374"/>
                <a:gd name="T47" fmla="*/ 2147483646 h 381"/>
                <a:gd name="T48" fmla="*/ 2147483646 w 374"/>
                <a:gd name="T49" fmla="*/ 2147483646 h 381"/>
                <a:gd name="T50" fmla="*/ 2147483646 w 374"/>
                <a:gd name="T51" fmla="*/ 2147483646 h 381"/>
                <a:gd name="T52" fmla="*/ 2147483646 w 374"/>
                <a:gd name="T53" fmla="*/ 2147483646 h 381"/>
                <a:gd name="T54" fmla="*/ 2147483646 w 374"/>
                <a:gd name="T55" fmla="*/ 2147483646 h 381"/>
                <a:gd name="T56" fmla="*/ 2147483646 w 374"/>
                <a:gd name="T57" fmla="*/ 2147483646 h 381"/>
                <a:gd name="T58" fmla="*/ 2147483646 w 374"/>
                <a:gd name="T59" fmla="*/ 2147483646 h 381"/>
                <a:gd name="T60" fmla="*/ 2147483646 w 374"/>
                <a:gd name="T61" fmla="*/ 2147483646 h 381"/>
                <a:gd name="T62" fmla="*/ 2147483646 w 374"/>
                <a:gd name="T63" fmla="*/ 2147483646 h 381"/>
                <a:gd name="T64" fmla="*/ 2147483646 w 374"/>
                <a:gd name="T65" fmla="*/ 2147483646 h 381"/>
                <a:gd name="T66" fmla="*/ 2147483646 w 374"/>
                <a:gd name="T67" fmla="*/ 2147483646 h 381"/>
                <a:gd name="T68" fmla="*/ 2147483646 w 374"/>
                <a:gd name="T69" fmla="*/ 2147483646 h 381"/>
                <a:gd name="T70" fmla="*/ 2147483646 w 374"/>
                <a:gd name="T71" fmla="*/ 2147483646 h 381"/>
                <a:gd name="T72" fmla="*/ 2147483646 w 374"/>
                <a:gd name="T73" fmla="*/ 2147483646 h 381"/>
                <a:gd name="T74" fmla="*/ 2147483646 w 374"/>
                <a:gd name="T75" fmla="*/ 2147483646 h 381"/>
                <a:gd name="T76" fmla="*/ 2147483646 w 374"/>
                <a:gd name="T77" fmla="*/ 2147483646 h 381"/>
                <a:gd name="T78" fmla="*/ 2147483646 w 374"/>
                <a:gd name="T79" fmla="*/ 2147483646 h 381"/>
                <a:gd name="T80" fmla="*/ 2147483646 w 374"/>
                <a:gd name="T81" fmla="*/ 2147483646 h 381"/>
                <a:gd name="T82" fmla="*/ 2147483646 w 374"/>
                <a:gd name="T83" fmla="*/ 2147483646 h 381"/>
                <a:gd name="T84" fmla="*/ 2147483646 w 374"/>
                <a:gd name="T85" fmla="*/ 2147483646 h 381"/>
                <a:gd name="T86" fmla="*/ 2147483646 w 374"/>
                <a:gd name="T87" fmla="*/ 2147483646 h 381"/>
                <a:gd name="T88" fmla="*/ 2147483646 w 374"/>
                <a:gd name="T89" fmla="*/ 2147483646 h 381"/>
                <a:gd name="T90" fmla="*/ 2147483646 w 374"/>
                <a:gd name="T91" fmla="*/ 2147483646 h 381"/>
                <a:gd name="T92" fmla="*/ 2147483646 w 374"/>
                <a:gd name="T93" fmla="*/ 2147483646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3" name="Freeform 16"/>
            <p:cNvSpPr/>
            <p:nvPr/>
          </p:nvSpPr>
          <p:spPr bwMode="auto">
            <a:xfrm>
              <a:off x="3825477" y="3423922"/>
              <a:ext cx="492913" cy="878518"/>
            </a:xfrm>
            <a:custGeom>
              <a:avLst/>
              <a:gdLst>
                <a:gd name="T0" fmla="*/ 2147483646 w 425"/>
                <a:gd name="T1" fmla="*/ 2147483646 h 763"/>
                <a:gd name="T2" fmla="*/ 2147483646 w 425"/>
                <a:gd name="T3" fmla="*/ 2147483646 h 763"/>
                <a:gd name="T4" fmla="*/ 2147483646 w 425"/>
                <a:gd name="T5" fmla="*/ 2147483646 h 763"/>
                <a:gd name="T6" fmla="*/ 2147483646 w 425"/>
                <a:gd name="T7" fmla="*/ 2147483646 h 763"/>
                <a:gd name="T8" fmla="*/ 2147483646 w 425"/>
                <a:gd name="T9" fmla="*/ 2147483646 h 763"/>
                <a:gd name="T10" fmla="*/ 2147483646 w 425"/>
                <a:gd name="T11" fmla="*/ 2147483646 h 763"/>
                <a:gd name="T12" fmla="*/ 2147483646 w 425"/>
                <a:gd name="T13" fmla="*/ 2147483646 h 763"/>
                <a:gd name="T14" fmla="*/ 2147483646 w 425"/>
                <a:gd name="T15" fmla="*/ 2147483646 h 763"/>
                <a:gd name="T16" fmla="*/ 2147483646 w 425"/>
                <a:gd name="T17" fmla="*/ 2147483646 h 763"/>
                <a:gd name="T18" fmla="*/ 2147483646 w 425"/>
                <a:gd name="T19" fmla="*/ 2147483646 h 763"/>
                <a:gd name="T20" fmla="*/ 2147483646 w 425"/>
                <a:gd name="T21" fmla="*/ 2147483646 h 763"/>
                <a:gd name="T22" fmla="*/ 2147483646 w 425"/>
                <a:gd name="T23" fmla="*/ 2147483646 h 763"/>
                <a:gd name="T24" fmla="*/ 2147483646 w 425"/>
                <a:gd name="T25" fmla="*/ 2147483646 h 763"/>
                <a:gd name="T26" fmla="*/ 2147483646 w 425"/>
                <a:gd name="T27" fmla="*/ 2147483646 h 763"/>
                <a:gd name="T28" fmla="*/ 2147483646 w 425"/>
                <a:gd name="T29" fmla="*/ 2147483646 h 763"/>
                <a:gd name="T30" fmla="*/ 2147483646 w 425"/>
                <a:gd name="T31" fmla="*/ 2147483646 h 763"/>
                <a:gd name="T32" fmla="*/ 2147483646 w 425"/>
                <a:gd name="T33" fmla="*/ 2147483646 h 763"/>
                <a:gd name="T34" fmla="*/ 2147483646 w 425"/>
                <a:gd name="T35" fmla="*/ 2147483646 h 763"/>
                <a:gd name="T36" fmla="*/ 2147483646 w 425"/>
                <a:gd name="T37" fmla="*/ 2147483646 h 763"/>
                <a:gd name="T38" fmla="*/ 2147483646 w 425"/>
                <a:gd name="T39" fmla="*/ 2147483646 h 763"/>
                <a:gd name="T40" fmla="*/ 2147483646 w 425"/>
                <a:gd name="T41" fmla="*/ 2147483646 h 763"/>
                <a:gd name="T42" fmla="*/ 2147483646 w 425"/>
                <a:gd name="T43" fmla="*/ 2147483646 h 763"/>
                <a:gd name="T44" fmla="*/ 2147483646 w 425"/>
                <a:gd name="T45" fmla="*/ 2147483646 h 763"/>
                <a:gd name="T46" fmla="*/ 2147483646 w 425"/>
                <a:gd name="T47" fmla="*/ 2147483646 h 763"/>
                <a:gd name="T48" fmla="*/ 2147483646 w 425"/>
                <a:gd name="T49" fmla="*/ 2147483646 h 763"/>
                <a:gd name="T50" fmla="*/ 2147483646 w 425"/>
                <a:gd name="T51" fmla="*/ 2147483646 h 763"/>
                <a:gd name="T52" fmla="*/ 2147483646 w 425"/>
                <a:gd name="T53" fmla="*/ 2147483646 h 763"/>
                <a:gd name="T54" fmla="*/ 2147483646 w 425"/>
                <a:gd name="T55" fmla="*/ 2147483646 h 763"/>
                <a:gd name="T56" fmla="*/ 2147483646 w 425"/>
                <a:gd name="T57" fmla="*/ 2147483646 h 763"/>
                <a:gd name="T58" fmla="*/ 2147483646 w 425"/>
                <a:gd name="T59" fmla="*/ 2147483646 h 763"/>
                <a:gd name="T60" fmla="*/ 2147483646 w 425"/>
                <a:gd name="T61" fmla="*/ 2147483646 h 763"/>
                <a:gd name="T62" fmla="*/ 2147483646 w 425"/>
                <a:gd name="T63" fmla="*/ 2147483646 h 763"/>
                <a:gd name="T64" fmla="*/ 2147483646 w 425"/>
                <a:gd name="T65" fmla="*/ 2147483646 h 763"/>
                <a:gd name="T66" fmla="*/ 2147483646 w 425"/>
                <a:gd name="T67" fmla="*/ 2147483646 h 763"/>
                <a:gd name="T68" fmla="*/ 2147483646 w 425"/>
                <a:gd name="T69" fmla="*/ 2147483646 h 763"/>
                <a:gd name="T70" fmla="*/ 2147483646 w 425"/>
                <a:gd name="T71" fmla="*/ 2147483646 h 763"/>
                <a:gd name="T72" fmla="*/ 2147483646 w 425"/>
                <a:gd name="T73" fmla="*/ 2147483646 h 763"/>
                <a:gd name="T74" fmla="*/ 2147483646 w 425"/>
                <a:gd name="T75" fmla="*/ 2147483646 h 763"/>
                <a:gd name="T76" fmla="*/ 2147483646 w 425"/>
                <a:gd name="T77" fmla="*/ 2147483646 h 763"/>
                <a:gd name="T78" fmla="*/ 2147483646 w 425"/>
                <a:gd name="T79" fmla="*/ 2147483646 h 763"/>
                <a:gd name="T80" fmla="*/ 2147483646 w 425"/>
                <a:gd name="T81" fmla="*/ 2147483646 h 763"/>
                <a:gd name="T82" fmla="*/ 2147483646 w 425"/>
                <a:gd name="T83" fmla="*/ 2147483646 h 763"/>
                <a:gd name="T84" fmla="*/ 2147483646 w 425"/>
                <a:gd name="T85" fmla="*/ 2147483646 h 763"/>
                <a:gd name="T86" fmla="*/ 2147483646 w 425"/>
                <a:gd name="T87" fmla="*/ 2147483646 h 763"/>
                <a:gd name="T88" fmla="*/ 2147483646 w 425"/>
                <a:gd name="T89" fmla="*/ 2147483646 h 763"/>
                <a:gd name="T90" fmla="*/ 2147483646 w 425"/>
                <a:gd name="T91" fmla="*/ 2147483646 h 763"/>
                <a:gd name="T92" fmla="*/ 2147483646 w 425"/>
                <a:gd name="T93" fmla="*/ 2147483646 h 763"/>
                <a:gd name="T94" fmla="*/ 2147483646 w 425"/>
                <a:gd name="T95" fmla="*/ 2147483646 h 763"/>
                <a:gd name="T96" fmla="*/ 2147483646 w 425"/>
                <a:gd name="T97" fmla="*/ 2147483646 h 763"/>
                <a:gd name="T98" fmla="*/ 2147483646 w 425"/>
                <a:gd name="T99" fmla="*/ 2147483646 h 763"/>
                <a:gd name="T100" fmla="*/ 2147483646 w 425"/>
                <a:gd name="T101" fmla="*/ 2147483646 h 763"/>
                <a:gd name="T102" fmla="*/ 2147483646 w 425"/>
                <a:gd name="T103" fmla="*/ 0 h 763"/>
                <a:gd name="T104" fmla="*/ 2147483646 w 425"/>
                <a:gd name="T105" fmla="*/ 2147483646 h 763"/>
                <a:gd name="T106" fmla="*/ 2147483646 w 425"/>
                <a:gd name="T107" fmla="*/ 2147483646 h 763"/>
                <a:gd name="T108" fmla="*/ 2147483646 w 425"/>
                <a:gd name="T109" fmla="*/ 2147483646 h 763"/>
                <a:gd name="T110" fmla="*/ 2147483646 w 425"/>
                <a:gd name="T111" fmla="*/ 2147483646 h 763"/>
                <a:gd name="T112" fmla="*/ 2147483646 w 425"/>
                <a:gd name="T113" fmla="*/ 2147483646 h 763"/>
                <a:gd name="T114" fmla="*/ 2147483646 w 425"/>
                <a:gd name="T115" fmla="*/ 2147483646 h 763"/>
                <a:gd name="T116" fmla="*/ 2147483646 w 425"/>
                <a:gd name="T117" fmla="*/ 2147483646 h 763"/>
                <a:gd name="T118" fmla="*/ 2147483646 w 425"/>
                <a:gd name="T119" fmla="*/ 2147483646 h 763"/>
                <a:gd name="T120" fmla="*/ 2147483646 w 425"/>
                <a:gd name="T121" fmla="*/ 2147483646 h 763"/>
                <a:gd name="T122" fmla="*/ 2147483646 w 425"/>
                <a:gd name="T123" fmla="*/ 2147483646 h 763"/>
                <a:gd name="T124" fmla="*/ 2147483646 w 425"/>
                <a:gd name="T125" fmla="*/ 2147483646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4" name="Freeform 17"/>
            <p:cNvSpPr/>
            <p:nvPr/>
          </p:nvSpPr>
          <p:spPr bwMode="auto">
            <a:xfrm>
              <a:off x="4252794" y="3264192"/>
              <a:ext cx="331733" cy="718788"/>
            </a:xfrm>
            <a:custGeom>
              <a:avLst/>
              <a:gdLst>
                <a:gd name="T0" fmla="*/ 2147483646 w 286"/>
                <a:gd name="T1" fmla="*/ 2147483646 h 625"/>
                <a:gd name="T2" fmla="*/ 2147483646 w 286"/>
                <a:gd name="T3" fmla="*/ 2147483646 h 625"/>
                <a:gd name="T4" fmla="*/ 2147483646 w 286"/>
                <a:gd name="T5" fmla="*/ 2147483646 h 625"/>
                <a:gd name="T6" fmla="*/ 2147483646 w 286"/>
                <a:gd name="T7" fmla="*/ 2147483646 h 625"/>
                <a:gd name="T8" fmla="*/ 2147483646 w 286"/>
                <a:gd name="T9" fmla="*/ 2147483646 h 625"/>
                <a:gd name="T10" fmla="*/ 2147483646 w 286"/>
                <a:gd name="T11" fmla="*/ 2147483646 h 625"/>
                <a:gd name="T12" fmla="*/ 2147483646 w 286"/>
                <a:gd name="T13" fmla="*/ 2147483646 h 625"/>
                <a:gd name="T14" fmla="*/ 2147483646 w 286"/>
                <a:gd name="T15" fmla="*/ 2147483646 h 625"/>
                <a:gd name="T16" fmla="*/ 2147483646 w 286"/>
                <a:gd name="T17" fmla="*/ 2147483646 h 625"/>
                <a:gd name="T18" fmla="*/ 2147483646 w 286"/>
                <a:gd name="T19" fmla="*/ 2147483646 h 625"/>
                <a:gd name="T20" fmla="*/ 2147483646 w 286"/>
                <a:gd name="T21" fmla="*/ 2147483646 h 625"/>
                <a:gd name="T22" fmla="*/ 2147483646 w 286"/>
                <a:gd name="T23" fmla="*/ 2147483646 h 625"/>
                <a:gd name="T24" fmla="*/ 2147483646 w 286"/>
                <a:gd name="T25" fmla="*/ 2147483646 h 625"/>
                <a:gd name="T26" fmla="*/ 2147483646 w 286"/>
                <a:gd name="T27" fmla="*/ 2147483646 h 625"/>
                <a:gd name="T28" fmla="*/ 2147483646 w 286"/>
                <a:gd name="T29" fmla="*/ 2147483646 h 625"/>
                <a:gd name="T30" fmla="*/ 2147483646 w 286"/>
                <a:gd name="T31" fmla="*/ 2147483646 h 625"/>
                <a:gd name="T32" fmla="*/ 2147483646 w 286"/>
                <a:gd name="T33" fmla="*/ 2147483646 h 625"/>
                <a:gd name="T34" fmla="*/ 2147483646 w 286"/>
                <a:gd name="T35" fmla="*/ 2147483646 h 625"/>
                <a:gd name="T36" fmla="*/ 2147483646 w 286"/>
                <a:gd name="T37" fmla="*/ 2147483646 h 625"/>
                <a:gd name="T38" fmla="*/ 2147483646 w 286"/>
                <a:gd name="T39" fmla="*/ 2147483646 h 625"/>
                <a:gd name="T40" fmla="*/ 2147483646 w 286"/>
                <a:gd name="T41" fmla="*/ 2147483646 h 625"/>
                <a:gd name="T42" fmla="*/ 2147483646 w 286"/>
                <a:gd name="T43" fmla="*/ 2147483646 h 625"/>
                <a:gd name="T44" fmla="*/ 2147483646 w 286"/>
                <a:gd name="T45" fmla="*/ 2147483646 h 625"/>
                <a:gd name="T46" fmla="*/ 2147483646 w 286"/>
                <a:gd name="T47" fmla="*/ 2147483646 h 625"/>
                <a:gd name="T48" fmla="*/ 2147483646 w 286"/>
                <a:gd name="T49" fmla="*/ 2147483646 h 625"/>
                <a:gd name="T50" fmla="*/ 2147483646 w 286"/>
                <a:gd name="T51" fmla="*/ 2147483646 h 625"/>
                <a:gd name="T52" fmla="*/ 2147483646 w 286"/>
                <a:gd name="T53" fmla="*/ 2147483646 h 625"/>
                <a:gd name="T54" fmla="*/ 2147483646 w 286"/>
                <a:gd name="T55" fmla="*/ 2147483646 h 625"/>
                <a:gd name="T56" fmla="*/ 2147483646 w 286"/>
                <a:gd name="T57" fmla="*/ 2147483646 h 625"/>
                <a:gd name="T58" fmla="*/ 2147483646 w 286"/>
                <a:gd name="T59" fmla="*/ 2147483646 h 625"/>
                <a:gd name="T60" fmla="*/ 2147483646 w 286"/>
                <a:gd name="T61" fmla="*/ 2147483646 h 625"/>
                <a:gd name="T62" fmla="*/ 2147483646 w 286"/>
                <a:gd name="T63" fmla="*/ 2147483646 h 625"/>
                <a:gd name="T64" fmla="*/ 2147483646 w 286"/>
                <a:gd name="T65" fmla="*/ 2147483646 h 625"/>
                <a:gd name="T66" fmla="*/ 2147483646 w 286"/>
                <a:gd name="T67" fmla="*/ 2147483646 h 625"/>
                <a:gd name="T68" fmla="*/ 2147483646 w 286"/>
                <a:gd name="T69" fmla="*/ 2147483646 h 625"/>
                <a:gd name="T70" fmla="*/ 2147483646 w 286"/>
                <a:gd name="T71" fmla="*/ 2147483646 h 625"/>
                <a:gd name="T72" fmla="*/ 2147483646 w 286"/>
                <a:gd name="T73" fmla="*/ 2147483646 h 625"/>
                <a:gd name="T74" fmla="*/ 2147483646 w 286"/>
                <a:gd name="T75" fmla="*/ 2147483646 h 625"/>
                <a:gd name="T76" fmla="*/ 2147483646 w 286"/>
                <a:gd name="T77" fmla="*/ 2147483646 h 625"/>
                <a:gd name="T78" fmla="*/ 2147483646 w 286"/>
                <a:gd name="T79" fmla="*/ 2147483646 h 625"/>
                <a:gd name="T80" fmla="*/ 2147483646 w 286"/>
                <a:gd name="T81" fmla="*/ 2147483646 h 625"/>
                <a:gd name="T82" fmla="*/ 2147483646 w 286"/>
                <a:gd name="T83" fmla="*/ 2147483646 h 6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6"/>
                <a:gd name="T127" fmla="*/ 0 h 625"/>
                <a:gd name="T128" fmla="*/ 286 w 286"/>
                <a:gd name="T129" fmla="*/ 625 h 6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5" name="Freeform 18"/>
            <p:cNvSpPr/>
            <p:nvPr/>
          </p:nvSpPr>
          <p:spPr bwMode="auto">
            <a:xfrm>
              <a:off x="4168456" y="4488174"/>
              <a:ext cx="528523" cy="609207"/>
            </a:xfrm>
            <a:custGeom>
              <a:avLst/>
              <a:gdLst>
                <a:gd name="T0" fmla="*/ 2147483646 w 457"/>
                <a:gd name="T1" fmla="*/ 2147483646 h 529"/>
                <a:gd name="T2" fmla="*/ 2147483646 w 457"/>
                <a:gd name="T3" fmla="*/ 2147483646 h 529"/>
                <a:gd name="T4" fmla="*/ 2147483646 w 457"/>
                <a:gd name="T5" fmla="*/ 2147483646 h 529"/>
                <a:gd name="T6" fmla="*/ 2147483646 w 457"/>
                <a:gd name="T7" fmla="*/ 2147483646 h 529"/>
                <a:gd name="T8" fmla="*/ 2147483646 w 457"/>
                <a:gd name="T9" fmla="*/ 2147483646 h 529"/>
                <a:gd name="T10" fmla="*/ 2147483646 w 457"/>
                <a:gd name="T11" fmla="*/ 2147483646 h 529"/>
                <a:gd name="T12" fmla="*/ 2147483646 w 457"/>
                <a:gd name="T13" fmla="*/ 2147483646 h 529"/>
                <a:gd name="T14" fmla="*/ 2147483646 w 457"/>
                <a:gd name="T15" fmla="*/ 2147483646 h 529"/>
                <a:gd name="T16" fmla="*/ 2147483646 w 457"/>
                <a:gd name="T17" fmla="*/ 2147483646 h 529"/>
                <a:gd name="T18" fmla="*/ 2147483646 w 457"/>
                <a:gd name="T19" fmla="*/ 2147483646 h 529"/>
                <a:gd name="T20" fmla="*/ 2147483646 w 457"/>
                <a:gd name="T21" fmla="*/ 2147483646 h 529"/>
                <a:gd name="T22" fmla="*/ 2147483646 w 457"/>
                <a:gd name="T23" fmla="*/ 2147483646 h 529"/>
                <a:gd name="T24" fmla="*/ 2147483646 w 457"/>
                <a:gd name="T25" fmla="*/ 2147483646 h 529"/>
                <a:gd name="T26" fmla="*/ 2147483646 w 457"/>
                <a:gd name="T27" fmla="*/ 895910898 h 529"/>
                <a:gd name="T28" fmla="*/ 2147483646 w 457"/>
                <a:gd name="T29" fmla="*/ 2147483646 h 529"/>
                <a:gd name="T30" fmla="*/ 2147483646 w 457"/>
                <a:gd name="T31" fmla="*/ 2147483646 h 529"/>
                <a:gd name="T32" fmla="*/ 2147483646 w 457"/>
                <a:gd name="T33" fmla="*/ 2147483646 h 529"/>
                <a:gd name="T34" fmla="*/ 2147483646 w 457"/>
                <a:gd name="T35" fmla="*/ 2147483646 h 529"/>
                <a:gd name="T36" fmla="*/ 2147483646 w 457"/>
                <a:gd name="T37" fmla="*/ 2147483646 h 529"/>
                <a:gd name="T38" fmla="*/ 1814727673 w 457"/>
                <a:gd name="T39" fmla="*/ 2147483646 h 529"/>
                <a:gd name="T40" fmla="*/ 2147483646 w 457"/>
                <a:gd name="T41" fmla="*/ 2147483646 h 529"/>
                <a:gd name="T42" fmla="*/ 2147483646 w 457"/>
                <a:gd name="T43" fmla="*/ 2147483646 h 529"/>
                <a:gd name="T44" fmla="*/ 2147483646 w 457"/>
                <a:gd name="T45" fmla="*/ 2147483646 h 529"/>
                <a:gd name="T46" fmla="*/ 2147483646 w 457"/>
                <a:gd name="T47" fmla="*/ 2147483646 h 529"/>
                <a:gd name="T48" fmla="*/ 2147483646 w 457"/>
                <a:gd name="T49" fmla="*/ 2147483646 h 529"/>
                <a:gd name="T50" fmla="*/ 2147483646 w 457"/>
                <a:gd name="T51" fmla="*/ 2147483646 h 529"/>
                <a:gd name="T52" fmla="*/ 2147483646 w 457"/>
                <a:gd name="T53" fmla="*/ 2147483646 h 529"/>
                <a:gd name="T54" fmla="*/ 2147483646 w 457"/>
                <a:gd name="T55" fmla="*/ 2147483646 h 529"/>
                <a:gd name="T56" fmla="*/ 2147483646 w 457"/>
                <a:gd name="T57" fmla="*/ 2147483646 h 529"/>
                <a:gd name="T58" fmla="*/ 2147483646 w 457"/>
                <a:gd name="T59" fmla="*/ 2147483646 h 529"/>
                <a:gd name="T60" fmla="*/ 2147483646 w 457"/>
                <a:gd name="T61" fmla="*/ 2147483646 h 529"/>
                <a:gd name="T62" fmla="*/ 2147483646 w 457"/>
                <a:gd name="T63" fmla="*/ 2147483646 h 529"/>
                <a:gd name="T64" fmla="*/ 2147483646 w 457"/>
                <a:gd name="T65" fmla="*/ 2147483646 h 529"/>
                <a:gd name="T66" fmla="*/ 2147483646 w 457"/>
                <a:gd name="T67" fmla="*/ 2147483646 h 529"/>
                <a:gd name="T68" fmla="*/ 2147483646 w 457"/>
                <a:gd name="T69" fmla="*/ 2147483646 h 529"/>
                <a:gd name="T70" fmla="*/ 2147483646 w 457"/>
                <a:gd name="T71" fmla="*/ 2147483646 h 529"/>
                <a:gd name="T72" fmla="*/ 2147483646 w 457"/>
                <a:gd name="T73" fmla="*/ 2147483646 h 529"/>
                <a:gd name="T74" fmla="*/ 2147483646 w 457"/>
                <a:gd name="T75" fmla="*/ 2147483646 h 529"/>
                <a:gd name="T76" fmla="*/ 2147483646 w 457"/>
                <a:gd name="T77" fmla="*/ 2147483646 h 529"/>
                <a:gd name="T78" fmla="*/ 2147483646 w 457"/>
                <a:gd name="T79" fmla="*/ 2147483646 h 529"/>
                <a:gd name="T80" fmla="*/ 2147483646 w 457"/>
                <a:gd name="T81" fmla="*/ 2147483646 h 529"/>
                <a:gd name="T82" fmla="*/ 2147483646 w 457"/>
                <a:gd name="T83" fmla="*/ 2147483646 h 529"/>
                <a:gd name="T84" fmla="*/ 2147483646 w 457"/>
                <a:gd name="T85" fmla="*/ 2147483646 h 529"/>
                <a:gd name="T86" fmla="*/ 2147483646 w 457"/>
                <a:gd name="T87" fmla="*/ 2147483646 h 529"/>
                <a:gd name="T88" fmla="*/ 2147483646 w 457"/>
                <a:gd name="T89" fmla="*/ 2147483646 h 529"/>
                <a:gd name="T90" fmla="*/ 2147483646 w 457"/>
                <a:gd name="T91" fmla="*/ 2147483646 h 529"/>
                <a:gd name="T92" fmla="*/ 2147483646 w 457"/>
                <a:gd name="T93" fmla="*/ 2147483646 h 529"/>
                <a:gd name="T94" fmla="*/ 2147483646 w 457"/>
                <a:gd name="T95" fmla="*/ 2147483646 h 529"/>
                <a:gd name="T96" fmla="*/ 2147483646 w 457"/>
                <a:gd name="T97" fmla="*/ 2147483646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6" name="Freeform 19"/>
            <p:cNvSpPr/>
            <p:nvPr/>
          </p:nvSpPr>
          <p:spPr bwMode="auto">
            <a:xfrm>
              <a:off x="4106607" y="4140852"/>
              <a:ext cx="745929" cy="462477"/>
            </a:xfrm>
            <a:custGeom>
              <a:avLst/>
              <a:gdLst>
                <a:gd name="T0" fmla="*/ 2147483646 w 645"/>
                <a:gd name="T1" fmla="*/ 2147483646 h 402"/>
                <a:gd name="T2" fmla="*/ 2147483646 w 645"/>
                <a:gd name="T3" fmla="*/ 2147483646 h 402"/>
                <a:gd name="T4" fmla="*/ 2147483646 w 645"/>
                <a:gd name="T5" fmla="*/ 2147483646 h 402"/>
                <a:gd name="T6" fmla="*/ 2147483646 w 645"/>
                <a:gd name="T7" fmla="*/ 2147483646 h 402"/>
                <a:gd name="T8" fmla="*/ 2147483646 w 645"/>
                <a:gd name="T9" fmla="*/ 2147483646 h 402"/>
                <a:gd name="T10" fmla="*/ 2147483646 w 645"/>
                <a:gd name="T11" fmla="*/ 2147483646 h 402"/>
                <a:gd name="T12" fmla="*/ 2147483646 w 645"/>
                <a:gd name="T13" fmla="*/ 2147483646 h 402"/>
                <a:gd name="T14" fmla="*/ 2147483646 w 645"/>
                <a:gd name="T15" fmla="*/ 2147483646 h 402"/>
                <a:gd name="T16" fmla="*/ 2147483646 w 645"/>
                <a:gd name="T17" fmla="*/ 2147483646 h 402"/>
                <a:gd name="T18" fmla="*/ 2147483646 w 645"/>
                <a:gd name="T19" fmla="*/ 2147483646 h 402"/>
                <a:gd name="T20" fmla="*/ 2147483646 w 645"/>
                <a:gd name="T21" fmla="*/ 2147483646 h 402"/>
                <a:gd name="T22" fmla="*/ 2147483646 w 645"/>
                <a:gd name="T23" fmla="*/ 2147483646 h 402"/>
                <a:gd name="T24" fmla="*/ 2147483646 w 645"/>
                <a:gd name="T25" fmla="*/ 2147483646 h 402"/>
                <a:gd name="T26" fmla="*/ 2147483646 w 645"/>
                <a:gd name="T27" fmla="*/ 2147483646 h 402"/>
                <a:gd name="T28" fmla="*/ 2147483646 w 645"/>
                <a:gd name="T29" fmla="*/ 2147483646 h 402"/>
                <a:gd name="T30" fmla="*/ 2147483646 w 645"/>
                <a:gd name="T31" fmla="*/ 2147483646 h 402"/>
                <a:gd name="T32" fmla="*/ 2147483646 w 645"/>
                <a:gd name="T33" fmla="*/ 2147483646 h 402"/>
                <a:gd name="T34" fmla="*/ 2147483646 w 645"/>
                <a:gd name="T35" fmla="*/ 2147483646 h 402"/>
                <a:gd name="T36" fmla="*/ 2147483646 w 645"/>
                <a:gd name="T37" fmla="*/ 2147483646 h 402"/>
                <a:gd name="T38" fmla="*/ 2147483646 w 645"/>
                <a:gd name="T39" fmla="*/ 2147483646 h 402"/>
                <a:gd name="T40" fmla="*/ 2147483646 w 645"/>
                <a:gd name="T41" fmla="*/ 2147483646 h 402"/>
                <a:gd name="T42" fmla="*/ 2147483646 w 645"/>
                <a:gd name="T43" fmla="*/ 2147483646 h 402"/>
                <a:gd name="T44" fmla="*/ 2147483646 w 645"/>
                <a:gd name="T45" fmla="*/ 2147483646 h 402"/>
                <a:gd name="T46" fmla="*/ 2147483646 w 645"/>
                <a:gd name="T47" fmla="*/ 2147483646 h 402"/>
                <a:gd name="T48" fmla="*/ 2147483646 w 645"/>
                <a:gd name="T49" fmla="*/ 2147483646 h 402"/>
                <a:gd name="T50" fmla="*/ 2147483646 w 645"/>
                <a:gd name="T51" fmla="*/ 2147483646 h 402"/>
                <a:gd name="T52" fmla="*/ 2147483646 w 645"/>
                <a:gd name="T53" fmla="*/ 2147483646 h 402"/>
                <a:gd name="T54" fmla="*/ 2147483646 w 645"/>
                <a:gd name="T55" fmla="*/ 2147483646 h 402"/>
                <a:gd name="T56" fmla="*/ 2147483646 w 645"/>
                <a:gd name="T57" fmla="*/ 2147483646 h 402"/>
                <a:gd name="T58" fmla="*/ 2147483646 w 645"/>
                <a:gd name="T59" fmla="*/ 2147483646 h 402"/>
                <a:gd name="T60" fmla="*/ 2147483646 w 645"/>
                <a:gd name="T61" fmla="*/ 2147483646 h 402"/>
                <a:gd name="T62" fmla="*/ 2147483646 w 645"/>
                <a:gd name="T63" fmla="*/ 2147483646 h 402"/>
                <a:gd name="T64" fmla="*/ 2147483646 w 645"/>
                <a:gd name="T65" fmla="*/ 2147483646 h 402"/>
                <a:gd name="T66" fmla="*/ 2147483646 w 645"/>
                <a:gd name="T67" fmla="*/ 2147483646 h 402"/>
                <a:gd name="T68" fmla="*/ 2147483646 w 645"/>
                <a:gd name="T69" fmla="*/ 2147483646 h 402"/>
                <a:gd name="T70" fmla="*/ 2147483646 w 645"/>
                <a:gd name="T71" fmla="*/ 2147483646 h 402"/>
                <a:gd name="T72" fmla="*/ 2147483646 w 645"/>
                <a:gd name="T73" fmla="*/ 2147483646 h 402"/>
                <a:gd name="T74" fmla="*/ 2147483646 w 645"/>
                <a:gd name="T75" fmla="*/ 2147483646 h 402"/>
                <a:gd name="T76" fmla="*/ 2147483646 w 645"/>
                <a:gd name="T77" fmla="*/ 2147483646 h 402"/>
                <a:gd name="T78" fmla="*/ 2147483646 w 645"/>
                <a:gd name="T79" fmla="*/ 2147483646 h 402"/>
                <a:gd name="T80" fmla="*/ 2147483646 w 645"/>
                <a:gd name="T81" fmla="*/ 2147483646 h 402"/>
                <a:gd name="T82" fmla="*/ 2147483646 w 645"/>
                <a:gd name="T83" fmla="*/ 2147483646 h 402"/>
                <a:gd name="T84" fmla="*/ 2147483646 w 645"/>
                <a:gd name="T85" fmla="*/ 2147483646 h 402"/>
                <a:gd name="T86" fmla="*/ 2147483646 w 645"/>
                <a:gd name="T87" fmla="*/ 2147483646 h 402"/>
                <a:gd name="T88" fmla="*/ 2147483646 w 645"/>
                <a:gd name="T89" fmla="*/ 2147483646 h 402"/>
                <a:gd name="T90" fmla="*/ 2147483646 w 645"/>
                <a:gd name="T91" fmla="*/ 0 h 402"/>
                <a:gd name="T92" fmla="*/ 2147483646 w 645"/>
                <a:gd name="T93" fmla="*/ 2147483646 h 402"/>
                <a:gd name="T94" fmla="*/ 2147483646 w 645"/>
                <a:gd name="T95" fmla="*/ 893168760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7" name="Freeform 20"/>
            <p:cNvSpPr/>
            <p:nvPr/>
          </p:nvSpPr>
          <p:spPr bwMode="auto">
            <a:xfrm>
              <a:off x="4271536" y="4993371"/>
              <a:ext cx="774043" cy="612921"/>
            </a:xfrm>
            <a:custGeom>
              <a:avLst/>
              <a:gdLst>
                <a:gd name="T0" fmla="*/ 2147483646 w 669"/>
                <a:gd name="T1" fmla="*/ 2147483646 h 532"/>
                <a:gd name="T2" fmla="*/ 2147483646 w 669"/>
                <a:gd name="T3" fmla="*/ 2147483646 h 532"/>
                <a:gd name="T4" fmla="*/ 2147483646 w 669"/>
                <a:gd name="T5" fmla="*/ 2147483646 h 532"/>
                <a:gd name="T6" fmla="*/ 2147483646 w 669"/>
                <a:gd name="T7" fmla="*/ 2147483646 h 532"/>
                <a:gd name="T8" fmla="*/ 2147483646 w 669"/>
                <a:gd name="T9" fmla="*/ 2147483646 h 532"/>
                <a:gd name="T10" fmla="*/ 2147483646 w 669"/>
                <a:gd name="T11" fmla="*/ 2147483646 h 532"/>
                <a:gd name="T12" fmla="*/ 2147483646 w 669"/>
                <a:gd name="T13" fmla="*/ 2147483646 h 532"/>
                <a:gd name="T14" fmla="*/ 2147483646 w 669"/>
                <a:gd name="T15" fmla="*/ 2147483646 h 532"/>
                <a:gd name="T16" fmla="*/ 2147483646 w 669"/>
                <a:gd name="T17" fmla="*/ 2147483646 h 532"/>
                <a:gd name="T18" fmla="*/ 2147483646 w 669"/>
                <a:gd name="T19" fmla="*/ 2147483646 h 532"/>
                <a:gd name="T20" fmla="*/ 2147483646 w 669"/>
                <a:gd name="T21" fmla="*/ 2147483646 h 532"/>
                <a:gd name="T22" fmla="*/ 2147483646 w 669"/>
                <a:gd name="T23" fmla="*/ 2147483646 h 532"/>
                <a:gd name="T24" fmla="*/ 2147483646 w 669"/>
                <a:gd name="T25" fmla="*/ 2147483646 h 532"/>
                <a:gd name="T26" fmla="*/ 2147483646 w 669"/>
                <a:gd name="T27" fmla="*/ 2147483646 h 532"/>
                <a:gd name="T28" fmla="*/ 2147483646 w 669"/>
                <a:gd name="T29" fmla="*/ 2147483646 h 532"/>
                <a:gd name="T30" fmla="*/ 2147483646 w 669"/>
                <a:gd name="T31" fmla="*/ 2147483646 h 532"/>
                <a:gd name="T32" fmla="*/ 2147483646 w 669"/>
                <a:gd name="T33" fmla="*/ 2147483646 h 532"/>
                <a:gd name="T34" fmla="*/ 2147483646 w 669"/>
                <a:gd name="T35" fmla="*/ 2147483646 h 532"/>
                <a:gd name="T36" fmla="*/ 2147483646 w 669"/>
                <a:gd name="T37" fmla="*/ 2147483646 h 532"/>
                <a:gd name="T38" fmla="*/ 2147483646 w 669"/>
                <a:gd name="T39" fmla="*/ 2147483646 h 532"/>
                <a:gd name="T40" fmla="*/ 2147483646 w 669"/>
                <a:gd name="T41" fmla="*/ 2147483646 h 532"/>
                <a:gd name="T42" fmla="*/ 2147483646 w 669"/>
                <a:gd name="T43" fmla="*/ 2147483646 h 532"/>
                <a:gd name="T44" fmla="*/ 2147483646 w 669"/>
                <a:gd name="T45" fmla="*/ 2147483646 h 532"/>
                <a:gd name="T46" fmla="*/ 2147483646 w 669"/>
                <a:gd name="T47" fmla="*/ 2147483646 h 532"/>
                <a:gd name="T48" fmla="*/ 2147483646 w 669"/>
                <a:gd name="T49" fmla="*/ 2147483646 h 532"/>
                <a:gd name="T50" fmla="*/ 2147483646 w 669"/>
                <a:gd name="T51" fmla="*/ 2147483646 h 532"/>
                <a:gd name="T52" fmla="*/ 2147483646 w 669"/>
                <a:gd name="T53" fmla="*/ 2147483646 h 532"/>
                <a:gd name="T54" fmla="*/ 2147483646 w 669"/>
                <a:gd name="T55" fmla="*/ 2147483646 h 532"/>
                <a:gd name="T56" fmla="*/ 2147483646 w 669"/>
                <a:gd name="T57" fmla="*/ 2147483646 h 532"/>
                <a:gd name="T58" fmla="*/ 2147483646 w 669"/>
                <a:gd name="T59" fmla="*/ 2147483646 h 532"/>
                <a:gd name="T60" fmla="*/ 2147483646 w 669"/>
                <a:gd name="T61" fmla="*/ 2147483646 h 532"/>
                <a:gd name="T62" fmla="*/ 2147483646 w 669"/>
                <a:gd name="T63" fmla="*/ 2147483646 h 532"/>
                <a:gd name="T64" fmla="*/ 2147483646 w 669"/>
                <a:gd name="T65" fmla="*/ 2147483646 h 532"/>
                <a:gd name="T66" fmla="*/ 2147483646 w 669"/>
                <a:gd name="T67" fmla="*/ 2147483646 h 532"/>
                <a:gd name="T68" fmla="*/ 2147483646 w 669"/>
                <a:gd name="T69" fmla="*/ 2147483646 h 532"/>
                <a:gd name="T70" fmla="*/ 2147483646 w 669"/>
                <a:gd name="T71" fmla="*/ 2147483646 h 532"/>
                <a:gd name="T72" fmla="*/ 2147483646 w 669"/>
                <a:gd name="T73" fmla="*/ 2147483646 h 532"/>
                <a:gd name="T74" fmla="*/ 2147483646 w 669"/>
                <a:gd name="T75" fmla="*/ 2147483646 h 532"/>
                <a:gd name="T76" fmla="*/ 2147483646 w 669"/>
                <a:gd name="T77" fmla="*/ 2147483646 h 532"/>
                <a:gd name="T78" fmla="*/ 2147483646 w 669"/>
                <a:gd name="T79" fmla="*/ 2147483646 h 532"/>
                <a:gd name="T80" fmla="*/ 2147483646 w 669"/>
                <a:gd name="T81" fmla="*/ 2147483646 h 532"/>
                <a:gd name="T82" fmla="*/ 2147483646 w 669"/>
                <a:gd name="T83" fmla="*/ 2147483646 h 532"/>
                <a:gd name="T84" fmla="*/ 2147483646 w 669"/>
                <a:gd name="T85" fmla="*/ 2147483646 h 532"/>
                <a:gd name="T86" fmla="*/ 2147483646 w 669"/>
                <a:gd name="T87" fmla="*/ 2147483646 h 532"/>
                <a:gd name="T88" fmla="*/ 2147483646 w 669"/>
                <a:gd name="T89" fmla="*/ 2147483646 h 532"/>
                <a:gd name="T90" fmla="*/ 2147483646 w 669"/>
                <a:gd name="T91" fmla="*/ 2147483646 h 532"/>
                <a:gd name="T92" fmla="*/ 2147483646 w 669"/>
                <a:gd name="T93" fmla="*/ 2147483646 h 532"/>
                <a:gd name="T94" fmla="*/ 2147483646 w 669"/>
                <a:gd name="T95" fmla="*/ 2147483646 h 532"/>
                <a:gd name="T96" fmla="*/ 2147483646 w 669"/>
                <a:gd name="T97" fmla="*/ 2147483646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8" name="Freeform 21"/>
            <p:cNvSpPr/>
            <p:nvPr/>
          </p:nvSpPr>
          <p:spPr bwMode="auto">
            <a:xfrm>
              <a:off x="4637004" y="4465887"/>
              <a:ext cx="466675" cy="627779"/>
            </a:xfrm>
            <a:custGeom>
              <a:avLst/>
              <a:gdLst>
                <a:gd name="T0" fmla="*/ 2147483646 w 403"/>
                <a:gd name="T1" fmla="*/ 2147483646 h 545"/>
                <a:gd name="T2" fmla="*/ 2147483646 w 403"/>
                <a:gd name="T3" fmla="*/ 2147483646 h 545"/>
                <a:gd name="T4" fmla="*/ 2147483646 w 403"/>
                <a:gd name="T5" fmla="*/ 2147483646 h 545"/>
                <a:gd name="T6" fmla="*/ 2147483646 w 403"/>
                <a:gd name="T7" fmla="*/ 2147483646 h 545"/>
                <a:gd name="T8" fmla="*/ 2147483646 w 403"/>
                <a:gd name="T9" fmla="*/ 2147483646 h 545"/>
                <a:gd name="T10" fmla="*/ 2147483646 w 403"/>
                <a:gd name="T11" fmla="*/ 2147483646 h 545"/>
                <a:gd name="T12" fmla="*/ 2147483646 w 403"/>
                <a:gd name="T13" fmla="*/ 2147483646 h 545"/>
                <a:gd name="T14" fmla="*/ 2147483646 w 403"/>
                <a:gd name="T15" fmla="*/ 2147483646 h 545"/>
                <a:gd name="T16" fmla="*/ 2147483646 w 403"/>
                <a:gd name="T17" fmla="*/ 2147483646 h 545"/>
                <a:gd name="T18" fmla="*/ 2147483646 w 403"/>
                <a:gd name="T19" fmla="*/ 2147483646 h 545"/>
                <a:gd name="T20" fmla="*/ 2147483646 w 403"/>
                <a:gd name="T21" fmla="*/ 2147483646 h 545"/>
                <a:gd name="T22" fmla="*/ 2147483646 w 403"/>
                <a:gd name="T23" fmla="*/ 2147483646 h 545"/>
                <a:gd name="T24" fmla="*/ 2147483646 w 403"/>
                <a:gd name="T25" fmla="*/ 2147483646 h 545"/>
                <a:gd name="T26" fmla="*/ 2147483646 w 403"/>
                <a:gd name="T27" fmla="*/ 2147483646 h 545"/>
                <a:gd name="T28" fmla="*/ 0 w 403"/>
                <a:gd name="T29" fmla="*/ 2147483646 h 545"/>
                <a:gd name="T30" fmla="*/ 2147483646 w 403"/>
                <a:gd name="T31" fmla="*/ 2147483646 h 545"/>
                <a:gd name="T32" fmla="*/ 2147483646 w 403"/>
                <a:gd name="T33" fmla="*/ 2147483646 h 545"/>
                <a:gd name="T34" fmla="*/ 2147483646 w 403"/>
                <a:gd name="T35" fmla="*/ 2147483646 h 545"/>
                <a:gd name="T36" fmla="*/ 2147483646 w 403"/>
                <a:gd name="T37" fmla="*/ 2147483646 h 545"/>
                <a:gd name="T38" fmla="*/ 2147483646 w 403"/>
                <a:gd name="T39" fmla="*/ 2147483646 h 545"/>
                <a:gd name="T40" fmla="*/ 2147483646 w 403"/>
                <a:gd name="T41" fmla="*/ 2147483646 h 545"/>
                <a:gd name="T42" fmla="*/ 2147483646 w 403"/>
                <a:gd name="T43" fmla="*/ 2147483646 h 545"/>
                <a:gd name="T44" fmla="*/ 2147483646 w 403"/>
                <a:gd name="T45" fmla="*/ 2147483646 h 545"/>
                <a:gd name="T46" fmla="*/ 2147483646 w 403"/>
                <a:gd name="T47" fmla="*/ 2147483646 h 545"/>
                <a:gd name="T48" fmla="*/ 2147483646 w 403"/>
                <a:gd name="T49" fmla="*/ 2147483646 h 545"/>
                <a:gd name="T50" fmla="*/ 2147483646 w 403"/>
                <a:gd name="T51" fmla="*/ 2147483646 h 545"/>
                <a:gd name="T52" fmla="*/ 2147483646 w 403"/>
                <a:gd name="T53" fmla="*/ 2147483646 h 545"/>
                <a:gd name="T54" fmla="*/ 2147483646 w 403"/>
                <a:gd name="T55" fmla="*/ 2147483646 h 545"/>
                <a:gd name="T56" fmla="*/ 2147483646 w 403"/>
                <a:gd name="T57" fmla="*/ 2147483646 h 545"/>
                <a:gd name="T58" fmla="*/ 2147483646 w 403"/>
                <a:gd name="T59" fmla="*/ 2147483646 h 545"/>
                <a:gd name="T60" fmla="*/ 2147483646 w 403"/>
                <a:gd name="T61" fmla="*/ 2147483646 h 545"/>
                <a:gd name="T62" fmla="*/ 2147483646 w 403"/>
                <a:gd name="T63" fmla="*/ 2147483646 h 545"/>
                <a:gd name="T64" fmla="*/ 2147483646 w 403"/>
                <a:gd name="T65" fmla="*/ 2147483646 h 545"/>
                <a:gd name="T66" fmla="*/ 2147483646 w 403"/>
                <a:gd name="T67" fmla="*/ 2147483646 h 545"/>
                <a:gd name="T68" fmla="*/ 2147483646 w 403"/>
                <a:gd name="T69" fmla="*/ 2147483646 h 545"/>
                <a:gd name="T70" fmla="*/ 2147483646 w 403"/>
                <a:gd name="T71" fmla="*/ 2147483646 h 545"/>
                <a:gd name="T72" fmla="*/ 2147483646 w 403"/>
                <a:gd name="T73" fmla="*/ 2147483646 h 545"/>
                <a:gd name="T74" fmla="*/ 2147483646 w 403"/>
                <a:gd name="T75" fmla="*/ 2147483646 h 545"/>
                <a:gd name="T76" fmla="*/ 2147483646 w 403"/>
                <a:gd name="T77" fmla="*/ 2147483646 h 545"/>
                <a:gd name="T78" fmla="*/ 2147483646 w 403"/>
                <a:gd name="T79" fmla="*/ 2147483646 h 545"/>
                <a:gd name="T80" fmla="*/ 2147483646 w 403"/>
                <a:gd name="T81" fmla="*/ 2147483646 h 545"/>
                <a:gd name="T82" fmla="*/ 2147483646 w 403"/>
                <a:gd name="T83" fmla="*/ 2147483646 h 545"/>
                <a:gd name="T84" fmla="*/ 2147483646 w 403"/>
                <a:gd name="T85" fmla="*/ 2147483646 h 545"/>
                <a:gd name="T86" fmla="*/ 2147483646 w 403"/>
                <a:gd name="T87" fmla="*/ 2147483646 h 545"/>
                <a:gd name="T88" fmla="*/ 2147483646 w 403"/>
                <a:gd name="T89" fmla="*/ 2147483646 h 545"/>
                <a:gd name="T90" fmla="*/ 2147483646 w 403"/>
                <a:gd name="T91" fmla="*/ 2147483646 h 545"/>
                <a:gd name="T92" fmla="*/ 2147483646 w 403"/>
                <a:gd name="T93" fmla="*/ 2147483646 h 545"/>
                <a:gd name="T94" fmla="*/ 2147483646 w 403"/>
                <a:gd name="T95" fmla="*/ 2147483646 h 545"/>
                <a:gd name="T96" fmla="*/ 2147483646 w 403"/>
                <a:gd name="T97" fmla="*/ 2147483646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3"/>
                <a:gd name="T148" fmla="*/ 0 h 545"/>
                <a:gd name="T149" fmla="*/ 403 w 403"/>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9" name="Freeform 22"/>
            <p:cNvSpPr/>
            <p:nvPr/>
          </p:nvSpPr>
          <p:spPr bwMode="auto">
            <a:xfrm>
              <a:off x="4878775" y="4631190"/>
              <a:ext cx="429191" cy="523769"/>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889434824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0" name="Freeform 23"/>
            <p:cNvSpPr/>
            <p:nvPr/>
          </p:nvSpPr>
          <p:spPr bwMode="auto">
            <a:xfrm>
              <a:off x="5066194" y="4298725"/>
              <a:ext cx="372965" cy="429044"/>
            </a:xfrm>
            <a:custGeom>
              <a:avLst/>
              <a:gdLst>
                <a:gd name="T0" fmla="*/ 2147483646 w 322"/>
                <a:gd name="T1" fmla="*/ 2147483646 h 372"/>
                <a:gd name="T2" fmla="*/ 2147483646 w 322"/>
                <a:gd name="T3" fmla="*/ 2147483646 h 372"/>
                <a:gd name="T4" fmla="*/ 2147483646 w 322"/>
                <a:gd name="T5" fmla="*/ 2147483646 h 372"/>
                <a:gd name="T6" fmla="*/ 2147483646 w 322"/>
                <a:gd name="T7" fmla="*/ 2147483646 h 372"/>
                <a:gd name="T8" fmla="*/ 2147483646 w 322"/>
                <a:gd name="T9" fmla="*/ 2147483646 h 372"/>
                <a:gd name="T10" fmla="*/ 2147483646 w 322"/>
                <a:gd name="T11" fmla="*/ 2147483646 h 372"/>
                <a:gd name="T12" fmla="*/ 2147483646 w 322"/>
                <a:gd name="T13" fmla="*/ 2147483646 h 372"/>
                <a:gd name="T14" fmla="*/ 2147483646 w 322"/>
                <a:gd name="T15" fmla="*/ 2147483646 h 372"/>
                <a:gd name="T16" fmla="*/ 2147483646 w 322"/>
                <a:gd name="T17" fmla="*/ 2147483646 h 372"/>
                <a:gd name="T18" fmla="*/ 2147483646 w 322"/>
                <a:gd name="T19" fmla="*/ 2147483646 h 372"/>
                <a:gd name="T20" fmla="*/ 2147483646 w 322"/>
                <a:gd name="T21" fmla="*/ 2147483646 h 372"/>
                <a:gd name="T22" fmla="*/ 2147483646 w 322"/>
                <a:gd name="T23" fmla="*/ 2147483646 h 372"/>
                <a:gd name="T24" fmla="*/ 2147483646 w 322"/>
                <a:gd name="T25" fmla="*/ 2147483646 h 372"/>
                <a:gd name="T26" fmla="*/ 2147483646 w 322"/>
                <a:gd name="T27" fmla="*/ 2147483646 h 372"/>
                <a:gd name="T28" fmla="*/ 2147483646 w 322"/>
                <a:gd name="T29" fmla="*/ 2147483646 h 372"/>
                <a:gd name="T30" fmla="*/ 2147483646 w 322"/>
                <a:gd name="T31" fmla="*/ 2147483646 h 372"/>
                <a:gd name="T32" fmla="*/ 2147483646 w 322"/>
                <a:gd name="T33" fmla="*/ 2147483646 h 372"/>
                <a:gd name="T34" fmla="*/ 2147483646 w 322"/>
                <a:gd name="T35" fmla="*/ 2147483646 h 372"/>
                <a:gd name="T36" fmla="*/ 2147483646 w 322"/>
                <a:gd name="T37" fmla="*/ 2147483646 h 372"/>
                <a:gd name="T38" fmla="*/ 2147483646 w 322"/>
                <a:gd name="T39" fmla="*/ 2147483646 h 372"/>
                <a:gd name="T40" fmla="*/ 2147483646 w 322"/>
                <a:gd name="T41" fmla="*/ 2147483646 h 372"/>
                <a:gd name="T42" fmla="*/ 2147483646 w 322"/>
                <a:gd name="T43" fmla="*/ 2147483646 h 372"/>
                <a:gd name="T44" fmla="*/ 2147483646 w 322"/>
                <a:gd name="T45" fmla="*/ 2147483646 h 372"/>
                <a:gd name="T46" fmla="*/ 2147483646 w 322"/>
                <a:gd name="T47" fmla="*/ 2147483646 h 372"/>
                <a:gd name="T48" fmla="*/ 2147483646 w 322"/>
                <a:gd name="T49" fmla="*/ 2147483646 h 372"/>
                <a:gd name="T50" fmla="*/ 2147483646 w 322"/>
                <a:gd name="T51" fmla="*/ 2147483646 h 372"/>
                <a:gd name="T52" fmla="*/ 2147483646 w 322"/>
                <a:gd name="T53" fmla="*/ 2147483646 h 372"/>
                <a:gd name="T54" fmla="*/ 2147483646 w 322"/>
                <a:gd name="T55" fmla="*/ 2147483646 h 372"/>
                <a:gd name="T56" fmla="*/ 2147483646 w 322"/>
                <a:gd name="T57" fmla="*/ 2147483646 h 372"/>
                <a:gd name="T58" fmla="*/ 2147483646 w 322"/>
                <a:gd name="T59" fmla="*/ 2147483646 h 372"/>
                <a:gd name="T60" fmla="*/ 2147483646 w 322"/>
                <a:gd name="T61" fmla="*/ 2147483646 h 372"/>
                <a:gd name="T62" fmla="*/ 2147483646 w 322"/>
                <a:gd name="T63" fmla="*/ 2147483646 h 372"/>
                <a:gd name="T64" fmla="*/ 2147483646 w 322"/>
                <a:gd name="T65" fmla="*/ 2147483646 h 372"/>
                <a:gd name="T66" fmla="*/ 2147483646 w 322"/>
                <a:gd name="T67" fmla="*/ 2147483646 h 372"/>
                <a:gd name="T68" fmla="*/ 2147483646 w 322"/>
                <a:gd name="T69" fmla="*/ 2147483646 h 372"/>
                <a:gd name="T70" fmla="*/ 2147483646 w 322"/>
                <a:gd name="T71" fmla="*/ 2147483646 h 372"/>
                <a:gd name="T72" fmla="*/ 2147483646 w 322"/>
                <a:gd name="T73" fmla="*/ 2147483646 h 372"/>
                <a:gd name="T74" fmla="*/ 2147483646 w 322"/>
                <a:gd name="T75" fmla="*/ 2147483646 h 372"/>
                <a:gd name="T76" fmla="*/ 2147483646 w 322"/>
                <a:gd name="T77" fmla="*/ 2147483646 h 372"/>
                <a:gd name="T78" fmla="*/ 2147483646 w 322"/>
                <a:gd name="T79" fmla="*/ 2147483646 h 372"/>
                <a:gd name="T80" fmla="*/ 2147483646 w 322"/>
                <a:gd name="T81" fmla="*/ 2147483646 h 372"/>
                <a:gd name="T82" fmla="*/ 2147483646 w 322"/>
                <a:gd name="T83" fmla="*/ 2147483646 h 372"/>
                <a:gd name="T84" fmla="*/ 2147483646 w 322"/>
                <a:gd name="T85" fmla="*/ 2147483646 h 372"/>
                <a:gd name="T86" fmla="*/ 2147483646 w 322"/>
                <a:gd name="T87" fmla="*/ 2147483646 h 372"/>
                <a:gd name="T88" fmla="*/ 2147483646 w 322"/>
                <a:gd name="T89" fmla="*/ 2147483646 h 372"/>
                <a:gd name="T90" fmla="*/ 2147483646 w 322"/>
                <a:gd name="T91" fmla="*/ 2147483646 h 372"/>
                <a:gd name="T92" fmla="*/ 2147483646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1" name="Freeform 24"/>
            <p:cNvSpPr/>
            <p:nvPr/>
          </p:nvSpPr>
          <p:spPr bwMode="auto">
            <a:xfrm>
              <a:off x="4710097" y="3932833"/>
              <a:ext cx="468549" cy="568344"/>
            </a:xfrm>
            <a:custGeom>
              <a:avLst/>
              <a:gdLst>
                <a:gd name="T0" fmla="*/ 2147483646 w 403"/>
                <a:gd name="T1" fmla="*/ 2147483646 h 494"/>
                <a:gd name="T2" fmla="*/ 2147483646 w 403"/>
                <a:gd name="T3" fmla="*/ 2147483646 h 494"/>
                <a:gd name="T4" fmla="*/ 2147483646 w 403"/>
                <a:gd name="T5" fmla="*/ 2147483646 h 494"/>
                <a:gd name="T6" fmla="*/ 2147483646 w 403"/>
                <a:gd name="T7" fmla="*/ 0 h 494"/>
                <a:gd name="T8" fmla="*/ 2147483646 w 403"/>
                <a:gd name="T9" fmla="*/ 2147483646 h 494"/>
                <a:gd name="T10" fmla="*/ 2147483646 w 403"/>
                <a:gd name="T11" fmla="*/ 2147483646 h 494"/>
                <a:gd name="T12" fmla="*/ 2147483646 w 403"/>
                <a:gd name="T13" fmla="*/ 2147483646 h 494"/>
                <a:gd name="T14" fmla="*/ 2147483646 w 403"/>
                <a:gd name="T15" fmla="*/ 2147483646 h 494"/>
                <a:gd name="T16" fmla="*/ 2147483646 w 403"/>
                <a:gd name="T17" fmla="*/ 2147483646 h 494"/>
                <a:gd name="T18" fmla="*/ 2147483646 w 403"/>
                <a:gd name="T19" fmla="*/ 2147483646 h 494"/>
                <a:gd name="T20" fmla="*/ 2147483646 w 403"/>
                <a:gd name="T21" fmla="*/ 2147483646 h 494"/>
                <a:gd name="T22" fmla="*/ 2147483646 w 403"/>
                <a:gd name="T23" fmla="*/ 2147483646 h 494"/>
                <a:gd name="T24" fmla="*/ 2147483646 w 403"/>
                <a:gd name="T25" fmla="*/ 2147483646 h 494"/>
                <a:gd name="T26" fmla="*/ 2147483646 w 403"/>
                <a:gd name="T27" fmla="*/ 2147483646 h 494"/>
                <a:gd name="T28" fmla="*/ 2147483646 w 403"/>
                <a:gd name="T29" fmla="*/ 2147483646 h 494"/>
                <a:gd name="T30" fmla="*/ 2147483646 w 403"/>
                <a:gd name="T31" fmla="*/ 2147483646 h 494"/>
                <a:gd name="T32" fmla="*/ 2147483646 w 403"/>
                <a:gd name="T33" fmla="*/ 2147483646 h 494"/>
                <a:gd name="T34" fmla="*/ 2147483646 w 403"/>
                <a:gd name="T35" fmla="*/ 2147483646 h 494"/>
                <a:gd name="T36" fmla="*/ 2147483646 w 403"/>
                <a:gd name="T37" fmla="*/ 2147483646 h 494"/>
                <a:gd name="T38" fmla="*/ 2147483646 w 403"/>
                <a:gd name="T39" fmla="*/ 2147483646 h 494"/>
                <a:gd name="T40" fmla="*/ 2147483646 w 403"/>
                <a:gd name="T41" fmla="*/ 2147483646 h 494"/>
                <a:gd name="T42" fmla="*/ 2147483646 w 403"/>
                <a:gd name="T43" fmla="*/ 2147483646 h 494"/>
                <a:gd name="T44" fmla="*/ 2147483646 w 403"/>
                <a:gd name="T45" fmla="*/ 2147483646 h 494"/>
                <a:gd name="T46" fmla="*/ 2147483646 w 403"/>
                <a:gd name="T47" fmla="*/ 2147483646 h 494"/>
                <a:gd name="T48" fmla="*/ 2147483646 w 403"/>
                <a:gd name="T49" fmla="*/ 2147483646 h 494"/>
                <a:gd name="T50" fmla="*/ 2147483646 w 403"/>
                <a:gd name="T51" fmla="*/ 2147483646 h 494"/>
                <a:gd name="T52" fmla="*/ 2147483646 w 403"/>
                <a:gd name="T53" fmla="*/ 2147483646 h 494"/>
                <a:gd name="T54" fmla="*/ 2147483646 w 403"/>
                <a:gd name="T55" fmla="*/ 2147483646 h 494"/>
                <a:gd name="T56" fmla="*/ 2147483646 w 403"/>
                <a:gd name="T57" fmla="*/ 2147483646 h 494"/>
                <a:gd name="T58" fmla="*/ 2147483646 w 403"/>
                <a:gd name="T59" fmla="*/ 2147483646 h 494"/>
                <a:gd name="T60" fmla="*/ 2147483646 w 403"/>
                <a:gd name="T61" fmla="*/ 2147483646 h 494"/>
                <a:gd name="T62" fmla="*/ 2147483646 w 403"/>
                <a:gd name="T63" fmla="*/ 2147483646 h 494"/>
                <a:gd name="T64" fmla="*/ 2147483646 w 403"/>
                <a:gd name="T65" fmla="*/ 2147483646 h 494"/>
                <a:gd name="T66" fmla="*/ 2147483646 w 403"/>
                <a:gd name="T67" fmla="*/ 2147483646 h 494"/>
                <a:gd name="T68" fmla="*/ 2147483646 w 403"/>
                <a:gd name="T69" fmla="*/ 2147483646 h 494"/>
                <a:gd name="T70" fmla="*/ 2147483646 w 403"/>
                <a:gd name="T71" fmla="*/ 2147483646 h 494"/>
                <a:gd name="T72" fmla="*/ 2147483646 w 403"/>
                <a:gd name="T73" fmla="*/ 2147483646 h 494"/>
                <a:gd name="T74" fmla="*/ 2147483646 w 403"/>
                <a:gd name="T75" fmla="*/ 2147483646 h 494"/>
                <a:gd name="T76" fmla="*/ 2147483646 w 403"/>
                <a:gd name="T77" fmla="*/ 2147483646 h 494"/>
                <a:gd name="T78" fmla="*/ 2147483646 w 403"/>
                <a:gd name="T79" fmla="*/ 2147483646 h 494"/>
                <a:gd name="T80" fmla="*/ 2147483646 w 403"/>
                <a:gd name="T81" fmla="*/ 2147483646 h 494"/>
                <a:gd name="T82" fmla="*/ 2147483646 w 403"/>
                <a:gd name="T83" fmla="*/ 2147483646 h 494"/>
                <a:gd name="T84" fmla="*/ 2147483646 w 403"/>
                <a:gd name="T85" fmla="*/ 2147483646 h 494"/>
                <a:gd name="T86" fmla="*/ 2147483646 w 403"/>
                <a:gd name="T87" fmla="*/ 2147483646 h 494"/>
                <a:gd name="T88" fmla="*/ 2147483646 w 403"/>
                <a:gd name="T89" fmla="*/ 2147483646 h 494"/>
                <a:gd name="T90" fmla="*/ 2147483646 w 403"/>
                <a:gd name="T91" fmla="*/ 2147483646 h 494"/>
                <a:gd name="T92" fmla="*/ 2147483646 w 403"/>
                <a:gd name="T93" fmla="*/ 2147483646 h 494"/>
                <a:gd name="T94" fmla="*/ 2147483646 w 403"/>
                <a:gd name="T95" fmla="*/ 2147483646 h 494"/>
                <a:gd name="T96" fmla="*/ 2147483646 w 403"/>
                <a:gd name="T97" fmla="*/ 2147483646 h 494"/>
                <a:gd name="T98" fmla="*/ 2147483646 w 403"/>
                <a:gd name="T99" fmla="*/ 2147483646 h 494"/>
                <a:gd name="T100" fmla="*/ 2147483646 w 403"/>
                <a:gd name="T101" fmla="*/ 2147483646 h 494"/>
                <a:gd name="T102" fmla="*/ 2147483646 w 403"/>
                <a:gd name="T103" fmla="*/ 2147483646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2" name="Freeform 25"/>
            <p:cNvSpPr/>
            <p:nvPr/>
          </p:nvSpPr>
          <p:spPr bwMode="auto">
            <a:xfrm>
              <a:off x="4800058" y="3277192"/>
              <a:ext cx="123697" cy="176447"/>
            </a:xfrm>
            <a:custGeom>
              <a:avLst/>
              <a:gdLst>
                <a:gd name="T0" fmla="*/ 2147483646 w 107"/>
                <a:gd name="T1" fmla="*/ 2147483646 h 154"/>
                <a:gd name="T2" fmla="*/ 2147483646 w 107"/>
                <a:gd name="T3" fmla="*/ 0 h 154"/>
                <a:gd name="T4" fmla="*/ 2147483646 w 107"/>
                <a:gd name="T5" fmla="*/ 2147483646 h 154"/>
                <a:gd name="T6" fmla="*/ 2147483646 w 107"/>
                <a:gd name="T7" fmla="*/ 2147483646 h 154"/>
                <a:gd name="T8" fmla="*/ 2147483646 w 107"/>
                <a:gd name="T9" fmla="*/ 2147483646 h 154"/>
                <a:gd name="T10" fmla="*/ 2147483646 w 107"/>
                <a:gd name="T11" fmla="*/ 2147483646 h 154"/>
                <a:gd name="T12" fmla="*/ 2147483646 w 107"/>
                <a:gd name="T13" fmla="*/ 2147483646 h 154"/>
                <a:gd name="T14" fmla="*/ 2147483646 w 107"/>
                <a:gd name="T15" fmla="*/ 2147483646 h 154"/>
                <a:gd name="T16" fmla="*/ 2147483646 w 107"/>
                <a:gd name="T17" fmla="*/ 2147483646 h 154"/>
                <a:gd name="T18" fmla="*/ 2147483646 w 107"/>
                <a:gd name="T19" fmla="*/ 2147483646 h 154"/>
                <a:gd name="T20" fmla="*/ 2147483646 w 107"/>
                <a:gd name="T21" fmla="*/ 2147483646 h 154"/>
                <a:gd name="T22" fmla="*/ 1802171503 w 107"/>
                <a:gd name="T23" fmla="*/ 2147483646 h 154"/>
                <a:gd name="T24" fmla="*/ 900623042 w 107"/>
                <a:gd name="T25" fmla="*/ 2147483646 h 154"/>
                <a:gd name="T26" fmla="*/ 2147483646 w 107"/>
                <a:gd name="T27" fmla="*/ 2147483646 h 154"/>
                <a:gd name="T28" fmla="*/ 2147483646 w 107"/>
                <a:gd name="T29" fmla="*/ 2147483646 h 154"/>
                <a:gd name="T30" fmla="*/ 2147483646 w 107"/>
                <a:gd name="T31" fmla="*/ 2147483646 h 154"/>
                <a:gd name="T32" fmla="*/ 2147483646 w 107"/>
                <a:gd name="T33" fmla="*/ 2147483646 h 154"/>
                <a:gd name="T34" fmla="*/ 2147483646 w 107"/>
                <a:gd name="T35" fmla="*/ 2147483646 h 154"/>
                <a:gd name="T36" fmla="*/ 2147483646 w 107"/>
                <a:gd name="T37" fmla="*/ 2147483646 h 154"/>
                <a:gd name="T38" fmla="*/ 2147483646 w 107"/>
                <a:gd name="T39" fmla="*/ 2147483646 h 154"/>
                <a:gd name="T40" fmla="*/ 2147483646 w 107"/>
                <a:gd name="T41" fmla="*/ 2147483646 h 154"/>
                <a:gd name="T42" fmla="*/ 2147483646 w 107"/>
                <a:gd name="T43" fmla="*/ 2147483646 h 154"/>
                <a:gd name="T44" fmla="*/ 2147483646 w 107"/>
                <a:gd name="T45" fmla="*/ 2147483646 h 154"/>
                <a:gd name="T46" fmla="*/ 2147483646 w 107"/>
                <a:gd name="T47" fmla="*/ 2147483646 h 154"/>
                <a:gd name="T48" fmla="*/ 2147483646 w 107"/>
                <a:gd name="T49" fmla="*/ 2147483646 h 154"/>
                <a:gd name="T50" fmla="*/ 2147483646 w 107"/>
                <a:gd name="T51" fmla="*/ 2147483646 h 154"/>
                <a:gd name="T52" fmla="*/ 2147483646 w 107"/>
                <a:gd name="T53" fmla="*/ 2147483646 h 154"/>
                <a:gd name="T54" fmla="*/ 2147483646 w 107"/>
                <a:gd name="T55" fmla="*/ 2147483646 h 154"/>
                <a:gd name="T56" fmla="*/ 2147483646 w 107"/>
                <a:gd name="T57" fmla="*/ 2147483646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3" name="Freeform 26"/>
            <p:cNvSpPr/>
            <p:nvPr/>
          </p:nvSpPr>
          <p:spPr bwMode="auto">
            <a:xfrm>
              <a:off x="4680110" y="3197327"/>
              <a:ext cx="163055" cy="174589"/>
            </a:xfrm>
            <a:custGeom>
              <a:avLst/>
              <a:gdLst>
                <a:gd name="T0" fmla="*/ 2147483646 w 141"/>
                <a:gd name="T1" fmla="*/ 2147483646 h 152"/>
                <a:gd name="T2" fmla="*/ 2147483646 w 141"/>
                <a:gd name="T3" fmla="*/ 2147483646 h 152"/>
                <a:gd name="T4" fmla="*/ 2147483646 w 141"/>
                <a:gd name="T5" fmla="*/ 2147483646 h 152"/>
                <a:gd name="T6" fmla="*/ 2147483646 w 141"/>
                <a:gd name="T7" fmla="*/ 2147483646 h 152"/>
                <a:gd name="T8" fmla="*/ 2147483646 w 141"/>
                <a:gd name="T9" fmla="*/ 2147483646 h 152"/>
                <a:gd name="T10" fmla="*/ 2147483646 w 141"/>
                <a:gd name="T11" fmla="*/ 2147483646 h 152"/>
                <a:gd name="T12" fmla="*/ 2147483646 w 141"/>
                <a:gd name="T13" fmla="*/ 2147483646 h 152"/>
                <a:gd name="T14" fmla="*/ 2147483646 w 141"/>
                <a:gd name="T15" fmla="*/ 2147483646 h 152"/>
                <a:gd name="T16" fmla="*/ 2147483646 w 141"/>
                <a:gd name="T17" fmla="*/ 2147483646 h 152"/>
                <a:gd name="T18" fmla="*/ 2147483646 w 141"/>
                <a:gd name="T19" fmla="*/ 2147483646 h 152"/>
                <a:gd name="T20" fmla="*/ 2147483646 w 141"/>
                <a:gd name="T21" fmla="*/ 2147483646 h 152"/>
                <a:gd name="T22" fmla="*/ 2147483646 w 141"/>
                <a:gd name="T23" fmla="*/ 2147483646 h 152"/>
                <a:gd name="T24" fmla="*/ 2147483646 w 141"/>
                <a:gd name="T25" fmla="*/ 2147483646 h 152"/>
                <a:gd name="T26" fmla="*/ 0 w 141"/>
                <a:gd name="T27" fmla="*/ 2147483646 h 152"/>
                <a:gd name="T28" fmla="*/ 2147483646 w 141"/>
                <a:gd name="T29" fmla="*/ 2147483646 h 152"/>
                <a:gd name="T30" fmla="*/ 2147483646 w 141"/>
                <a:gd name="T31" fmla="*/ 2147483646 h 152"/>
                <a:gd name="T32" fmla="*/ 2147483646 w 141"/>
                <a:gd name="T33" fmla="*/ 2147483646 h 152"/>
                <a:gd name="T34" fmla="*/ 2147483646 w 141"/>
                <a:gd name="T35" fmla="*/ 2147483646 h 152"/>
                <a:gd name="T36" fmla="*/ 2147483646 w 141"/>
                <a:gd name="T37" fmla="*/ 2147483646 h 152"/>
                <a:gd name="T38" fmla="*/ 2147483646 w 141"/>
                <a:gd name="T39" fmla="*/ 2147483646 h 152"/>
                <a:gd name="T40" fmla="*/ 2147483646 w 141"/>
                <a:gd name="T41" fmla="*/ 2147483646 h 152"/>
                <a:gd name="T42" fmla="*/ 2147483646 w 141"/>
                <a:gd name="T43" fmla="*/ 2147483646 h 152"/>
                <a:gd name="T44" fmla="*/ 2147483646 w 141"/>
                <a:gd name="T45" fmla="*/ 2147483646 h 152"/>
                <a:gd name="T46" fmla="*/ 2147483646 w 141"/>
                <a:gd name="T47" fmla="*/ 2147483646 h 152"/>
                <a:gd name="T48" fmla="*/ 2147483646 w 141"/>
                <a:gd name="T49" fmla="*/ 2147483646 h 152"/>
                <a:gd name="T50" fmla="*/ 2147483646 w 141"/>
                <a:gd name="T51" fmla="*/ 2147483646 h 152"/>
                <a:gd name="T52" fmla="*/ 2147483646 w 141"/>
                <a:gd name="T53" fmla="*/ 2147483646 h 152"/>
                <a:gd name="T54" fmla="*/ 2147483646 w 141"/>
                <a:gd name="T55" fmla="*/ 2147483646 h 152"/>
                <a:gd name="T56" fmla="*/ 2147483646 w 141"/>
                <a:gd name="T57" fmla="*/ 2147483646 h 152"/>
                <a:gd name="T58" fmla="*/ 2147483646 w 141"/>
                <a:gd name="T59" fmla="*/ 2147483646 h 152"/>
                <a:gd name="T60" fmla="*/ 2147483646 w 141"/>
                <a:gd name="T61" fmla="*/ 2147483646 h 152"/>
                <a:gd name="T62" fmla="*/ 2147483646 w 141"/>
                <a:gd name="T63" fmla="*/ 2147483646 h 152"/>
                <a:gd name="T64" fmla="*/ 2147483646 w 141"/>
                <a:gd name="T65" fmla="*/ 2147483646 h 152"/>
                <a:gd name="T66" fmla="*/ 2147483646 w 141"/>
                <a:gd name="T67" fmla="*/ 2147483646 h 152"/>
                <a:gd name="T68" fmla="*/ 2147483646 w 141"/>
                <a:gd name="T69" fmla="*/ 2147483646 h 152"/>
                <a:gd name="T70" fmla="*/ 2147483646 w 141"/>
                <a:gd name="T71" fmla="*/ 2147483646 h 152"/>
                <a:gd name="T72" fmla="*/ 2147483646 w 141"/>
                <a:gd name="T73" fmla="*/ 1787908903 h 152"/>
                <a:gd name="T74" fmla="*/ 2147483646 w 141"/>
                <a:gd name="T75" fmla="*/ 2147483646 h 152"/>
                <a:gd name="T76" fmla="*/ 2147483646 w 141"/>
                <a:gd name="T77" fmla="*/ 2147483646 h 152"/>
                <a:gd name="T78" fmla="*/ 2147483646 w 141"/>
                <a:gd name="T79" fmla="*/ 2147483646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4" name="Freeform 27"/>
            <p:cNvSpPr/>
            <p:nvPr/>
          </p:nvSpPr>
          <p:spPr bwMode="auto">
            <a:xfrm>
              <a:off x="4953743" y="2853719"/>
              <a:ext cx="573504" cy="544199"/>
            </a:xfrm>
            <a:custGeom>
              <a:avLst/>
              <a:gdLst>
                <a:gd name="T0" fmla="*/ 2147483646 w 496"/>
                <a:gd name="T1" fmla="*/ 2147483646 h 473"/>
                <a:gd name="T2" fmla="*/ 2147483646 w 496"/>
                <a:gd name="T3" fmla="*/ 2147483646 h 473"/>
                <a:gd name="T4" fmla="*/ 2147483646 w 496"/>
                <a:gd name="T5" fmla="*/ 2147483646 h 473"/>
                <a:gd name="T6" fmla="*/ 2147483646 w 496"/>
                <a:gd name="T7" fmla="*/ 2147483646 h 473"/>
                <a:gd name="T8" fmla="*/ 2147483646 w 496"/>
                <a:gd name="T9" fmla="*/ 2147483646 h 473"/>
                <a:gd name="T10" fmla="*/ 2147483646 w 496"/>
                <a:gd name="T11" fmla="*/ 2147483646 h 473"/>
                <a:gd name="T12" fmla="*/ 2147483646 w 496"/>
                <a:gd name="T13" fmla="*/ 2147483646 h 473"/>
                <a:gd name="T14" fmla="*/ 2147483646 w 496"/>
                <a:gd name="T15" fmla="*/ 2147483646 h 473"/>
                <a:gd name="T16" fmla="*/ 2147483646 w 496"/>
                <a:gd name="T17" fmla="*/ 2147483646 h 473"/>
                <a:gd name="T18" fmla="*/ 2147483646 w 496"/>
                <a:gd name="T19" fmla="*/ 2147483646 h 473"/>
                <a:gd name="T20" fmla="*/ 0 w 496"/>
                <a:gd name="T21" fmla="*/ 2147483646 h 473"/>
                <a:gd name="T22" fmla="*/ 2147483646 w 496"/>
                <a:gd name="T23" fmla="*/ 2147483646 h 473"/>
                <a:gd name="T24" fmla="*/ 2147483646 w 496"/>
                <a:gd name="T25" fmla="*/ 2147483646 h 473"/>
                <a:gd name="T26" fmla="*/ 2147483646 w 496"/>
                <a:gd name="T27" fmla="*/ 2147483646 h 473"/>
                <a:gd name="T28" fmla="*/ 2147483646 w 496"/>
                <a:gd name="T29" fmla="*/ 2147483646 h 473"/>
                <a:gd name="T30" fmla="*/ 2147483646 w 496"/>
                <a:gd name="T31" fmla="*/ 2147483646 h 473"/>
                <a:gd name="T32" fmla="*/ 2147483646 w 496"/>
                <a:gd name="T33" fmla="*/ 2147483646 h 473"/>
                <a:gd name="T34" fmla="*/ 2147483646 w 496"/>
                <a:gd name="T35" fmla="*/ 2147483646 h 473"/>
                <a:gd name="T36" fmla="*/ 2147483646 w 496"/>
                <a:gd name="T37" fmla="*/ 2147483646 h 473"/>
                <a:gd name="T38" fmla="*/ 2147483646 w 496"/>
                <a:gd name="T39" fmla="*/ 2147483646 h 473"/>
                <a:gd name="T40" fmla="*/ 2147483646 w 496"/>
                <a:gd name="T41" fmla="*/ 2147483646 h 473"/>
                <a:gd name="T42" fmla="*/ 2147483646 w 496"/>
                <a:gd name="T43" fmla="*/ 2147483646 h 473"/>
                <a:gd name="T44" fmla="*/ 2147483646 w 496"/>
                <a:gd name="T45" fmla="*/ 2147483646 h 473"/>
                <a:gd name="T46" fmla="*/ 2147483646 w 496"/>
                <a:gd name="T47" fmla="*/ 2147483646 h 473"/>
                <a:gd name="T48" fmla="*/ 2147483646 w 496"/>
                <a:gd name="T49" fmla="*/ 2147483646 h 473"/>
                <a:gd name="T50" fmla="*/ 2147483646 w 496"/>
                <a:gd name="T51" fmla="*/ 2147483646 h 473"/>
                <a:gd name="T52" fmla="*/ 2147483646 w 496"/>
                <a:gd name="T53" fmla="*/ 2147483646 h 473"/>
                <a:gd name="T54" fmla="*/ 2147483646 w 496"/>
                <a:gd name="T55" fmla="*/ 2147483646 h 473"/>
                <a:gd name="T56" fmla="*/ 2147483646 w 496"/>
                <a:gd name="T57" fmla="*/ 2147483646 h 473"/>
                <a:gd name="T58" fmla="*/ 2147483646 w 496"/>
                <a:gd name="T59" fmla="*/ 2147483646 h 473"/>
                <a:gd name="T60" fmla="*/ 2147483646 w 496"/>
                <a:gd name="T61" fmla="*/ 2147483646 h 473"/>
                <a:gd name="T62" fmla="*/ 2147483646 w 496"/>
                <a:gd name="T63" fmla="*/ 2147483646 h 473"/>
                <a:gd name="T64" fmla="*/ 2147483646 w 496"/>
                <a:gd name="T65" fmla="*/ 2147483646 h 473"/>
                <a:gd name="T66" fmla="*/ 2147483646 w 496"/>
                <a:gd name="T67" fmla="*/ 2147483646 h 473"/>
                <a:gd name="T68" fmla="*/ 2147483646 w 496"/>
                <a:gd name="T69" fmla="*/ 2147483646 h 473"/>
                <a:gd name="T70" fmla="*/ 2147483646 w 496"/>
                <a:gd name="T71" fmla="*/ 2147483646 h 473"/>
                <a:gd name="T72" fmla="*/ 2147483646 w 496"/>
                <a:gd name="T73" fmla="*/ 2147483646 h 473"/>
                <a:gd name="T74" fmla="*/ 2147483646 w 496"/>
                <a:gd name="T75" fmla="*/ 2147483646 h 473"/>
                <a:gd name="T76" fmla="*/ 2147483646 w 496"/>
                <a:gd name="T77" fmla="*/ 2147483646 h 473"/>
                <a:gd name="T78" fmla="*/ 2147483646 w 496"/>
                <a:gd name="T79" fmla="*/ 2147483646 h 473"/>
                <a:gd name="T80" fmla="*/ 2147483646 w 496"/>
                <a:gd name="T81" fmla="*/ 2147483646 h 473"/>
                <a:gd name="T82" fmla="*/ 2147483646 w 496"/>
                <a:gd name="T83" fmla="*/ 2147483646 h 473"/>
                <a:gd name="T84" fmla="*/ 2147483646 w 496"/>
                <a:gd name="T85" fmla="*/ 2147483646 h 473"/>
                <a:gd name="T86" fmla="*/ 2147483646 w 496"/>
                <a:gd name="T87" fmla="*/ 2147483646 h 473"/>
                <a:gd name="T88" fmla="*/ 2147483646 w 496"/>
                <a:gd name="T89" fmla="*/ 2147483646 h 473"/>
                <a:gd name="T90" fmla="*/ 2147483646 w 496"/>
                <a:gd name="T91" fmla="*/ 2147483646 h 473"/>
                <a:gd name="T92" fmla="*/ 2147483646 w 496"/>
                <a:gd name="T93" fmla="*/ 2147483646 h 473"/>
                <a:gd name="T94" fmla="*/ 2147483646 w 496"/>
                <a:gd name="T95" fmla="*/ 2147483646 h 473"/>
                <a:gd name="T96" fmla="*/ 2147483646 w 496"/>
                <a:gd name="T97" fmla="*/ 2147483646 h 473"/>
                <a:gd name="T98" fmla="*/ 2147483646 w 496"/>
                <a:gd name="T99" fmla="*/ 2147483646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5" name="Freeform 28"/>
            <p:cNvSpPr/>
            <p:nvPr/>
          </p:nvSpPr>
          <p:spPr bwMode="auto">
            <a:xfrm>
              <a:off x="5084936" y="2526828"/>
              <a:ext cx="817149" cy="555344"/>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6" name="Freeform 30"/>
            <p:cNvSpPr/>
            <p:nvPr/>
          </p:nvSpPr>
          <p:spPr bwMode="auto">
            <a:xfrm>
              <a:off x="4691355" y="3522360"/>
              <a:ext cx="663465" cy="414186"/>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7" name="Freeform 31"/>
            <p:cNvSpPr/>
            <p:nvPr/>
          </p:nvSpPr>
          <p:spPr bwMode="auto">
            <a:xfrm>
              <a:off x="5313589" y="4207718"/>
              <a:ext cx="101206" cy="91009"/>
            </a:xfrm>
            <a:custGeom>
              <a:avLst/>
              <a:gdLst>
                <a:gd name="T0" fmla="*/ 2147483646 w 88"/>
                <a:gd name="T1" fmla="*/ 2147483646 h 80"/>
                <a:gd name="T2" fmla="*/ 2147483646 w 88"/>
                <a:gd name="T3" fmla="*/ 2147483646 h 80"/>
                <a:gd name="T4" fmla="*/ 2147483646 w 88"/>
                <a:gd name="T5" fmla="*/ 2147483646 h 80"/>
                <a:gd name="T6" fmla="*/ 2147483646 w 88"/>
                <a:gd name="T7" fmla="*/ 2147483646 h 80"/>
                <a:gd name="T8" fmla="*/ 2147483646 w 88"/>
                <a:gd name="T9" fmla="*/ 2147483646 h 80"/>
                <a:gd name="T10" fmla="*/ 2147483646 w 88"/>
                <a:gd name="T11" fmla="*/ 2147483646 h 80"/>
                <a:gd name="T12" fmla="*/ 2147483646 w 88"/>
                <a:gd name="T13" fmla="*/ 873360744 h 80"/>
                <a:gd name="T14" fmla="*/ 2147483646 w 88"/>
                <a:gd name="T15" fmla="*/ 2147483646 h 80"/>
                <a:gd name="T16" fmla="*/ 2147483646 w 88"/>
                <a:gd name="T17" fmla="*/ 2147483646 h 80"/>
                <a:gd name="T18" fmla="*/ 2147483646 w 88"/>
                <a:gd name="T19" fmla="*/ 2147483646 h 80"/>
                <a:gd name="T20" fmla="*/ 0 w 88"/>
                <a:gd name="T21" fmla="*/ 2147483646 h 80"/>
                <a:gd name="T22" fmla="*/ 2147483646 w 88"/>
                <a:gd name="T23" fmla="*/ 2147483646 h 80"/>
                <a:gd name="T24" fmla="*/ 2147483646 w 88"/>
                <a:gd name="T25" fmla="*/ 2147483646 h 80"/>
                <a:gd name="T26" fmla="*/ 2147483646 w 88"/>
                <a:gd name="T27" fmla="*/ 2147483646 h 80"/>
                <a:gd name="T28" fmla="*/ 2147483646 w 88"/>
                <a:gd name="T29" fmla="*/ 2147483646 h 80"/>
                <a:gd name="T30" fmla="*/ 2147483646 w 88"/>
                <a:gd name="T31" fmla="*/ 2147483646 h 80"/>
                <a:gd name="T32" fmla="*/ 2147483646 w 88"/>
                <a:gd name="T33" fmla="*/ 2147483646 h 80"/>
                <a:gd name="T34" fmla="*/ 2147483646 w 88"/>
                <a:gd name="T35" fmla="*/ 2147483646 h 80"/>
                <a:gd name="T36" fmla="*/ 2147483646 w 88"/>
                <a:gd name="T37" fmla="*/ 2147483646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8" name="Freeform 32"/>
            <p:cNvSpPr/>
            <p:nvPr/>
          </p:nvSpPr>
          <p:spPr bwMode="auto">
            <a:xfrm>
              <a:off x="4826297" y="3860395"/>
              <a:ext cx="577252" cy="44390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9" name="Freeform 33"/>
            <p:cNvSpPr/>
            <p:nvPr/>
          </p:nvSpPr>
          <p:spPr bwMode="auto">
            <a:xfrm>
              <a:off x="4524553" y="3011595"/>
              <a:ext cx="536019" cy="763365"/>
            </a:xfrm>
            <a:custGeom>
              <a:avLst/>
              <a:gdLst>
                <a:gd name="T0" fmla="*/ 2147483646 w 463"/>
                <a:gd name="T1" fmla="*/ 2147483646 h 662"/>
                <a:gd name="T2" fmla="*/ 2147483646 w 463"/>
                <a:gd name="T3" fmla="*/ 2147483646 h 662"/>
                <a:gd name="T4" fmla="*/ 2147483646 w 463"/>
                <a:gd name="T5" fmla="*/ 2147483646 h 662"/>
                <a:gd name="T6" fmla="*/ 2147483646 w 463"/>
                <a:gd name="T7" fmla="*/ 2147483646 h 662"/>
                <a:gd name="T8" fmla="*/ 2147483646 w 463"/>
                <a:gd name="T9" fmla="*/ 2147483646 h 662"/>
                <a:gd name="T10" fmla="*/ 2147483646 w 463"/>
                <a:gd name="T11" fmla="*/ 2147483646 h 662"/>
                <a:gd name="T12" fmla="*/ 2147483646 w 463"/>
                <a:gd name="T13" fmla="*/ 2147483646 h 662"/>
                <a:gd name="T14" fmla="*/ 2147483646 w 463"/>
                <a:gd name="T15" fmla="*/ 2147483646 h 662"/>
                <a:gd name="T16" fmla="*/ 2147483646 w 463"/>
                <a:gd name="T17" fmla="*/ 0 h 662"/>
                <a:gd name="T18" fmla="*/ 2147483646 w 463"/>
                <a:gd name="T19" fmla="*/ 2147483646 h 662"/>
                <a:gd name="T20" fmla="*/ 2147483646 w 463"/>
                <a:gd name="T21" fmla="*/ 2147483646 h 662"/>
                <a:gd name="T22" fmla="*/ 2147483646 w 463"/>
                <a:gd name="T23" fmla="*/ 2147483646 h 662"/>
                <a:gd name="T24" fmla="*/ 2147483646 w 463"/>
                <a:gd name="T25" fmla="*/ 2147483646 h 662"/>
                <a:gd name="T26" fmla="*/ 2147483646 w 463"/>
                <a:gd name="T27" fmla="*/ 2147483646 h 662"/>
                <a:gd name="T28" fmla="*/ 2147483646 w 463"/>
                <a:gd name="T29" fmla="*/ 2147483646 h 662"/>
                <a:gd name="T30" fmla="*/ 2147483646 w 463"/>
                <a:gd name="T31" fmla="*/ 2147483646 h 662"/>
                <a:gd name="T32" fmla="*/ 2147483646 w 463"/>
                <a:gd name="T33" fmla="*/ 2147483646 h 662"/>
                <a:gd name="T34" fmla="*/ 2147483646 w 463"/>
                <a:gd name="T35" fmla="*/ 2147483646 h 662"/>
                <a:gd name="T36" fmla="*/ 2147483646 w 463"/>
                <a:gd name="T37" fmla="*/ 2147483646 h 662"/>
                <a:gd name="T38" fmla="*/ 2147483646 w 463"/>
                <a:gd name="T39" fmla="*/ 2147483646 h 662"/>
                <a:gd name="T40" fmla="*/ 2147483646 w 463"/>
                <a:gd name="T41" fmla="*/ 2147483646 h 662"/>
                <a:gd name="T42" fmla="*/ 2147483646 w 463"/>
                <a:gd name="T43" fmla="*/ 2147483646 h 662"/>
                <a:gd name="T44" fmla="*/ 2147483646 w 463"/>
                <a:gd name="T45" fmla="*/ 2147483646 h 662"/>
                <a:gd name="T46" fmla="*/ 2147483646 w 463"/>
                <a:gd name="T47" fmla="*/ 2147483646 h 662"/>
                <a:gd name="T48" fmla="*/ 2147483646 w 463"/>
                <a:gd name="T49" fmla="*/ 2147483646 h 662"/>
                <a:gd name="T50" fmla="*/ 2147483646 w 463"/>
                <a:gd name="T51" fmla="*/ 2147483646 h 662"/>
                <a:gd name="T52" fmla="*/ 2147483646 w 463"/>
                <a:gd name="T53" fmla="*/ 2147483646 h 662"/>
                <a:gd name="T54" fmla="*/ 2147483646 w 463"/>
                <a:gd name="T55" fmla="*/ 2147483646 h 662"/>
                <a:gd name="T56" fmla="*/ 2147483646 w 463"/>
                <a:gd name="T57" fmla="*/ 2147483646 h 662"/>
                <a:gd name="T58" fmla="*/ 2147483646 w 463"/>
                <a:gd name="T59" fmla="*/ 2147483646 h 662"/>
                <a:gd name="T60" fmla="*/ 2147483646 w 463"/>
                <a:gd name="T61" fmla="*/ 2147483646 h 662"/>
                <a:gd name="T62" fmla="*/ 2147483646 w 463"/>
                <a:gd name="T63" fmla="*/ 2147483646 h 662"/>
                <a:gd name="T64" fmla="*/ 2147483646 w 463"/>
                <a:gd name="T65" fmla="*/ 2147483646 h 662"/>
                <a:gd name="T66" fmla="*/ 2147483646 w 463"/>
                <a:gd name="T67" fmla="*/ 2147483646 h 662"/>
                <a:gd name="T68" fmla="*/ 2147483646 w 463"/>
                <a:gd name="T69" fmla="*/ 2147483646 h 662"/>
                <a:gd name="T70" fmla="*/ 2147483646 w 463"/>
                <a:gd name="T71" fmla="*/ 2147483646 h 662"/>
                <a:gd name="T72" fmla="*/ 2147483646 w 463"/>
                <a:gd name="T73" fmla="*/ 2147483646 h 662"/>
                <a:gd name="T74" fmla="*/ 2147483646 w 463"/>
                <a:gd name="T75" fmla="*/ 2147483646 h 662"/>
                <a:gd name="T76" fmla="*/ 2147483646 w 463"/>
                <a:gd name="T77" fmla="*/ 2147483646 h 662"/>
                <a:gd name="T78" fmla="*/ 2147483646 w 463"/>
                <a:gd name="T79" fmla="*/ 2147483646 h 662"/>
                <a:gd name="T80" fmla="*/ 2147483646 w 463"/>
                <a:gd name="T81" fmla="*/ 2147483646 h 662"/>
                <a:gd name="T82" fmla="*/ 2147483646 w 463"/>
                <a:gd name="T83" fmla="*/ 2147483646 h 662"/>
                <a:gd name="T84" fmla="*/ 2147483646 w 463"/>
                <a:gd name="T85" fmla="*/ 2147483646 h 662"/>
                <a:gd name="T86" fmla="*/ 2147483646 w 463"/>
                <a:gd name="T87" fmla="*/ 2147483646 h 662"/>
                <a:gd name="T88" fmla="*/ 2147483646 w 463"/>
                <a:gd name="T89" fmla="*/ 2147483646 h 662"/>
                <a:gd name="T90" fmla="*/ 2147483646 w 463"/>
                <a:gd name="T91" fmla="*/ 2147483646 h 662"/>
                <a:gd name="T92" fmla="*/ 2147483646 w 463"/>
                <a:gd name="T93" fmla="*/ 2147483646 h 662"/>
                <a:gd name="T94" fmla="*/ 2147483646 w 463"/>
                <a:gd name="T95" fmla="*/ 2147483646 h 662"/>
                <a:gd name="T96" fmla="*/ 2147483646 w 463"/>
                <a:gd name="T97" fmla="*/ 2147483646 h 662"/>
                <a:gd name="T98" fmla="*/ 2147483646 w 463"/>
                <a:gd name="T99" fmla="*/ 2147483646 h 662"/>
                <a:gd name="T100" fmla="*/ 2147483646 w 463"/>
                <a:gd name="T101" fmla="*/ 2147483646 h 662"/>
                <a:gd name="T102" fmla="*/ 2147483646 w 463"/>
                <a:gd name="T103" fmla="*/ 2147483646 h 662"/>
                <a:gd name="T104" fmla="*/ 2147483646 w 463"/>
                <a:gd name="T105" fmla="*/ 2147483646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0" name="Freeform 34"/>
            <p:cNvSpPr/>
            <p:nvPr/>
          </p:nvSpPr>
          <p:spPr bwMode="auto">
            <a:xfrm>
              <a:off x="4277159" y="3745240"/>
              <a:ext cx="569755" cy="555344"/>
            </a:xfrm>
            <a:custGeom>
              <a:avLst/>
              <a:gdLst>
                <a:gd name="T0" fmla="*/ 2147483646 w 491"/>
                <a:gd name="T1" fmla="*/ 2147483646 h 483"/>
                <a:gd name="T2" fmla="*/ 2147483646 w 491"/>
                <a:gd name="T3" fmla="*/ 2147483646 h 483"/>
                <a:gd name="T4" fmla="*/ 2147483646 w 491"/>
                <a:gd name="T5" fmla="*/ 2147483646 h 483"/>
                <a:gd name="T6" fmla="*/ 2147483646 w 491"/>
                <a:gd name="T7" fmla="*/ 2147483646 h 483"/>
                <a:gd name="T8" fmla="*/ 2147483646 w 491"/>
                <a:gd name="T9" fmla="*/ 2147483646 h 483"/>
                <a:gd name="T10" fmla="*/ 2147483646 w 491"/>
                <a:gd name="T11" fmla="*/ 2147483646 h 483"/>
                <a:gd name="T12" fmla="*/ 2147483646 w 491"/>
                <a:gd name="T13" fmla="*/ 2147483646 h 483"/>
                <a:gd name="T14" fmla="*/ 2147483646 w 491"/>
                <a:gd name="T15" fmla="*/ 2147483646 h 483"/>
                <a:gd name="T16" fmla="*/ 2147483646 w 491"/>
                <a:gd name="T17" fmla="*/ 2147483646 h 483"/>
                <a:gd name="T18" fmla="*/ 2147483646 w 491"/>
                <a:gd name="T19" fmla="*/ 2147483646 h 483"/>
                <a:gd name="T20" fmla="*/ 2147483646 w 491"/>
                <a:gd name="T21" fmla="*/ 2147483646 h 483"/>
                <a:gd name="T22" fmla="*/ 2147483646 w 491"/>
                <a:gd name="T23" fmla="*/ 2147483646 h 483"/>
                <a:gd name="T24" fmla="*/ 2147483646 w 491"/>
                <a:gd name="T25" fmla="*/ 2147483646 h 483"/>
                <a:gd name="T26" fmla="*/ 2147483646 w 491"/>
                <a:gd name="T27" fmla="*/ 2147483646 h 483"/>
                <a:gd name="T28" fmla="*/ 2147483646 w 491"/>
                <a:gd name="T29" fmla="*/ 2147483646 h 483"/>
                <a:gd name="T30" fmla="*/ 2147483646 w 491"/>
                <a:gd name="T31" fmla="*/ 2147483646 h 483"/>
                <a:gd name="T32" fmla="*/ 2147483646 w 491"/>
                <a:gd name="T33" fmla="*/ 2147483646 h 483"/>
                <a:gd name="T34" fmla="*/ 2147483646 w 491"/>
                <a:gd name="T35" fmla="*/ 2147483646 h 483"/>
                <a:gd name="T36" fmla="*/ 2147483646 w 491"/>
                <a:gd name="T37" fmla="*/ 2147483646 h 483"/>
                <a:gd name="T38" fmla="*/ 2147483646 w 491"/>
                <a:gd name="T39" fmla="*/ 2147483646 h 483"/>
                <a:gd name="T40" fmla="*/ 2147483646 w 491"/>
                <a:gd name="T41" fmla="*/ 2147483646 h 483"/>
                <a:gd name="T42" fmla="*/ 2147483646 w 491"/>
                <a:gd name="T43" fmla="*/ 2147483646 h 483"/>
                <a:gd name="T44" fmla="*/ 2147483646 w 491"/>
                <a:gd name="T45" fmla="*/ 2147483646 h 483"/>
                <a:gd name="T46" fmla="*/ 2147483646 w 491"/>
                <a:gd name="T47" fmla="*/ 2147483646 h 483"/>
                <a:gd name="T48" fmla="*/ 2147483646 w 491"/>
                <a:gd name="T49" fmla="*/ 2147483646 h 483"/>
                <a:gd name="T50" fmla="*/ 2147483646 w 491"/>
                <a:gd name="T51" fmla="*/ 2147483646 h 483"/>
                <a:gd name="T52" fmla="*/ 2147483646 w 491"/>
                <a:gd name="T53" fmla="*/ 2147483646 h 483"/>
                <a:gd name="T54" fmla="*/ 2147483646 w 491"/>
                <a:gd name="T55" fmla="*/ 2147483646 h 483"/>
                <a:gd name="T56" fmla="*/ 2147483646 w 491"/>
                <a:gd name="T57" fmla="*/ 2147483646 h 483"/>
                <a:gd name="T58" fmla="*/ 2147483646 w 491"/>
                <a:gd name="T59" fmla="*/ 2147483646 h 483"/>
                <a:gd name="T60" fmla="*/ 2147483646 w 491"/>
                <a:gd name="T61" fmla="*/ 2147483646 h 483"/>
                <a:gd name="T62" fmla="*/ 2147483646 w 491"/>
                <a:gd name="T63" fmla="*/ 2147483646 h 483"/>
                <a:gd name="T64" fmla="*/ 2147483646 w 491"/>
                <a:gd name="T65" fmla="*/ 2147483646 h 483"/>
                <a:gd name="T66" fmla="*/ 2147483646 w 491"/>
                <a:gd name="T67" fmla="*/ 2147483646 h 483"/>
                <a:gd name="T68" fmla="*/ 2147483646 w 491"/>
                <a:gd name="T69" fmla="*/ 2147483646 h 483"/>
                <a:gd name="T70" fmla="*/ 2147483646 w 491"/>
                <a:gd name="T71" fmla="*/ 2147483646 h 483"/>
                <a:gd name="T72" fmla="*/ 2147483646 w 491"/>
                <a:gd name="T73" fmla="*/ 2147483646 h 483"/>
                <a:gd name="T74" fmla="*/ 2147483646 w 491"/>
                <a:gd name="T75" fmla="*/ 2147483646 h 483"/>
                <a:gd name="T76" fmla="*/ 2147483646 w 491"/>
                <a:gd name="T77" fmla="*/ 0 h 483"/>
                <a:gd name="T78" fmla="*/ 2147483646 w 491"/>
                <a:gd name="T79" fmla="*/ 2147483646 h 483"/>
                <a:gd name="T80" fmla="*/ 2147483646 w 491"/>
                <a:gd name="T81" fmla="*/ 2147483646 h 483"/>
                <a:gd name="T82" fmla="*/ 2147483646 w 491"/>
                <a:gd name="T83" fmla="*/ 2147483646 h 483"/>
                <a:gd name="T84" fmla="*/ 2147483646 w 491"/>
                <a:gd name="T85" fmla="*/ 2147483646 h 483"/>
                <a:gd name="T86" fmla="*/ 2147483646 w 491"/>
                <a:gd name="T87" fmla="*/ 2147483646 h 483"/>
                <a:gd name="T88" fmla="*/ 2147483646 w 491"/>
                <a:gd name="T89" fmla="*/ 2147483646 h 483"/>
                <a:gd name="T90" fmla="*/ 2147483646 w 491"/>
                <a:gd name="T91" fmla="*/ 2147483646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1" name="Freeform 35"/>
            <p:cNvSpPr/>
            <p:nvPr/>
          </p:nvSpPr>
          <p:spPr bwMode="auto">
            <a:xfrm>
              <a:off x="5341701" y="4933935"/>
              <a:ext cx="163054" cy="388184"/>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2" name="Freeform 36"/>
            <p:cNvSpPr/>
            <p:nvPr/>
          </p:nvSpPr>
          <p:spPr bwMode="auto">
            <a:xfrm>
              <a:off x="4149714" y="5623007"/>
              <a:ext cx="249267" cy="211736"/>
            </a:xfrm>
            <a:custGeom>
              <a:avLst/>
              <a:gdLst>
                <a:gd name="T0" fmla="*/ 2147483646 w 216"/>
                <a:gd name="T1" fmla="*/ 2147483646 h 184"/>
                <a:gd name="T2" fmla="*/ 2147483646 w 216"/>
                <a:gd name="T3" fmla="*/ 2147483646 h 184"/>
                <a:gd name="T4" fmla="*/ 2147483646 w 216"/>
                <a:gd name="T5" fmla="*/ 2147483646 h 184"/>
                <a:gd name="T6" fmla="*/ 2147483646 w 216"/>
                <a:gd name="T7" fmla="*/ 2147483646 h 184"/>
                <a:gd name="T8" fmla="*/ 2147483646 w 216"/>
                <a:gd name="T9" fmla="*/ 2147483646 h 184"/>
                <a:gd name="T10" fmla="*/ 2147483646 w 216"/>
                <a:gd name="T11" fmla="*/ 2147483646 h 184"/>
                <a:gd name="T12" fmla="*/ 2147483646 w 216"/>
                <a:gd name="T13" fmla="*/ 2147483646 h 184"/>
                <a:gd name="T14" fmla="*/ 2147483646 w 216"/>
                <a:gd name="T15" fmla="*/ 2147483646 h 184"/>
                <a:gd name="T16" fmla="*/ 2147483646 w 216"/>
                <a:gd name="T17" fmla="*/ 2147483646 h 184"/>
                <a:gd name="T18" fmla="*/ 2147483646 w 216"/>
                <a:gd name="T19" fmla="*/ 2147483646 h 184"/>
                <a:gd name="T20" fmla="*/ 2147483646 w 216"/>
                <a:gd name="T21" fmla="*/ 2147483646 h 184"/>
                <a:gd name="T22" fmla="*/ 2147483646 w 216"/>
                <a:gd name="T23" fmla="*/ 2147483646 h 184"/>
                <a:gd name="T24" fmla="*/ 2147483646 w 216"/>
                <a:gd name="T25" fmla="*/ 2147483646 h 184"/>
                <a:gd name="T26" fmla="*/ 2147483646 w 216"/>
                <a:gd name="T27" fmla="*/ 2147483646 h 184"/>
                <a:gd name="T28" fmla="*/ 2147483646 w 216"/>
                <a:gd name="T29" fmla="*/ 2147483646 h 184"/>
                <a:gd name="T30" fmla="*/ 2147483646 w 216"/>
                <a:gd name="T31" fmla="*/ 2147483646 h 184"/>
                <a:gd name="T32" fmla="*/ 2147483646 w 216"/>
                <a:gd name="T33" fmla="*/ 2147483646 h 184"/>
                <a:gd name="T34" fmla="*/ 2147483646 w 216"/>
                <a:gd name="T35" fmla="*/ 2147483646 h 184"/>
                <a:gd name="T36" fmla="*/ 2147483646 w 216"/>
                <a:gd name="T37" fmla="*/ 2147483646 h 184"/>
                <a:gd name="T38" fmla="*/ 2147483646 w 216"/>
                <a:gd name="T39" fmla="*/ 2147483646 h 184"/>
                <a:gd name="T40" fmla="*/ 2147483646 w 216"/>
                <a:gd name="T41" fmla="*/ 2147483646 h 184"/>
                <a:gd name="T42" fmla="*/ 2147483646 w 216"/>
                <a:gd name="T43" fmla="*/ 2147483646 h 184"/>
                <a:gd name="T44" fmla="*/ 2147483646 w 216"/>
                <a:gd name="T45" fmla="*/ 2147483646 h 184"/>
                <a:gd name="T46" fmla="*/ 2147483646 w 216"/>
                <a:gd name="T47" fmla="*/ 2147483646 h 184"/>
                <a:gd name="T48" fmla="*/ 2147483646 w 216"/>
                <a:gd name="T49" fmla="*/ 2147483646 h 184"/>
                <a:gd name="T50" fmla="*/ 2147483646 w 216"/>
                <a:gd name="T51" fmla="*/ 2147483646 h 184"/>
                <a:gd name="T52" fmla="*/ 2147483646 w 216"/>
                <a:gd name="T53" fmla="*/ 2147483646 h 184"/>
                <a:gd name="T54" fmla="*/ 2147483646 w 216"/>
                <a:gd name="T55" fmla="*/ 0 h 184"/>
                <a:gd name="T56" fmla="*/ 2147483646 w 216"/>
                <a:gd name="T57" fmla="*/ 2147483646 h 184"/>
                <a:gd name="T58" fmla="*/ 2147483646 w 216"/>
                <a:gd name="T59" fmla="*/ 2147483646 h 184"/>
                <a:gd name="T60" fmla="*/ 2147483646 w 216"/>
                <a:gd name="T61" fmla="*/ 2147483646 h 184"/>
                <a:gd name="T62" fmla="*/ 2147483646 w 216"/>
                <a:gd name="T63" fmla="*/ 2147483646 h 184"/>
                <a:gd name="T64" fmla="*/ 2147483646 w 216"/>
                <a:gd name="T65" fmla="*/ 2147483646 h 184"/>
                <a:gd name="T66" fmla="*/ 2147483646 w 216"/>
                <a:gd name="T67" fmla="*/ 2147483646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3" name="Freeform 29"/>
            <p:cNvSpPr/>
            <p:nvPr/>
          </p:nvSpPr>
          <p:spPr bwMode="auto">
            <a:xfrm>
              <a:off x="4908762" y="1739318"/>
              <a:ext cx="1100153" cy="997391"/>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grpSp>
      <p:grpSp>
        <p:nvGrpSpPr>
          <p:cNvPr id="128" name="组合 43"/>
          <p:cNvGrpSpPr/>
          <p:nvPr/>
        </p:nvGrpSpPr>
        <p:grpSpPr bwMode="auto">
          <a:xfrm>
            <a:off x="7520431" y="1992668"/>
            <a:ext cx="3429024" cy="1200571"/>
            <a:chOff x="344487" y="1270212"/>
            <a:chExt cx="2339214" cy="899430"/>
          </a:xfrm>
        </p:grpSpPr>
        <p:sp>
          <p:nvSpPr>
            <p:cNvPr id="129"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600" dirty="0">
                <a:solidFill>
                  <a:schemeClr val="bg1"/>
                </a:solidFill>
                <a:latin typeface="华文细黑" panose="02010600040101010101" pitchFamily="2" charset="-122"/>
                <a:ea typeface="华文细黑" panose="02010600040101010101" pitchFamily="2" charset="-122"/>
              </a:endParaRPr>
            </a:p>
          </p:txBody>
        </p:sp>
        <p:sp>
          <p:nvSpPr>
            <p:cNvPr id="130" name="矩形 42"/>
            <p:cNvSpPr>
              <a:spLocks noChangeArrowheads="1"/>
            </p:cNvSpPr>
            <p:nvPr/>
          </p:nvSpPr>
          <p:spPr bwMode="auto">
            <a:xfrm>
              <a:off x="344487" y="1270212"/>
              <a:ext cx="1295693" cy="345865"/>
            </a:xfrm>
            <a:prstGeom prst="rect">
              <a:avLst/>
            </a:prstGeom>
            <a:noFill/>
            <a:ln w="9525">
              <a:noFill/>
              <a:miter lim="800000"/>
            </a:ln>
          </p:spPr>
          <p:txBody>
            <a:bodyPr wrap="square">
              <a:spAutoFit/>
            </a:bodyPr>
            <a:lstStyle/>
            <a:p>
              <a:pPr algn="dist"/>
              <a:r>
                <a:rPr lang="en-US" altLang="zh-CN" sz="2400" b="1" dirty="0">
                  <a:solidFill>
                    <a:schemeClr val="bg1"/>
                  </a:solidFill>
                  <a:latin typeface="华文细黑" panose="02010600040101010101" pitchFamily="2" charset="-122"/>
                  <a:ea typeface="华文细黑" panose="02010600040101010101" pitchFamily="2" charset="-122"/>
                </a:rPr>
                <a:t>TAIWAN</a:t>
              </a:r>
              <a:endParaRPr lang="zh-CN" altLang="en-US" sz="2400" b="1" dirty="0">
                <a:solidFill>
                  <a:schemeClr val="bg1"/>
                </a:solidFill>
                <a:latin typeface="华文细黑" panose="02010600040101010101" pitchFamily="2" charset="-122"/>
                <a:ea typeface="华文细黑" panose="02010600040101010101" pitchFamily="2" charset="-122"/>
              </a:endParaRPr>
            </a:p>
          </p:txBody>
        </p:sp>
      </p:grpSp>
      <p:grpSp>
        <p:nvGrpSpPr>
          <p:cNvPr id="131" name="组合 43"/>
          <p:cNvGrpSpPr/>
          <p:nvPr/>
        </p:nvGrpSpPr>
        <p:grpSpPr bwMode="auto">
          <a:xfrm>
            <a:off x="7520431" y="3203964"/>
            <a:ext cx="3429024" cy="1200571"/>
            <a:chOff x="344487" y="1270212"/>
            <a:chExt cx="2339214" cy="899430"/>
          </a:xfrm>
        </p:grpSpPr>
        <p:sp>
          <p:nvSpPr>
            <p:cNvPr id="132"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600" dirty="0">
                <a:solidFill>
                  <a:schemeClr val="bg1"/>
                </a:solidFill>
                <a:latin typeface="华文细黑" panose="02010600040101010101" pitchFamily="2" charset="-122"/>
                <a:ea typeface="华文细黑" panose="02010600040101010101" pitchFamily="2" charset="-122"/>
              </a:endParaRPr>
            </a:p>
          </p:txBody>
        </p:sp>
        <p:sp>
          <p:nvSpPr>
            <p:cNvPr id="133" name="矩形 42"/>
            <p:cNvSpPr>
              <a:spLocks noChangeArrowheads="1"/>
            </p:cNvSpPr>
            <p:nvPr/>
          </p:nvSpPr>
          <p:spPr bwMode="auto">
            <a:xfrm>
              <a:off x="344487" y="1270212"/>
              <a:ext cx="1693016" cy="345865"/>
            </a:xfrm>
            <a:prstGeom prst="rect">
              <a:avLst/>
            </a:prstGeom>
            <a:noFill/>
            <a:ln w="9525">
              <a:noFill/>
              <a:miter lim="800000"/>
            </a:ln>
          </p:spPr>
          <p:txBody>
            <a:bodyPr wrap="none">
              <a:spAutoFit/>
            </a:bodyPr>
            <a:lstStyle/>
            <a:p>
              <a:r>
                <a:rPr lang="en-US" altLang="zh-CN" sz="2400" b="1" dirty="0">
                  <a:solidFill>
                    <a:schemeClr val="bg1"/>
                  </a:solidFill>
                  <a:latin typeface="华文细黑" panose="02010600040101010101" pitchFamily="2" charset="-122"/>
                  <a:ea typeface="华文细黑" panose="02010600040101010101" pitchFamily="2" charset="-122"/>
                </a:rPr>
                <a:t>HEILONGJIANG</a:t>
              </a:r>
              <a:endParaRPr lang="zh-CN" altLang="en-US" sz="2400" b="1" dirty="0">
                <a:solidFill>
                  <a:schemeClr val="bg1"/>
                </a:solidFill>
                <a:latin typeface="华文细黑" panose="02010600040101010101" pitchFamily="2" charset="-122"/>
                <a:ea typeface="华文细黑" panose="02010600040101010101" pitchFamily="2" charset="-122"/>
              </a:endParaRPr>
            </a:p>
          </p:txBody>
        </p:sp>
      </p:grpSp>
      <p:grpSp>
        <p:nvGrpSpPr>
          <p:cNvPr id="134" name="组合 43"/>
          <p:cNvGrpSpPr/>
          <p:nvPr/>
        </p:nvGrpSpPr>
        <p:grpSpPr bwMode="auto">
          <a:xfrm>
            <a:off x="7520431" y="4459176"/>
            <a:ext cx="3429024" cy="1200571"/>
            <a:chOff x="344487" y="1270212"/>
            <a:chExt cx="2339214" cy="899430"/>
          </a:xfrm>
        </p:grpSpPr>
        <p:sp>
          <p:nvSpPr>
            <p:cNvPr id="135"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600" dirty="0">
                <a:solidFill>
                  <a:schemeClr val="bg1"/>
                </a:solidFill>
                <a:latin typeface="华文细黑" panose="02010600040101010101" pitchFamily="2" charset="-122"/>
                <a:ea typeface="华文细黑" panose="02010600040101010101" pitchFamily="2" charset="-122"/>
              </a:endParaRPr>
            </a:p>
          </p:txBody>
        </p:sp>
        <p:sp>
          <p:nvSpPr>
            <p:cNvPr id="136" name="矩形 42"/>
            <p:cNvSpPr>
              <a:spLocks noChangeArrowheads="1"/>
            </p:cNvSpPr>
            <p:nvPr/>
          </p:nvSpPr>
          <p:spPr bwMode="auto">
            <a:xfrm>
              <a:off x="344487" y="1270212"/>
              <a:ext cx="1402134" cy="345865"/>
            </a:xfrm>
            <a:prstGeom prst="rect">
              <a:avLst/>
            </a:prstGeom>
            <a:noFill/>
            <a:ln w="9525">
              <a:noFill/>
              <a:miter lim="800000"/>
            </a:ln>
          </p:spPr>
          <p:txBody>
            <a:bodyPr wrap="square">
              <a:spAutoFit/>
            </a:bodyPr>
            <a:lstStyle/>
            <a:p>
              <a:pPr algn="dist"/>
              <a:r>
                <a:rPr lang="en-US" altLang="zh-CN" sz="2400" b="1" dirty="0">
                  <a:solidFill>
                    <a:schemeClr val="bg1"/>
                  </a:solidFill>
                  <a:latin typeface="华文细黑" panose="02010600040101010101" pitchFamily="2" charset="-122"/>
                  <a:ea typeface="华文细黑" panose="02010600040101010101" pitchFamily="2" charset="-122"/>
                </a:rPr>
                <a:t>SHANDONG</a:t>
              </a:r>
              <a:endParaRPr lang="zh-CN" altLang="en-US" sz="2400" b="1" dirty="0">
                <a:solidFill>
                  <a:schemeClr val="bg1"/>
                </a:solidFill>
                <a:latin typeface="华文细黑" panose="02010600040101010101" pitchFamily="2" charset="-122"/>
                <a:ea typeface="华文细黑" panose="02010600040101010101" pitchFamily="2" charset="-122"/>
              </a:endParaRPr>
            </a:p>
          </p:txBody>
        </p:sp>
      </p:grpSp>
      <p:sp>
        <p:nvSpPr>
          <p:cNvPr id="137" name="Freeform 35"/>
          <p:cNvSpPr/>
          <p:nvPr/>
        </p:nvSpPr>
        <p:spPr bwMode="auto">
          <a:xfrm>
            <a:off x="6700447" y="2132375"/>
            <a:ext cx="591147" cy="890135"/>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solidFill>
            <a:schemeClr val="bg1"/>
          </a:soli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8" name="Freeform 29"/>
          <p:cNvSpPr/>
          <p:nvPr/>
        </p:nvSpPr>
        <p:spPr bwMode="auto">
          <a:xfrm>
            <a:off x="6413742" y="3332753"/>
            <a:ext cx="946469" cy="911975"/>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chemeClr val="bg1"/>
          </a:solid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9" name="Freeform 30"/>
          <p:cNvSpPr/>
          <p:nvPr/>
        </p:nvSpPr>
        <p:spPr bwMode="auto">
          <a:xfrm>
            <a:off x="6528927" y="4808977"/>
            <a:ext cx="913692" cy="634387"/>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chemeClr val="bg1"/>
          </a:soli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grpSp>
        <p:nvGrpSpPr>
          <p:cNvPr id="48" name="组合 47"/>
          <p:cNvGrpSpPr/>
          <p:nvPr/>
        </p:nvGrpSpPr>
        <p:grpSpPr>
          <a:xfrm>
            <a:off x="0" y="511261"/>
            <a:ext cx="3556831" cy="461665"/>
            <a:chOff x="0" y="511261"/>
            <a:chExt cx="3556831" cy="461665"/>
          </a:xfrm>
        </p:grpSpPr>
        <p:sp>
          <p:nvSpPr>
            <p:cNvPr id="49" name="矩形 4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矩形 51"/>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648411" y="2733262"/>
            <a:ext cx="7731653" cy="7731653"/>
          </a:xfrm>
          <a:prstGeom prst="ellipse">
            <a:avLst/>
          </a:prstGeom>
          <a:noFill/>
          <a:ln w="19050">
            <a:solidFill>
              <a:schemeClr val="bg1"/>
            </a:solidFill>
          </a:ln>
        </p:spPr>
        <p:txBody>
          <a:bodyPr rtlCol="0" anchor="ctr"/>
          <a:lstStyle/>
          <a:p>
            <a:pPr algn="ctr"/>
            <a:endParaRPr lang="zh-CN" altLang="en-US" sz="2400">
              <a:solidFill>
                <a:schemeClr val="bg1"/>
              </a:solidFill>
            </a:endParaRPr>
          </a:p>
        </p:txBody>
      </p:sp>
      <p:sp>
        <p:nvSpPr>
          <p:cNvPr id="7" name="椭圆 6"/>
          <p:cNvSpPr/>
          <p:nvPr/>
        </p:nvSpPr>
        <p:spPr>
          <a:xfrm>
            <a:off x="-1197339" y="2184334"/>
            <a:ext cx="8829509" cy="8829509"/>
          </a:xfrm>
          <a:prstGeom prst="ellipse">
            <a:avLst/>
          </a:prstGeom>
          <a:noFill/>
          <a:ln w="19050">
            <a:solidFill>
              <a:schemeClr val="bg1"/>
            </a:solidFill>
          </a:ln>
        </p:spPr>
        <p:txBody>
          <a:bodyPr rtlCol="0" anchor="ctr"/>
          <a:lstStyle/>
          <a:p>
            <a:pPr algn="ctr"/>
            <a:endParaRPr lang="zh-CN" altLang="en-US" sz="2400">
              <a:solidFill>
                <a:schemeClr val="bg1"/>
              </a:solidFill>
            </a:endParaRPr>
          </a:p>
        </p:txBody>
      </p:sp>
      <p:sp>
        <p:nvSpPr>
          <p:cNvPr id="8" name="椭圆 7"/>
          <p:cNvSpPr/>
          <p:nvPr/>
        </p:nvSpPr>
        <p:spPr>
          <a:xfrm>
            <a:off x="1967541" y="2152065"/>
            <a:ext cx="300584" cy="300584"/>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9" name="椭圆 8"/>
          <p:cNvSpPr/>
          <p:nvPr/>
        </p:nvSpPr>
        <p:spPr>
          <a:xfrm>
            <a:off x="3217417" y="1631174"/>
            <a:ext cx="1019519" cy="1019519"/>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0" name="椭圆 9"/>
          <p:cNvSpPr/>
          <p:nvPr/>
        </p:nvSpPr>
        <p:spPr>
          <a:xfrm>
            <a:off x="5903979" y="3044958"/>
            <a:ext cx="150292" cy="150292"/>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1" name="椭圆 10"/>
          <p:cNvSpPr/>
          <p:nvPr/>
        </p:nvSpPr>
        <p:spPr>
          <a:xfrm>
            <a:off x="797323" y="1421929"/>
            <a:ext cx="718936" cy="718936"/>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2" name="椭圆 11"/>
          <p:cNvSpPr/>
          <p:nvPr/>
        </p:nvSpPr>
        <p:spPr>
          <a:xfrm>
            <a:off x="8573221" y="5818485"/>
            <a:ext cx="300584" cy="300584"/>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3" name="椭圆 12"/>
          <p:cNvSpPr/>
          <p:nvPr/>
        </p:nvSpPr>
        <p:spPr>
          <a:xfrm>
            <a:off x="8213754" y="4389107"/>
            <a:ext cx="1019519" cy="1019519"/>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4" name="椭圆 13"/>
          <p:cNvSpPr/>
          <p:nvPr/>
        </p:nvSpPr>
        <p:spPr>
          <a:xfrm>
            <a:off x="7196859" y="5609309"/>
            <a:ext cx="718936" cy="718936"/>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aphicFrame>
        <p:nvGraphicFramePr>
          <p:cNvPr id="17" name="图表 16"/>
          <p:cNvGraphicFramePr/>
          <p:nvPr/>
        </p:nvGraphicFramePr>
        <p:xfrm>
          <a:off x="740107" y="4030693"/>
          <a:ext cx="5297511" cy="2568396"/>
        </p:xfrm>
        <a:graphic>
          <a:graphicData uri="http://schemas.openxmlformats.org/drawingml/2006/chart">
            <c:chart xmlns:c="http://schemas.openxmlformats.org/drawingml/2006/chart" xmlns:r="http://schemas.openxmlformats.org/officeDocument/2006/relationships" r:id="rId1"/>
          </a:graphicData>
        </a:graphic>
      </p:graphicFrame>
      <p:sp>
        <p:nvSpPr>
          <p:cNvPr id="18" name="椭圆 17"/>
          <p:cNvSpPr/>
          <p:nvPr/>
        </p:nvSpPr>
        <p:spPr>
          <a:xfrm flipV="1">
            <a:off x="11891336" y="892122"/>
            <a:ext cx="130373" cy="130373"/>
          </a:xfrm>
          <a:prstGeom prst="ellipse">
            <a:avLst/>
          </a:prstGeom>
          <a:solidFill>
            <a:schemeClr val="tx1"/>
          </a:solidFill>
          <a:ln>
            <a:noFill/>
          </a:ln>
        </p:spPr>
        <p:txBody>
          <a:bodyPr vert="horz" wrap="square" lIns="121920" tIns="60960" rIns="121920" bIns="60960" numCol="1" anchor="t" anchorCtr="0" compatLnSpc="1"/>
          <a:lstStyle/>
          <a:p>
            <a:pPr algn="r"/>
            <a:endParaRPr lang="zh-CN" altLang="en-US" sz="2400">
              <a:solidFill>
                <a:schemeClr val="bg1"/>
              </a:solidFill>
            </a:endParaRPr>
          </a:p>
        </p:txBody>
      </p:sp>
      <p:sp>
        <p:nvSpPr>
          <p:cNvPr id="19" name="矩形 18"/>
          <p:cNvSpPr/>
          <p:nvPr/>
        </p:nvSpPr>
        <p:spPr>
          <a:xfrm>
            <a:off x="7205328" y="1908879"/>
            <a:ext cx="4267269" cy="2800767"/>
          </a:xfrm>
          <a:prstGeom prst="rect">
            <a:avLst/>
          </a:prstGeom>
        </p:spPr>
        <p:txBody>
          <a:bodyPr wrap="square">
            <a:spAutoFit/>
          </a:bodyPr>
          <a:lstStyle/>
          <a:p>
            <a:pPr algn="r"/>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a:p>
            <a:pPr algn="r"/>
            <a:endParaRPr lang="zh-CN" altLang="en-US" sz="1600" dirty="0">
              <a:solidFill>
                <a:schemeClr val="bg1"/>
              </a:solidFill>
              <a:latin typeface="华文细黑" panose="02010600040101010101" pitchFamily="2" charset="-122"/>
              <a:ea typeface="华文细黑" panose="02010600040101010101" pitchFamily="2" charset="-122"/>
            </a:endParaRPr>
          </a:p>
          <a:p>
            <a:pPr algn="r"/>
            <a:endParaRPr lang="zh-CN" altLang="en-US" sz="1600" dirty="0">
              <a:solidFill>
                <a:schemeClr val="bg1"/>
              </a:solidFill>
              <a:latin typeface="华文细黑" panose="02010600040101010101" pitchFamily="2" charset="-122"/>
              <a:ea typeface="华文细黑" panose="02010600040101010101" pitchFamily="2" charset="-122"/>
            </a:endParaRPr>
          </a:p>
          <a:p>
            <a:pPr algn="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20" name="矩形 19"/>
          <p:cNvSpPr/>
          <p:nvPr/>
        </p:nvSpPr>
        <p:spPr>
          <a:xfrm>
            <a:off x="7786911" y="1343199"/>
            <a:ext cx="3653064" cy="584775"/>
          </a:xfrm>
          <a:prstGeom prst="rect">
            <a:avLst/>
          </a:prstGeom>
        </p:spPr>
        <p:txBody>
          <a:bodyPr wrap="square">
            <a:spAutoFit/>
          </a:bodyPr>
          <a:lstStyle/>
          <a:p>
            <a:pPr algn="r"/>
            <a:r>
              <a:rPr lang="en-US" altLang="zh-CN" sz="3200" dirty="0">
                <a:solidFill>
                  <a:schemeClr val="bg1"/>
                </a:solidFill>
                <a:latin typeface="方正兰亭粗黑简体" panose="02000000000000000000" pitchFamily="2" charset="-122"/>
                <a:ea typeface="方正兰亭粗黑简体" panose="02000000000000000000" pitchFamily="2" charset="-122"/>
              </a:rPr>
              <a:t>YOUR TEXT</a:t>
            </a:r>
            <a:endParaRPr lang="zh-CN" altLang="en-US" sz="3200" dirty="0">
              <a:solidFill>
                <a:schemeClr val="bg1"/>
              </a:solidFill>
              <a:latin typeface="方正兰亭粗黑简体" panose="02000000000000000000" pitchFamily="2" charset="-122"/>
              <a:ea typeface="方正兰亭粗黑简体" panose="02000000000000000000" pitchFamily="2" charset="-122"/>
            </a:endParaRPr>
          </a:p>
        </p:txBody>
      </p:sp>
      <p:grpSp>
        <p:nvGrpSpPr>
          <p:cNvPr id="16" name="组合 15"/>
          <p:cNvGrpSpPr/>
          <p:nvPr/>
        </p:nvGrpSpPr>
        <p:grpSpPr>
          <a:xfrm>
            <a:off x="0" y="511261"/>
            <a:ext cx="3556831" cy="461665"/>
            <a:chOff x="0" y="511261"/>
            <a:chExt cx="3556831" cy="461665"/>
          </a:xfrm>
        </p:grpSpPr>
        <p:sp>
          <p:nvSpPr>
            <p:cNvPr id="21" name="矩形 20"/>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7116"/>
    </mc:Choice>
    <mc:Fallback>
      <p:transition spd="slow" advTm="71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7">
                                            <p:graphicEl>
                                              <a:chart seriesIdx="-3" categoryIdx="-3" bldStep="gridLegend"/>
                                            </p:graphicEl>
                                          </p:spTgt>
                                        </p:tgtEl>
                                        <p:attrNameLst>
                                          <p:attrName>style.visibility</p:attrName>
                                        </p:attrNameLst>
                                      </p:cBhvr>
                                      <p:to>
                                        <p:strVal val="visible"/>
                                      </p:to>
                                    </p:set>
                                    <p:animEffect transition="in" filter="wipe(left)">
                                      <p:cBhvr>
                                        <p:cTn id="16" dur="500"/>
                                        <p:tgtEl>
                                          <p:spTgt spid="17">
                                            <p:graphicEl>
                                              <a:chart seriesIdx="-3" categoryIdx="-3" bldStep="gridLegend"/>
                                            </p:graphic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7">
                                            <p:graphicEl>
                                              <a:chart seriesIdx="0" categoryIdx="-4" bldStep="series"/>
                                            </p:graphicEl>
                                          </p:spTgt>
                                        </p:tgtEl>
                                        <p:attrNameLst>
                                          <p:attrName>style.visibility</p:attrName>
                                        </p:attrNameLst>
                                      </p:cBhvr>
                                      <p:to>
                                        <p:strVal val="visible"/>
                                      </p:to>
                                    </p:set>
                                    <p:animEffect transition="in" filter="wipe(left)">
                                      <p:cBhvr>
                                        <p:cTn id="20" dur="500"/>
                                        <p:tgtEl>
                                          <p:spTgt spid="17">
                                            <p:graphicEl>
                                              <a:chart seriesIdx="0" categoryIdx="-4" bldStep="series"/>
                                            </p:graphicEl>
                                          </p:spTgt>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7">
                                            <p:graphicEl>
                                              <a:chart seriesIdx="1" categoryIdx="-4" bldStep="series"/>
                                            </p:graphicEl>
                                          </p:spTgt>
                                        </p:tgtEl>
                                        <p:attrNameLst>
                                          <p:attrName>style.visibility</p:attrName>
                                        </p:attrNameLst>
                                      </p:cBhvr>
                                      <p:to>
                                        <p:strVal val="visible"/>
                                      </p:to>
                                    </p:set>
                                    <p:animEffect transition="in" filter="wipe(left)">
                                      <p:cBhvr>
                                        <p:cTn id="24" dur="500"/>
                                        <p:tgtEl>
                                          <p:spTgt spid="17">
                                            <p:graphicEl>
                                              <a:chart seriesIdx="1" categoryIdx="-4" bldStep="series"/>
                                            </p:graphic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2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1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2500"/>
                            </p:stCondLst>
                            <p:childTnLst>
                              <p:par>
                                <p:cTn id="48" presetID="2" presetClass="entr" presetSubtype="1"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ppt_x"/>
                                          </p:val>
                                        </p:tav>
                                        <p:tav tm="100000">
                                          <p:val>
                                            <p:strVal val="#ppt_x"/>
                                          </p:val>
                                        </p:tav>
                                      </p:tavLst>
                                    </p:anim>
                                    <p:anim calcmode="lin" valueType="num">
                                      <p:cBhvr additive="base">
                                        <p:cTn id="51" dur="500" fill="hold"/>
                                        <p:tgtEl>
                                          <p:spTgt spid="18"/>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42"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400"/>
                                        <p:tgtEl>
                                          <p:spTgt spid="20"/>
                                        </p:tgtEl>
                                      </p:cBhvr>
                                    </p:animEffect>
                                    <p:anim calcmode="lin" valueType="num">
                                      <p:cBhvr>
                                        <p:cTn id="56" dur="400" fill="hold"/>
                                        <p:tgtEl>
                                          <p:spTgt spid="20"/>
                                        </p:tgtEl>
                                        <p:attrNameLst>
                                          <p:attrName>ppt_x</p:attrName>
                                        </p:attrNameLst>
                                      </p:cBhvr>
                                      <p:tavLst>
                                        <p:tav tm="0">
                                          <p:val>
                                            <p:strVal val="#ppt_x"/>
                                          </p:val>
                                        </p:tav>
                                        <p:tav tm="100000">
                                          <p:val>
                                            <p:strVal val="#ppt_x"/>
                                          </p:val>
                                        </p:tav>
                                      </p:tavLst>
                                    </p:anim>
                                    <p:anim calcmode="lin" valueType="num">
                                      <p:cBhvr>
                                        <p:cTn id="57" dur="400" fill="hold"/>
                                        <p:tgtEl>
                                          <p:spTgt spid="2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400"/>
                                        <p:tgtEl>
                                          <p:spTgt spid="19"/>
                                        </p:tgtEl>
                                      </p:cBhvr>
                                    </p:animEffect>
                                    <p:anim calcmode="lin" valueType="num">
                                      <p:cBhvr>
                                        <p:cTn id="61" dur="400" fill="hold"/>
                                        <p:tgtEl>
                                          <p:spTgt spid="19"/>
                                        </p:tgtEl>
                                        <p:attrNameLst>
                                          <p:attrName>ppt_x</p:attrName>
                                        </p:attrNameLst>
                                      </p:cBhvr>
                                      <p:tavLst>
                                        <p:tav tm="0">
                                          <p:val>
                                            <p:strVal val="#ppt_x"/>
                                          </p:val>
                                        </p:tav>
                                        <p:tav tm="100000">
                                          <p:val>
                                            <p:strVal val="#ppt_x"/>
                                          </p:val>
                                        </p:tav>
                                      </p:tavLst>
                                    </p:anim>
                                    <p:anim calcmode="lin" valueType="num">
                                      <p:cBhvr>
                                        <p:cTn id="62" dur="4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Graphic spid="17" grpId="0">
        <p:bldSub>
          <a:bldChart bld="series"/>
        </p:bldSub>
      </p:bldGraphic>
      <p:bldP spid="18" grpId="0" animBg="1"/>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2500164" y="1750549"/>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11656"/>
              </a:solidFill>
            </a:endParaRPr>
          </a:p>
        </p:txBody>
      </p:sp>
      <p:sp>
        <p:nvSpPr>
          <p:cNvPr id="7" name="等腰三角形 6"/>
          <p:cNvSpPr/>
          <p:nvPr/>
        </p:nvSpPr>
        <p:spPr>
          <a:xfrm>
            <a:off x="2799561" y="2016786"/>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1" name="等腰三角形 10"/>
          <p:cNvSpPr/>
          <p:nvPr/>
        </p:nvSpPr>
        <p:spPr>
          <a:xfrm>
            <a:off x="4704838" y="1752192"/>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2" name="等腰三角形 11"/>
          <p:cNvSpPr/>
          <p:nvPr/>
        </p:nvSpPr>
        <p:spPr>
          <a:xfrm>
            <a:off x="5004234" y="2018429"/>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4" name="等腰三角形 13"/>
          <p:cNvSpPr/>
          <p:nvPr/>
        </p:nvSpPr>
        <p:spPr>
          <a:xfrm>
            <a:off x="1391478" y="3649960"/>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5" name="等腰三角形 14"/>
          <p:cNvSpPr/>
          <p:nvPr/>
        </p:nvSpPr>
        <p:spPr>
          <a:xfrm>
            <a:off x="1678174" y="3903497"/>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7" name="等腰三角形 16"/>
          <p:cNvSpPr/>
          <p:nvPr/>
        </p:nvSpPr>
        <p:spPr>
          <a:xfrm>
            <a:off x="3596151" y="3651603"/>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8" name="等腰三角形 17"/>
          <p:cNvSpPr/>
          <p:nvPr/>
        </p:nvSpPr>
        <p:spPr>
          <a:xfrm>
            <a:off x="3882848" y="3905139"/>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20" name="等腰三角形 19"/>
          <p:cNvSpPr/>
          <p:nvPr/>
        </p:nvSpPr>
        <p:spPr>
          <a:xfrm>
            <a:off x="5809986" y="3649960"/>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21" name="等腰三角形 20"/>
          <p:cNvSpPr/>
          <p:nvPr/>
        </p:nvSpPr>
        <p:spPr>
          <a:xfrm>
            <a:off x="6096682" y="3903497"/>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22" name="TextBox 21"/>
          <p:cNvSpPr txBox="1"/>
          <p:nvPr/>
        </p:nvSpPr>
        <p:spPr>
          <a:xfrm>
            <a:off x="3159645" y="312840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23" name="TextBox 22"/>
          <p:cNvSpPr txBox="1"/>
          <p:nvPr/>
        </p:nvSpPr>
        <p:spPr>
          <a:xfrm>
            <a:off x="3473485" y="2665922"/>
            <a:ext cx="550151" cy="461665"/>
          </a:xfrm>
          <a:prstGeom prst="rect">
            <a:avLst/>
          </a:prstGeom>
          <a:noFill/>
        </p:spPr>
        <p:txBody>
          <a:bodyPr wrap="none" rtlCol="0">
            <a:spAutoFit/>
          </a:bodyPr>
          <a:lstStyle>
            <a:defPPr>
              <a:defRPr lang="zh-CN"/>
            </a:defPPr>
            <a:lvl1pPr algn="r">
              <a:defRPr sz="1200">
                <a:solidFill>
                  <a:srgbClr val="BC362D"/>
                </a:solidFill>
                <a:latin typeface="Arial Rounded MT Bold" panose="020F0704030504030204" pitchFamily="34" charset="0"/>
              </a:defRPr>
            </a:lvl1pPr>
          </a:lstStyle>
          <a:p>
            <a:r>
              <a:rPr lang="en-US" altLang="zh-CN" sz="2400" dirty="0">
                <a:solidFill>
                  <a:srgbClr val="111656"/>
                </a:solidFill>
              </a:rPr>
              <a:t>01</a:t>
            </a:r>
            <a:endParaRPr lang="zh-CN" altLang="en-US" sz="2400" dirty="0">
              <a:solidFill>
                <a:srgbClr val="111656"/>
              </a:solidFill>
            </a:endParaRPr>
          </a:p>
        </p:txBody>
      </p:sp>
      <p:sp>
        <p:nvSpPr>
          <p:cNvPr id="24" name="TextBox 23"/>
          <p:cNvSpPr txBox="1"/>
          <p:nvPr/>
        </p:nvSpPr>
        <p:spPr>
          <a:xfrm>
            <a:off x="5374402" y="3128399"/>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25" name="TextBox 24"/>
          <p:cNvSpPr txBox="1"/>
          <p:nvPr/>
        </p:nvSpPr>
        <p:spPr>
          <a:xfrm>
            <a:off x="5688242" y="2665921"/>
            <a:ext cx="550151" cy="461665"/>
          </a:xfrm>
          <a:prstGeom prst="rect">
            <a:avLst/>
          </a:prstGeom>
          <a:noFill/>
        </p:spPr>
        <p:txBody>
          <a:bodyPr wrap="none" rtlCol="0">
            <a:spAutoFit/>
          </a:bodyPr>
          <a:lstStyle>
            <a:defPPr>
              <a:defRPr lang="zh-CN"/>
            </a:defPPr>
            <a:lvl1pPr algn="r">
              <a:defRPr sz="1200">
                <a:solidFill>
                  <a:srgbClr val="F09C2A"/>
                </a:solidFill>
                <a:latin typeface="Arial Rounded MT Bold" panose="020F0704030504030204" pitchFamily="34" charset="0"/>
              </a:defRPr>
            </a:lvl1pPr>
          </a:lstStyle>
          <a:p>
            <a:r>
              <a:rPr lang="en-US" altLang="zh-CN" sz="2400" dirty="0">
                <a:solidFill>
                  <a:srgbClr val="111656"/>
                </a:solidFill>
              </a:rPr>
              <a:t>02</a:t>
            </a:r>
            <a:endParaRPr lang="zh-CN" altLang="en-US" sz="2400" dirty="0">
              <a:solidFill>
                <a:srgbClr val="111656"/>
              </a:solidFill>
            </a:endParaRPr>
          </a:p>
        </p:txBody>
      </p:sp>
      <p:sp>
        <p:nvSpPr>
          <p:cNvPr id="26" name="TextBox 25"/>
          <p:cNvSpPr txBox="1"/>
          <p:nvPr/>
        </p:nvSpPr>
        <p:spPr>
          <a:xfrm>
            <a:off x="2067393" y="502589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27" name="TextBox 26"/>
          <p:cNvSpPr txBox="1"/>
          <p:nvPr/>
        </p:nvSpPr>
        <p:spPr>
          <a:xfrm>
            <a:off x="2317541" y="4563412"/>
            <a:ext cx="550151" cy="461665"/>
          </a:xfrm>
          <a:prstGeom prst="rect">
            <a:avLst/>
          </a:prstGeom>
          <a:noFill/>
        </p:spPr>
        <p:txBody>
          <a:bodyPr wrap="none" rtlCol="0">
            <a:spAutoFit/>
          </a:bodyPr>
          <a:lstStyle>
            <a:defPPr>
              <a:defRPr lang="zh-CN"/>
            </a:defPPr>
            <a:lvl1pPr>
              <a:defRPr sz="1200">
                <a:solidFill>
                  <a:srgbClr val="86A150"/>
                </a:solidFill>
                <a:latin typeface="Arial Rounded MT Bold" panose="020F0704030504030204" pitchFamily="34" charset="0"/>
              </a:defRPr>
            </a:lvl1pPr>
          </a:lstStyle>
          <a:p>
            <a:r>
              <a:rPr lang="en-US" altLang="zh-CN" sz="2400" dirty="0">
                <a:solidFill>
                  <a:srgbClr val="111656"/>
                </a:solidFill>
              </a:rPr>
              <a:t>03</a:t>
            </a:r>
            <a:endParaRPr lang="zh-CN" altLang="en-US" sz="2400" dirty="0">
              <a:solidFill>
                <a:srgbClr val="111656"/>
              </a:solidFill>
            </a:endParaRPr>
          </a:p>
        </p:txBody>
      </p:sp>
      <p:sp>
        <p:nvSpPr>
          <p:cNvPr id="28" name="TextBox 27"/>
          <p:cNvSpPr txBox="1"/>
          <p:nvPr/>
        </p:nvSpPr>
        <p:spPr>
          <a:xfrm>
            <a:off x="4235062"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29" name="TextBox 28"/>
          <p:cNvSpPr txBox="1"/>
          <p:nvPr/>
        </p:nvSpPr>
        <p:spPr>
          <a:xfrm>
            <a:off x="4485210" y="4565558"/>
            <a:ext cx="550151" cy="461665"/>
          </a:xfrm>
          <a:prstGeom prst="rect">
            <a:avLst/>
          </a:prstGeom>
          <a:noFill/>
        </p:spPr>
        <p:txBody>
          <a:bodyPr wrap="none" rtlCol="0">
            <a:spAutoFit/>
          </a:bodyPr>
          <a:lstStyle>
            <a:defPPr>
              <a:defRPr lang="zh-CN"/>
            </a:defPPr>
            <a:lvl1pPr>
              <a:defRPr sz="1200" b="0">
                <a:solidFill>
                  <a:srgbClr val="338288"/>
                </a:solidFill>
                <a:latin typeface="Arial Rounded MT Bold" panose="020F0704030504030204" pitchFamily="34" charset="0"/>
              </a:defRPr>
            </a:lvl1pPr>
          </a:lstStyle>
          <a:p>
            <a:r>
              <a:rPr lang="en-US" altLang="zh-CN" sz="2400" dirty="0">
                <a:solidFill>
                  <a:srgbClr val="111656"/>
                </a:solidFill>
              </a:rPr>
              <a:t>04</a:t>
            </a:r>
            <a:endParaRPr lang="zh-CN" altLang="en-US" sz="2400" dirty="0">
              <a:solidFill>
                <a:srgbClr val="111656"/>
              </a:solidFill>
            </a:endParaRPr>
          </a:p>
        </p:txBody>
      </p:sp>
      <p:sp>
        <p:nvSpPr>
          <p:cNvPr id="30" name="TextBox 29"/>
          <p:cNvSpPr txBox="1"/>
          <p:nvPr/>
        </p:nvSpPr>
        <p:spPr>
          <a:xfrm>
            <a:off x="6485901"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31" name="TextBox 30"/>
          <p:cNvSpPr txBox="1"/>
          <p:nvPr/>
        </p:nvSpPr>
        <p:spPr>
          <a:xfrm>
            <a:off x="6736049" y="4565558"/>
            <a:ext cx="550151" cy="461665"/>
          </a:xfrm>
          <a:prstGeom prst="rect">
            <a:avLst/>
          </a:prstGeom>
          <a:noFill/>
        </p:spPr>
        <p:txBody>
          <a:bodyPr wrap="none" rtlCol="0">
            <a:spAutoFit/>
          </a:bodyPr>
          <a:lstStyle>
            <a:defPPr>
              <a:defRPr lang="zh-CN"/>
            </a:defPPr>
            <a:lvl1pPr>
              <a:defRPr sz="1200">
                <a:solidFill>
                  <a:srgbClr val="3382BA"/>
                </a:solidFill>
                <a:latin typeface="Arial Rounded MT Bold" panose="020F0704030504030204" pitchFamily="34" charset="0"/>
              </a:defRPr>
            </a:lvl1pPr>
          </a:lstStyle>
          <a:p>
            <a:r>
              <a:rPr lang="en-US" altLang="zh-CN" sz="2400" dirty="0">
                <a:solidFill>
                  <a:srgbClr val="111656"/>
                </a:solidFill>
              </a:rPr>
              <a:t>05</a:t>
            </a:r>
            <a:endParaRPr lang="zh-CN" altLang="en-US" sz="2400" dirty="0">
              <a:solidFill>
                <a:srgbClr val="111656"/>
              </a:solidFill>
            </a:endParaRPr>
          </a:p>
        </p:txBody>
      </p:sp>
      <p:sp>
        <p:nvSpPr>
          <p:cNvPr id="32" name="TextBox 31"/>
          <p:cNvSpPr txBox="1"/>
          <p:nvPr/>
        </p:nvSpPr>
        <p:spPr>
          <a:xfrm>
            <a:off x="8592278" y="2084851"/>
            <a:ext cx="2087391" cy="338554"/>
          </a:xfrm>
          <a:prstGeom prst="rect">
            <a:avLst/>
          </a:prstGeom>
          <a:noFill/>
        </p:spPr>
        <p:txBody>
          <a:bodyPr wrap="square" rtlCol="0">
            <a:spAutoFit/>
          </a:bodyPr>
          <a:lstStyle>
            <a:defPPr>
              <a:defRPr lang="zh-CN"/>
            </a:defPPr>
            <a:lvl1pPr>
              <a:defRPr sz="2400">
                <a:solidFill>
                  <a:srgbClr val="232B36"/>
                </a:solidFill>
                <a:latin typeface="Arial Rounded MT Bold" panose="020F0704030504030204" pitchFamily="34" charset="0"/>
              </a:defRPr>
            </a:lvl1pPr>
          </a:lstStyle>
          <a:p>
            <a:r>
              <a:rPr lang="en-US" altLang="zh-CN" sz="1600" dirty="0">
                <a:solidFill>
                  <a:schemeClr val="bg1"/>
                </a:solidFill>
              </a:rPr>
              <a:t>ADD YOUR TEXT</a:t>
            </a:r>
            <a:endParaRPr lang="en-US" altLang="zh-CN" sz="1600" dirty="0">
              <a:solidFill>
                <a:schemeClr val="bg1"/>
              </a:solidFill>
            </a:endParaRPr>
          </a:p>
        </p:txBody>
      </p:sp>
      <p:sp>
        <p:nvSpPr>
          <p:cNvPr id="33" name="TextBox 32"/>
          <p:cNvSpPr txBox="1"/>
          <p:nvPr/>
        </p:nvSpPr>
        <p:spPr>
          <a:xfrm>
            <a:off x="8592279" y="2370872"/>
            <a:ext cx="2557661" cy="2758897"/>
          </a:xfrm>
          <a:prstGeom prst="rect">
            <a:avLst/>
          </a:prstGeom>
          <a:noFill/>
        </p:spPr>
        <p:txBody>
          <a:bodyPr wrap="square" rtlCol="0">
            <a:spAutoFit/>
          </a:bodyPr>
          <a:lstStyle/>
          <a:p>
            <a:r>
              <a:rPr lang="en-US" altLang="zh-CN" sz="1335" dirty="0">
                <a:solidFill>
                  <a:schemeClr val="bg1"/>
                </a:solidFill>
                <a:latin typeface="Segoe UI Light" panose="020B0502040204020203" pitchFamily="34" charset="0"/>
              </a:rPr>
              <a:t>Add your text here. Add your text here. Add your text here. Add your text here. Add your text here. Add your text here. Add your text here. Add your text here.  </a:t>
            </a:r>
            <a:endParaRPr lang="en-US" altLang="zh-CN" sz="1335" dirty="0">
              <a:solidFill>
                <a:schemeClr val="bg1"/>
              </a:solidFill>
              <a:latin typeface="Segoe UI Light" panose="020B0502040204020203" pitchFamily="34" charset="0"/>
            </a:endParaRPr>
          </a:p>
          <a:p>
            <a:endParaRPr lang="en-US" altLang="zh-CN" sz="1335" dirty="0">
              <a:solidFill>
                <a:schemeClr val="bg1"/>
              </a:solidFill>
              <a:latin typeface="Segoe UI Light" panose="020B0502040204020203" pitchFamily="34" charset="0"/>
            </a:endParaRPr>
          </a:p>
          <a:p>
            <a:r>
              <a:rPr lang="en-US" altLang="zh-CN" sz="1335" dirty="0">
                <a:solidFill>
                  <a:schemeClr val="bg1"/>
                </a:solidFill>
                <a:latin typeface="Segoe UI Light" panose="020B0502040204020203" pitchFamily="34" charset="0"/>
              </a:rPr>
              <a:t>Add your text here. Add your text here. Add your text here. Add your text here. </a:t>
            </a:r>
            <a:endParaRPr lang="en-US" altLang="zh-CN" sz="1335" dirty="0">
              <a:solidFill>
                <a:schemeClr val="bg1"/>
              </a:solidFill>
              <a:latin typeface="Segoe UI Light" panose="020B0502040204020203" pitchFamily="34" charset="0"/>
            </a:endParaRPr>
          </a:p>
          <a:p>
            <a:endParaRPr lang="en-US" altLang="zh-CN" sz="1335" dirty="0">
              <a:solidFill>
                <a:schemeClr val="bg1"/>
              </a:solidFill>
              <a:latin typeface="Segoe UI Light" panose="020B0502040204020203" pitchFamily="34" charset="0"/>
            </a:endParaRPr>
          </a:p>
          <a:p>
            <a:r>
              <a:rPr lang="en-US" altLang="zh-CN" sz="1335" dirty="0">
                <a:solidFill>
                  <a:schemeClr val="bg1"/>
                </a:solidFill>
                <a:latin typeface="Segoe UI Light" panose="020B0502040204020203" pitchFamily="34" charset="0"/>
              </a:rPr>
              <a:t>Add your text here. Add your text here. Add your text here. </a:t>
            </a:r>
            <a:endParaRPr lang="en-US" altLang="zh-CN" sz="1335" dirty="0">
              <a:solidFill>
                <a:schemeClr val="bg1"/>
              </a:solidFill>
              <a:latin typeface="Segoe UI Light" panose="020B0502040204020203" pitchFamily="34" charset="0"/>
            </a:endParaRPr>
          </a:p>
        </p:txBody>
      </p:sp>
      <p:grpSp>
        <p:nvGrpSpPr>
          <p:cNvPr id="2" name="组合 1"/>
          <p:cNvGrpSpPr/>
          <p:nvPr/>
        </p:nvGrpSpPr>
        <p:grpSpPr>
          <a:xfrm>
            <a:off x="0" y="511261"/>
            <a:ext cx="3556831" cy="461665"/>
            <a:chOff x="0" y="511261"/>
            <a:chExt cx="3556831" cy="461665"/>
          </a:xfrm>
        </p:grpSpPr>
        <p:sp>
          <p:nvSpPr>
            <p:cNvPr id="37" name="矩形 36"/>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矩形 34"/>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914965" y="2617694"/>
            <a:ext cx="1004047" cy="1004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文本框 4"/>
          <p:cNvSpPr txBox="1"/>
          <p:nvPr/>
        </p:nvSpPr>
        <p:spPr>
          <a:xfrm>
            <a:off x="1541929" y="3639672"/>
            <a:ext cx="4231342" cy="1107996"/>
          </a:xfrm>
          <a:prstGeom prst="rect">
            <a:avLst/>
          </a:prstGeom>
          <a:noFill/>
        </p:spPr>
        <p:txBody>
          <a:bodyPr wrap="square" rtlCol="0">
            <a:spAutoFit/>
          </a:bodyPr>
          <a:lstStyle/>
          <a:p>
            <a:pPr algn="dist"/>
            <a:r>
              <a:rPr lang="en-US" altLang="zh-CN" sz="6600" b="1" dirty="0" smtClean="0">
                <a:solidFill>
                  <a:schemeClr val="bg1"/>
                </a:solidFill>
                <a:latin typeface="方正兰亭粗黑简体" panose="02000000000000000000" pitchFamily="2" charset="-122"/>
                <a:ea typeface="方正兰亭粗黑简体" panose="02000000000000000000" pitchFamily="2" charset="-122"/>
              </a:rPr>
              <a:t>THANKS</a:t>
            </a:r>
            <a:endParaRPr lang="zh-CN" altLang="en-US" sz="66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1541929" y="4630307"/>
            <a:ext cx="4231342" cy="523220"/>
          </a:xfrm>
          <a:prstGeom prst="rect">
            <a:avLst/>
          </a:prstGeom>
          <a:noFill/>
        </p:spPr>
        <p:txBody>
          <a:bodyPr wrap="square" rtlCol="0">
            <a:spAutoFit/>
          </a:bodyPr>
          <a:lstStyle/>
          <a:p>
            <a:pPr algn="dist"/>
            <a:r>
              <a:rPr lang="en-US" altLang="zh-CN" sz="2800" dirty="0" smtClean="0">
                <a:solidFill>
                  <a:schemeClr val="bg1"/>
                </a:solidFill>
                <a:latin typeface="方正兰亭粗黑简体" panose="02000000000000000000" pitchFamily="2" charset="-122"/>
                <a:ea typeface="方正兰亭粗黑简体" panose="02000000000000000000" pitchFamily="2" charset="-122"/>
              </a:rPr>
              <a:t>BUSINESS REPORT</a:t>
            </a:r>
            <a:endParaRPr lang="zh-CN" altLang="en-US" sz="2800"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任意多边形 6"/>
          <p:cNvSpPr/>
          <p:nvPr/>
        </p:nvSpPr>
        <p:spPr>
          <a:xfrm>
            <a:off x="3962400" y="1739154"/>
            <a:ext cx="4607859" cy="1541929"/>
          </a:xfrm>
          <a:custGeom>
            <a:avLst/>
            <a:gdLst>
              <a:gd name="connsiteX0" fmla="*/ 0 w 4607859"/>
              <a:gd name="connsiteY0" fmla="*/ 0 h 1541929"/>
              <a:gd name="connsiteX1" fmla="*/ 4607859 w 4607859"/>
              <a:gd name="connsiteY1" fmla="*/ 0 h 1541929"/>
              <a:gd name="connsiteX2" fmla="*/ 4607859 w 4607859"/>
              <a:gd name="connsiteY2" fmla="*/ 878541 h 1541929"/>
              <a:gd name="connsiteX3" fmla="*/ 4490626 w 4607859"/>
              <a:gd name="connsiteY3" fmla="*/ 878541 h 1541929"/>
              <a:gd name="connsiteX4" fmla="*/ 4490626 w 4607859"/>
              <a:gd name="connsiteY4" fmla="*/ 117233 h 1541929"/>
              <a:gd name="connsiteX5" fmla="*/ 117233 w 4607859"/>
              <a:gd name="connsiteY5" fmla="*/ 117233 h 1541929"/>
              <a:gd name="connsiteX6" fmla="*/ 117233 w 4607859"/>
              <a:gd name="connsiteY6" fmla="*/ 1541929 h 1541929"/>
              <a:gd name="connsiteX7" fmla="*/ 0 w 4607859"/>
              <a:gd name="connsiteY7" fmla="*/ 1541929 h 1541929"/>
              <a:gd name="connsiteX8" fmla="*/ 0 w 4607859"/>
              <a:gd name="connsiteY8" fmla="*/ 0 h 154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7859" h="1541929">
                <a:moveTo>
                  <a:pt x="0" y="0"/>
                </a:moveTo>
                <a:lnTo>
                  <a:pt x="4607859" y="0"/>
                </a:lnTo>
                <a:lnTo>
                  <a:pt x="4607859" y="878541"/>
                </a:lnTo>
                <a:lnTo>
                  <a:pt x="4490626" y="878541"/>
                </a:lnTo>
                <a:lnTo>
                  <a:pt x="4490626" y="117233"/>
                </a:lnTo>
                <a:lnTo>
                  <a:pt x="117233" y="117233"/>
                </a:lnTo>
                <a:lnTo>
                  <a:pt x="117233" y="1541929"/>
                </a:lnTo>
                <a:lnTo>
                  <a:pt x="0" y="154192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任意多边形 7"/>
          <p:cNvSpPr/>
          <p:nvPr/>
        </p:nvSpPr>
        <p:spPr>
          <a:xfrm>
            <a:off x="6400800" y="3603815"/>
            <a:ext cx="2169459" cy="1416421"/>
          </a:xfrm>
          <a:custGeom>
            <a:avLst/>
            <a:gdLst>
              <a:gd name="connsiteX0" fmla="*/ 2052226 w 2169459"/>
              <a:gd name="connsiteY0" fmla="*/ 0 h 1416421"/>
              <a:gd name="connsiteX1" fmla="*/ 2169459 w 2169459"/>
              <a:gd name="connsiteY1" fmla="*/ 0 h 1416421"/>
              <a:gd name="connsiteX2" fmla="*/ 2169459 w 2169459"/>
              <a:gd name="connsiteY2" fmla="*/ 1416421 h 1416421"/>
              <a:gd name="connsiteX3" fmla="*/ 0 w 2169459"/>
              <a:gd name="connsiteY3" fmla="*/ 1416421 h 1416421"/>
              <a:gd name="connsiteX4" fmla="*/ 0 w 2169459"/>
              <a:gd name="connsiteY4" fmla="*/ 1299188 h 1416421"/>
              <a:gd name="connsiteX5" fmla="*/ 2052226 w 2169459"/>
              <a:gd name="connsiteY5" fmla="*/ 1299188 h 1416421"/>
              <a:gd name="connsiteX6" fmla="*/ 2052226 w 2169459"/>
              <a:gd name="connsiteY6" fmla="*/ 0 h 1416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9459" h="1416421">
                <a:moveTo>
                  <a:pt x="2052226" y="0"/>
                </a:moveTo>
                <a:lnTo>
                  <a:pt x="2169459" y="0"/>
                </a:lnTo>
                <a:lnTo>
                  <a:pt x="2169459" y="1416421"/>
                </a:lnTo>
                <a:lnTo>
                  <a:pt x="0" y="1416421"/>
                </a:lnTo>
                <a:lnTo>
                  <a:pt x="0" y="1299188"/>
                </a:lnTo>
                <a:lnTo>
                  <a:pt x="2052226" y="1299188"/>
                </a:lnTo>
                <a:lnTo>
                  <a:pt x="205222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7377953" y="2845115"/>
            <a:ext cx="2348753"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汇报</a:t>
            </a:r>
            <a:r>
              <a:rPr lang="zh-CN" altLang="en-US" sz="2400" dirty="0" smtClean="0">
                <a:solidFill>
                  <a:schemeClr val="bg1"/>
                </a:solidFill>
                <a:latin typeface="微软雅黑" panose="020B0503020204020204" pitchFamily="34" charset="-122"/>
                <a:ea typeface="微软雅黑" panose="020B0503020204020204" pitchFamily="34" charset="-122"/>
              </a:rPr>
              <a:t>人</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en-US" sz="2400" dirty="0" smtClean="0">
                <a:solidFill>
                  <a:schemeClr val="bg1"/>
                </a:solidFill>
                <a:latin typeface="微软雅黑" panose="020B0503020204020204" pitchFamily="34" charset="-122"/>
                <a:ea typeface="微软雅黑" panose="020B0503020204020204" pitchFamily="34" charset="-122"/>
              </a:rPr>
              <a:t>蓝素材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6"/>
          <p:cNvSpPr>
            <a:spLocks noEditPoints="1"/>
          </p:cNvSpPr>
          <p:nvPr/>
        </p:nvSpPr>
        <p:spPr bwMode="auto">
          <a:xfrm>
            <a:off x="6881255" y="3356478"/>
            <a:ext cx="385221" cy="330951"/>
          </a:xfrm>
          <a:custGeom>
            <a:avLst/>
            <a:gdLst/>
            <a:ahLst/>
            <a:cxnLst>
              <a:cxn ang="0">
                <a:pos x="24" y="215"/>
              </a:cxn>
              <a:cxn ang="0">
                <a:pos x="18" y="205"/>
              </a:cxn>
              <a:cxn ang="0">
                <a:pos x="18" y="201"/>
              </a:cxn>
              <a:cxn ang="0">
                <a:pos x="22" y="193"/>
              </a:cxn>
              <a:cxn ang="0">
                <a:pos x="26" y="189"/>
              </a:cxn>
              <a:cxn ang="0">
                <a:pos x="45" y="160"/>
              </a:cxn>
              <a:cxn ang="0">
                <a:pos x="26" y="146"/>
              </a:cxn>
              <a:cxn ang="0">
                <a:pos x="7" y="120"/>
              </a:cxn>
              <a:cxn ang="0">
                <a:pos x="0" y="91"/>
              </a:cxn>
              <a:cxn ang="0">
                <a:pos x="3" y="73"/>
              </a:cxn>
              <a:cxn ang="0">
                <a:pos x="15" y="47"/>
              </a:cxn>
              <a:cxn ang="0">
                <a:pos x="36" y="27"/>
              </a:cxn>
              <a:cxn ang="0">
                <a:pos x="65"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7" y="180"/>
              </a:cxn>
              <a:cxn ang="0">
                <a:pos x="62" y="207"/>
              </a:cxn>
              <a:cxn ang="0">
                <a:pos x="30" y="215"/>
              </a:cxn>
              <a:cxn ang="0">
                <a:pos x="28" y="204"/>
              </a:cxn>
              <a:cxn ang="0">
                <a:pos x="43" y="201"/>
              </a:cxn>
              <a:cxn ang="0">
                <a:pos x="74" y="189"/>
              </a:cxn>
              <a:cxn ang="0">
                <a:pos x="104" y="169"/>
              </a:cxn>
              <a:cxn ang="0">
                <a:pos x="124" y="170"/>
              </a:cxn>
              <a:cxn ang="0">
                <a:pos x="147" y="169"/>
              </a:cxn>
              <a:cxn ang="0">
                <a:pos x="197" y="153"/>
              </a:cxn>
              <a:cxn ang="0">
                <a:pos x="219" y="135"/>
              </a:cxn>
              <a:cxn ang="0">
                <a:pos x="232"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3" y="108"/>
              </a:cxn>
              <a:cxn ang="0">
                <a:pos x="28" y="133"/>
              </a:cxn>
              <a:cxn ang="0">
                <a:pos x="53" y="153"/>
              </a:cxn>
              <a:cxn ang="0">
                <a:pos x="55" y="160"/>
              </a:cxn>
              <a:cxn ang="0">
                <a:pos x="39" y="191"/>
              </a:cxn>
              <a:cxn ang="0">
                <a:pos x="30" y="200"/>
              </a:cxn>
              <a:cxn ang="0">
                <a:pos x="28" y="204"/>
              </a:cxn>
            </a:cxnLst>
            <a:rect l="0" t="0" r="r" b="b"/>
            <a:pathLst>
              <a:path w="248" h="215">
                <a:moveTo>
                  <a:pt x="28" y="215"/>
                </a:moveTo>
                <a:lnTo>
                  <a:pt x="28" y="215"/>
                </a:lnTo>
                <a:lnTo>
                  <a:pt x="24" y="215"/>
                </a:lnTo>
                <a:lnTo>
                  <a:pt x="22" y="212"/>
                </a:lnTo>
                <a:lnTo>
                  <a:pt x="19" y="210"/>
                </a:lnTo>
                <a:lnTo>
                  <a:pt x="18" y="205"/>
                </a:lnTo>
                <a:lnTo>
                  <a:pt x="18" y="205"/>
                </a:lnTo>
                <a:lnTo>
                  <a:pt x="18" y="205"/>
                </a:lnTo>
                <a:lnTo>
                  <a:pt x="18" y="201"/>
                </a:lnTo>
                <a:lnTo>
                  <a:pt x="19" y="199"/>
                </a:lnTo>
                <a:lnTo>
                  <a:pt x="22" y="195"/>
                </a:lnTo>
                <a:lnTo>
                  <a:pt x="22" y="193"/>
                </a:lnTo>
                <a:lnTo>
                  <a:pt x="22" y="193"/>
                </a:lnTo>
                <a:lnTo>
                  <a:pt x="26" y="189"/>
                </a:lnTo>
                <a:lnTo>
                  <a:pt x="26" y="189"/>
                </a:lnTo>
                <a:lnTo>
                  <a:pt x="35" y="177"/>
                </a:lnTo>
                <a:lnTo>
                  <a:pt x="40"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5" y="64"/>
                </a:lnTo>
                <a:lnTo>
                  <a:pt x="9" y="56"/>
                </a:lnTo>
                <a:lnTo>
                  <a:pt x="15" y="47"/>
                </a:lnTo>
                <a:lnTo>
                  <a:pt x="22" y="41"/>
                </a:lnTo>
                <a:lnTo>
                  <a:pt x="28" y="34"/>
                </a:lnTo>
                <a:lnTo>
                  <a:pt x="36" y="27"/>
                </a:lnTo>
                <a:lnTo>
                  <a:pt x="46" y="22"/>
                </a:lnTo>
                <a:lnTo>
                  <a:pt x="55" y="16"/>
                </a:lnTo>
                <a:lnTo>
                  <a:pt x="65" y="11"/>
                </a:lnTo>
                <a:lnTo>
                  <a:pt x="76" y="8"/>
                </a:lnTo>
                <a:lnTo>
                  <a:pt x="88" y="4"/>
                </a:lnTo>
                <a:lnTo>
                  <a:pt x="100" y="3"/>
                </a:lnTo>
                <a:lnTo>
                  <a:pt x="112" y="2"/>
                </a:lnTo>
                <a:lnTo>
                  <a:pt x="124" y="0"/>
                </a:lnTo>
                <a:lnTo>
                  <a:pt x="124" y="0"/>
                </a:lnTo>
                <a:lnTo>
                  <a:pt x="138" y="2"/>
                </a:lnTo>
                <a:lnTo>
                  <a:pt x="150" y="3"/>
                </a:lnTo>
                <a:lnTo>
                  <a:pt x="162" y="4"/>
                </a:lnTo>
                <a:lnTo>
                  <a:pt x="173" y="8"/>
                </a:lnTo>
                <a:lnTo>
                  <a:pt x="184" y="11"/>
                </a:lnTo>
                <a:lnTo>
                  <a:pt x="194" y="16"/>
                </a:lnTo>
                <a:lnTo>
                  <a:pt x="204" y="22"/>
                </a:lnTo>
                <a:lnTo>
                  <a:pt x="212" y="27"/>
                </a:lnTo>
                <a:lnTo>
                  <a:pt x="220" y="34"/>
                </a:lnTo>
                <a:lnTo>
                  <a:pt x="227" y="41"/>
                </a:lnTo>
                <a:lnTo>
                  <a:pt x="234" y="47"/>
                </a:lnTo>
                <a:lnTo>
                  <a:pt x="239" y="56"/>
                </a:lnTo>
                <a:lnTo>
                  <a:pt x="243" y="64"/>
                </a:lnTo>
                <a:lnTo>
                  <a:pt x="246" y="73"/>
                </a:lnTo>
                <a:lnTo>
                  <a:pt x="248" y="81"/>
                </a:lnTo>
                <a:lnTo>
                  <a:pt x="248" y="91"/>
                </a:lnTo>
                <a:lnTo>
                  <a:pt x="248" y="91"/>
                </a:lnTo>
                <a:lnTo>
                  <a:pt x="248" y="100"/>
                </a:lnTo>
                <a:lnTo>
                  <a:pt x="246" y="110"/>
                </a:lnTo>
                <a:lnTo>
                  <a:pt x="243" y="118"/>
                </a:lnTo>
                <a:lnTo>
                  <a:pt x="239" y="126"/>
                </a:lnTo>
                <a:lnTo>
                  <a:pt x="234" y="134"/>
                </a:lnTo>
                <a:lnTo>
                  <a:pt x="227" y="142"/>
                </a:lnTo>
                <a:lnTo>
                  <a:pt x="220" y="149"/>
                </a:lnTo>
                <a:lnTo>
                  <a:pt x="212" y="154"/>
                </a:lnTo>
                <a:lnTo>
                  <a:pt x="204" y="161"/>
                </a:lnTo>
                <a:lnTo>
                  <a:pt x="194"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9" y="164"/>
                </a:lnTo>
                <a:lnTo>
                  <a:pt x="188" y="157"/>
                </a:lnTo>
                <a:lnTo>
                  <a:pt x="197" y="153"/>
                </a:lnTo>
                <a:lnTo>
                  <a:pt x="205" y="147"/>
                </a:lnTo>
                <a:lnTo>
                  <a:pt x="212" y="142"/>
                </a:lnTo>
                <a:lnTo>
                  <a:pt x="219" y="135"/>
                </a:lnTo>
                <a:lnTo>
                  <a:pt x="224" y="129"/>
                </a:lnTo>
                <a:lnTo>
                  <a:pt x="229" y="122"/>
                </a:lnTo>
                <a:lnTo>
                  <a:pt x="232" y="115"/>
                </a:lnTo>
                <a:lnTo>
                  <a:pt x="236" y="107"/>
                </a:lnTo>
                <a:lnTo>
                  <a:pt x="238" y="99"/>
                </a:lnTo>
                <a:lnTo>
                  <a:pt x="238" y="91"/>
                </a:lnTo>
                <a:lnTo>
                  <a:pt x="238" y="91"/>
                </a:lnTo>
                <a:lnTo>
                  <a:pt x="238" y="83"/>
                </a:lnTo>
                <a:lnTo>
                  <a:pt x="236" y="74"/>
                </a:lnTo>
                <a:lnTo>
                  <a:pt x="232" y="68"/>
                </a:lnTo>
                <a:lnTo>
                  <a:pt x="229" y="60"/>
                </a:lnTo>
                <a:lnTo>
                  <a:pt x="224" y="53"/>
                </a:lnTo>
                <a:lnTo>
                  <a:pt x="219" y="46"/>
                </a:lnTo>
                <a:lnTo>
                  <a:pt x="212" y="41"/>
                </a:lnTo>
                <a:lnTo>
                  <a:pt x="205" y="35"/>
                </a:lnTo>
                <a:lnTo>
                  <a:pt x="197" y="30"/>
                </a:lnTo>
                <a:lnTo>
                  <a:pt x="188" y="25"/>
                </a:lnTo>
                <a:lnTo>
                  <a:pt x="169" y="18"/>
                </a:lnTo>
                <a:lnTo>
                  <a:pt x="147" y="14"/>
                </a:lnTo>
                <a:lnTo>
                  <a:pt x="136" y="12"/>
                </a:lnTo>
                <a:lnTo>
                  <a:pt x="124" y="11"/>
                </a:lnTo>
                <a:lnTo>
                  <a:pt x="124" y="11"/>
                </a:lnTo>
                <a:lnTo>
                  <a:pt x="113" y="12"/>
                </a:lnTo>
                <a:lnTo>
                  <a:pt x="101" y="14"/>
                </a:lnTo>
                <a:lnTo>
                  <a:pt x="81" y="18"/>
                </a:lnTo>
                <a:lnTo>
                  <a:pt x="61" y="25"/>
                </a:lnTo>
                <a:lnTo>
                  <a:pt x="53" y="30"/>
                </a:lnTo>
                <a:lnTo>
                  <a:pt x="45" y="35"/>
                </a:lnTo>
                <a:lnTo>
                  <a:pt x="36" y="41"/>
                </a:lnTo>
                <a:lnTo>
                  <a:pt x="31" y="46"/>
                </a:lnTo>
                <a:lnTo>
                  <a:pt x="24" y="53"/>
                </a:lnTo>
                <a:lnTo>
                  <a:pt x="20" y="60"/>
                </a:lnTo>
                <a:lnTo>
                  <a:pt x="16" y="68"/>
                </a:lnTo>
                <a:lnTo>
                  <a:pt x="13" y="74"/>
                </a:lnTo>
                <a:lnTo>
                  <a:pt x="12" y="83"/>
                </a:lnTo>
                <a:lnTo>
                  <a:pt x="11" y="91"/>
                </a:lnTo>
                <a:lnTo>
                  <a:pt x="11" y="91"/>
                </a:lnTo>
                <a:lnTo>
                  <a:pt x="12" y="100"/>
                </a:lnTo>
                <a:lnTo>
                  <a:pt x="13" y="108"/>
                </a:lnTo>
                <a:lnTo>
                  <a:pt x="18" y="118"/>
                </a:lnTo>
                <a:lnTo>
                  <a:pt x="22" y="126"/>
                </a:lnTo>
                <a:lnTo>
                  <a:pt x="28" y="133"/>
                </a:lnTo>
                <a:lnTo>
                  <a:pt x="35" y="141"/>
                </a:lnTo>
                <a:lnTo>
                  <a:pt x="43" y="146"/>
                </a:lnTo>
                <a:lnTo>
                  <a:pt x="53" y="153"/>
                </a:lnTo>
                <a:lnTo>
                  <a:pt x="57" y="154"/>
                </a:lnTo>
                <a:lnTo>
                  <a:pt x="55" y="160"/>
                </a:lnTo>
                <a:lnTo>
                  <a:pt x="55" y="160"/>
                </a:lnTo>
                <a:lnTo>
                  <a:pt x="51" y="172"/>
                </a:lnTo>
                <a:lnTo>
                  <a:pt x="46" y="183"/>
                </a:lnTo>
                <a:lnTo>
                  <a:pt x="39" y="191"/>
                </a:lnTo>
                <a:lnTo>
                  <a:pt x="34" y="197"/>
                </a:lnTo>
                <a:lnTo>
                  <a:pt x="34" y="197"/>
                </a:lnTo>
                <a:lnTo>
                  <a:pt x="30" y="200"/>
                </a:lnTo>
                <a:lnTo>
                  <a:pt x="30" y="201"/>
                </a:lnTo>
                <a:lnTo>
                  <a:pt x="30" y="201"/>
                </a:lnTo>
                <a:lnTo>
                  <a:pt x="28" y="204"/>
                </a:lnTo>
                <a:lnTo>
                  <a:pt x="28" y="2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 name="Freeform 7"/>
          <p:cNvSpPr>
            <a:spLocks noEditPoints="1"/>
          </p:cNvSpPr>
          <p:nvPr/>
        </p:nvSpPr>
        <p:spPr bwMode="auto">
          <a:xfrm>
            <a:off x="5255808" y="3356478"/>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6" y="47"/>
              </a:cxn>
              <a:cxn ang="0">
                <a:pos x="36" y="27"/>
              </a:cxn>
              <a:cxn ang="0">
                <a:pos x="66" y="11"/>
              </a:cxn>
              <a:cxn ang="0">
                <a:pos x="100" y="3"/>
              </a:cxn>
              <a:cxn ang="0">
                <a:pos x="126" y="0"/>
              </a:cxn>
              <a:cxn ang="0">
                <a:pos x="162" y="4"/>
              </a:cxn>
              <a:cxn ang="0">
                <a:pos x="194" y="16"/>
              </a:cxn>
              <a:cxn ang="0">
                <a:pos x="221" y="34"/>
              </a:cxn>
              <a:cxn ang="0">
                <a:pos x="239" y="56"/>
              </a:cxn>
              <a:cxn ang="0">
                <a:pos x="248" y="81"/>
              </a:cxn>
              <a:cxn ang="0">
                <a:pos x="248" y="100"/>
              </a:cxn>
              <a:cxn ang="0">
                <a:pos x="239" y="126"/>
              </a:cxn>
              <a:cxn ang="0">
                <a:pos x="221" y="149"/>
              </a:cxn>
              <a:cxn ang="0">
                <a:pos x="194" y="166"/>
              </a:cxn>
              <a:cxn ang="0">
                <a:pos x="162" y="177"/>
              </a:cxn>
              <a:cxn ang="0">
                <a:pos x="126" y="181"/>
              </a:cxn>
              <a:cxn ang="0">
                <a:pos x="108" y="180"/>
              </a:cxn>
              <a:cxn ang="0">
                <a:pos x="63" y="207"/>
              </a:cxn>
              <a:cxn ang="0">
                <a:pos x="30" y="215"/>
              </a:cxn>
              <a:cxn ang="0">
                <a:pos x="28" y="204"/>
              </a:cxn>
              <a:cxn ang="0">
                <a:pos x="43" y="201"/>
              </a:cxn>
              <a:cxn ang="0">
                <a:pos x="74" y="189"/>
              </a:cxn>
              <a:cxn ang="0">
                <a:pos x="104" y="169"/>
              </a:cxn>
              <a:cxn ang="0">
                <a:pos x="126" y="170"/>
              </a:cxn>
              <a:cxn ang="0">
                <a:pos x="147" y="169"/>
              </a:cxn>
              <a:cxn ang="0">
                <a:pos x="197" y="153"/>
              </a:cxn>
              <a:cxn ang="0">
                <a:pos x="219" y="135"/>
              </a:cxn>
              <a:cxn ang="0">
                <a:pos x="234" y="115"/>
              </a:cxn>
              <a:cxn ang="0">
                <a:pos x="239" y="91"/>
              </a:cxn>
              <a:cxn ang="0">
                <a:pos x="236" y="74"/>
              </a:cxn>
              <a:cxn ang="0">
                <a:pos x="224" y="53"/>
              </a:cxn>
              <a:cxn ang="0">
                <a:pos x="205" y="35"/>
              </a:cxn>
              <a:cxn ang="0">
                <a:pos x="169" y="18"/>
              </a:cxn>
              <a:cxn ang="0">
                <a:pos x="126" y="11"/>
              </a:cxn>
              <a:cxn ang="0">
                <a:pos x="103" y="14"/>
              </a:cxn>
              <a:cxn ang="0">
                <a:pos x="53" y="30"/>
              </a:cxn>
              <a:cxn ang="0">
                <a:pos x="31" y="46"/>
              </a:cxn>
              <a:cxn ang="0">
                <a:pos x="16" y="68"/>
              </a:cxn>
              <a:cxn ang="0">
                <a:pos x="11" y="91"/>
              </a:cxn>
              <a:cxn ang="0">
                <a:pos x="15" y="108"/>
              </a:cxn>
              <a:cxn ang="0">
                <a:pos x="28" y="133"/>
              </a:cxn>
              <a:cxn ang="0">
                <a:pos x="54" y="153"/>
              </a:cxn>
              <a:cxn ang="0">
                <a:pos x="57" y="160"/>
              </a:cxn>
              <a:cxn ang="0">
                <a:pos x="41" y="191"/>
              </a:cxn>
              <a:cxn ang="0">
                <a:pos x="31" y="200"/>
              </a:cxn>
              <a:cxn ang="0">
                <a:pos x="28" y="204"/>
              </a:cxn>
            </a:cxnLst>
            <a:rect l="0" t="0" r="r" b="b"/>
            <a:pathLst>
              <a:path w="250" h="215">
                <a:moveTo>
                  <a:pt x="30" y="215"/>
                </a:moveTo>
                <a:lnTo>
                  <a:pt x="30"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6" y="177"/>
                </a:lnTo>
                <a:lnTo>
                  <a:pt x="41" y="170"/>
                </a:lnTo>
                <a:lnTo>
                  <a:pt x="45" y="160"/>
                </a:lnTo>
                <a:lnTo>
                  <a:pt x="45" y="160"/>
                </a:lnTo>
                <a:lnTo>
                  <a:pt x="35" y="153"/>
                </a:lnTo>
                <a:lnTo>
                  <a:pt x="26" y="146"/>
                </a:lnTo>
                <a:lnTo>
                  <a:pt x="19" y="138"/>
                </a:lnTo>
                <a:lnTo>
                  <a:pt x="12" y="129"/>
                </a:lnTo>
                <a:lnTo>
                  <a:pt x="7" y="120"/>
                </a:lnTo>
                <a:lnTo>
                  <a:pt x="4" y="111"/>
                </a:lnTo>
                <a:lnTo>
                  <a:pt x="1" y="101"/>
                </a:lnTo>
                <a:lnTo>
                  <a:pt x="0" y="91"/>
                </a:lnTo>
                <a:lnTo>
                  <a:pt x="0" y="91"/>
                </a:lnTo>
                <a:lnTo>
                  <a:pt x="1" y="81"/>
                </a:lnTo>
                <a:lnTo>
                  <a:pt x="3" y="73"/>
                </a:lnTo>
                <a:lnTo>
                  <a:pt x="7" y="64"/>
                </a:lnTo>
                <a:lnTo>
                  <a:pt x="11" y="56"/>
                </a:lnTo>
                <a:lnTo>
                  <a:pt x="16" y="47"/>
                </a:lnTo>
                <a:lnTo>
                  <a:pt x="22" y="41"/>
                </a:lnTo>
                <a:lnTo>
                  <a:pt x="30" y="34"/>
                </a:lnTo>
                <a:lnTo>
                  <a:pt x="36" y="27"/>
                </a:lnTo>
                <a:lnTo>
                  <a:pt x="46" y="22"/>
                </a:lnTo>
                <a:lnTo>
                  <a:pt x="55" y="16"/>
                </a:lnTo>
                <a:lnTo>
                  <a:pt x="66" y="11"/>
                </a:lnTo>
                <a:lnTo>
                  <a:pt x="77" y="8"/>
                </a:lnTo>
                <a:lnTo>
                  <a:pt x="88" y="4"/>
                </a:lnTo>
                <a:lnTo>
                  <a:pt x="100" y="3"/>
                </a:lnTo>
                <a:lnTo>
                  <a:pt x="112" y="2"/>
                </a:lnTo>
                <a:lnTo>
                  <a:pt x="126" y="0"/>
                </a:lnTo>
                <a:lnTo>
                  <a:pt x="126" y="0"/>
                </a:lnTo>
                <a:lnTo>
                  <a:pt x="138" y="2"/>
                </a:lnTo>
                <a:lnTo>
                  <a:pt x="150" y="3"/>
                </a:lnTo>
                <a:lnTo>
                  <a:pt x="162" y="4"/>
                </a:lnTo>
                <a:lnTo>
                  <a:pt x="173" y="8"/>
                </a:lnTo>
                <a:lnTo>
                  <a:pt x="184" y="11"/>
                </a:lnTo>
                <a:lnTo>
                  <a:pt x="194" y="16"/>
                </a:lnTo>
                <a:lnTo>
                  <a:pt x="204" y="22"/>
                </a:lnTo>
                <a:lnTo>
                  <a:pt x="213" y="27"/>
                </a:lnTo>
                <a:lnTo>
                  <a:pt x="221" y="34"/>
                </a:lnTo>
                <a:lnTo>
                  <a:pt x="228" y="41"/>
                </a:lnTo>
                <a:lnTo>
                  <a:pt x="234" y="47"/>
                </a:lnTo>
                <a:lnTo>
                  <a:pt x="239" y="56"/>
                </a:lnTo>
                <a:lnTo>
                  <a:pt x="243" y="64"/>
                </a:lnTo>
                <a:lnTo>
                  <a:pt x="247" y="73"/>
                </a:lnTo>
                <a:lnTo>
                  <a:pt x="248" y="81"/>
                </a:lnTo>
                <a:lnTo>
                  <a:pt x="250" y="91"/>
                </a:lnTo>
                <a:lnTo>
                  <a:pt x="250" y="91"/>
                </a:lnTo>
                <a:lnTo>
                  <a:pt x="248" y="100"/>
                </a:lnTo>
                <a:lnTo>
                  <a:pt x="247" y="110"/>
                </a:lnTo>
                <a:lnTo>
                  <a:pt x="243" y="118"/>
                </a:lnTo>
                <a:lnTo>
                  <a:pt x="239" y="126"/>
                </a:lnTo>
                <a:lnTo>
                  <a:pt x="234" y="134"/>
                </a:lnTo>
                <a:lnTo>
                  <a:pt x="228" y="142"/>
                </a:lnTo>
                <a:lnTo>
                  <a:pt x="221" y="149"/>
                </a:lnTo>
                <a:lnTo>
                  <a:pt x="213" y="154"/>
                </a:lnTo>
                <a:lnTo>
                  <a:pt x="204" y="161"/>
                </a:lnTo>
                <a:lnTo>
                  <a:pt x="194" y="166"/>
                </a:lnTo>
                <a:lnTo>
                  <a:pt x="184" y="170"/>
                </a:lnTo>
                <a:lnTo>
                  <a:pt x="173" y="174"/>
                </a:lnTo>
                <a:lnTo>
                  <a:pt x="162" y="177"/>
                </a:lnTo>
                <a:lnTo>
                  <a:pt x="150" y="180"/>
                </a:lnTo>
                <a:lnTo>
                  <a:pt x="138" y="181"/>
                </a:lnTo>
                <a:lnTo>
                  <a:pt x="126" y="181"/>
                </a:lnTo>
                <a:lnTo>
                  <a:pt x="126" y="181"/>
                </a:lnTo>
                <a:lnTo>
                  <a:pt x="108" y="180"/>
                </a:lnTo>
                <a:lnTo>
                  <a:pt x="108" y="180"/>
                </a:lnTo>
                <a:lnTo>
                  <a:pt x="93" y="191"/>
                </a:lnTo>
                <a:lnTo>
                  <a:pt x="78" y="200"/>
                </a:lnTo>
                <a:lnTo>
                  <a:pt x="63" y="207"/>
                </a:lnTo>
                <a:lnTo>
                  <a:pt x="46" y="212"/>
                </a:lnTo>
                <a:lnTo>
                  <a:pt x="46" y="212"/>
                </a:lnTo>
                <a:lnTo>
                  <a:pt x="30" y="215"/>
                </a:lnTo>
                <a:lnTo>
                  <a:pt x="30" y="215"/>
                </a:lnTo>
                <a:close/>
                <a:moveTo>
                  <a:pt x="28" y="204"/>
                </a:moveTo>
                <a:lnTo>
                  <a:pt x="28" y="204"/>
                </a:lnTo>
                <a:lnTo>
                  <a:pt x="30" y="204"/>
                </a:lnTo>
                <a:lnTo>
                  <a:pt x="30" y="204"/>
                </a:lnTo>
                <a:lnTo>
                  <a:pt x="43" y="201"/>
                </a:lnTo>
                <a:lnTo>
                  <a:pt x="43" y="201"/>
                </a:lnTo>
                <a:lnTo>
                  <a:pt x="59" y="196"/>
                </a:lnTo>
                <a:lnTo>
                  <a:pt x="74" y="189"/>
                </a:lnTo>
                <a:lnTo>
                  <a:pt x="89" y="181"/>
                </a:lnTo>
                <a:lnTo>
                  <a:pt x="103" y="170"/>
                </a:lnTo>
                <a:lnTo>
                  <a:pt x="104" y="169"/>
                </a:lnTo>
                <a:lnTo>
                  <a:pt x="107" y="169"/>
                </a:lnTo>
                <a:lnTo>
                  <a:pt x="107" y="169"/>
                </a:lnTo>
                <a:lnTo>
                  <a:pt x="126" y="170"/>
                </a:lnTo>
                <a:lnTo>
                  <a:pt x="126" y="170"/>
                </a:lnTo>
                <a:lnTo>
                  <a:pt x="136"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9" y="91"/>
                </a:lnTo>
                <a:lnTo>
                  <a:pt x="239"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6" y="12"/>
                </a:lnTo>
                <a:lnTo>
                  <a:pt x="126" y="11"/>
                </a:lnTo>
                <a:lnTo>
                  <a:pt x="126" y="11"/>
                </a:lnTo>
                <a:lnTo>
                  <a:pt x="113" y="12"/>
                </a:lnTo>
                <a:lnTo>
                  <a:pt x="103" y="14"/>
                </a:lnTo>
                <a:lnTo>
                  <a:pt x="81" y="18"/>
                </a:lnTo>
                <a:lnTo>
                  <a:pt x="62" y="25"/>
                </a:lnTo>
                <a:lnTo>
                  <a:pt x="53" y="30"/>
                </a:lnTo>
                <a:lnTo>
                  <a:pt x="45" y="35"/>
                </a:lnTo>
                <a:lnTo>
                  <a:pt x="38" y="41"/>
                </a:lnTo>
                <a:lnTo>
                  <a:pt x="31" y="46"/>
                </a:lnTo>
                <a:lnTo>
                  <a:pt x="26" y="53"/>
                </a:lnTo>
                <a:lnTo>
                  <a:pt x="20" y="60"/>
                </a:lnTo>
                <a:lnTo>
                  <a:pt x="16" y="68"/>
                </a:lnTo>
                <a:lnTo>
                  <a:pt x="14" y="74"/>
                </a:lnTo>
                <a:lnTo>
                  <a:pt x="12" y="83"/>
                </a:lnTo>
                <a:lnTo>
                  <a:pt x="11" y="91"/>
                </a:lnTo>
                <a:lnTo>
                  <a:pt x="11" y="91"/>
                </a:lnTo>
                <a:lnTo>
                  <a:pt x="12" y="100"/>
                </a:lnTo>
                <a:lnTo>
                  <a:pt x="15" y="108"/>
                </a:lnTo>
                <a:lnTo>
                  <a:pt x="18" y="118"/>
                </a:lnTo>
                <a:lnTo>
                  <a:pt x="23" y="126"/>
                </a:lnTo>
                <a:lnTo>
                  <a:pt x="28" y="133"/>
                </a:lnTo>
                <a:lnTo>
                  <a:pt x="35" y="141"/>
                </a:lnTo>
                <a:lnTo>
                  <a:pt x="45" y="146"/>
                </a:lnTo>
                <a:lnTo>
                  <a:pt x="54" y="153"/>
                </a:lnTo>
                <a:lnTo>
                  <a:pt x="57" y="154"/>
                </a:lnTo>
                <a:lnTo>
                  <a:pt x="57" y="160"/>
                </a:lnTo>
                <a:lnTo>
                  <a:pt x="57" y="160"/>
                </a:lnTo>
                <a:lnTo>
                  <a:pt x="51" y="172"/>
                </a:lnTo>
                <a:lnTo>
                  <a:pt x="46" y="183"/>
                </a:lnTo>
                <a:lnTo>
                  <a:pt x="41" y="191"/>
                </a:lnTo>
                <a:lnTo>
                  <a:pt x="34" y="197"/>
                </a:lnTo>
                <a:lnTo>
                  <a:pt x="34" y="197"/>
                </a:lnTo>
                <a:lnTo>
                  <a:pt x="31" y="200"/>
                </a:lnTo>
                <a:lnTo>
                  <a:pt x="30" y="201"/>
                </a:lnTo>
                <a:lnTo>
                  <a:pt x="30" y="201"/>
                </a:lnTo>
                <a:lnTo>
                  <a:pt x="28" y="204"/>
                </a:lnTo>
                <a:lnTo>
                  <a:pt x="28" y="2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 name="Freeform 8"/>
          <p:cNvSpPr>
            <a:spLocks noEditPoints="1"/>
          </p:cNvSpPr>
          <p:nvPr/>
        </p:nvSpPr>
        <p:spPr bwMode="auto">
          <a:xfrm>
            <a:off x="6063836" y="3356478"/>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5" y="47"/>
              </a:cxn>
              <a:cxn ang="0">
                <a:pos x="37" y="27"/>
              </a:cxn>
              <a:cxn ang="0">
                <a:pos x="66" y="11"/>
              </a:cxn>
              <a:cxn ang="0">
                <a:pos x="100" y="3"/>
              </a:cxn>
              <a:cxn ang="0">
                <a:pos x="124" y="0"/>
              </a:cxn>
              <a:cxn ang="0">
                <a:pos x="162" y="4"/>
              </a:cxn>
              <a:cxn ang="0">
                <a:pos x="195" y="16"/>
              </a:cxn>
              <a:cxn ang="0">
                <a:pos x="220" y="34"/>
              </a:cxn>
              <a:cxn ang="0">
                <a:pos x="239" y="56"/>
              </a:cxn>
              <a:cxn ang="0">
                <a:pos x="249" y="81"/>
              </a:cxn>
              <a:cxn ang="0">
                <a:pos x="249" y="100"/>
              </a:cxn>
              <a:cxn ang="0">
                <a:pos x="239" y="126"/>
              </a:cxn>
              <a:cxn ang="0">
                <a:pos x="220" y="149"/>
              </a:cxn>
              <a:cxn ang="0">
                <a:pos x="195" y="166"/>
              </a:cxn>
              <a:cxn ang="0">
                <a:pos x="162" y="177"/>
              </a:cxn>
              <a:cxn ang="0">
                <a:pos x="124" y="181"/>
              </a:cxn>
              <a:cxn ang="0">
                <a:pos x="107" y="180"/>
              </a:cxn>
              <a:cxn ang="0">
                <a:pos x="62" y="207"/>
              </a:cxn>
              <a:cxn ang="0">
                <a:pos x="30" y="215"/>
              </a:cxn>
              <a:cxn ang="0">
                <a:pos x="29" y="204"/>
              </a:cxn>
              <a:cxn ang="0">
                <a:pos x="43" y="201"/>
              </a:cxn>
              <a:cxn ang="0">
                <a:pos x="74" y="189"/>
              </a:cxn>
              <a:cxn ang="0">
                <a:pos x="104" y="169"/>
              </a:cxn>
              <a:cxn ang="0">
                <a:pos x="124" y="170"/>
              </a:cxn>
              <a:cxn ang="0">
                <a:pos x="147" y="169"/>
              </a:cxn>
              <a:cxn ang="0">
                <a:pos x="197" y="153"/>
              </a:cxn>
              <a:cxn ang="0">
                <a:pos x="219" y="135"/>
              </a:cxn>
              <a:cxn ang="0">
                <a:pos x="234"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4" y="108"/>
              </a:cxn>
              <a:cxn ang="0">
                <a:pos x="29" y="133"/>
              </a:cxn>
              <a:cxn ang="0">
                <a:pos x="54" y="153"/>
              </a:cxn>
              <a:cxn ang="0">
                <a:pos x="56" y="160"/>
              </a:cxn>
              <a:cxn ang="0">
                <a:pos x="39" y="191"/>
              </a:cxn>
              <a:cxn ang="0">
                <a:pos x="31" y="200"/>
              </a:cxn>
              <a:cxn ang="0">
                <a:pos x="29" y="204"/>
              </a:cxn>
            </a:cxnLst>
            <a:rect l="0" t="0" r="r" b="b"/>
            <a:pathLst>
              <a:path w="249" h="215">
                <a:moveTo>
                  <a:pt x="29" y="215"/>
                </a:moveTo>
                <a:lnTo>
                  <a:pt x="29"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5" y="177"/>
                </a:lnTo>
                <a:lnTo>
                  <a:pt x="41"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6" y="64"/>
                </a:lnTo>
                <a:lnTo>
                  <a:pt x="11" y="56"/>
                </a:lnTo>
                <a:lnTo>
                  <a:pt x="15" y="47"/>
                </a:lnTo>
                <a:lnTo>
                  <a:pt x="22" y="41"/>
                </a:lnTo>
                <a:lnTo>
                  <a:pt x="29" y="34"/>
                </a:lnTo>
                <a:lnTo>
                  <a:pt x="37" y="27"/>
                </a:lnTo>
                <a:lnTo>
                  <a:pt x="46" y="22"/>
                </a:lnTo>
                <a:lnTo>
                  <a:pt x="56" y="16"/>
                </a:lnTo>
                <a:lnTo>
                  <a:pt x="66" y="11"/>
                </a:lnTo>
                <a:lnTo>
                  <a:pt x="77" y="8"/>
                </a:lnTo>
                <a:lnTo>
                  <a:pt x="88" y="4"/>
                </a:lnTo>
                <a:lnTo>
                  <a:pt x="100" y="3"/>
                </a:lnTo>
                <a:lnTo>
                  <a:pt x="112" y="2"/>
                </a:lnTo>
                <a:lnTo>
                  <a:pt x="124" y="0"/>
                </a:lnTo>
                <a:lnTo>
                  <a:pt x="124" y="0"/>
                </a:lnTo>
                <a:lnTo>
                  <a:pt x="138" y="2"/>
                </a:lnTo>
                <a:lnTo>
                  <a:pt x="150" y="3"/>
                </a:lnTo>
                <a:lnTo>
                  <a:pt x="162" y="4"/>
                </a:lnTo>
                <a:lnTo>
                  <a:pt x="173" y="8"/>
                </a:lnTo>
                <a:lnTo>
                  <a:pt x="184" y="11"/>
                </a:lnTo>
                <a:lnTo>
                  <a:pt x="195" y="16"/>
                </a:lnTo>
                <a:lnTo>
                  <a:pt x="204" y="22"/>
                </a:lnTo>
                <a:lnTo>
                  <a:pt x="212" y="27"/>
                </a:lnTo>
                <a:lnTo>
                  <a:pt x="220" y="34"/>
                </a:lnTo>
                <a:lnTo>
                  <a:pt x="228" y="41"/>
                </a:lnTo>
                <a:lnTo>
                  <a:pt x="234" y="47"/>
                </a:lnTo>
                <a:lnTo>
                  <a:pt x="239" y="56"/>
                </a:lnTo>
                <a:lnTo>
                  <a:pt x="243" y="64"/>
                </a:lnTo>
                <a:lnTo>
                  <a:pt x="247" y="73"/>
                </a:lnTo>
                <a:lnTo>
                  <a:pt x="249" y="81"/>
                </a:lnTo>
                <a:lnTo>
                  <a:pt x="249" y="91"/>
                </a:lnTo>
                <a:lnTo>
                  <a:pt x="249" y="91"/>
                </a:lnTo>
                <a:lnTo>
                  <a:pt x="249" y="100"/>
                </a:lnTo>
                <a:lnTo>
                  <a:pt x="247" y="110"/>
                </a:lnTo>
                <a:lnTo>
                  <a:pt x="243" y="118"/>
                </a:lnTo>
                <a:lnTo>
                  <a:pt x="239" y="126"/>
                </a:lnTo>
                <a:lnTo>
                  <a:pt x="234" y="134"/>
                </a:lnTo>
                <a:lnTo>
                  <a:pt x="228" y="142"/>
                </a:lnTo>
                <a:lnTo>
                  <a:pt x="220" y="149"/>
                </a:lnTo>
                <a:lnTo>
                  <a:pt x="212" y="154"/>
                </a:lnTo>
                <a:lnTo>
                  <a:pt x="204" y="161"/>
                </a:lnTo>
                <a:lnTo>
                  <a:pt x="195"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9" y="215"/>
                </a:lnTo>
                <a:close/>
                <a:moveTo>
                  <a:pt x="29" y="204"/>
                </a:moveTo>
                <a:lnTo>
                  <a:pt x="29" y="204"/>
                </a:lnTo>
                <a:lnTo>
                  <a:pt x="29" y="204"/>
                </a:lnTo>
                <a:lnTo>
                  <a:pt x="29" y="204"/>
                </a:lnTo>
                <a:lnTo>
                  <a:pt x="43" y="201"/>
                </a:lnTo>
                <a:lnTo>
                  <a:pt x="43" y="201"/>
                </a:lnTo>
                <a:lnTo>
                  <a:pt x="60" y="196"/>
                </a:lnTo>
                <a:lnTo>
                  <a:pt x="74" y="189"/>
                </a:lnTo>
                <a:lnTo>
                  <a:pt x="89" y="181"/>
                </a:lnTo>
                <a:lnTo>
                  <a:pt x="101" y="170"/>
                </a:lnTo>
                <a:lnTo>
                  <a:pt x="104" y="169"/>
                </a:lnTo>
                <a:lnTo>
                  <a:pt x="107" y="169"/>
                </a:lnTo>
                <a:lnTo>
                  <a:pt x="107" y="169"/>
                </a:lnTo>
                <a:lnTo>
                  <a:pt x="124" y="170"/>
                </a:lnTo>
                <a:lnTo>
                  <a:pt x="124" y="170"/>
                </a:lnTo>
                <a:lnTo>
                  <a:pt x="137"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8" y="91"/>
                </a:lnTo>
                <a:lnTo>
                  <a:pt x="238"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7" y="12"/>
                </a:lnTo>
                <a:lnTo>
                  <a:pt x="124" y="11"/>
                </a:lnTo>
                <a:lnTo>
                  <a:pt x="124" y="11"/>
                </a:lnTo>
                <a:lnTo>
                  <a:pt x="114" y="12"/>
                </a:lnTo>
                <a:lnTo>
                  <a:pt x="101" y="14"/>
                </a:lnTo>
                <a:lnTo>
                  <a:pt x="81" y="18"/>
                </a:lnTo>
                <a:lnTo>
                  <a:pt x="61" y="25"/>
                </a:lnTo>
                <a:lnTo>
                  <a:pt x="53" y="30"/>
                </a:lnTo>
                <a:lnTo>
                  <a:pt x="45" y="35"/>
                </a:lnTo>
                <a:lnTo>
                  <a:pt x="38" y="41"/>
                </a:lnTo>
                <a:lnTo>
                  <a:pt x="31" y="46"/>
                </a:lnTo>
                <a:lnTo>
                  <a:pt x="24" y="53"/>
                </a:lnTo>
                <a:lnTo>
                  <a:pt x="20" y="60"/>
                </a:lnTo>
                <a:lnTo>
                  <a:pt x="16" y="68"/>
                </a:lnTo>
                <a:lnTo>
                  <a:pt x="14" y="74"/>
                </a:lnTo>
                <a:lnTo>
                  <a:pt x="12" y="83"/>
                </a:lnTo>
                <a:lnTo>
                  <a:pt x="11" y="91"/>
                </a:lnTo>
                <a:lnTo>
                  <a:pt x="11" y="91"/>
                </a:lnTo>
                <a:lnTo>
                  <a:pt x="12" y="100"/>
                </a:lnTo>
                <a:lnTo>
                  <a:pt x="14" y="108"/>
                </a:lnTo>
                <a:lnTo>
                  <a:pt x="18" y="118"/>
                </a:lnTo>
                <a:lnTo>
                  <a:pt x="22" y="126"/>
                </a:lnTo>
                <a:lnTo>
                  <a:pt x="29" y="133"/>
                </a:lnTo>
                <a:lnTo>
                  <a:pt x="35" y="141"/>
                </a:lnTo>
                <a:lnTo>
                  <a:pt x="43" y="146"/>
                </a:lnTo>
                <a:lnTo>
                  <a:pt x="54" y="153"/>
                </a:lnTo>
                <a:lnTo>
                  <a:pt x="57" y="154"/>
                </a:lnTo>
                <a:lnTo>
                  <a:pt x="56" y="160"/>
                </a:lnTo>
                <a:lnTo>
                  <a:pt x="56" y="160"/>
                </a:lnTo>
                <a:lnTo>
                  <a:pt x="51" y="172"/>
                </a:lnTo>
                <a:lnTo>
                  <a:pt x="46" y="183"/>
                </a:lnTo>
                <a:lnTo>
                  <a:pt x="39" y="191"/>
                </a:lnTo>
                <a:lnTo>
                  <a:pt x="34" y="197"/>
                </a:lnTo>
                <a:lnTo>
                  <a:pt x="34" y="197"/>
                </a:lnTo>
                <a:lnTo>
                  <a:pt x="31" y="200"/>
                </a:lnTo>
                <a:lnTo>
                  <a:pt x="30" y="201"/>
                </a:lnTo>
                <a:lnTo>
                  <a:pt x="30" y="201"/>
                </a:lnTo>
                <a:lnTo>
                  <a:pt x="29" y="204"/>
                </a:lnTo>
                <a:lnTo>
                  <a:pt x="29" y="2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 name="Freeform 9"/>
          <p:cNvSpPr/>
          <p:nvPr/>
        </p:nvSpPr>
        <p:spPr bwMode="auto">
          <a:xfrm>
            <a:off x="2859924" y="4142489"/>
            <a:ext cx="248985" cy="372321"/>
          </a:xfrm>
          <a:custGeom>
            <a:avLst/>
            <a:gdLst/>
            <a:ahLst/>
            <a:cxnLst>
              <a:cxn ang="0">
                <a:pos x="148" y="227"/>
              </a:cxn>
              <a:cxn ang="0">
                <a:pos x="147" y="230"/>
              </a:cxn>
              <a:cxn ang="0">
                <a:pos x="143" y="234"/>
              </a:cxn>
              <a:cxn ang="0">
                <a:pos x="142" y="234"/>
              </a:cxn>
              <a:cxn ang="0">
                <a:pos x="136" y="232"/>
              </a:cxn>
              <a:cxn ang="0">
                <a:pos x="19" y="166"/>
              </a:cxn>
              <a:cxn ang="0">
                <a:pos x="16" y="166"/>
              </a:cxn>
              <a:cxn ang="0">
                <a:pos x="12" y="162"/>
              </a:cxn>
              <a:cxn ang="0">
                <a:pos x="11" y="85"/>
              </a:cxn>
              <a:cxn ang="0">
                <a:pos x="12" y="82"/>
              </a:cxn>
              <a:cxn ang="0">
                <a:pos x="16" y="80"/>
              </a:cxn>
              <a:cxn ang="0">
                <a:pos x="70" y="78"/>
              </a:cxn>
              <a:cxn ang="0">
                <a:pos x="136" y="14"/>
              </a:cxn>
              <a:cxn ang="0">
                <a:pos x="142" y="11"/>
              </a:cxn>
              <a:cxn ang="0">
                <a:pos x="143" y="12"/>
              </a:cxn>
              <a:cxn ang="0">
                <a:pos x="147" y="15"/>
              </a:cxn>
              <a:cxn ang="0">
                <a:pos x="148" y="68"/>
              </a:cxn>
              <a:cxn ang="0">
                <a:pos x="159" y="18"/>
              </a:cxn>
              <a:cxn ang="0">
                <a:pos x="158" y="11"/>
              </a:cxn>
              <a:cxn ang="0">
                <a:pos x="148" y="1"/>
              </a:cxn>
              <a:cxn ang="0">
                <a:pos x="142" y="0"/>
              </a:cxn>
              <a:cxn ang="0">
                <a:pos x="128" y="5"/>
              </a:cxn>
              <a:cxn ang="0">
                <a:pos x="19" y="68"/>
              </a:cxn>
              <a:cxn ang="0">
                <a:pos x="11" y="69"/>
              </a:cxn>
              <a:cxn ang="0">
                <a:pos x="3" y="78"/>
              </a:cxn>
              <a:cxn ang="0">
                <a:pos x="0" y="159"/>
              </a:cxn>
              <a:cxn ang="0">
                <a:pos x="3" y="166"/>
              </a:cxn>
              <a:cxn ang="0">
                <a:pos x="11" y="176"/>
              </a:cxn>
              <a:cxn ang="0">
                <a:pos x="66" y="177"/>
              </a:cxn>
              <a:cxn ang="0">
                <a:pos x="128" y="239"/>
              </a:cxn>
              <a:cxn ang="0">
                <a:pos x="142" y="244"/>
              </a:cxn>
              <a:cxn ang="0">
                <a:pos x="148" y="243"/>
              </a:cxn>
              <a:cxn ang="0">
                <a:pos x="158" y="234"/>
              </a:cxn>
              <a:cxn ang="0">
                <a:pos x="159" y="174"/>
              </a:cxn>
            </a:cxnLst>
            <a:rect l="0" t="0" r="r" b="b"/>
            <a:pathLst>
              <a:path w="159" h="244">
                <a:moveTo>
                  <a:pt x="148" y="174"/>
                </a:moveTo>
                <a:lnTo>
                  <a:pt x="148" y="227"/>
                </a:lnTo>
                <a:lnTo>
                  <a:pt x="148" y="227"/>
                </a:lnTo>
                <a:lnTo>
                  <a:pt x="147" y="230"/>
                </a:lnTo>
                <a:lnTo>
                  <a:pt x="146" y="232"/>
                </a:lnTo>
                <a:lnTo>
                  <a:pt x="143" y="234"/>
                </a:lnTo>
                <a:lnTo>
                  <a:pt x="142" y="234"/>
                </a:lnTo>
                <a:lnTo>
                  <a:pt x="142" y="234"/>
                </a:lnTo>
                <a:lnTo>
                  <a:pt x="139" y="234"/>
                </a:lnTo>
                <a:lnTo>
                  <a:pt x="136" y="232"/>
                </a:lnTo>
                <a:lnTo>
                  <a:pt x="70" y="166"/>
                </a:lnTo>
                <a:lnTo>
                  <a:pt x="19" y="166"/>
                </a:lnTo>
                <a:lnTo>
                  <a:pt x="19" y="166"/>
                </a:lnTo>
                <a:lnTo>
                  <a:pt x="16" y="166"/>
                </a:lnTo>
                <a:lnTo>
                  <a:pt x="13" y="165"/>
                </a:lnTo>
                <a:lnTo>
                  <a:pt x="12" y="162"/>
                </a:lnTo>
                <a:lnTo>
                  <a:pt x="11" y="159"/>
                </a:lnTo>
                <a:lnTo>
                  <a:pt x="11" y="85"/>
                </a:lnTo>
                <a:lnTo>
                  <a:pt x="11" y="85"/>
                </a:lnTo>
                <a:lnTo>
                  <a:pt x="12" y="82"/>
                </a:lnTo>
                <a:lnTo>
                  <a:pt x="13" y="81"/>
                </a:lnTo>
                <a:lnTo>
                  <a:pt x="16" y="80"/>
                </a:lnTo>
                <a:lnTo>
                  <a:pt x="19" y="78"/>
                </a:lnTo>
                <a:lnTo>
                  <a:pt x="70" y="78"/>
                </a:lnTo>
                <a:lnTo>
                  <a:pt x="136" y="14"/>
                </a:lnTo>
                <a:lnTo>
                  <a:pt x="136" y="14"/>
                </a:lnTo>
                <a:lnTo>
                  <a:pt x="139" y="12"/>
                </a:lnTo>
                <a:lnTo>
                  <a:pt x="142" y="11"/>
                </a:lnTo>
                <a:lnTo>
                  <a:pt x="142" y="11"/>
                </a:lnTo>
                <a:lnTo>
                  <a:pt x="143" y="12"/>
                </a:lnTo>
                <a:lnTo>
                  <a:pt x="146" y="14"/>
                </a:lnTo>
                <a:lnTo>
                  <a:pt x="147" y="15"/>
                </a:lnTo>
                <a:lnTo>
                  <a:pt x="148" y="18"/>
                </a:lnTo>
                <a:lnTo>
                  <a:pt x="148" y="68"/>
                </a:lnTo>
                <a:lnTo>
                  <a:pt x="159" y="68"/>
                </a:lnTo>
                <a:lnTo>
                  <a:pt x="159" y="18"/>
                </a:lnTo>
                <a:lnTo>
                  <a:pt x="159" y="18"/>
                </a:lnTo>
                <a:lnTo>
                  <a:pt x="158" y="11"/>
                </a:lnTo>
                <a:lnTo>
                  <a:pt x="154" y="5"/>
                </a:lnTo>
                <a:lnTo>
                  <a:pt x="148" y="1"/>
                </a:lnTo>
                <a:lnTo>
                  <a:pt x="142" y="0"/>
                </a:lnTo>
                <a:lnTo>
                  <a:pt x="142" y="0"/>
                </a:lnTo>
                <a:lnTo>
                  <a:pt x="135" y="1"/>
                </a:lnTo>
                <a:lnTo>
                  <a:pt x="128" y="5"/>
                </a:lnTo>
                <a:lnTo>
                  <a:pt x="66" y="68"/>
                </a:lnTo>
                <a:lnTo>
                  <a:pt x="19" y="68"/>
                </a:lnTo>
                <a:lnTo>
                  <a:pt x="19" y="68"/>
                </a:lnTo>
                <a:lnTo>
                  <a:pt x="11" y="69"/>
                </a:lnTo>
                <a:lnTo>
                  <a:pt x="5" y="73"/>
                </a:lnTo>
                <a:lnTo>
                  <a:pt x="3" y="78"/>
                </a:lnTo>
                <a:lnTo>
                  <a:pt x="0" y="85"/>
                </a:lnTo>
                <a:lnTo>
                  <a:pt x="0" y="159"/>
                </a:lnTo>
                <a:lnTo>
                  <a:pt x="0" y="159"/>
                </a:lnTo>
                <a:lnTo>
                  <a:pt x="3" y="166"/>
                </a:lnTo>
                <a:lnTo>
                  <a:pt x="5" y="172"/>
                </a:lnTo>
                <a:lnTo>
                  <a:pt x="11" y="176"/>
                </a:lnTo>
                <a:lnTo>
                  <a:pt x="19" y="177"/>
                </a:lnTo>
                <a:lnTo>
                  <a:pt x="66" y="177"/>
                </a:lnTo>
                <a:lnTo>
                  <a:pt x="128" y="239"/>
                </a:lnTo>
                <a:lnTo>
                  <a:pt x="128" y="239"/>
                </a:lnTo>
                <a:lnTo>
                  <a:pt x="135" y="243"/>
                </a:lnTo>
                <a:lnTo>
                  <a:pt x="142" y="244"/>
                </a:lnTo>
                <a:lnTo>
                  <a:pt x="142" y="244"/>
                </a:lnTo>
                <a:lnTo>
                  <a:pt x="148" y="243"/>
                </a:lnTo>
                <a:lnTo>
                  <a:pt x="154" y="239"/>
                </a:lnTo>
                <a:lnTo>
                  <a:pt x="158" y="234"/>
                </a:lnTo>
                <a:lnTo>
                  <a:pt x="159" y="227"/>
                </a:lnTo>
                <a:lnTo>
                  <a:pt x="159" y="174"/>
                </a:lnTo>
                <a:lnTo>
                  <a:pt x="148"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 name="Freeform 10"/>
          <p:cNvSpPr>
            <a:spLocks noEditPoints="1"/>
          </p:cNvSpPr>
          <p:nvPr/>
        </p:nvSpPr>
        <p:spPr bwMode="auto">
          <a:xfrm>
            <a:off x="2000222" y="3361072"/>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6" y="174"/>
              </a:cxn>
              <a:cxn ang="0">
                <a:pos x="24" y="174"/>
              </a:cxn>
              <a:cxn ang="0">
                <a:pos x="24"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1"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1" y="181"/>
              </a:cxn>
              <a:cxn ang="0">
                <a:pos x="15" y="184"/>
              </a:cxn>
              <a:cxn ang="0">
                <a:pos x="20" y="185"/>
              </a:cxn>
              <a:cxn ang="0">
                <a:pos x="24" y="185"/>
              </a:cxn>
              <a:cxn ang="0">
                <a:pos x="196"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6" y="174"/>
                </a:lnTo>
                <a:lnTo>
                  <a:pt x="24" y="174"/>
                </a:lnTo>
                <a:lnTo>
                  <a:pt x="24" y="174"/>
                </a:lnTo>
                <a:lnTo>
                  <a:pt x="20" y="173"/>
                </a:lnTo>
                <a:lnTo>
                  <a:pt x="15" y="170"/>
                </a:lnTo>
                <a:lnTo>
                  <a:pt x="12" y="166"/>
                </a:lnTo>
                <a:lnTo>
                  <a:pt x="11" y="161"/>
                </a:lnTo>
                <a:lnTo>
                  <a:pt x="11" y="25"/>
                </a:lnTo>
                <a:lnTo>
                  <a:pt x="11" y="25"/>
                </a:lnTo>
                <a:lnTo>
                  <a:pt x="12" y="19"/>
                </a:lnTo>
                <a:lnTo>
                  <a:pt x="15" y="14"/>
                </a:lnTo>
                <a:lnTo>
                  <a:pt x="20" y="11"/>
                </a:lnTo>
                <a:lnTo>
                  <a:pt x="24" y="11"/>
                </a:lnTo>
                <a:lnTo>
                  <a:pt x="235" y="11"/>
                </a:lnTo>
                <a:close/>
                <a:moveTo>
                  <a:pt x="235" y="0"/>
                </a:moveTo>
                <a:lnTo>
                  <a:pt x="24" y="0"/>
                </a:lnTo>
                <a:lnTo>
                  <a:pt x="24" y="0"/>
                </a:lnTo>
                <a:lnTo>
                  <a:pt x="20" y="0"/>
                </a:lnTo>
                <a:lnTo>
                  <a:pt x="15" y="2"/>
                </a:lnTo>
                <a:lnTo>
                  <a:pt x="11"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1" y="181"/>
                </a:lnTo>
                <a:lnTo>
                  <a:pt x="15" y="184"/>
                </a:lnTo>
                <a:lnTo>
                  <a:pt x="20" y="185"/>
                </a:lnTo>
                <a:lnTo>
                  <a:pt x="24" y="185"/>
                </a:lnTo>
                <a:lnTo>
                  <a:pt x="196"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 name="Freeform 13"/>
          <p:cNvSpPr>
            <a:spLocks noEditPoints="1"/>
          </p:cNvSpPr>
          <p:nvPr/>
        </p:nvSpPr>
        <p:spPr bwMode="auto">
          <a:xfrm>
            <a:off x="2084782" y="3475988"/>
            <a:ext cx="65769" cy="64352"/>
          </a:xfrm>
          <a:custGeom>
            <a:avLst/>
            <a:gdLst/>
            <a:ahLst/>
            <a:cxnLst>
              <a:cxn ang="0">
                <a:pos x="21" y="42"/>
              </a:cxn>
              <a:cxn ang="0">
                <a:pos x="21" y="42"/>
              </a:cxn>
              <a:cxn ang="0">
                <a:pos x="17" y="42"/>
              </a:cxn>
              <a:cxn ang="0">
                <a:pos x="13" y="41"/>
              </a:cxn>
              <a:cxn ang="0">
                <a:pos x="6" y="37"/>
              </a:cxn>
              <a:cxn ang="0">
                <a:pos x="2" y="30"/>
              </a:cxn>
              <a:cxn ang="0">
                <a:pos x="1" y="26"/>
              </a:cxn>
              <a:cxn ang="0">
                <a:pos x="0" y="22"/>
              </a:cxn>
              <a:cxn ang="0">
                <a:pos x="0" y="22"/>
              </a:cxn>
              <a:cxn ang="0">
                <a:pos x="1" y="18"/>
              </a:cxn>
              <a:cxn ang="0">
                <a:pos x="2" y="14"/>
              </a:cxn>
              <a:cxn ang="0">
                <a:pos x="6" y="7"/>
              </a:cxn>
              <a:cxn ang="0">
                <a:pos x="13" y="3"/>
              </a:cxn>
              <a:cxn ang="0">
                <a:pos x="17" y="2"/>
              </a:cxn>
              <a:cxn ang="0">
                <a:pos x="21" y="0"/>
              </a:cxn>
              <a:cxn ang="0">
                <a:pos x="21" y="0"/>
              </a:cxn>
              <a:cxn ang="0">
                <a:pos x="25" y="2"/>
              </a:cxn>
              <a:cxn ang="0">
                <a:pos x="29" y="3"/>
              </a:cxn>
              <a:cxn ang="0">
                <a:pos x="36" y="7"/>
              </a:cxn>
              <a:cxn ang="0">
                <a:pos x="40" y="14"/>
              </a:cxn>
              <a:cxn ang="0">
                <a:pos x="42" y="18"/>
              </a:cxn>
              <a:cxn ang="0">
                <a:pos x="42" y="22"/>
              </a:cxn>
              <a:cxn ang="0">
                <a:pos x="42" y="22"/>
              </a:cxn>
              <a:cxn ang="0">
                <a:pos x="42" y="26"/>
              </a:cxn>
              <a:cxn ang="0">
                <a:pos x="40" y="30"/>
              </a:cxn>
              <a:cxn ang="0">
                <a:pos x="36" y="37"/>
              </a:cxn>
              <a:cxn ang="0">
                <a:pos x="29" y="41"/>
              </a:cxn>
              <a:cxn ang="0">
                <a:pos x="25" y="42"/>
              </a:cxn>
              <a:cxn ang="0">
                <a:pos x="21" y="42"/>
              </a:cxn>
              <a:cxn ang="0">
                <a:pos x="21" y="42"/>
              </a:cxn>
              <a:cxn ang="0">
                <a:pos x="21" y="6"/>
              </a:cxn>
              <a:cxn ang="0">
                <a:pos x="21" y="6"/>
              </a:cxn>
              <a:cxn ang="0">
                <a:pos x="15" y="7"/>
              </a:cxn>
              <a:cxn ang="0">
                <a:pos x="11" y="11"/>
              </a:cxn>
              <a:cxn ang="0">
                <a:pos x="6" y="15"/>
              </a:cxn>
              <a:cxn ang="0">
                <a:pos x="5" y="22"/>
              </a:cxn>
              <a:cxn ang="0">
                <a:pos x="5" y="22"/>
              </a:cxn>
              <a:cxn ang="0">
                <a:pos x="6" y="27"/>
              </a:cxn>
              <a:cxn ang="0">
                <a:pos x="11" y="33"/>
              </a:cxn>
              <a:cxn ang="0">
                <a:pos x="15" y="35"/>
              </a:cxn>
              <a:cxn ang="0">
                <a:pos x="21" y="37"/>
              </a:cxn>
              <a:cxn ang="0">
                <a:pos x="21" y="37"/>
              </a:cxn>
              <a:cxn ang="0">
                <a:pos x="27" y="35"/>
              </a:cxn>
              <a:cxn ang="0">
                <a:pos x="32" y="33"/>
              </a:cxn>
              <a:cxn ang="0">
                <a:pos x="36" y="27"/>
              </a:cxn>
              <a:cxn ang="0">
                <a:pos x="36" y="22"/>
              </a:cxn>
              <a:cxn ang="0">
                <a:pos x="36" y="22"/>
              </a:cxn>
              <a:cxn ang="0">
                <a:pos x="36" y="15"/>
              </a:cxn>
              <a:cxn ang="0">
                <a:pos x="32" y="11"/>
              </a:cxn>
              <a:cxn ang="0">
                <a:pos x="27" y="7"/>
              </a:cxn>
              <a:cxn ang="0">
                <a:pos x="21" y="6"/>
              </a:cxn>
              <a:cxn ang="0">
                <a:pos x="21" y="6"/>
              </a:cxn>
            </a:cxnLst>
            <a:rect l="0" t="0" r="r" b="b"/>
            <a:pathLst>
              <a:path w="42" h="42">
                <a:moveTo>
                  <a:pt x="21" y="42"/>
                </a:moveTo>
                <a:lnTo>
                  <a:pt x="21" y="42"/>
                </a:lnTo>
                <a:lnTo>
                  <a:pt x="17" y="42"/>
                </a:lnTo>
                <a:lnTo>
                  <a:pt x="13" y="41"/>
                </a:lnTo>
                <a:lnTo>
                  <a:pt x="6" y="37"/>
                </a:lnTo>
                <a:lnTo>
                  <a:pt x="2" y="30"/>
                </a:lnTo>
                <a:lnTo>
                  <a:pt x="1" y="26"/>
                </a:lnTo>
                <a:lnTo>
                  <a:pt x="0" y="22"/>
                </a:lnTo>
                <a:lnTo>
                  <a:pt x="0" y="22"/>
                </a:lnTo>
                <a:lnTo>
                  <a:pt x="1" y="18"/>
                </a:lnTo>
                <a:lnTo>
                  <a:pt x="2" y="14"/>
                </a:lnTo>
                <a:lnTo>
                  <a:pt x="6" y="7"/>
                </a:lnTo>
                <a:lnTo>
                  <a:pt x="13" y="3"/>
                </a:lnTo>
                <a:lnTo>
                  <a:pt x="17" y="2"/>
                </a:lnTo>
                <a:lnTo>
                  <a:pt x="21" y="0"/>
                </a:lnTo>
                <a:lnTo>
                  <a:pt x="21" y="0"/>
                </a:lnTo>
                <a:lnTo>
                  <a:pt x="25" y="2"/>
                </a:lnTo>
                <a:lnTo>
                  <a:pt x="29" y="3"/>
                </a:lnTo>
                <a:lnTo>
                  <a:pt x="36" y="7"/>
                </a:lnTo>
                <a:lnTo>
                  <a:pt x="40" y="14"/>
                </a:lnTo>
                <a:lnTo>
                  <a:pt x="42" y="18"/>
                </a:lnTo>
                <a:lnTo>
                  <a:pt x="42" y="22"/>
                </a:lnTo>
                <a:lnTo>
                  <a:pt x="42" y="22"/>
                </a:lnTo>
                <a:lnTo>
                  <a:pt x="42" y="26"/>
                </a:lnTo>
                <a:lnTo>
                  <a:pt x="40" y="30"/>
                </a:lnTo>
                <a:lnTo>
                  <a:pt x="36" y="37"/>
                </a:lnTo>
                <a:lnTo>
                  <a:pt x="29" y="41"/>
                </a:lnTo>
                <a:lnTo>
                  <a:pt x="25" y="42"/>
                </a:lnTo>
                <a:lnTo>
                  <a:pt x="21" y="42"/>
                </a:lnTo>
                <a:lnTo>
                  <a:pt x="21" y="42"/>
                </a:lnTo>
                <a:close/>
                <a:moveTo>
                  <a:pt x="21" y="6"/>
                </a:moveTo>
                <a:lnTo>
                  <a:pt x="21" y="6"/>
                </a:lnTo>
                <a:lnTo>
                  <a:pt x="15" y="7"/>
                </a:lnTo>
                <a:lnTo>
                  <a:pt x="11" y="11"/>
                </a:lnTo>
                <a:lnTo>
                  <a:pt x="6" y="15"/>
                </a:lnTo>
                <a:lnTo>
                  <a:pt x="5" y="22"/>
                </a:lnTo>
                <a:lnTo>
                  <a:pt x="5" y="22"/>
                </a:lnTo>
                <a:lnTo>
                  <a:pt x="6" y="27"/>
                </a:lnTo>
                <a:lnTo>
                  <a:pt x="11" y="33"/>
                </a:lnTo>
                <a:lnTo>
                  <a:pt x="15" y="35"/>
                </a:lnTo>
                <a:lnTo>
                  <a:pt x="21" y="37"/>
                </a:lnTo>
                <a:lnTo>
                  <a:pt x="21" y="37"/>
                </a:lnTo>
                <a:lnTo>
                  <a:pt x="27" y="35"/>
                </a:lnTo>
                <a:lnTo>
                  <a:pt x="32" y="33"/>
                </a:lnTo>
                <a:lnTo>
                  <a:pt x="36" y="27"/>
                </a:lnTo>
                <a:lnTo>
                  <a:pt x="36" y="22"/>
                </a:lnTo>
                <a:lnTo>
                  <a:pt x="36" y="22"/>
                </a:lnTo>
                <a:lnTo>
                  <a:pt x="36" y="15"/>
                </a:lnTo>
                <a:lnTo>
                  <a:pt x="32" y="11"/>
                </a:lnTo>
                <a:lnTo>
                  <a:pt x="27" y="7"/>
                </a:lnTo>
                <a:lnTo>
                  <a:pt x="21" y="6"/>
                </a:lnTo>
                <a:lnTo>
                  <a:pt x="21"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 name="Freeform 14"/>
          <p:cNvSpPr>
            <a:spLocks noEditPoints="1"/>
          </p:cNvSpPr>
          <p:nvPr/>
        </p:nvSpPr>
        <p:spPr bwMode="auto">
          <a:xfrm>
            <a:off x="2169344" y="3475988"/>
            <a:ext cx="65769" cy="64352"/>
          </a:xfrm>
          <a:custGeom>
            <a:avLst/>
            <a:gdLst/>
            <a:ahLst/>
            <a:cxnLst>
              <a:cxn ang="0">
                <a:pos x="20" y="42"/>
              </a:cxn>
              <a:cxn ang="0">
                <a:pos x="20" y="42"/>
              </a:cxn>
              <a:cxn ang="0">
                <a:pos x="16" y="42"/>
              </a:cxn>
              <a:cxn ang="0">
                <a:pos x="12" y="41"/>
              </a:cxn>
              <a:cxn ang="0">
                <a:pos x="6" y="37"/>
              </a:cxn>
              <a:cxn ang="0">
                <a:pos x="1" y="30"/>
              </a:cxn>
              <a:cxn ang="0">
                <a:pos x="0" y="26"/>
              </a:cxn>
              <a:cxn ang="0">
                <a:pos x="0" y="22"/>
              </a:cxn>
              <a:cxn ang="0">
                <a:pos x="0" y="22"/>
              </a:cxn>
              <a:cxn ang="0">
                <a:pos x="0" y="18"/>
              </a:cxn>
              <a:cxn ang="0">
                <a:pos x="1" y="14"/>
              </a:cxn>
              <a:cxn ang="0">
                <a:pos x="6" y="7"/>
              </a:cxn>
              <a:cxn ang="0">
                <a:pos x="12" y="3"/>
              </a:cxn>
              <a:cxn ang="0">
                <a:pos x="16" y="2"/>
              </a:cxn>
              <a:cxn ang="0">
                <a:pos x="20" y="0"/>
              </a:cxn>
              <a:cxn ang="0">
                <a:pos x="20" y="0"/>
              </a:cxn>
              <a:cxn ang="0">
                <a:pos x="26" y="2"/>
              </a:cxn>
              <a:cxn ang="0">
                <a:pos x="28" y="3"/>
              </a:cxn>
              <a:cxn ang="0">
                <a:pos x="35" y="7"/>
              </a:cxn>
              <a:cxn ang="0">
                <a:pos x="41" y="14"/>
              </a:cxn>
              <a:cxn ang="0">
                <a:pos x="42" y="18"/>
              </a:cxn>
              <a:cxn ang="0">
                <a:pos x="42" y="22"/>
              </a:cxn>
              <a:cxn ang="0">
                <a:pos x="42" y="22"/>
              </a:cxn>
              <a:cxn ang="0">
                <a:pos x="42" y="26"/>
              </a:cxn>
              <a:cxn ang="0">
                <a:pos x="41" y="30"/>
              </a:cxn>
              <a:cxn ang="0">
                <a:pos x="35" y="37"/>
              </a:cxn>
              <a:cxn ang="0">
                <a:pos x="28" y="41"/>
              </a:cxn>
              <a:cxn ang="0">
                <a:pos x="26" y="42"/>
              </a:cxn>
              <a:cxn ang="0">
                <a:pos x="20" y="42"/>
              </a:cxn>
              <a:cxn ang="0">
                <a:pos x="20" y="42"/>
              </a:cxn>
              <a:cxn ang="0">
                <a:pos x="20" y="6"/>
              </a:cxn>
              <a:cxn ang="0">
                <a:pos x="20" y="6"/>
              </a:cxn>
              <a:cxn ang="0">
                <a:pos x="15" y="7"/>
              </a:cxn>
              <a:cxn ang="0">
                <a:pos x="10" y="11"/>
              </a:cxn>
              <a:cxn ang="0">
                <a:pos x="7" y="15"/>
              </a:cxn>
              <a:cxn ang="0">
                <a:pos x="6" y="22"/>
              </a:cxn>
              <a:cxn ang="0">
                <a:pos x="6" y="22"/>
              </a:cxn>
              <a:cxn ang="0">
                <a:pos x="7" y="27"/>
              </a:cxn>
              <a:cxn ang="0">
                <a:pos x="10" y="33"/>
              </a:cxn>
              <a:cxn ang="0">
                <a:pos x="15" y="35"/>
              </a:cxn>
              <a:cxn ang="0">
                <a:pos x="20" y="37"/>
              </a:cxn>
              <a:cxn ang="0">
                <a:pos x="20" y="37"/>
              </a:cxn>
              <a:cxn ang="0">
                <a:pos x="27" y="35"/>
              </a:cxn>
              <a:cxn ang="0">
                <a:pos x="33" y="33"/>
              </a:cxn>
              <a:cxn ang="0">
                <a:pos x="35" y="27"/>
              </a:cxn>
              <a:cxn ang="0">
                <a:pos x="37" y="22"/>
              </a:cxn>
              <a:cxn ang="0">
                <a:pos x="37" y="22"/>
              </a:cxn>
              <a:cxn ang="0">
                <a:pos x="35" y="15"/>
              </a:cxn>
              <a:cxn ang="0">
                <a:pos x="33" y="11"/>
              </a:cxn>
              <a:cxn ang="0">
                <a:pos x="27" y="7"/>
              </a:cxn>
              <a:cxn ang="0">
                <a:pos x="20" y="6"/>
              </a:cxn>
              <a:cxn ang="0">
                <a:pos x="20" y="6"/>
              </a:cxn>
            </a:cxnLst>
            <a:rect l="0" t="0" r="r" b="b"/>
            <a:pathLst>
              <a:path w="42" h="42">
                <a:moveTo>
                  <a:pt x="20" y="42"/>
                </a:moveTo>
                <a:lnTo>
                  <a:pt x="20" y="42"/>
                </a:lnTo>
                <a:lnTo>
                  <a:pt x="16" y="42"/>
                </a:lnTo>
                <a:lnTo>
                  <a:pt x="12" y="41"/>
                </a:lnTo>
                <a:lnTo>
                  <a:pt x="6" y="37"/>
                </a:lnTo>
                <a:lnTo>
                  <a:pt x="1" y="30"/>
                </a:lnTo>
                <a:lnTo>
                  <a:pt x="0" y="26"/>
                </a:lnTo>
                <a:lnTo>
                  <a:pt x="0" y="22"/>
                </a:lnTo>
                <a:lnTo>
                  <a:pt x="0" y="22"/>
                </a:lnTo>
                <a:lnTo>
                  <a:pt x="0" y="18"/>
                </a:lnTo>
                <a:lnTo>
                  <a:pt x="1" y="14"/>
                </a:lnTo>
                <a:lnTo>
                  <a:pt x="6" y="7"/>
                </a:lnTo>
                <a:lnTo>
                  <a:pt x="12" y="3"/>
                </a:lnTo>
                <a:lnTo>
                  <a:pt x="16" y="2"/>
                </a:lnTo>
                <a:lnTo>
                  <a:pt x="20" y="0"/>
                </a:lnTo>
                <a:lnTo>
                  <a:pt x="20" y="0"/>
                </a:lnTo>
                <a:lnTo>
                  <a:pt x="26" y="2"/>
                </a:lnTo>
                <a:lnTo>
                  <a:pt x="28" y="3"/>
                </a:lnTo>
                <a:lnTo>
                  <a:pt x="35" y="7"/>
                </a:lnTo>
                <a:lnTo>
                  <a:pt x="41" y="14"/>
                </a:lnTo>
                <a:lnTo>
                  <a:pt x="42" y="18"/>
                </a:lnTo>
                <a:lnTo>
                  <a:pt x="42" y="22"/>
                </a:lnTo>
                <a:lnTo>
                  <a:pt x="42" y="22"/>
                </a:lnTo>
                <a:lnTo>
                  <a:pt x="42" y="26"/>
                </a:lnTo>
                <a:lnTo>
                  <a:pt x="41" y="30"/>
                </a:lnTo>
                <a:lnTo>
                  <a:pt x="35" y="37"/>
                </a:lnTo>
                <a:lnTo>
                  <a:pt x="28" y="41"/>
                </a:lnTo>
                <a:lnTo>
                  <a:pt x="26" y="42"/>
                </a:lnTo>
                <a:lnTo>
                  <a:pt x="20" y="42"/>
                </a:lnTo>
                <a:lnTo>
                  <a:pt x="20" y="42"/>
                </a:lnTo>
                <a:close/>
                <a:moveTo>
                  <a:pt x="20" y="6"/>
                </a:moveTo>
                <a:lnTo>
                  <a:pt x="20" y="6"/>
                </a:lnTo>
                <a:lnTo>
                  <a:pt x="15" y="7"/>
                </a:lnTo>
                <a:lnTo>
                  <a:pt x="10" y="11"/>
                </a:lnTo>
                <a:lnTo>
                  <a:pt x="7" y="15"/>
                </a:lnTo>
                <a:lnTo>
                  <a:pt x="6" y="22"/>
                </a:lnTo>
                <a:lnTo>
                  <a:pt x="6" y="22"/>
                </a:lnTo>
                <a:lnTo>
                  <a:pt x="7" y="27"/>
                </a:lnTo>
                <a:lnTo>
                  <a:pt x="10" y="33"/>
                </a:lnTo>
                <a:lnTo>
                  <a:pt x="15" y="35"/>
                </a:lnTo>
                <a:lnTo>
                  <a:pt x="20" y="37"/>
                </a:lnTo>
                <a:lnTo>
                  <a:pt x="20" y="37"/>
                </a:lnTo>
                <a:lnTo>
                  <a:pt x="27" y="35"/>
                </a:lnTo>
                <a:lnTo>
                  <a:pt x="33" y="33"/>
                </a:lnTo>
                <a:lnTo>
                  <a:pt x="35" y="27"/>
                </a:lnTo>
                <a:lnTo>
                  <a:pt x="37" y="22"/>
                </a:lnTo>
                <a:lnTo>
                  <a:pt x="37" y="22"/>
                </a:lnTo>
                <a:lnTo>
                  <a:pt x="35" y="15"/>
                </a:lnTo>
                <a:lnTo>
                  <a:pt x="33" y="11"/>
                </a:lnTo>
                <a:lnTo>
                  <a:pt x="27" y="7"/>
                </a:lnTo>
                <a:lnTo>
                  <a:pt x="20" y="6"/>
                </a:lnTo>
                <a:lnTo>
                  <a:pt x="20"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 name="Freeform 15"/>
          <p:cNvSpPr>
            <a:spLocks noEditPoints="1"/>
          </p:cNvSpPr>
          <p:nvPr/>
        </p:nvSpPr>
        <p:spPr bwMode="auto">
          <a:xfrm>
            <a:off x="2253904" y="3475988"/>
            <a:ext cx="65769" cy="64352"/>
          </a:xfrm>
          <a:custGeom>
            <a:avLst/>
            <a:gdLst/>
            <a:ahLst/>
            <a:cxnLst>
              <a:cxn ang="0">
                <a:pos x="21" y="42"/>
              </a:cxn>
              <a:cxn ang="0">
                <a:pos x="21" y="42"/>
              </a:cxn>
              <a:cxn ang="0">
                <a:pos x="17" y="42"/>
              </a:cxn>
              <a:cxn ang="0">
                <a:pos x="13" y="41"/>
              </a:cxn>
              <a:cxn ang="0">
                <a:pos x="7" y="35"/>
              </a:cxn>
              <a:cxn ang="0">
                <a:pos x="2" y="30"/>
              </a:cxn>
              <a:cxn ang="0">
                <a:pos x="1" y="26"/>
              </a:cxn>
              <a:cxn ang="0">
                <a:pos x="0" y="22"/>
              </a:cxn>
              <a:cxn ang="0">
                <a:pos x="0" y="22"/>
              </a:cxn>
              <a:cxn ang="0">
                <a:pos x="1" y="16"/>
              </a:cxn>
              <a:cxn ang="0">
                <a:pos x="2" y="14"/>
              </a:cxn>
              <a:cxn ang="0">
                <a:pos x="7" y="7"/>
              </a:cxn>
              <a:cxn ang="0">
                <a:pos x="13" y="2"/>
              </a:cxn>
              <a:cxn ang="0">
                <a:pos x="17" y="0"/>
              </a:cxn>
              <a:cxn ang="0">
                <a:pos x="21" y="0"/>
              </a:cxn>
              <a:cxn ang="0">
                <a:pos x="21" y="0"/>
              </a:cxn>
              <a:cxn ang="0">
                <a:pos x="25" y="0"/>
              </a:cxn>
              <a:cxn ang="0">
                <a:pos x="29" y="2"/>
              </a:cxn>
              <a:cxn ang="0">
                <a:pos x="36" y="7"/>
              </a:cxn>
              <a:cxn ang="0">
                <a:pos x="40" y="14"/>
              </a:cxn>
              <a:cxn ang="0">
                <a:pos x="42" y="16"/>
              </a:cxn>
              <a:cxn ang="0">
                <a:pos x="42" y="22"/>
              </a:cxn>
              <a:cxn ang="0">
                <a:pos x="42" y="22"/>
              </a:cxn>
              <a:cxn ang="0">
                <a:pos x="42" y="26"/>
              </a:cxn>
              <a:cxn ang="0">
                <a:pos x="40" y="30"/>
              </a:cxn>
              <a:cxn ang="0">
                <a:pos x="36" y="35"/>
              </a:cxn>
              <a:cxn ang="0">
                <a:pos x="29" y="41"/>
              </a:cxn>
              <a:cxn ang="0">
                <a:pos x="25" y="42"/>
              </a:cxn>
              <a:cxn ang="0">
                <a:pos x="21" y="42"/>
              </a:cxn>
              <a:cxn ang="0">
                <a:pos x="21" y="42"/>
              </a:cxn>
              <a:cxn ang="0">
                <a:pos x="21" y="6"/>
              </a:cxn>
              <a:cxn ang="0">
                <a:pos x="21" y="6"/>
              </a:cxn>
              <a:cxn ang="0">
                <a:pos x="15" y="7"/>
              </a:cxn>
              <a:cxn ang="0">
                <a:pos x="11" y="10"/>
              </a:cxn>
              <a:cxn ang="0">
                <a:pos x="7" y="15"/>
              </a:cxn>
              <a:cxn ang="0">
                <a:pos x="5" y="22"/>
              </a:cxn>
              <a:cxn ang="0">
                <a:pos x="5" y="22"/>
              </a:cxn>
              <a:cxn ang="0">
                <a:pos x="7" y="27"/>
              </a:cxn>
              <a:cxn ang="0">
                <a:pos x="11" y="33"/>
              </a:cxn>
              <a:cxn ang="0">
                <a:pos x="15" y="35"/>
              </a:cxn>
              <a:cxn ang="0">
                <a:pos x="21" y="37"/>
              </a:cxn>
              <a:cxn ang="0">
                <a:pos x="21" y="37"/>
              </a:cxn>
              <a:cxn ang="0">
                <a:pos x="27" y="35"/>
              </a:cxn>
              <a:cxn ang="0">
                <a:pos x="32" y="33"/>
              </a:cxn>
              <a:cxn ang="0">
                <a:pos x="35" y="27"/>
              </a:cxn>
              <a:cxn ang="0">
                <a:pos x="36" y="22"/>
              </a:cxn>
              <a:cxn ang="0">
                <a:pos x="36" y="22"/>
              </a:cxn>
              <a:cxn ang="0">
                <a:pos x="35" y="15"/>
              </a:cxn>
              <a:cxn ang="0">
                <a:pos x="32" y="10"/>
              </a:cxn>
              <a:cxn ang="0">
                <a:pos x="27" y="7"/>
              </a:cxn>
              <a:cxn ang="0">
                <a:pos x="21" y="6"/>
              </a:cxn>
              <a:cxn ang="0">
                <a:pos x="21" y="6"/>
              </a:cxn>
            </a:cxnLst>
            <a:rect l="0" t="0" r="r" b="b"/>
            <a:pathLst>
              <a:path w="42" h="42">
                <a:moveTo>
                  <a:pt x="21" y="42"/>
                </a:moveTo>
                <a:lnTo>
                  <a:pt x="21" y="42"/>
                </a:lnTo>
                <a:lnTo>
                  <a:pt x="17" y="42"/>
                </a:lnTo>
                <a:lnTo>
                  <a:pt x="13" y="41"/>
                </a:lnTo>
                <a:lnTo>
                  <a:pt x="7" y="35"/>
                </a:lnTo>
                <a:lnTo>
                  <a:pt x="2" y="30"/>
                </a:lnTo>
                <a:lnTo>
                  <a:pt x="1" y="26"/>
                </a:lnTo>
                <a:lnTo>
                  <a:pt x="0" y="22"/>
                </a:lnTo>
                <a:lnTo>
                  <a:pt x="0" y="22"/>
                </a:lnTo>
                <a:lnTo>
                  <a:pt x="1" y="16"/>
                </a:lnTo>
                <a:lnTo>
                  <a:pt x="2" y="14"/>
                </a:lnTo>
                <a:lnTo>
                  <a:pt x="7" y="7"/>
                </a:lnTo>
                <a:lnTo>
                  <a:pt x="13" y="2"/>
                </a:lnTo>
                <a:lnTo>
                  <a:pt x="17" y="0"/>
                </a:lnTo>
                <a:lnTo>
                  <a:pt x="21" y="0"/>
                </a:lnTo>
                <a:lnTo>
                  <a:pt x="21" y="0"/>
                </a:lnTo>
                <a:lnTo>
                  <a:pt x="25" y="0"/>
                </a:lnTo>
                <a:lnTo>
                  <a:pt x="29" y="2"/>
                </a:lnTo>
                <a:lnTo>
                  <a:pt x="36" y="7"/>
                </a:lnTo>
                <a:lnTo>
                  <a:pt x="40" y="14"/>
                </a:lnTo>
                <a:lnTo>
                  <a:pt x="42" y="16"/>
                </a:lnTo>
                <a:lnTo>
                  <a:pt x="42" y="22"/>
                </a:lnTo>
                <a:lnTo>
                  <a:pt x="42" y="22"/>
                </a:lnTo>
                <a:lnTo>
                  <a:pt x="42" y="26"/>
                </a:lnTo>
                <a:lnTo>
                  <a:pt x="40" y="30"/>
                </a:lnTo>
                <a:lnTo>
                  <a:pt x="36" y="35"/>
                </a:lnTo>
                <a:lnTo>
                  <a:pt x="29" y="41"/>
                </a:lnTo>
                <a:lnTo>
                  <a:pt x="25" y="42"/>
                </a:lnTo>
                <a:lnTo>
                  <a:pt x="21" y="42"/>
                </a:lnTo>
                <a:lnTo>
                  <a:pt x="21" y="42"/>
                </a:lnTo>
                <a:close/>
                <a:moveTo>
                  <a:pt x="21" y="6"/>
                </a:moveTo>
                <a:lnTo>
                  <a:pt x="21" y="6"/>
                </a:lnTo>
                <a:lnTo>
                  <a:pt x="15" y="7"/>
                </a:lnTo>
                <a:lnTo>
                  <a:pt x="11" y="10"/>
                </a:lnTo>
                <a:lnTo>
                  <a:pt x="7" y="15"/>
                </a:lnTo>
                <a:lnTo>
                  <a:pt x="5" y="22"/>
                </a:lnTo>
                <a:lnTo>
                  <a:pt x="5" y="22"/>
                </a:lnTo>
                <a:lnTo>
                  <a:pt x="7" y="27"/>
                </a:lnTo>
                <a:lnTo>
                  <a:pt x="11" y="33"/>
                </a:lnTo>
                <a:lnTo>
                  <a:pt x="15" y="35"/>
                </a:lnTo>
                <a:lnTo>
                  <a:pt x="21" y="37"/>
                </a:lnTo>
                <a:lnTo>
                  <a:pt x="21" y="37"/>
                </a:lnTo>
                <a:lnTo>
                  <a:pt x="27" y="35"/>
                </a:lnTo>
                <a:lnTo>
                  <a:pt x="32" y="33"/>
                </a:lnTo>
                <a:lnTo>
                  <a:pt x="35" y="27"/>
                </a:lnTo>
                <a:lnTo>
                  <a:pt x="36" y="22"/>
                </a:lnTo>
                <a:lnTo>
                  <a:pt x="36" y="22"/>
                </a:lnTo>
                <a:lnTo>
                  <a:pt x="35" y="15"/>
                </a:lnTo>
                <a:lnTo>
                  <a:pt x="32" y="10"/>
                </a:lnTo>
                <a:lnTo>
                  <a:pt x="27" y="7"/>
                </a:lnTo>
                <a:lnTo>
                  <a:pt x="21" y="6"/>
                </a:lnTo>
                <a:lnTo>
                  <a:pt x="21"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 name="Freeform 16"/>
          <p:cNvSpPr>
            <a:spLocks noEditPoints="1"/>
          </p:cNvSpPr>
          <p:nvPr/>
        </p:nvSpPr>
        <p:spPr bwMode="auto">
          <a:xfrm>
            <a:off x="5326278" y="3466795"/>
            <a:ext cx="65769" cy="64352"/>
          </a:xfrm>
          <a:custGeom>
            <a:avLst/>
            <a:gdLst/>
            <a:ahLst/>
            <a:cxnLst>
              <a:cxn ang="0">
                <a:pos x="21" y="42"/>
              </a:cxn>
              <a:cxn ang="0">
                <a:pos x="21" y="42"/>
              </a:cxn>
              <a:cxn ang="0">
                <a:pos x="17" y="42"/>
              </a:cxn>
              <a:cxn ang="0">
                <a:pos x="13" y="40"/>
              </a:cxn>
              <a:cxn ang="0">
                <a:pos x="6" y="36"/>
              </a:cxn>
              <a:cxn ang="0">
                <a:pos x="1" y="29"/>
              </a:cxn>
              <a:cxn ang="0">
                <a:pos x="0" y="25"/>
              </a:cxn>
              <a:cxn ang="0">
                <a:pos x="0" y="21"/>
              </a:cxn>
              <a:cxn ang="0">
                <a:pos x="0" y="21"/>
              </a:cxn>
              <a:cxn ang="0">
                <a:pos x="0" y="17"/>
              </a:cxn>
              <a:cxn ang="0">
                <a:pos x="1" y="13"/>
              </a:cxn>
              <a:cxn ang="0">
                <a:pos x="6" y="7"/>
              </a:cxn>
              <a:cxn ang="0">
                <a:pos x="13" y="2"/>
              </a:cxn>
              <a:cxn ang="0">
                <a:pos x="17" y="1"/>
              </a:cxn>
              <a:cxn ang="0">
                <a:pos x="21" y="0"/>
              </a:cxn>
              <a:cxn ang="0">
                <a:pos x="21" y="0"/>
              </a:cxn>
              <a:cxn ang="0">
                <a:pos x="25" y="1"/>
              </a:cxn>
              <a:cxn ang="0">
                <a:pos x="29" y="2"/>
              </a:cxn>
              <a:cxn ang="0">
                <a:pos x="36" y="7"/>
              </a:cxn>
              <a:cxn ang="0">
                <a:pos x="40" y="13"/>
              </a:cxn>
              <a:cxn ang="0">
                <a:pos x="41" y="17"/>
              </a:cxn>
              <a:cxn ang="0">
                <a:pos x="41" y="21"/>
              </a:cxn>
              <a:cxn ang="0">
                <a:pos x="41" y="21"/>
              </a:cxn>
              <a:cxn ang="0">
                <a:pos x="41" y="25"/>
              </a:cxn>
              <a:cxn ang="0">
                <a:pos x="40" y="29"/>
              </a:cxn>
              <a:cxn ang="0">
                <a:pos x="36" y="36"/>
              </a:cxn>
              <a:cxn ang="0">
                <a:pos x="29" y="40"/>
              </a:cxn>
              <a:cxn ang="0">
                <a:pos x="25" y="42"/>
              </a:cxn>
              <a:cxn ang="0">
                <a:pos x="21" y="42"/>
              </a:cxn>
              <a:cxn ang="0">
                <a:pos x="21" y="42"/>
              </a:cxn>
              <a:cxn ang="0">
                <a:pos x="21" y="5"/>
              </a:cxn>
              <a:cxn ang="0">
                <a:pos x="21" y="5"/>
              </a:cxn>
              <a:cxn ang="0">
                <a:pos x="14" y="7"/>
              </a:cxn>
              <a:cxn ang="0">
                <a:pos x="10" y="11"/>
              </a:cxn>
              <a:cxn ang="0">
                <a:pos x="6" y="15"/>
              </a:cxn>
              <a:cxn ang="0">
                <a:pos x="5" y="21"/>
              </a:cxn>
              <a:cxn ang="0">
                <a:pos x="5" y="21"/>
              </a:cxn>
              <a:cxn ang="0">
                <a:pos x="6" y="27"/>
              </a:cxn>
              <a:cxn ang="0">
                <a:pos x="10" y="32"/>
              </a:cxn>
              <a:cxn ang="0">
                <a:pos x="14" y="35"/>
              </a:cxn>
              <a:cxn ang="0">
                <a:pos x="21" y="36"/>
              </a:cxn>
              <a:cxn ang="0">
                <a:pos x="21" y="36"/>
              </a:cxn>
              <a:cxn ang="0">
                <a:pos x="27" y="35"/>
              </a:cxn>
              <a:cxn ang="0">
                <a:pos x="32" y="32"/>
              </a:cxn>
              <a:cxn ang="0">
                <a:pos x="35" y="27"/>
              </a:cxn>
              <a:cxn ang="0">
                <a:pos x="36" y="21"/>
              </a:cxn>
              <a:cxn ang="0">
                <a:pos x="36" y="21"/>
              </a:cxn>
              <a:cxn ang="0">
                <a:pos x="35" y="15"/>
              </a:cxn>
              <a:cxn ang="0">
                <a:pos x="32" y="11"/>
              </a:cxn>
              <a:cxn ang="0">
                <a:pos x="27" y="7"/>
              </a:cxn>
              <a:cxn ang="0">
                <a:pos x="21" y="5"/>
              </a:cxn>
              <a:cxn ang="0">
                <a:pos x="21" y="5"/>
              </a:cxn>
            </a:cxnLst>
            <a:rect l="0" t="0" r="r" b="b"/>
            <a:pathLst>
              <a:path w="41" h="42">
                <a:moveTo>
                  <a:pt x="21" y="42"/>
                </a:moveTo>
                <a:lnTo>
                  <a:pt x="21" y="42"/>
                </a:lnTo>
                <a:lnTo>
                  <a:pt x="17" y="42"/>
                </a:lnTo>
                <a:lnTo>
                  <a:pt x="13" y="40"/>
                </a:lnTo>
                <a:lnTo>
                  <a:pt x="6" y="36"/>
                </a:lnTo>
                <a:lnTo>
                  <a:pt x="1" y="29"/>
                </a:lnTo>
                <a:lnTo>
                  <a:pt x="0" y="25"/>
                </a:lnTo>
                <a:lnTo>
                  <a:pt x="0" y="21"/>
                </a:lnTo>
                <a:lnTo>
                  <a:pt x="0" y="21"/>
                </a:lnTo>
                <a:lnTo>
                  <a:pt x="0" y="17"/>
                </a:lnTo>
                <a:lnTo>
                  <a:pt x="1" y="13"/>
                </a:lnTo>
                <a:lnTo>
                  <a:pt x="6" y="7"/>
                </a:lnTo>
                <a:lnTo>
                  <a:pt x="13" y="2"/>
                </a:lnTo>
                <a:lnTo>
                  <a:pt x="17" y="1"/>
                </a:lnTo>
                <a:lnTo>
                  <a:pt x="21" y="0"/>
                </a:lnTo>
                <a:lnTo>
                  <a:pt x="21" y="0"/>
                </a:lnTo>
                <a:lnTo>
                  <a:pt x="25" y="1"/>
                </a:lnTo>
                <a:lnTo>
                  <a:pt x="29" y="2"/>
                </a:lnTo>
                <a:lnTo>
                  <a:pt x="36" y="7"/>
                </a:lnTo>
                <a:lnTo>
                  <a:pt x="40" y="13"/>
                </a:lnTo>
                <a:lnTo>
                  <a:pt x="41" y="17"/>
                </a:lnTo>
                <a:lnTo>
                  <a:pt x="41" y="21"/>
                </a:lnTo>
                <a:lnTo>
                  <a:pt x="41" y="21"/>
                </a:lnTo>
                <a:lnTo>
                  <a:pt x="41" y="25"/>
                </a:lnTo>
                <a:lnTo>
                  <a:pt x="40" y="29"/>
                </a:lnTo>
                <a:lnTo>
                  <a:pt x="36" y="36"/>
                </a:lnTo>
                <a:lnTo>
                  <a:pt x="29" y="40"/>
                </a:lnTo>
                <a:lnTo>
                  <a:pt x="25" y="42"/>
                </a:lnTo>
                <a:lnTo>
                  <a:pt x="21" y="42"/>
                </a:lnTo>
                <a:lnTo>
                  <a:pt x="21" y="42"/>
                </a:lnTo>
                <a:close/>
                <a:moveTo>
                  <a:pt x="21" y="5"/>
                </a:moveTo>
                <a:lnTo>
                  <a:pt x="21" y="5"/>
                </a:lnTo>
                <a:lnTo>
                  <a:pt x="14" y="7"/>
                </a:lnTo>
                <a:lnTo>
                  <a:pt x="10" y="11"/>
                </a:lnTo>
                <a:lnTo>
                  <a:pt x="6" y="15"/>
                </a:lnTo>
                <a:lnTo>
                  <a:pt x="5" y="21"/>
                </a:lnTo>
                <a:lnTo>
                  <a:pt x="5" y="21"/>
                </a:lnTo>
                <a:lnTo>
                  <a:pt x="6" y="27"/>
                </a:lnTo>
                <a:lnTo>
                  <a:pt x="10" y="32"/>
                </a:lnTo>
                <a:lnTo>
                  <a:pt x="14" y="35"/>
                </a:lnTo>
                <a:lnTo>
                  <a:pt x="21" y="36"/>
                </a:lnTo>
                <a:lnTo>
                  <a:pt x="21" y="36"/>
                </a:lnTo>
                <a:lnTo>
                  <a:pt x="27" y="35"/>
                </a:lnTo>
                <a:lnTo>
                  <a:pt x="32" y="32"/>
                </a:lnTo>
                <a:lnTo>
                  <a:pt x="35" y="27"/>
                </a:lnTo>
                <a:lnTo>
                  <a:pt x="36" y="21"/>
                </a:lnTo>
                <a:lnTo>
                  <a:pt x="36" y="21"/>
                </a:lnTo>
                <a:lnTo>
                  <a:pt x="35" y="15"/>
                </a:lnTo>
                <a:lnTo>
                  <a:pt x="32" y="11"/>
                </a:lnTo>
                <a:lnTo>
                  <a:pt x="27" y="7"/>
                </a:lnTo>
                <a:lnTo>
                  <a:pt x="21" y="5"/>
                </a:lnTo>
                <a:lnTo>
                  <a:pt x="2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 name="Freeform 17"/>
          <p:cNvSpPr>
            <a:spLocks noEditPoints="1"/>
          </p:cNvSpPr>
          <p:nvPr/>
        </p:nvSpPr>
        <p:spPr bwMode="auto">
          <a:xfrm>
            <a:off x="5410838" y="3466795"/>
            <a:ext cx="65769" cy="64352"/>
          </a:xfrm>
          <a:custGeom>
            <a:avLst/>
            <a:gdLst/>
            <a:ahLst/>
            <a:cxnLst>
              <a:cxn ang="0">
                <a:pos x="20" y="42"/>
              </a:cxn>
              <a:cxn ang="0">
                <a:pos x="20" y="42"/>
              </a:cxn>
              <a:cxn ang="0">
                <a:pos x="16" y="42"/>
              </a:cxn>
              <a:cxn ang="0">
                <a:pos x="12" y="40"/>
              </a:cxn>
              <a:cxn ang="0">
                <a:pos x="5" y="36"/>
              </a:cxn>
              <a:cxn ang="0">
                <a:pos x="1" y="29"/>
              </a:cxn>
              <a:cxn ang="0">
                <a:pos x="0" y="25"/>
              </a:cxn>
              <a:cxn ang="0">
                <a:pos x="0" y="21"/>
              </a:cxn>
              <a:cxn ang="0">
                <a:pos x="0" y="21"/>
              </a:cxn>
              <a:cxn ang="0">
                <a:pos x="0" y="17"/>
              </a:cxn>
              <a:cxn ang="0">
                <a:pos x="1" y="13"/>
              </a:cxn>
              <a:cxn ang="0">
                <a:pos x="5" y="7"/>
              </a:cxn>
              <a:cxn ang="0">
                <a:pos x="12" y="2"/>
              </a:cxn>
              <a:cxn ang="0">
                <a:pos x="16" y="1"/>
              </a:cxn>
              <a:cxn ang="0">
                <a:pos x="20" y="0"/>
              </a:cxn>
              <a:cxn ang="0">
                <a:pos x="20" y="0"/>
              </a:cxn>
              <a:cxn ang="0">
                <a:pos x="24" y="1"/>
              </a:cxn>
              <a:cxn ang="0">
                <a:pos x="28" y="2"/>
              </a:cxn>
              <a:cxn ang="0">
                <a:pos x="35" y="7"/>
              </a:cxn>
              <a:cxn ang="0">
                <a:pos x="39" y="13"/>
              </a:cxn>
              <a:cxn ang="0">
                <a:pos x="40" y="17"/>
              </a:cxn>
              <a:cxn ang="0">
                <a:pos x="42" y="21"/>
              </a:cxn>
              <a:cxn ang="0">
                <a:pos x="42" y="21"/>
              </a:cxn>
              <a:cxn ang="0">
                <a:pos x="40" y="25"/>
              </a:cxn>
              <a:cxn ang="0">
                <a:pos x="39" y="29"/>
              </a:cxn>
              <a:cxn ang="0">
                <a:pos x="35" y="36"/>
              </a:cxn>
              <a:cxn ang="0">
                <a:pos x="28" y="40"/>
              </a:cxn>
              <a:cxn ang="0">
                <a:pos x="24" y="42"/>
              </a:cxn>
              <a:cxn ang="0">
                <a:pos x="20" y="42"/>
              </a:cxn>
              <a:cxn ang="0">
                <a:pos x="20" y="42"/>
              </a:cxn>
              <a:cxn ang="0">
                <a:pos x="20" y="5"/>
              </a:cxn>
              <a:cxn ang="0">
                <a:pos x="20" y="5"/>
              </a:cxn>
              <a:cxn ang="0">
                <a:pos x="15" y="7"/>
              </a:cxn>
              <a:cxn ang="0">
                <a:pos x="9" y="11"/>
              </a:cxn>
              <a:cxn ang="0">
                <a:pos x="7" y="15"/>
              </a:cxn>
              <a:cxn ang="0">
                <a:pos x="5" y="21"/>
              </a:cxn>
              <a:cxn ang="0">
                <a:pos x="5" y="21"/>
              </a:cxn>
              <a:cxn ang="0">
                <a:pos x="7" y="27"/>
              </a:cxn>
              <a:cxn ang="0">
                <a:pos x="9" y="32"/>
              </a:cxn>
              <a:cxn ang="0">
                <a:pos x="15" y="35"/>
              </a:cxn>
              <a:cxn ang="0">
                <a:pos x="20" y="36"/>
              </a:cxn>
              <a:cxn ang="0">
                <a:pos x="20" y="36"/>
              </a:cxn>
              <a:cxn ang="0">
                <a:pos x="27" y="35"/>
              </a:cxn>
              <a:cxn ang="0">
                <a:pos x="31" y="32"/>
              </a:cxn>
              <a:cxn ang="0">
                <a:pos x="35" y="27"/>
              </a:cxn>
              <a:cxn ang="0">
                <a:pos x="36" y="21"/>
              </a:cxn>
              <a:cxn ang="0">
                <a:pos x="36" y="21"/>
              </a:cxn>
              <a:cxn ang="0">
                <a:pos x="35" y="15"/>
              </a:cxn>
              <a:cxn ang="0">
                <a:pos x="31" y="11"/>
              </a:cxn>
              <a:cxn ang="0">
                <a:pos x="27" y="7"/>
              </a:cxn>
              <a:cxn ang="0">
                <a:pos x="20" y="5"/>
              </a:cxn>
              <a:cxn ang="0">
                <a:pos x="20" y="5"/>
              </a:cxn>
            </a:cxnLst>
            <a:rect l="0" t="0" r="r" b="b"/>
            <a:pathLst>
              <a:path w="42" h="42">
                <a:moveTo>
                  <a:pt x="20" y="42"/>
                </a:moveTo>
                <a:lnTo>
                  <a:pt x="20" y="42"/>
                </a:lnTo>
                <a:lnTo>
                  <a:pt x="16" y="42"/>
                </a:lnTo>
                <a:lnTo>
                  <a:pt x="12" y="40"/>
                </a:lnTo>
                <a:lnTo>
                  <a:pt x="5" y="36"/>
                </a:lnTo>
                <a:lnTo>
                  <a:pt x="1" y="29"/>
                </a:lnTo>
                <a:lnTo>
                  <a:pt x="0" y="25"/>
                </a:lnTo>
                <a:lnTo>
                  <a:pt x="0" y="21"/>
                </a:lnTo>
                <a:lnTo>
                  <a:pt x="0" y="21"/>
                </a:lnTo>
                <a:lnTo>
                  <a:pt x="0" y="17"/>
                </a:lnTo>
                <a:lnTo>
                  <a:pt x="1" y="13"/>
                </a:lnTo>
                <a:lnTo>
                  <a:pt x="5" y="7"/>
                </a:lnTo>
                <a:lnTo>
                  <a:pt x="12" y="2"/>
                </a:lnTo>
                <a:lnTo>
                  <a:pt x="16" y="1"/>
                </a:lnTo>
                <a:lnTo>
                  <a:pt x="20" y="0"/>
                </a:lnTo>
                <a:lnTo>
                  <a:pt x="20" y="0"/>
                </a:lnTo>
                <a:lnTo>
                  <a:pt x="24" y="1"/>
                </a:lnTo>
                <a:lnTo>
                  <a:pt x="28" y="2"/>
                </a:lnTo>
                <a:lnTo>
                  <a:pt x="35" y="7"/>
                </a:lnTo>
                <a:lnTo>
                  <a:pt x="39" y="13"/>
                </a:lnTo>
                <a:lnTo>
                  <a:pt x="40" y="17"/>
                </a:lnTo>
                <a:lnTo>
                  <a:pt x="42" y="21"/>
                </a:lnTo>
                <a:lnTo>
                  <a:pt x="42" y="21"/>
                </a:lnTo>
                <a:lnTo>
                  <a:pt x="40" y="25"/>
                </a:lnTo>
                <a:lnTo>
                  <a:pt x="39" y="29"/>
                </a:lnTo>
                <a:lnTo>
                  <a:pt x="35" y="36"/>
                </a:lnTo>
                <a:lnTo>
                  <a:pt x="28" y="40"/>
                </a:lnTo>
                <a:lnTo>
                  <a:pt x="24" y="42"/>
                </a:lnTo>
                <a:lnTo>
                  <a:pt x="20" y="42"/>
                </a:lnTo>
                <a:lnTo>
                  <a:pt x="20" y="42"/>
                </a:lnTo>
                <a:close/>
                <a:moveTo>
                  <a:pt x="20" y="5"/>
                </a:moveTo>
                <a:lnTo>
                  <a:pt x="20" y="5"/>
                </a:lnTo>
                <a:lnTo>
                  <a:pt x="15" y="7"/>
                </a:lnTo>
                <a:lnTo>
                  <a:pt x="9" y="11"/>
                </a:lnTo>
                <a:lnTo>
                  <a:pt x="7" y="15"/>
                </a:lnTo>
                <a:lnTo>
                  <a:pt x="5" y="21"/>
                </a:lnTo>
                <a:lnTo>
                  <a:pt x="5" y="21"/>
                </a:lnTo>
                <a:lnTo>
                  <a:pt x="7" y="27"/>
                </a:lnTo>
                <a:lnTo>
                  <a:pt x="9" y="32"/>
                </a:lnTo>
                <a:lnTo>
                  <a:pt x="15" y="35"/>
                </a:lnTo>
                <a:lnTo>
                  <a:pt x="20" y="36"/>
                </a:lnTo>
                <a:lnTo>
                  <a:pt x="20" y="36"/>
                </a:lnTo>
                <a:lnTo>
                  <a:pt x="27" y="35"/>
                </a:lnTo>
                <a:lnTo>
                  <a:pt x="31" y="32"/>
                </a:lnTo>
                <a:lnTo>
                  <a:pt x="35" y="27"/>
                </a:lnTo>
                <a:lnTo>
                  <a:pt x="36" y="21"/>
                </a:lnTo>
                <a:lnTo>
                  <a:pt x="36" y="21"/>
                </a:lnTo>
                <a:lnTo>
                  <a:pt x="35" y="15"/>
                </a:lnTo>
                <a:lnTo>
                  <a:pt x="31" y="11"/>
                </a:lnTo>
                <a:lnTo>
                  <a:pt x="27" y="7"/>
                </a:lnTo>
                <a:lnTo>
                  <a:pt x="20" y="5"/>
                </a:lnTo>
                <a:lnTo>
                  <a:pt x="2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 name="Freeform 18"/>
          <p:cNvSpPr>
            <a:spLocks noEditPoints="1"/>
          </p:cNvSpPr>
          <p:nvPr/>
        </p:nvSpPr>
        <p:spPr bwMode="auto">
          <a:xfrm>
            <a:off x="5495400" y="3466795"/>
            <a:ext cx="65769" cy="64352"/>
          </a:xfrm>
          <a:custGeom>
            <a:avLst/>
            <a:gdLst/>
            <a:ahLst/>
            <a:cxnLst>
              <a:cxn ang="0">
                <a:pos x="20" y="42"/>
              </a:cxn>
              <a:cxn ang="0">
                <a:pos x="20" y="42"/>
              </a:cxn>
              <a:cxn ang="0">
                <a:pos x="16" y="42"/>
              </a:cxn>
              <a:cxn ang="0">
                <a:pos x="12" y="40"/>
              </a:cxn>
              <a:cxn ang="0">
                <a:pos x="6" y="35"/>
              </a:cxn>
              <a:cxn ang="0">
                <a:pos x="1" y="29"/>
              </a:cxn>
              <a:cxn ang="0">
                <a:pos x="0" y="25"/>
              </a:cxn>
              <a:cxn ang="0">
                <a:pos x="0" y="21"/>
              </a:cxn>
              <a:cxn ang="0">
                <a:pos x="0" y="21"/>
              </a:cxn>
              <a:cxn ang="0">
                <a:pos x="0" y="16"/>
              </a:cxn>
              <a:cxn ang="0">
                <a:pos x="1" y="13"/>
              </a:cxn>
              <a:cxn ang="0">
                <a:pos x="6" y="7"/>
              </a:cxn>
              <a:cxn ang="0">
                <a:pos x="12" y="1"/>
              </a:cxn>
              <a:cxn ang="0">
                <a:pos x="16" y="0"/>
              </a:cxn>
              <a:cxn ang="0">
                <a:pos x="20" y="0"/>
              </a:cxn>
              <a:cxn ang="0">
                <a:pos x="20" y="0"/>
              </a:cxn>
              <a:cxn ang="0">
                <a:pos x="25" y="0"/>
              </a:cxn>
              <a:cxn ang="0">
                <a:pos x="29" y="1"/>
              </a:cxn>
              <a:cxn ang="0">
                <a:pos x="35" y="7"/>
              </a:cxn>
              <a:cxn ang="0">
                <a:pos x="40" y="13"/>
              </a:cxn>
              <a:cxn ang="0">
                <a:pos x="41" y="16"/>
              </a:cxn>
              <a:cxn ang="0">
                <a:pos x="41" y="21"/>
              </a:cxn>
              <a:cxn ang="0">
                <a:pos x="41" y="21"/>
              </a:cxn>
              <a:cxn ang="0">
                <a:pos x="41" y="25"/>
              </a:cxn>
              <a:cxn ang="0">
                <a:pos x="40" y="29"/>
              </a:cxn>
              <a:cxn ang="0">
                <a:pos x="35" y="35"/>
              </a:cxn>
              <a:cxn ang="0">
                <a:pos x="29" y="40"/>
              </a:cxn>
              <a:cxn ang="0">
                <a:pos x="25" y="42"/>
              </a:cxn>
              <a:cxn ang="0">
                <a:pos x="20" y="42"/>
              </a:cxn>
              <a:cxn ang="0">
                <a:pos x="20" y="42"/>
              </a:cxn>
              <a:cxn ang="0">
                <a:pos x="20" y="5"/>
              </a:cxn>
              <a:cxn ang="0">
                <a:pos x="20" y="5"/>
              </a:cxn>
              <a:cxn ang="0">
                <a:pos x="14" y="7"/>
              </a:cxn>
              <a:cxn ang="0">
                <a:pos x="9" y="9"/>
              </a:cxn>
              <a:cxn ang="0">
                <a:pos x="6" y="15"/>
              </a:cxn>
              <a:cxn ang="0">
                <a:pos x="5" y="21"/>
              </a:cxn>
              <a:cxn ang="0">
                <a:pos x="5" y="21"/>
              </a:cxn>
              <a:cxn ang="0">
                <a:pos x="6" y="27"/>
              </a:cxn>
              <a:cxn ang="0">
                <a:pos x="9" y="32"/>
              </a:cxn>
              <a:cxn ang="0">
                <a:pos x="14" y="35"/>
              </a:cxn>
              <a:cxn ang="0">
                <a:pos x="20" y="36"/>
              </a:cxn>
              <a:cxn ang="0">
                <a:pos x="20" y="36"/>
              </a:cxn>
              <a:cxn ang="0">
                <a:pos x="27" y="35"/>
              </a:cxn>
              <a:cxn ang="0">
                <a:pos x="32" y="32"/>
              </a:cxn>
              <a:cxn ang="0">
                <a:pos x="35" y="27"/>
              </a:cxn>
              <a:cxn ang="0">
                <a:pos x="36" y="21"/>
              </a:cxn>
              <a:cxn ang="0">
                <a:pos x="36" y="21"/>
              </a:cxn>
              <a:cxn ang="0">
                <a:pos x="35" y="15"/>
              </a:cxn>
              <a:cxn ang="0">
                <a:pos x="32" y="9"/>
              </a:cxn>
              <a:cxn ang="0">
                <a:pos x="27" y="7"/>
              </a:cxn>
              <a:cxn ang="0">
                <a:pos x="20" y="5"/>
              </a:cxn>
              <a:cxn ang="0">
                <a:pos x="20" y="5"/>
              </a:cxn>
            </a:cxnLst>
            <a:rect l="0" t="0" r="r" b="b"/>
            <a:pathLst>
              <a:path w="41" h="42">
                <a:moveTo>
                  <a:pt x="20" y="42"/>
                </a:moveTo>
                <a:lnTo>
                  <a:pt x="20" y="42"/>
                </a:lnTo>
                <a:lnTo>
                  <a:pt x="16" y="42"/>
                </a:lnTo>
                <a:lnTo>
                  <a:pt x="12" y="40"/>
                </a:lnTo>
                <a:lnTo>
                  <a:pt x="6" y="35"/>
                </a:lnTo>
                <a:lnTo>
                  <a:pt x="1" y="29"/>
                </a:lnTo>
                <a:lnTo>
                  <a:pt x="0" y="25"/>
                </a:lnTo>
                <a:lnTo>
                  <a:pt x="0" y="21"/>
                </a:lnTo>
                <a:lnTo>
                  <a:pt x="0" y="21"/>
                </a:lnTo>
                <a:lnTo>
                  <a:pt x="0" y="16"/>
                </a:lnTo>
                <a:lnTo>
                  <a:pt x="1" y="13"/>
                </a:lnTo>
                <a:lnTo>
                  <a:pt x="6" y="7"/>
                </a:lnTo>
                <a:lnTo>
                  <a:pt x="12" y="1"/>
                </a:lnTo>
                <a:lnTo>
                  <a:pt x="16" y="0"/>
                </a:lnTo>
                <a:lnTo>
                  <a:pt x="20" y="0"/>
                </a:lnTo>
                <a:lnTo>
                  <a:pt x="20" y="0"/>
                </a:lnTo>
                <a:lnTo>
                  <a:pt x="25" y="0"/>
                </a:lnTo>
                <a:lnTo>
                  <a:pt x="29" y="1"/>
                </a:lnTo>
                <a:lnTo>
                  <a:pt x="35" y="7"/>
                </a:lnTo>
                <a:lnTo>
                  <a:pt x="40" y="13"/>
                </a:lnTo>
                <a:lnTo>
                  <a:pt x="41" y="16"/>
                </a:lnTo>
                <a:lnTo>
                  <a:pt x="41" y="21"/>
                </a:lnTo>
                <a:lnTo>
                  <a:pt x="41" y="21"/>
                </a:lnTo>
                <a:lnTo>
                  <a:pt x="41" y="25"/>
                </a:lnTo>
                <a:lnTo>
                  <a:pt x="40" y="29"/>
                </a:lnTo>
                <a:lnTo>
                  <a:pt x="35" y="35"/>
                </a:lnTo>
                <a:lnTo>
                  <a:pt x="29" y="40"/>
                </a:lnTo>
                <a:lnTo>
                  <a:pt x="25" y="42"/>
                </a:lnTo>
                <a:lnTo>
                  <a:pt x="20" y="42"/>
                </a:lnTo>
                <a:lnTo>
                  <a:pt x="20" y="42"/>
                </a:lnTo>
                <a:close/>
                <a:moveTo>
                  <a:pt x="20" y="5"/>
                </a:moveTo>
                <a:lnTo>
                  <a:pt x="20" y="5"/>
                </a:lnTo>
                <a:lnTo>
                  <a:pt x="14" y="7"/>
                </a:lnTo>
                <a:lnTo>
                  <a:pt x="9" y="9"/>
                </a:lnTo>
                <a:lnTo>
                  <a:pt x="6" y="15"/>
                </a:lnTo>
                <a:lnTo>
                  <a:pt x="5" y="21"/>
                </a:lnTo>
                <a:lnTo>
                  <a:pt x="5" y="21"/>
                </a:lnTo>
                <a:lnTo>
                  <a:pt x="6" y="27"/>
                </a:lnTo>
                <a:lnTo>
                  <a:pt x="9" y="32"/>
                </a:lnTo>
                <a:lnTo>
                  <a:pt x="14" y="35"/>
                </a:lnTo>
                <a:lnTo>
                  <a:pt x="20" y="36"/>
                </a:lnTo>
                <a:lnTo>
                  <a:pt x="20" y="36"/>
                </a:lnTo>
                <a:lnTo>
                  <a:pt x="27" y="35"/>
                </a:lnTo>
                <a:lnTo>
                  <a:pt x="32" y="32"/>
                </a:lnTo>
                <a:lnTo>
                  <a:pt x="35" y="27"/>
                </a:lnTo>
                <a:lnTo>
                  <a:pt x="36" y="21"/>
                </a:lnTo>
                <a:lnTo>
                  <a:pt x="36" y="21"/>
                </a:lnTo>
                <a:lnTo>
                  <a:pt x="35" y="15"/>
                </a:lnTo>
                <a:lnTo>
                  <a:pt x="32" y="9"/>
                </a:lnTo>
                <a:lnTo>
                  <a:pt x="27" y="7"/>
                </a:lnTo>
                <a:lnTo>
                  <a:pt x="20" y="5"/>
                </a:lnTo>
                <a:lnTo>
                  <a:pt x="2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 name="Freeform 19"/>
          <p:cNvSpPr>
            <a:spLocks noEditPoints="1"/>
          </p:cNvSpPr>
          <p:nvPr/>
        </p:nvSpPr>
        <p:spPr bwMode="auto">
          <a:xfrm>
            <a:off x="2812946" y="3361072"/>
            <a:ext cx="404012" cy="381515"/>
          </a:xfrm>
          <a:custGeom>
            <a:avLst/>
            <a:gdLst/>
            <a:ahLst/>
            <a:cxnLst>
              <a:cxn ang="0">
                <a:pos x="235" y="11"/>
              </a:cxn>
              <a:cxn ang="0">
                <a:pos x="235" y="11"/>
              </a:cxn>
              <a:cxn ang="0">
                <a:pos x="241" y="11"/>
              </a:cxn>
              <a:cxn ang="0">
                <a:pos x="245" y="14"/>
              </a:cxn>
              <a:cxn ang="0">
                <a:pos x="247" y="19"/>
              </a:cxn>
              <a:cxn ang="0">
                <a:pos x="249" y="25"/>
              </a:cxn>
              <a:cxn ang="0">
                <a:pos x="249" y="223"/>
              </a:cxn>
              <a:cxn ang="0">
                <a:pos x="204" y="177"/>
              </a:cxn>
              <a:cxn ang="0">
                <a:pos x="201" y="174"/>
              </a:cxn>
              <a:cxn ang="0">
                <a:pos x="196" y="174"/>
              </a:cxn>
              <a:cxn ang="0">
                <a:pos x="25" y="174"/>
              </a:cxn>
              <a:cxn ang="0">
                <a:pos x="25"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5" y="11"/>
              </a:cxn>
              <a:cxn ang="0">
                <a:pos x="235" y="11"/>
              </a:cxn>
              <a:cxn ang="0">
                <a:pos x="235" y="0"/>
              </a:cxn>
              <a:cxn ang="0">
                <a:pos x="25" y="0"/>
              </a:cxn>
              <a:cxn ang="0">
                <a:pos x="25" y="0"/>
              </a:cxn>
              <a:cxn ang="0">
                <a:pos x="20" y="0"/>
              </a:cxn>
              <a:cxn ang="0">
                <a:pos x="15" y="2"/>
              </a:cxn>
              <a:cxn ang="0">
                <a:pos x="11" y="4"/>
              </a:cxn>
              <a:cxn ang="0">
                <a:pos x="8" y="7"/>
              </a:cxn>
              <a:cxn ang="0">
                <a:pos x="6" y="10"/>
              </a:cxn>
              <a:cxn ang="0">
                <a:pos x="3" y="15"/>
              </a:cxn>
              <a:cxn ang="0">
                <a:pos x="2" y="19"/>
              </a:cxn>
              <a:cxn ang="0">
                <a:pos x="0" y="25"/>
              </a:cxn>
              <a:cxn ang="0">
                <a:pos x="0" y="161"/>
              </a:cxn>
              <a:cxn ang="0">
                <a:pos x="0" y="161"/>
              </a:cxn>
              <a:cxn ang="0">
                <a:pos x="2" y="166"/>
              </a:cxn>
              <a:cxn ang="0">
                <a:pos x="3" y="170"/>
              </a:cxn>
              <a:cxn ang="0">
                <a:pos x="6" y="174"/>
              </a:cxn>
              <a:cxn ang="0">
                <a:pos x="8" y="179"/>
              </a:cxn>
              <a:cxn ang="0">
                <a:pos x="11" y="181"/>
              </a:cxn>
              <a:cxn ang="0">
                <a:pos x="15" y="184"/>
              </a:cxn>
              <a:cxn ang="0">
                <a:pos x="20" y="185"/>
              </a:cxn>
              <a:cxn ang="0">
                <a:pos x="25" y="185"/>
              </a:cxn>
              <a:cxn ang="0">
                <a:pos x="196" y="185"/>
              </a:cxn>
              <a:cxn ang="0">
                <a:pos x="259" y="249"/>
              </a:cxn>
              <a:cxn ang="0">
                <a:pos x="259" y="25"/>
              </a:cxn>
              <a:cxn ang="0">
                <a:pos x="259" y="25"/>
              </a:cxn>
              <a:cxn ang="0">
                <a:pos x="258" y="19"/>
              </a:cxn>
              <a:cxn ang="0">
                <a:pos x="257" y="15"/>
              </a:cxn>
              <a:cxn ang="0">
                <a:pos x="255" y="10"/>
              </a:cxn>
              <a:cxn ang="0">
                <a:pos x="251" y="7"/>
              </a:cxn>
              <a:cxn ang="0">
                <a:pos x="249" y="4"/>
              </a:cxn>
              <a:cxn ang="0">
                <a:pos x="245" y="2"/>
              </a:cxn>
              <a:cxn ang="0">
                <a:pos x="239" y="0"/>
              </a:cxn>
              <a:cxn ang="0">
                <a:pos x="235" y="0"/>
              </a:cxn>
              <a:cxn ang="0">
                <a:pos x="235" y="0"/>
              </a:cxn>
            </a:cxnLst>
            <a:rect l="0" t="0" r="r" b="b"/>
            <a:pathLst>
              <a:path w="259" h="249">
                <a:moveTo>
                  <a:pt x="235" y="11"/>
                </a:moveTo>
                <a:lnTo>
                  <a:pt x="235" y="11"/>
                </a:lnTo>
                <a:lnTo>
                  <a:pt x="241" y="11"/>
                </a:lnTo>
                <a:lnTo>
                  <a:pt x="245" y="14"/>
                </a:lnTo>
                <a:lnTo>
                  <a:pt x="247" y="19"/>
                </a:lnTo>
                <a:lnTo>
                  <a:pt x="249" y="25"/>
                </a:lnTo>
                <a:lnTo>
                  <a:pt x="249" y="223"/>
                </a:lnTo>
                <a:lnTo>
                  <a:pt x="204" y="177"/>
                </a:lnTo>
                <a:lnTo>
                  <a:pt x="201" y="174"/>
                </a:lnTo>
                <a:lnTo>
                  <a:pt x="196" y="174"/>
                </a:lnTo>
                <a:lnTo>
                  <a:pt x="25" y="174"/>
                </a:lnTo>
                <a:lnTo>
                  <a:pt x="25" y="174"/>
                </a:lnTo>
                <a:lnTo>
                  <a:pt x="20" y="173"/>
                </a:lnTo>
                <a:lnTo>
                  <a:pt x="15" y="170"/>
                </a:lnTo>
                <a:lnTo>
                  <a:pt x="12" y="166"/>
                </a:lnTo>
                <a:lnTo>
                  <a:pt x="11" y="161"/>
                </a:lnTo>
                <a:lnTo>
                  <a:pt x="11" y="25"/>
                </a:lnTo>
                <a:lnTo>
                  <a:pt x="11" y="25"/>
                </a:lnTo>
                <a:lnTo>
                  <a:pt x="12" y="19"/>
                </a:lnTo>
                <a:lnTo>
                  <a:pt x="15" y="14"/>
                </a:lnTo>
                <a:lnTo>
                  <a:pt x="20" y="11"/>
                </a:lnTo>
                <a:lnTo>
                  <a:pt x="25" y="11"/>
                </a:lnTo>
                <a:lnTo>
                  <a:pt x="235" y="11"/>
                </a:lnTo>
                <a:close/>
                <a:moveTo>
                  <a:pt x="235" y="0"/>
                </a:moveTo>
                <a:lnTo>
                  <a:pt x="25" y="0"/>
                </a:lnTo>
                <a:lnTo>
                  <a:pt x="25" y="0"/>
                </a:lnTo>
                <a:lnTo>
                  <a:pt x="20" y="0"/>
                </a:lnTo>
                <a:lnTo>
                  <a:pt x="15" y="2"/>
                </a:lnTo>
                <a:lnTo>
                  <a:pt x="11" y="4"/>
                </a:lnTo>
                <a:lnTo>
                  <a:pt x="8" y="7"/>
                </a:lnTo>
                <a:lnTo>
                  <a:pt x="6" y="10"/>
                </a:lnTo>
                <a:lnTo>
                  <a:pt x="3" y="15"/>
                </a:lnTo>
                <a:lnTo>
                  <a:pt x="2" y="19"/>
                </a:lnTo>
                <a:lnTo>
                  <a:pt x="0" y="25"/>
                </a:lnTo>
                <a:lnTo>
                  <a:pt x="0" y="161"/>
                </a:lnTo>
                <a:lnTo>
                  <a:pt x="0" y="161"/>
                </a:lnTo>
                <a:lnTo>
                  <a:pt x="2" y="166"/>
                </a:lnTo>
                <a:lnTo>
                  <a:pt x="3" y="170"/>
                </a:lnTo>
                <a:lnTo>
                  <a:pt x="6" y="174"/>
                </a:lnTo>
                <a:lnTo>
                  <a:pt x="8" y="179"/>
                </a:lnTo>
                <a:lnTo>
                  <a:pt x="11" y="181"/>
                </a:lnTo>
                <a:lnTo>
                  <a:pt x="15" y="184"/>
                </a:lnTo>
                <a:lnTo>
                  <a:pt x="20" y="185"/>
                </a:lnTo>
                <a:lnTo>
                  <a:pt x="25" y="185"/>
                </a:lnTo>
                <a:lnTo>
                  <a:pt x="196" y="185"/>
                </a:lnTo>
                <a:lnTo>
                  <a:pt x="259" y="249"/>
                </a:lnTo>
                <a:lnTo>
                  <a:pt x="259" y="25"/>
                </a:lnTo>
                <a:lnTo>
                  <a:pt x="259" y="25"/>
                </a:lnTo>
                <a:lnTo>
                  <a:pt x="258" y="19"/>
                </a:lnTo>
                <a:lnTo>
                  <a:pt x="257" y="15"/>
                </a:lnTo>
                <a:lnTo>
                  <a:pt x="255" y="10"/>
                </a:lnTo>
                <a:lnTo>
                  <a:pt x="251" y="7"/>
                </a:lnTo>
                <a:lnTo>
                  <a:pt x="249" y="4"/>
                </a:lnTo>
                <a:lnTo>
                  <a:pt x="245" y="2"/>
                </a:lnTo>
                <a:lnTo>
                  <a:pt x="239" y="0"/>
                </a:lnTo>
                <a:lnTo>
                  <a:pt x="235" y="0"/>
                </a:lnTo>
                <a:lnTo>
                  <a:pt x="23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5" name="Rectangle 22"/>
          <p:cNvSpPr>
            <a:spLocks noChangeArrowheads="1"/>
          </p:cNvSpPr>
          <p:nvPr/>
        </p:nvSpPr>
        <p:spPr bwMode="auto">
          <a:xfrm>
            <a:off x="2949180" y="3498970"/>
            <a:ext cx="131539" cy="459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6" name="Rectangle 23"/>
          <p:cNvSpPr>
            <a:spLocks noChangeArrowheads="1"/>
          </p:cNvSpPr>
          <p:nvPr/>
        </p:nvSpPr>
        <p:spPr bwMode="auto">
          <a:xfrm>
            <a:off x="3010254" y="3434618"/>
            <a:ext cx="9396" cy="13330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7" name="Rectangle 24"/>
          <p:cNvSpPr>
            <a:spLocks noChangeArrowheads="1"/>
          </p:cNvSpPr>
          <p:nvPr/>
        </p:nvSpPr>
        <p:spPr bwMode="auto">
          <a:xfrm>
            <a:off x="6195375" y="3498970"/>
            <a:ext cx="136239" cy="459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8" name="Rectangle 25"/>
          <p:cNvSpPr>
            <a:spLocks noChangeArrowheads="1"/>
          </p:cNvSpPr>
          <p:nvPr/>
        </p:nvSpPr>
        <p:spPr bwMode="auto">
          <a:xfrm>
            <a:off x="6256445" y="3434618"/>
            <a:ext cx="9396" cy="13330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9" name="Freeform 26"/>
          <p:cNvSpPr>
            <a:spLocks noEditPoints="1"/>
          </p:cNvSpPr>
          <p:nvPr/>
        </p:nvSpPr>
        <p:spPr bwMode="auto">
          <a:xfrm>
            <a:off x="3625666" y="3361072"/>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5" y="174"/>
              </a:cxn>
              <a:cxn ang="0">
                <a:pos x="24" y="174"/>
              </a:cxn>
              <a:cxn ang="0">
                <a:pos x="24" y="174"/>
              </a:cxn>
              <a:cxn ang="0">
                <a:pos x="20" y="173"/>
              </a:cxn>
              <a:cxn ang="0">
                <a:pos x="15" y="170"/>
              </a:cxn>
              <a:cxn ang="0">
                <a:pos x="12" y="166"/>
              </a:cxn>
              <a:cxn ang="0">
                <a:pos x="10" y="161"/>
              </a:cxn>
              <a:cxn ang="0">
                <a:pos x="10" y="25"/>
              </a:cxn>
              <a:cxn ang="0">
                <a:pos x="10"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0"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0" y="181"/>
              </a:cxn>
              <a:cxn ang="0">
                <a:pos x="15" y="184"/>
              </a:cxn>
              <a:cxn ang="0">
                <a:pos x="20" y="185"/>
              </a:cxn>
              <a:cxn ang="0">
                <a:pos x="24" y="185"/>
              </a:cxn>
              <a:cxn ang="0">
                <a:pos x="195"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5" y="174"/>
                </a:lnTo>
                <a:lnTo>
                  <a:pt x="24" y="174"/>
                </a:lnTo>
                <a:lnTo>
                  <a:pt x="24" y="174"/>
                </a:lnTo>
                <a:lnTo>
                  <a:pt x="20" y="173"/>
                </a:lnTo>
                <a:lnTo>
                  <a:pt x="15" y="170"/>
                </a:lnTo>
                <a:lnTo>
                  <a:pt x="12" y="166"/>
                </a:lnTo>
                <a:lnTo>
                  <a:pt x="10" y="161"/>
                </a:lnTo>
                <a:lnTo>
                  <a:pt x="10" y="25"/>
                </a:lnTo>
                <a:lnTo>
                  <a:pt x="10" y="25"/>
                </a:lnTo>
                <a:lnTo>
                  <a:pt x="12" y="19"/>
                </a:lnTo>
                <a:lnTo>
                  <a:pt x="15" y="14"/>
                </a:lnTo>
                <a:lnTo>
                  <a:pt x="20" y="11"/>
                </a:lnTo>
                <a:lnTo>
                  <a:pt x="24" y="11"/>
                </a:lnTo>
                <a:lnTo>
                  <a:pt x="235" y="11"/>
                </a:lnTo>
                <a:close/>
                <a:moveTo>
                  <a:pt x="235" y="0"/>
                </a:moveTo>
                <a:lnTo>
                  <a:pt x="24" y="0"/>
                </a:lnTo>
                <a:lnTo>
                  <a:pt x="24" y="0"/>
                </a:lnTo>
                <a:lnTo>
                  <a:pt x="20" y="0"/>
                </a:lnTo>
                <a:lnTo>
                  <a:pt x="15" y="2"/>
                </a:lnTo>
                <a:lnTo>
                  <a:pt x="10"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0" y="181"/>
                </a:lnTo>
                <a:lnTo>
                  <a:pt x="15" y="184"/>
                </a:lnTo>
                <a:lnTo>
                  <a:pt x="20" y="185"/>
                </a:lnTo>
                <a:lnTo>
                  <a:pt x="24" y="185"/>
                </a:lnTo>
                <a:lnTo>
                  <a:pt x="195"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2" name="Rectangle 29"/>
          <p:cNvSpPr>
            <a:spLocks noChangeArrowheads="1"/>
          </p:cNvSpPr>
          <p:nvPr/>
        </p:nvSpPr>
        <p:spPr bwMode="auto">
          <a:xfrm>
            <a:off x="3757205" y="3498970"/>
            <a:ext cx="136239" cy="459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33" name="Freeform 30"/>
          <p:cNvSpPr>
            <a:spLocks noEditPoints="1"/>
          </p:cNvSpPr>
          <p:nvPr/>
        </p:nvSpPr>
        <p:spPr bwMode="auto">
          <a:xfrm>
            <a:off x="4452485" y="952483"/>
            <a:ext cx="371129" cy="395303"/>
          </a:xfrm>
          <a:custGeom>
            <a:avLst/>
            <a:gdLst/>
            <a:ahLst/>
            <a:cxnLst>
              <a:cxn ang="0">
                <a:pos x="46" y="258"/>
              </a:cxn>
              <a:cxn ang="0">
                <a:pos x="20" y="250"/>
              </a:cxn>
              <a:cxn ang="0">
                <a:pos x="1" y="232"/>
              </a:cxn>
              <a:cxn ang="0">
                <a:pos x="0" y="224"/>
              </a:cxn>
              <a:cxn ang="0">
                <a:pos x="5" y="208"/>
              </a:cxn>
              <a:cxn ang="0">
                <a:pos x="28" y="194"/>
              </a:cxn>
              <a:cxn ang="0">
                <a:pos x="52" y="190"/>
              </a:cxn>
              <a:cxn ang="0">
                <a:pos x="75" y="193"/>
              </a:cxn>
              <a:cxn ang="0">
                <a:pos x="77" y="51"/>
              </a:cxn>
              <a:cxn ang="0">
                <a:pos x="90" y="39"/>
              </a:cxn>
              <a:cxn ang="0">
                <a:pos x="218" y="0"/>
              </a:cxn>
              <a:cxn ang="0">
                <a:pos x="232" y="6"/>
              </a:cxn>
              <a:cxn ang="0">
                <a:pos x="239" y="186"/>
              </a:cxn>
              <a:cxn ang="0">
                <a:pos x="236" y="194"/>
              </a:cxn>
              <a:cxn ang="0">
                <a:pos x="218" y="212"/>
              </a:cxn>
              <a:cxn ang="0">
                <a:pos x="193" y="220"/>
              </a:cxn>
              <a:cxn ang="0">
                <a:pos x="178" y="220"/>
              </a:cxn>
              <a:cxn ang="0">
                <a:pos x="152" y="212"/>
              </a:cxn>
              <a:cxn ang="0">
                <a:pos x="135" y="194"/>
              </a:cxn>
              <a:cxn ang="0">
                <a:pos x="132" y="186"/>
              </a:cxn>
              <a:cxn ang="0">
                <a:pos x="139" y="170"/>
              </a:cxn>
              <a:cxn ang="0">
                <a:pos x="162" y="156"/>
              </a:cxn>
              <a:cxn ang="0">
                <a:pos x="186" y="152"/>
              </a:cxn>
              <a:cxn ang="0">
                <a:pos x="209" y="155"/>
              </a:cxn>
              <a:cxn ang="0">
                <a:pos x="105" y="224"/>
              </a:cxn>
              <a:cxn ang="0">
                <a:pos x="104" y="232"/>
              </a:cxn>
              <a:cxn ang="0">
                <a:pos x="86" y="250"/>
              </a:cxn>
              <a:cxn ang="0">
                <a:pos x="60" y="258"/>
              </a:cxn>
              <a:cxn ang="0">
                <a:pos x="52" y="201"/>
              </a:cxn>
              <a:cxn ang="0">
                <a:pos x="33" y="204"/>
              </a:cxn>
              <a:cxn ang="0">
                <a:pos x="14" y="213"/>
              </a:cxn>
              <a:cxn ang="0">
                <a:pos x="10" y="224"/>
              </a:cxn>
              <a:cxn ang="0">
                <a:pos x="20" y="239"/>
              </a:cxn>
              <a:cxn ang="0">
                <a:pos x="40" y="246"/>
              </a:cxn>
              <a:cxn ang="0">
                <a:pos x="66" y="246"/>
              </a:cxn>
              <a:cxn ang="0">
                <a:pos x="85" y="239"/>
              </a:cxn>
              <a:cxn ang="0">
                <a:pos x="94" y="224"/>
              </a:cxn>
              <a:cxn ang="0">
                <a:pos x="220" y="171"/>
              </a:cxn>
              <a:cxn ang="0">
                <a:pos x="199" y="164"/>
              </a:cxn>
              <a:cxn ang="0">
                <a:pos x="172" y="164"/>
              </a:cxn>
              <a:cxn ang="0">
                <a:pos x="152" y="171"/>
              </a:cxn>
              <a:cxn ang="0">
                <a:pos x="143" y="186"/>
              </a:cxn>
              <a:cxn ang="0">
                <a:pos x="148" y="197"/>
              </a:cxn>
              <a:cxn ang="0">
                <a:pos x="166" y="206"/>
              </a:cxn>
              <a:cxn ang="0">
                <a:pos x="186" y="209"/>
              </a:cxn>
              <a:cxn ang="0">
                <a:pos x="212" y="204"/>
              </a:cxn>
              <a:cxn ang="0">
                <a:pos x="226" y="191"/>
              </a:cxn>
              <a:cxn ang="0">
                <a:pos x="228" y="20"/>
              </a:cxn>
              <a:cxn ang="0">
                <a:pos x="222" y="12"/>
              </a:cxn>
              <a:cxn ang="0">
                <a:pos x="216" y="12"/>
              </a:cxn>
              <a:cxn ang="0">
                <a:pos x="90" y="51"/>
              </a:cxn>
              <a:cxn ang="0">
                <a:pos x="86" y="58"/>
              </a:cxn>
              <a:cxn ang="0">
                <a:pos x="79" y="206"/>
              </a:cxn>
              <a:cxn ang="0">
                <a:pos x="52" y="201"/>
              </a:cxn>
            </a:cxnLst>
            <a:rect l="0" t="0" r="r" b="b"/>
            <a:pathLst>
              <a:path w="239" h="258">
                <a:moveTo>
                  <a:pt x="52" y="258"/>
                </a:moveTo>
                <a:lnTo>
                  <a:pt x="52" y="258"/>
                </a:lnTo>
                <a:lnTo>
                  <a:pt x="46" y="258"/>
                </a:lnTo>
                <a:lnTo>
                  <a:pt x="37" y="256"/>
                </a:lnTo>
                <a:lnTo>
                  <a:pt x="28" y="254"/>
                </a:lnTo>
                <a:lnTo>
                  <a:pt x="20" y="250"/>
                </a:lnTo>
                <a:lnTo>
                  <a:pt x="12" y="246"/>
                </a:lnTo>
                <a:lnTo>
                  <a:pt x="5" y="240"/>
                </a:lnTo>
                <a:lnTo>
                  <a:pt x="1" y="232"/>
                </a:lnTo>
                <a:lnTo>
                  <a:pt x="0" y="228"/>
                </a:lnTo>
                <a:lnTo>
                  <a:pt x="0" y="224"/>
                </a:lnTo>
                <a:lnTo>
                  <a:pt x="0" y="224"/>
                </a:lnTo>
                <a:lnTo>
                  <a:pt x="0" y="218"/>
                </a:lnTo>
                <a:lnTo>
                  <a:pt x="1" y="214"/>
                </a:lnTo>
                <a:lnTo>
                  <a:pt x="5" y="208"/>
                </a:lnTo>
                <a:lnTo>
                  <a:pt x="12" y="202"/>
                </a:lnTo>
                <a:lnTo>
                  <a:pt x="20" y="197"/>
                </a:lnTo>
                <a:lnTo>
                  <a:pt x="28" y="194"/>
                </a:lnTo>
                <a:lnTo>
                  <a:pt x="37" y="191"/>
                </a:lnTo>
                <a:lnTo>
                  <a:pt x="46" y="190"/>
                </a:lnTo>
                <a:lnTo>
                  <a:pt x="52" y="190"/>
                </a:lnTo>
                <a:lnTo>
                  <a:pt x="52" y="190"/>
                </a:lnTo>
                <a:lnTo>
                  <a:pt x="64" y="190"/>
                </a:lnTo>
                <a:lnTo>
                  <a:pt x="75" y="193"/>
                </a:lnTo>
                <a:lnTo>
                  <a:pt x="75" y="58"/>
                </a:lnTo>
                <a:lnTo>
                  <a:pt x="75" y="58"/>
                </a:lnTo>
                <a:lnTo>
                  <a:pt x="77" y="51"/>
                </a:lnTo>
                <a:lnTo>
                  <a:pt x="79" y="46"/>
                </a:lnTo>
                <a:lnTo>
                  <a:pt x="83" y="42"/>
                </a:lnTo>
                <a:lnTo>
                  <a:pt x="90" y="39"/>
                </a:lnTo>
                <a:lnTo>
                  <a:pt x="213" y="1"/>
                </a:lnTo>
                <a:lnTo>
                  <a:pt x="213" y="1"/>
                </a:lnTo>
                <a:lnTo>
                  <a:pt x="218" y="0"/>
                </a:lnTo>
                <a:lnTo>
                  <a:pt x="218" y="0"/>
                </a:lnTo>
                <a:lnTo>
                  <a:pt x="226" y="2"/>
                </a:lnTo>
                <a:lnTo>
                  <a:pt x="232" y="6"/>
                </a:lnTo>
                <a:lnTo>
                  <a:pt x="236" y="12"/>
                </a:lnTo>
                <a:lnTo>
                  <a:pt x="239" y="20"/>
                </a:lnTo>
                <a:lnTo>
                  <a:pt x="239" y="186"/>
                </a:lnTo>
                <a:lnTo>
                  <a:pt x="239" y="186"/>
                </a:lnTo>
                <a:lnTo>
                  <a:pt x="237" y="190"/>
                </a:lnTo>
                <a:lnTo>
                  <a:pt x="236" y="194"/>
                </a:lnTo>
                <a:lnTo>
                  <a:pt x="232" y="202"/>
                </a:lnTo>
                <a:lnTo>
                  <a:pt x="226" y="208"/>
                </a:lnTo>
                <a:lnTo>
                  <a:pt x="218" y="212"/>
                </a:lnTo>
                <a:lnTo>
                  <a:pt x="210" y="216"/>
                </a:lnTo>
                <a:lnTo>
                  <a:pt x="201" y="218"/>
                </a:lnTo>
                <a:lnTo>
                  <a:pt x="193" y="220"/>
                </a:lnTo>
                <a:lnTo>
                  <a:pt x="186" y="220"/>
                </a:lnTo>
                <a:lnTo>
                  <a:pt x="186" y="220"/>
                </a:lnTo>
                <a:lnTo>
                  <a:pt x="178" y="220"/>
                </a:lnTo>
                <a:lnTo>
                  <a:pt x="170" y="218"/>
                </a:lnTo>
                <a:lnTo>
                  <a:pt x="162" y="216"/>
                </a:lnTo>
                <a:lnTo>
                  <a:pt x="152" y="212"/>
                </a:lnTo>
                <a:lnTo>
                  <a:pt x="144" y="208"/>
                </a:lnTo>
                <a:lnTo>
                  <a:pt x="139" y="202"/>
                </a:lnTo>
                <a:lnTo>
                  <a:pt x="135" y="194"/>
                </a:lnTo>
                <a:lnTo>
                  <a:pt x="133" y="190"/>
                </a:lnTo>
                <a:lnTo>
                  <a:pt x="132" y="186"/>
                </a:lnTo>
                <a:lnTo>
                  <a:pt x="132" y="186"/>
                </a:lnTo>
                <a:lnTo>
                  <a:pt x="133" y="181"/>
                </a:lnTo>
                <a:lnTo>
                  <a:pt x="135" y="177"/>
                </a:lnTo>
                <a:lnTo>
                  <a:pt x="139" y="170"/>
                </a:lnTo>
                <a:lnTo>
                  <a:pt x="144" y="164"/>
                </a:lnTo>
                <a:lnTo>
                  <a:pt x="152" y="159"/>
                </a:lnTo>
                <a:lnTo>
                  <a:pt x="162" y="156"/>
                </a:lnTo>
                <a:lnTo>
                  <a:pt x="170" y="154"/>
                </a:lnTo>
                <a:lnTo>
                  <a:pt x="178" y="152"/>
                </a:lnTo>
                <a:lnTo>
                  <a:pt x="186" y="152"/>
                </a:lnTo>
                <a:lnTo>
                  <a:pt x="186" y="152"/>
                </a:lnTo>
                <a:lnTo>
                  <a:pt x="197" y="152"/>
                </a:lnTo>
                <a:lnTo>
                  <a:pt x="209" y="155"/>
                </a:lnTo>
                <a:lnTo>
                  <a:pt x="209" y="92"/>
                </a:lnTo>
                <a:lnTo>
                  <a:pt x="105" y="123"/>
                </a:lnTo>
                <a:lnTo>
                  <a:pt x="105" y="224"/>
                </a:lnTo>
                <a:lnTo>
                  <a:pt x="105" y="224"/>
                </a:lnTo>
                <a:lnTo>
                  <a:pt x="105" y="228"/>
                </a:lnTo>
                <a:lnTo>
                  <a:pt x="104" y="232"/>
                </a:lnTo>
                <a:lnTo>
                  <a:pt x="100" y="240"/>
                </a:lnTo>
                <a:lnTo>
                  <a:pt x="93" y="246"/>
                </a:lnTo>
                <a:lnTo>
                  <a:pt x="86" y="250"/>
                </a:lnTo>
                <a:lnTo>
                  <a:pt x="77" y="254"/>
                </a:lnTo>
                <a:lnTo>
                  <a:pt x="68" y="256"/>
                </a:lnTo>
                <a:lnTo>
                  <a:pt x="60" y="258"/>
                </a:lnTo>
                <a:lnTo>
                  <a:pt x="52" y="258"/>
                </a:lnTo>
                <a:lnTo>
                  <a:pt x="52" y="258"/>
                </a:lnTo>
                <a:close/>
                <a:moveTo>
                  <a:pt x="52" y="201"/>
                </a:moveTo>
                <a:lnTo>
                  <a:pt x="52" y="201"/>
                </a:lnTo>
                <a:lnTo>
                  <a:pt x="40" y="202"/>
                </a:lnTo>
                <a:lnTo>
                  <a:pt x="33" y="204"/>
                </a:lnTo>
                <a:lnTo>
                  <a:pt x="27" y="206"/>
                </a:lnTo>
                <a:lnTo>
                  <a:pt x="20" y="209"/>
                </a:lnTo>
                <a:lnTo>
                  <a:pt x="14" y="213"/>
                </a:lnTo>
                <a:lnTo>
                  <a:pt x="12" y="218"/>
                </a:lnTo>
                <a:lnTo>
                  <a:pt x="10" y="224"/>
                </a:lnTo>
                <a:lnTo>
                  <a:pt x="10" y="224"/>
                </a:lnTo>
                <a:lnTo>
                  <a:pt x="12" y="229"/>
                </a:lnTo>
                <a:lnTo>
                  <a:pt x="14" y="235"/>
                </a:lnTo>
                <a:lnTo>
                  <a:pt x="20" y="239"/>
                </a:lnTo>
                <a:lnTo>
                  <a:pt x="27" y="241"/>
                </a:lnTo>
                <a:lnTo>
                  <a:pt x="33" y="244"/>
                </a:lnTo>
                <a:lnTo>
                  <a:pt x="40" y="246"/>
                </a:lnTo>
                <a:lnTo>
                  <a:pt x="52" y="247"/>
                </a:lnTo>
                <a:lnTo>
                  <a:pt x="52" y="247"/>
                </a:lnTo>
                <a:lnTo>
                  <a:pt x="66" y="246"/>
                </a:lnTo>
                <a:lnTo>
                  <a:pt x="73" y="244"/>
                </a:lnTo>
                <a:lnTo>
                  <a:pt x="79" y="241"/>
                </a:lnTo>
                <a:lnTo>
                  <a:pt x="85" y="239"/>
                </a:lnTo>
                <a:lnTo>
                  <a:pt x="90" y="235"/>
                </a:lnTo>
                <a:lnTo>
                  <a:pt x="93" y="229"/>
                </a:lnTo>
                <a:lnTo>
                  <a:pt x="94" y="224"/>
                </a:lnTo>
                <a:lnTo>
                  <a:pt x="94" y="115"/>
                </a:lnTo>
                <a:lnTo>
                  <a:pt x="220" y="77"/>
                </a:lnTo>
                <a:lnTo>
                  <a:pt x="220" y="171"/>
                </a:lnTo>
                <a:lnTo>
                  <a:pt x="212" y="169"/>
                </a:lnTo>
                <a:lnTo>
                  <a:pt x="212" y="169"/>
                </a:lnTo>
                <a:lnTo>
                  <a:pt x="199" y="164"/>
                </a:lnTo>
                <a:lnTo>
                  <a:pt x="186" y="163"/>
                </a:lnTo>
                <a:lnTo>
                  <a:pt x="186" y="163"/>
                </a:lnTo>
                <a:lnTo>
                  <a:pt x="172" y="164"/>
                </a:lnTo>
                <a:lnTo>
                  <a:pt x="166" y="166"/>
                </a:lnTo>
                <a:lnTo>
                  <a:pt x="159" y="169"/>
                </a:lnTo>
                <a:lnTo>
                  <a:pt x="152" y="171"/>
                </a:lnTo>
                <a:lnTo>
                  <a:pt x="148" y="175"/>
                </a:lnTo>
                <a:lnTo>
                  <a:pt x="144" y="181"/>
                </a:lnTo>
                <a:lnTo>
                  <a:pt x="143" y="186"/>
                </a:lnTo>
                <a:lnTo>
                  <a:pt x="143" y="186"/>
                </a:lnTo>
                <a:lnTo>
                  <a:pt x="144" y="191"/>
                </a:lnTo>
                <a:lnTo>
                  <a:pt x="148" y="197"/>
                </a:lnTo>
                <a:lnTo>
                  <a:pt x="152" y="200"/>
                </a:lnTo>
                <a:lnTo>
                  <a:pt x="159" y="204"/>
                </a:lnTo>
                <a:lnTo>
                  <a:pt x="166" y="206"/>
                </a:lnTo>
                <a:lnTo>
                  <a:pt x="172" y="208"/>
                </a:lnTo>
                <a:lnTo>
                  <a:pt x="186" y="209"/>
                </a:lnTo>
                <a:lnTo>
                  <a:pt x="186" y="209"/>
                </a:lnTo>
                <a:lnTo>
                  <a:pt x="198" y="208"/>
                </a:lnTo>
                <a:lnTo>
                  <a:pt x="205" y="206"/>
                </a:lnTo>
                <a:lnTo>
                  <a:pt x="212" y="204"/>
                </a:lnTo>
                <a:lnTo>
                  <a:pt x="218" y="200"/>
                </a:lnTo>
                <a:lnTo>
                  <a:pt x="222" y="197"/>
                </a:lnTo>
                <a:lnTo>
                  <a:pt x="226" y="191"/>
                </a:lnTo>
                <a:lnTo>
                  <a:pt x="228" y="186"/>
                </a:lnTo>
                <a:lnTo>
                  <a:pt x="228" y="20"/>
                </a:lnTo>
                <a:lnTo>
                  <a:pt x="228" y="20"/>
                </a:lnTo>
                <a:lnTo>
                  <a:pt x="226" y="16"/>
                </a:lnTo>
                <a:lnTo>
                  <a:pt x="225" y="13"/>
                </a:lnTo>
                <a:lnTo>
                  <a:pt x="222" y="12"/>
                </a:lnTo>
                <a:lnTo>
                  <a:pt x="218" y="11"/>
                </a:lnTo>
                <a:lnTo>
                  <a:pt x="218" y="11"/>
                </a:lnTo>
                <a:lnTo>
                  <a:pt x="216" y="12"/>
                </a:lnTo>
                <a:lnTo>
                  <a:pt x="93" y="50"/>
                </a:lnTo>
                <a:lnTo>
                  <a:pt x="93" y="50"/>
                </a:lnTo>
                <a:lnTo>
                  <a:pt x="90" y="51"/>
                </a:lnTo>
                <a:lnTo>
                  <a:pt x="89" y="52"/>
                </a:lnTo>
                <a:lnTo>
                  <a:pt x="87" y="55"/>
                </a:lnTo>
                <a:lnTo>
                  <a:pt x="86" y="58"/>
                </a:lnTo>
                <a:lnTo>
                  <a:pt x="86" y="209"/>
                </a:lnTo>
                <a:lnTo>
                  <a:pt x="79" y="206"/>
                </a:lnTo>
                <a:lnTo>
                  <a:pt x="79" y="206"/>
                </a:lnTo>
                <a:lnTo>
                  <a:pt x="66" y="202"/>
                </a:lnTo>
                <a:lnTo>
                  <a:pt x="52" y="201"/>
                </a:lnTo>
                <a:lnTo>
                  <a:pt x="52" y="20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4" name="Freeform 31"/>
          <p:cNvSpPr>
            <a:spLocks noEditPoints="1"/>
          </p:cNvSpPr>
          <p:nvPr/>
        </p:nvSpPr>
        <p:spPr bwMode="auto">
          <a:xfrm>
            <a:off x="2009618" y="998448"/>
            <a:ext cx="404012" cy="294179"/>
          </a:xfrm>
          <a:custGeom>
            <a:avLst/>
            <a:gdLst/>
            <a:ahLst/>
            <a:cxnLst>
              <a:cxn ang="0">
                <a:pos x="64" y="192"/>
              </a:cxn>
              <a:cxn ang="0">
                <a:pos x="28" y="181"/>
              </a:cxn>
              <a:cxn ang="0">
                <a:pos x="6" y="152"/>
              </a:cxn>
              <a:cxn ang="0">
                <a:pos x="0" y="128"/>
              </a:cxn>
              <a:cxn ang="0">
                <a:pos x="6" y="104"/>
              </a:cxn>
              <a:cxn ang="0">
                <a:pos x="20" y="84"/>
              </a:cxn>
              <a:cxn ang="0">
                <a:pos x="34" y="73"/>
              </a:cxn>
              <a:cxn ang="0">
                <a:pos x="35" y="57"/>
              </a:cxn>
              <a:cxn ang="0">
                <a:pos x="54" y="20"/>
              </a:cxn>
              <a:cxn ang="0">
                <a:pos x="91" y="1"/>
              </a:cxn>
              <a:cxn ang="0">
                <a:pos x="115" y="0"/>
              </a:cxn>
              <a:cxn ang="0">
                <a:pos x="142" y="9"/>
              </a:cxn>
              <a:cxn ang="0">
                <a:pos x="164" y="29"/>
              </a:cxn>
              <a:cxn ang="0">
                <a:pos x="177" y="34"/>
              </a:cxn>
              <a:cxn ang="0">
                <a:pos x="195" y="34"/>
              </a:cxn>
              <a:cxn ang="0">
                <a:pos x="215" y="44"/>
              </a:cxn>
              <a:cxn ang="0">
                <a:pos x="224" y="63"/>
              </a:cxn>
              <a:cxn ang="0">
                <a:pos x="224" y="78"/>
              </a:cxn>
              <a:cxn ang="0">
                <a:pos x="231" y="89"/>
              </a:cxn>
              <a:cxn ang="0">
                <a:pos x="249" y="105"/>
              </a:cxn>
              <a:cxn ang="0">
                <a:pos x="258" y="128"/>
              </a:cxn>
              <a:cxn ang="0">
                <a:pos x="258" y="148"/>
              </a:cxn>
              <a:cxn ang="0">
                <a:pos x="243" y="175"/>
              </a:cxn>
              <a:cxn ang="0">
                <a:pos x="215" y="190"/>
              </a:cxn>
              <a:cxn ang="0">
                <a:pos x="105" y="11"/>
              </a:cxn>
              <a:cxn ang="0">
                <a:pos x="81" y="15"/>
              </a:cxn>
              <a:cxn ang="0">
                <a:pos x="55" y="38"/>
              </a:cxn>
              <a:cxn ang="0">
                <a:pos x="45" y="71"/>
              </a:cxn>
              <a:cxn ang="0">
                <a:pos x="45" y="79"/>
              </a:cxn>
              <a:cxn ang="0">
                <a:pos x="35" y="85"/>
              </a:cxn>
              <a:cxn ang="0">
                <a:pos x="20" y="101"/>
              </a:cxn>
              <a:cxn ang="0">
                <a:pos x="12" y="121"/>
              </a:cxn>
              <a:cxn ang="0">
                <a:pos x="12" y="139"/>
              </a:cxn>
              <a:cxn ang="0">
                <a:pos x="27" y="166"/>
              </a:cxn>
              <a:cxn ang="0">
                <a:pos x="53" y="179"/>
              </a:cxn>
              <a:cxn ang="0">
                <a:pos x="204" y="181"/>
              </a:cxn>
              <a:cxn ang="0">
                <a:pos x="228" y="173"/>
              </a:cxn>
              <a:cxn ang="0">
                <a:pos x="245" y="154"/>
              </a:cxn>
              <a:cxn ang="0">
                <a:pos x="247" y="136"/>
              </a:cxn>
              <a:cxn ang="0">
                <a:pos x="242" y="116"/>
              </a:cxn>
              <a:cxn ang="0">
                <a:pos x="227" y="100"/>
              </a:cxn>
              <a:cxn ang="0">
                <a:pos x="207" y="92"/>
              </a:cxn>
              <a:cxn ang="0">
                <a:pos x="213" y="78"/>
              </a:cxn>
              <a:cxn ang="0">
                <a:pos x="215" y="66"/>
              </a:cxn>
              <a:cxn ang="0">
                <a:pos x="207" y="51"/>
              </a:cxn>
              <a:cxn ang="0">
                <a:pos x="193" y="44"/>
              </a:cxn>
              <a:cxn ang="0">
                <a:pos x="182" y="44"/>
              </a:cxn>
              <a:cxn ang="0">
                <a:pos x="169" y="50"/>
              </a:cxn>
              <a:cxn ang="0">
                <a:pos x="161" y="48"/>
              </a:cxn>
              <a:cxn ang="0">
                <a:pos x="146" y="25"/>
              </a:cxn>
              <a:cxn ang="0">
                <a:pos x="123" y="13"/>
              </a:cxn>
              <a:cxn ang="0">
                <a:pos x="105" y="11"/>
              </a:cxn>
            </a:cxnLst>
            <a:rect l="0" t="0" r="r" b="b"/>
            <a:pathLst>
              <a:path w="258" h="192">
                <a:moveTo>
                  <a:pt x="204" y="192"/>
                </a:moveTo>
                <a:lnTo>
                  <a:pt x="64" y="192"/>
                </a:lnTo>
                <a:lnTo>
                  <a:pt x="64" y="192"/>
                </a:lnTo>
                <a:lnTo>
                  <a:pt x="51" y="190"/>
                </a:lnTo>
                <a:lnTo>
                  <a:pt x="39" y="186"/>
                </a:lnTo>
                <a:lnTo>
                  <a:pt x="28" y="181"/>
                </a:lnTo>
                <a:lnTo>
                  <a:pt x="19" y="173"/>
                </a:lnTo>
                <a:lnTo>
                  <a:pt x="11" y="163"/>
                </a:lnTo>
                <a:lnTo>
                  <a:pt x="6" y="152"/>
                </a:lnTo>
                <a:lnTo>
                  <a:pt x="1" y="142"/>
                </a:lnTo>
                <a:lnTo>
                  <a:pt x="0" y="128"/>
                </a:lnTo>
                <a:lnTo>
                  <a:pt x="0" y="128"/>
                </a:lnTo>
                <a:lnTo>
                  <a:pt x="1" y="120"/>
                </a:lnTo>
                <a:lnTo>
                  <a:pt x="3" y="112"/>
                </a:lnTo>
                <a:lnTo>
                  <a:pt x="6" y="104"/>
                </a:lnTo>
                <a:lnTo>
                  <a:pt x="10" y="96"/>
                </a:lnTo>
                <a:lnTo>
                  <a:pt x="15" y="89"/>
                </a:lnTo>
                <a:lnTo>
                  <a:pt x="20" y="84"/>
                </a:lnTo>
                <a:lnTo>
                  <a:pt x="27" y="78"/>
                </a:lnTo>
                <a:lnTo>
                  <a:pt x="34" y="73"/>
                </a:lnTo>
                <a:lnTo>
                  <a:pt x="34" y="73"/>
                </a:lnTo>
                <a:lnTo>
                  <a:pt x="34" y="71"/>
                </a:lnTo>
                <a:lnTo>
                  <a:pt x="34" y="71"/>
                </a:lnTo>
                <a:lnTo>
                  <a:pt x="35" y="57"/>
                </a:lnTo>
                <a:lnTo>
                  <a:pt x="39" y="43"/>
                </a:lnTo>
                <a:lnTo>
                  <a:pt x="46" y="31"/>
                </a:lnTo>
                <a:lnTo>
                  <a:pt x="54" y="20"/>
                </a:lnTo>
                <a:lnTo>
                  <a:pt x="65" y="12"/>
                </a:lnTo>
                <a:lnTo>
                  <a:pt x="77" y="5"/>
                </a:lnTo>
                <a:lnTo>
                  <a:pt x="91" y="1"/>
                </a:lnTo>
                <a:lnTo>
                  <a:pt x="105" y="0"/>
                </a:lnTo>
                <a:lnTo>
                  <a:pt x="105" y="0"/>
                </a:lnTo>
                <a:lnTo>
                  <a:pt x="115" y="0"/>
                </a:lnTo>
                <a:lnTo>
                  <a:pt x="124" y="2"/>
                </a:lnTo>
                <a:lnTo>
                  <a:pt x="134" y="5"/>
                </a:lnTo>
                <a:lnTo>
                  <a:pt x="142" y="9"/>
                </a:lnTo>
                <a:lnTo>
                  <a:pt x="150" y="16"/>
                </a:lnTo>
                <a:lnTo>
                  <a:pt x="157" y="21"/>
                </a:lnTo>
                <a:lnTo>
                  <a:pt x="164" y="29"/>
                </a:lnTo>
                <a:lnTo>
                  <a:pt x="168" y="38"/>
                </a:lnTo>
                <a:lnTo>
                  <a:pt x="168" y="38"/>
                </a:lnTo>
                <a:lnTo>
                  <a:pt x="177" y="34"/>
                </a:lnTo>
                <a:lnTo>
                  <a:pt x="188" y="32"/>
                </a:lnTo>
                <a:lnTo>
                  <a:pt x="188" y="32"/>
                </a:lnTo>
                <a:lnTo>
                  <a:pt x="195" y="34"/>
                </a:lnTo>
                <a:lnTo>
                  <a:pt x="203" y="35"/>
                </a:lnTo>
                <a:lnTo>
                  <a:pt x="208" y="39"/>
                </a:lnTo>
                <a:lnTo>
                  <a:pt x="215" y="44"/>
                </a:lnTo>
                <a:lnTo>
                  <a:pt x="219" y="50"/>
                </a:lnTo>
                <a:lnTo>
                  <a:pt x="223" y="57"/>
                </a:lnTo>
                <a:lnTo>
                  <a:pt x="224" y="63"/>
                </a:lnTo>
                <a:lnTo>
                  <a:pt x="226" y="71"/>
                </a:lnTo>
                <a:lnTo>
                  <a:pt x="226" y="71"/>
                </a:lnTo>
                <a:lnTo>
                  <a:pt x="224" y="78"/>
                </a:lnTo>
                <a:lnTo>
                  <a:pt x="223" y="85"/>
                </a:lnTo>
                <a:lnTo>
                  <a:pt x="223" y="85"/>
                </a:lnTo>
                <a:lnTo>
                  <a:pt x="231" y="89"/>
                </a:lnTo>
                <a:lnTo>
                  <a:pt x="238" y="93"/>
                </a:lnTo>
                <a:lnTo>
                  <a:pt x="243" y="98"/>
                </a:lnTo>
                <a:lnTo>
                  <a:pt x="249" y="105"/>
                </a:lnTo>
                <a:lnTo>
                  <a:pt x="253" y="112"/>
                </a:lnTo>
                <a:lnTo>
                  <a:pt x="255" y="120"/>
                </a:lnTo>
                <a:lnTo>
                  <a:pt x="258" y="128"/>
                </a:lnTo>
                <a:lnTo>
                  <a:pt x="258" y="136"/>
                </a:lnTo>
                <a:lnTo>
                  <a:pt x="258" y="136"/>
                </a:lnTo>
                <a:lnTo>
                  <a:pt x="258" y="148"/>
                </a:lnTo>
                <a:lnTo>
                  <a:pt x="254" y="158"/>
                </a:lnTo>
                <a:lnTo>
                  <a:pt x="249" y="167"/>
                </a:lnTo>
                <a:lnTo>
                  <a:pt x="243" y="175"/>
                </a:lnTo>
                <a:lnTo>
                  <a:pt x="235" y="182"/>
                </a:lnTo>
                <a:lnTo>
                  <a:pt x="226" y="187"/>
                </a:lnTo>
                <a:lnTo>
                  <a:pt x="215" y="190"/>
                </a:lnTo>
                <a:lnTo>
                  <a:pt x="204" y="192"/>
                </a:lnTo>
                <a:lnTo>
                  <a:pt x="204" y="192"/>
                </a:lnTo>
                <a:close/>
                <a:moveTo>
                  <a:pt x="105" y="11"/>
                </a:moveTo>
                <a:lnTo>
                  <a:pt x="105" y="11"/>
                </a:lnTo>
                <a:lnTo>
                  <a:pt x="93" y="12"/>
                </a:lnTo>
                <a:lnTo>
                  <a:pt x="81" y="15"/>
                </a:lnTo>
                <a:lnTo>
                  <a:pt x="72" y="21"/>
                </a:lnTo>
                <a:lnTo>
                  <a:pt x="62" y="28"/>
                </a:lnTo>
                <a:lnTo>
                  <a:pt x="55" y="38"/>
                </a:lnTo>
                <a:lnTo>
                  <a:pt x="49" y="47"/>
                </a:lnTo>
                <a:lnTo>
                  <a:pt x="46" y="59"/>
                </a:lnTo>
                <a:lnTo>
                  <a:pt x="45" y="71"/>
                </a:lnTo>
                <a:lnTo>
                  <a:pt x="45" y="71"/>
                </a:lnTo>
                <a:lnTo>
                  <a:pt x="45" y="75"/>
                </a:lnTo>
                <a:lnTo>
                  <a:pt x="45" y="79"/>
                </a:lnTo>
                <a:lnTo>
                  <a:pt x="42" y="81"/>
                </a:lnTo>
                <a:lnTo>
                  <a:pt x="42" y="81"/>
                </a:lnTo>
                <a:lnTo>
                  <a:pt x="35" y="85"/>
                </a:lnTo>
                <a:lnTo>
                  <a:pt x="30" y="89"/>
                </a:lnTo>
                <a:lnTo>
                  <a:pt x="24" y="94"/>
                </a:lnTo>
                <a:lnTo>
                  <a:pt x="20" y="101"/>
                </a:lnTo>
                <a:lnTo>
                  <a:pt x="16" y="106"/>
                </a:lnTo>
                <a:lnTo>
                  <a:pt x="14" y="113"/>
                </a:lnTo>
                <a:lnTo>
                  <a:pt x="12" y="121"/>
                </a:lnTo>
                <a:lnTo>
                  <a:pt x="11" y="128"/>
                </a:lnTo>
                <a:lnTo>
                  <a:pt x="11" y="128"/>
                </a:lnTo>
                <a:lnTo>
                  <a:pt x="12" y="139"/>
                </a:lnTo>
                <a:lnTo>
                  <a:pt x="16" y="148"/>
                </a:lnTo>
                <a:lnTo>
                  <a:pt x="20" y="158"/>
                </a:lnTo>
                <a:lnTo>
                  <a:pt x="27" y="166"/>
                </a:lnTo>
                <a:lnTo>
                  <a:pt x="35" y="171"/>
                </a:lnTo>
                <a:lnTo>
                  <a:pt x="43" y="177"/>
                </a:lnTo>
                <a:lnTo>
                  <a:pt x="53" y="179"/>
                </a:lnTo>
                <a:lnTo>
                  <a:pt x="64" y="181"/>
                </a:lnTo>
                <a:lnTo>
                  <a:pt x="204" y="181"/>
                </a:lnTo>
                <a:lnTo>
                  <a:pt x="204" y="181"/>
                </a:lnTo>
                <a:lnTo>
                  <a:pt x="212" y="179"/>
                </a:lnTo>
                <a:lnTo>
                  <a:pt x="220" y="177"/>
                </a:lnTo>
                <a:lnTo>
                  <a:pt x="228" y="173"/>
                </a:lnTo>
                <a:lnTo>
                  <a:pt x="235" y="167"/>
                </a:lnTo>
                <a:lnTo>
                  <a:pt x="240" y="162"/>
                </a:lnTo>
                <a:lnTo>
                  <a:pt x="245" y="154"/>
                </a:lnTo>
                <a:lnTo>
                  <a:pt x="247" y="146"/>
                </a:lnTo>
                <a:lnTo>
                  <a:pt x="247" y="136"/>
                </a:lnTo>
                <a:lnTo>
                  <a:pt x="247" y="136"/>
                </a:lnTo>
                <a:lnTo>
                  <a:pt x="247" y="129"/>
                </a:lnTo>
                <a:lnTo>
                  <a:pt x="246" y="123"/>
                </a:lnTo>
                <a:lnTo>
                  <a:pt x="242" y="116"/>
                </a:lnTo>
                <a:lnTo>
                  <a:pt x="238" y="109"/>
                </a:lnTo>
                <a:lnTo>
                  <a:pt x="234" y="104"/>
                </a:lnTo>
                <a:lnTo>
                  <a:pt x="227" y="100"/>
                </a:lnTo>
                <a:lnTo>
                  <a:pt x="222" y="96"/>
                </a:lnTo>
                <a:lnTo>
                  <a:pt x="213" y="94"/>
                </a:lnTo>
                <a:lnTo>
                  <a:pt x="207" y="92"/>
                </a:lnTo>
                <a:lnTo>
                  <a:pt x="211" y="86"/>
                </a:lnTo>
                <a:lnTo>
                  <a:pt x="211" y="86"/>
                </a:lnTo>
                <a:lnTo>
                  <a:pt x="213" y="78"/>
                </a:lnTo>
                <a:lnTo>
                  <a:pt x="215" y="71"/>
                </a:lnTo>
                <a:lnTo>
                  <a:pt x="215" y="71"/>
                </a:lnTo>
                <a:lnTo>
                  <a:pt x="215" y="66"/>
                </a:lnTo>
                <a:lnTo>
                  <a:pt x="212" y="61"/>
                </a:lnTo>
                <a:lnTo>
                  <a:pt x="211" y="55"/>
                </a:lnTo>
                <a:lnTo>
                  <a:pt x="207" y="51"/>
                </a:lnTo>
                <a:lnTo>
                  <a:pt x="203" y="48"/>
                </a:lnTo>
                <a:lnTo>
                  <a:pt x="199" y="46"/>
                </a:lnTo>
                <a:lnTo>
                  <a:pt x="193" y="44"/>
                </a:lnTo>
                <a:lnTo>
                  <a:pt x="188" y="43"/>
                </a:lnTo>
                <a:lnTo>
                  <a:pt x="188" y="43"/>
                </a:lnTo>
                <a:lnTo>
                  <a:pt x="182" y="44"/>
                </a:lnTo>
                <a:lnTo>
                  <a:pt x="178" y="46"/>
                </a:lnTo>
                <a:lnTo>
                  <a:pt x="173" y="47"/>
                </a:lnTo>
                <a:lnTo>
                  <a:pt x="169" y="50"/>
                </a:lnTo>
                <a:lnTo>
                  <a:pt x="164" y="55"/>
                </a:lnTo>
                <a:lnTo>
                  <a:pt x="161" y="48"/>
                </a:lnTo>
                <a:lnTo>
                  <a:pt x="161" y="48"/>
                </a:lnTo>
                <a:lnTo>
                  <a:pt x="157" y="40"/>
                </a:lnTo>
                <a:lnTo>
                  <a:pt x="151" y="32"/>
                </a:lnTo>
                <a:lnTo>
                  <a:pt x="146" y="25"/>
                </a:lnTo>
                <a:lnTo>
                  <a:pt x="139" y="20"/>
                </a:lnTo>
                <a:lnTo>
                  <a:pt x="131" y="16"/>
                </a:lnTo>
                <a:lnTo>
                  <a:pt x="123" y="13"/>
                </a:lnTo>
                <a:lnTo>
                  <a:pt x="114" y="11"/>
                </a:lnTo>
                <a:lnTo>
                  <a:pt x="105" y="11"/>
                </a:lnTo>
                <a:lnTo>
                  <a:pt x="10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5" name="Freeform 32"/>
          <p:cNvSpPr>
            <a:spLocks noEditPoints="1"/>
          </p:cNvSpPr>
          <p:nvPr/>
        </p:nvSpPr>
        <p:spPr bwMode="auto">
          <a:xfrm>
            <a:off x="2845828" y="1003047"/>
            <a:ext cx="333547" cy="326356"/>
          </a:xfrm>
          <a:custGeom>
            <a:avLst/>
            <a:gdLst/>
            <a:ahLst/>
            <a:cxnLst>
              <a:cxn ang="0">
                <a:pos x="108" y="215"/>
              </a:cxn>
              <a:cxn ang="0">
                <a:pos x="104" y="214"/>
              </a:cxn>
              <a:cxn ang="0">
                <a:pos x="96" y="210"/>
              </a:cxn>
              <a:cxn ang="0">
                <a:pos x="93" y="200"/>
              </a:cxn>
              <a:cxn ang="0">
                <a:pos x="15" y="122"/>
              </a:cxn>
              <a:cxn ang="0">
                <a:pos x="9" y="122"/>
              </a:cxn>
              <a:cxn ang="0">
                <a:pos x="3" y="115"/>
              </a:cxn>
              <a:cxn ang="0">
                <a:pos x="1" y="111"/>
              </a:cxn>
              <a:cxn ang="0">
                <a:pos x="1" y="102"/>
              </a:cxn>
              <a:cxn ang="0">
                <a:pos x="8" y="95"/>
              </a:cxn>
              <a:cxn ang="0">
                <a:pos x="193" y="2"/>
              </a:cxn>
              <a:cxn ang="0">
                <a:pos x="200" y="0"/>
              </a:cxn>
              <a:cxn ang="0">
                <a:pos x="205" y="2"/>
              </a:cxn>
              <a:cxn ang="0">
                <a:pos x="210" y="5"/>
              </a:cxn>
              <a:cxn ang="0">
                <a:pos x="214" y="13"/>
              </a:cxn>
              <a:cxn ang="0">
                <a:pos x="213" y="22"/>
              </a:cxn>
              <a:cxn ang="0">
                <a:pos x="120" y="207"/>
              </a:cxn>
              <a:cxn ang="0">
                <a:pos x="115" y="213"/>
              </a:cxn>
              <a:cxn ang="0">
                <a:pos x="108" y="215"/>
              </a:cxn>
              <a:cxn ang="0">
                <a:pos x="200" y="11"/>
              </a:cxn>
              <a:cxn ang="0">
                <a:pos x="198" y="11"/>
              </a:cxn>
              <a:cxn ang="0">
                <a:pos x="13" y="104"/>
              </a:cxn>
              <a:cxn ang="0">
                <a:pos x="11" y="109"/>
              </a:cxn>
              <a:cxn ang="0">
                <a:pos x="12" y="111"/>
              </a:cxn>
              <a:cxn ang="0">
                <a:pos x="104" y="111"/>
              </a:cxn>
              <a:cxn ang="0">
                <a:pos x="104" y="200"/>
              </a:cxn>
              <a:cxn ang="0">
                <a:pos x="106" y="204"/>
              </a:cxn>
              <a:cxn ang="0">
                <a:pos x="108" y="204"/>
              </a:cxn>
              <a:cxn ang="0">
                <a:pos x="109" y="203"/>
              </a:cxn>
              <a:cxn ang="0">
                <a:pos x="204" y="17"/>
              </a:cxn>
              <a:cxn ang="0">
                <a:pos x="204" y="14"/>
              </a:cxn>
              <a:cxn ang="0">
                <a:pos x="202" y="13"/>
              </a:cxn>
              <a:cxn ang="0">
                <a:pos x="200" y="11"/>
              </a:cxn>
            </a:cxnLst>
            <a:rect l="0" t="0" r="r" b="b"/>
            <a:pathLst>
              <a:path w="214" h="215">
                <a:moveTo>
                  <a:pt x="108" y="215"/>
                </a:moveTo>
                <a:lnTo>
                  <a:pt x="108" y="215"/>
                </a:lnTo>
                <a:lnTo>
                  <a:pt x="104" y="214"/>
                </a:lnTo>
                <a:lnTo>
                  <a:pt x="104" y="214"/>
                </a:lnTo>
                <a:lnTo>
                  <a:pt x="100" y="213"/>
                </a:lnTo>
                <a:lnTo>
                  <a:pt x="96" y="210"/>
                </a:lnTo>
                <a:lnTo>
                  <a:pt x="93" y="204"/>
                </a:lnTo>
                <a:lnTo>
                  <a:pt x="93" y="200"/>
                </a:lnTo>
                <a:lnTo>
                  <a:pt x="93" y="122"/>
                </a:lnTo>
                <a:lnTo>
                  <a:pt x="15" y="122"/>
                </a:lnTo>
                <a:lnTo>
                  <a:pt x="15" y="122"/>
                </a:lnTo>
                <a:lnTo>
                  <a:pt x="9" y="122"/>
                </a:lnTo>
                <a:lnTo>
                  <a:pt x="5" y="119"/>
                </a:lnTo>
                <a:lnTo>
                  <a:pt x="3" y="115"/>
                </a:lnTo>
                <a:lnTo>
                  <a:pt x="1" y="111"/>
                </a:lnTo>
                <a:lnTo>
                  <a:pt x="1" y="111"/>
                </a:lnTo>
                <a:lnTo>
                  <a:pt x="0" y="106"/>
                </a:lnTo>
                <a:lnTo>
                  <a:pt x="1" y="102"/>
                </a:lnTo>
                <a:lnTo>
                  <a:pt x="4" y="98"/>
                </a:lnTo>
                <a:lnTo>
                  <a:pt x="8" y="95"/>
                </a:lnTo>
                <a:lnTo>
                  <a:pt x="193" y="2"/>
                </a:lnTo>
                <a:lnTo>
                  <a:pt x="193" y="2"/>
                </a:lnTo>
                <a:lnTo>
                  <a:pt x="196" y="0"/>
                </a:lnTo>
                <a:lnTo>
                  <a:pt x="200" y="0"/>
                </a:lnTo>
                <a:lnTo>
                  <a:pt x="200" y="0"/>
                </a:lnTo>
                <a:lnTo>
                  <a:pt x="205" y="2"/>
                </a:lnTo>
                <a:lnTo>
                  <a:pt x="210" y="5"/>
                </a:lnTo>
                <a:lnTo>
                  <a:pt x="210" y="5"/>
                </a:lnTo>
                <a:lnTo>
                  <a:pt x="213" y="9"/>
                </a:lnTo>
                <a:lnTo>
                  <a:pt x="214" y="13"/>
                </a:lnTo>
                <a:lnTo>
                  <a:pt x="214" y="18"/>
                </a:lnTo>
                <a:lnTo>
                  <a:pt x="213" y="22"/>
                </a:lnTo>
                <a:lnTo>
                  <a:pt x="120" y="207"/>
                </a:lnTo>
                <a:lnTo>
                  <a:pt x="120" y="207"/>
                </a:lnTo>
                <a:lnTo>
                  <a:pt x="119" y="210"/>
                </a:lnTo>
                <a:lnTo>
                  <a:pt x="115" y="213"/>
                </a:lnTo>
                <a:lnTo>
                  <a:pt x="112" y="214"/>
                </a:lnTo>
                <a:lnTo>
                  <a:pt x="108" y="215"/>
                </a:lnTo>
                <a:lnTo>
                  <a:pt x="108" y="215"/>
                </a:lnTo>
                <a:close/>
                <a:moveTo>
                  <a:pt x="200" y="11"/>
                </a:moveTo>
                <a:lnTo>
                  <a:pt x="200" y="11"/>
                </a:lnTo>
                <a:lnTo>
                  <a:pt x="198" y="11"/>
                </a:lnTo>
                <a:lnTo>
                  <a:pt x="13" y="104"/>
                </a:lnTo>
                <a:lnTo>
                  <a:pt x="13" y="104"/>
                </a:lnTo>
                <a:lnTo>
                  <a:pt x="12" y="106"/>
                </a:lnTo>
                <a:lnTo>
                  <a:pt x="11" y="109"/>
                </a:lnTo>
                <a:lnTo>
                  <a:pt x="11" y="109"/>
                </a:lnTo>
                <a:lnTo>
                  <a:pt x="12" y="111"/>
                </a:lnTo>
                <a:lnTo>
                  <a:pt x="15" y="111"/>
                </a:lnTo>
                <a:lnTo>
                  <a:pt x="104" y="111"/>
                </a:lnTo>
                <a:lnTo>
                  <a:pt x="104" y="200"/>
                </a:lnTo>
                <a:lnTo>
                  <a:pt x="104" y="200"/>
                </a:lnTo>
                <a:lnTo>
                  <a:pt x="104" y="203"/>
                </a:lnTo>
                <a:lnTo>
                  <a:pt x="106" y="204"/>
                </a:lnTo>
                <a:lnTo>
                  <a:pt x="106" y="204"/>
                </a:lnTo>
                <a:lnTo>
                  <a:pt x="108" y="204"/>
                </a:lnTo>
                <a:lnTo>
                  <a:pt x="108" y="204"/>
                </a:lnTo>
                <a:lnTo>
                  <a:pt x="109" y="203"/>
                </a:lnTo>
                <a:lnTo>
                  <a:pt x="111" y="202"/>
                </a:lnTo>
                <a:lnTo>
                  <a:pt x="204" y="17"/>
                </a:lnTo>
                <a:lnTo>
                  <a:pt x="204" y="17"/>
                </a:lnTo>
                <a:lnTo>
                  <a:pt x="204" y="14"/>
                </a:lnTo>
                <a:lnTo>
                  <a:pt x="202" y="13"/>
                </a:lnTo>
                <a:lnTo>
                  <a:pt x="202" y="13"/>
                </a:lnTo>
                <a:lnTo>
                  <a:pt x="200" y="11"/>
                </a:lnTo>
                <a:lnTo>
                  <a:pt x="20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6" name="Freeform 33"/>
          <p:cNvSpPr>
            <a:spLocks noEditPoints="1"/>
          </p:cNvSpPr>
          <p:nvPr/>
        </p:nvSpPr>
        <p:spPr bwMode="auto">
          <a:xfrm>
            <a:off x="5274601" y="952483"/>
            <a:ext cx="375825" cy="386109"/>
          </a:xfrm>
          <a:custGeom>
            <a:avLst/>
            <a:gdLst/>
            <a:ahLst/>
            <a:cxnLst>
              <a:cxn ang="0">
                <a:pos x="57" y="251"/>
              </a:cxn>
              <a:cxn ang="0">
                <a:pos x="50" y="250"/>
              </a:cxn>
              <a:cxn ang="0">
                <a:pos x="43" y="242"/>
              </a:cxn>
              <a:cxn ang="0">
                <a:pos x="42" y="236"/>
              </a:cxn>
              <a:cxn ang="0">
                <a:pos x="46" y="226"/>
              </a:cxn>
              <a:cxn ang="0">
                <a:pos x="57" y="222"/>
              </a:cxn>
              <a:cxn ang="0">
                <a:pos x="97" y="119"/>
              </a:cxn>
              <a:cxn ang="0">
                <a:pos x="8" y="30"/>
              </a:cxn>
              <a:cxn ang="0">
                <a:pos x="0" y="18"/>
              </a:cxn>
              <a:cxn ang="0">
                <a:pos x="0" y="15"/>
              </a:cxn>
              <a:cxn ang="0">
                <a:pos x="5" y="4"/>
              </a:cxn>
              <a:cxn ang="0">
                <a:pos x="19" y="0"/>
              </a:cxn>
              <a:cxn ang="0">
                <a:pos x="223" y="0"/>
              </a:cxn>
              <a:cxn ang="0">
                <a:pos x="236" y="4"/>
              </a:cxn>
              <a:cxn ang="0">
                <a:pos x="242" y="15"/>
              </a:cxn>
              <a:cxn ang="0">
                <a:pos x="242" y="18"/>
              </a:cxn>
              <a:cxn ang="0">
                <a:pos x="233" y="30"/>
              </a:cxn>
              <a:cxn ang="0">
                <a:pos x="144" y="222"/>
              </a:cxn>
              <a:cxn ang="0">
                <a:pos x="185" y="222"/>
              </a:cxn>
              <a:cxn ang="0">
                <a:pos x="196" y="226"/>
              </a:cxn>
              <a:cxn ang="0">
                <a:pos x="200" y="236"/>
              </a:cxn>
              <a:cxn ang="0">
                <a:pos x="198" y="242"/>
              </a:cxn>
              <a:cxn ang="0">
                <a:pos x="190" y="250"/>
              </a:cxn>
              <a:cxn ang="0">
                <a:pos x="185" y="251"/>
              </a:cxn>
              <a:cxn ang="0">
                <a:pos x="57" y="232"/>
              </a:cxn>
              <a:cxn ang="0">
                <a:pos x="52" y="236"/>
              </a:cxn>
              <a:cxn ang="0">
                <a:pos x="54" y="239"/>
              </a:cxn>
              <a:cxn ang="0">
                <a:pos x="185" y="240"/>
              </a:cxn>
              <a:cxn ang="0">
                <a:pos x="188" y="239"/>
              </a:cxn>
              <a:cxn ang="0">
                <a:pos x="189" y="236"/>
              </a:cxn>
              <a:cxn ang="0">
                <a:pos x="185" y="232"/>
              </a:cxn>
              <a:cxn ang="0">
                <a:pos x="133" y="115"/>
              </a:cxn>
              <a:cxn ang="0">
                <a:pos x="227" y="22"/>
              </a:cxn>
              <a:cxn ang="0">
                <a:pos x="231" y="15"/>
              </a:cxn>
              <a:cxn ang="0">
                <a:pos x="229" y="14"/>
              </a:cxn>
              <a:cxn ang="0">
                <a:pos x="223" y="11"/>
              </a:cxn>
              <a:cxn ang="0">
                <a:pos x="19" y="11"/>
              </a:cxn>
              <a:cxn ang="0">
                <a:pos x="11" y="14"/>
              </a:cxn>
              <a:cxn ang="0">
                <a:pos x="11" y="15"/>
              </a:cxn>
              <a:cxn ang="0">
                <a:pos x="15" y="22"/>
              </a:cxn>
              <a:cxn ang="0">
                <a:pos x="108" y="232"/>
              </a:cxn>
            </a:cxnLst>
            <a:rect l="0" t="0" r="r" b="b"/>
            <a:pathLst>
              <a:path w="242" h="251">
                <a:moveTo>
                  <a:pt x="185" y="251"/>
                </a:moveTo>
                <a:lnTo>
                  <a:pt x="57" y="251"/>
                </a:lnTo>
                <a:lnTo>
                  <a:pt x="57" y="251"/>
                </a:lnTo>
                <a:lnTo>
                  <a:pt x="50" y="250"/>
                </a:lnTo>
                <a:lnTo>
                  <a:pt x="46" y="247"/>
                </a:lnTo>
                <a:lnTo>
                  <a:pt x="43" y="242"/>
                </a:lnTo>
                <a:lnTo>
                  <a:pt x="42" y="236"/>
                </a:lnTo>
                <a:lnTo>
                  <a:pt x="42" y="236"/>
                </a:lnTo>
                <a:lnTo>
                  <a:pt x="43" y="231"/>
                </a:lnTo>
                <a:lnTo>
                  <a:pt x="46" y="226"/>
                </a:lnTo>
                <a:lnTo>
                  <a:pt x="50" y="223"/>
                </a:lnTo>
                <a:lnTo>
                  <a:pt x="57" y="222"/>
                </a:lnTo>
                <a:lnTo>
                  <a:pt x="97" y="222"/>
                </a:lnTo>
                <a:lnTo>
                  <a:pt x="97" y="119"/>
                </a:lnTo>
                <a:lnTo>
                  <a:pt x="8" y="30"/>
                </a:lnTo>
                <a:lnTo>
                  <a:pt x="8" y="30"/>
                </a:lnTo>
                <a:lnTo>
                  <a:pt x="1" y="22"/>
                </a:lnTo>
                <a:lnTo>
                  <a:pt x="0" y="18"/>
                </a:lnTo>
                <a:lnTo>
                  <a:pt x="0" y="15"/>
                </a:lnTo>
                <a:lnTo>
                  <a:pt x="0" y="15"/>
                </a:lnTo>
                <a:lnTo>
                  <a:pt x="1" y="8"/>
                </a:lnTo>
                <a:lnTo>
                  <a:pt x="5" y="4"/>
                </a:lnTo>
                <a:lnTo>
                  <a:pt x="11" y="1"/>
                </a:lnTo>
                <a:lnTo>
                  <a:pt x="19" y="0"/>
                </a:lnTo>
                <a:lnTo>
                  <a:pt x="223" y="0"/>
                </a:lnTo>
                <a:lnTo>
                  <a:pt x="223" y="0"/>
                </a:lnTo>
                <a:lnTo>
                  <a:pt x="231" y="1"/>
                </a:lnTo>
                <a:lnTo>
                  <a:pt x="236" y="4"/>
                </a:lnTo>
                <a:lnTo>
                  <a:pt x="240" y="8"/>
                </a:lnTo>
                <a:lnTo>
                  <a:pt x="242" y="15"/>
                </a:lnTo>
                <a:lnTo>
                  <a:pt x="242" y="15"/>
                </a:lnTo>
                <a:lnTo>
                  <a:pt x="242" y="18"/>
                </a:lnTo>
                <a:lnTo>
                  <a:pt x="240" y="22"/>
                </a:lnTo>
                <a:lnTo>
                  <a:pt x="233" y="30"/>
                </a:lnTo>
                <a:lnTo>
                  <a:pt x="144" y="119"/>
                </a:lnTo>
                <a:lnTo>
                  <a:pt x="144" y="222"/>
                </a:lnTo>
                <a:lnTo>
                  <a:pt x="185" y="222"/>
                </a:lnTo>
                <a:lnTo>
                  <a:pt x="185" y="222"/>
                </a:lnTo>
                <a:lnTo>
                  <a:pt x="190" y="223"/>
                </a:lnTo>
                <a:lnTo>
                  <a:pt x="196" y="226"/>
                </a:lnTo>
                <a:lnTo>
                  <a:pt x="198" y="231"/>
                </a:lnTo>
                <a:lnTo>
                  <a:pt x="200" y="236"/>
                </a:lnTo>
                <a:lnTo>
                  <a:pt x="200" y="236"/>
                </a:lnTo>
                <a:lnTo>
                  <a:pt x="198" y="242"/>
                </a:lnTo>
                <a:lnTo>
                  <a:pt x="196" y="247"/>
                </a:lnTo>
                <a:lnTo>
                  <a:pt x="190" y="250"/>
                </a:lnTo>
                <a:lnTo>
                  <a:pt x="185" y="251"/>
                </a:lnTo>
                <a:lnTo>
                  <a:pt x="185" y="251"/>
                </a:lnTo>
                <a:close/>
                <a:moveTo>
                  <a:pt x="57" y="232"/>
                </a:moveTo>
                <a:lnTo>
                  <a:pt x="57" y="232"/>
                </a:lnTo>
                <a:lnTo>
                  <a:pt x="54" y="234"/>
                </a:lnTo>
                <a:lnTo>
                  <a:pt x="52" y="236"/>
                </a:lnTo>
                <a:lnTo>
                  <a:pt x="52" y="236"/>
                </a:lnTo>
                <a:lnTo>
                  <a:pt x="54" y="239"/>
                </a:lnTo>
                <a:lnTo>
                  <a:pt x="57" y="240"/>
                </a:lnTo>
                <a:lnTo>
                  <a:pt x="185" y="240"/>
                </a:lnTo>
                <a:lnTo>
                  <a:pt x="185" y="240"/>
                </a:lnTo>
                <a:lnTo>
                  <a:pt x="188" y="239"/>
                </a:lnTo>
                <a:lnTo>
                  <a:pt x="189" y="236"/>
                </a:lnTo>
                <a:lnTo>
                  <a:pt x="189" y="236"/>
                </a:lnTo>
                <a:lnTo>
                  <a:pt x="188" y="234"/>
                </a:lnTo>
                <a:lnTo>
                  <a:pt x="185" y="232"/>
                </a:lnTo>
                <a:lnTo>
                  <a:pt x="133" y="232"/>
                </a:lnTo>
                <a:lnTo>
                  <a:pt x="133" y="115"/>
                </a:lnTo>
                <a:lnTo>
                  <a:pt x="227" y="22"/>
                </a:lnTo>
                <a:lnTo>
                  <a:pt x="227" y="22"/>
                </a:lnTo>
                <a:lnTo>
                  <a:pt x="231" y="16"/>
                </a:lnTo>
                <a:lnTo>
                  <a:pt x="231" y="15"/>
                </a:lnTo>
                <a:lnTo>
                  <a:pt x="231" y="15"/>
                </a:lnTo>
                <a:lnTo>
                  <a:pt x="229" y="14"/>
                </a:lnTo>
                <a:lnTo>
                  <a:pt x="228" y="12"/>
                </a:lnTo>
                <a:lnTo>
                  <a:pt x="223" y="11"/>
                </a:lnTo>
                <a:lnTo>
                  <a:pt x="19" y="11"/>
                </a:lnTo>
                <a:lnTo>
                  <a:pt x="19" y="11"/>
                </a:lnTo>
                <a:lnTo>
                  <a:pt x="13" y="12"/>
                </a:lnTo>
                <a:lnTo>
                  <a:pt x="11" y="14"/>
                </a:lnTo>
                <a:lnTo>
                  <a:pt x="11" y="15"/>
                </a:lnTo>
                <a:lnTo>
                  <a:pt x="11" y="15"/>
                </a:lnTo>
                <a:lnTo>
                  <a:pt x="11" y="16"/>
                </a:lnTo>
                <a:lnTo>
                  <a:pt x="15" y="22"/>
                </a:lnTo>
                <a:lnTo>
                  <a:pt x="108" y="115"/>
                </a:lnTo>
                <a:lnTo>
                  <a:pt x="108" y="232"/>
                </a:lnTo>
                <a:lnTo>
                  <a:pt x="57" y="23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7" name="Freeform 34"/>
          <p:cNvSpPr>
            <a:spLocks noEditPoints="1"/>
          </p:cNvSpPr>
          <p:nvPr/>
        </p:nvSpPr>
        <p:spPr bwMode="auto">
          <a:xfrm>
            <a:off x="6063836" y="966274"/>
            <a:ext cx="394616" cy="335549"/>
          </a:xfrm>
          <a:custGeom>
            <a:avLst/>
            <a:gdLst/>
            <a:ahLst/>
            <a:cxnLst>
              <a:cxn ang="0">
                <a:pos x="126" y="217"/>
              </a:cxn>
              <a:cxn ang="0">
                <a:pos x="116" y="213"/>
              </a:cxn>
              <a:cxn ang="0">
                <a:pos x="33" y="132"/>
              </a:cxn>
              <a:cxn ang="0">
                <a:pos x="16" y="113"/>
              </a:cxn>
              <a:cxn ang="0">
                <a:pos x="6" y="93"/>
              </a:cxn>
              <a:cxn ang="0">
                <a:pos x="0" y="68"/>
              </a:cxn>
              <a:cxn ang="0">
                <a:pos x="1" y="54"/>
              </a:cxn>
              <a:cxn ang="0">
                <a:pos x="11" y="28"/>
              </a:cxn>
              <a:cxn ang="0">
                <a:pos x="30" y="10"/>
              </a:cxn>
              <a:cxn ang="0">
                <a:pos x="54" y="1"/>
              </a:cxn>
              <a:cxn ang="0">
                <a:pos x="70" y="0"/>
              </a:cxn>
              <a:cxn ang="0">
                <a:pos x="87" y="2"/>
              </a:cxn>
              <a:cxn ang="0">
                <a:pos x="101" y="9"/>
              </a:cxn>
              <a:cxn ang="0">
                <a:pos x="126" y="27"/>
              </a:cxn>
              <a:cxn ang="0">
                <a:pos x="137" y="18"/>
              </a:cxn>
              <a:cxn ang="0">
                <a:pos x="158" y="6"/>
              </a:cxn>
              <a:cxn ang="0">
                <a:pos x="174" y="1"/>
              </a:cxn>
              <a:cxn ang="0">
                <a:pos x="182" y="0"/>
              </a:cxn>
              <a:cxn ang="0">
                <a:pos x="211" y="5"/>
              </a:cxn>
              <a:cxn ang="0">
                <a:pos x="232" y="18"/>
              </a:cxn>
              <a:cxn ang="0">
                <a:pos x="247" y="40"/>
              </a:cxn>
              <a:cxn ang="0">
                <a:pos x="251" y="68"/>
              </a:cxn>
              <a:cxn ang="0">
                <a:pos x="250" y="79"/>
              </a:cxn>
              <a:cxn ang="0">
                <a:pos x="243" y="99"/>
              </a:cxn>
              <a:cxn ang="0">
                <a:pos x="227" y="124"/>
              </a:cxn>
              <a:cxn ang="0">
                <a:pos x="135" y="213"/>
              </a:cxn>
              <a:cxn ang="0">
                <a:pos x="131" y="216"/>
              </a:cxn>
              <a:cxn ang="0">
                <a:pos x="126" y="217"/>
              </a:cxn>
              <a:cxn ang="0">
                <a:pos x="70" y="10"/>
              </a:cxn>
              <a:cxn ang="0">
                <a:pos x="45" y="14"/>
              </a:cxn>
              <a:cxn ang="0">
                <a:pos x="27" y="27"/>
              </a:cxn>
              <a:cxn ang="0">
                <a:pos x="15" y="44"/>
              </a:cxn>
              <a:cxn ang="0">
                <a:pos x="11" y="68"/>
              </a:cxn>
              <a:cxn ang="0">
                <a:pos x="12" y="79"/>
              </a:cxn>
              <a:cxn ang="0">
                <a:pos x="20" y="99"/>
              </a:cxn>
              <a:cxn ang="0">
                <a:pos x="35" y="120"/>
              </a:cxn>
              <a:cxn ang="0">
                <a:pos x="124" y="205"/>
              </a:cxn>
              <a:cxn ang="0">
                <a:pos x="126" y="206"/>
              </a:cxn>
              <a:cxn ang="0">
                <a:pos x="128" y="205"/>
              </a:cxn>
              <a:cxn ang="0">
                <a:pos x="212" y="125"/>
              </a:cxn>
              <a:cxn ang="0">
                <a:pos x="228" y="104"/>
              </a:cxn>
              <a:cxn ang="0">
                <a:pos x="238" y="87"/>
              </a:cxn>
              <a:cxn ang="0">
                <a:pos x="240" y="68"/>
              </a:cxn>
              <a:cxn ang="0">
                <a:pos x="239" y="55"/>
              </a:cxn>
              <a:cxn ang="0">
                <a:pos x="232" y="35"/>
              </a:cxn>
              <a:cxn ang="0">
                <a:pos x="218" y="20"/>
              </a:cxn>
              <a:cxn ang="0">
                <a:pos x="196" y="12"/>
              </a:cxn>
              <a:cxn ang="0">
                <a:pos x="182" y="10"/>
              </a:cxn>
              <a:cxn ang="0">
                <a:pos x="166" y="14"/>
              </a:cxn>
              <a:cxn ang="0">
                <a:pos x="151" y="21"/>
              </a:cxn>
              <a:cxn ang="0">
                <a:pos x="130" y="39"/>
              </a:cxn>
              <a:cxn ang="0">
                <a:pos x="122" y="39"/>
              </a:cxn>
              <a:cxn ang="0">
                <a:pos x="112" y="29"/>
              </a:cxn>
              <a:cxn ang="0">
                <a:pos x="93" y="17"/>
              </a:cxn>
              <a:cxn ang="0">
                <a:pos x="78" y="12"/>
              </a:cxn>
              <a:cxn ang="0">
                <a:pos x="70" y="10"/>
              </a:cxn>
            </a:cxnLst>
            <a:rect l="0" t="0" r="r" b="b"/>
            <a:pathLst>
              <a:path w="251" h="217">
                <a:moveTo>
                  <a:pt x="126" y="217"/>
                </a:moveTo>
                <a:lnTo>
                  <a:pt x="126" y="217"/>
                </a:lnTo>
                <a:lnTo>
                  <a:pt x="120" y="216"/>
                </a:lnTo>
                <a:lnTo>
                  <a:pt x="116" y="213"/>
                </a:lnTo>
                <a:lnTo>
                  <a:pt x="33" y="132"/>
                </a:lnTo>
                <a:lnTo>
                  <a:pt x="33" y="132"/>
                </a:lnTo>
                <a:lnTo>
                  <a:pt x="27" y="126"/>
                </a:lnTo>
                <a:lnTo>
                  <a:pt x="16" y="113"/>
                </a:lnTo>
                <a:lnTo>
                  <a:pt x="11" y="104"/>
                </a:lnTo>
                <a:lnTo>
                  <a:pt x="6" y="93"/>
                </a:lnTo>
                <a:lnTo>
                  <a:pt x="1" y="81"/>
                </a:lnTo>
                <a:lnTo>
                  <a:pt x="0" y="68"/>
                </a:lnTo>
                <a:lnTo>
                  <a:pt x="0" y="68"/>
                </a:lnTo>
                <a:lnTo>
                  <a:pt x="1" y="54"/>
                </a:lnTo>
                <a:lnTo>
                  <a:pt x="6" y="40"/>
                </a:lnTo>
                <a:lnTo>
                  <a:pt x="11" y="28"/>
                </a:lnTo>
                <a:lnTo>
                  <a:pt x="19" y="18"/>
                </a:lnTo>
                <a:lnTo>
                  <a:pt x="30" y="10"/>
                </a:lnTo>
                <a:lnTo>
                  <a:pt x="41" y="5"/>
                </a:lnTo>
                <a:lnTo>
                  <a:pt x="54" y="1"/>
                </a:lnTo>
                <a:lnTo>
                  <a:pt x="70" y="0"/>
                </a:lnTo>
                <a:lnTo>
                  <a:pt x="70" y="0"/>
                </a:lnTo>
                <a:lnTo>
                  <a:pt x="78" y="1"/>
                </a:lnTo>
                <a:lnTo>
                  <a:pt x="87" y="2"/>
                </a:lnTo>
                <a:lnTo>
                  <a:pt x="95" y="6"/>
                </a:lnTo>
                <a:lnTo>
                  <a:pt x="101" y="9"/>
                </a:lnTo>
                <a:lnTo>
                  <a:pt x="115" y="18"/>
                </a:lnTo>
                <a:lnTo>
                  <a:pt x="126" y="27"/>
                </a:lnTo>
                <a:lnTo>
                  <a:pt x="126" y="27"/>
                </a:lnTo>
                <a:lnTo>
                  <a:pt x="137" y="18"/>
                </a:lnTo>
                <a:lnTo>
                  <a:pt x="150" y="9"/>
                </a:lnTo>
                <a:lnTo>
                  <a:pt x="158" y="6"/>
                </a:lnTo>
                <a:lnTo>
                  <a:pt x="165" y="2"/>
                </a:lnTo>
                <a:lnTo>
                  <a:pt x="174" y="1"/>
                </a:lnTo>
                <a:lnTo>
                  <a:pt x="182" y="0"/>
                </a:lnTo>
                <a:lnTo>
                  <a:pt x="182" y="0"/>
                </a:lnTo>
                <a:lnTo>
                  <a:pt x="197" y="1"/>
                </a:lnTo>
                <a:lnTo>
                  <a:pt x="211" y="5"/>
                </a:lnTo>
                <a:lnTo>
                  <a:pt x="223" y="10"/>
                </a:lnTo>
                <a:lnTo>
                  <a:pt x="232" y="18"/>
                </a:lnTo>
                <a:lnTo>
                  <a:pt x="240" y="28"/>
                </a:lnTo>
                <a:lnTo>
                  <a:pt x="247" y="40"/>
                </a:lnTo>
                <a:lnTo>
                  <a:pt x="250" y="54"/>
                </a:lnTo>
                <a:lnTo>
                  <a:pt x="251" y="68"/>
                </a:lnTo>
                <a:lnTo>
                  <a:pt x="251" y="68"/>
                </a:lnTo>
                <a:lnTo>
                  <a:pt x="250" y="79"/>
                </a:lnTo>
                <a:lnTo>
                  <a:pt x="247" y="90"/>
                </a:lnTo>
                <a:lnTo>
                  <a:pt x="243" y="99"/>
                </a:lnTo>
                <a:lnTo>
                  <a:pt x="238" y="109"/>
                </a:lnTo>
                <a:lnTo>
                  <a:pt x="227" y="124"/>
                </a:lnTo>
                <a:lnTo>
                  <a:pt x="219" y="132"/>
                </a:lnTo>
                <a:lnTo>
                  <a:pt x="135" y="213"/>
                </a:lnTo>
                <a:lnTo>
                  <a:pt x="135" y="213"/>
                </a:lnTo>
                <a:lnTo>
                  <a:pt x="131" y="216"/>
                </a:lnTo>
                <a:lnTo>
                  <a:pt x="126" y="217"/>
                </a:lnTo>
                <a:lnTo>
                  <a:pt x="126" y="217"/>
                </a:lnTo>
                <a:close/>
                <a:moveTo>
                  <a:pt x="70" y="10"/>
                </a:moveTo>
                <a:lnTo>
                  <a:pt x="70" y="10"/>
                </a:lnTo>
                <a:lnTo>
                  <a:pt x="57" y="12"/>
                </a:lnTo>
                <a:lnTo>
                  <a:pt x="45" y="14"/>
                </a:lnTo>
                <a:lnTo>
                  <a:pt x="35" y="20"/>
                </a:lnTo>
                <a:lnTo>
                  <a:pt x="27" y="27"/>
                </a:lnTo>
                <a:lnTo>
                  <a:pt x="20" y="35"/>
                </a:lnTo>
                <a:lnTo>
                  <a:pt x="15" y="44"/>
                </a:lnTo>
                <a:lnTo>
                  <a:pt x="12" y="55"/>
                </a:lnTo>
                <a:lnTo>
                  <a:pt x="11" y="68"/>
                </a:lnTo>
                <a:lnTo>
                  <a:pt x="11" y="68"/>
                </a:lnTo>
                <a:lnTo>
                  <a:pt x="12" y="79"/>
                </a:lnTo>
                <a:lnTo>
                  <a:pt x="16" y="90"/>
                </a:lnTo>
                <a:lnTo>
                  <a:pt x="20" y="99"/>
                </a:lnTo>
                <a:lnTo>
                  <a:pt x="26" y="108"/>
                </a:lnTo>
                <a:lnTo>
                  <a:pt x="35" y="120"/>
                </a:lnTo>
                <a:lnTo>
                  <a:pt x="41" y="124"/>
                </a:lnTo>
                <a:lnTo>
                  <a:pt x="124" y="205"/>
                </a:lnTo>
                <a:lnTo>
                  <a:pt x="124" y="205"/>
                </a:lnTo>
                <a:lnTo>
                  <a:pt x="126" y="206"/>
                </a:lnTo>
                <a:lnTo>
                  <a:pt x="126" y="206"/>
                </a:lnTo>
                <a:lnTo>
                  <a:pt x="128" y="205"/>
                </a:lnTo>
                <a:lnTo>
                  <a:pt x="212" y="125"/>
                </a:lnTo>
                <a:lnTo>
                  <a:pt x="212" y="125"/>
                </a:lnTo>
                <a:lnTo>
                  <a:pt x="219" y="117"/>
                </a:lnTo>
                <a:lnTo>
                  <a:pt x="228" y="104"/>
                </a:lnTo>
                <a:lnTo>
                  <a:pt x="234" y="95"/>
                </a:lnTo>
                <a:lnTo>
                  <a:pt x="238" y="87"/>
                </a:lnTo>
                <a:lnTo>
                  <a:pt x="239" y="78"/>
                </a:lnTo>
                <a:lnTo>
                  <a:pt x="240" y="68"/>
                </a:lnTo>
                <a:lnTo>
                  <a:pt x="240" y="68"/>
                </a:lnTo>
                <a:lnTo>
                  <a:pt x="239" y="55"/>
                </a:lnTo>
                <a:lnTo>
                  <a:pt x="236" y="44"/>
                </a:lnTo>
                <a:lnTo>
                  <a:pt x="232" y="35"/>
                </a:lnTo>
                <a:lnTo>
                  <a:pt x="226" y="27"/>
                </a:lnTo>
                <a:lnTo>
                  <a:pt x="218" y="20"/>
                </a:lnTo>
                <a:lnTo>
                  <a:pt x="207" y="14"/>
                </a:lnTo>
                <a:lnTo>
                  <a:pt x="196" y="12"/>
                </a:lnTo>
                <a:lnTo>
                  <a:pt x="182" y="10"/>
                </a:lnTo>
                <a:lnTo>
                  <a:pt x="182" y="10"/>
                </a:lnTo>
                <a:lnTo>
                  <a:pt x="174" y="12"/>
                </a:lnTo>
                <a:lnTo>
                  <a:pt x="166" y="14"/>
                </a:lnTo>
                <a:lnTo>
                  <a:pt x="159" y="17"/>
                </a:lnTo>
                <a:lnTo>
                  <a:pt x="151" y="21"/>
                </a:lnTo>
                <a:lnTo>
                  <a:pt x="139" y="29"/>
                </a:lnTo>
                <a:lnTo>
                  <a:pt x="130" y="39"/>
                </a:lnTo>
                <a:lnTo>
                  <a:pt x="126" y="41"/>
                </a:lnTo>
                <a:lnTo>
                  <a:pt x="122" y="39"/>
                </a:lnTo>
                <a:lnTo>
                  <a:pt x="122" y="39"/>
                </a:lnTo>
                <a:lnTo>
                  <a:pt x="112" y="29"/>
                </a:lnTo>
                <a:lnTo>
                  <a:pt x="100" y="21"/>
                </a:lnTo>
                <a:lnTo>
                  <a:pt x="93" y="17"/>
                </a:lnTo>
                <a:lnTo>
                  <a:pt x="85" y="14"/>
                </a:lnTo>
                <a:lnTo>
                  <a:pt x="78" y="12"/>
                </a:lnTo>
                <a:lnTo>
                  <a:pt x="70" y="10"/>
                </a:lnTo>
                <a:lnTo>
                  <a:pt x="70"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8" name="Freeform 35"/>
          <p:cNvSpPr>
            <a:spLocks noEditPoints="1"/>
          </p:cNvSpPr>
          <p:nvPr/>
        </p:nvSpPr>
        <p:spPr bwMode="auto">
          <a:xfrm>
            <a:off x="10150938" y="4206841"/>
            <a:ext cx="342941" cy="257407"/>
          </a:xfrm>
          <a:custGeom>
            <a:avLst/>
            <a:gdLst/>
            <a:ahLst/>
            <a:cxnLst>
              <a:cxn ang="0">
                <a:pos x="85" y="170"/>
              </a:cxn>
              <a:cxn ang="0">
                <a:pos x="72" y="165"/>
              </a:cxn>
              <a:cxn ang="0">
                <a:pos x="4" y="98"/>
              </a:cxn>
              <a:cxn ang="0">
                <a:pos x="0" y="85"/>
              </a:cxn>
              <a:cxn ang="0">
                <a:pos x="1" y="78"/>
              </a:cxn>
              <a:cxn ang="0">
                <a:pos x="23" y="54"/>
              </a:cxn>
              <a:cxn ang="0">
                <a:pos x="28" y="50"/>
              </a:cxn>
              <a:cxn ang="0">
                <a:pos x="43" y="50"/>
              </a:cxn>
              <a:cxn ang="0">
                <a:pos x="85" y="89"/>
              </a:cxn>
              <a:cxn ang="0">
                <a:pos x="169" y="5"/>
              </a:cxn>
              <a:cxn ang="0">
                <a:pos x="181" y="0"/>
              </a:cxn>
              <a:cxn ang="0">
                <a:pos x="194" y="5"/>
              </a:cxn>
              <a:cxn ang="0">
                <a:pos x="213" y="24"/>
              </a:cxn>
              <a:cxn ang="0">
                <a:pos x="217" y="36"/>
              </a:cxn>
              <a:cxn ang="0">
                <a:pos x="216" y="43"/>
              </a:cxn>
              <a:cxn ang="0">
                <a:pos x="97" y="165"/>
              </a:cxn>
              <a:cxn ang="0">
                <a:pos x="92" y="169"/>
              </a:cxn>
              <a:cxn ang="0">
                <a:pos x="85" y="170"/>
              </a:cxn>
              <a:cxn ang="0">
                <a:pos x="37" y="59"/>
              </a:cxn>
              <a:cxn ang="0">
                <a:pos x="31" y="62"/>
              </a:cxn>
              <a:cxn ang="0">
                <a:pos x="12" y="80"/>
              </a:cxn>
              <a:cxn ang="0">
                <a:pos x="11" y="85"/>
              </a:cxn>
              <a:cxn ang="0">
                <a:pos x="11" y="88"/>
              </a:cxn>
              <a:cxn ang="0">
                <a:pos x="80" y="157"/>
              </a:cxn>
              <a:cxn ang="0">
                <a:pos x="81" y="159"/>
              </a:cxn>
              <a:cxn ang="0">
                <a:pos x="88" y="159"/>
              </a:cxn>
              <a:cxn ang="0">
                <a:pos x="205" y="42"/>
              </a:cxn>
              <a:cxn ang="0">
                <a:pos x="207" y="39"/>
              </a:cxn>
              <a:cxn ang="0">
                <a:pos x="207" y="36"/>
              </a:cxn>
              <a:cxn ang="0">
                <a:pos x="205" y="31"/>
              </a:cxn>
              <a:cxn ang="0">
                <a:pos x="186" y="13"/>
              </a:cxn>
              <a:cxn ang="0">
                <a:pos x="181" y="11"/>
              </a:cxn>
              <a:cxn ang="0">
                <a:pos x="176" y="13"/>
              </a:cxn>
              <a:cxn ang="0">
                <a:pos x="41" y="62"/>
              </a:cxn>
              <a:cxn ang="0">
                <a:pos x="39" y="59"/>
              </a:cxn>
              <a:cxn ang="0">
                <a:pos x="37" y="59"/>
              </a:cxn>
            </a:cxnLst>
            <a:rect l="0" t="0" r="r" b="b"/>
            <a:pathLst>
              <a:path w="217" h="170">
                <a:moveTo>
                  <a:pt x="85" y="170"/>
                </a:moveTo>
                <a:lnTo>
                  <a:pt x="85" y="170"/>
                </a:lnTo>
                <a:lnTo>
                  <a:pt x="77" y="169"/>
                </a:lnTo>
                <a:lnTo>
                  <a:pt x="72" y="165"/>
                </a:lnTo>
                <a:lnTo>
                  <a:pt x="4" y="98"/>
                </a:lnTo>
                <a:lnTo>
                  <a:pt x="4" y="98"/>
                </a:lnTo>
                <a:lnTo>
                  <a:pt x="1" y="92"/>
                </a:lnTo>
                <a:lnTo>
                  <a:pt x="0" y="85"/>
                </a:lnTo>
                <a:lnTo>
                  <a:pt x="0" y="85"/>
                </a:lnTo>
                <a:lnTo>
                  <a:pt x="1" y="78"/>
                </a:lnTo>
                <a:lnTo>
                  <a:pt x="4" y="71"/>
                </a:lnTo>
                <a:lnTo>
                  <a:pt x="23" y="54"/>
                </a:lnTo>
                <a:lnTo>
                  <a:pt x="23" y="54"/>
                </a:lnTo>
                <a:lnTo>
                  <a:pt x="28" y="50"/>
                </a:lnTo>
                <a:lnTo>
                  <a:pt x="37" y="48"/>
                </a:lnTo>
                <a:lnTo>
                  <a:pt x="43" y="50"/>
                </a:lnTo>
                <a:lnTo>
                  <a:pt x="49" y="54"/>
                </a:lnTo>
                <a:lnTo>
                  <a:pt x="85" y="89"/>
                </a:lnTo>
                <a:lnTo>
                  <a:pt x="169" y="5"/>
                </a:lnTo>
                <a:lnTo>
                  <a:pt x="169" y="5"/>
                </a:lnTo>
                <a:lnTo>
                  <a:pt x="174" y="1"/>
                </a:lnTo>
                <a:lnTo>
                  <a:pt x="181" y="0"/>
                </a:lnTo>
                <a:lnTo>
                  <a:pt x="189" y="1"/>
                </a:lnTo>
                <a:lnTo>
                  <a:pt x="194" y="5"/>
                </a:lnTo>
                <a:lnTo>
                  <a:pt x="213" y="24"/>
                </a:lnTo>
                <a:lnTo>
                  <a:pt x="213" y="24"/>
                </a:lnTo>
                <a:lnTo>
                  <a:pt x="216" y="30"/>
                </a:lnTo>
                <a:lnTo>
                  <a:pt x="217" y="36"/>
                </a:lnTo>
                <a:lnTo>
                  <a:pt x="217" y="36"/>
                </a:lnTo>
                <a:lnTo>
                  <a:pt x="216" y="43"/>
                </a:lnTo>
                <a:lnTo>
                  <a:pt x="213" y="50"/>
                </a:lnTo>
                <a:lnTo>
                  <a:pt x="97" y="165"/>
                </a:lnTo>
                <a:lnTo>
                  <a:pt x="97" y="165"/>
                </a:lnTo>
                <a:lnTo>
                  <a:pt x="92" y="169"/>
                </a:lnTo>
                <a:lnTo>
                  <a:pt x="85" y="170"/>
                </a:lnTo>
                <a:lnTo>
                  <a:pt x="85" y="170"/>
                </a:lnTo>
                <a:close/>
                <a:moveTo>
                  <a:pt x="37" y="59"/>
                </a:moveTo>
                <a:lnTo>
                  <a:pt x="37" y="59"/>
                </a:lnTo>
                <a:lnTo>
                  <a:pt x="32" y="59"/>
                </a:lnTo>
                <a:lnTo>
                  <a:pt x="31" y="62"/>
                </a:lnTo>
                <a:lnTo>
                  <a:pt x="12" y="80"/>
                </a:lnTo>
                <a:lnTo>
                  <a:pt x="12" y="80"/>
                </a:lnTo>
                <a:lnTo>
                  <a:pt x="11" y="82"/>
                </a:lnTo>
                <a:lnTo>
                  <a:pt x="11" y="85"/>
                </a:lnTo>
                <a:lnTo>
                  <a:pt x="11" y="85"/>
                </a:lnTo>
                <a:lnTo>
                  <a:pt x="11" y="88"/>
                </a:lnTo>
                <a:lnTo>
                  <a:pt x="12" y="90"/>
                </a:lnTo>
                <a:lnTo>
                  <a:pt x="80" y="157"/>
                </a:lnTo>
                <a:lnTo>
                  <a:pt x="80" y="157"/>
                </a:lnTo>
                <a:lnTo>
                  <a:pt x="81" y="159"/>
                </a:lnTo>
                <a:lnTo>
                  <a:pt x="85" y="159"/>
                </a:lnTo>
                <a:lnTo>
                  <a:pt x="88" y="159"/>
                </a:lnTo>
                <a:lnTo>
                  <a:pt x="89" y="157"/>
                </a:lnTo>
                <a:lnTo>
                  <a:pt x="205" y="42"/>
                </a:lnTo>
                <a:lnTo>
                  <a:pt x="205" y="42"/>
                </a:lnTo>
                <a:lnTo>
                  <a:pt x="207" y="39"/>
                </a:lnTo>
                <a:lnTo>
                  <a:pt x="207" y="36"/>
                </a:lnTo>
                <a:lnTo>
                  <a:pt x="207" y="36"/>
                </a:lnTo>
                <a:lnTo>
                  <a:pt x="207" y="34"/>
                </a:lnTo>
                <a:lnTo>
                  <a:pt x="205" y="31"/>
                </a:lnTo>
                <a:lnTo>
                  <a:pt x="186" y="13"/>
                </a:lnTo>
                <a:lnTo>
                  <a:pt x="186" y="13"/>
                </a:lnTo>
                <a:lnTo>
                  <a:pt x="185" y="12"/>
                </a:lnTo>
                <a:lnTo>
                  <a:pt x="181" y="11"/>
                </a:lnTo>
                <a:lnTo>
                  <a:pt x="178" y="12"/>
                </a:lnTo>
                <a:lnTo>
                  <a:pt x="176" y="13"/>
                </a:lnTo>
                <a:lnTo>
                  <a:pt x="85" y="105"/>
                </a:lnTo>
                <a:lnTo>
                  <a:pt x="41" y="62"/>
                </a:lnTo>
                <a:lnTo>
                  <a:pt x="41" y="62"/>
                </a:lnTo>
                <a:lnTo>
                  <a:pt x="39" y="59"/>
                </a:lnTo>
                <a:lnTo>
                  <a:pt x="37" y="59"/>
                </a:lnTo>
                <a:lnTo>
                  <a:pt x="37" y="5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9" name="Freeform 36"/>
          <p:cNvSpPr>
            <a:spLocks noEditPoints="1"/>
          </p:cNvSpPr>
          <p:nvPr/>
        </p:nvSpPr>
        <p:spPr bwMode="auto">
          <a:xfrm>
            <a:off x="10169728" y="957081"/>
            <a:ext cx="310056" cy="367724"/>
          </a:xfrm>
          <a:custGeom>
            <a:avLst/>
            <a:gdLst/>
            <a:ahLst/>
            <a:cxnLst>
              <a:cxn ang="0">
                <a:pos x="21" y="240"/>
              </a:cxn>
              <a:cxn ang="0">
                <a:pos x="7" y="233"/>
              </a:cxn>
              <a:cxn ang="0">
                <a:pos x="0" y="219"/>
              </a:cxn>
              <a:cxn ang="0">
                <a:pos x="0" y="121"/>
              </a:cxn>
              <a:cxn ang="0">
                <a:pos x="12" y="105"/>
              </a:cxn>
              <a:cxn ang="0">
                <a:pos x="20" y="78"/>
              </a:cxn>
              <a:cxn ang="0">
                <a:pos x="23" y="62"/>
              </a:cxn>
              <a:cxn ang="0">
                <a:pos x="44" y="23"/>
              </a:cxn>
              <a:cxn ang="0">
                <a:pos x="84" y="1"/>
              </a:cxn>
              <a:cxn ang="0">
                <a:pos x="100" y="0"/>
              </a:cxn>
              <a:cxn ang="0">
                <a:pos x="129" y="5"/>
              </a:cxn>
              <a:cxn ang="0">
                <a:pos x="165" y="35"/>
              </a:cxn>
              <a:cxn ang="0">
                <a:pos x="177" y="70"/>
              </a:cxn>
              <a:cxn ang="0">
                <a:pos x="178" y="104"/>
              </a:cxn>
              <a:cxn ang="0">
                <a:pos x="193" y="111"/>
              </a:cxn>
              <a:cxn ang="0">
                <a:pos x="198" y="125"/>
              </a:cxn>
              <a:cxn ang="0">
                <a:pos x="198" y="223"/>
              </a:cxn>
              <a:cxn ang="0">
                <a:pos x="186" y="239"/>
              </a:cxn>
              <a:cxn ang="0">
                <a:pos x="178" y="240"/>
              </a:cxn>
              <a:cxn ang="0">
                <a:pos x="17" y="116"/>
              </a:cxn>
              <a:cxn ang="0">
                <a:pos x="11" y="125"/>
              </a:cxn>
              <a:cxn ang="0">
                <a:pos x="12" y="223"/>
              </a:cxn>
              <a:cxn ang="0">
                <a:pos x="21" y="229"/>
              </a:cxn>
              <a:cxn ang="0">
                <a:pos x="182" y="228"/>
              </a:cxn>
              <a:cxn ang="0">
                <a:pos x="188" y="219"/>
              </a:cxn>
              <a:cxn ang="0">
                <a:pos x="188" y="121"/>
              </a:cxn>
              <a:cxn ang="0">
                <a:pos x="178" y="115"/>
              </a:cxn>
              <a:cxn ang="0">
                <a:pos x="167" y="78"/>
              </a:cxn>
              <a:cxn ang="0">
                <a:pos x="155" y="40"/>
              </a:cxn>
              <a:cxn ang="0">
                <a:pos x="125" y="16"/>
              </a:cxn>
              <a:cxn ang="0">
                <a:pos x="100" y="11"/>
              </a:cxn>
              <a:cxn ang="0">
                <a:pos x="62" y="21"/>
              </a:cxn>
              <a:cxn ang="0">
                <a:pos x="36" y="52"/>
              </a:cxn>
              <a:cxn ang="0">
                <a:pos x="31" y="115"/>
              </a:cxn>
              <a:cxn ang="0">
                <a:pos x="53" y="115"/>
              </a:cxn>
              <a:cxn ang="0">
                <a:pos x="53" y="69"/>
              </a:cxn>
              <a:cxn ang="0">
                <a:pos x="66" y="44"/>
              </a:cxn>
              <a:cxn ang="0">
                <a:pos x="90" y="32"/>
              </a:cxn>
              <a:cxn ang="0">
                <a:pos x="109" y="32"/>
              </a:cxn>
              <a:cxn ang="0">
                <a:pos x="132" y="44"/>
              </a:cxn>
              <a:cxn ang="0">
                <a:pos x="146" y="69"/>
              </a:cxn>
              <a:cxn ang="0">
                <a:pos x="63" y="104"/>
              </a:cxn>
              <a:cxn ang="0">
                <a:pos x="136" y="78"/>
              </a:cxn>
              <a:cxn ang="0">
                <a:pos x="129" y="58"/>
              </a:cxn>
              <a:cxn ang="0">
                <a:pos x="113" y="44"/>
              </a:cxn>
              <a:cxn ang="0">
                <a:pos x="100" y="42"/>
              </a:cxn>
              <a:cxn ang="0">
                <a:pos x="80" y="48"/>
              </a:cxn>
              <a:cxn ang="0">
                <a:pos x="66" y="65"/>
              </a:cxn>
              <a:cxn ang="0">
                <a:pos x="63" y="104"/>
              </a:cxn>
            </a:cxnLst>
            <a:rect l="0" t="0" r="r" b="b"/>
            <a:pathLst>
              <a:path w="198" h="240">
                <a:moveTo>
                  <a:pt x="178" y="240"/>
                </a:moveTo>
                <a:lnTo>
                  <a:pt x="21" y="240"/>
                </a:lnTo>
                <a:lnTo>
                  <a:pt x="21" y="240"/>
                </a:lnTo>
                <a:lnTo>
                  <a:pt x="16" y="240"/>
                </a:lnTo>
                <a:lnTo>
                  <a:pt x="13" y="239"/>
                </a:lnTo>
                <a:lnTo>
                  <a:pt x="7" y="233"/>
                </a:lnTo>
                <a:lnTo>
                  <a:pt x="1" y="227"/>
                </a:lnTo>
                <a:lnTo>
                  <a:pt x="0" y="223"/>
                </a:lnTo>
                <a:lnTo>
                  <a:pt x="0" y="219"/>
                </a:lnTo>
                <a:lnTo>
                  <a:pt x="0" y="125"/>
                </a:lnTo>
                <a:lnTo>
                  <a:pt x="0" y="125"/>
                </a:lnTo>
                <a:lnTo>
                  <a:pt x="0" y="121"/>
                </a:lnTo>
                <a:lnTo>
                  <a:pt x="1" y="117"/>
                </a:lnTo>
                <a:lnTo>
                  <a:pt x="7" y="111"/>
                </a:lnTo>
                <a:lnTo>
                  <a:pt x="12" y="105"/>
                </a:lnTo>
                <a:lnTo>
                  <a:pt x="16" y="105"/>
                </a:lnTo>
                <a:lnTo>
                  <a:pt x="20" y="104"/>
                </a:lnTo>
                <a:lnTo>
                  <a:pt x="20" y="78"/>
                </a:lnTo>
                <a:lnTo>
                  <a:pt x="20" y="78"/>
                </a:lnTo>
                <a:lnTo>
                  <a:pt x="21" y="70"/>
                </a:lnTo>
                <a:lnTo>
                  <a:pt x="23" y="62"/>
                </a:lnTo>
                <a:lnTo>
                  <a:pt x="27" y="47"/>
                </a:lnTo>
                <a:lnTo>
                  <a:pt x="34" y="35"/>
                </a:lnTo>
                <a:lnTo>
                  <a:pt x="44" y="23"/>
                </a:lnTo>
                <a:lnTo>
                  <a:pt x="55" y="13"/>
                </a:lnTo>
                <a:lnTo>
                  <a:pt x="69" y="5"/>
                </a:lnTo>
                <a:lnTo>
                  <a:pt x="84" y="1"/>
                </a:lnTo>
                <a:lnTo>
                  <a:pt x="92" y="0"/>
                </a:lnTo>
                <a:lnTo>
                  <a:pt x="100" y="0"/>
                </a:lnTo>
                <a:lnTo>
                  <a:pt x="100" y="0"/>
                </a:lnTo>
                <a:lnTo>
                  <a:pt x="108" y="0"/>
                </a:lnTo>
                <a:lnTo>
                  <a:pt x="115" y="1"/>
                </a:lnTo>
                <a:lnTo>
                  <a:pt x="129" y="5"/>
                </a:lnTo>
                <a:lnTo>
                  <a:pt x="143" y="13"/>
                </a:lnTo>
                <a:lnTo>
                  <a:pt x="155" y="23"/>
                </a:lnTo>
                <a:lnTo>
                  <a:pt x="165" y="35"/>
                </a:lnTo>
                <a:lnTo>
                  <a:pt x="171" y="47"/>
                </a:lnTo>
                <a:lnTo>
                  <a:pt x="177" y="62"/>
                </a:lnTo>
                <a:lnTo>
                  <a:pt x="177" y="70"/>
                </a:lnTo>
                <a:lnTo>
                  <a:pt x="178" y="78"/>
                </a:lnTo>
                <a:lnTo>
                  <a:pt x="178" y="104"/>
                </a:lnTo>
                <a:lnTo>
                  <a:pt x="178" y="104"/>
                </a:lnTo>
                <a:lnTo>
                  <a:pt x="182" y="105"/>
                </a:lnTo>
                <a:lnTo>
                  <a:pt x="186" y="105"/>
                </a:lnTo>
                <a:lnTo>
                  <a:pt x="193" y="111"/>
                </a:lnTo>
                <a:lnTo>
                  <a:pt x="197" y="117"/>
                </a:lnTo>
                <a:lnTo>
                  <a:pt x="198" y="121"/>
                </a:lnTo>
                <a:lnTo>
                  <a:pt x="198" y="125"/>
                </a:lnTo>
                <a:lnTo>
                  <a:pt x="198" y="219"/>
                </a:lnTo>
                <a:lnTo>
                  <a:pt x="198" y="219"/>
                </a:lnTo>
                <a:lnTo>
                  <a:pt x="198" y="223"/>
                </a:lnTo>
                <a:lnTo>
                  <a:pt x="197" y="227"/>
                </a:lnTo>
                <a:lnTo>
                  <a:pt x="193" y="233"/>
                </a:lnTo>
                <a:lnTo>
                  <a:pt x="186" y="239"/>
                </a:lnTo>
                <a:lnTo>
                  <a:pt x="182" y="240"/>
                </a:lnTo>
                <a:lnTo>
                  <a:pt x="178" y="240"/>
                </a:lnTo>
                <a:lnTo>
                  <a:pt x="178" y="240"/>
                </a:lnTo>
                <a:close/>
                <a:moveTo>
                  <a:pt x="21" y="115"/>
                </a:moveTo>
                <a:lnTo>
                  <a:pt x="21" y="115"/>
                </a:lnTo>
                <a:lnTo>
                  <a:pt x="17" y="116"/>
                </a:lnTo>
                <a:lnTo>
                  <a:pt x="13" y="117"/>
                </a:lnTo>
                <a:lnTo>
                  <a:pt x="12" y="121"/>
                </a:lnTo>
                <a:lnTo>
                  <a:pt x="11" y="125"/>
                </a:lnTo>
                <a:lnTo>
                  <a:pt x="11" y="219"/>
                </a:lnTo>
                <a:lnTo>
                  <a:pt x="11" y="219"/>
                </a:lnTo>
                <a:lnTo>
                  <a:pt x="12" y="223"/>
                </a:lnTo>
                <a:lnTo>
                  <a:pt x="13" y="227"/>
                </a:lnTo>
                <a:lnTo>
                  <a:pt x="17" y="228"/>
                </a:lnTo>
                <a:lnTo>
                  <a:pt x="21" y="229"/>
                </a:lnTo>
                <a:lnTo>
                  <a:pt x="178" y="229"/>
                </a:lnTo>
                <a:lnTo>
                  <a:pt x="178" y="229"/>
                </a:lnTo>
                <a:lnTo>
                  <a:pt x="182" y="228"/>
                </a:lnTo>
                <a:lnTo>
                  <a:pt x="185" y="227"/>
                </a:lnTo>
                <a:lnTo>
                  <a:pt x="188" y="223"/>
                </a:lnTo>
                <a:lnTo>
                  <a:pt x="188" y="219"/>
                </a:lnTo>
                <a:lnTo>
                  <a:pt x="188" y="125"/>
                </a:lnTo>
                <a:lnTo>
                  <a:pt x="188" y="125"/>
                </a:lnTo>
                <a:lnTo>
                  <a:pt x="188" y="121"/>
                </a:lnTo>
                <a:lnTo>
                  <a:pt x="185" y="117"/>
                </a:lnTo>
                <a:lnTo>
                  <a:pt x="182" y="116"/>
                </a:lnTo>
                <a:lnTo>
                  <a:pt x="178" y="115"/>
                </a:lnTo>
                <a:lnTo>
                  <a:pt x="167" y="115"/>
                </a:lnTo>
                <a:lnTo>
                  <a:pt x="167" y="78"/>
                </a:lnTo>
                <a:lnTo>
                  <a:pt x="167" y="78"/>
                </a:lnTo>
                <a:lnTo>
                  <a:pt x="166" y="65"/>
                </a:lnTo>
                <a:lnTo>
                  <a:pt x="162" y="52"/>
                </a:lnTo>
                <a:lnTo>
                  <a:pt x="155" y="40"/>
                </a:lnTo>
                <a:lnTo>
                  <a:pt x="147" y="31"/>
                </a:lnTo>
                <a:lnTo>
                  <a:pt x="138" y="21"/>
                </a:lnTo>
                <a:lnTo>
                  <a:pt x="125" y="16"/>
                </a:lnTo>
                <a:lnTo>
                  <a:pt x="113" y="12"/>
                </a:lnTo>
                <a:lnTo>
                  <a:pt x="100" y="11"/>
                </a:lnTo>
                <a:lnTo>
                  <a:pt x="100" y="11"/>
                </a:lnTo>
                <a:lnTo>
                  <a:pt x="86" y="12"/>
                </a:lnTo>
                <a:lnTo>
                  <a:pt x="73" y="16"/>
                </a:lnTo>
                <a:lnTo>
                  <a:pt x="62" y="21"/>
                </a:lnTo>
                <a:lnTo>
                  <a:pt x="51" y="31"/>
                </a:lnTo>
                <a:lnTo>
                  <a:pt x="43" y="40"/>
                </a:lnTo>
                <a:lnTo>
                  <a:pt x="36" y="52"/>
                </a:lnTo>
                <a:lnTo>
                  <a:pt x="34" y="65"/>
                </a:lnTo>
                <a:lnTo>
                  <a:pt x="31" y="78"/>
                </a:lnTo>
                <a:lnTo>
                  <a:pt x="31" y="115"/>
                </a:lnTo>
                <a:lnTo>
                  <a:pt x="21" y="115"/>
                </a:lnTo>
                <a:close/>
                <a:moveTo>
                  <a:pt x="147" y="115"/>
                </a:moveTo>
                <a:lnTo>
                  <a:pt x="53" y="115"/>
                </a:lnTo>
                <a:lnTo>
                  <a:pt x="53" y="78"/>
                </a:lnTo>
                <a:lnTo>
                  <a:pt x="53" y="78"/>
                </a:lnTo>
                <a:lnTo>
                  <a:pt x="53" y="69"/>
                </a:lnTo>
                <a:lnTo>
                  <a:pt x="55" y="59"/>
                </a:lnTo>
                <a:lnTo>
                  <a:pt x="61" y="51"/>
                </a:lnTo>
                <a:lnTo>
                  <a:pt x="66" y="44"/>
                </a:lnTo>
                <a:lnTo>
                  <a:pt x="73" y="39"/>
                </a:lnTo>
                <a:lnTo>
                  <a:pt x="81" y="35"/>
                </a:lnTo>
                <a:lnTo>
                  <a:pt x="90" y="32"/>
                </a:lnTo>
                <a:lnTo>
                  <a:pt x="100" y="31"/>
                </a:lnTo>
                <a:lnTo>
                  <a:pt x="100" y="31"/>
                </a:lnTo>
                <a:lnTo>
                  <a:pt x="109" y="32"/>
                </a:lnTo>
                <a:lnTo>
                  <a:pt x="117" y="35"/>
                </a:lnTo>
                <a:lnTo>
                  <a:pt x="125" y="39"/>
                </a:lnTo>
                <a:lnTo>
                  <a:pt x="132" y="44"/>
                </a:lnTo>
                <a:lnTo>
                  <a:pt x="139" y="51"/>
                </a:lnTo>
                <a:lnTo>
                  <a:pt x="143" y="59"/>
                </a:lnTo>
                <a:lnTo>
                  <a:pt x="146" y="69"/>
                </a:lnTo>
                <a:lnTo>
                  <a:pt x="147" y="78"/>
                </a:lnTo>
                <a:lnTo>
                  <a:pt x="147" y="115"/>
                </a:lnTo>
                <a:close/>
                <a:moveTo>
                  <a:pt x="63" y="104"/>
                </a:moveTo>
                <a:lnTo>
                  <a:pt x="136" y="104"/>
                </a:lnTo>
                <a:lnTo>
                  <a:pt x="136" y="78"/>
                </a:lnTo>
                <a:lnTo>
                  <a:pt x="136" y="78"/>
                </a:lnTo>
                <a:lnTo>
                  <a:pt x="135" y="71"/>
                </a:lnTo>
                <a:lnTo>
                  <a:pt x="132" y="65"/>
                </a:lnTo>
                <a:lnTo>
                  <a:pt x="129" y="58"/>
                </a:lnTo>
                <a:lnTo>
                  <a:pt x="125" y="52"/>
                </a:lnTo>
                <a:lnTo>
                  <a:pt x="120" y="48"/>
                </a:lnTo>
                <a:lnTo>
                  <a:pt x="113" y="44"/>
                </a:lnTo>
                <a:lnTo>
                  <a:pt x="107" y="43"/>
                </a:lnTo>
                <a:lnTo>
                  <a:pt x="100" y="42"/>
                </a:lnTo>
                <a:lnTo>
                  <a:pt x="100" y="42"/>
                </a:lnTo>
                <a:lnTo>
                  <a:pt x="92" y="43"/>
                </a:lnTo>
                <a:lnTo>
                  <a:pt x="85" y="44"/>
                </a:lnTo>
                <a:lnTo>
                  <a:pt x="80" y="48"/>
                </a:lnTo>
                <a:lnTo>
                  <a:pt x="74" y="52"/>
                </a:lnTo>
                <a:lnTo>
                  <a:pt x="69" y="58"/>
                </a:lnTo>
                <a:lnTo>
                  <a:pt x="66" y="65"/>
                </a:lnTo>
                <a:lnTo>
                  <a:pt x="63" y="71"/>
                </a:lnTo>
                <a:lnTo>
                  <a:pt x="63" y="78"/>
                </a:lnTo>
                <a:lnTo>
                  <a:pt x="63" y="1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0" name="Freeform 37"/>
          <p:cNvSpPr>
            <a:spLocks noEditPoints="1"/>
          </p:cNvSpPr>
          <p:nvPr/>
        </p:nvSpPr>
        <p:spPr bwMode="auto">
          <a:xfrm>
            <a:off x="10987148" y="952483"/>
            <a:ext cx="291264" cy="376917"/>
          </a:xfrm>
          <a:custGeom>
            <a:avLst/>
            <a:gdLst/>
            <a:ahLst/>
            <a:cxnLst>
              <a:cxn ang="0">
                <a:pos x="21" y="246"/>
              </a:cxn>
              <a:cxn ang="0">
                <a:pos x="6" y="240"/>
              </a:cxn>
              <a:cxn ang="0">
                <a:pos x="0" y="226"/>
              </a:cxn>
              <a:cxn ang="0">
                <a:pos x="2" y="130"/>
              </a:cxn>
              <a:cxn ang="0">
                <a:pos x="19" y="118"/>
              </a:cxn>
              <a:cxn ang="0">
                <a:pos x="21" y="59"/>
              </a:cxn>
              <a:cxn ang="0">
                <a:pos x="41" y="22"/>
              </a:cxn>
              <a:cxn ang="0">
                <a:pos x="79" y="3"/>
              </a:cxn>
              <a:cxn ang="0">
                <a:pos x="108" y="3"/>
              </a:cxn>
              <a:cxn ang="0">
                <a:pos x="145" y="22"/>
              </a:cxn>
              <a:cxn ang="0">
                <a:pos x="165" y="59"/>
              </a:cxn>
              <a:cxn ang="0">
                <a:pos x="166" y="80"/>
              </a:cxn>
              <a:cxn ang="0">
                <a:pos x="152" y="89"/>
              </a:cxn>
              <a:cxn ang="0">
                <a:pos x="137" y="88"/>
              </a:cxn>
              <a:cxn ang="0">
                <a:pos x="127" y="74"/>
              </a:cxn>
              <a:cxn ang="0">
                <a:pos x="125" y="61"/>
              </a:cxn>
              <a:cxn ang="0">
                <a:pos x="112" y="46"/>
              </a:cxn>
              <a:cxn ang="0">
                <a:pos x="94" y="41"/>
              </a:cxn>
              <a:cxn ang="0">
                <a:pos x="80" y="43"/>
              </a:cxn>
              <a:cxn ang="0">
                <a:pos x="65" y="55"/>
              </a:cxn>
              <a:cxn ang="0">
                <a:pos x="60" y="74"/>
              </a:cxn>
              <a:cxn ang="0">
                <a:pos x="166" y="118"/>
              </a:cxn>
              <a:cxn ang="0">
                <a:pos x="181" y="124"/>
              </a:cxn>
              <a:cxn ang="0">
                <a:pos x="187" y="138"/>
              </a:cxn>
              <a:cxn ang="0">
                <a:pos x="187" y="230"/>
              </a:cxn>
              <a:cxn ang="0">
                <a:pos x="175" y="245"/>
              </a:cxn>
              <a:cxn ang="0">
                <a:pos x="166" y="246"/>
              </a:cxn>
              <a:cxn ang="0">
                <a:pos x="17" y="130"/>
              </a:cxn>
              <a:cxn ang="0">
                <a:pos x="11" y="138"/>
              </a:cxn>
              <a:cxn ang="0">
                <a:pos x="11" y="230"/>
              </a:cxn>
              <a:cxn ang="0">
                <a:pos x="21" y="235"/>
              </a:cxn>
              <a:cxn ang="0">
                <a:pos x="171" y="234"/>
              </a:cxn>
              <a:cxn ang="0">
                <a:pos x="176" y="226"/>
              </a:cxn>
              <a:cxn ang="0">
                <a:pos x="175" y="134"/>
              </a:cxn>
              <a:cxn ang="0">
                <a:pos x="166" y="128"/>
              </a:cxn>
              <a:cxn ang="0">
                <a:pos x="49" y="74"/>
              </a:cxn>
              <a:cxn ang="0">
                <a:pos x="57" y="50"/>
              </a:cxn>
              <a:cxn ang="0">
                <a:pos x="76" y="34"/>
              </a:cxn>
              <a:cxn ang="0">
                <a:pos x="94" y="30"/>
              </a:cxn>
              <a:cxn ang="0">
                <a:pos x="118" y="38"/>
              </a:cxn>
              <a:cxn ang="0">
                <a:pos x="134" y="57"/>
              </a:cxn>
              <a:cxn ang="0">
                <a:pos x="138" y="74"/>
              </a:cxn>
              <a:cxn ang="0">
                <a:pos x="152" y="78"/>
              </a:cxn>
              <a:cxn ang="0">
                <a:pos x="156" y="74"/>
              </a:cxn>
              <a:cxn ang="0">
                <a:pos x="152" y="50"/>
              </a:cxn>
              <a:cxn ang="0">
                <a:pos x="129" y="22"/>
              </a:cxn>
              <a:cxn ang="0">
                <a:pos x="94" y="11"/>
              </a:cxn>
              <a:cxn ang="0">
                <a:pos x="69" y="16"/>
              </a:cxn>
              <a:cxn ang="0">
                <a:pos x="41" y="39"/>
              </a:cxn>
              <a:cxn ang="0">
                <a:pos x="30" y="74"/>
              </a:cxn>
            </a:cxnLst>
            <a:rect l="0" t="0" r="r" b="b"/>
            <a:pathLst>
              <a:path w="187" h="246">
                <a:moveTo>
                  <a:pt x="166" y="246"/>
                </a:moveTo>
                <a:lnTo>
                  <a:pt x="21" y="246"/>
                </a:lnTo>
                <a:lnTo>
                  <a:pt x="21" y="246"/>
                </a:lnTo>
                <a:lnTo>
                  <a:pt x="17" y="246"/>
                </a:lnTo>
                <a:lnTo>
                  <a:pt x="13" y="245"/>
                </a:lnTo>
                <a:lnTo>
                  <a:pt x="6" y="240"/>
                </a:lnTo>
                <a:lnTo>
                  <a:pt x="2" y="234"/>
                </a:lnTo>
                <a:lnTo>
                  <a:pt x="0" y="230"/>
                </a:lnTo>
                <a:lnTo>
                  <a:pt x="0" y="226"/>
                </a:lnTo>
                <a:lnTo>
                  <a:pt x="0" y="138"/>
                </a:lnTo>
                <a:lnTo>
                  <a:pt x="0" y="138"/>
                </a:lnTo>
                <a:lnTo>
                  <a:pt x="2" y="130"/>
                </a:lnTo>
                <a:lnTo>
                  <a:pt x="6" y="124"/>
                </a:lnTo>
                <a:lnTo>
                  <a:pt x="13" y="119"/>
                </a:lnTo>
                <a:lnTo>
                  <a:pt x="19" y="118"/>
                </a:lnTo>
                <a:lnTo>
                  <a:pt x="19" y="74"/>
                </a:lnTo>
                <a:lnTo>
                  <a:pt x="19" y="74"/>
                </a:lnTo>
                <a:lnTo>
                  <a:pt x="21" y="59"/>
                </a:lnTo>
                <a:lnTo>
                  <a:pt x="25" y="46"/>
                </a:lnTo>
                <a:lnTo>
                  <a:pt x="33" y="34"/>
                </a:lnTo>
                <a:lnTo>
                  <a:pt x="41" y="22"/>
                </a:lnTo>
                <a:lnTo>
                  <a:pt x="52" y="14"/>
                </a:lnTo>
                <a:lnTo>
                  <a:pt x="65" y="7"/>
                </a:lnTo>
                <a:lnTo>
                  <a:pt x="79" y="3"/>
                </a:lnTo>
                <a:lnTo>
                  <a:pt x="94" y="0"/>
                </a:lnTo>
                <a:lnTo>
                  <a:pt x="94" y="0"/>
                </a:lnTo>
                <a:lnTo>
                  <a:pt x="108" y="3"/>
                </a:lnTo>
                <a:lnTo>
                  <a:pt x="122" y="7"/>
                </a:lnTo>
                <a:lnTo>
                  <a:pt x="134" y="14"/>
                </a:lnTo>
                <a:lnTo>
                  <a:pt x="145" y="22"/>
                </a:lnTo>
                <a:lnTo>
                  <a:pt x="154" y="34"/>
                </a:lnTo>
                <a:lnTo>
                  <a:pt x="161" y="46"/>
                </a:lnTo>
                <a:lnTo>
                  <a:pt x="165" y="59"/>
                </a:lnTo>
                <a:lnTo>
                  <a:pt x="166" y="74"/>
                </a:lnTo>
                <a:lnTo>
                  <a:pt x="166" y="74"/>
                </a:lnTo>
                <a:lnTo>
                  <a:pt x="166" y="80"/>
                </a:lnTo>
                <a:lnTo>
                  <a:pt x="162" y="85"/>
                </a:lnTo>
                <a:lnTo>
                  <a:pt x="158" y="88"/>
                </a:lnTo>
                <a:lnTo>
                  <a:pt x="152" y="89"/>
                </a:lnTo>
                <a:lnTo>
                  <a:pt x="142" y="89"/>
                </a:lnTo>
                <a:lnTo>
                  <a:pt x="142" y="89"/>
                </a:lnTo>
                <a:lnTo>
                  <a:pt x="137" y="88"/>
                </a:lnTo>
                <a:lnTo>
                  <a:pt x="131" y="85"/>
                </a:lnTo>
                <a:lnTo>
                  <a:pt x="129" y="80"/>
                </a:lnTo>
                <a:lnTo>
                  <a:pt x="127" y="74"/>
                </a:lnTo>
                <a:lnTo>
                  <a:pt x="127" y="74"/>
                </a:lnTo>
                <a:lnTo>
                  <a:pt x="126" y="68"/>
                </a:lnTo>
                <a:lnTo>
                  <a:pt x="125" y="61"/>
                </a:lnTo>
                <a:lnTo>
                  <a:pt x="121" y="55"/>
                </a:lnTo>
                <a:lnTo>
                  <a:pt x="116" y="50"/>
                </a:lnTo>
                <a:lnTo>
                  <a:pt x="112" y="46"/>
                </a:lnTo>
                <a:lnTo>
                  <a:pt x="107" y="43"/>
                </a:lnTo>
                <a:lnTo>
                  <a:pt x="100" y="42"/>
                </a:lnTo>
                <a:lnTo>
                  <a:pt x="94" y="41"/>
                </a:lnTo>
                <a:lnTo>
                  <a:pt x="94" y="41"/>
                </a:lnTo>
                <a:lnTo>
                  <a:pt x="87" y="42"/>
                </a:lnTo>
                <a:lnTo>
                  <a:pt x="80" y="43"/>
                </a:lnTo>
                <a:lnTo>
                  <a:pt x="75" y="46"/>
                </a:lnTo>
                <a:lnTo>
                  <a:pt x="69" y="50"/>
                </a:lnTo>
                <a:lnTo>
                  <a:pt x="65" y="55"/>
                </a:lnTo>
                <a:lnTo>
                  <a:pt x="62" y="61"/>
                </a:lnTo>
                <a:lnTo>
                  <a:pt x="60" y="68"/>
                </a:lnTo>
                <a:lnTo>
                  <a:pt x="60" y="74"/>
                </a:lnTo>
                <a:lnTo>
                  <a:pt x="60" y="118"/>
                </a:lnTo>
                <a:lnTo>
                  <a:pt x="166" y="118"/>
                </a:lnTo>
                <a:lnTo>
                  <a:pt x="166" y="118"/>
                </a:lnTo>
                <a:lnTo>
                  <a:pt x="171" y="118"/>
                </a:lnTo>
                <a:lnTo>
                  <a:pt x="175" y="119"/>
                </a:lnTo>
                <a:lnTo>
                  <a:pt x="181" y="124"/>
                </a:lnTo>
                <a:lnTo>
                  <a:pt x="185" y="130"/>
                </a:lnTo>
                <a:lnTo>
                  <a:pt x="187" y="134"/>
                </a:lnTo>
                <a:lnTo>
                  <a:pt x="187" y="138"/>
                </a:lnTo>
                <a:lnTo>
                  <a:pt x="187" y="226"/>
                </a:lnTo>
                <a:lnTo>
                  <a:pt x="187" y="226"/>
                </a:lnTo>
                <a:lnTo>
                  <a:pt x="187" y="230"/>
                </a:lnTo>
                <a:lnTo>
                  <a:pt x="185" y="234"/>
                </a:lnTo>
                <a:lnTo>
                  <a:pt x="181" y="240"/>
                </a:lnTo>
                <a:lnTo>
                  <a:pt x="175" y="245"/>
                </a:lnTo>
                <a:lnTo>
                  <a:pt x="171" y="246"/>
                </a:lnTo>
                <a:lnTo>
                  <a:pt x="166" y="246"/>
                </a:lnTo>
                <a:lnTo>
                  <a:pt x="166" y="246"/>
                </a:lnTo>
                <a:close/>
                <a:moveTo>
                  <a:pt x="21" y="128"/>
                </a:moveTo>
                <a:lnTo>
                  <a:pt x="21" y="128"/>
                </a:lnTo>
                <a:lnTo>
                  <a:pt x="17" y="130"/>
                </a:lnTo>
                <a:lnTo>
                  <a:pt x="14" y="131"/>
                </a:lnTo>
                <a:lnTo>
                  <a:pt x="11" y="134"/>
                </a:lnTo>
                <a:lnTo>
                  <a:pt x="11" y="138"/>
                </a:lnTo>
                <a:lnTo>
                  <a:pt x="11" y="226"/>
                </a:lnTo>
                <a:lnTo>
                  <a:pt x="11" y="226"/>
                </a:lnTo>
                <a:lnTo>
                  <a:pt x="11" y="230"/>
                </a:lnTo>
                <a:lnTo>
                  <a:pt x="14" y="232"/>
                </a:lnTo>
                <a:lnTo>
                  <a:pt x="17" y="234"/>
                </a:lnTo>
                <a:lnTo>
                  <a:pt x="21" y="235"/>
                </a:lnTo>
                <a:lnTo>
                  <a:pt x="166" y="235"/>
                </a:lnTo>
                <a:lnTo>
                  <a:pt x="166" y="235"/>
                </a:lnTo>
                <a:lnTo>
                  <a:pt x="171" y="234"/>
                </a:lnTo>
                <a:lnTo>
                  <a:pt x="173" y="232"/>
                </a:lnTo>
                <a:lnTo>
                  <a:pt x="175" y="230"/>
                </a:lnTo>
                <a:lnTo>
                  <a:pt x="176" y="226"/>
                </a:lnTo>
                <a:lnTo>
                  <a:pt x="176" y="138"/>
                </a:lnTo>
                <a:lnTo>
                  <a:pt x="176" y="138"/>
                </a:lnTo>
                <a:lnTo>
                  <a:pt x="175" y="134"/>
                </a:lnTo>
                <a:lnTo>
                  <a:pt x="173" y="131"/>
                </a:lnTo>
                <a:lnTo>
                  <a:pt x="171" y="130"/>
                </a:lnTo>
                <a:lnTo>
                  <a:pt x="166" y="128"/>
                </a:lnTo>
                <a:lnTo>
                  <a:pt x="49" y="128"/>
                </a:lnTo>
                <a:lnTo>
                  <a:pt x="49" y="74"/>
                </a:lnTo>
                <a:lnTo>
                  <a:pt x="49" y="74"/>
                </a:lnTo>
                <a:lnTo>
                  <a:pt x="50" y="65"/>
                </a:lnTo>
                <a:lnTo>
                  <a:pt x="52" y="57"/>
                </a:lnTo>
                <a:lnTo>
                  <a:pt x="57" y="50"/>
                </a:lnTo>
                <a:lnTo>
                  <a:pt x="62" y="43"/>
                </a:lnTo>
                <a:lnTo>
                  <a:pt x="68" y="38"/>
                </a:lnTo>
                <a:lnTo>
                  <a:pt x="76" y="34"/>
                </a:lnTo>
                <a:lnTo>
                  <a:pt x="84" y="31"/>
                </a:lnTo>
                <a:lnTo>
                  <a:pt x="94" y="30"/>
                </a:lnTo>
                <a:lnTo>
                  <a:pt x="94" y="30"/>
                </a:lnTo>
                <a:lnTo>
                  <a:pt x="102" y="31"/>
                </a:lnTo>
                <a:lnTo>
                  <a:pt x="111" y="34"/>
                </a:lnTo>
                <a:lnTo>
                  <a:pt x="118" y="38"/>
                </a:lnTo>
                <a:lnTo>
                  <a:pt x="125" y="43"/>
                </a:lnTo>
                <a:lnTo>
                  <a:pt x="130" y="50"/>
                </a:lnTo>
                <a:lnTo>
                  <a:pt x="134" y="57"/>
                </a:lnTo>
                <a:lnTo>
                  <a:pt x="137" y="65"/>
                </a:lnTo>
                <a:lnTo>
                  <a:pt x="138" y="74"/>
                </a:lnTo>
                <a:lnTo>
                  <a:pt x="138" y="74"/>
                </a:lnTo>
                <a:lnTo>
                  <a:pt x="139" y="77"/>
                </a:lnTo>
                <a:lnTo>
                  <a:pt x="142" y="78"/>
                </a:lnTo>
                <a:lnTo>
                  <a:pt x="152" y="78"/>
                </a:lnTo>
                <a:lnTo>
                  <a:pt x="152" y="78"/>
                </a:lnTo>
                <a:lnTo>
                  <a:pt x="154" y="77"/>
                </a:lnTo>
                <a:lnTo>
                  <a:pt x="156" y="74"/>
                </a:lnTo>
                <a:lnTo>
                  <a:pt x="156" y="74"/>
                </a:lnTo>
                <a:lnTo>
                  <a:pt x="154" y="62"/>
                </a:lnTo>
                <a:lnTo>
                  <a:pt x="152" y="50"/>
                </a:lnTo>
                <a:lnTo>
                  <a:pt x="145" y="39"/>
                </a:lnTo>
                <a:lnTo>
                  <a:pt x="138" y="30"/>
                </a:lnTo>
                <a:lnTo>
                  <a:pt x="129" y="22"/>
                </a:lnTo>
                <a:lnTo>
                  <a:pt x="118" y="16"/>
                </a:lnTo>
                <a:lnTo>
                  <a:pt x="106" y="12"/>
                </a:lnTo>
                <a:lnTo>
                  <a:pt x="94" y="11"/>
                </a:lnTo>
                <a:lnTo>
                  <a:pt x="94" y="11"/>
                </a:lnTo>
                <a:lnTo>
                  <a:pt x="80" y="12"/>
                </a:lnTo>
                <a:lnTo>
                  <a:pt x="69" y="16"/>
                </a:lnTo>
                <a:lnTo>
                  <a:pt x="58" y="22"/>
                </a:lnTo>
                <a:lnTo>
                  <a:pt x="49" y="30"/>
                </a:lnTo>
                <a:lnTo>
                  <a:pt x="41" y="39"/>
                </a:lnTo>
                <a:lnTo>
                  <a:pt x="35" y="50"/>
                </a:lnTo>
                <a:lnTo>
                  <a:pt x="31" y="62"/>
                </a:lnTo>
                <a:lnTo>
                  <a:pt x="30" y="74"/>
                </a:lnTo>
                <a:lnTo>
                  <a:pt x="30" y="128"/>
                </a:lnTo>
                <a:lnTo>
                  <a:pt x="21" y="12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1" name="Freeform 38"/>
          <p:cNvSpPr>
            <a:spLocks noEditPoints="1"/>
          </p:cNvSpPr>
          <p:nvPr/>
        </p:nvSpPr>
        <p:spPr bwMode="auto">
          <a:xfrm>
            <a:off x="9310027" y="957081"/>
            <a:ext cx="441595" cy="367724"/>
          </a:xfrm>
          <a:custGeom>
            <a:avLst/>
            <a:gdLst/>
            <a:ahLst/>
            <a:cxnLst>
              <a:cxn ang="0">
                <a:pos x="22" y="240"/>
              </a:cxn>
              <a:cxn ang="0">
                <a:pos x="7" y="233"/>
              </a:cxn>
              <a:cxn ang="0">
                <a:pos x="0" y="219"/>
              </a:cxn>
              <a:cxn ang="0">
                <a:pos x="2" y="121"/>
              </a:cxn>
              <a:cxn ang="0">
                <a:pos x="14" y="105"/>
              </a:cxn>
              <a:cxn ang="0">
                <a:pos x="126" y="104"/>
              </a:cxn>
              <a:cxn ang="0">
                <a:pos x="126" y="70"/>
              </a:cxn>
              <a:cxn ang="0">
                <a:pos x="139" y="35"/>
              </a:cxn>
              <a:cxn ang="0">
                <a:pos x="175" y="5"/>
              </a:cxn>
              <a:cxn ang="0">
                <a:pos x="204" y="0"/>
              </a:cxn>
              <a:cxn ang="0">
                <a:pos x="220" y="1"/>
              </a:cxn>
              <a:cxn ang="0">
                <a:pos x="260" y="23"/>
              </a:cxn>
              <a:cxn ang="0">
                <a:pos x="281" y="62"/>
              </a:cxn>
              <a:cxn ang="0">
                <a:pos x="283" y="120"/>
              </a:cxn>
              <a:cxn ang="0">
                <a:pos x="278" y="131"/>
              </a:cxn>
              <a:cxn ang="0">
                <a:pos x="257" y="136"/>
              </a:cxn>
              <a:cxn ang="0">
                <a:pos x="246" y="131"/>
              </a:cxn>
              <a:cxn ang="0">
                <a:pos x="241" y="78"/>
              </a:cxn>
              <a:cxn ang="0">
                <a:pos x="238" y="65"/>
              </a:cxn>
              <a:cxn ang="0">
                <a:pos x="224" y="48"/>
              </a:cxn>
              <a:cxn ang="0">
                <a:pos x="204" y="42"/>
              </a:cxn>
              <a:cxn ang="0">
                <a:pos x="191" y="44"/>
              </a:cxn>
              <a:cxn ang="0">
                <a:pos x="175" y="58"/>
              </a:cxn>
              <a:cxn ang="0">
                <a:pos x="168" y="78"/>
              </a:cxn>
              <a:cxn ang="0">
                <a:pos x="179" y="104"/>
              </a:cxn>
              <a:cxn ang="0">
                <a:pos x="193" y="111"/>
              </a:cxn>
              <a:cxn ang="0">
                <a:pos x="200" y="125"/>
              </a:cxn>
              <a:cxn ang="0">
                <a:pos x="199" y="223"/>
              </a:cxn>
              <a:cxn ang="0">
                <a:pos x="187" y="239"/>
              </a:cxn>
              <a:cxn ang="0">
                <a:pos x="179" y="240"/>
              </a:cxn>
              <a:cxn ang="0">
                <a:pos x="18" y="116"/>
              </a:cxn>
              <a:cxn ang="0">
                <a:pos x="11" y="125"/>
              </a:cxn>
              <a:cxn ang="0">
                <a:pos x="12" y="223"/>
              </a:cxn>
              <a:cxn ang="0">
                <a:pos x="22" y="229"/>
              </a:cxn>
              <a:cxn ang="0">
                <a:pos x="183" y="228"/>
              </a:cxn>
              <a:cxn ang="0">
                <a:pos x="189" y="219"/>
              </a:cxn>
              <a:cxn ang="0">
                <a:pos x="188" y="121"/>
              </a:cxn>
              <a:cxn ang="0">
                <a:pos x="179" y="115"/>
              </a:cxn>
              <a:cxn ang="0">
                <a:pos x="157" y="78"/>
              </a:cxn>
              <a:cxn ang="0">
                <a:pos x="165" y="51"/>
              </a:cxn>
              <a:cxn ang="0">
                <a:pos x="187" y="35"/>
              </a:cxn>
              <a:cxn ang="0">
                <a:pos x="204" y="31"/>
              </a:cxn>
              <a:cxn ang="0">
                <a:pos x="231" y="39"/>
              </a:cxn>
              <a:cxn ang="0">
                <a:pos x="247" y="59"/>
              </a:cxn>
              <a:cxn ang="0">
                <a:pos x="251" y="120"/>
              </a:cxn>
              <a:cxn ang="0">
                <a:pos x="257" y="125"/>
              </a:cxn>
              <a:cxn ang="0">
                <a:pos x="270" y="124"/>
              </a:cxn>
              <a:cxn ang="0">
                <a:pos x="272" y="78"/>
              </a:cxn>
              <a:cxn ang="0">
                <a:pos x="261" y="40"/>
              </a:cxn>
              <a:cxn ang="0">
                <a:pos x="231" y="16"/>
              </a:cxn>
              <a:cxn ang="0">
                <a:pos x="204" y="11"/>
              </a:cxn>
              <a:cxn ang="0">
                <a:pos x="166" y="21"/>
              </a:cxn>
              <a:cxn ang="0">
                <a:pos x="142" y="52"/>
              </a:cxn>
              <a:cxn ang="0">
                <a:pos x="137" y="115"/>
              </a:cxn>
            </a:cxnLst>
            <a:rect l="0" t="0" r="r" b="b"/>
            <a:pathLst>
              <a:path w="283" h="240">
                <a:moveTo>
                  <a:pt x="179" y="240"/>
                </a:moveTo>
                <a:lnTo>
                  <a:pt x="22" y="240"/>
                </a:lnTo>
                <a:lnTo>
                  <a:pt x="22" y="240"/>
                </a:lnTo>
                <a:lnTo>
                  <a:pt x="18" y="240"/>
                </a:lnTo>
                <a:lnTo>
                  <a:pt x="14" y="239"/>
                </a:lnTo>
                <a:lnTo>
                  <a:pt x="7" y="233"/>
                </a:lnTo>
                <a:lnTo>
                  <a:pt x="3" y="227"/>
                </a:lnTo>
                <a:lnTo>
                  <a:pt x="2" y="223"/>
                </a:lnTo>
                <a:lnTo>
                  <a:pt x="0" y="219"/>
                </a:lnTo>
                <a:lnTo>
                  <a:pt x="0" y="125"/>
                </a:lnTo>
                <a:lnTo>
                  <a:pt x="0" y="125"/>
                </a:lnTo>
                <a:lnTo>
                  <a:pt x="2" y="121"/>
                </a:lnTo>
                <a:lnTo>
                  <a:pt x="3" y="117"/>
                </a:lnTo>
                <a:lnTo>
                  <a:pt x="7" y="111"/>
                </a:lnTo>
                <a:lnTo>
                  <a:pt x="14" y="105"/>
                </a:lnTo>
                <a:lnTo>
                  <a:pt x="18" y="105"/>
                </a:lnTo>
                <a:lnTo>
                  <a:pt x="22" y="104"/>
                </a:lnTo>
                <a:lnTo>
                  <a:pt x="126" y="104"/>
                </a:lnTo>
                <a:lnTo>
                  <a:pt x="126" y="78"/>
                </a:lnTo>
                <a:lnTo>
                  <a:pt x="126" y="78"/>
                </a:lnTo>
                <a:lnTo>
                  <a:pt x="126" y="70"/>
                </a:lnTo>
                <a:lnTo>
                  <a:pt x="127" y="62"/>
                </a:lnTo>
                <a:lnTo>
                  <a:pt x="133" y="47"/>
                </a:lnTo>
                <a:lnTo>
                  <a:pt x="139" y="35"/>
                </a:lnTo>
                <a:lnTo>
                  <a:pt x="149" y="23"/>
                </a:lnTo>
                <a:lnTo>
                  <a:pt x="161" y="13"/>
                </a:lnTo>
                <a:lnTo>
                  <a:pt x="175" y="5"/>
                </a:lnTo>
                <a:lnTo>
                  <a:pt x="189" y="1"/>
                </a:lnTo>
                <a:lnTo>
                  <a:pt x="196" y="0"/>
                </a:lnTo>
                <a:lnTo>
                  <a:pt x="204" y="0"/>
                </a:lnTo>
                <a:lnTo>
                  <a:pt x="204" y="0"/>
                </a:lnTo>
                <a:lnTo>
                  <a:pt x="212" y="0"/>
                </a:lnTo>
                <a:lnTo>
                  <a:pt x="220" y="1"/>
                </a:lnTo>
                <a:lnTo>
                  <a:pt x="235" y="5"/>
                </a:lnTo>
                <a:lnTo>
                  <a:pt x="249" y="13"/>
                </a:lnTo>
                <a:lnTo>
                  <a:pt x="260" y="23"/>
                </a:lnTo>
                <a:lnTo>
                  <a:pt x="269" y="35"/>
                </a:lnTo>
                <a:lnTo>
                  <a:pt x="277" y="47"/>
                </a:lnTo>
                <a:lnTo>
                  <a:pt x="281" y="62"/>
                </a:lnTo>
                <a:lnTo>
                  <a:pt x="283" y="70"/>
                </a:lnTo>
                <a:lnTo>
                  <a:pt x="283" y="78"/>
                </a:lnTo>
                <a:lnTo>
                  <a:pt x="283" y="120"/>
                </a:lnTo>
                <a:lnTo>
                  <a:pt x="283" y="120"/>
                </a:lnTo>
                <a:lnTo>
                  <a:pt x="281" y="125"/>
                </a:lnTo>
                <a:lnTo>
                  <a:pt x="278" y="131"/>
                </a:lnTo>
                <a:lnTo>
                  <a:pt x="273" y="135"/>
                </a:lnTo>
                <a:lnTo>
                  <a:pt x="268" y="136"/>
                </a:lnTo>
                <a:lnTo>
                  <a:pt x="257" y="136"/>
                </a:lnTo>
                <a:lnTo>
                  <a:pt x="257" y="136"/>
                </a:lnTo>
                <a:lnTo>
                  <a:pt x="250" y="135"/>
                </a:lnTo>
                <a:lnTo>
                  <a:pt x="246" y="131"/>
                </a:lnTo>
                <a:lnTo>
                  <a:pt x="242" y="125"/>
                </a:lnTo>
                <a:lnTo>
                  <a:pt x="241" y="120"/>
                </a:lnTo>
                <a:lnTo>
                  <a:pt x="241" y="78"/>
                </a:lnTo>
                <a:lnTo>
                  <a:pt x="241" y="78"/>
                </a:lnTo>
                <a:lnTo>
                  <a:pt x="241" y="71"/>
                </a:lnTo>
                <a:lnTo>
                  <a:pt x="238" y="65"/>
                </a:lnTo>
                <a:lnTo>
                  <a:pt x="235" y="58"/>
                </a:lnTo>
                <a:lnTo>
                  <a:pt x="230" y="52"/>
                </a:lnTo>
                <a:lnTo>
                  <a:pt x="224" y="48"/>
                </a:lnTo>
                <a:lnTo>
                  <a:pt x="219" y="44"/>
                </a:lnTo>
                <a:lnTo>
                  <a:pt x="212" y="43"/>
                </a:lnTo>
                <a:lnTo>
                  <a:pt x="204" y="42"/>
                </a:lnTo>
                <a:lnTo>
                  <a:pt x="204" y="42"/>
                </a:lnTo>
                <a:lnTo>
                  <a:pt x="197" y="43"/>
                </a:lnTo>
                <a:lnTo>
                  <a:pt x="191" y="44"/>
                </a:lnTo>
                <a:lnTo>
                  <a:pt x="184" y="48"/>
                </a:lnTo>
                <a:lnTo>
                  <a:pt x="179" y="52"/>
                </a:lnTo>
                <a:lnTo>
                  <a:pt x="175" y="58"/>
                </a:lnTo>
                <a:lnTo>
                  <a:pt x="170" y="65"/>
                </a:lnTo>
                <a:lnTo>
                  <a:pt x="169" y="71"/>
                </a:lnTo>
                <a:lnTo>
                  <a:pt x="168" y="78"/>
                </a:lnTo>
                <a:lnTo>
                  <a:pt x="168" y="104"/>
                </a:lnTo>
                <a:lnTo>
                  <a:pt x="179" y="104"/>
                </a:lnTo>
                <a:lnTo>
                  <a:pt x="179" y="104"/>
                </a:lnTo>
                <a:lnTo>
                  <a:pt x="183" y="105"/>
                </a:lnTo>
                <a:lnTo>
                  <a:pt x="187" y="105"/>
                </a:lnTo>
                <a:lnTo>
                  <a:pt x="193" y="111"/>
                </a:lnTo>
                <a:lnTo>
                  <a:pt x="197" y="117"/>
                </a:lnTo>
                <a:lnTo>
                  <a:pt x="199" y="121"/>
                </a:lnTo>
                <a:lnTo>
                  <a:pt x="200" y="125"/>
                </a:lnTo>
                <a:lnTo>
                  <a:pt x="200" y="219"/>
                </a:lnTo>
                <a:lnTo>
                  <a:pt x="200" y="219"/>
                </a:lnTo>
                <a:lnTo>
                  <a:pt x="199" y="223"/>
                </a:lnTo>
                <a:lnTo>
                  <a:pt x="197" y="227"/>
                </a:lnTo>
                <a:lnTo>
                  <a:pt x="193" y="233"/>
                </a:lnTo>
                <a:lnTo>
                  <a:pt x="187" y="239"/>
                </a:lnTo>
                <a:lnTo>
                  <a:pt x="183" y="240"/>
                </a:lnTo>
                <a:lnTo>
                  <a:pt x="179" y="240"/>
                </a:lnTo>
                <a:lnTo>
                  <a:pt x="179" y="240"/>
                </a:lnTo>
                <a:close/>
                <a:moveTo>
                  <a:pt x="22" y="115"/>
                </a:moveTo>
                <a:lnTo>
                  <a:pt x="22" y="115"/>
                </a:lnTo>
                <a:lnTo>
                  <a:pt x="18" y="116"/>
                </a:lnTo>
                <a:lnTo>
                  <a:pt x="15" y="117"/>
                </a:lnTo>
                <a:lnTo>
                  <a:pt x="12" y="121"/>
                </a:lnTo>
                <a:lnTo>
                  <a:pt x="11" y="125"/>
                </a:lnTo>
                <a:lnTo>
                  <a:pt x="11" y="219"/>
                </a:lnTo>
                <a:lnTo>
                  <a:pt x="11" y="219"/>
                </a:lnTo>
                <a:lnTo>
                  <a:pt x="12" y="223"/>
                </a:lnTo>
                <a:lnTo>
                  <a:pt x="15" y="227"/>
                </a:lnTo>
                <a:lnTo>
                  <a:pt x="18" y="228"/>
                </a:lnTo>
                <a:lnTo>
                  <a:pt x="22" y="229"/>
                </a:lnTo>
                <a:lnTo>
                  <a:pt x="179" y="229"/>
                </a:lnTo>
                <a:lnTo>
                  <a:pt x="179" y="229"/>
                </a:lnTo>
                <a:lnTo>
                  <a:pt x="183" y="228"/>
                </a:lnTo>
                <a:lnTo>
                  <a:pt x="185" y="227"/>
                </a:lnTo>
                <a:lnTo>
                  <a:pt x="188" y="223"/>
                </a:lnTo>
                <a:lnTo>
                  <a:pt x="189" y="219"/>
                </a:lnTo>
                <a:lnTo>
                  <a:pt x="189" y="125"/>
                </a:lnTo>
                <a:lnTo>
                  <a:pt x="189" y="125"/>
                </a:lnTo>
                <a:lnTo>
                  <a:pt x="188" y="121"/>
                </a:lnTo>
                <a:lnTo>
                  <a:pt x="185" y="117"/>
                </a:lnTo>
                <a:lnTo>
                  <a:pt x="183" y="116"/>
                </a:lnTo>
                <a:lnTo>
                  <a:pt x="179" y="115"/>
                </a:lnTo>
                <a:lnTo>
                  <a:pt x="157" y="115"/>
                </a:lnTo>
                <a:lnTo>
                  <a:pt x="157" y="78"/>
                </a:lnTo>
                <a:lnTo>
                  <a:pt x="157" y="78"/>
                </a:lnTo>
                <a:lnTo>
                  <a:pt x="158" y="69"/>
                </a:lnTo>
                <a:lnTo>
                  <a:pt x="161" y="59"/>
                </a:lnTo>
                <a:lnTo>
                  <a:pt x="165" y="51"/>
                </a:lnTo>
                <a:lnTo>
                  <a:pt x="172" y="44"/>
                </a:lnTo>
                <a:lnTo>
                  <a:pt x="179" y="39"/>
                </a:lnTo>
                <a:lnTo>
                  <a:pt x="187" y="35"/>
                </a:lnTo>
                <a:lnTo>
                  <a:pt x="195" y="32"/>
                </a:lnTo>
                <a:lnTo>
                  <a:pt x="204" y="31"/>
                </a:lnTo>
                <a:lnTo>
                  <a:pt x="204" y="31"/>
                </a:lnTo>
                <a:lnTo>
                  <a:pt x="214" y="32"/>
                </a:lnTo>
                <a:lnTo>
                  <a:pt x="223" y="35"/>
                </a:lnTo>
                <a:lnTo>
                  <a:pt x="231" y="39"/>
                </a:lnTo>
                <a:lnTo>
                  <a:pt x="238" y="44"/>
                </a:lnTo>
                <a:lnTo>
                  <a:pt x="243" y="51"/>
                </a:lnTo>
                <a:lnTo>
                  <a:pt x="247" y="59"/>
                </a:lnTo>
                <a:lnTo>
                  <a:pt x="250" y="69"/>
                </a:lnTo>
                <a:lnTo>
                  <a:pt x="251" y="78"/>
                </a:lnTo>
                <a:lnTo>
                  <a:pt x="251" y="120"/>
                </a:lnTo>
                <a:lnTo>
                  <a:pt x="251" y="120"/>
                </a:lnTo>
                <a:lnTo>
                  <a:pt x="253" y="124"/>
                </a:lnTo>
                <a:lnTo>
                  <a:pt x="257" y="125"/>
                </a:lnTo>
                <a:lnTo>
                  <a:pt x="268" y="125"/>
                </a:lnTo>
                <a:lnTo>
                  <a:pt x="268" y="125"/>
                </a:lnTo>
                <a:lnTo>
                  <a:pt x="270" y="124"/>
                </a:lnTo>
                <a:lnTo>
                  <a:pt x="272" y="120"/>
                </a:lnTo>
                <a:lnTo>
                  <a:pt x="272" y="78"/>
                </a:lnTo>
                <a:lnTo>
                  <a:pt x="272" y="78"/>
                </a:lnTo>
                <a:lnTo>
                  <a:pt x="270" y="65"/>
                </a:lnTo>
                <a:lnTo>
                  <a:pt x="266" y="52"/>
                </a:lnTo>
                <a:lnTo>
                  <a:pt x="261" y="40"/>
                </a:lnTo>
                <a:lnTo>
                  <a:pt x="253" y="31"/>
                </a:lnTo>
                <a:lnTo>
                  <a:pt x="242" y="21"/>
                </a:lnTo>
                <a:lnTo>
                  <a:pt x="231" y="16"/>
                </a:lnTo>
                <a:lnTo>
                  <a:pt x="218" y="12"/>
                </a:lnTo>
                <a:lnTo>
                  <a:pt x="204" y="11"/>
                </a:lnTo>
                <a:lnTo>
                  <a:pt x="204" y="11"/>
                </a:lnTo>
                <a:lnTo>
                  <a:pt x="191" y="12"/>
                </a:lnTo>
                <a:lnTo>
                  <a:pt x="179" y="16"/>
                </a:lnTo>
                <a:lnTo>
                  <a:pt x="166" y="21"/>
                </a:lnTo>
                <a:lnTo>
                  <a:pt x="157" y="31"/>
                </a:lnTo>
                <a:lnTo>
                  <a:pt x="149" y="40"/>
                </a:lnTo>
                <a:lnTo>
                  <a:pt x="142" y="52"/>
                </a:lnTo>
                <a:lnTo>
                  <a:pt x="138" y="65"/>
                </a:lnTo>
                <a:lnTo>
                  <a:pt x="137" y="78"/>
                </a:lnTo>
                <a:lnTo>
                  <a:pt x="137" y="115"/>
                </a:lnTo>
                <a:lnTo>
                  <a:pt x="22" y="1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2" name="Freeform 39"/>
          <p:cNvSpPr>
            <a:spLocks noEditPoints="1"/>
          </p:cNvSpPr>
          <p:nvPr/>
        </p:nvSpPr>
        <p:spPr bwMode="auto">
          <a:xfrm>
            <a:off x="2070692" y="4142489"/>
            <a:ext cx="248985" cy="372321"/>
          </a:xfrm>
          <a:custGeom>
            <a:avLst/>
            <a:gdLst/>
            <a:ahLst/>
            <a:cxnLst>
              <a:cxn ang="0">
                <a:pos x="140" y="244"/>
              </a:cxn>
              <a:cxn ang="0">
                <a:pos x="128" y="239"/>
              </a:cxn>
              <a:cxn ang="0">
                <a:pos x="17" y="177"/>
              </a:cxn>
              <a:cxn ang="0">
                <a:pos x="10" y="176"/>
              </a:cxn>
              <a:cxn ang="0">
                <a:pos x="1" y="166"/>
              </a:cxn>
              <a:cxn ang="0">
                <a:pos x="0" y="85"/>
              </a:cxn>
              <a:cxn ang="0">
                <a:pos x="1" y="78"/>
              </a:cxn>
              <a:cxn ang="0">
                <a:pos x="10" y="69"/>
              </a:cxn>
              <a:cxn ang="0">
                <a:pos x="64" y="68"/>
              </a:cxn>
              <a:cxn ang="0">
                <a:pos x="128" y="5"/>
              </a:cxn>
              <a:cxn ang="0">
                <a:pos x="140" y="0"/>
              </a:cxn>
              <a:cxn ang="0">
                <a:pos x="147" y="1"/>
              </a:cxn>
              <a:cxn ang="0">
                <a:pos x="156" y="11"/>
              </a:cxn>
              <a:cxn ang="0">
                <a:pos x="158" y="227"/>
              </a:cxn>
              <a:cxn ang="0">
                <a:pos x="156" y="234"/>
              </a:cxn>
              <a:cxn ang="0">
                <a:pos x="147" y="243"/>
              </a:cxn>
              <a:cxn ang="0">
                <a:pos x="140" y="244"/>
              </a:cxn>
              <a:cxn ang="0">
                <a:pos x="17" y="78"/>
              </a:cxn>
              <a:cxn ang="0">
                <a:pos x="12" y="81"/>
              </a:cxn>
              <a:cxn ang="0">
                <a:pos x="10" y="85"/>
              </a:cxn>
              <a:cxn ang="0">
                <a:pos x="10" y="159"/>
              </a:cxn>
              <a:cxn ang="0">
                <a:pos x="12" y="165"/>
              </a:cxn>
              <a:cxn ang="0">
                <a:pos x="17" y="166"/>
              </a:cxn>
              <a:cxn ang="0">
                <a:pos x="135" y="232"/>
              </a:cxn>
              <a:cxn ang="0">
                <a:pos x="137" y="234"/>
              </a:cxn>
              <a:cxn ang="0">
                <a:pos x="140" y="234"/>
              </a:cxn>
              <a:cxn ang="0">
                <a:pos x="144" y="232"/>
              </a:cxn>
              <a:cxn ang="0">
                <a:pos x="147" y="227"/>
              </a:cxn>
              <a:cxn ang="0">
                <a:pos x="147" y="18"/>
              </a:cxn>
              <a:cxn ang="0">
                <a:pos x="144" y="14"/>
              </a:cxn>
              <a:cxn ang="0">
                <a:pos x="140" y="11"/>
              </a:cxn>
              <a:cxn ang="0">
                <a:pos x="137" y="12"/>
              </a:cxn>
              <a:cxn ang="0">
                <a:pos x="70" y="78"/>
              </a:cxn>
            </a:cxnLst>
            <a:rect l="0" t="0" r="r" b="b"/>
            <a:pathLst>
              <a:path w="158" h="244">
                <a:moveTo>
                  <a:pt x="140" y="244"/>
                </a:moveTo>
                <a:lnTo>
                  <a:pt x="140" y="244"/>
                </a:lnTo>
                <a:lnTo>
                  <a:pt x="133" y="243"/>
                </a:lnTo>
                <a:lnTo>
                  <a:pt x="128" y="239"/>
                </a:lnTo>
                <a:lnTo>
                  <a:pt x="64" y="177"/>
                </a:lnTo>
                <a:lnTo>
                  <a:pt x="17" y="177"/>
                </a:lnTo>
                <a:lnTo>
                  <a:pt x="17" y="177"/>
                </a:lnTo>
                <a:lnTo>
                  <a:pt x="10" y="176"/>
                </a:lnTo>
                <a:lnTo>
                  <a:pt x="5" y="172"/>
                </a:lnTo>
                <a:lnTo>
                  <a:pt x="1" y="166"/>
                </a:lnTo>
                <a:lnTo>
                  <a:pt x="0" y="159"/>
                </a:lnTo>
                <a:lnTo>
                  <a:pt x="0" y="85"/>
                </a:lnTo>
                <a:lnTo>
                  <a:pt x="0" y="85"/>
                </a:lnTo>
                <a:lnTo>
                  <a:pt x="1" y="78"/>
                </a:lnTo>
                <a:lnTo>
                  <a:pt x="5" y="73"/>
                </a:lnTo>
                <a:lnTo>
                  <a:pt x="10" y="69"/>
                </a:lnTo>
                <a:lnTo>
                  <a:pt x="17" y="68"/>
                </a:lnTo>
                <a:lnTo>
                  <a:pt x="64" y="68"/>
                </a:lnTo>
                <a:lnTo>
                  <a:pt x="128" y="5"/>
                </a:lnTo>
                <a:lnTo>
                  <a:pt x="128" y="5"/>
                </a:lnTo>
                <a:lnTo>
                  <a:pt x="133" y="1"/>
                </a:lnTo>
                <a:lnTo>
                  <a:pt x="140" y="0"/>
                </a:lnTo>
                <a:lnTo>
                  <a:pt x="140" y="0"/>
                </a:lnTo>
                <a:lnTo>
                  <a:pt x="147" y="1"/>
                </a:lnTo>
                <a:lnTo>
                  <a:pt x="152" y="5"/>
                </a:lnTo>
                <a:lnTo>
                  <a:pt x="156" y="11"/>
                </a:lnTo>
                <a:lnTo>
                  <a:pt x="158" y="18"/>
                </a:lnTo>
                <a:lnTo>
                  <a:pt x="158" y="227"/>
                </a:lnTo>
                <a:lnTo>
                  <a:pt x="158" y="227"/>
                </a:lnTo>
                <a:lnTo>
                  <a:pt x="156" y="234"/>
                </a:lnTo>
                <a:lnTo>
                  <a:pt x="152" y="239"/>
                </a:lnTo>
                <a:lnTo>
                  <a:pt x="147" y="243"/>
                </a:lnTo>
                <a:lnTo>
                  <a:pt x="140" y="244"/>
                </a:lnTo>
                <a:lnTo>
                  <a:pt x="140" y="244"/>
                </a:lnTo>
                <a:close/>
                <a:moveTo>
                  <a:pt x="17" y="78"/>
                </a:moveTo>
                <a:lnTo>
                  <a:pt x="17" y="78"/>
                </a:lnTo>
                <a:lnTo>
                  <a:pt x="14" y="80"/>
                </a:lnTo>
                <a:lnTo>
                  <a:pt x="12" y="81"/>
                </a:lnTo>
                <a:lnTo>
                  <a:pt x="10" y="82"/>
                </a:lnTo>
                <a:lnTo>
                  <a:pt x="10" y="85"/>
                </a:lnTo>
                <a:lnTo>
                  <a:pt x="10" y="159"/>
                </a:lnTo>
                <a:lnTo>
                  <a:pt x="10" y="159"/>
                </a:lnTo>
                <a:lnTo>
                  <a:pt x="10" y="162"/>
                </a:lnTo>
                <a:lnTo>
                  <a:pt x="12" y="165"/>
                </a:lnTo>
                <a:lnTo>
                  <a:pt x="14" y="166"/>
                </a:lnTo>
                <a:lnTo>
                  <a:pt x="17" y="166"/>
                </a:lnTo>
                <a:lnTo>
                  <a:pt x="70" y="166"/>
                </a:lnTo>
                <a:lnTo>
                  <a:pt x="135" y="232"/>
                </a:lnTo>
                <a:lnTo>
                  <a:pt x="135" y="232"/>
                </a:lnTo>
                <a:lnTo>
                  <a:pt x="137" y="234"/>
                </a:lnTo>
                <a:lnTo>
                  <a:pt x="140" y="234"/>
                </a:lnTo>
                <a:lnTo>
                  <a:pt x="140" y="234"/>
                </a:lnTo>
                <a:lnTo>
                  <a:pt x="143" y="234"/>
                </a:lnTo>
                <a:lnTo>
                  <a:pt x="144" y="232"/>
                </a:lnTo>
                <a:lnTo>
                  <a:pt x="145" y="230"/>
                </a:lnTo>
                <a:lnTo>
                  <a:pt x="147" y="227"/>
                </a:lnTo>
                <a:lnTo>
                  <a:pt x="147" y="18"/>
                </a:lnTo>
                <a:lnTo>
                  <a:pt x="147" y="18"/>
                </a:lnTo>
                <a:lnTo>
                  <a:pt x="145" y="15"/>
                </a:lnTo>
                <a:lnTo>
                  <a:pt x="144" y="14"/>
                </a:lnTo>
                <a:lnTo>
                  <a:pt x="143" y="12"/>
                </a:lnTo>
                <a:lnTo>
                  <a:pt x="140" y="11"/>
                </a:lnTo>
                <a:lnTo>
                  <a:pt x="140" y="11"/>
                </a:lnTo>
                <a:lnTo>
                  <a:pt x="137" y="12"/>
                </a:lnTo>
                <a:lnTo>
                  <a:pt x="135" y="14"/>
                </a:lnTo>
                <a:lnTo>
                  <a:pt x="70" y="78"/>
                </a:lnTo>
                <a:lnTo>
                  <a:pt x="17" y="7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3" name="Freeform 40"/>
          <p:cNvSpPr>
            <a:spLocks noEditPoints="1"/>
          </p:cNvSpPr>
          <p:nvPr/>
        </p:nvSpPr>
        <p:spPr bwMode="auto">
          <a:xfrm>
            <a:off x="8539585" y="952483"/>
            <a:ext cx="333547" cy="386109"/>
          </a:xfrm>
          <a:custGeom>
            <a:avLst/>
            <a:gdLst/>
            <a:ahLst/>
            <a:cxnLst>
              <a:cxn ang="0">
                <a:pos x="23" y="251"/>
              </a:cxn>
              <a:cxn ang="0">
                <a:pos x="13" y="250"/>
              </a:cxn>
              <a:cxn ang="0">
                <a:pos x="8" y="246"/>
              </a:cxn>
              <a:cxn ang="0">
                <a:pos x="0" y="235"/>
              </a:cxn>
              <a:cxn ang="0">
                <a:pos x="0" y="23"/>
              </a:cxn>
              <a:cxn ang="0">
                <a:pos x="0" y="16"/>
              </a:cxn>
              <a:cxn ang="0">
                <a:pos x="8" y="5"/>
              </a:cxn>
              <a:cxn ang="0">
                <a:pos x="15" y="1"/>
              </a:cxn>
              <a:cxn ang="0">
                <a:pos x="23" y="0"/>
              </a:cxn>
              <a:cxn ang="0">
                <a:pos x="190" y="0"/>
              </a:cxn>
              <a:cxn ang="0">
                <a:pos x="198" y="3"/>
              </a:cxn>
              <a:cxn ang="0">
                <a:pos x="205" y="5"/>
              </a:cxn>
              <a:cxn ang="0">
                <a:pos x="212" y="16"/>
              </a:cxn>
              <a:cxn ang="0">
                <a:pos x="213" y="228"/>
              </a:cxn>
              <a:cxn ang="0">
                <a:pos x="212" y="235"/>
              </a:cxn>
              <a:cxn ang="0">
                <a:pos x="205" y="246"/>
              </a:cxn>
              <a:cxn ang="0">
                <a:pos x="198" y="250"/>
              </a:cxn>
              <a:cxn ang="0">
                <a:pos x="190" y="251"/>
              </a:cxn>
              <a:cxn ang="0">
                <a:pos x="185" y="251"/>
              </a:cxn>
              <a:cxn ang="0">
                <a:pos x="177" y="247"/>
              </a:cxn>
              <a:cxn ang="0">
                <a:pos x="107" y="181"/>
              </a:cxn>
              <a:cxn ang="0">
                <a:pos x="40" y="245"/>
              </a:cxn>
              <a:cxn ang="0">
                <a:pos x="32" y="250"/>
              </a:cxn>
              <a:cxn ang="0">
                <a:pos x="23" y="251"/>
              </a:cxn>
              <a:cxn ang="0">
                <a:pos x="23" y="11"/>
              </a:cxn>
              <a:cxn ang="0">
                <a:pos x="19" y="12"/>
              </a:cxn>
              <a:cxn ang="0">
                <a:pos x="15" y="14"/>
              </a:cxn>
              <a:cxn ang="0">
                <a:pos x="11" y="20"/>
              </a:cxn>
              <a:cxn ang="0">
                <a:pos x="11" y="228"/>
              </a:cxn>
              <a:cxn ang="0">
                <a:pos x="11" y="232"/>
              </a:cxn>
              <a:cxn ang="0">
                <a:pos x="15" y="238"/>
              </a:cxn>
              <a:cxn ang="0">
                <a:pos x="17" y="239"/>
              </a:cxn>
              <a:cxn ang="0">
                <a:pos x="26" y="240"/>
              </a:cxn>
              <a:cxn ang="0">
                <a:pos x="32" y="236"/>
              </a:cxn>
              <a:cxn ang="0">
                <a:pos x="181" y="236"/>
              </a:cxn>
              <a:cxn ang="0">
                <a:pos x="185" y="239"/>
              </a:cxn>
              <a:cxn ang="0">
                <a:pos x="190" y="240"/>
              </a:cxn>
              <a:cxn ang="0">
                <a:pos x="194" y="239"/>
              </a:cxn>
              <a:cxn ang="0">
                <a:pos x="201" y="235"/>
              </a:cxn>
              <a:cxn ang="0">
                <a:pos x="202" y="228"/>
              </a:cxn>
              <a:cxn ang="0">
                <a:pos x="202" y="23"/>
              </a:cxn>
              <a:cxn ang="0">
                <a:pos x="201" y="16"/>
              </a:cxn>
              <a:cxn ang="0">
                <a:pos x="194" y="12"/>
              </a:cxn>
              <a:cxn ang="0">
                <a:pos x="190" y="11"/>
              </a:cxn>
            </a:cxnLst>
            <a:rect l="0" t="0" r="r" b="b"/>
            <a:pathLst>
              <a:path w="213" h="251">
                <a:moveTo>
                  <a:pt x="23" y="251"/>
                </a:moveTo>
                <a:lnTo>
                  <a:pt x="23" y="251"/>
                </a:lnTo>
                <a:lnTo>
                  <a:pt x="19" y="251"/>
                </a:lnTo>
                <a:lnTo>
                  <a:pt x="13" y="250"/>
                </a:lnTo>
                <a:lnTo>
                  <a:pt x="13" y="250"/>
                </a:lnTo>
                <a:lnTo>
                  <a:pt x="8" y="246"/>
                </a:lnTo>
                <a:lnTo>
                  <a:pt x="4" y="242"/>
                </a:lnTo>
                <a:lnTo>
                  <a:pt x="0" y="235"/>
                </a:lnTo>
                <a:lnTo>
                  <a:pt x="0" y="228"/>
                </a:lnTo>
                <a:lnTo>
                  <a:pt x="0" y="23"/>
                </a:lnTo>
                <a:lnTo>
                  <a:pt x="0" y="23"/>
                </a:lnTo>
                <a:lnTo>
                  <a:pt x="0" y="16"/>
                </a:lnTo>
                <a:lnTo>
                  <a:pt x="4" y="11"/>
                </a:lnTo>
                <a:lnTo>
                  <a:pt x="8" y="5"/>
                </a:lnTo>
                <a:lnTo>
                  <a:pt x="15" y="1"/>
                </a:lnTo>
                <a:lnTo>
                  <a:pt x="15" y="1"/>
                </a:lnTo>
                <a:lnTo>
                  <a:pt x="19" y="1"/>
                </a:lnTo>
                <a:lnTo>
                  <a:pt x="23" y="0"/>
                </a:lnTo>
                <a:lnTo>
                  <a:pt x="190" y="0"/>
                </a:lnTo>
                <a:lnTo>
                  <a:pt x="190" y="0"/>
                </a:lnTo>
                <a:lnTo>
                  <a:pt x="194" y="1"/>
                </a:lnTo>
                <a:lnTo>
                  <a:pt x="198" y="3"/>
                </a:lnTo>
                <a:lnTo>
                  <a:pt x="198" y="3"/>
                </a:lnTo>
                <a:lnTo>
                  <a:pt x="205" y="5"/>
                </a:lnTo>
                <a:lnTo>
                  <a:pt x="209" y="11"/>
                </a:lnTo>
                <a:lnTo>
                  <a:pt x="212" y="16"/>
                </a:lnTo>
                <a:lnTo>
                  <a:pt x="213" y="23"/>
                </a:lnTo>
                <a:lnTo>
                  <a:pt x="213" y="228"/>
                </a:lnTo>
                <a:lnTo>
                  <a:pt x="213" y="228"/>
                </a:lnTo>
                <a:lnTo>
                  <a:pt x="212" y="235"/>
                </a:lnTo>
                <a:lnTo>
                  <a:pt x="209" y="242"/>
                </a:lnTo>
                <a:lnTo>
                  <a:pt x="205" y="246"/>
                </a:lnTo>
                <a:lnTo>
                  <a:pt x="198" y="250"/>
                </a:lnTo>
                <a:lnTo>
                  <a:pt x="198" y="250"/>
                </a:lnTo>
                <a:lnTo>
                  <a:pt x="194" y="251"/>
                </a:lnTo>
                <a:lnTo>
                  <a:pt x="190" y="251"/>
                </a:lnTo>
                <a:lnTo>
                  <a:pt x="190" y="251"/>
                </a:lnTo>
                <a:lnTo>
                  <a:pt x="185" y="251"/>
                </a:lnTo>
                <a:lnTo>
                  <a:pt x="181" y="250"/>
                </a:lnTo>
                <a:lnTo>
                  <a:pt x="177" y="247"/>
                </a:lnTo>
                <a:lnTo>
                  <a:pt x="173" y="245"/>
                </a:lnTo>
                <a:lnTo>
                  <a:pt x="107" y="181"/>
                </a:lnTo>
                <a:lnTo>
                  <a:pt x="40" y="245"/>
                </a:lnTo>
                <a:lnTo>
                  <a:pt x="40" y="245"/>
                </a:lnTo>
                <a:lnTo>
                  <a:pt x="36" y="247"/>
                </a:lnTo>
                <a:lnTo>
                  <a:pt x="32" y="250"/>
                </a:lnTo>
                <a:lnTo>
                  <a:pt x="28" y="251"/>
                </a:lnTo>
                <a:lnTo>
                  <a:pt x="23" y="251"/>
                </a:lnTo>
                <a:lnTo>
                  <a:pt x="23" y="251"/>
                </a:lnTo>
                <a:close/>
                <a:moveTo>
                  <a:pt x="23" y="11"/>
                </a:moveTo>
                <a:lnTo>
                  <a:pt x="23" y="11"/>
                </a:lnTo>
                <a:lnTo>
                  <a:pt x="19" y="12"/>
                </a:lnTo>
                <a:lnTo>
                  <a:pt x="19" y="12"/>
                </a:lnTo>
                <a:lnTo>
                  <a:pt x="15" y="14"/>
                </a:lnTo>
                <a:lnTo>
                  <a:pt x="12" y="16"/>
                </a:lnTo>
                <a:lnTo>
                  <a:pt x="11" y="20"/>
                </a:lnTo>
                <a:lnTo>
                  <a:pt x="11" y="23"/>
                </a:lnTo>
                <a:lnTo>
                  <a:pt x="11" y="228"/>
                </a:lnTo>
                <a:lnTo>
                  <a:pt x="11" y="228"/>
                </a:lnTo>
                <a:lnTo>
                  <a:pt x="11" y="232"/>
                </a:lnTo>
                <a:lnTo>
                  <a:pt x="12" y="235"/>
                </a:lnTo>
                <a:lnTo>
                  <a:pt x="15" y="238"/>
                </a:lnTo>
                <a:lnTo>
                  <a:pt x="17" y="239"/>
                </a:lnTo>
                <a:lnTo>
                  <a:pt x="17" y="239"/>
                </a:lnTo>
                <a:lnTo>
                  <a:pt x="21" y="240"/>
                </a:lnTo>
                <a:lnTo>
                  <a:pt x="26" y="240"/>
                </a:lnTo>
                <a:lnTo>
                  <a:pt x="30" y="239"/>
                </a:lnTo>
                <a:lnTo>
                  <a:pt x="32" y="236"/>
                </a:lnTo>
                <a:lnTo>
                  <a:pt x="107" y="166"/>
                </a:lnTo>
                <a:lnTo>
                  <a:pt x="181" y="236"/>
                </a:lnTo>
                <a:lnTo>
                  <a:pt x="181" y="236"/>
                </a:lnTo>
                <a:lnTo>
                  <a:pt x="185" y="239"/>
                </a:lnTo>
                <a:lnTo>
                  <a:pt x="190" y="240"/>
                </a:lnTo>
                <a:lnTo>
                  <a:pt x="190" y="240"/>
                </a:lnTo>
                <a:lnTo>
                  <a:pt x="194" y="239"/>
                </a:lnTo>
                <a:lnTo>
                  <a:pt x="194" y="239"/>
                </a:lnTo>
                <a:lnTo>
                  <a:pt x="198" y="238"/>
                </a:lnTo>
                <a:lnTo>
                  <a:pt x="201" y="235"/>
                </a:lnTo>
                <a:lnTo>
                  <a:pt x="202" y="232"/>
                </a:lnTo>
                <a:lnTo>
                  <a:pt x="202" y="228"/>
                </a:lnTo>
                <a:lnTo>
                  <a:pt x="202" y="23"/>
                </a:lnTo>
                <a:lnTo>
                  <a:pt x="202" y="23"/>
                </a:lnTo>
                <a:lnTo>
                  <a:pt x="202" y="20"/>
                </a:lnTo>
                <a:lnTo>
                  <a:pt x="201" y="16"/>
                </a:lnTo>
                <a:lnTo>
                  <a:pt x="198" y="14"/>
                </a:lnTo>
                <a:lnTo>
                  <a:pt x="194" y="12"/>
                </a:lnTo>
                <a:lnTo>
                  <a:pt x="194" y="12"/>
                </a:lnTo>
                <a:lnTo>
                  <a:pt x="190" y="11"/>
                </a:lnTo>
                <a:lnTo>
                  <a:pt x="2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4" name="Freeform 41"/>
          <p:cNvSpPr>
            <a:spLocks noEditPoints="1"/>
          </p:cNvSpPr>
          <p:nvPr/>
        </p:nvSpPr>
        <p:spPr bwMode="auto">
          <a:xfrm>
            <a:off x="7693979" y="952483"/>
            <a:ext cx="389920" cy="381515"/>
          </a:xfrm>
          <a:custGeom>
            <a:avLst/>
            <a:gdLst/>
            <a:ahLst/>
            <a:cxnLst>
              <a:cxn ang="0">
                <a:pos x="142" y="249"/>
              </a:cxn>
              <a:cxn ang="0">
                <a:pos x="128" y="242"/>
              </a:cxn>
              <a:cxn ang="0">
                <a:pos x="9" y="122"/>
              </a:cxn>
              <a:cxn ang="0">
                <a:pos x="0" y="91"/>
              </a:cxn>
              <a:cxn ang="0">
                <a:pos x="0" y="20"/>
              </a:cxn>
              <a:cxn ang="0">
                <a:pos x="7" y="7"/>
              </a:cxn>
              <a:cxn ang="0">
                <a:pos x="20" y="0"/>
              </a:cxn>
              <a:cxn ang="0">
                <a:pos x="90" y="0"/>
              </a:cxn>
              <a:cxn ang="0">
                <a:pos x="121" y="10"/>
              </a:cxn>
              <a:cxn ang="0">
                <a:pos x="241" y="128"/>
              </a:cxn>
              <a:cxn ang="0">
                <a:pos x="248" y="142"/>
              </a:cxn>
              <a:cxn ang="0">
                <a:pos x="248" y="151"/>
              </a:cxn>
              <a:cxn ang="0">
                <a:pos x="241" y="165"/>
              </a:cxn>
              <a:cxn ang="0">
                <a:pos x="160" y="245"/>
              </a:cxn>
              <a:cxn ang="0">
                <a:pos x="146" y="250"/>
              </a:cxn>
              <a:cxn ang="0">
                <a:pos x="25" y="11"/>
              </a:cxn>
              <a:cxn ang="0">
                <a:pos x="12" y="20"/>
              </a:cxn>
              <a:cxn ang="0">
                <a:pos x="11" y="91"/>
              </a:cxn>
              <a:cxn ang="0">
                <a:pos x="17" y="115"/>
              </a:cxn>
              <a:cxn ang="0">
                <a:pos x="136" y="234"/>
              </a:cxn>
              <a:cxn ang="0">
                <a:pos x="151" y="238"/>
              </a:cxn>
              <a:cxn ang="0">
                <a:pos x="233" y="157"/>
              </a:cxn>
              <a:cxn ang="0">
                <a:pos x="237" y="146"/>
              </a:cxn>
              <a:cxn ang="0">
                <a:pos x="121" y="23"/>
              </a:cxn>
              <a:cxn ang="0">
                <a:pos x="106" y="15"/>
              </a:cxn>
              <a:cxn ang="0">
                <a:pos x="25" y="11"/>
              </a:cxn>
              <a:cxn ang="0">
                <a:pos x="50" y="81"/>
              </a:cxn>
              <a:cxn ang="0">
                <a:pos x="38" y="74"/>
              </a:cxn>
              <a:cxn ang="0">
                <a:pos x="29" y="61"/>
              </a:cxn>
              <a:cxn ang="0">
                <a:pos x="29" y="50"/>
              </a:cxn>
              <a:cxn ang="0">
                <a:pos x="38" y="38"/>
              </a:cxn>
              <a:cxn ang="0">
                <a:pos x="50" y="31"/>
              </a:cxn>
              <a:cxn ang="0">
                <a:pos x="61" y="31"/>
              </a:cxn>
              <a:cxn ang="0">
                <a:pos x="73" y="38"/>
              </a:cxn>
              <a:cxn ang="0">
                <a:pos x="81" y="50"/>
              </a:cxn>
              <a:cxn ang="0">
                <a:pos x="81" y="61"/>
              </a:cxn>
              <a:cxn ang="0">
                <a:pos x="73" y="74"/>
              </a:cxn>
              <a:cxn ang="0">
                <a:pos x="61" y="81"/>
              </a:cxn>
              <a:cxn ang="0">
                <a:pos x="55" y="41"/>
              </a:cxn>
              <a:cxn ang="0">
                <a:pos x="44" y="45"/>
              </a:cxn>
              <a:cxn ang="0">
                <a:pos x="40" y="55"/>
              </a:cxn>
              <a:cxn ang="0">
                <a:pos x="50" y="69"/>
              </a:cxn>
              <a:cxn ang="0">
                <a:pos x="61" y="69"/>
              </a:cxn>
              <a:cxn ang="0">
                <a:pos x="70" y="55"/>
              </a:cxn>
              <a:cxn ang="0">
                <a:pos x="66" y="45"/>
              </a:cxn>
              <a:cxn ang="0">
                <a:pos x="55" y="41"/>
              </a:cxn>
            </a:cxnLst>
            <a:rect l="0" t="0" r="r" b="b"/>
            <a:pathLst>
              <a:path w="248" h="250">
                <a:moveTo>
                  <a:pt x="146" y="250"/>
                </a:moveTo>
                <a:lnTo>
                  <a:pt x="146" y="250"/>
                </a:lnTo>
                <a:lnTo>
                  <a:pt x="142" y="249"/>
                </a:lnTo>
                <a:lnTo>
                  <a:pt x="136" y="247"/>
                </a:lnTo>
                <a:lnTo>
                  <a:pt x="132" y="245"/>
                </a:lnTo>
                <a:lnTo>
                  <a:pt x="128" y="242"/>
                </a:lnTo>
                <a:lnTo>
                  <a:pt x="15" y="130"/>
                </a:lnTo>
                <a:lnTo>
                  <a:pt x="15" y="130"/>
                </a:lnTo>
                <a:lnTo>
                  <a:pt x="9" y="122"/>
                </a:lnTo>
                <a:lnTo>
                  <a:pt x="4" y="111"/>
                </a:lnTo>
                <a:lnTo>
                  <a:pt x="1" y="101"/>
                </a:lnTo>
                <a:lnTo>
                  <a:pt x="0" y="91"/>
                </a:lnTo>
                <a:lnTo>
                  <a:pt x="0" y="26"/>
                </a:lnTo>
                <a:lnTo>
                  <a:pt x="0" y="26"/>
                </a:lnTo>
                <a:lnTo>
                  <a:pt x="0" y="20"/>
                </a:lnTo>
                <a:lnTo>
                  <a:pt x="1" y="15"/>
                </a:lnTo>
                <a:lnTo>
                  <a:pt x="4" y="11"/>
                </a:lnTo>
                <a:lnTo>
                  <a:pt x="7" y="7"/>
                </a:lnTo>
                <a:lnTo>
                  <a:pt x="11" y="4"/>
                </a:lnTo>
                <a:lnTo>
                  <a:pt x="15" y="1"/>
                </a:lnTo>
                <a:lnTo>
                  <a:pt x="20" y="0"/>
                </a:lnTo>
                <a:lnTo>
                  <a:pt x="25" y="0"/>
                </a:lnTo>
                <a:lnTo>
                  <a:pt x="90" y="0"/>
                </a:lnTo>
                <a:lnTo>
                  <a:pt x="90" y="0"/>
                </a:lnTo>
                <a:lnTo>
                  <a:pt x="101" y="1"/>
                </a:lnTo>
                <a:lnTo>
                  <a:pt x="111" y="4"/>
                </a:lnTo>
                <a:lnTo>
                  <a:pt x="121" y="10"/>
                </a:lnTo>
                <a:lnTo>
                  <a:pt x="129" y="16"/>
                </a:lnTo>
                <a:lnTo>
                  <a:pt x="241" y="128"/>
                </a:lnTo>
                <a:lnTo>
                  <a:pt x="241" y="128"/>
                </a:lnTo>
                <a:lnTo>
                  <a:pt x="244" y="132"/>
                </a:lnTo>
                <a:lnTo>
                  <a:pt x="247" y="136"/>
                </a:lnTo>
                <a:lnTo>
                  <a:pt x="248" y="142"/>
                </a:lnTo>
                <a:lnTo>
                  <a:pt x="248" y="146"/>
                </a:lnTo>
                <a:lnTo>
                  <a:pt x="248" y="146"/>
                </a:lnTo>
                <a:lnTo>
                  <a:pt x="248" y="151"/>
                </a:lnTo>
                <a:lnTo>
                  <a:pt x="247" y="157"/>
                </a:lnTo>
                <a:lnTo>
                  <a:pt x="244" y="161"/>
                </a:lnTo>
                <a:lnTo>
                  <a:pt x="241" y="165"/>
                </a:lnTo>
                <a:lnTo>
                  <a:pt x="165" y="242"/>
                </a:lnTo>
                <a:lnTo>
                  <a:pt x="165" y="242"/>
                </a:lnTo>
                <a:lnTo>
                  <a:pt x="160" y="245"/>
                </a:lnTo>
                <a:lnTo>
                  <a:pt x="155" y="247"/>
                </a:lnTo>
                <a:lnTo>
                  <a:pt x="151" y="249"/>
                </a:lnTo>
                <a:lnTo>
                  <a:pt x="146" y="250"/>
                </a:lnTo>
                <a:lnTo>
                  <a:pt x="146" y="250"/>
                </a:lnTo>
                <a:close/>
                <a:moveTo>
                  <a:pt x="25" y="11"/>
                </a:moveTo>
                <a:lnTo>
                  <a:pt x="25" y="11"/>
                </a:lnTo>
                <a:lnTo>
                  <a:pt x="19" y="12"/>
                </a:lnTo>
                <a:lnTo>
                  <a:pt x="15" y="15"/>
                </a:lnTo>
                <a:lnTo>
                  <a:pt x="12" y="20"/>
                </a:lnTo>
                <a:lnTo>
                  <a:pt x="11" y="26"/>
                </a:lnTo>
                <a:lnTo>
                  <a:pt x="11" y="91"/>
                </a:lnTo>
                <a:lnTo>
                  <a:pt x="11" y="91"/>
                </a:lnTo>
                <a:lnTo>
                  <a:pt x="11" y="99"/>
                </a:lnTo>
                <a:lnTo>
                  <a:pt x="13" y="107"/>
                </a:lnTo>
                <a:lnTo>
                  <a:pt x="17" y="115"/>
                </a:lnTo>
                <a:lnTo>
                  <a:pt x="23" y="122"/>
                </a:lnTo>
                <a:lnTo>
                  <a:pt x="136" y="234"/>
                </a:lnTo>
                <a:lnTo>
                  <a:pt x="136" y="234"/>
                </a:lnTo>
                <a:lnTo>
                  <a:pt x="140" y="238"/>
                </a:lnTo>
                <a:lnTo>
                  <a:pt x="146" y="238"/>
                </a:lnTo>
                <a:lnTo>
                  <a:pt x="151" y="238"/>
                </a:lnTo>
                <a:lnTo>
                  <a:pt x="156" y="234"/>
                </a:lnTo>
                <a:lnTo>
                  <a:pt x="233" y="157"/>
                </a:lnTo>
                <a:lnTo>
                  <a:pt x="233" y="157"/>
                </a:lnTo>
                <a:lnTo>
                  <a:pt x="237" y="153"/>
                </a:lnTo>
                <a:lnTo>
                  <a:pt x="237" y="146"/>
                </a:lnTo>
                <a:lnTo>
                  <a:pt x="237" y="146"/>
                </a:lnTo>
                <a:lnTo>
                  <a:pt x="237" y="141"/>
                </a:lnTo>
                <a:lnTo>
                  <a:pt x="233" y="136"/>
                </a:lnTo>
                <a:lnTo>
                  <a:pt x="121" y="23"/>
                </a:lnTo>
                <a:lnTo>
                  <a:pt x="121" y="23"/>
                </a:lnTo>
                <a:lnTo>
                  <a:pt x="115" y="19"/>
                </a:lnTo>
                <a:lnTo>
                  <a:pt x="106" y="15"/>
                </a:lnTo>
                <a:lnTo>
                  <a:pt x="98" y="12"/>
                </a:lnTo>
                <a:lnTo>
                  <a:pt x="90" y="11"/>
                </a:lnTo>
                <a:lnTo>
                  <a:pt x="25" y="11"/>
                </a:lnTo>
                <a:close/>
                <a:moveTo>
                  <a:pt x="55" y="81"/>
                </a:moveTo>
                <a:lnTo>
                  <a:pt x="55" y="81"/>
                </a:lnTo>
                <a:lnTo>
                  <a:pt x="50" y="81"/>
                </a:lnTo>
                <a:lnTo>
                  <a:pt x="46" y="80"/>
                </a:lnTo>
                <a:lnTo>
                  <a:pt x="40" y="77"/>
                </a:lnTo>
                <a:lnTo>
                  <a:pt x="38" y="74"/>
                </a:lnTo>
                <a:lnTo>
                  <a:pt x="34" y="70"/>
                </a:lnTo>
                <a:lnTo>
                  <a:pt x="32" y="65"/>
                </a:lnTo>
                <a:lnTo>
                  <a:pt x="29" y="61"/>
                </a:lnTo>
                <a:lnTo>
                  <a:pt x="29" y="55"/>
                </a:lnTo>
                <a:lnTo>
                  <a:pt x="29" y="55"/>
                </a:lnTo>
                <a:lnTo>
                  <a:pt x="29" y="50"/>
                </a:lnTo>
                <a:lnTo>
                  <a:pt x="32" y="46"/>
                </a:lnTo>
                <a:lnTo>
                  <a:pt x="34" y="42"/>
                </a:lnTo>
                <a:lnTo>
                  <a:pt x="38" y="38"/>
                </a:lnTo>
                <a:lnTo>
                  <a:pt x="40" y="34"/>
                </a:lnTo>
                <a:lnTo>
                  <a:pt x="46" y="32"/>
                </a:lnTo>
                <a:lnTo>
                  <a:pt x="50" y="31"/>
                </a:lnTo>
                <a:lnTo>
                  <a:pt x="55" y="30"/>
                </a:lnTo>
                <a:lnTo>
                  <a:pt x="55" y="30"/>
                </a:lnTo>
                <a:lnTo>
                  <a:pt x="61" y="31"/>
                </a:lnTo>
                <a:lnTo>
                  <a:pt x="65" y="32"/>
                </a:lnTo>
                <a:lnTo>
                  <a:pt x="70" y="34"/>
                </a:lnTo>
                <a:lnTo>
                  <a:pt x="73" y="38"/>
                </a:lnTo>
                <a:lnTo>
                  <a:pt x="77" y="42"/>
                </a:lnTo>
                <a:lnTo>
                  <a:pt x="78" y="46"/>
                </a:lnTo>
                <a:lnTo>
                  <a:pt x="81" y="50"/>
                </a:lnTo>
                <a:lnTo>
                  <a:pt x="81" y="55"/>
                </a:lnTo>
                <a:lnTo>
                  <a:pt x="81" y="55"/>
                </a:lnTo>
                <a:lnTo>
                  <a:pt x="81" y="61"/>
                </a:lnTo>
                <a:lnTo>
                  <a:pt x="78" y="65"/>
                </a:lnTo>
                <a:lnTo>
                  <a:pt x="77" y="70"/>
                </a:lnTo>
                <a:lnTo>
                  <a:pt x="73" y="74"/>
                </a:lnTo>
                <a:lnTo>
                  <a:pt x="70" y="77"/>
                </a:lnTo>
                <a:lnTo>
                  <a:pt x="65" y="80"/>
                </a:lnTo>
                <a:lnTo>
                  <a:pt x="61" y="81"/>
                </a:lnTo>
                <a:lnTo>
                  <a:pt x="55" y="81"/>
                </a:lnTo>
                <a:lnTo>
                  <a:pt x="55" y="81"/>
                </a:lnTo>
                <a:close/>
                <a:moveTo>
                  <a:pt x="55" y="41"/>
                </a:moveTo>
                <a:lnTo>
                  <a:pt x="55" y="41"/>
                </a:lnTo>
                <a:lnTo>
                  <a:pt x="50" y="42"/>
                </a:lnTo>
                <a:lnTo>
                  <a:pt x="44" y="45"/>
                </a:lnTo>
                <a:lnTo>
                  <a:pt x="42" y="50"/>
                </a:lnTo>
                <a:lnTo>
                  <a:pt x="40" y="55"/>
                </a:lnTo>
                <a:lnTo>
                  <a:pt x="40" y="55"/>
                </a:lnTo>
                <a:lnTo>
                  <a:pt x="42" y="61"/>
                </a:lnTo>
                <a:lnTo>
                  <a:pt x="44" y="66"/>
                </a:lnTo>
                <a:lnTo>
                  <a:pt x="50" y="69"/>
                </a:lnTo>
                <a:lnTo>
                  <a:pt x="55" y="70"/>
                </a:lnTo>
                <a:lnTo>
                  <a:pt x="55" y="70"/>
                </a:lnTo>
                <a:lnTo>
                  <a:pt x="61" y="69"/>
                </a:lnTo>
                <a:lnTo>
                  <a:pt x="66" y="66"/>
                </a:lnTo>
                <a:lnTo>
                  <a:pt x="69" y="61"/>
                </a:lnTo>
                <a:lnTo>
                  <a:pt x="70" y="55"/>
                </a:lnTo>
                <a:lnTo>
                  <a:pt x="70" y="55"/>
                </a:lnTo>
                <a:lnTo>
                  <a:pt x="69" y="50"/>
                </a:lnTo>
                <a:lnTo>
                  <a:pt x="66" y="45"/>
                </a:lnTo>
                <a:lnTo>
                  <a:pt x="61" y="42"/>
                </a:lnTo>
                <a:lnTo>
                  <a:pt x="55" y="41"/>
                </a:lnTo>
                <a:lnTo>
                  <a:pt x="55" y="4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5" name="Freeform 42"/>
          <p:cNvSpPr>
            <a:spLocks noEditPoints="1"/>
          </p:cNvSpPr>
          <p:nvPr/>
        </p:nvSpPr>
        <p:spPr bwMode="auto">
          <a:xfrm>
            <a:off x="8506700" y="3356478"/>
            <a:ext cx="375825" cy="321759"/>
          </a:xfrm>
          <a:custGeom>
            <a:avLst/>
            <a:gdLst/>
            <a:ahLst/>
            <a:cxnLst>
              <a:cxn ang="0">
                <a:pos x="37" y="211"/>
              </a:cxn>
              <a:cxn ang="0">
                <a:pos x="29" y="210"/>
              </a:cxn>
              <a:cxn ang="0">
                <a:pos x="16" y="204"/>
              </a:cxn>
              <a:cxn ang="0">
                <a:pos x="7" y="195"/>
              </a:cxn>
              <a:cxn ang="0">
                <a:pos x="0" y="183"/>
              </a:cxn>
              <a:cxn ang="0">
                <a:pos x="0" y="66"/>
              </a:cxn>
              <a:cxn ang="0">
                <a:pos x="0" y="60"/>
              </a:cxn>
              <a:cxn ang="0">
                <a:pos x="7" y="46"/>
              </a:cxn>
              <a:cxn ang="0">
                <a:pos x="16" y="37"/>
              </a:cxn>
              <a:cxn ang="0">
                <a:pos x="29" y="31"/>
              </a:cxn>
              <a:cxn ang="0">
                <a:pos x="60" y="30"/>
              </a:cxn>
              <a:cxn ang="0">
                <a:pos x="65" y="18"/>
              </a:cxn>
              <a:cxn ang="0">
                <a:pos x="75" y="6"/>
              </a:cxn>
              <a:cxn ang="0">
                <a:pos x="91" y="0"/>
              </a:cxn>
              <a:cxn ang="0">
                <a:pos x="151" y="0"/>
              </a:cxn>
              <a:cxn ang="0">
                <a:pos x="168" y="6"/>
              </a:cxn>
              <a:cxn ang="0">
                <a:pos x="177" y="18"/>
              </a:cxn>
              <a:cxn ang="0">
                <a:pos x="205" y="30"/>
              </a:cxn>
              <a:cxn ang="0">
                <a:pos x="214" y="31"/>
              </a:cxn>
              <a:cxn ang="0">
                <a:pos x="226" y="37"/>
              </a:cxn>
              <a:cxn ang="0">
                <a:pos x="235" y="46"/>
              </a:cxn>
              <a:cxn ang="0">
                <a:pos x="242" y="60"/>
              </a:cxn>
              <a:cxn ang="0">
                <a:pos x="242" y="174"/>
              </a:cxn>
              <a:cxn ang="0">
                <a:pos x="242" y="183"/>
              </a:cxn>
              <a:cxn ang="0">
                <a:pos x="235" y="195"/>
              </a:cxn>
              <a:cxn ang="0">
                <a:pos x="226" y="204"/>
              </a:cxn>
              <a:cxn ang="0">
                <a:pos x="214" y="210"/>
              </a:cxn>
              <a:cxn ang="0">
                <a:pos x="205" y="211"/>
              </a:cxn>
              <a:cxn ang="0">
                <a:pos x="37" y="41"/>
              </a:cxn>
              <a:cxn ang="0">
                <a:pos x="26" y="43"/>
              </a:cxn>
              <a:cxn ang="0">
                <a:pos x="18" y="49"/>
              </a:cxn>
              <a:cxn ang="0">
                <a:pos x="12" y="57"/>
              </a:cxn>
              <a:cxn ang="0">
                <a:pos x="11" y="66"/>
              </a:cxn>
              <a:cxn ang="0">
                <a:pos x="11" y="174"/>
              </a:cxn>
              <a:cxn ang="0">
                <a:pos x="12" y="184"/>
              </a:cxn>
              <a:cxn ang="0">
                <a:pos x="18" y="192"/>
              </a:cxn>
              <a:cxn ang="0">
                <a:pos x="26" y="197"/>
              </a:cxn>
              <a:cxn ang="0">
                <a:pos x="37" y="200"/>
              </a:cxn>
              <a:cxn ang="0">
                <a:pos x="205" y="200"/>
              </a:cxn>
              <a:cxn ang="0">
                <a:pos x="216" y="197"/>
              </a:cxn>
              <a:cxn ang="0">
                <a:pos x="224" y="192"/>
              </a:cxn>
              <a:cxn ang="0">
                <a:pos x="230" y="184"/>
              </a:cxn>
              <a:cxn ang="0">
                <a:pos x="231" y="174"/>
              </a:cxn>
              <a:cxn ang="0">
                <a:pos x="231" y="66"/>
              </a:cxn>
              <a:cxn ang="0">
                <a:pos x="230" y="57"/>
              </a:cxn>
              <a:cxn ang="0">
                <a:pos x="224" y="49"/>
              </a:cxn>
              <a:cxn ang="0">
                <a:pos x="216" y="43"/>
              </a:cxn>
              <a:cxn ang="0">
                <a:pos x="205" y="41"/>
              </a:cxn>
              <a:cxn ang="0">
                <a:pos x="168" y="22"/>
              </a:cxn>
              <a:cxn ang="0">
                <a:pos x="165" y="18"/>
              </a:cxn>
              <a:cxn ang="0">
                <a:pos x="157" y="11"/>
              </a:cxn>
              <a:cxn ang="0">
                <a:pos x="91" y="11"/>
              </a:cxn>
              <a:cxn ang="0">
                <a:pos x="85" y="11"/>
              </a:cxn>
              <a:cxn ang="0">
                <a:pos x="77" y="18"/>
              </a:cxn>
              <a:cxn ang="0">
                <a:pos x="68" y="41"/>
              </a:cxn>
            </a:cxnLst>
            <a:rect l="0" t="0" r="r" b="b"/>
            <a:pathLst>
              <a:path w="242" h="211">
                <a:moveTo>
                  <a:pt x="205" y="211"/>
                </a:moveTo>
                <a:lnTo>
                  <a:pt x="37" y="211"/>
                </a:lnTo>
                <a:lnTo>
                  <a:pt x="37" y="211"/>
                </a:lnTo>
                <a:lnTo>
                  <a:pt x="29" y="210"/>
                </a:lnTo>
                <a:lnTo>
                  <a:pt x="22" y="208"/>
                </a:lnTo>
                <a:lnTo>
                  <a:pt x="16" y="204"/>
                </a:lnTo>
                <a:lnTo>
                  <a:pt x="11" y="200"/>
                </a:lnTo>
                <a:lnTo>
                  <a:pt x="7" y="195"/>
                </a:lnTo>
                <a:lnTo>
                  <a:pt x="3" y="189"/>
                </a:lnTo>
                <a:lnTo>
                  <a:pt x="0" y="183"/>
                </a:lnTo>
                <a:lnTo>
                  <a:pt x="0" y="174"/>
                </a:lnTo>
                <a:lnTo>
                  <a:pt x="0" y="66"/>
                </a:lnTo>
                <a:lnTo>
                  <a:pt x="0" y="66"/>
                </a:lnTo>
                <a:lnTo>
                  <a:pt x="0" y="60"/>
                </a:lnTo>
                <a:lnTo>
                  <a:pt x="3" y="53"/>
                </a:lnTo>
                <a:lnTo>
                  <a:pt x="7" y="46"/>
                </a:lnTo>
                <a:lnTo>
                  <a:pt x="11" y="41"/>
                </a:lnTo>
                <a:lnTo>
                  <a:pt x="16" y="37"/>
                </a:lnTo>
                <a:lnTo>
                  <a:pt x="22" y="34"/>
                </a:lnTo>
                <a:lnTo>
                  <a:pt x="29" y="31"/>
                </a:lnTo>
                <a:lnTo>
                  <a:pt x="37" y="30"/>
                </a:lnTo>
                <a:lnTo>
                  <a:pt x="60" y="30"/>
                </a:lnTo>
                <a:lnTo>
                  <a:pt x="65" y="18"/>
                </a:lnTo>
                <a:lnTo>
                  <a:pt x="65" y="18"/>
                </a:lnTo>
                <a:lnTo>
                  <a:pt x="69" y="11"/>
                </a:lnTo>
                <a:lnTo>
                  <a:pt x="75" y="6"/>
                </a:lnTo>
                <a:lnTo>
                  <a:pt x="83" y="2"/>
                </a:lnTo>
                <a:lnTo>
                  <a:pt x="91" y="0"/>
                </a:lnTo>
                <a:lnTo>
                  <a:pt x="151" y="0"/>
                </a:lnTo>
                <a:lnTo>
                  <a:pt x="151" y="0"/>
                </a:lnTo>
                <a:lnTo>
                  <a:pt x="160" y="2"/>
                </a:lnTo>
                <a:lnTo>
                  <a:pt x="168" y="6"/>
                </a:lnTo>
                <a:lnTo>
                  <a:pt x="173" y="11"/>
                </a:lnTo>
                <a:lnTo>
                  <a:pt x="177" y="18"/>
                </a:lnTo>
                <a:lnTo>
                  <a:pt x="183" y="30"/>
                </a:lnTo>
                <a:lnTo>
                  <a:pt x="205" y="30"/>
                </a:lnTo>
                <a:lnTo>
                  <a:pt x="205" y="30"/>
                </a:lnTo>
                <a:lnTo>
                  <a:pt x="214" y="31"/>
                </a:lnTo>
                <a:lnTo>
                  <a:pt x="220" y="34"/>
                </a:lnTo>
                <a:lnTo>
                  <a:pt x="226" y="37"/>
                </a:lnTo>
                <a:lnTo>
                  <a:pt x="231" y="41"/>
                </a:lnTo>
                <a:lnTo>
                  <a:pt x="235" y="46"/>
                </a:lnTo>
                <a:lnTo>
                  <a:pt x="239" y="53"/>
                </a:lnTo>
                <a:lnTo>
                  <a:pt x="242" y="60"/>
                </a:lnTo>
                <a:lnTo>
                  <a:pt x="242" y="66"/>
                </a:lnTo>
                <a:lnTo>
                  <a:pt x="242" y="174"/>
                </a:lnTo>
                <a:lnTo>
                  <a:pt x="242" y="174"/>
                </a:lnTo>
                <a:lnTo>
                  <a:pt x="242" y="183"/>
                </a:lnTo>
                <a:lnTo>
                  <a:pt x="239" y="189"/>
                </a:lnTo>
                <a:lnTo>
                  <a:pt x="235" y="195"/>
                </a:lnTo>
                <a:lnTo>
                  <a:pt x="231" y="200"/>
                </a:lnTo>
                <a:lnTo>
                  <a:pt x="226" y="204"/>
                </a:lnTo>
                <a:lnTo>
                  <a:pt x="220" y="208"/>
                </a:lnTo>
                <a:lnTo>
                  <a:pt x="214" y="210"/>
                </a:lnTo>
                <a:lnTo>
                  <a:pt x="205" y="211"/>
                </a:lnTo>
                <a:lnTo>
                  <a:pt x="205" y="211"/>
                </a:lnTo>
                <a:close/>
                <a:moveTo>
                  <a:pt x="37" y="41"/>
                </a:moveTo>
                <a:lnTo>
                  <a:pt x="37" y="41"/>
                </a:lnTo>
                <a:lnTo>
                  <a:pt x="31" y="42"/>
                </a:lnTo>
                <a:lnTo>
                  <a:pt x="26" y="43"/>
                </a:lnTo>
                <a:lnTo>
                  <a:pt x="22" y="46"/>
                </a:lnTo>
                <a:lnTo>
                  <a:pt x="18" y="49"/>
                </a:lnTo>
                <a:lnTo>
                  <a:pt x="15" y="53"/>
                </a:lnTo>
                <a:lnTo>
                  <a:pt x="12" y="57"/>
                </a:lnTo>
                <a:lnTo>
                  <a:pt x="11" y="62"/>
                </a:lnTo>
                <a:lnTo>
                  <a:pt x="11" y="66"/>
                </a:lnTo>
                <a:lnTo>
                  <a:pt x="11" y="174"/>
                </a:lnTo>
                <a:lnTo>
                  <a:pt x="11" y="174"/>
                </a:lnTo>
                <a:lnTo>
                  <a:pt x="11" y="180"/>
                </a:lnTo>
                <a:lnTo>
                  <a:pt x="12" y="184"/>
                </a:lnTo>
                <a:lnTo>
                  <a:pt x="15" y="189"/>
                </a:lnTo>
                <a:lnTo>
                  <a:pt x="18" y="192"/>
                </a:lnTo>
                <a:lnTo>
                  <a:pt x="22" y="196"/>
                </a:lnTo>
                <a:lnTo>
                  <a:pt x="26" y="197"/>
                </a:lnTo>
                <a:lnTo>
                  <a:pt x="31" y="200"/>
                </a:lnTo>
                <a:lnTo>
                  <a:pt x="37" y="200"/>
                </a:lnTo>
                <a:lnTo>
                  <a:pt x="205" y="200"/>
                </a:lnTo>
                <a:lnTo>
                  <a:pt x="205" y="200"/>
                </a:lnTo>
                <a:lnTo>
                  <a:pt x="211" y="200"/>
                </a:lnTo>
                <a:lnTo>
                  <a:pt x="216" y="197"/>
                </a:lnTo>
                <a:lnTo>
                  <a:pt x="220" y="196"/>
                </a:lnTo>
                <a:lnTo>
                  <a:pt x="224" y="192"/>
                </a:lnTo>
                <a:lnTo>
                  <a:pt x="227" y="189"/>
                </a:lnTo>
                <a:lnTo>
                  <a:pt x="230" y="184"/>
                </a:lnTo>
                <a:lnTo>
                  <a:pt x="231" y="180"/>
                </a:lnTo>
                <a:lnTo>
                  <a:pt x="231" y="174"/>
                </a:lnTo>
                <a:lnTo>
                  <a:pt x="231" y="66"/>
                </a:lnTo>
                <a:lnTo>
                  <a:pt x="231" y="66"/>
                </a:lnTo>
                <a:lnTo>
                  <a:pt x="231" y="62"/>
                </a:lnTo>
                <a:lnTo>
                  <a:pt x="230" y="57"/>
                </a:lnTo>
                <a:lnTo>
                  <a:pt x="227" y="53"/>
                </a:lnTo>
                <a:lnTo>
                  <a:pt x="224" y="49"/>
                </a:lnTo>
                <a:lnTo>
                  <a:pt x="220" y="46"/>
                </a:lnTo>
                <a:lnTo>
                  <a:pt x="216" y="43"/>
                </a:lnTo>
                <a:lnTo>
                  <a:pt x="211" y="42"/>
                </a:lnTo>
                <a:lnTo>
                  <a:pt x="205" y="41"/>
                </a:lnTo>
                <a:lnTo>
                  <a:pt x="176" y="41"/>
                </a:lnTo>
                <a:lnTo>
                  <a:pt x="168" y="22"/>
                </a:lnTo>
                <a:lnTo>
                  <a:pt x="168" y="22"/>
                </a:lnTo>
                <a:lnTo>
                  <a:pt x="165" y="18"/>
                </a:lnTo>
                <a:lnTo>
                  <a:pt x="161" y="14"/>
                </a:lnTo>
                <a:lnTo>
                  <a:pt x="157" y="11"/>
                </a:lnTo>
                <a:lnTo>
                  <a:pt x="151" y="11"/>
                </a:lnTo>
                <a:lnTo>
                  <a:pt x="91" y="11"/>
                </a:lnTo>
                <a:lnTo>
                  <a:pt x="91" y="11"/>
                </a:lnTo>
                <a:lnTo>
                  <a:pt x="85" y="11"/>
                </a:lnTo>
                <a:lnTo>
                  <a:pt x="81" y="14"/>
                </a:lnTo>
                <a:lnTo>
                  <a:pt x="77" y="18"/>
                </a:lnTo>
                <a:lnTo>
                  <a:pt x="75" y="22"/>
                </a:lnTo>
                <a:lnTo>
                  <a:pt x="68" y="41"/>
                </a:lnTo>
                <a:lnTo>
                  <a:pt x="37" y="4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6" name="Freeform 43"/>
          <p:cNvSpPr>
            <a:spLocks noEditPoints="1"/>
          </p:cNvSpPr>
          <p:nvPr/>
        </p:nvSpPr>
        <p:spPr bwMode="auto">
          <a:xfrm>
            <a:off x="7679884" y="3393250"/>
            <a:ext cx="389920" cy="275793"/>
          </a:xfrm>
          <a:custGeom>
            <a:avLst/>
            <a:gdLst/>
            <a:ahLst/>
            <a:cxnLst>
              <a:cxn ang="0">
                <a:pos x="43" y="179"/>
              </a:cxn>
              <a:cxn ang="0">
                <a:pos x="35" y="178"/>
              </a:cxn>
              <a:cxn ang="0">
                <a:pos x="19" y="172"/>
              </a:cxn>
              <a:cxn ang="0">
                <a:pos x="8" y="160"/>
              </a:cxn>
              <a:cxn ang="0">
                <a:pos x="1" y="144"/>
              </a:cxn>
              <a:cxn ang="0">
                <a:pos x="0" y="43"/>
              </a:cxn>
              <a:cxn ang="0">
                <a:pos x="1" y="35"/>
              </a:cxn>
              <a:cxn ang="0">
                <a:pos x="8" y="18"/>
              </a:cxn>
              <a:cxn ang="0">
                <a:pos x="19" y="8"/>
              </a:cxn>
              <a:cxn ang="0">
                <a:pos x="35" y="1"/>
              </a:cxn>
              <a:cxn ang="0">
                <a:pos x="136" y="0"/>
              </a:cxn>
              <a:cxn ang="0">
                <a:pos x="144" y="1"/>
              </a:cxn>
              <a:cxn ang="0">
                <a:pos x="160" y="8"/>
              </a:cxn>
              <a:cxn ang="0">
                <a:pos x="171" y="18"/>
              </a:cxn>
              <a:cxn ang="0">
                <a:pos x="178" y="35"/>
              </a:cxn>
              <a:cxn ang="0">
                <a:pos x="179" y="52"/>
              </a:cxn>
              <a:cxn ang="0">
                <a:pos x="222" y="8"/>
              </a:cxn>
              <a:cxn ang="0">
                <a:pos x="233" y="4"/>
              </a:cxn>
              <a:cxn ang="0">
                <a:pos x="239" y="5"/>
              </a:cxn>
              <a:cxn ang="0">
                <a:pos x="241" y="8"/>
              </a:cxn>
              <a:cxn ang="0">
                <a:pos x="245" y="14"/>
              </a:cxn>
              <a:cxn ang="0">
                <a:pos x="247" y="162"/>
              </a:cxn>
              <a:cxn ang="0">
                <a:pos x="245" y="166"/>
              </a:cxn>
              <a:cxn ang="0">
                <a:pos x="241" y="172"/>
              </a:cxn>
              <a:cxn ang="0">
                <a:pos x="239" y="174"/>
              </a:cxn>
              <a:cxn ang="0">
                <a:pos x="233" y="175"/>
              </a:cxn>
              <a:cxn ang="0">
                <a:pos x="222" y="171"/>
              </a:cxn>
              <a:cxn ang="0">
                <a:pos x="179" y="136"/>
              </a:cxn>
              <a:cxn ang="0">
                <a:pos x="178" y="144"/>
              </a:cxn>
              <a:cxn ang="0">
                <a:pos x="171" y="160"/>
              </a:cxn>
              <a:cxn ang="0">
                <a:pos x="160" y="172"/>
              </a:cxn>
              <a:cxn ang="0">
                <a:pos x="144" y="178"/>
              </a:cxn>
              <a:cxn ang="0">
                <a:pos x="136" y="179"/>
              </a:cxn>
              <a:cxn ang="0">
                <a:pos x="43" y="10"/>
              </a:cxn>
              <a:cxn ang="0">
                <a:pos x="31" y="13"/>
              </a:cxn>
              <a:cxn ang="0">
                <a:pos x="20" y="20"/>
              </a:cxn>
              <a:cxn ang="0">
                <a:pos x="13" y="31"/>
              </a:cxn>
              <a:cxn ang="0">
                <a:pos x="10" y="43"/>
              </a:cxn>
              <a:cxn ang="0">
                <a:pos x="10" y="136"/>
              </a:cxn>
              <a:cxn ang="0">
                <a:pos x="13" y="148"/>
              </a:cxn>
              <a:cxn ang="0">
                <a:pos x="20" y="159"/>
              </a:cxn>
              <a:cxn ang="0">
                <a:pos x="31" y="166"/>
              </a:cxn>
              <a:cxn ang="0">
                <a:pos x="43" y="168"/>
              </a:cxn>
              <a:cxn ang="0">
                <a:pos x="136" y="168"/>
              </a:cxn>
              <a:cxn ang="0">
                <a:pos x="148" y="166"/>
              </a:cxn>
              <a:cxn ang="0">
                <a:pos x="159" y="159"/>
              </a:cxn>
              <a:cxn ang="0">
                <a:pos x="166" y="148"/>
              </a:cxn>
              <a:cxn ang="0">
                <a:pos x="168" y="136"/>
              </a:cxn>
              <a:cxn ang="0">
                <a:pos x="231" y="163"/>
              </a:cxn>
              <a:cxn ang="0">
                <a:pos x="233" y="164"/>
              </a:cxn>
              <a:cxn ang="0">
                <a:pos x="235" y="164"/>
              </a:cxn>
              <a:cxn ang="0">
                <a:pos x="236" y="163"/>
              </a:cxn>
              <a:cxn ang="0">
                <a:pos x="236" y="18"/>
              </a:cxn>
              <a:cxn ang="0">
                <a:pos x="236" y="16"/>
              </a:cxn>
              <a:cxn ang="0">
                <a:pos x="235" y="14"/>
              </a:cxn>
              <a:cxn ang="0">
                <a:pos x="231" y="16"/>
              </a:cxn>
              <a:cxn ang="0">
                <a:pos x="168" y="43"/>
              </a:cxn>
              <a:cxn ang="0">
                <a:pos x="167" y="36"/>
              </a:cxn>
              <a:cxn ang="0">
                <a:pos x="163" y="25"/>
              </a:cxn>
              <a:cxn ang="0">
                <a:pos x="154" y="16"/>
              </a:cxn>
              <a:cxn ang="0">
                <a:pos x="143" y="12"/>
              </a:cxn>
              <a:cxn ang="0">
                <a:pos x="43" y="10"/>
              </a:cxn>
            </a:cxnLst>
            <a:rect l="0" t="0" r="r" b="b"/>
            <a:pathLst>
              <a:path w="247" h="179">
                <a:moveTo>
                  <a:pt x="136" y="179"/>
                </a:moveTo>
                <a:lnTo>
                  <a:pt x="43" y="179"/>
                </a:lnTo>
                <a:lnTo>
                  <a:pt x="43" y="179"/>
                </a:lnTo>
                <a:lnTo>
                  <a:pt x="35" y="178"/>
                </a:lnTo>
                <a:lnTo>
                  <a:pt x="27" y="176"/>
                </a:lnTo>
                <a:lnTo>
                  <a:pt x="19" y="172"/>
                </a:lnTo>
                <a:lnTo>
                  <a:pt x="13" y="167"/>
                </a:lnTo>
                <a:lnTo>
                  <a:pt x="8" y="160"/>
                </a:lnTo>
                <a:lnTo>
                  <a:pt x="4" y="152"/>
                </a:lnTo>
                <a:lnTo>
                  <a:pt x="1" y="144"/>
                </a:lnTo>
                <a:lnTo>
                  <a:pt x="0" y="136"/>
                </a:lnTo>
                <a:lnTo>
                  <a:pt x="0" y="43"/>
                </a:lnTo>
                <a:lnTo>
                  <a:pt x="0" y="43"/>
                </a:lnTo>
                <a:lnTo>
                  <a:pt x="1" y="35"/>
                </a:lnTo>
                <a:lnTo>
                  <a:pt x="4" y="27"/>
                </a:lnTo>
                <a:lnTo>
                  <a:pt x="8" y="18"/>
                </a:lnTo>
                <a:lnTo>
                  <a:pt x="13" y="13"/>
                </a:lnTo>
                <a:lnTo>
                  <a:pt x="19" y="8"/>
                </a:lnTo>
                <a:lnTo>
                  <a:pt x="27" y="4"/>
                </a:lnTo>
                <a:lnTo>
                  <a:pt x="35" y="1"/>
                </a:lnTo>
                <a:lnTo>
                  <a:pt x="43" y="0"/>
                </a:lnTo>
                <a:lnTo>
                  <a:pt x="136" y="0"/>
                </a:lnTo>
                <a:lnTo>
                  <a:pt x="136" y="0"/>
                </a:lnTo>
                <a:lnTo>
                  <a:pt x="144" y="1"/>
                </a:lnTo>
                <a:lnTo>
                  <a:pt x="152" y="4"/>
                </a:lnTo>
                <a:lnTo>
                  <a:pt x="160" y="8"/>
                </a:lnTo>
                <a:lnTo>
                  <a:pt x="167" y="13"/>
                </a:lnTo>
                <a:lnTo>
                  <a:pt x="171" y="18"/>
                </a:lnTo>
                <a:lnTo>
                  <a:pt x="175" y="27"/>
                </a:lnTo>
                <a:lnTo>
                  <a:pt x="178" y="35"/>
                </a:lnTo>
                <a:lnTo>
                  <a:pt x="179" y="43"/>
                </a:lnTo>
                <a:lnTo>
                  <a:pt x="179" y="52"/>
                </a:lnTo>
                <a:lnTo>
                  <a:pt x="222" y="8"/>
                </a:lnTo>
                <a:lnTo>
                  <a:pt x="222" y="8"/>
                </a:lnTo>
                <a:lnTo>
                  <a:pt x="228" y="5"/>
                </a:lnTo>
                <a:lnTo>
                  <a:pt x="233" y="4"/>
                </a:lnTo>
                <a:lnTo>
                  <a:pt x="233" y="4"/>
                </a:lnTo>
                <a:lnTo>
                  <a:pt x="239" y="5"/>
                </a:lnTo>
                <a:lnTo>
                  <a:pt x="239" y="5"/>
                </a:lnTo>
                <a:lnTo>
                  <a:pt x="241" y="8"/>
                </a:lnTo>
                <a:lnTo>
                  <a:pt x="244" y="10"/>
                </a:lnTo>
                <a:lnTo>
                  <a:pt x="245" y="14"/>
                </a:lnTo>
                <a:lnTo>
                  <a:pt x="247" y="18"/>
                </a:lnTo>
                <a:lnTo>
                  <a:pt x="247" y="162"/>
                </a:lnTo>
                <a:lnTo>
                  <a:pt x="247" y="162"/>
                </a:lnTo>
                <a:lnTo>
                  <a:pt x="245" y="166"/>
                </a:lnTo>
                <a:lnTo>
                  <a:pt x="244" y="168"/>
                </a:lnTo>
                <a:lnTo>
                  <a:pt x="241" y="172"/>
                </a:lnTo>
                <a:lnTo>
                  <a:pt x="239" y="174"/>
                </a:lnTo>
                <a:lnTo>
                  <a:pt x="239" y="174"/>
                </a:lnTo>
                <a:lnTo>
                  <a:pt x="233" y="175"/>
                </a:lnTo>
                <a:lnTo>
                  <a:pt x="233" y="175"/>
                </a:lnTo>
                <a:lnTo>
                  <a:pt x="228" y="174"/>
                </a:lnTo>
                <a:lnTo>
                  <a:pt x="222" y="171"/>
                </a:lnTo>
                <a:lnTo>
                  <a:pt x="179" y="126"/>
                </a:lnTo>
                <a:lnTo>
                  <a:pt x="179" y="136"/>
                </a:lnTo>
                <a:lnTo>
                  <a:pt x="179" y="136"/>
                </a:lnTo>
                <a:lnTo>
                  <a:pt x="178" y="144"/>
                </a:lnTo>
                <a:lnTo>
                  <a:pt x="175" y="152"/>
                </a:lnTo>
                <a:lnTo>
                  <a:pt x="171" y="160"/>
                </a:lnTo>
                <a:lnTo>
                  <a:pt x="167" y="167"/>
                </a:lnTo>
                <a:lnTo>
                  <a:pt x="160" y="172"/>
                </a:lnTo>
                <a:lnTo>
                  <a:pt x="152" y="176"/>
                </a:lnTo>
                <a:lnTo>
                  <a:pt x="144" y="178"/>
                </a:lnTo>
                <a:lnTo>
                  <a:pt x="136" y="179"/>
                </a:lnTo>
                <a:lnTo>
                  <a:pt x="136" y="179"/>
                </a:lnTo>
                <a:close/>
                <a:moveTo>
                  <a:pt x="43" y="10"/>
                </a:moveTo>
                <a:lnTo>
                  <a:pt x="43" y="10"/>
                </a:lnTo>
                <a:lnTo>
                  <a:pt x="36" y="12"/>
                </a:lnTo>
                <a:lnTo>
                  <a:pt x="31" y="13"/>
                </a:lnTo>
                <a:lnTo>
                  <a:pt x="25" y="16"/>
                </a:lnTo>
                <a:lnTo>
                  <a:pt x="20" y="20"/>
                </a:lnTo>
                <a:lnTo>
                  <a:pt x="16" y="25"/>
                </a:lnTo>
                <a:lnTo>
                  <a:pt x="13" y="31"/>
                </a:lnTo>
                <a:lnTo>
                  <a:pt x="12" y="36"/>
                </a:lnTo>
                <a:lnTo>
                  <a:pt x="10" y="43"/>
                </a:lnTo>
                <a:lnTo>
                  <a:pt x="10" y="136"/>
                </a:lnTo>
                <a:lnTo>
                  <a:pt x="10" y="136"/>
                </a:lnTo>
                <a:lnTo>
                  <a:pt x="12" y="143"/>
                </a:lnTo>
                <a:lnTo>
                  <a:pt x="13" y="148"/>
                </a:lnTo>
                <a:lnTo>
                  <a:pt x="16" y="153"/>
                </a:lnTo>
                <a:lnTo>
                  <a:pt x="20" y="159"/>
                </a:lnTo>
                <a:lnTo>
                  <a:pt x="25" y="163"/>
                </a:lnTo>
                <a:lnTo>
                  <a:pt x="31" y="166"/>
                </a:lnTo>
                <a:lnTo>
                  <a:pt x="36" y="168"/>
                </a:lnTo>
                <a:lnTo>
                  <a:pt x="43" y="168"/>
                </a:lnTo>
                <a:lnTo>
                  <a:pt x="136" y="168"/>
                </a:lnTo>
                <a:lnTo>
                  <a:pt x="136" y="168"/>
                </a:lnTo>
                <a:lnTo>
                  <a:pt x="143" y="168"/>
                </a:lnTo>
                <a:lnTo>
                  <a:pt x="148" y="166"/>
                </a:lnTo>
                <a:lnTo>
                  <a:pt x="154" y="163"/>
                </a:lnTo>
                <a:lnTo>
                  <a:pt x="159" y="159"/>
                </a:lnTo>
                <a:lnTo>
                  <a:pt x="163" y="153"/>
                </a:lnTo>
                <a:lnTo>
                  <a:pt x="166" y="148"/>
                </a:lnTo>
                <a:lnTo>
                  <a:pt x="167" y="143"/>
                </a:lnTo>
                <a:lnTo>
                  <a:pt x="168" y="136"/>
                </a:lnTo>
                <a:lnTo>
                  <a:pt x="168" y="101"/>
                </a:lnTo>
                <a:lnTo>
                  <a:pt x="231" y="163"/>
                </a:lnTo>
                <a:lnTo>
                  <a:pt x="231" y="163"/>
                </a:lnTo>
                <a:lnTo>
                  <a:pt x="233" y="164"/>
                </a:lnTo>
                <a:lnTo>
                  <a:pt x="233" y="164"/>
                </a:lnTo>
                <a:lnTo>
                  <a:pt x="235" y="164"/>
                </a:lnTo>
                <a:lnTo>
                  <a:pt x="235" y="164"/>
                </a:lnTo>
                <a:lnTo>
                  <a:pt x="236" y="163"/>
                </a:lnTo>
                <a:lnTo>
                  <a:pt x="236" y="162"/>
                </a:lnTo>
                <a:lnTo>
                  <a:pt x="236" y="18"/>
                </a:lnTo>
                <a:lnTo>
                  <a:pt x="236" y="18"/>
                </a:lnTo>
                <a:lnTo>
                  <a:pt x="236" y="16"/>
                </a:lnTo>
                <a:lnTo>
                  <a:pt x="235" y="14"/>
                </a:lnTo>
                <a:lnTo>
                  <a:pt x="235" y="14"/>
                </a:lnTo>
                <a:lnTo>
                  <a:pt x="232" y="14"/>
                </a:lnTo>
                <a:lnTo>
                  <a:pt x="231" y="16"/>
                </a:lnTo>
                <a:lnTo>
                  <a:pt x="168" y="78"/>
                </a:lnTo>
                <a:lnTo>
                  <a:pt x="168" y="43"/>
                </a:lnTo>
                <a:lnTo>
                  <a:pt x="168" y="43"/>
                </a:lnTo>
                <a:lnTo>
                  <a:pt x="167" y="36"/>
                </a:lnTo>
                <a:lnTo>
                  <a:pt x="166" y="31"/>
                </a:lnTo>
                <a:lnTo>
                  <a:pt x="163" y="25"/>
                </a:lnTo>
                <a:lnTo>
                  <a:pt x="159" y="20"/>
                </a:lnTo>
                <a:lnTo>
                  <a:pt x="154" y="16"/>
                </a:lnTo>
                <a:lnTo>
                  <a:pt x="148" y="13"/>
                </a:lnTo>
                <a:lnTo>
                  <a:pt x="143" y="12"/>
                </a:lnTo>
                <a:lnTo>
                  <a:pt x="136" y="10"/>
                </a:lnTo>
                <a:lnTo>
                  <a:pt x="43"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7" name="Freeform 44"/>
          <p:cNvSpPr>
            <a:spLocks noEditPoints="1"/>
          </p:cNvSpPr>
          <p:nvPr/>
        </p:nvSpPr>
        <p:spPr bwMode="auto">
          <a:xfrm>
            <a:off x="9389889" y="1752281"/>
            <a:ext cx="253681" cy="363128"/>
          </a:xfrm>
          <a:custGeom>
            <a:avLst/>
            <a:gdLst/>
            <a:ahLst/>
            <a:cxnLst>
              <a:cxn ang="0">
                <a:pos x="74" y="237"/>
              </a:cxn>
              <a:cxn ang="0">
                <a:pos x="59" y="224"/>
              </a:cxn>
              <a:cxn ang="0">
                <a:pos x="2" y="104"/>
              </a:cxn>
              <a:cxn ang="0">
                <a:pos x="0" y="81"/>
              </a:cxn>
              <a:cxn ang="0">
                <a:pos x="5" y="50"/>
              </a:cxn>
              <a:cxn ang="0">
                <a:pos x="35" y="15"/>
              </a:cxn>
              <a:cxn ang="0">
                <a:pos x="73" y="2"/>
              </a:cxn>
              <a:cxn ang="0">
                <a:pos x="89" y="2"/>
              </a:cxn>
              <a:cxn ang="0">
                <a:pos x="125" y="15"/>
              </a:cxn>
              <a:cxn ang="0">
                <a:pos x="155" y="50"/>
              </a:cxn>
              <a:cxn ang="0">
                <a:pos x="162" y="81"/>
              </a:cxn>
              <a:cxn ang="0">
                <a:pos x="158" y="104"/>
              </a:cxn>
              <a:cxn ang="0">
                <a:pos x="102" y="224"/>
              </a:cxn>
              <a:cxn ang="0">
                <a:pos x="87" y="237"/>
              </a:cxn>
              <a:cxn ang="0">
                <a:pos x="81" y="11"/>
              </a:cxn>
              <a:cxn ang="0">
                <a:pos x="54" y="17"/>
              </a:cxn>
              <a:cxn ang="0">
                <a:pos x="23" y="42"/>
              </a:cxn>
              <a:cxn ang="0">
                <a:pos x="10" y="81"/>
              </a:cxn>
              <a:cxn ang="0">
                <a:pos x="14" y="106"/>
              </a:cxn>
              <a:cxn ang="0">
                <a:pos x="70" y="223"/>
              </a:cxn>
              <a:cxn ang="0">
                <a:pos x="81" y="227"/>
              </a:cxn>
              <a:cxn ang="0">
                <a:pos x="87" y="226"/>
              </a:cxn>
              <a:cxn ang="0">
                <a:pos x="145" y="106"/>
              </a:cxn>
              <a:cxn ang="0">
                <a:pos x="151" y="81"/>
              </a:cxn>
              <a:cxn ang="0">
                <a:pos x="145" y="54"/>
              </a:cxn>
              <a:cxn ang="0">
                <a:pos x="120" y="23"/>
              </a:cxn>
              <a:cxn ang="0">
                <a:pos x="81" y="11"/>
              </a:cxn>
              <a:cxn ang="0">
                <a:pos x="81" y="125"/>
              </a:cxn>
              <a:cxn ang="0">
                <a:pos x="56" y="118"/>
              </a:cxn>
              <a:cxn ang="0">
                <a:pos x="40" y="99"/>
              </a:cxn>
              <a:cxn ang="0">
                <a:pos x="37" y="81"/>
              </a:cxn>
              <a:cxn ang="0">
                <a:pos x="44" y="57"/>
              </a:cxn>
              <a:cxn ang="0">
                <a:pos x="63" y="42"/>
              </a:cxn>
              <a:cxn ang="0">
                <a:pos x="81" y="38"/>
              </a:cxn>
              <a:cxn ang="0">
                <a:pos x="105" y="46"/>
              </a:cxn>
              <a:cxn ang="0">
                <a:pos x="120" y="65"/>
              </a:cxn>
              <a:cxn ang="0">
                <a:pos x="124" y="81"/>
              </a:cxn>
              <a:cxn ang="0">
                <a:pos x="116" y="106"/>
              </a:cxn>
              <a:cxn ang="0">
                <a:pos x="97" y="122"/>
              </a:cxn>
              <a:cxn ang="0">
                <a:pos x="81" y="125"/>
              </a:cxn>
              <a:cxn ang="0">
                <a:pos x="74" y="50"/>
              </a:cxn>
              <a:cxn ang="0">
                <a:pos x="58" y="58"/>
              </a:cxn>
              <a:cxn ang="0">
                <a:pos x="48" y="75"/>
              </a:cxn>
              <a:cxn ang="0">
                <a:pos x="48" y="88"/>
              </a:cxn>
              <a:cxn ang="0">
                <a:pos x="58" y="104"/>
              </a:cxn>
              <a:cxn ang="0">
                <a:pos x="74" y="114"/>
              </a:cxn>
              <a:cxn ang="0">
                <a:pos x="87" y="114"/>
              </a:cxn>
              <a:cxn ang="0">
                <a:pos x="104" y="104"/>
              </a:cxn>
              <a:cxn ang="0">
                <a:pos x="112" y="88"/>
              </a:cxn>
              <a:cxn ang="0">
                <a:pos x="112" y="75"/>
              </a:cxn>
              <a:cxn ang="0">
                <a:pos x="104" y="58"/>
              </a:cxn>
              <a:cxn ang="0">
                <a:pos x="87" y="50"/>
              </a:cxn>
            </a:cxnLst>
            <a:rect l="0" t="0" r="r" b="b"/>
            <a:pathLst>
              <a:path w="162" h="238">
                <a:moveTo>
                  <a:pt x="81" y="238"/>
                </a:moveTo>
                <a:lnTo>
                  <a:pt x="81" y="238"/>
                </a:lnTo>
                <a:lnTo>
                  <a:pt x="74" y="237"/>
                </a:lnTo>
                <a:lnTo>
                  <a:pt x="67" y="234"/>
                </a:lnTo>
                <a:lnTo>
                  <a:pt x="62" y="230"/>
                </a:lnTo>
                <a:lnTo>
                  <a:pt x="59" y="224"/>
                </a:lnTo>
                <a:lnTo>
                  <a:pt x="5" y="110"/>
                </a:lnTo>
                <a:lnTo>
                  <a:pt x="5" y="110"/>
                </a:lnTo>
                <a:lnTo>
                  <a:pt x="2" y="104"/>
                </a:lnTo>
                <a:lnTo>
                  <a:pt x="1" y="98"/>
                </a:lnTo>
                <a:lnTo>
                  <a:pt x="0" y="81"/>
                </a:lnTo>
                <a:lnTo>
                  <a:pt x="0" y="81"/>
                </a:lnTo>
                <a:lnTo>
                  <a:pt x="0" y="73"/>
                </a:lnTo>
                <a:lnTo>
                  <a:pt x="1" y="65"/>
                </a:lnTo>
                <a:lnTo>
                  <a:pt x="5" y="50"/>
                </a:lnTo>
                <a:lnTo>
                  <a:pt x="13" y="37"/>
                </a:lnTo>
                <a:lnTo>
                  <a:pt x="23" y="25"/>
                </a:lnTo>
                <a:lnTo>
                  <a:pt x="35" y="15"/>
                </a:lnTo>
                <a:lnTo>
                  <a:pt x="48" y="7"/>
                </a:lnTo>
                <a:lnTo>
                  <a:pt x="64" y="3"/>
                </a:lnTo>
                <a:lnTo>
                  <a:pt x="73" y="2"/>
                </a:lnTo>
                <a:lnTo>
                  <a:pt x="81" y="0"/>
                </a:lnTo>
                <a:lnTo>
                  <a:pt x="81" y="0"/>
                </a:lnTo>
                <a:lnTo>
                  <a:pt x="89" y="2"/>
                </a:lnTo>
                <a:lnTo>
                  <a:pt x="97" y="3"/>
                </a:lnTo>
                <a:lnTo>
                  <a:pt x="112" y="7"/>
                </a:lnTo>
                <a:lnTo>
                  <a:pt x="125" y="15"/>
                </a:lnTo>
                <a:lnTo>
                  <a:pt x="137" y="25"/>
                </a:lnTo>
                <a:lnTo>
                  <a:pt x="147" y="37"/>
                </a:lnTo>
                <a:lnTo>
                  <a:pt x="155" y="50"/>
                </a:lnTo>
                <a:lnTo>
                  <a:pt x="159" y="65"/>
                </a:lnTo>
                <a:lnTo>
                  <a:pt x="160" y="73"/>
                </a:lnTo>
                <a:lnTo>
                  <a:pt x="162" y="81"/>
                </a:lnTo>
                <a:lnTo>
                  <a:pt x="162" y="81"/>
                </a:lnTo>
                <a:lnTo>
                  <a:pt x="160" y="98"/>
                </a:lnTo>
                <a:lnTo>
                  <a:pt x="158" y="104"/>
                </a:lnTo>
                <a:lnTo>
                  <a:pt x="156" y="110"/>
                </a:lnTo>
                <a:lnTo>
                  <a:pt x="102" y="224"/>
                </a:lnTo>
                <a:lnTo>
                  <a:pt x="102" y="224"/>
                </a:lnTo>
                <a:lnTo>
                  <a:pt x="98" y="230"/>
                </a:lnTo>
                <a:lnTo>
                  <a:pt x="93" y="234"/>
                </a:lnTo>
                <a:lnTo>
                  <a:pt x="87" y="237"/>
                </a:lnTo>
                <a:lnTo>
                  <a:pt x="81" y="238"/>
                </a:lnTo>
                <a:lnTo>
                  <a:pt x="81" y="238"/>
                </a:lnTo>
                <a:close/>
                <a:moveTo>
                  <a:pt x="81" y="11"/>
                </a:moveTo>
                <a:lnTo>
                  <a:pt x="81" y="11"/>
                </a:lnTo>
                <a:lnTo>
                  <a:pt x="66" y="12"/>
                </a:lnTo>
                <a:lnTo>
                  <a:pt x="54" y="17"/>
                </a:lnTo>
                <a:lnTo>
                  <a:pt x="41" y="23"/>
                </a:lnTo>
                <a:lnTo>
                  <a:pt x="31" y="33"/>
                </a:lnTo>
                <a:lnTo>
                  <a:pt x="23" y="42"/>
                </a:lnTo>
                <a:lnTo>
                  <a:pt x="16" y="54"/>
                </a:lnTo>
                <a:lnTo>
                  <a:pt x="12" y="68"/>
                </a:lnTo>
                <a:lnTo>
                  <a:pt x="10" y="81"/>
                </a:lnTo>
                <a:lnTo>
                  <a:pt x="10" y="81"/>
                </a:lnTo>
                <a:lnTo>
                  <a:pt x="12" y="95"/>
                </a:lnTo>
                <a:lnTo>
                  <a:pt x="14" y="106"/>
                </a:lnTo>
                <a:lnTo>
                  <a:pt x="68" y="220"/>
                </a:lnTo>
                <a:lnTo>
                  <a:pt x="68" y="220"/>
                </a:lnTo>
                <a:lnTo>
                  <a:pt x="70" y="223"/>
                </a:lnTo>
                <a:lnTo>
                  <a:pt x="73" y="226"/>
                </a:lnTo>
                <a:lnTo>
                  <a:pt x="77" y="227"/>
                </a:lnTo>
                <a:lnTo>
                  <a:pt x="81" y="227"/>
                </a:lnTo>
                <a:lnTo>
                  <a:pt x="81" y="227"/>
                </a:lnTo>
                <a:lnTo>
                  <a:pt x="83" y="227"/>
                </a:lnTo>
                <a:lnTo>
                  <a:pt x="87" y="226"/>
                </a:lnTo>
                <a:lnTo>
                  <a:pt x="90" y="223"/>
                </a:lnTo>
                <a:lnTo>
                  <a:pt x="93" y="220"/>
                </a:lnTo>
                <a:lnTo>
                  <a:pt x="145" y="106"/>
                </a:lnTo>
                <a:lnTo>
                  <a:pt x="145" y="106"/>
                </a:lnTo>
                <a:lnTo>
                  <a:pt x="150" y="95"/>
                </a:lnTo>
                <a:lnTo>
                  <a:pt x="151" y="81"/>
                </a:lnTo>
                <a:lnTo>
                  <a:pt x="151" y="81"/>
                </a:lnTo>
                <a:lnTo>
                  <a:pt x="150" y="68"/>
                </a:lnTo>
                <a:lnTo>
                  <a:pt x="145" y="54"/>
                </a:lnTo>
                <a:lnTo>
                  <a:pt x="139" y="42"/>
                </a:lnTo>
                <a:lnTo>
                  <a:pt x="129" y="33"/>
                </a:lnTo>
                <a:lnTo>
                  <a:pt x="120" y="23"/>
                </a:lnTo>
                <a:lnTo>
                  <a:pt x="108" y="17"/>
                </a:lnTo>
                <a:lnTo>
                  <a:pt x="94" y="12"/>
                </a:lnTo>
                <a:lnTo>
                  <a:pt x="81" y="11"/>
                </a:lnTo>
                <a:lnTo>
                  <a:pt x="81" y="11"/>
                </a:lnTo>
                <a:close/>
                <a:moveTo>
                  <a:pt x="81" y="125"/>
                </a:moveTo>
                <a:lnTo>
                  <a:pt x="81" y="125"/>
                </a:lnTo>
                <a:lnTo>
                  <a:pt x="71" y="125"/>
                </a:lnTo>
                <a:lnTo>
                  <a:pt x="63" y="122"/>
                </a:lnTo>
                <a:lnTo>
                  <a:pt x="56" y="118"/>
                </a:lnTo>
                <a:lnTo>
                  <a:pt x="50" y="112"/>
                </a:lnTo>
                <a:lnTo>
                  <a:pt x="44" y="106"/>
                </a:lnTo>
                <a:lnTo>
                  <a:pt x="40" y="99"/>
                </a:lnTo>
                <a:lnTo>
                  <a:pt x="37" y="91"/>
                </a:lnTo>
                <a:lnTo>
                  <a:pt x="37" y="81"/>
                </a:lnTo>
                <a:lnTo>
                  <a:pt x="37" y="81"/>
                </a:lnTo>
                <a:lnTo>
                  <a:pt x="37" y="73"/>
                </a:lnTo>
                <a:lnTo>
                  <a:pt x="40" y="65"/>
                </a:lnTo>
                <a:lnTo>
                  <a:pt x="44" y="57"/>
                </a:lnTo>
                <a:lnTo>
                  <a:pt x="50" y="52"/>
                </a:lnTo>
                <a:lnTo>
                  <a:pt x="56" y="46"/>
                </a:lnTo>
                <a:lnTo>
                  <a:pt x="63" y="42"/>
                </a:lnTo>
                <a:lnTo>
                  <a:pt x="71" y="39"/>
                </a:lnTo>
                <a:lnTo>
                  <a:pt x="81" y="38"/>
                </a:lnTo>
                <a:lnTo>
                  <a:pt x="81" y="38"/>
                </a:lnTo>
                <a:lnTo>
                  <a:pt x="89" y="39"/>
                </a:lnTo>
                <a:lnTo>
                  <a:pt x="97" y="42"/>
                </a:lnTo>
                <a:lnTo>
                  <a:pt x="105" y="46"/>
                </a:lnTo>
                <a:lnTo>
                  <a:pt x="110" y="52"/>
                </a:lnTo>
                <a:lnTo>
                  <a:pt x="116" y="57"/>
                </a:lnTo>
                <a:lnTo>
                  <a:pt x="120" y="65"/>
                </a:lnTo>
                <a:lnTo>
                  <a:pt x="123" y="73"/>
                </a:lnTo>
                <a:lnTo>
                  <a:pt x="124" y="81"/>
                </a:lnTo>
                <a:lnTo>
                  <a:pt x="124" y="81"/>
                </a:lnTo>
                <a:lnTo>
                  <a:pt x="123" y="91"/>
                </a:lnTo>
                <a:lnTo>
                  <a:pt x="120" y="99"/>
                </a:lnTo>
                <a:lnTo>
                  <a:pt x="116" y="106"/>
                </a:lnTo>
                <a:lnTo>
                  <a:pt x="110" y="112"/>
                </a:lnTo>
                <a:lnTo>
                  <a:pt x="105" y="118"/>
                </a:lnTo>
                <a:lnTo>
                  <a:pt x="97" y="122"/>
                </a:lnTo>
                <a:lnTo>
                  <a:pt x="89" y="125"/>
                </a:lnTo>
                <a:lnTo>
                  <a:pt x="81" y="125"/>
                </a:lnTo>
                <a:lnTo>
                  <a:pt x="81" y="125"/>
                </a:lnTo>
                <a:close/>
                <a:moveTo>
                  <a:pt x="81" y="49"/>
                </a:moveTo>
                <a:lnTo>
                  <a:pt x="81" y="49"/>
                </a:lnTo>
                <a:lnTo>
                  <a:pt x="74" y="50"/>
                </a:lnTo>
                <a:lnTo>
                  <a:pt x="67" y="52"/>
                </a:lnTo>
                <a:lnTo>
                  <a:pt x="62" y="54"/>
                </a:lnTo>
                <a:lnTo>
                  <a:pt x="58" y="58"/>
                </a:lnTo>
                <a:lnTo>
                  <a:pt x="54" y="64"/>
                </a:lnTo>
                <a:lnTo>
                  <a:pt x="51" y="69"/>
                </a:lnTo>
                <a:lnTo>
                  <a:pt x="48" y="75"/>
                </a:lnTo>
                <a:lnTo>
                  <a:pt x="48" y="81"/>
                </a:lnTo>
                <a:lnTo>
                  <a:pt x="48" y="81"/>
                </a:lnTo>
                <a:lnTo>
                  <a:pt x="48" y="88"/>
                </a:lnTo>
                <a:lnTo>
                  <a:pt x="51" y="95"/>
                </a:lnTo>
                <a:lnTo>
                  <a:pt x="54" y="100"/>
                </a:lnTo>
                <a:lnTo>
                  <a:pt x="58" y="104"/>
                </a:lnTo>
                <a:lnTo>
                  <a:pt x="62" y="108"/>
                </a:lnTo>
                <a:lnTo>
                  <a:pt x="67" y="111"/>
                </a:lnTo>
                <a:lnTo>
                  <a:pt x="74" y="114"/>
                </a:lnTo>
                <a:lnTo>
                  <a:pt x="81" y="114"/>
                </a:lnTo>
                <a:lnTo>
                  <a:pt x="81" y="114"/>
                </a:lnTo>
                <a:lnTo>
                  <a:pt x="87" y="114"/>
                </a:lnTo>
                <a:lnTo>
                  <a:pt x="93" y="111"/>
                </a:lnTo>
                <a:lnTo>
                  <a:pt x="98" y="108"/>
                </a:lnTo>
                <a:lnTo>
                  <a:pt x="104" y="104"/>
                </a:lnTo>
                <a:lnTo>
                  <a:pt x="108" y="100"/>
                </a:lnTo>
                <a:lnTo>
                  <a:pt x="110" y="95"/>
                </a:lnTo>
                <a:lnTo>
                  <a:pt x="112" y="88"/>
                </a:lnTo>
                <a:lnTo>
                  <a:pt x="113" y="81"/>
                </a:lnTo>
                <a:lnTo>
                  <a:pt x="113" y="81"/>
                </a:lnTo>
                <a:lnTo>
                  <a:pt x="112" y="75"/>
                </a:lnTo>
                <a:lnTo>
                  <a:pt x="110" y="69"/>
                </a:lnTo>
                <a:lnTo>
                  <a:pt x="108" y="64"/>
                </a:lnTo>
                <a:lnTo>
                  <a:pt x="104" y="58"/>
                </a:lnTo>
                <a:lnTo>
                  <a:pt x="98" y="54"/>
                </a:lnTo>
                <a:lnTo>
                  <a:pt x="93" y="52"/>
                </a:lnTo>
                <a:lnTo>
                  <a:pt x="87" y="50"/>
                </a:lnTo>
                <a:lnTo>
                  <a:pt x="81" y="49"/>
                </a:lnTo>
                <a:lnTo>
                  <a:pt x="8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8" name="Freeform 45"/>
          <p:cNvSpPr>
            <a:spLocks noEditPoints="1"/>
          </p:cNvSpPr>
          <p:nvPr/>
        </p:nvSpPr>
        <p:spPr bwMode="auto">
          <a:xfrm>
            <a:off x="9333515" y="3356478"/>
            <a:ext cx="338243" cy="330951"/>
          </a:xfrm>
          <a:custGeom>
            <a:avLst/>
            <a:gdLst/>
            <a:ahLst/>
            <a:cxnLst>
              <a:cxn ang="0">
                <a:pos x="76" y="217"/>
              </a:cxn>
              <a:cxn ang="0">
                <a:pos x="72" y="216"/>
              </a:cxn>
              <a:cxn ang="0">
                <a:pos x="41" y="177"/>
              </a:cxn>
              <a:cxn ang="0">
                <a:pos x="4" y="150"/>
              </a:cxn>
              <a:cxn ang="0">
                <a:pos x="0" y="142"/>
              </a:cxn>
              <a:cxn ang="0">
                <a:pos x="0" y="138"/>
              </a:cxn>
              <a:cxn ang="0">
                <a:pos x="18" y="120"/>
              </a:cxn>
              <a:cxn ang="0">
                <a:pos x="20" y="117"/>
              </a:cxn>
              <a:cxn ang="0">
                <a:pos x="24" y="117"/>
              </a:cxn>
              <a:cxn ang="0">
                <a:pos x="53" y="124"/>
              </a:cxn>
              <a:cxn ang="0">
                <a:pos x="15" y="55"/>
              </a:cxn>
              <a:cxn ang="0">
                <a:pos x="11" y="53"/>
              </a:cxn>
              <a:cxn ang="0">
                <a:pos x="10" y="48"/>
              </a:cxn>
              <a:cxn ang="0">
                <a:pos x="12" y="39"/>
              </a:cxn>
              <a:cxn ang="0">
                <a:pos x="31" y="20"/>
              </a:cxn>
              <a:cxn ang="0">
                <a:pos x="41" y="17"/>
              </a:cxn>
              <a:cxn ang="0">
                <a:pos x="157" y="19"/>
              </a:cxn>
              <a:cxn ang="0">
                <a:pos x="166" y="12"/>
              </a:cxn>
              <a:cxn ang="0">
                <a:pos x="188" y="1"/>
              </a:cxn>
              <a:cxn ang="0">
                <a:pos x="197" y="0"/>
              </a:cxn>
              <a:cxn ang="0">
                <a:pos x="209" y="3"/>
              </a:cxn>
              <a:cxn ang="0">
                <a:pos x="212" y="5"/>
              </a:cxn>
              <a:cxn ang="0">
                <a:pos x="218" y="16"/>
              </a:cxn>
              <a:cxn ang="0">
                <a:pos x="215" y="32"/>
              </a:cxn>
              <a:cxn ang="0">
                <a:pos x="212" y="40"/>
              </a:cxn>
              <a:cxn ang="0">
                <a:pos x="204" y="54"/>
              </a:cxn>
              <a:cxn ang="0">
                <a:pos x="177" y="82"/>
              </a:cxn>
              <a:cxn ang="0">
                <a:pos x="200" y="181"/>
              </a:cxn>
              <a:cxn ang="0">
                <a:pos x="199" y="188"/>
              </a:cxn>
              <a:cxn ang="0">
                <a:pos x="196" y="192"/>
              </a:cxn>
              <a:cxn ang="0">
                <a:pos x="177" y="206"/>
              </a:cxn>
              <a:cxn ang="0">
                <a:pos x="170" y="208"/>
              </a:cxn>
              <a:cxn ang="0">
                <a:pos x="168" y="208"/>
              </a:cxn>
              <a:cxn ang="0">
                <a:pos x="164" y="205"/>
              </a:cxn>
              <a:cxn ang="0">
                <a:pos x="124" y="134"/>
              </a:cxn>
              <a:cxn ang="0">
                <a:pos x="100" y="190"/>
              </a:cxn>
              <a:cxn ang="0">
                <a:pos x="100" y="196"/>
              </a:cxn>
              <a:cxn ang="0">
                <a:pos x="84" y="215"/>
              </a:cxn>
              <a:cxn ang="0">
                <a:pos x="80" y="216"/>
              </a:cxn>
              <a:cxn ang="0">
                <a:pos x="76" y="217"/>
              </a:cxn>
              <a:cxn ang="0">
                <a:pos x="49" y="170"/>
              </a:cxn>
              <a:cxn ang="0">
                <a:pos x="89" y="193"/>
              </a:cxn>
              <a:cxn ang="0">
                <a:pos x="127" y="116"/>
              </a:cxn>
              <a:cxn ang="0">
                <a:pos x="189" y="184"/>
              </a:cxn>
              <a:cxn ang="0">
                <a:pos x="191" y="53"/>
              </a:cxn>
              <a:cxn ang="0">
                <a:pos x="199" y="42"/>
              </a:cxn>
              <a:cxn ang="0">
                <a:pos x="205" y="30"/>
              </a:cxn>
              <a:cxn ang="0">
                <a:pos x="207" y="24"/>
              </a:cxn>
              <a:cxn ang="0">
                <a:pos x="207" y="16"/>
              </a:cxn>
              <a:cxn ang="0">
                <a:pos x="204" y="13"/>
              </a:cxn>
              <a:cxn ang="0">
                <a:pos x="197" y="11"/>
              </a:cxn>
              <a:cxn ang="0">
                <a:pos x="191" y="12"/>
              </a:cxn>
              <a:cxn ang="0">
                <a:pos x="173" y="20"/>
              </a:cxn>
              <a:cxn ang="0">
                <a:pos x="139" y="53"/>
              </a:cxn>
              <a:cxn ang="0">
                <a:pos x="20" y="47"/>
              </a:cxn>
              <a:cxn ang="0">
                <a:pos x="56" y="136"/>
              </a:cxn>
              <a:cxn ang="0">
                <a:pos x="11" y="142"/>
              </a:cxn>
            </a:cxnLst>
            <a:rect l="0" t="0" r="r" b="b"/>
            <a:pathLst>
              <a:path w="218" h="217">
                <a:moveTo>
                  <a:pt x="76" y="217"/>
                </a:moveTo>
                <a:lnTo>
                  <a:pt x="76" y="217"/>
                </a:lnTo>
                <a:lnTo>
                  <a:pt x="76" y="217"/>
                </a:lnTo>
                <a:lnTo>
                  <a:pt x="72" y="216"/>
                </a:lnTo>
                <a:lnTo>
                  <a:pt x="68" y="213"/>
                </a:lnTo>
                <a:lnTo>
                  <a:pt x="41" y="177"/>
                </a:lnTo>
                <a:lnTo>
                  <a:pt x="4" y="150"/>
                </a:lnTo>
                <a:lnTo>
                  <a:pt x="4" y="150"/>
                </a:lnTo>
                <a:lnTo>
                  <a:pt x="2" y="147"/>
                </a:lnTo>
                <a:lnTo>
                  <a:pt x="0" y="142"/>
                </a:lnTo>
                <a:lnTo>
                  <a:pt x="0" y="142"/>
                </a:lnTo>
                <a:lnTo>
                  <a:pt x="0" y="138"/>
                </a:lnTo>
                <a:lnTo>
                  <a:pt x="3" y="135"/>
                </a:lnTo>
                <a:lnTo>
                  <a:pt x="18" y="120"/>
                </a:lnTo>
                <a:lnTo>
                  <a:pt x="18" y="120"/>
                </a:lnTo>
                <a:lnTo>
                  <a:pt x="20" y="117"/>
                </a:lnTo>
                <a:lnTo>
                  <a:pt x="24" y="117"/>
                </a:lnTo>
                <a:lnTo>
                  <a:pt x="24" y="117"/>
                </a:lnTo>
                <a:lnTo>
                  <a:pt x="27" y="117"/>
                </a:lnTo>
                <a:lnTo>
                  <a:pt x="53" y="124"/>
                </a:lnTo>
                <a:lnTo>
                  <a:pt x="84" y="93"/>
                </a:lnTo>
                <a:lnTo>
                  <a:pt x="15" y="55"/>
                </a:lnTo>
                <a:lnTo>
                  <a:pt x="15" y="55"/>
                </a:lnTo>
                <a:lnTo>
                  <a:pt x="11" y="53"/>
                </a:lnTo>
                <a:lnTo>
                  <a:pt x="10" y="48"/>
                </a:lnTo>
                <a:lnTo>
                  <a:pt x="10" y="48"/>
                </a:lnTo>
                <a:lnTo>
                  <a:pt x="10" y="43"/>
                </a:lnTo>
                <a:lnTo>
                  <a:pt x="12" y="39"/>
                </a:lnTo>
                <a:lnTo>
                  <a:pt x="31" y="20"/>
                </a:lnTo>
                <a:lnTo>
                  <a:pt x="31" y="20"/>
                </a:lnTo>
                <a:lnTo>
                  <a:pt x="37" y="17"/>
                </a:lnTo>
                <a:lnTo>
                  <a:pt x="41" y="17"/>
                </a:lnTo>
                <a:lnTo>
                  <a:pt x="137" y="40"/>
                </a:lnTo>
                <a:lnTo>
                  <a:pt x="157" y="19"/>
                </a:lnTo>
                <a:lnTo>
                  <a:pt x="157" y="19"/>
                </a:lnTo>
                <a:lnTo>
                  <a:pt x="166" y="12"/>
                </a:lnTo>
                <a:lnTo>
                  <a:pt x="177" y="5"/>
                </a:lnTo>
                <a:lnTo>
                  <a:pt x="188" y="1"/>
                </a:lnTo>
                <a:lnTo>
                  <a:pt x="197" y="0"/>
                </a:lnTo>
                <a:lnTo>
                  <a:pt x="197" y="0"/>
                </a:lnTo>
                <a:lnTo>
                  <a:pt x="205" y="1"/>
                </a:lnTo>
                <a:lnTo>
                  <a:pt x="209" y="3"/>
                </a:lnTo>
                <a:lnTo>
                  <a:pt x="212" y="5"/>
                </a:lnTo>
                <a:lnTo>
                  <a:pt x="212" y="5"/>
                </a:lnTo>
                <a:lnTo>
                  <a:pt x="216" y="11"/>
                </a:lnTo>
                <a:lnTo>
                  <a:pt x="218" y="16"/>
                </a:lnTo>
                <a:lnTo>
                  <a:pt x="218" y="24"/>
                </a:lnTo>
                <a:lnTo>
                  <a:pt x="215" y="32"/>
                </a:lnTo>
                <a:lnTo>
                  <a:pt x="215" y="32"/>
                </a:lnTo>
                <a:lnTo>
                  <a:pt x="212" y="40"/>
                </a:lnTo>
                <a:lnTo>
                  <a:pt x="208" y="47"/>
                </a:lnTo>
                <a:lnTo>
                  <a:pt x="204" y="54"/>
                </a:lnTo>
                <a:lnTo>
                  <a:pt x="199" y="59"/>
                </a:lnTo>
                <a:lnTo>
                  <a:pt x="177" y="82"/>
                </a:lnTo>
                <a:lnTo>
                  <a:pt x="200" y="181"/>
                </a:lnTo>
                <a:lnTo>
                  <a:pt x="200" y="181"/>
                </a:lnTo>
                <a:lnTo>
                  <a:pt x="200" y="184"/>
                </a:lnTo>
                <a:lnTo>
                  <a:pt x="199" y="188"/>
                </a:lnTo>
                <a:lnTo>
                  <a:pt x="197" y="189"/>
                </a:lnTo>
                <a:lnTo>
                  <a:pt x="196" y="192"/>
                </a:lnTo>
                <a:lnTo>
                  <a:pt x="177" y="206"/>
                </a:lnTo>
                <a:lnTo>
                  <a:pt x="177" y="206"/>
                </a:lnTo>
                <a:lnTo>
                  <a:pt x="174" y="208"/>
                </a:lnTo>
                <a:lnTo>
                  <a:pt x="170" y="208"/>
                </a:lnTo>
                <a:lnTo>
                  <a:pt x="170" y="208"/>
                </a:lnTo>
                <a:lnTo>
                  <a:pt x="168" y="208"/>
                </a:lnTo>
                <a:lnTo>
                  <a:pt x="168" y="208"/>
                </a:lnTo>
                <a:lnTo>
                  <a:pt x="164" y="205"/>
                </a:lnTo>
                <a:lnTo>
                  <a:pt x="162" y="202"/>
                </a:lnTo>
                <a:lnTo>
                  <a:pt x="124" y="134"/>
                </a:lnTo>
                <a:lnTo>
                  <a:pt x="93" y="165"/>
                </a:lnTo>
                <a:lnTo>
                  <a:pt x="100" y="190"/>
                </a:lnTo>
                <a:lnTo>
                  <a:pt x="100" y="190"/>
                </a:lnTo>
                <a:lnTo>
                  <a:pt x="100" y="196"/>
                </a:lnTo>
                <a:lnTo>
                  <a:pt x="97" y="200"/>
                </a:lnTo>
                <a:lnTo>
                  <a:pt x="84" y="215"/>
                </a:lnTo>
                <a:lnTo>
                  <a:pt x="84" y="215"/>
                </a:lnTo>
                <a:lnTo>
                  <a:pt x="80" y="216"/>
                </a:lnTo>
                <a:lnTo>
                  <a:pt x="76" y="217"/>
                </a:lnTo>
                <a:lnTo>
                  <a:pt x="76" y="217"/>
                </a:lnTo>
                <a:close/>
                <a:moveTo>
                  <a:pt x="11" y="142"/>
                </a:moveTo>
                <a:lnTo>
                  <a:pt x="49" y="170"/>
                </a:lnTo>
                <a:lnTo>
                  <a:pt x="76" y="206"/>
                </a:lnTo>
                <a:lnTo>
                  <a:pt x="89" y="193"/>
                </a:lnTo>
                <a:lnTo>
                  <a:pt x="81" y="162"/>
                </a:lnTo>
                <a:lnTo>
                  <a:pt x="127" y="116"/>
                </a:lnTo>
                <a:lnTo>
                  <a:pt x="170" y="197"/>
                </a:lnTo>
                <a:lnTo>
                  <a:pt x="189" y="184"/>
                </a:lnTo>
                <a:lnTo>
                  <a:pt x="165" y="78"/>
                </a:lnTo>
                <a:lnTo>
                  <a:pt x="191" y="53"/>
                </a:lnTo>
                <a:lnTo>
                  <a:pt x="191" y="53"/>
                </a:lnTo>
                <a:lnTo>
                  <a:pt x="199" y="42"/>
                </a:lnTo>
                <a:lnTo>
                  <a:pt x="203" y="35"/>
                </a:lnTo>
                <a:lnTo>
                  <a:pt x="205" y="30"/>
                </a:lnTo>
                <a:lnTo>
                  <a:pt x="205" y="30"/>
                </a:lnTo>
                <a:lnTo>
                  <a:pt x="207" y="24"/>
                </a:lnTo>
                <a:lnTo>
                  <a:pt x="207" y="19"/>
                </a:lnTo>
                <a:lnTo>
                  <a:pt x="207" y="16"/>
                </a:lnTo>
                <a:lnTo>
                  <a:pt x="204" y="13"/>
                </a:lnTo>
                <a:lnTo>
                  <a:pt x="204" y="13"/>
                </a:lnTo>
                <a:lnTo>
                  <a:pt x="201" y="11"/>
                </a:lnTo>
                <a:lnTo>
                  <a:pt x="197" y="11"/>
                </a:lnTo>
                <a:lnTo>
                  <a:pt x="197" y="11"/>
                </a:lnTo>
                <a:lnTo>
                  <a:pt x="191" y="12"/>
                </a:lnTo>
                <a:lnTo>
                  <a:pt x="181" y="15"/>
                </a:lnTo>
                <a:lnTo>
                  <a:pt x="173" y="20"/>
                </a:lnTo>
                <a:lnTo>
                  <a:pt x="165" y="27"/>
                </a:lnTo>
                <a:lnTo>
                  <a:pt x="139" y="53"/>
                </a:lnTo>
                <a:lnTo>
                  <a:pt x="38" y="28"/>
                </a:lnTo>
                <a:lnTo>
                  <a:pt x="20" y="47"/>
                </a:lnTo>
                <a:lnTo>
                  <a:pt x="101" y="90"/>
                </a:lnTo>
                <a:lnTo>
                  <a:pt x="56" y="136"/>
                </a:lnTo>
                <a:lnTo>
                  <a:pt x="24" y="128"/>
                </a:lnTo>
                <a:lnTo>
                  <a:pt x="11" y="14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9" name="Freeform 46"/>
          <p:cNvSpPr>
            <a:spLocks noEditPoints="1"/>
          </p:cNvSpPr>
          <p:nvPr/>
        </p:nvSpPr>
        <p:spPr bwMode="auto">
          <a:xfrm>
            <a:off x="4452484" y="3356478"/>
            <a:ext cx="385221" cy="330951"/>
          </a:xfrm>
          <a:custGeom>
            <a:avLst/>
            <a:gdLst/>
            <a:ahLst/>
            <a:cxnLst>
              <a:cxn ang="0">
                <a:pos x="24" y="215"/>
              </a:cxn>
              <a:cxn ang="0">
                <a:pos x="17" y="205"/>
              </a:cxn>
              <a:cxn ang="0">
                <a:pos x="17" y="201"/>
              </a:cxn>
              <a:cxn ang="0">
                <a:pos x="21" y="193"/>
              </a:cxn>
              <a:cxn ang="0">
                <a:pos x="25" y="189"/>
              </a:cxn>
              <a:cxn ang="0">
                <a:pos x="44" y="160"/>
              </a:cxn>
              <a:cxn ang="0">
                <a:pos x="25" y="146"/>
              </a:cxn>
              <a:cxn ang="0">
                <a:pos x="6" y="120"/>
              </a:cxn>
              <a:cxn ang="0">
                <a:pos x="0" y="91"/>
              </a:cxn>
              <a:cxn ang="0">
                <a:pos x="2" y="73"/>
              </a:cxn>
              <a:cxn ang="0">
                <a:pos x="14" y="47"/>
              </a:cxn>
              <a:cxn ang="0">
                <a:pos x="36" y="27"/>
              </a:cxn>
              <a:cxn ang="0">
                <a:pos x="64"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6" y="180"/>
              </a:cxn>
              <a:cxn ang="0">
                <a:pos x="62" y="207"/>
              </a:cxn>
              <a:cxn ang="0">
                <a:pos x="29" y="215"/>
              </a:cxn>
              <a:cxn ang="0">
                <a:pos x="28" y="204"/>
              </a:cxn>
              <a:cxn ang="0">
                <a:pos x="43" y="201"/>
              </a:cxn>
              <a:cxn ang="0">
                <a:pos x="74" y="189"/>
              </a:cxn>
              <a:cxn ang="0">
                <a:pos x="104" y="169"/>
              </a:cxn>
              <a:cxn ang="0">
                <a:pos x="124" y="170"/>
              </a:cxn>
              <a:cxn ang="0">
                <a:pos x="147" y="169"/>
              </a:cxn>
              <a:cxn ang="0">
                <a:pos x="197" y="153"/>
              </a:cxn>
              <a:cxn ang="0">
                <a:pos x="218" y="135"/>
              </a:cxn>
              <a:cxn ang="0">
                <a:pos x="232" y="115"/>
              </a:cxn>
              <a:cxn ang="0">
                <a:pos x="237" y="91"/>
              </a:cxn>
              <a:cxn ang="0">
                <a:pos x="236" y="74"/>
              </a:cxn>
              <a:cxn ang="0">
                <a:pos x="224" y="53"/>
              </a:cxn>
              <a:cxn ang="0">
                <a:pos x="205" y="35"/>
              </a:cxn>
              <a:cxn ang="0">
                <a:pos x="168" y="18"/>
              </a:cxn>
              <a:cxn ang="0">
                <a:pos x="124" y="11"/>
              </a:cxn>
              <a:cxn ang="0">
                <a:pos x="101" y="14"/>
              </a:cxn>
              <a:cxn ang="0">
                <a:pos x="52" y="30"/>
              </a:cxn>
              <a:cxn ang="0">
                <a:pos x="31" y="46"/>
              </a:cxn>
              <a:cxn ang="0">
                <a:pos x="16" y="68"/>
              </a:cxn>
              <a:cxn ang="0">
                <a:pos x="10" y="91"/>
              </a:cxn>
              <a:cxn ang="0">
                <a:pos x="13" y="108"/>
              </a:cxn>
              <a:cxn ang="0">
                <a:pos x="28" y="133"/>
              </a:cxn>
              <a:cxn ang="0">
                <a:pos x="52" y="153"/>
              </a:cxn>
              <a:cxn ang="0">
                <a:pos x="55" y="160"/>
              </a:cxn>
              <a:cxn ang="0">
                <a:pos x="39" y="191"/>
              </a:cxn>
              <a:cxn ang="0">
                <a:pos x="29" y="200"/>
              </a:cxn>
              <a:cxn ang="0">
                <a:pos x="28" y="204"/>
              </a:cxn>
            </a:cxnLst>
            <a:rect l="0" t="0" r="r" b="b"/>
            <a:pathLst>
              <a:path w="248" h="215">
                <a:moveTo>
                  <a:pt x="28" y="215"/>
                </a:moveTo>
                <a:lnTo>
                  <a:pt x="28" y="215"/>
                </a:lnTo>
                <a:lnTo>
                  <a:pt x="24" y="215"/>
                </a:lnTo>
                <a:lnTo>
                  <a:pt x="21" y="212"/>
                </a:lnTo>
                <a:lnTo>
                  <a:pt x="19" y="210"/>
                </a:lnTo>
                <a:lnTo>
                  <a:pt x="17" y="205"/>
                </a:lnTo>
                <a:lnTo>
                  <a:pt x="17" y="205"/>
                </a:lnTo>
                <a:lnTo>
                  <a:pt x="17" y="205"/>
                </a:lnTo>
                <a:lnTo>
                  <a:pt x="17" y="201"/>
                </a:lnTo>
                <a:lnTo>
                  <a:pt x="19" y="199"/>
                </a:lnTo>
                <a:lnTo>
                  <a:pt x="21" y="195"/>
                </a:lnTo>
                <a:lnTo>
                  <a:pt x="21" y="193"/>
                </a:lnTo>
                <a:lnTo>
                  <a:pt x="21" y="193"/>
                </a:lnTo>
                <a:lnTo>
                  <a:pt x="25" y="189"/>
                </a:lnTo>
                <a:lnTo>
                  <a:pt x="25" y="189"/>
                </a:lnTo>
                <a:lnTo>
                  <a:pt x="35" y="177"/>
                </a:lnTo>
                <a:lnTo>
                  <a:pt x="40" y="170"/>
                </a:lnTo>
                <a:lnTo>
                  <a:pt x="44" y="160"/>
                </a:lnTo>
                <a:lnTo>
                  <a:pt x="44" y="160"/>
                </a:lnTo>
                <a:lnTo>
                  <a:pt x="33" y="153"/>
                </a:lnTo>
                <a:lnTo>
                  <a:pt x="25" y="146"/>
                </a:lnTo>
                <a:lnTo>
                  <a:pt x="17" y="138"/>
                </a:lnTo>
                <a:lnTo>
                  <a:pt x="12" y="129"/>
                </a:lnTo>
                <a:lnTo>
                  <a:pt x="6" y="120"/>
                </a:lnTo>
                <a:lnTo>
                  <a:pt x="2" y="111"/>
                </a:lnTo>
                <a:lnTo>
                  <a:pt x="1" y="101"/>
                </a:lnTo>
                <a:lnTo>
                  <a:pt x="0" y="91"/>
                </a:lnTo>
                <a:lnTo>
                  <a:pt x="0" y="91"/>
                </a:lnTo>
                <a:lnTo>
                  <a:pt x="1" y="81"/>
                </a:lnTo>
                <a:lnTo>
                  <a:pt x="2" y="73"/>
                </a:lnTo>
                <a:lnTo>
                  <a:pt x="5" y="64"/>
                </a:lnTo>
                <a:lnTo>
                  <a:pt x="9" y="56"/>
                </a:lnTo>
                <a:lnTo>
                  <a:pt x="14" y="47"/>
                </a:lnTo>
                <a:lnTo>
                  <a:pt x="21" y="41"/>
                </a:lnTo>
                <a:lnTo>
                  <a:pt x="28" y="34"/>
                </a:lnTo>
                <a:lnTo>
                  <a:pt x="36" y="27"/>
                </a:lnTo>
                <a:lnTo>
                  <a:pt x="46" y="22"/>
                </a:lnTo>
                <a:lnTo>
                  <a:pt x="55" y="16"/>
                </a:lnTo>
                <a:lnTo>
                  <a:pt x="64" y="11"/>
                </a:lnTo>
                <a:lnTo>
                  <a:pt x="75" y="8"/>
                </a:lnTo>
                <a:lnTo>
                  <a:pt x="87" y="4"/>
                </a:lnTo>
                <a:lnTo>
                  <a:pt x="100" y="3"/>
                </a:lnTo>
                <a:lnTo>
                  <a:pt x="112" y="2"/>
                </a:lnTo>
                <a:lnTo>
                  <a:pt x="124" y="0"/>
                </a:lnTo>
                <a:lnTo>
                  <a:pt x="124" y="0"/>
                </a:lnTo>
                <a:lnTo>
                  <a:pt x="137" y="2"/>
                </a:lnTo>
                <a:lnTo>
                  <a:pt x="149" y="3"/>
                </a:lnTo>
                <a:lnTo>
                  <a:pt x="162" y="4"/>
                </a:lnTo>
                <a:lnTo>
                  <a:pt x="172" y="8"/>
                </a:lnTo>
                <a:lnTo>
                  <a:pt x="183" y="11"/>
                </a:lnTo>
                <a:lnTo>
                  <a:pt x="194" y="16"/>
                </a:lnTo>
                <a:lnTo>
                  <a:pt x="203" y="22"/>
                </a:lnTo>
                <a:lnTo>
                  <a:pt x="212" y="27"/>
                </a:lnTo>
                <a:lnTo>
                  <a:pt x="220" y="34"/>
                </a:lnTo>
                <a:lnTo>
                  <a:pt x="228" y="41"/>
                </a:lnTo>
                <a:lnTo>
                  <a:pt x="233" y="47"/>
                </a:lnTo>
                <a:lnTo>
                  <a:pt x="239" y="56"/>
                </a:lnTo>
                <a:lnTo>
                  <a:pt x="243" y="64"/>
                </a:lnTo>
                <a:lnTo>
                  <a:pt x="245" y="73"/>
                </a:lnTo>
                <a:lnTo>
                  <a:pt x="248" y="81"/>
                </a:lnTo>
                <a:lnTo>
                  <a:pt x="248" y="91"/>
                </a:lnTo>
                <a:lnTo>
                  <a:pt x="248" y="91"/>
                </a:lnTo>
                <a:lnTo>
                  <a:pt x="248" y="100"/>
                </a:lnTo>
                <a:lnTo>
                  <a:pt x="245" y="110"/>
                </a:lnTo>
                <a:lnTo>
                  <a:pt x="243" y="118"/>
                </a:lnTo>
                <a:lnTo>
                  <a:pt x="239" y="126"/>
                </a:lnTo>
                <a:lnTo>
                  <a:pt x="233" y="134"/>
                </a:lnTo>
                <a:lnTo>
                  <a:pt x="228" y="142"/>
                </a:lnTo>
                <a:lnTo>
                  <a:pt x="220" y="149"/>
                </a:lnTo>
                <a:lnTo>
                  <a:pt x="212" y="154"/>
                </a:lnTo>
                <a:lnTo>
                  <a:pt x="203" y="161"/>
                </a:lnTo>
                <a:lnTo>
                  <a:pt x="194" y="166"/>
                </a:lnTo>
                <a:lnTo>
                  <a:pt x="183" y="170"/>
                </a:lnTo>
                <a:lnTo>
                  <a:pt x="172" y="174"/>
                </a:lnTo>
                <a:lnTo>
                  <a:pt x="162" y="177"/>
                </a:lnTo>
                <a:lnTo>
                  <a:pt x="149" y="180"/>
                </a:lnTo>
                <a:lnTo>
                  <a:pt x="137" y="181"/>
                </a:lnTo>
                <a:lnTo>
                  <a:pt x="124" y="181"/>
                </a:lnTo>
                <a:lnTo>
                  <a:pt x="124" y="181"/>
                </a:lnTo>
                <a:lnTo>
                  <a:pt x="106" y="180"/>
                </a:lnTo>
                <a:lnTo>
                  <a:pt x="106" y="180"/>
                </a:lnTo>
                <a:lnTo>
                  <a:pt x="93" y="191"/>
                </a:lnTo>
                <a:lnTo>
                  <a:pt x="78" y="200"/>
                </a:lnTo>
                <a:lnTo>
                  <a:pt x="62" y="207"/>
                </a:lnTo>
                <a:lnTo>
                  <a:pt x="46" y="212"/>
                </a:lnTo>
                <a:lnTo>
                  <a:pt x="46" y="212"/>
                </a:lnTo>
                <a:lnTo>
                  <a:pt x="29"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8" y="164"/>
                </a:lnTo>
                <a:lnTo>
                  <a:pt x="187" y="157"/>
                </a:lnTo>
                <a:lnTo>
                  <a:pt x="197" y="153"/>
                </a:lnTo>
                <a:lnTo>
                  <a:pt x="205" y="147"/>
                </a:lnTo>
                <a:lnTo>
                  <a:pt x="212" y="142"/>
                </a:lnTo>
                <a:lnTo>
                  <a:pt x="218" y="135"/>
                </a:lnTo>
                <a:lnTo>
                  <a:pt x="224" y="129"/>
                </a:lnTo>
                <a:lnTo>
                  <a:pt x="229" y="122"/>
                </a:lnTo>
                <a:lnTo>
                  <a:pt x="232" y="115"/>
                </a:lnTo>
                <a:lnTo>
                  <a:pt x="236" y="107"/>
                </a:lnTo>
                <a:lnTo>
                  <a:pt x="237" y="99"/>
                </a:lnTo>
                <a:lnTo>
                  <a:pt x="237" y="91"/>
                </a:lnTo>
                <a:lnTo>
                  <a:pt x="237" y="91"/>
                </a:lnTo>
                <a:lnTo>
                  <a:pt x="237" y="83"/>
                </a:lnTo>
                <a:lnTo>
                  <a:pt x="236" y="74"/>
                </a:lnTo>
                <a:lnTo>
                  <a:pt x="232" y="68"/>
                </a:lnTo>
                <a:lnTo>
                  <a:pt x="229" y="60"/>
                </a:lnTo>
                <a:lnTo>
                  <a:pt x="224" y="53"/>
                </a:lnTo>
                <a:lnTo>
                  <a:pt x="218" y="46"/>
                </a:lnTo>
                <a:lnTo>
                  <a:pt x="212" y="41"/>
                </a:lnTo>
                <a:lnTo>
                  <a:pt x="205" y="35"/>
                </a:lnTo>
                <a:lnTo>
                  <a:pt x="197" y="30"/>
                </a:lnTo>
                <a:lnTo>
                  <a:pt x="187" y="25"/>
                </a:lnTo>
                <a:lnTo>
                  <a:pt x="168" y="18"/>
                </a:lnTo>
                <a:lnTo>
                  <a:pt x="147" y="14"/>
                </a:lnTo>
                <a:lnTo>
                  <a:pt x="136" y="12"/>
                </a:lnTo>
                <a:lnTo>
                  <a:pt x="124" y="11"/>
                </a:lnTo>
                <a:lnTo>
                  <a:pt x="124" y="11"/>
                </a:lnTo>
                <a:lnTo>
                  <a:pt x="113" y="12"/>
                </a:lnTo>
                <a:lnTo>
                  <a:pt x="101" y="14"/>
                </a:lnTo>
                <a:lnTo>
                  <a:pt x="81" y="18"/>
                </a:lnTo>
                <a:lnTo>
                  <a:pt x="60" y="25"/>
                </a:lnTo>
                <a:lnTo>
                  <a:pt x="52" y="30"/>
                </a:lnTo>
                <a:lnTo>
                  <a:pt x="44" y="35"/>
                </a:lnTo>
                <a:lnTo>
                  <a:pt x="36" y="41"/>
                </a:lnTo>
                <a:lnTo>
                  <a:pt x="31" y="46"/>
                </a:lnTo>
                <a:lnTo>
                  <a:pt x="24" y="53"/>
                </a:lnTo>
                <a:lnTo>
                  <a:pt x="20" y="60"/>
                </a:lnTo>
                <a:lnTo>
                  <a:pt x="16" y="68"/>
                </a:lnTo>
                <a:lnTo>
                  <a:pt x="13" y="74"/>
                </a:lnTo>
                <a:lnTo>
                  <a:pt x="12" y="83"/>
                </a:lnTo>
                <a:lnTo>
                  <a:pt x="10" y="91"/>
                </a:lnTo>
                <a:lnTo>
                  <a:pt x="10" y="91"/>
                </a:lnTo>
                <a:lnTo>
                  <a:pt x="12" y="100"/>
                </a:lnTo>
                <a:lnTo>
                  <a:pt x="13" y="108"/>
                </a:lnTo>
                <a:lnTo>
                  <a:pt x="17" y="118"/>
                </a:lnTo>
                <a:lnTo>
                  <a:pt x="21" y="126"/>
                </a:lnTo>
                <a:lnTo>
                  <a:pt x="28" y="133"/>
                </a:lnTo>
                <a:lnTo>
                  <a:pt x="35" y="141"/>
                </a:lnTo>
                <a:lnTo>
                  <a:pt x="43" y="146"/>
                </a:lnTo>
                <a:lnTo>
                  <a:pt x="52" y="153"/>
                </a:lnTo>
                <a:lnTo>
                  <a:pt x="56" y="154"/>
                </a:lnTo>
                <a:lnTo>
                  <a:pt x="55" y="160"/>
                </a:lnTo>
                <a:lnTo>
                  <a:pt x="55" y="160"/>
                </a:lnTo>
                <a:lnTo>
                  <a:pt x="51" y="172"/>
                </a:lnTo>
                <a:lnTo>
                  <a:pt x="46" y="183"/>
                </a:lnTo>
                <a:lnTo>
                  <a:pt x="39" y="191"/>
                </a:lnTo>
                <a:lnTo>
                  <a:pt x="33" y="197"/>
                </a:lnTo>
                <a:lnTo>
                  <a:pt x="33" y="197"/>
                </a:lnTo>
                <a:lnTo>
                  <a:pt x="29" y="200"/>
                </a:lnTo>
                <a:lnTo>
                  <a:pt x="29" y="201"/>
                </a:lnTo>
                <a:lnTo>
                  <a:pt x="29" y="201"/>
                </a:lnTo>
                <a:lnTo>
                  <a:pt x="28" y="204"/>
                </a:lnTo>
                <a:lnTo>
                  <a:pt x="28" y="2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0" name="Rectangle 47"/>
          <p:cNvSpPr>
            <a:spLocks noChangeArrowheads="1"/>
          </p:cNvSpPr>
          <p:nvPr/>
        </p:nvSpPr>
        <p:spPr bwMode="auto">
          <a:xfrm>
            <a:off x="7689280" y="5112357"/>
            <a:ext cx="394616"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1" name="Rectangle 48"/>
          <p:cNvSpPr>
            <a:spLocks noChangeArrowheads="1"/>
          </p:cNvSpPr>
          <p:nvPr/>
        </p:nvSpPr>
        <p:spPr bwMode="auto">
          <a:xfrm>
            <a:off x="7877193" y="4928496"/>
            <a:ext cx="18791" cy="38610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2" name="Rectangle 49"/>
          <p:cNvSpPr>
            <a:spLocks noChangeArrowheads="1"/>
          </p:cNvSpPr>
          <p:nvPr/>
        </p:nvSpPr>
        <p:spPr bwMode="auto">
          <a:xfrm>
            <a:off x="8502003" y="5112357"/>
            <a:ext cx="394616"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3" name="Rectangle 50"/>
          <p:cNvSpPr>
            <a:spLocks noChangeArrowheads="1"/>
          </p:cNvSpPr>
          <p:nvPr/>
        </p:nvSpPr>
        <p:spPr bwMode="auto">
          <a:xfrm>
            <a:off x="7008095" y="3498970"/>
            <a:ext cx="136239" cy="459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4" name="Freeform 51"/>
          <p:cNvSpPr>
            <a:spLocks noEditPoints="1"/>
          </p:cNvSpPr>
          <p:nvPr/>
        </p:nvSpPr>
        <p:spPr bwMode="auto">
          <a:xfrm>
            <a:off x="6881255" y="4193050"/>
            <a:ext cx="361733" cy="303372"/>
          </a:xfrm>
          <a:custGeom>
            <a:avLst/>
            <a:gdLst/>
            <a:ahLst/>
            <a:cxnLst>
              <a:cxn ang="0">
                <a:pos x="184" y="196"/>
              </a:cxn>
              <a:cxn ang="0">
                <a:pos x="171" y="183"/>
              </a:cxn>
              <a:cxn ang="0">
                <a:pos x="171" y="169"/>
              </a:cxn>
              <a:cxn ang="0">
                <a:pos x="94" y="169"/>
              </a:cxn>
              <a:cxn ang="0">
                <a:pos x="94" y="183"/>
              </a:cxn>
              <a:cxn ang="0">
                <a:pos x="82" y="196"/>
              </a:cxn>
              <a:cxn ang="0">
                <a:pos x="69" y="197"/>
              </a:cxn>
              <a:cxn ang="0">
                <a:pos x="55" y="187"/>
              </a:cxn>
              <a:cxn ang="0">
                <a:pos x="51" y="174"/>
              </a:cxn>
              <a:cxn ang="0">
                <a:pos x="53" y="155"/>
              </a:cxn>
              <a:cxn ang="0">
                <a:pos x="58" y="132"/>
              </a:cxn>
              <a:cxn ang="0">
                <a:pos x="13" y="27"/>
              </a:cxn>
              <a:cxn ang="0">
                <a:pos x="1" y="19"/>
              </a:cxn>
              <a:cxn ang="0">
                <a:pos x="4" y="4"/>
              </a:cxn>
              <a:cxn ang="0">
                <a:pos x="49" y="0"/>
              </a:cxn>
              <a:cxn ang="0">
                <a:pos x="62" y="11"/>
              </a:cxn>
              <a:cxn ang="0">
                <a:pos x="223" y="17"/>
              </a:cxn>
              <a:cxn ang="0">
                <a:pos x="232" y="98"/>
              </a:cxn>
              <a:cxn ang="0">
                <a:pos x="224" y="111"/>
              </a:cxn>
              <a:cxn ang="0">
                <a:pos x="88" y="132"/>
              </a:cxn>
              <a:cxn ang="0">
                <a:pos x="201" y="135"/>
              </a:cxn>
              <a:cxn ang="0">
                <a:pos x="215" y="150"/>
              </a:cxn>
              <a:cxn ang="0">
                <a:pos x="209" y="160"/>
              </a:cxn>
              <a:cxn ang="0">
                <a:pos x="215" y="179"/>
              </a:cxn>
              <a:cxn ang="0">
                <a:pos x="205" y="193"/>
              </a:cxn>
              <a:cxn ang="0">
                <a:pos x="193" y="197"/>
              </a:cxn>
              <a:cxn ang="0">
                <a:pos x="184" y="166"/>
              </a:cxn>
              <a:cxn ang="0">
                <a:pos x="182" y="179"/>
              </a:cxn>
              <a:cxn ang="0">
                <a:pos x="193" y="186"/>
              </a:cxn>
              <a:cxn ang="0">
                <a:pos x="204" y="174"/>
              </a:cxn>
              <a:cxn ang="0">
                <a:pos x="197" y="165"/>
              </a:cxn>
              <a:cxn ang="0">
                <a:pos x="73" y="163"/>
              </a:cxn>
              <a:cxn ang="0">
                <a:pos x="62" y="174"/>
              </a:cxn>
              <a:cxn ang="0">
                <a:pos x="69" y="185"/>
              </a:cxn>
              <a:cxn ang="0">
                <a:pos x="82" y="182"/>
              </a:cxn>
              <a:cxn ang="0">
                <a:pos x="84" y="170"/>
              </a:cxn>
              <a:cxn ang="0">
                <a:pos x="73" y="163"/>
              </a:cxn>
              <a:cxn ang="0">
                <a:pos x="202" y="151"/>
              </a:cxn>
              <a:cxn ang="0">
                <a:pos x="201" y="146"/>
              </a:cxn>
              <a:cxn ang="0">
                <a:pos x="77" y="132"/>
              </a:cxn>
              <a:cxn ang="0">
                <a:pos x="76" y="124"/>
              </a:cxn>
              <a:cxn ang="0">
                <a:pos x="220" y="100"/>
              </a:cxn>
              <a:cxn ang="0">
                <a:pos x="220" y="28"/>
              </a:cxn>
              <a:cxn ang="0">
                <a:pos x="53" y="23"/>
              </a:cxn>
              <a:cxn ang="0">
                <a:pos x="50" y="11"/>
              </a:cxn>
              <a:cxn ang="0">
                <a:pos x="12" y="11"/>
              </a:cxn>
              <a:cxn ang="0">
                <a:pos x="13" y="16"/>
              </a:cxn>
              <a:cxn ang="0">
                <a:pos x="69" y="133"/>
              </a:cxn>
              <a:cxn ang="0">
                <a:pos x="62" y="150"/>
              </a:cxn>
              <a:cxn ang="0">
                <a:pos x="193" y="152"/>
              </a:cxn>
            </a:cxnLst>
            <a:rect l="0" t="0" r="r" b="b"/>
            <a:pathLst>
              <a:path w="232" h="197">
                <a:moveTo>
                  <a:pt x="193" y="197"/>
                </a:moveTo>
                <a:lnTo>
                  <a:pt x="193" y="197"/>
                </a:lnTo>
                <a:lnTo>
                  <a:pt x="188" y="197"/>
                </a:lnTo>
                <a:lnTo>
                  <a:pt x="184" y="196"/>
                </a:lnTo>
                <a:lnTo>
                  <a:pt x="180" y="193"/>
                </a:lnTo>
                <a:lnTo>
                  <a:pt x="177" y="190"/>
                </a:lnTo>
                <a:lnTo>
                  <a:pt x="174" y="187"/>
                </a:lnTo>
                <a:lnTo>
                  <a:pt x="171" y="183"/>
                </a:lnTo>
                <a:lnTo>
                  <a:pt x="170" y="179"/>
                </a:lnTo>
                <a:lnTo>
                  <a:pt x="170" y="174"/>
                </a:lnTo>
                <a:lnTo>
                  <a:pt x="170" y="174"/>
                </a:lnTo>
                <a:lnTo>
                  <a:pt x="171" y="169"/>
                </a:lnTo>
                <a:lnTo>
                  <a:pt x="173" y="163"/>
                </a:lnTo>
                <a:lnTo>
                  <a:pt x="93" y="163"/>
                </a:lnTo>
                <a:lnTo>
                  <a:pt x="93" y="163"/>
                </a:lnTo>
                <a:lnTo>
                  <a:pt x="94" y="169"/>
                </a:lnTo>
                <a:lnTo>
                  <a:pt x="96" y="174"/>
                </a:lnTo>
                <a:lnTo>
                  <a:pt x="96" y="174"/>
                </a:lnTo>
                <a:lnTo>
                  <a:pt x="96" y="179"/>
                </a:lnTo>
                <a:lnTo>
                  <a:pt x="94" y="183"/>
                </a:lnTo>
                <a:lnTo>
                  <a:pt x="92" y="187"/>
                </a:lnTo>
                <a:lnTo>
                  <a:pt x="89" y="190"/>
                </a:lnTo>
                <a:lnTo>
                  <a:pt x="86" y="193"/>
                </a:lnTo>
                <a:lnTo>
                  <a:pt x="82" y="196"/>
                </a:lnTo>
                <a:lnTo>
                  <a:pt x="78" y="197"/>
                </a:lnTo>
                <a:lnTo>
                  <a:pt x="73" y="197"/>
                </a:lnTo>
                <a:lnTo>
                  <a:pt x="73" y="197"/>
                </a:lnTo>
                <a:lnTo>
                  <a:pt x="69" y="197"/>
                </a:lnTo>
                <a:lnTo>
                  <a:pt x="65" y="196"/>
                </a:lnTo>
                <a:lnTo>
                  <a:pt x="61" y="193"/>
                </a:lnTo>
                <a:lnTo>
                  <a:pt x="58" y="190"/>
                </a:lnTo>
                <a:lnTo>
                  <a:pt x="55" y="187"/>
                </a:lnTo>
                <a:lnTo>
                  <a:pt x="53" y="183"/>
                </a:lnTo>
                <a:lnTo>
                  <a:pt x="51" y="179"/>
                </a:lnTo>
                <a:lnTo>
                  <a:pt x="51" y="174"/>
                </a:lnTo>
                <a:lnTo>
                  <a:pt x="51" y="174"/>
                </a:lnTo>
                <a:lnTo>
                  <a:pt x="53" y="167"/>
                </a:lnTo>
                <a:lnTo>
                  <a:pt x="57" y="160"/>
                </a:lnTo>
                <a:lnTo>
                  <a:pt x="57" y="160"/>
                </a:lnTo>
                <a:lnTo>
                  <a:pt x="53" y="155"/>
                </a:lnTo>
                <a:lnTo>
                  <a:pt x="51" y="150"/>
                </a:lnTo>
                <a:lnTo>
                  <a:pt x="51" y="150"/>
                </a:lnTo>
                <a:lnTo>
                  <a:pt x="53" y="142"/>
                </a:lnTo>
                <a:lnTo>
                  <a:pt x="58" y="132"/>
                </a:lnTo>
                <a:lnTo>
                  <a:pt x="58" y="132"/>
                </a:lnTo>
                <a:lnTo>
                  <a:pt x="59" y="131"/>
                </a:lnTo>
                <a:lnTo>
                  <a:pt x="36" y="27"/>
                </a:lnTo>
                <a:lnTo>
                  <a:pt x="13" y="27"/>
                </a:lnTo>
                <a:lnTo>
                  <a:pt x="13" y="27"/>
                </a:lnTo>
                <a:lnTo>
                  <a:pt x="8" y="25"/>
                </a:lnTo>
                <a:lnTo>
                  <a:pt x="4" y="23"/>
                </a:lnTo>
                <a:lnTo>
                  <a:pt x="1" y="19"/>
                </a:lnTo>
                <a:lnTo>
                  <a:pt x="0" y="13"/>
                </a:lnTo>
                <a:lnTo>
                  <a:pt x="0" y="13"/>
                </a:lnTo>
                <a:lnTo>
                  <a:pt x="1" y="8"/>
                </a:lnTo>
                <a:lnTo>
                  <a:pt x="4" y="4"/>
                </a:lnTo>
                <a:lnTo>
                  <a:pt x="8" y="0"/>
                </a:lnTo>
                <a:lnTo>
                  <a:pt x="13" y="0"/>
                </a:lnTo>
                <a:lnTo>
                  <a:pt x="49" y="0"/>
                </a:lnTo>
                <a:lnTo>
                  <a:pt x="49" y="0"/>
                </a:lnTo>
                <a:lnTo>
                  <a:pt x="51" y="0"/>
                </a:lnTo>
                <a:lnTo>
                  <a:pt x="55" y="1"/>
                </a:lnTo>
                <a:lnTo>
                  <a:pt x="59" y="5"/>
                </a:lnTo>
                <a:lnTo>
                  <a:pt x="62" y="11"/>
                </a:lnTo>
                <a:lnTo>
                  <a:pt x="63" y="16"/>
                </a:lnTo>
                <a:lnTo>
                  <a:pt x="217" y="16"/>
                </a:lnTo>
                <a:lnTo>
                  <a:pt x="217" y="16"/>
                </a:lnTo>
                <a:lnTo>
                  <a:pt x="223" y="17"/>
                </a:lnTo>
                <a:lnTo>
                  <a:pt x="228" y="20"/>
                </a:lnTo>
                <a:lnTo>
                  <a:pt x="231" y="24"/>
                </a:lnTo>
                <a:lnTo>
                  <a:pt x="232" y="29"/>
                </a:lnTo>
                <a:lnTo>
                  <a:pt x="232" y="98"/>
                </a:lnTo>
                <a:lnTo>
                  <a:pt x="232" y="98"/>
                </a:lnTo>
                <a:lnTo>
                  <a:pt x="231" y="104"/>
                </a:lnTo>
                <a:lnTo>
                  <a:pt x="228" y="108"/>
                </a:lnTo>
                <a:lnTo>
                  <a:pt x="224" y="111"/>
                </a:lnTo>
                <a:lnTo>
                  <a:pt x="220" y="112"/>
                </a:lnTo>
                <a:lnTo>
                  <a:pt x="86" y="128"/>
                </a:lnTo>
                <a:lnTo>
                  <a:pt x="86" y="128"/>
                </a:lnTo>
                <a:lnTo>
                  <a:pt x="88" y="132"/>
                </a:lnTo>
                <a:lnTo>
                  <a:pt x="88" y="132"/>
                </a:lnTo>
                <a:lnTo>
                  <a:pt x="86" y="135"/>
                </a:lnTo>
                <a:lnTo>
                  <a:pt x="201" y="135"/>
                </a:lnTo>
                <a:lnTo>
                  <a:pt x="201" y="135"/>
                </a:lnTo>
                <a:lnTo>
                  <a:pt x="207" y="136"/>
                </a:lnTo>
                <a:lnTo>
                  <a:pt x="211" y="139"/>
                </a:lnTo>
                <a:lnTo>
                  <a:pt x="213" y="144"/>
                </a:lnTo>
                <a:lnTo>
                  <a:pt x="215" y="150"/>
                </a:lnTo>
                <a:lnTo>
                  <a:pt x="215" y="150"/>
                </a:lnTo>
                <a:lnTo>
                  <a:pt x="213" y="155"/>
                </a:lnTo>
                <a:lnTo>
                  <a:pt x="209" y="160"/>
                </a:lnTo>
                <a:lnTo>
                  <a:pt x="209" y="160"/>
                </a:lnTo>
                <a:lnTo>
                  <a:pt x="213" y="167"/>
                </a:lnTo>
                <a:lnTo>
                  <a:pt x="215" y="174"/>
                </a:lnTo>
                <a:lnTo>
                  <a:pt x="215" y="174"/>
                </a:lnTo>
                <a:lnTo>
                  <a:pt x="215" y="179"/>
                </a:lnTo>
                <a:lnTo>
                  <a:pt x="213" y="183"/>
                </a:lnTo>
                <a:lnTo>
                  <a:pt x="211" y="187"/>
                </a:lnTo>
                <a:lnTo>
                  <a:pt x="208" y="190"/>
                </a:lnTo>
                <a:lnTo>
                  <a:pt x="205" y="193"/>
                </a:lnTo>
                <a:lnTo>
                  <a:pt x="201" y="196"/>
                </a:lnTo>
                <a:lnTo>
                  <a:pt x="197" y="197"/>
                </a:lnTo>
                <a:lnTo>
                  <a:pt x="193" y="197"/>
                </a:lnTo>
                <a:lnTo>
                  <a:pt x="193" y="197"/>
                </a:lnTo>
                <a:close/>
                <a:moveTo>
                  <a:pt x="193" y="163"/>
                </a:moveTo>
                <a:lnTo>
                  <a:pt x="193" y="163"/>
                </a:lnTo>
                <a:lnTo>
                  <a:pt x="188" y="165"/>
                </a:lnTo>
                <a:lnTo>
                  <a:pt x="184" y="166"/>
                </a:lnTo>
                <a:lnTo>
                  <a:pt x="182" y="170"/>
                </a:lnTo>
                <a:lnTo>
                  <a:pt x="181" y="174"/>
                </a:lnTo>
                <a:lnTo>
                  <a:pt x="181" y="174"/>
                </a:lnTo>
                <a:lnTo>
                  <a:pt x="182" y="179"/>
                </a:lnTo>
                <a:lnTo>
                  <a:pt x="184" y="182"/>
                </a:lnTo>
                <a:lnTo>
                  <a:pt x="188" y="185"/>
                </a:lnTo>
                <a:lnTo>
                  <a:pt x="193" y="186"/>
                </a:lnTo>
                <a:lnTo>
                  <a:pt x="193" y="186"/>
                </a:lnTo>
                <a:lnTo>
                  <a:pt x="197" y="185"/>
                </a:lnTo>
                <a:lnTo>
                  <a:pt x="201" y="182"/>
                </a:lnTo>
                <a:lnTo>
                  <a:pt x="202" y="179"/>
                </a:lnTo>
                <a:lnTo>
                  <a:pt x="204" y="174"/>
                </a:lnTo>
                <a:lnTo>
                  <a:pt x="204" y="174"/>
                </a:lnTo>
                <a:lnTo>
                  <a:pt x="202" y="170"/>
                </a:lnTo>
                <a:lnTo>
                  <a:pt x="201" y="166"/>
                </a:lnTo>
                <a:lnTo>
                  <a:pt x="197" y="165"/>
                </a:lnTo>
                <a:lnTo>
                  <a:pt x="193" y="163"/>
                </a:lnTo>
                <a:lnTo>
                  <a:pt x="193" y="163"/>
                </a:lnTo>
                <a:close/>
                <a:moveTo>
                  <a:pt x="73" y="163"/>
                </a:moveTo>
                <a:lnTo>
                  <a:pt x="73" y="163"/>
                </a:lnTo>
                <a:lnTo>
                  <a:pt x="69" y="165"/>
                </a:lnTo>
                <a:lnTo>
                  <a:pt x="65" y="166"/>
                </a:lnTo>
                <a:lnTo>
                  <a:pt x="63" y="170"/>
                </a:lnTo>
                <a:lnTo>
                  <a:pt x="62" y="174"/>
                </a:lnTo>
                <a:lnTo>
                  <a:pt x="62" y="174"/>
                </a:lnTo>
                <a:lnTo>
                  <a:pt x="63" y="179"/>
                </a:lnTo>
                <a:lnTo>
                  <a:pt x="65" y="182"/>
                </a:lnTo>
                <a:lnTo>
                  <a:pt x="69" y="185"/>
                </a:lnTo>
                <a:lnTo>
                  <a:pt x="73" y="186"/>
                </a:lnTo>
                <a:lnTo>
                  <a:pt x="73" y="186"/>
                </a:lnTo>
                <a:lnTo>
                  <a:pt x="78" y="185"/>
                </a:lnTo>
                <a:lnTo>
                  <a:pt x="82" y="182"/>
                </a:lnTo>
                <a:lnTo>
                  <a:pt x="84" y="179"/>
                </a:lnTo>
                <a:lnTo>
                  <a:pt x="85" y="174"/>
                </a:lnTo>
                <a:lnTo>
                  <a:pt x="85" y="174"/>
                </a:lnTo>
                <a:lnTo>
                  <a:pt x="84" y="170"/>
                </a:lnTo>
                <a:lnTo>
                  <a:pt x="82" y="166"/>
                </a:lnTo>
                <a:lnTo>
                  <a:pt x="78" y="165"/>
                </a:lnTo>
                <a:lnTo>
                  <a:pt x="73" y="163"/>
                </a:lnTo>
                <a:lnTo>
                  <a:pt x="73" y="163"/>
                </a:lnTo>
                <a:close/>
                <a:moveTo>
                  <a:pt x="193" y="152"/>
                </a:moveTo>
                <a:lnTo>
                  <a:pt x="201" y="152"/>
                </a:lnTo>
                <a:lnTo>
                  <a:pt x="201" y="152"/>
                </a:lnTo>
                <a:lnTo>
                  <a:pt x="202" y="151"/>
                </a:lnTo>
                <a:lnTo>
                  <a:pt x="204" y="150"/>
                </a:lnTo>
                <a:lnTo>
                  <a:pt x="204" y="150"/>
                </a:lnTo>
                <a:lnTo>
                  <a:pt x="202" y="147"/>
                </a:lnTo>
                <a:lnTo>
                  <a:pt x="201" y="146"/>
                </a:lnTo>
                <a:lnTo>
                  <a:pt x="70" y="146"/>
                </a:lnTo>
                <a:lnTo>
                  <a:pt x="74" y="136"/>
                </a:lnTo>
                <a:lnTo>
                  <a:pt x="74" y="136"/>
                </a:lnTo>
                <a:lnTo>
                  <a:pt x="77" y="132"/>
                </a:lnTo>
                <a:lnTo>
                  <a:pt x="77" y="132"/>
                </a:lnTo>
                <a:lnTo>
                  <a:pt x="76" y="127"/>
                </a:lnTo>
                <a:lnTo>
                  <a:pt x="76" y="127"/>
                </a:lnTo>
                <a:lnTo>
                  <a:pt x="76" y="124"/>
                </a:lnTo>
                <a:lnTo>
                  <a:pt x="74" y="119"/>
                </a:lnTo>
                <a:lnTo>
                  <a:pt x="219" y="101"/>
                </a:lnTo>
                <a:lnTo>
                  <a:pt x="219" y="101"/>
                </a:lnTo>
                <a:lnTo>
                  <a:pt x="220" y="100"/>
                </a:lnTo>
                <a:lnTo>
                  <a:pt x="221" y="98"/>
                </a:lnTo>
                <a:lnTo>
                  <a:pt x="221" y="29"/>
                </a:lnTo>
                <a:lnTo>
                  <a:pt x="221" y="29"/>
                </a:lnTo>
                <a:lnTo>
                  <a:pt x="220" y="28"/>
                </a:lnTo>
                <a:lnTo>
                  <a:pt x="217" y="27"/>
                </a:lnTo>
                <a:lnTo>
                  <a:pt x="54" y="27"/>
                </a:lnTo>
                <a:lnTo>
                  <a:pt x="53" y="23"/>
                </a:lnTo>
                <a:lnTo>
                  <a:pt x="53" y="23"/>
                </a:lnTo>
                <a:lnTo>
                  <a:pt x="53" y="20"/>
                </a:lnTo>
                <a:lnTo>
                  <a:pt x="53" y="20"/>
                </a:lnTo>
                <a:lnTo>
                  <a:pt x="51" y="12"/>
                </a:lnTo>
                <a:lnTo>
                  <a:pt x="50" y="11"/>
                </a:lnTo>
                <a:lnTo>
                  <a:pt x="49" y="11"/>
                </a:lnTo>
                <a:lnTo>
                  <a:pt x="13" y="11"/>
                </a:lnTo>
                <a:lnTo>
                  <a:pt x="13" y="11"/>
                </a:lnTo>
                <a:lnTo>
                  <a:pt x="12" y="11"/>
                </a:lnTo>
                <a:lnTo>
                  <a:pt x="11" y="13"/>
                </a:lnTo>
                <a:lnTo>
                  <a:pt x="11" y="13"/>
                </a:lnTo>
                <a:lnTo>
                  <a:pt x="12" y="16"/>
                </a:lnTo>
                <a:lnTo>
                  <a:pt x="13" y="16"/>
                </a:lnTo>
                <a:lnTo>
                  <a:pt x="46" y="16"/>
                </a:lnTo>
                <a:lnTo>
                  <a:pt x="70" y="132"/>
                </a:lnTo>
                <a:lnTo>
                  <a:pt x="69" y="133"/>
                </a:lnTo>
                <a:lnTo>
                  <a:pt x="69" y="133"/>
                </a:lnTo>
                <a:lnTo>
                  <a:pt x="67" y="138"/>
                </a:lnTo>
                <a:lnTo>
                  <a:pt x="67" y="138"/>
                </a:lnTo>
                <a:lnTo>
                  <a:pt x="65" y="143"/>
                </a:lnTo>
                <a:lnTo>
                  <a:pt x="62" y="150"/>
                </a:lnTo>
                <a:lnTo>
                  <a:pt x="62" y="150"/>
                </a:lnTo>
                <a:lnTo>
                  <a:pt x="63" y="151"/>
                </a:lnTo>
                <a:lnTo>
                  <a:pt x="65" y="152"/>
                </a:lnTo>
                <a:lnTo>
                  <a:pt x="193" y="15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5" name="Freeform 52"/>
          <p:cNvSpPr>
            <a:spLocks noEditPoints="1"/>
          </p:cNvSpPr>
          <p:nvPr/>
        </p:nvSpPr>
        <p:spPr bwMode="auto">
          <a:xfrm>
            <a:off x="7708071" y="4183857"/>
            <a:ext cx="361733" cy="298777"/>
          </a:xfrm>
          <a:custGeom>
            <a:avLst/>
            <a:gdLst/>
            <a:ahLst/>
            <a:cxnLst>
              <a:cxn ang="0">
                <a:pos x="35" y="197"/>
              </a:cxn>
              <a:cxn ang="0">
                <a:pos x="28" y="197"/>
              </a:cxn>
              <a:cxn ang="0">
                <a:pos x="16" y="192"/>
              </a:cxn>
              <a:cxn ang="0">
                <a:pos x="7" y="182"/>
              </a:cxn>
              <a:cxn ang="0">
                <a:pos x="1" y="170"/>
              </a:cxn>
              <a:cxn ang="0">
                <a:pos x="0" y="35"/>
              </a:cxn>
              <a:cxn ang="0">
                <a:pos x="1" y="28"/>
              </a:cxn>
              <a:cxn ang="0">
                <a:pos x="7" y="16"/>
              </a:cxn>
              <a:cxn ang="0">
                <a:pos x="16" y="5"/>
              </a:cxn>
              <a:cxn ang="0">
                <a:pos x="28" y="1"/>
              </a:cxn>
              <a:cxn ang="0">
                <a:pos x="78" y="0"/>
              </a:cxn>
              <a:cxn ang="0">
                <a:pos x="85" y="1"/>
              </a:cxn>
              <a:cxn ang="0">
                <a:pos x="97" y="5"/>
              </a:cxn>
              <a:cxn ang="0">
                <a:pos x="107" y="15"/>
              </a:cxn>
              <a:cxn ang="0">
                <a:pos x="112" y="27"/>
              </a:cxn>
              <a:cxn ang="0">
                <a:pos x="197" y="34"/>
              </a:cxn>
              <a:cxn ang="0">
                <a:pos x="204" y="35"/>
              </a:cxn>
              <a:cxn ang="0">
                <a:pos x="216" y="41"/>
              </a:cxn>
              <a:cxn ang="0">
                <a:pos x="225" y="50"/>
              </a:cxn>
              <a:cxn ang="0">
                <a:pos x="231" y="62"/>
              </a:cxn>
              <a:cxn ang="0">
                <a:pos x="232" y="162"/>
              </a:cxn>
              <a:cxn ang="0">
                <a:pos x="231" y="170"/>
              </a:cxn>
              <a:cxn ang="0">
                <a:pos x="225" y="182"/>
              </a:cxn>
              <a:cxn ang="0">
                <a:pos x="216" y="192"/>
              </a:cxn>
              <a:cxn ang="0">
                <a:pos x="204" y="197"/>
              </a:cxn>
              <a:cxn ang="0">
                <a:pos x="197" y="197"/>
              </a:cxn>
              <a:cxn ang="0">
                <a:pos x="35" y="11"/>
              </a:cxn>
              <a:cxn ang="0">
                <a:pos x="26" y="12"/>
              </a:cxn>
              <a:cxn ang="0">
                <a:pos x="17" y="18"/>
              </a:cxn>
              <a:cxn ang="0">
                <a:pos x="13" y="26"/>
              </a:cxn>
              <a:cxn ang="0">
                <a:pos x="11" y="35"/>
              </a:cxn>
              <a:cxn ang="0">
                <a:pos x="11" y="162"/>
              </a:cxn>
              <a:cxn ang="0">
                <a:pos x="13" y="172"/>
              </a:cxn>
              <a:cxn ang="0">
                <a:pos x="17" y="180"/>
              </a:cxn>
              <a:cxn ang="0">
                <a:pos x="26" y="185"/>
              </a:cxn>
              <a:cxn ang="0">
                <a:pos x="35" y="186"/>
              </a:cxn>
              <a:cxn ang="0">
                <a:pos x="197" y="186"/>
              </a:cxn>
              <a:cxn ang="0">
                <a:pos x="206" y="185"/>
              </a:cxn>
              <a:cxn ang="0">
                <a:pos x="213" y="180"/>
              </a:cxn>
              <a:cxn ang="0">
                <a:pos x="219" y="172"/>
              </a:cxn>
              <a:cxn ang="0">
                <a:pos x="221" y="162"/>
              </a:cxn>
              <a:cxn ang="0">
                <a:pos x="221" y="69"/>
              </a:cxn>
              <a:cxn ang="0">
                <a:pos x="219" y="59"/>
              </a:cxn>
              <a:cxn ang="0">
                <a:pos x="213" y="51"/>
              </a:cxn>
              <a:cxn ang="0">
                <a:pos x="206" y="47"/>
              </a:cxn>
              <a:cxn ang="0">
                <a:pos x="197" y="45"/>
              </a:cxn>
              <a:cxn ang="0">
                <a:pos x="103" y="35"/>
              </a:cxn>
              <a:cxn ang="0">
                <a:pos x="101" y="30"/>
              </a:cxn>
              <a:cxn ang="0">
                <a:pos x="98" y="22"/>
              </a:cxn>
              <a:cxn ang="0">
                <a:pos x="92" y="15"/>
              </a:cxn>
              <a:cxn ang="0">
                <a:pos x="82" y="11"/>
              </a:cxn>
              <a:cxn ang="0">
                <a:pos x="35" y="11"/>
              </a:cxn>
            </a:cxnLst>
            <a:rect l="0" t="0" r="r" b="b"/>
            <a:pathLst>
              <a:path w="232" h="197">
                <a:moveTo>
                  <a:pt x="197" y="197"/>
                </a:moveTo>
                <a:lnTo>
                  <a:pt x="35" y="197"/>
                </a:lnTo>
                <a:lnTo>
                  <a:pt x="35" y="197"/>
                </a:lnTo>
                <a:lnTo>
                  <a:pt x="28" y="197"/>
                </a:lnTo>
                <a:lnTo>
                  <a:pt x="21" y="194"/>
                </a:lnTo>
                <a:lnTo>
                  <a:pt x="16" y="192"/>
                </a:lnTo>
                <a:lnTo>
                  <a:pt x="11" y="188"/>
                </a:lnTo>
                <a:lnTo>
                  <a:pt x="7" y="182"/>
                </a:lnTo>
                <a:lnTo>
                  <a:pt x="3" y="177"/>
                </a:lnTo>
                <a:lnTo>
                  <a:pt x="1" y="170"/>
                </a:lnTo>
                <a:lnTo>
                  <a:pt x="0" y="162"/>
                </a:lnTo>
                <a:lnTo>
                  <a:pt x="0" y="35"/>
                </a:lnTo>
                <a:lnTo>
                  <a:pt x="0" y="35"/>
                </a:lnTo>
                <a:lnTo>
                  <a:pt x="1" y="28"/>
                </a:lnTo>
                <a:lnTo>
                  <a:pt x="3" y="22"/>
                </a:lnTo>
                <a:lnTo>
                  <a:pt x="7" y="16"/>
                </a:lnTo>
                <a:lnTo>
                  <a:pt x="11" y="11"/>
                </a:lnTo>
                <a:lnTo>
                  <a:pt x="16" y="5"/>
                </a:lnTo>
                <a:lnTo>
                  <a:pt x="21" y="3"/>
                </a:lnTo>
                <a:lnTo>
                  <a:pt x="28" y="1"/>
                </a:lnTo>
                <a:lnTo>
                  <a:pt x="35" y="0"/>
                </a:lnTo>
                <a:lnTo>
                  <a:pt x="78" y="0"/>
                </a:lnTo>
                <a:lnTo>
                  <a:pt x="78" y="0"/>
                </a:lnTo>
                <a:lnTo>
                  <a:pt x="85" y="1"/>
                </a:lnTo>
                <a:lnTo>
                  <a:pt x="92" y="3"/>
                </a:lnTo>
                <a:lnTo>
                  <a:pt x="97" y="5"/>
                </a:lnTo>
                <a:lnTo>
                  <a:pt x="103" y="9"/>
                </a:lnTo>
                <a:lnTo>
                  <a:pt x="107" y="15"/>
                </a:lnTo>
                <a:lnTo>
                  <a:pt x="109" y="20"/>
                </a:lnTo>
                <a:lnTo>
                  <a:pt x="112" y="27"/>
                </a:lnTo>
                <a:lnTo>
                  <a:pt x="113" y="34"/>
                </a:lnTo>
                <a:lnTo>
                  <a:pt x="197" y="34"/>
                </a:lnTo>
                <a:lnTo>
                  <a:pt x="197" y="34"/>
                </a:lnTo>
                <a:lnTo>
                  <a:pt x="204" y="35"/>
                </a:lnTo>
                <a:lnTo>
                  <a:pt x="211" y="36"/>
                </a:lnTo>
                <a:lnTo>
                  <a:pt x="216" y="41"/>
                </a:lnTo>
                <a:lnTo>
                  <a:pt x="221" y="45"/>
                </a:lnTo>
                <a:lnTo>
                  <a:pt x="225" y="50"/>
                </a:lnTo>
                <a:lnTo>
                  <a:pt x="229" y="55"/>
                </a:lnTo>
                <a:lnTo>
                  <a:pt x="231" y="62"/>
                </a:lnTo>
                <a:lnTo>
                  <a:pt x="232" y="69"/>
                </a:lnTo>
                <a:lnTo>
                  <a:pt x="232" y="162"/>
                </a:lnTo>
                <a:lnTo>
                  <a:pt x="232" y="162"/>
                </a:lnTo>
                <a:lnTo>
                  <a:pt x="231" y="170"/>
                </a:lnTo>
                <a:lnTo>
                  <a:pt x="229" y="177"/>
                </a:lnTo>
                <a:lnTo>
                  <a:pt x="225" y="182"/>
                </a:lnTo>
                <a:lnTo>
                  <a:pt x="221" y="188"/>
                </a:lnTo>
                <a:lnTo>
                  <a:pt x="216" y="192"/>
                </a:lnTo>
                <a:lnTo>
                  <a:pt x="211" y="194"/>
                </a:lnTo>
                <a:lnTo>
                  <a:pt x="204" y="197"/>
                </a:lnTo>
                <a:lnTo>
                  <a:pt x="197" y="197"/>
                </a:lnTo>
                <a:lnTo>
                  <a:pt x="197" y="197"/>
                </a:lnTo>
                <a:close/>
                <a:moveTo>
                  <a:pt x="35" y="11"/>
                </a:moveTo>
                <a:lnTo>
                  <a:pt x="35" y="11"/>
                </a:lnTo>
                <a:lnTo>
                  <a:pt x="31" y="11"/>
                </a:lnTo>
                <a:lnTo>
                  <a:pt x="26" y="12"/>
                </a:lnTo>
                <a:lnTo>
                  <a:pt x="21" y="15"/>
                </a:lnTo>
                <a:lnTo>
                  <a:pt x="17" y="18"/>
                </a:lnTo>
                <a:lnTo>
                  <a:pt x="15" y="22"/>
                </a:lnTo>
                <a:lnTo>
                  <a:pt x="13" y="26"/>
                </a:lnTo>
                <a:lnTo>
                  <a:pt x="12" y="30"/>
                </a:lnTo>
                <a:lnTo>
                  <a:pt x="11" y="35"/>
                </a:lnTo>
                <a:lnTo>
                  <a:pt x="11" y="162"/>
                </a:lnTo>
                <a:lnTo>
                  <a:pt x="11" y="162"/>
                </a:lnTo>
                <a:lnTo>
                  <a:pt x="12" y="167"/>
                </a:lnTo>
                <a:lnTo>
                  <a:pt x="13" y="172"/>
                </a:lnTo>
                <a:lnTo>
                  <a:pt x="15" y="176"/>
                </a:lnTo>
                <a:lnTo>
                  <a:pt x="17" y="180"/>
                </a:lnTo>
                <a:lnTo>
                  <a:pt x="21" y="182"/>
                </a:lnTo>
                <a:lnTo>
                  <a:pt x="26" y="185"/>
                </a:lnTo>
                <a:lnTo>
                  <a:pt x="31" y="186"/>
                </a:lnTo>
                <a:lnTo>
                  <a:pt x="35" y="186"/>
                </a:lnTo>
                <a:lnTo>
                  <a:pt x="197" y="186"/>
                </a:lnTo>
                <a:lnTo>
                  <a:pt x="197" y="186"/>
                </a:lnTo>
                <a:lnTo>
                  <a:pt x="201" y="186"/>
                </a:lnTo>
                <a:lnTo>
                  <a:pt x="206" y="185"/>
                </a:lnTo>
                <a:lnTo>
                  <a:pt x="211" y="182"/>
                </a:lnTo>
                <a:lnTo>
                  <a:pt x="213" y="180"/>
                </a:lnTo>
                <a:lnTo>
                  <a:pt x="217" y="176"/>
                </a:lnTo>
                <a:lnTo>
                  <a:pt x="219" y="172"/>
                </a:lnTo>
                <a:lnTo>
                  <a:pt x="220" y="167"/>
                </a:lnTo>
                <a:lnTo>
                  <a:pt x="221" y="162"/>
                </a:lnTo>
                <a:lnTo>
                  <a:pt x="221" y="69"/>
                </a:lnTo>
                <a:lnTo>
                  <a:pt x="221" y="69"/>
                </a:lnTo>
                <a:lnTo>
                  <a:pt x="220" y="65"/>
                </a:lnTo>
                <a:lnTo>
                  <a:pt x="219" y="59"/>
                </a:lnTo>
                <a:lnTo>
                  <a:pt x="217" y="55"/>
                </a:lnTo>
                <a:lnTo>
                  <a:pt x="213" y="51"/>
                </a:lnTo>
                <a:lnTo>
                  <a:pt x="211" y="49"/>
                </a:lnTo>
                <a:lnTo>
                  <a:pt x="206" y="47"/>
                </a:lnTo>
                <a:lnTo>
                  <a:pt x="201" y="46"/>
                </a:lnTo>
                <a:lnTo>
                  <a:pt x="197" y="45"/>
                </a:lnTo>
                <a:lnTo>
                  <a:pt x="103" y="45"/>
                </a:lnTo>
                <a:lnTo>
                  <a:pt x="103" y="35"/>
                </a:lnTo>
                <a:lnTo>
                  <a:pt x="103" y="35"/>
                </a:lnTo>
                <a:lnTo>
                  <a:pt x="101" y="30"/>
                </a:lnTo>
                <a:lnTo>
                  <a:pt x="100" y="26"/>
                </a:lnTo>
                <a:lnTo>
                  <a:pt x="98" y="22"/>
                </a:lnTo>
                <a:lnTo>
                  <a:pt x="94" y="18"/>
                </a:lnTo>
                <a:lnTo>
                  <a:pt x="92" y="15"/>
                </a:lnTo>
                <a:lnTo>
                  <a:pt x="88" y="12"/>
                </a:lnTo>
                <a:lnTo>
                  <a:pt x="82" y="11"/>
                </a:lnTo>
                <a:lnTo>
                  <a:pt x="78" y="11"/>
                </a:lnTo>
                <a:lnTo>
                  <a:pt x="3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6" name="Freeform 53"/>
          <p:cNvSpPr>
            <a:spLocks noEditPoints="1"/>
          </p:cNvSpPr>
          <p:nvPr/>
        </p:nvSpPr>
        <p:spPr bwMode="auto">
          <a:xfrm>
            <a:off x="10949566" y="5728295"/>
            <a:ext cx="380524" cy="367724"/>
          </a:xfrm>
          <a:custGeom>
            <a:avLst/>
            <a:gdLst/>
            <a:ahLst/>
            <a:cxnLst>
              <a:cxn ang="0">
                <a:pos x="196" y="239"/>
              </a:cxn>
              <a:cxn ang="0">
                <a:pos x="140" y="186"/>
              </a:cxn>
              <a:cxn ang="0">
                <a:pos x="134" y="170"/>
              </a:cxn>
              <a:cxn ang="0">
                <a:pos x="111" y="131"/>
              </a:cxn>
              <a:cxn ang="0">
                <a:pos x="97" y="146"/>
              </a:cxn>
              <a:cxn ang="0">
                <a:pos x="97" y="160"/>
              </a:cxn>
              <a:cxn ang="0">
                <a:pos x="84" y="175"/>
              </a:cxn>
              <a:cxn ang="0">
                <a:pos x="66" y="178"/>
              </a:cxn>
              <a:cxn ang="0">
                <a:pos x="1" y="113"/>
              </a:cxn>
              <a:cxn ang="0">
                <a:pos x="4" y="96"/>
              </a:cxn>
              <a:cxn ang="0">
                <a:pos x="19" y="82"/>
              </a:cxn>
              <a:cxn ang="0">
                <a:pos x="34" y="82"/>
              </a:cxn>
              <a:cxn ang="0">
                <a:pos x="81" y="35"/>
              </a:cxn>
              <a:cxn ang="0">
                <a:pos x="81" y="25"/>
              </a:cxn>
              <a:cxn ang="0">
                <a:pos x="88" y="12"/>
              </a:cxn>
              <a:cxn ang="0">
                <a:pos x="107" y="0"/>
              </a:cxn>
              <a:cxn ang="0">
                <a:pos x="174" y="59"/>
              </a:cxn>
              <a:cxn ang="0">
                <a:pos x="180" y="73"/>
              </a:cxn>
              <a:cxn ang="0">
                <a:pos x="166" y="93"/>
              </a:cxn>
              <a:cxn ang="0">
                <a:pos x="154" y="98"/>
              </a:cxn>
              <a:cxn ang="0">
                <a:pos x="145" y="98"/>
              </a:cxn>
              <a:cxn ang="0">
                <a:pos x="165" y="135"/>
              </a:cxn>
              <a:cxn ang="0">
                <a:pos x="235" y="189"/>
              </a:cxn>
              <a:cxn ang="0">
                <a:pos x="240" y="200"/>
              </a:cxn>
              <a:cxn ang="0">
                <a:pos x="239" y="213"/>
              </a:cxn>
              <a:cxn ang="0">
                <a:pos x="220" y="235"/>
              </a:cxn>
              <a:cxn ang="0">
                <a:pos x="204" y="241"/>
              </a:cxn>
              <a:cxn ang="0">
                <a:pos x="149" y="162"/>
              </a:cxn>
              <a:cxn ang="0">
                <a:pos x="145" y="170"/>
              </a:cxn>
              <a:cxn ang="0">
                <a:pos x="196" y="227"/>
              </a:cxn>
              <a:cxn ang="0">
                <a:pos x="213" y="227"/>
              </a:cxn>
              <a:cxn ang="0">
                <a:pos x="231" y="204"/>
              </a:cxn>
              <a:cxn ang="0">
                <a:pos x="178" y="148"/>
              </a:cxn>
              <a:cxn ang="0">
                <a:pos x="170" y="144"/>
              </a:cxn>
              <a:cxn ang="0">
                <a:pos x="116" y="110"/>
              </a:cxn>
              <a:cxn ang="0">
                <a:pos x="136" y="90"/>
              </a:cxn>
              <a:cxn ang="0">
                <a:pos x="145" y="81"/>
              </a:cxn>
              <a:cxn ang="0">
                <a:pos x="145" y="81"/>
              </a:cxn>
              <a:cxn ang="0">
                <a:pos x="154" y="88"/>
              </a:cxn>
              <a:cxn ang="0">
                <a:pos x="161" y="83"/>
              </a:cxn>
              <a:cxn ang="0">
                <a:pos x="169" y="73"/>
              </a:cxn>
              <a:cxn ang="0">
                <a:pos x="112" y="13"/>
              </a:cxn>
              <a:cxn ang="0">
                <a:pos x="107" y="11"/>
              </a:cxn>
              <a:cxn ang="0">
                <a:pos x="95" y="20"/>
              </a:cxn>
              <a:cxn ang="0">
                <a:pos x="92" y="25"/>
              </a:cxn>
              <a:cxn ang="0">
                <a:pos x="99" y="35"/>
              </a:cxn>
              <a:cxn ang="0">
                <a:pos x="91" y="43"/>
              </a:cxn>
              <a:cxn ang="0">
                <a:pos x="89" y="43"/>
              </a:cxn>
              <a:cxn ang="0">
                <a:pos x="43" y="90"/>
              </a:cxn>
              <a:cxn ang="0">
                <a:pos x="35" y="98"/>
              </a:cxn>
              <a:cxn ang="0">
                <a:pos x="30" y="93"/>
              </a:cxn>
              <a:cxn ang="0">
                <a:pos x="20" y="94"/>
              </a:cxn>
              <a:cxn ang="0">
                <a:pos x="12" y="104"/>
              </a:cxn>
              <a:cxn ang="0">
                <a:pos x="14" y="112"/>
              </a:cxn>
              <a:cxn ang="0">
                <a:pos x="73" y="169"/>
              </a:cxn>
              <a:cxn ang="0">
                <a:pos x="84" y="160"/>
              </a:cxn>
              <a:cxn ang="0">
                <a:pos x="88" y="154"/>
              </a:cxn>
              <a:cxn ang="0">
                <a:pos x="81" y="144"/>
              </a:cxn>
              <a:cxn ang="0">
                <a:pos x="89" y="136"/>
              </a:cxn>
            </a:cxnLst>
            <a:rect l="0" t="0" r="r" b="b"/>
            <a:pathLst>
              <a:path w="242" h="241">
                <a:moveTo>
                  <a:pt x="204" y="241"/>
                </a:moveTo>
                <a:lnTo>
                  <a:pt x="204" y="241"/>
                </a:lnTo>
                <a:lnTo>
                  <a:pt x="200" y="240"/>
                </a:lnTo>
                <a:lnTo>
                  <a:pt x="196" y="239"/>
                </a:lnTo>
                <a:lnTo>
                  <a:pt x="192" y="237"/>
                </a:lnTo>
                <a:lnTo>
                  <a:pt x="189" y="235"/>
                </a:lnTo>
                <a:lnTo>
                  <a:pt x="140" y="186"/>
                </a:lnTo>
                <a:lnTo>
                  <a:pt x="140" y="186"/>
                </a:lnTo>
                <a:lnTo>
                  <a:pt x="138" y="182"/>
                </a:lnTo>
                <a:lnTo>
                  <a:pt x="135" y="179"/>
                </a:lnTo>
                <a:lnTo>
                  <a:pt x="135" y="175"/>
                </a:lnTo>
                <a:lnTo>
                  <a:pt x="134" y="170"/>
                </a:lnTo>
                <a:lnTo>
                  <a:pt x="134" y="170"/>
                </a:lnTo>
                <a:lnTo>
                  <a:pt x="135" y="163"/>
                </a:lnTo>
                <a:lnTo>
                  <a:pt x="138" y="158"/>
                </a:lnTo>
                <a:lnTo>
                  <a:pt x="111" y="131"/>
                </a:lnTo>
                <a:lnTo>
                  <a:pt x="99" y="144"/>
                </a:lnTo>
                <a:lnTo>
                  <a:pt x="99" y="144"/>
                </a:lnTo>
                <a:lnTo>
                  <a:pt x="97" y="146"/>
                </a:lnTo>
                <a:lnTo>
                  <a:pt x="97" y="146"/>
                </a:lnTo>
                <a:lnTo>
                  <a:pt x="99" y="148"/>
                </a:lnTo>
                <a:lnTo>
                  <a:pt x="99" y="154"/>
                </a:lnTo>
                <a:lnTo>
                  <a:pt x="99" y="154"/>
                </a:lnTo>
                <a:lnTo>
                  <a:pt x="97" y="160"/>
                </a:lnTo>
                <a:lnTo>
                  <a:pt x="93" y="166"/>
                </a:lnTo>
                <a:lnTo>
                  <a:pt x="92" y="167"/>
                </a:lnTo>
                <a:lnTo>
                  <a:pt x="92" y="167"/>
                </a:lnTo>
                <a:lnTo>
                  <a:pt x="84" y="175"/>
                </a:lnTo>
                <a:lnTo>
                  <a:pt x="78" y="178"/>
                </a:lnTo>
                <a:lnTo>
                  <a:pt x="73" y="179"/>
                </a:lnTo>
                <a:lnTo>
                  <a:pt x="73" y="179"/>
                </a:lnTo>
                <a:lnTo>
                  <a:pt x="66" y="178"/>
                </a:lnTo>
                <a:lnTo>
                  <a:pt x="59" y="174"/>
                </a:lnTo>
                <a:lnTo>
                  <a:pt x="5" y="120"/>
                </a:lnTo>
                <a:lnTo>
                  <a:pt x="5" y="120"/>
                </a:lnTo>
                <a:lnTo>
                  <a:pt x="1" y="113"/>
                </a:lnTo>
                <a:lnTo>
                  <a:pt x="0" y="106"/>
                </a:lnTo>
                <a:lnTo>
                  <a:pt x="0" y="106"/>
                </a:lnTo>
                <a:lnTo>
                  <a:pt x="1" y="101"/>
                </a:lnTo>
                <a:lnTo>
                  <a:pt x="4" y="96"/>
                </a:lnTo>
                <a:lnTo>
                  <a:pt x="12" y="88"/>
                </a:lnTo>
                <a:lnTo>
                  <a:pt x="14" y="86"/>
                </a:lnTo>
                <a:lnTo>
                  <a:pt x="14" y="86"/>
                </a:lnTo>
                <a:lnTo>
                  <a:pt x="19" y="82"/>
                </a:lnTo>
                <a:lnTo>
                  <a:pt x="26" y="81"/>
                </a:lnTo>
                <a:lnTo>
                  <a:pt x="26" y="81"/>
                </a:lnTo>
                <a:lnTo>
                  <a:pt x="31" y="82"/>
                </a:lnTo>
                <a:lnTo>
                  <a:pt x="34" y="82"/>
                </a:lnTo>
                <a:lnTo>
                  <a:pt x="34" y="82"/>
                </a:lnTo>
                <a:lnTo>
                  <a:pt x="35" y="81"/>
                </a:lnTo>
                <a:lnTo>
                  <a:pt x="81" y="35"/>
                </a:lnTo>
                <a:lnTo>
                  <a:pt x="81" y="35"/>
                </a:lnTo>
                <a:lnTo>
                  <a:pt x="84" y="34"/>
                </a:lnTo>
                <a:lnTo>
                  <a:pt x="84" y="34"/>
                </a:lnTo>
                <a:lnTo>
                  <a:pt x="82" y="31"/>
                </a:lnTo>
                <a:lnTo>
                  <a:pt x="81" y="25"/>
                </a:lnTo>
                <a:lnTo>
                  <a:pt x="81" y="25"/>
                </a:lnTo>
                <a:lnTo>
                  <a:pt x="82" y="19"/>
                </a:lnTo>
                <a:lnTo>
                  <a:pt x="86" y="13"/>
                </a:lnTo>
                <a:lnTo>
                  <a:pt x="88" y="12"/>
                </a:lnTo>
                <a:lnTo>
                  <a:pt x="88" y="12"/>
                </a:lnTo>
                <a:lnTo>
                  <a:pt x="96" y="4"/>
                </a:lnTo>
                <a:lnTo>
                  <a:pt x="101" y="1"/>
                </a:lnTo>
                <a:lnTo>
                  <a:pt x="107" y="0"/>
                </a:lnTo>
                <a:lnTo>
                  <a:pt x="107" y="0"/>
                </a:lnTo>
                <a:lnTo>
                  <a:pt x="113" y="1"/>
                </a:lnTo>
                <a:lnTo>
                  <a:pt x="120" y="5"/>
                </a:lnTo>
                <a:lnTo>
                  <a:pt x="174" y="59"/>
                </a:lnTo>
                <a:lnTo>
                  <a:pt x="174" y="59"/>
                </a:lnTo>
                <a:lnTo>
                  <a:pt x="178" y="66"/>
                </a:lnTo>
                <a:lnTo>
                  <a:pt x="180" y="73"/>
                </a:lnTo>
                <a:lnTo>
                  <a:pt x="180" y="73"/>
                </a:lnTo>
                <a:lnTo>
                  <a:pt x="178" y="78"/>
                </a:lnTo>
                <a:lnTo>
                  <a:pt x="176" y="83"/>
                </a:lnTo>
                <a:lnTo>
                  <a:pt x="167" y="92"/>
                </a:lnTo>
                <a:lnTo>
                  <a:pt x="166" y="93"/>
                </a:lnTo>
                <a:lnTo>
                  <a:pt x="166" y="93"/>
                </a:lnTo>
                <a:lnTo>
                  <a:pt x="161" y="97"/>
                </a:lnTo>
                <a:lnTo>
                  <a:pt x="154" y="98"/>
                </a:lnTo>
                <a:lnTo>
                  <a:pt x="154" y="98"/>
                </a:lnTo>
                <a:lnTo>
                  <a:pt x="150" y="98"/>
                </a:lnTo>
                <a:lnTo>
                  <a:pt x="146" y="97"/>
                </a:lnTo>
                <a:lnTo>
                  <a:pt x="146" y="97"/>
                </a:lnTo>
                <a:lnTo>
                  <a:pt x="145" y="98"/>
                </a:lnTo>
                <a:lnTo>
                  <a:pt x="131" y="110"/>
                </a:lnTo>
                <a:lnTo>
                  <a:pt x="158" y="137"/>
                </a:lnTo>
                <a:lnTo>
                  <a:pt x="158" y="137"/>
                </a:lnTo>
                <a:lnTo>
                  <a:pt x="165" y="135"/>
                </a:lnTo>
                <a:lnTo>
                  <a:pt x="173" y="133"/>
                </a:lnTo>
                <a:lnTo>
                  <a:pt x="180" y="136"/>
                </a:lnTo>
                <a:lnTo>
                  <a:pt x="186" y="140"/>
                </a:lnTo>
                <a:lnTo>
                  <a:pt x="235" y="189"/>
                </a:lnTo>
                <a:lnTo>
                  <a:pt x="235" y="189"/>
                </a:lnTo>
                <a:lnTo>
                  <a:pt x="238" y="192"/>
                </a:lnTo>
                <a:lnTo>
                  <a:pt x="239" y="196"/>
                </a:lnTo>
                <a:lnTo>
                  <a:pt x="240" y="200"/>
                </a:lnTo>
                <a:lnTo>
                  <a:pt x="242" y="204"/>
                </a:lnTo>
                <a:lnTo>
                  <a:pt x="242" y="204"/>
                </a:lnTo>
                <a:lnTo>
                  <a:pt x="240" y="209"/>
                </a:lnTo>
                <a:lnTo>
                  <a:pt x="239" y="213"/>
                </a:lnTo>
                <a:lnTo>
                  <a:pt x="238" y="217"/>
                </a:lnTo>
                <a:lnTo>
                  <a:pt x="235" y="220"/>
                </a:lnTo>
                <a:lnTo>
                  <a:pt x="220" y="235"/>
                </a:lnTo>
                <a:lnTo>
                  <a:pt x="220" y="235"/>
                </a:lnTo>
                <a:lnTo>
                  <a:pt x="217" y="237"/>
                </a:lnTo>
                <a:lnTo>
                  <a:pt x="213" y="239"/>
                </a:lnTo>
                <a:lnTo>
                  <a:pt x="209" y="240"/>
                </a:lnTo>
                <a:lnTo>
                  <a:pt x="204" y="241"/>
                </a:lnTo>
                <a:lnTo>
                  <a:pt x="204" y="241"/>
                </a:lnTo>
                <a:close/>
                <a:moveTo>
                  <a:pt x="111" y="116"/>
                </a:moveTo>
                <a:lnTo>
                  <a:pt x="153" y="158"/>
                </a:lnTo>
                <a:lnTo>
                  <a:pt x="149" y="162"/>
                </a:lnTo>
                <a:lnTo>
                  <a:pt x="149" y="162"/>
                </a:lnTo>
                <a:lnTo>
                  <a:pt x="146" y="166"/>
                </a:lnTo>
                <a:lnTo>
                  <a:pt x="145" y="170"/>
                </a:lnTo>
                <a:lnTo>
                  <a:pt x="145" y="170"/>
                </a:lnTo>
                <a:lnTo>
                  <a:pt x="146" y="175"/>
                </a:lnTo>
                <a:lnTo>
                  <a:pt x="149" y="178"/>
                </a:lnTo>
                <a:lnTo>
                  <a:pt x="196" y="227"/>
                </a:lnTo>
                <a:lnTo>
                  <a:pt x="196" y="227"/>
                </a:lnTo>
                <a:lnTo>
                  <a:pt x="200" y="229"/>
                </a:lnTo>
                <a:lnTo>
                  <a:pt x="204" y="229"/>
                </a:lnTo>
                <a:lnTo>
                  <a:pt x="209" y="229"/>
                </a:lnTo>
                <a:lnTo>
                  <a:pt x="213" y="227"/>
                </a:lnTo>
                <a:lnTo>
                  <a:pt x="227" y="212"/>
                </a:lnTo>
                <a:lnTo>
                  <a:pt x="227" y="212"/>
                </a:lnTo>
                <a:lnTo>
                  <a:pt x="230" y="209"/>
                </a:lnTo>
                <a:lnTo>
                  <a:pt x="231" y="204"/>
                </a:lnTo>
                <a:lnTo>
                  <a:pt x="231" y="204"/>
                </a:lnTo>
                <a:lnTo>
                  <a:pt x="230" y="200"/>
                </a:lnTo>
                <a:lnTo>
                  <a:pt x="227" y="196"/>
                </a:lnTo>
                <a:lnTo>
                  <a:pt x="178" y="148"/>
                </a:lnTo>
                <a:lnTo>
                  <a:pt x="178" y="148"/>
                </a:lnTo>
                <a:lnTo>
                  <a:pt x="176" y="146"/>
                </a:lnTo>
                <a:lnTo>
                  <a:pt x="170" y="144"/>
                </a:lnTo>
                <a:lnTo>
                  <a:pt x="170" y="144"/>
                </a:lnTo>
                <a:lnTo>
                  <a:pt x="166" y="146"/>
                </a:lnTo>
                <a:lnTo>
                  <a:pt x="162" y="148"/>
                </a:lnTo>
                <a:lnTo>
                  <a:pt x="158" y="152"/>
                </a:lnTo>
                <a:lnTo>
                  <a:pt x="116" y="110"/>
                </a:lnTo>
                <a:lnTo>
                  <a:pt x="136" y="90"/>
                </a:lnTo>
                <a:lnTo>
                  <a:pt x="136" y="90"/>
                </a:lnTo>
                <a:lnTo>
                  <a:pt x="136" y="90"/>
                </a:lnTo>
                <a:lnTo>
                  <a:pt x="136" y="90"/>
                </a:lnTo>
                <a:lnTo>
                  <a:pt x="136" y="89"/>
                </a:lnTo>
                <a:lnTo>
                  <a:pt x="136" y="89"/>
                </a:lnTo>
                <a:lnTo>
                  <a:pt x="145" y="81"/>
                </a:lnTo>
                <a:lnTo>
                  <a:pt x="145" y="81"/>
                </a:lnTo>
                <a:lnTo>
                  <a:pt x="145" y="81"/>
                </a:lnTo>
                <a:lnTo>
                  <a:pt x="145" y="81"/>
                </a:lnTo>
                <a:lnTo>
                  <a:pt x="145" y="81"/>
                </a:lnTo>
                <a:lnTo>
                  <a:pt x="145" y="81"/>
                </a:lnTo>
                <a:lnTo>
                  <a:pt x="146" y="82"/>
                </a:lnTo>
                <a:lnTo>
                  <a:pt x="146" y="82"/>
                </a:lnTo>
                <a:lnTo>
                  <a:pt x="150" y="86"/>
                </a:lnTo>
                <a:lnTo>
                  <a:pt x="154" y="88"/>
                </a:lnTo>
                <a:lnTo>
                  <a:pt x="154" y="88"/>
                </a:lnTo>
                <a:lnTo>
                  <a:pt x="157" y="86"/>
                </a:lnTo>
                <a:lnTo>
                  <a:pt x="159" y="85"/>
                </a:lnTo>
                <a:lnTo>
                  <a:pt x="161" y="83"/>
                </a:lnTo>
                <a:lnTo>
                  <a:pt x="161" y="83"/>
                </a:lnTo>
                <a:lnTo>
                  <a:pt x="166" y="78"/>
                </a:lnTo>
                <a:lnTo>
                  <a:pt x="167" y="75"/>
                </a:lnTo>
                <a:lnTo>
                  <a:pt x="169" y="73"/>
                </a:lnTo>
                <a:lnTo>
                  <a:pt x="169" y="73"/>
                </a:lnTo>
                <a:lnTo>
                  <a:pt x="167" y="70"/>
                </a:lnTo>
                <a:lnTo>
                  <a:pt x="166" y="67"/>
                </a:lnTo>
                <a:lnTo>
                  <a:pt x="112" y="13"/>
                </a:lnTo>
                <a:lnTo>
                  <a:pt x="112" y="13"/>
                </a:lnTo>
                <a:lnTo>
                  <a:pt x="109" y="12"/>
                </a:lnTo>
                <a:lnTo>
                  <a:pt x="107" y="11"/>
                </a:lnTo>
                <a:lnTo>
                  <a:pt x="107" y="11"/>
                </a:lnTo>
                <a:lnTo>
                  <a:pt x="104" y="12"/>
                </a:lnTo>
                <a:lnTo>
                  <a:pt x="101" y="13"/>
                </a:lnTo>
                <a:lnTo>
                  <a:pt x="96" y="19"/>
                </a:lnTo>
                <a:lnTo>
                  <a:pt x="95" y="20"/>
                </a:lnTo>
                <a:lnTo>
                  <a:pt x="95" y="20"/>
                </a:lnTo>
                <a:lnTo>
                  <a:pt x="93" y="23"/>
                </a:lnTo>
                <a:lnTo>
                  <a:pt x="92" y="25"/>
                </a:lnTo>
                <a:lnTo>
                  <a:pt x="92" y="25"/>
                </a:lnTo>
                <a:lnTo>
                  <a:pt x="93" y="29"/>
                </a:lnTo>
                <a:lnTo>
                  <a:pt x="97" y="34"/>
                </a:lnTo>
                <a:lnTo>
                  <a:pt x="99" y="35"/>
                </a:lnTo>
                <a:lnTo>
                  <a:pt x="99" y="35"/>
                </a:lnTo>
                <a:lnTo>
                  <a:pt x="99" y="35"/>
                </a:lnTo>
                <a:lnTo>
                  <a:pt x="99" y="35"/>
                </a:lnTo>
                <a:lnTo>
                  <a:pt x="91" y="43"/>
                </a:lnTo>
                <a:lnTo>
                  <a:pt x="91" y="43"/>
                </a:lnTo>
                <a:lnTo>
                  <a:pt x="91" y="43"/>
                </a:lnTo>
                <a:lnTo>
                  <a:pt x="91" y="43"/>
                </a:lnTo>
                <a:lnTo>
                  <a:pt x="91" y="43"/>
                </a:lnTo>
                <a:lnTo>
                  <a:pt x="89" y="43"/>
                </a:lnTo>
                <a:lnTo>
                  <a:pt x="43" y="89"/>
                </a:lnTo>
                <a:lnTo>
                  <a:pt x="43" y="89"/>
                </a:lnTo>
                <a:lnTo>
                  <a:pt x="43" y="90"/>
                </a:lnTo>
                <a:lnTo>
                  <a:pt x="43" y="90"/>
                </a:lnTo>
                <a:lnTo>
                  <a:pt x="43" y="90"/>
                </a:lnTo>
                <a:lnTo>
                  <a:pt x="35" y="98"/>
                </a:lnTo>
                <a:lnTo>
                  <a:pt x="35" y="98"/>
                </a:lnTo>
                <a:lnTo>
                  <a:pt x="35" y="98"/>
                </a:lnTo>
                <a:lnTo>
                  <a:pt x="35" y="98"/>
                </a:lnTo>
                <a:lnTo>
                  <a:pt x="34" y="97"/>
                </a:lnTo>
                <a:lnTo>
                  <a:pt x="34" y="97"/>
                </a:lnTo>
                <a:lnTo>
                  <a:pt x="30" y="93"/>
                </a:lnTo>
                <a:lnTo>
                  <a:pt x="26" y="92"/>
                </a:lnTo>
                <a:lnTo>
                  <a:pt x="26" y="92"/>
                </a:lnTo>
                <a:lnTo>
                  <a:pt x="23" y="93"/>
                </a:lnTo>
                <a:lnTo>
                  <a:pt x="20" y="94"/>
                </a:lnTo>
                <a:lnTo>
                  <a:pt x="19" y="96"/>
                </a:lnTo>
                <a:lnTo>
                  <a:pt x="19" y="96"/>
                </a:lnTo>
                <a:lnTo>
                  <a:pt x="14" y="101"/>
                </a:lnTo>
                <a:lnTo>
                  <a:pt x="12" y="104"/>
                </a:lnTo>
                <a:lnTo>
                  <a:pt x="11" y="106"/>
                </a:lnTo>
                <a:lnTo>
                  <a:pt x="11" y="106"/>
                </a:lnTo>
                <a:lnTo>
                  <a:pt x="12" y="109"/>
                </a:lnTo>
                <a:lnTo>
                  <a:pt x="14" y="112"/>
                </a:lnTo>
                <a:lnTo>
                  <a:pt x="68" y="166"/>
                </a:lnTo>
                <a:lnTo>
                  <a:pt x="68" y="166"/>
                </a:lnTo>
                <a:lnTo>
                  <a:pt x="70" y="167"/>
                </a:lnTo>
                <a:lnTo>
                  <a:pt x="73" y="169"/>
                </a:lnTo>
                <a:lnTo>
                  <a:pt x="73" y="169"/>
                </a:lnTo>
                <a:lnTo>
                  <a:pt x="76" y="167"/>
                </a:lnTo>
                <a:lnTo>
                  <a:pt x="78" y="166"/>
                </a:lnTo>
                <a:lnTo>
                  <a:pt x="84" y="160"/>
                </a:lnTo>
                <a:lnTo>
                  <a:pt x="85" y="159"/>
                </a:lnTo>
                <a:lnTo>
                  <a:pt x="85" y="159"/>
                </a:lnTo>
                <a:lnTo>
                  <a:pt x="88" y="156"/>
                </a:lnTo>
                <a:lnTo>
                  <a:pt x="88" y="154"/>
                </a:lnTo>
                <a:lnTo>
                  <a:pt x="88" y="154"/>
                </a:lnTo>
                <a:lnTo>
                  <a:pt x="86" y="150"/>
                </a:lnTo>
                <a:lnTo>
                  <a:pt x="82" y="146"/>
                </a:lnTo>
                <a:lnTo>
                  <a:pt x="81" y="144"/>
                </a:lnTo>
                <a:lnTo>
                  <a:pt x="81" y="144"/>
                </a:lnTo>
                <a:lnTo>
                  <a:pt x="81" y="144"/>
                </a:lnTo>
                <a:lnTo>
                  <a:pt x="81" y="144"/>
                </a:lnTo>
                <a:lnTo>
                  <a:pt x="89" y="136"/>
                </a:lnTo>
                <a:lnTo>
                  <a:pt x="89" y="136"/>
                </a:lnTo>
                <a:lnTo>
                  <a:pt x="91" y="136"/>
                </a:lnTo>
                <a:lnTo>
                  <a:pt x="111" y="11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7" name="Freeform 54"/>
          <p:cNvSpPr>
            <a:spLocks noEditPoints="1"/>
          </p:cNvSpPr>
          <p:nvPr/>
        </p:nvSpPr>
        <p:spPr bwMode="auto">
          <a:xfrm>
            <a:off x="8652334" y="4188454"/>
            <a:ext cx="112748" cy="303372"/>
          </a:xfrm>
          <a:custGeom>
            <a:avLst/>
            <a:gdLst/>
            <a:ahLst/>
            <a:cxnLst>
              <a:cxn ang="0">
                <a:pos x="17" y="198"/>
              </a:cxn>
              <a:cxn ang="0">
                <a:pos x="12" y="198"/>
              </a:cxn>
              <a:cxn ang="0">
                <a:pos x="5" y="189"/>
              </a:cxn>
              <a:cxn ang="0">
                <a:pos x="4" y="154"/>
              </a:cxn>
              <a:cxn ang="0">
                <a:pos x="5" y="149"/>
              </a:cxn>
              <a:cxn ang="0">
                <a:pos x="12" y="142"/>
              </a:cxn>
              <a:cxn ang="0">
                <a:pos x="52" y="141"/>
              </a:cxn>
              <a:cxn ang="0">
                <a:pos x="58" y="142"/>
              </a:cxn>
              <a:cxn ang="0">
                <a:pos x="65" y="149"/>
              </a:cxn>
              <a:cxn ang="0">
                <a:pos x="66" y="184"/>
              </a:cxn>
              <a:cxn ang="0">
                <a:pos x="65" y="189"/>
              </a:cxn>
              <a:cxn ang="0">
                <a:pos x="58" y="198"/>
              </a:cxn>
              <a:cxn ang="0">
                <a:pos x="52" y="198"/>
              </a:cxn>
              <a:cxn ang="0">
                <a:pos x="17" y="152"/>
              </a:cxn>
              <a:cxn ang="0">
                <a:pos x="15" y="154"/>
              </a:cxn>
              <a:cxn ang="0">
                <a:pos x="15" y="184"/>
              </a:cxn>
              <a:cxn ang="0">
                <a:pos x="17" y="187"/>
              </a:cxn>
              <a:cxn ang="0">
                <a:pos x="52" y="187"/>
              </a:cxn>
              <a:cxn ang="0">
                <a:pos x="55" y="184"/>
              </a:cxn>
              <a:cxn ang="0">
                <a:pos x="55" y="154"/>
              </a:cxn>
              <a:cxn ang="0">
                <a:pos x="52" y="152"/>
              </a:cxn>
              <a:cxn ang="0">
                <a:pos x="52" y="130"/>
              </a:cxn>
              <a:cxn ang="0">
                <a:pos x="17" y="130"/>
              </a:cxn>
              <a:cxn ang="0">
                <a:pos x="8" y="126"/>
              </a:cxn>
              <a:cxn ang="0">
                <a:pos x="4" y="117"/>
              </a:cxn>
              <a:cxn ang="0">
                <a:pos x="0" y="14"/>
              </a:cxn>
              <a:cxn ang="0">
                <a:pos x="4" y="4"/>
              </a:cxn>
              <a:cxn ang="0">
                <a:pos x="8" y="2"/>
              </a:cxn>
              <a:cxn ang="0">
                <a:pos x="56" y="0"/>
              </a:cxn>
              <a:cxn ang="0">
                <a:pos x="62" y="2"/>
              </a:cxn>
              <a:cxn ang="0">
                <a:pos x="66" y="4"/>
              </a:cxn>
              <a:cxn ang="0">
                <a:pos x="70" y="14"/>
              </a:cxn>
              <a:cxn ang="0">
                <a:pos x="66" y="117"/>
              </a:cxn>
              <a:cxn ang="0">
                <a:pos x="62" y="126"/>
              </a:cxn>
              <a:cxn ang="0">
                <a:pos x="52" y="130"/>
              </a:cxn>
              <a:cxn ang="0">
                <a:pos x="13" y="11"/>
              </a:cxn>
              <a:cxn ang="0">
                <a:pos x="12" y="13"/>
              </a:cxn>
              <a:cxn ang="0">
                <a:pos x="11" y="14"/>
              </a:cxn>
              <a:cxn ang="0">
                <a:pos x="15" y="117"/>
              </a:cxn>
              <a:cxn ang="0">
                <a:pos x="17" y="119"/>
              </a:cxn>
              <a:cxn ang="0">
                <a:pos x="52" y="119"/>
              </a:cxn>
              <a:cxn ang="0">
                <a:pos x="55" y="117"/>
              </a:cxn>
              <a:cxn ang="0">
                <a:pos x="59" y="14"/>
              </a:cxn>
              <a:cxn ang="0">
                <a:pos x="58" y="13"/>
              </a:cxn>
              <a:cxn ang="0">
                <a:pos x="13" y="11"/>
              </a:cxn>
            </a:cxnLst>
            <a:rect l="0" t="0" r="r" b="b"/>
            <a:pathLst>
              <a:path w="70" h="198">
                <a:moveTo>
                  <a:pt x="52" y="198"/>
                </a:moveTo>
                <a:lnTo>
                  <a:pt x="17" y="198"/>
                </a:lnTo>
                <a:lnTo>
                  <a:pt x="17" y="198"/>
                </a:lnTo>
                <a:lnTo>
                  <a:pt x="12" y="198"/>
                </a:lnTo>
                <a:lnTo>
                  <a:pt x="8" y="194"/>
                </a:lnTo>
                <a:lnTo>
                  <a:pt x="5" y="189"/>
                </a:lnTo>
                <a:lnTo>
                  <a:pt x="4" y="184"/>
                </a:lnTo>
                <a:lnTo>
                  <a:pt x="4" y="154"/>
                </a:lnTo>
                <a:lnTo>
                  <a:pt x="4" y="154"/>
                </a:lnTo>
                <a:lnTo>
                  <a:pt x="5" y="149"/>
                </a:lnTo>
                <a:lnTo>
                  <a:pt x="8" y="145"/>
                </a:lnTo>
                <a:lnTo>
                  <a:pt x="12" y="142"/>
                </a:lnTo>
                <a:lnTo>
                  <a:pt x="17" y="141"/>
                </a:lnTo>
                <a:lnTo>
                  <a:pt x="52" y="141"/>
                </a:lnTo>
                <a:lnTo>
                  <a:pt x="52" y="141"/>
                </a:lnTo>
                <a:lnTo>
                  <a:pt x="58" y="142"/>
                </a:lnTo>
                <a:lnTo>
                  <a:pt x="62" y="145"/>
                </a:lnTo>
                <a:lnTo>
                  <a:pt x="65" y="149"/>
                </a:lnTo>
                <a:lnTo>
                  <a:pt x="66" y="154"/>
                </a:lnTo>
                <a:lnTo>
                  <a:pt x="66" y="184"/>
                </a:lnTo>
                <a:lnTo>
                  <a:pt x="66" y="184"/>
                </a:lnTo>
                <a:lnTo>
                  <a:pt x="65" y="189"/>
                </a:lnTo>
                <a:lnTo>
                  <a:pt x="62" y="194"/>
                </a:lnTo>
                <a:lnTo>
                  <a:pt x="58" y="198"/>
                </a:lnTo>
                <a:lnTo>
                  <a:pt x="52" y="198"/>
                </a:lnTo>
                <a:lnTo>
                  <a:pt x="52" y="198"/>
                </a:lnTo>
                <a:close/>
                <a:moveTo>
                  <a:pt x="17" y="152"/>
                </a:moveTo>
                <a:lnTo>
                  <a:pt x="17" y="152"/>
                </a:lnTo>
                <a:lnTo>
                  <a:pt x="16" y="152"/>
                </a:lnTo>
                <a:lnTo>
                  <a:pt x="15" y="154"/>
                </a:lnTo>
                <a:lnTo>
                  <a:pt x="15" y="184"/>
                </a:lnTo>
                <a:lnTo>
                  <a:pt x="15" y="184"/>
                </a:lnTo>
                <a:lnTo>
                  <a:pt x="16" y="187"/>
                </a:lnTo>
                <a:lnTo>
                  <a:pt x="17" y="187"/>
                </a:lnTo>
                <a:lnTo>
                  <a:pt x="52" y="187"/>
                </a:lnTo>
                <a:lnTo>
                  <a:pt x="52" y="187"/>
                </a:lnTo>
                <a:lnTo>
                  <a:pt x="54" y="187"/>
                </a:lnTo>
                <a:lnTo>
                  <a:pt x="55" y="184"/>
                </a:lnTo>
                <a:lnTo>
                  <a:pt x="55" y="154"/>
                </a:lnTo>
                <a:lnTo>
                  <a:pt x="55" y="154"/>
                </a:lnTo>
                <a:lnTo>
                  <a:pt x="54" y="152"/>
                </a:lnTo>
                <a:lnTo>
                  <a:pt x="52" y="152"/>
                </a:lnTo>
                <a:lnTo>
                  <a:pt x="17" y="152"/>
                </a:lnTo>
                <a:close/>
                <a:moveTo>
                  <a:pt x="52" y="130"/>
                </a:moveTo>
                <a:lnTo>
                  <a:pt x="17" y="130"/>
                </a:lnTo>
                <a:lnTo>
                  <a:pt x="17" y="130"/>
                </a:lnTo>
                <a:lnTo>
                  <a:pt x="12" y="129"/>
                </a:lnTo>
                <a:lnTo>
                  <a:pt x="8" y="126"/>
                </a:lnTo>
                <a:lnTo>
                  <a:pt x="5" y="122"/>
                </a:lnTo>
                <a:lnTo>
                  <a:pt x="4" y="117"/>
                </a:lnTo>
                <a:lnTo>
                  <a:pt x="0" y="14"/>
                </a:lnTo>
                <a:lnTo>
                  <a:pt x="0" y="14"/>
                </a:lnTo>
                <a:lnTo>
                  <a:pt x="1" y="9"/>
                </a:lnTo>
                <a:lnTo>
                  <a:pt x="4" y="4"/>
                </a:lnTo>
                <a:lnTo>
                  <a:pt x="4" y="4"/>
                </a:lnTo>
                <a:lnTo>
                  <a:pt x="8" y="2"/>
                </a:lnTo>
                <a:lnTo>
                  <a:pt x="13" y="0"/>
                </a:lnTo>
                <a:lnTo>
                  <a:pt x="56" y="0"/>
                </a:lnTo>
                <a:lnTo>
                  <a:pt x="56" y="0"/>
                </a:lnTo>
                <a:lnTo>
                  <a:pt x="62" y="2"/>
                </a:lnTo>
                <a:lnTo>
                  <a:pt x="66" y="4"/>
                </a:lnTo>
                <a:lnTo>
                  <a:pt x="66" y="4"/>
                </a:lnTo>
                <a:lnTo>
                  <a:pt x="69" y="9"/>
                </a:lnTo>
                <a:lnTo>
                  <a:pt x="70" y="14"/>
                </a:lnTo>
                <a:lnTo>
                  <a:pt x="66" y="117"/>
                </a:lnTo>
                <a:lnTo>
                  <a:pt x="66" y="117"/>
                </a:lnTo>
                <a:lnTo>
                  <a:pt x="65" y="122"/>
                </a:lnTo>
                <a:lnTo>
                  <a:pt x="62" y="126"/>
                </a:lnTo>
                <a:lnTo>
                  <a:pt x="58" y="129"/>
                </a:lnTo>
                <a:lnTo>
                  <a:pt x="52" y="130"/>
                </a:lnTo>
                <a:lnTo>
                  <a:pt x="52" y="130"/>
                </a:lnTo>
                <a:close/>
                <a:moveTo>
                  <a:pt x="13" y="11"/>
                </a:moveTo>
                <a:lnTo>
                  <a:pt x="13" y="11"/>
                </a:lnTo>
                <a:lnTo>
                  <a:pt x="12" y="13"/>
                </a:lnTo>
                <a:lnTo>
                  <a:pt x="12" y="13"/>
                </a:lnTo>
                <a:lnTo>
                  <a:pt x="11" y="14"/>
                </a:lnTo>
                <a:lnTo>
                  <a:pt x="15" y="117"/>
                </a:lnTo>
                <a:lnTo>
                  <a:pt x="15" y="117"/>
                </a:lnTo>
                <a:lnTo>
                  <a:pt x="16" y="118"/>
                </a:lnTo>
                <a:lnTo>
                  <a:pt x="17" y="119"/>
                </a:lnTo>
                <a:lnTo>
                  <a:pt x="52" y="119"/>
                </a:lnTo>
                <a:lnTo>
                  <a:pt x="52" y="119"/>
                </a:lnTo>
                <a:lnTo>
                  <a:pt x="54" y="118"/>
                </a:lnTo>
                <a:lnTo>
                  <a:pt x="55" y="117"/>
                </a:lnTo>
                <a:lnTo>
                  <a:pt x="59" y="14"/>
                </a:lnTo>
                <a:lnTo>
                  <a:pt x="59" y="14"/>
                </a:lnTo>
                <a:lnTo>
                  <a:pt x="58" y="13"/>
                </a:lnTo>
                <a:lnTo>
                  <a:pt x="58" y="13"/>
                </a:lnTo>
                <a:lnTo>
                  <a:pt x="56" y="11"/>
                </a:lnTo>
                <a:lnTo>
                  <a:pt x="1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8" name="Freeform 55"/>
          <p:cNvSpPr>
            <a:spLocks noEditPoints="1"/>
          </p:cNvSpPr>
          <p:nvPr/>
        </p:nvSpPr>
        <p:spPr bwMode="auto">
          <a:xfrm>
            <a:off x="10146240" y="1793653"/>
            <a:ext cx="357033" cy="349337"/>
          </a:xfrm>
          <a:custGeom>
            <a:avLst/>
            <a:gdLst/>
            <a:ahLst/>
            <a:cxnLst>
              <a:cxn ang="0">
                <a:pos x="134" y="229"/>
              </a:cxn>
              <a:cxn ang="0">
                <a:pos x="123" y="224"/>
              </a:cxn>
              <a:cxn ang="0">
                <a:pos x="84" y="184"/>
              </a:cxn>
              <a:cxn ang="0">
                <a:pos x="78" y="173"/>
              </a:cxn>
              <a:cxn ang="0">
                <a:pos x="4" y="26"/>
              </a:cxn>
              <a:cxn ang="0">
                <a:pos x="1" y="23"/>
              </a:cxn>
              <a:cxn ang="0">
                <a:pos x="0" y="14"/>
              </a:cxn>
              <a:cxn ang="0">
                <a:pos x="1" y="10"/>
              </a:cxn>
              <a:cxn ang="0">
                <a:pos x="7" y="3"/>
              </a:cxn>
              <a:cxn ang="0">
                <a:pos x="15" y="0"/>
              </a:cxn>
              <a:cxn ang="0">
                <a:pos x="212" y="0"/>
              </a:cxn>
              <a:cxn ang="0">
                <a:pos x="220" y="3"/>
              </a:cxn>
              <a:cxn ang="0">
                <a:pos x="227" y="10"/>
              </a:cxn>
              <a:cxn ang="0">
                <a:pos x="228" y="14"/>
              </a:cxn>
              <a:cxn ang="0">
                <a:pos x="225" y="23"/>
              </a:cxn>
              <a:cxn ang="0">
                <a:pos x="149" y="102"/>
              </a:cxn>
              <a:cxn ang="0">
                <a:pos x="149" y="214"/>
              </a:cxn>
              <a:cxn ang="0">
                <a:pos x="146" y="222"/>
              </a:cxn>
              <a:cxn ang="0">
                <a:pos x="139" y="227"/>
              </a:cxn>
              <a:cxn ang="0">
                <a:pos x="134" y="229"/>
              </a:cxn>
              <a:cxn ang="0">
                <a:pos x="15" y="11"/>
              </a:cxn>
              <a:cxn ang="0">
                <a:pos x="12" y="12"/>
              </a:cxn>
              <a:cxn ang="0">
                <a:pos x="11" y="14"/>
              </a:cxn>
              <a:cxn ang="0">
                <a:pos x="12" y="19"/>
              </a:cxn>
              <a:cxn ang="0">
                <a:pos x="89" y="173"/>
              </a:cxn>
              <a:cxn ang="0">
                <a:pos x="90" y="177"/>
              </a:cxn>
              <a:cxn ang="0">
                <a:pos x="130" y="216"/>
              </a:cxn>
              <a:cxn ang="0">
                <a:pos x="134" y="218"/>
              </a:cxn>
              <a:cxn ang="0">
                <a:pos x="135" y="218"/>
              </a:cxn>
              <a:cxn ang="0">
                <a:pos x="138" y="214"/>
              </a:cxn>
              <a:cxn ang="0">
                <a:pos x="216" y="19"/>
              </a:cxn>
              <a:cxn ang="0">
                <a:pos x="217" y="17"/>
              </a:cxn>
              <a:cxn ang="0">
                <a:pos x="216" y="14"/>
              </a:cxn>
              <a:cxn ang="0">
                <a:pos x="212" y="11"/>
              </a:cxn>
            </a:cxnLst>
            <a:rect l="0" t="0" r="r" b="b"/>
            <a:pathLst>
              <a:path w="228" h="229">
                <a:moveTo>
                  <a:pt x="134" y="229"/>
                </a:moveTo>
                <a:lnTo>
                  <a:pt x="134" y="229"/>
                </a:lnTo>
                <a:lnTo>
                  <a:pt x="127" y="227"/>
                </a:lnTo>
                <a:lnTo>
                  <a:pt x="123" y="224"/>
                </a:lnTo>
                <a:lnTo>
                  <a:pt x="84" y="184"/>
                </a:lnTo>
                <a:lnTo>
                  <a:pt x="84" y="184"/>
                </a:lnTo>
                <a:lnTo>
                  <a:pt x="80" y="180"/>
                </a:lnTo>
                <a:lnTo>
                  <a:pt x="78" y="173"/>
                </a:lnTo>
                <a:lnTo>
                  <a:pt x="78" y="102"/>
                </a:lnTo>
                <a:lnTo>
                  <a:pt x="4" y="26"/>
                </a:lnTo>
                <a:lnTo>
                  <a:pt x="4" y="26"/>
                </a:lnTo>
                <a:lnTo>
                  <a:pt x="1" y="23"/>
                </a:lnTo>
                <a:lnTo>
                  <a:pt x="0" y="19"/>
                </a:lnTo>
                <a:lnTo>
                  <a:pt x="0" y="14"/>
                </a:lnTo>
                <a:lnTo>
                  <a:pt x="1" y="10"/>
                </a:lnTo>
                <a:lnTo>
                  <a:pt x="1" y="10"/>
                </a:lnTo>
                <a:lnTo>
                  <a:pt x="3" y="6"/>
                </a:lnTo>
                <a:lnTo>
                  <a:pt x="7" y="3"/>
                </a:lnTo>
                <a:lnTo>
                  <a:pt x="11" y="2"/>
                </a:lnTo>
                <a:lnTo>
                  <a:pt x="15" y="0"/>
                </a:lnTo>
                <a:lnTo>
                  <a:pt x="212" y="0"/>
                </a:lnTo>
                <a:lnTo>
                  <a:pt x="212" y="0"/>
                </a:lnTo>
                <a:lnTo>
                  <a:pt x="217" y="2"/>
                </a:lnTo>
                <a:lnTo>
                  <a:pt x="220" y="3"/>
                </a:lnTo>
                <a:lnTo>
                  <a:pt x="224" y="6"/>
                </a:lnTo>
                <a:lnTo>
                  <a:pt x="227" y="10"/>
                </a:lnTo>
                <a:lnTo>
                  <a:pt x="227" y="10"/>
                </a:lnTo>
                <a:lnTo>
                  <a:pt x="228" y="14"/>
                </a:lnTo>
                <a:lnTo>
                  <a:pt x="227" y="19"/>
                </a:lnTo>
                <a:lnTo>
                  <a:pt x="225" y="23"/>
                </a:lnTo>
                <a:lnTo>
                  <a:pt x="223" y="27"/>
                </a:lnTo>
                <a:lnTo>
                  <a:pt x="149" y="102"/>
                </a:lnTo>
                <a:lnTo>
                  <a:pt x="149" y="214"/>
                </a:lnTo>
                <a:lnTo>
                  <a:pt x="149" y="214"/>
                </a:lnTo>
                <a:lnTo>
                  <a:pt x="149" y="218"/>
                </a:lnTo>
                <a:lnTo>
                  <a:pt x="146" y="222"/>
                </a:lnTo>
                <a:lnTo>
                  <a:pt x="143" y="224"/>
                </a:lnTo>
                <a:lnTo>
                  <a:pt x="139" y="227"/>
                </a:lnTo>
                <a:lnTo>
                  <a:pt x="139" y="227"/>
                </a:lnTo>
                <a:lnTo>
                  <a:pt x="134" y="229"/>
                </a:lnTo>
                <a:lnTo>
                  <a:pt x="134" y="229"/>
                </a:lnTo>
                <a:close/>
                <a:moveTo>
                  <a:pt x="15" y="11"/>
                </a:moveTo>
                <a:lnTo>
                  <a:pt x="15" y="11"/>
                </a:lnTo>
                <a:lnTo>
                  <a:pt x="12" y="12"/>
                </a:lnTo>
                <a:lnTo>
                  <a:pt x="11" y="14"/>
                </a:lnTo>
                <a:lnTo>
                  <a:pt x="11" y="14"/>
                </a:lnTo>
                <a:lnTo>
                  <a:pt x="11" y="17"/>
                </a:lnTo>
                <a:lnTo>
                  <a:pt x="12" y="19"/>
                </a:lnTo>
                <a:lnTo>
                  <a:pt x="89" y="96"/>
                </a:lnTo>
                <a:lnTo>
                  <a:pt x="89" y="173"/>
                </a:lnTo>
                <a:lnTo>
                  <a:pt x="89" y="173"/>
                </a:lnTo>
                <a:lnTo>
                  <a:pt x="90" y="177"/>
                </a:lnTo>
                <a:lnTo>
                  <a:pt x="130" y="216"/>
                </a:lnTo>
                <a:lnTo>
                  <a:pt x="130" y="216"/>
                </a:lnTo>
                <a:lnTo>
                  <a:pt x="134" y="218"/>
                </a:lnTo>
                <a:lnTo>
                  <a:pt x="134" y="218"/>
                </a:lnTo>
                <a:lnTo>
                  <a:pt x="135" y="218"/>
                </a:lnTo>
                <a:lnTo>
                  <a:pt x="135" y="218"/>
                </a:lnTo>
                <a:lnTo>
                  <a:pt x="138" y="216"/>
                </a:lnTo>
                <a:lnTo>
                  <a:pt x="138" y="214"/>
                </a:lnTo>
                <a:lnTo>
                  <a:pt x="138" y="96"/>
                </a:lnTo>
                <a:lnTo>
                  <a:pt x="216" y="19"/>
                </a:lnTo>
                <a:lnTo>
                  <a:pt x="216" y="19"/>
                </a:lnTo>
                <a:lnTo>
                  <a:pt x="217" y="17"/>
                </a:lnTo>
                <a:lnTo>
                  <a:pt x="216" y="14"/>
                </a:lnTo>
                <a:lnTo>
                  <a:pt x="216" y="14"/>
                </a:lnTo>
                <a:lnTo>
                  <a:pt x="215" y="12"/>
                </a:lnTo>
                <a:lnTo>
                  <a:pt x="212" y="11"/>
                </a:lnTo>
                <a:lnTo>
                  <a:pt x="1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9" name="Freeform 56"/>
          <p:cNvSpPr>
            <a:spLocks noEditPoints="1"/>
          </p:cNvSpPr>
          <p:nvPr/>
        </p:nvSpPr>
        <p:spPr bwMode="auto">
          <a:xfrm>
            <a:off x="2103574" y="2579660"/>
            <a:ext cx="220799" cy="317163"/>
          </a:xfrm>
          <a:custGeom>
            <a:avLst/>
            <a:gdLst/>
            <a:ahLst/>
            <a:cxnLst>
              <a:cxn ang="0">
                <a:pos x="133" y="206"/>
              </a:cxn>
              <a:cxn ang="0">
                <a:pos x="126" y="202"/>
              </a:cxn>
              <a:cxn ang="0">
                <a:pos x="44" y="193"/>
              </a:cxn>
              <a:cxn ang="0">
                <a:pos x="43" y="198"/>
              </a:cxn>
              <a:cxn ang="0">
                <a:pos x="35" y="205"/>
              </a:cxn>
              <a:cxn ang="0">
                <a:pos x="14" y="206"/>
              </a:cxn>
              <a:cxn ang="0">
                <a:pos x="9" y="205"/>
              </a:cxn>
              <a:cxn ang="0">
                <a:pos x="1" y="198"/>
              </a:cxn>
              <a:cxn ang="0">
                <a:pos x="0" y="13"/>
              </a:cxn>
              <a:cxn ang="0">
                <a:pos x="1" y="8"/>
              </a:cxn>
              <a:cxn ang="0">
                <a:pos x="9" y="1"/>
              </a:cxn>
              <a:cxn ang="0">
                <a:pos x="31" y="0"/>
              </a:cxn>
              <a:cxn ang="0">
                <a:pos x="35" y="1"/>
              </a:cxn>
              <a:cxn ang="0">
                <a:pos x="43" y="8"/>
              </a:cxn>
              <a:cxn ang="0">
                <a:pos x="44" y="86"/>
              </a:cxn>
              <a:cxn ang="0">
                <a:pos x="126" y="3"/>
              </a:cxn>
              <a:cxn ang="0">
                <a:pos x="133" y="0"/>
              </a:cxn>
              <a:cxn ang="0">
                <a:pos x="136" y="0"/>
              </a:cxn>
              <a:cxn ang="0">
                <a:pos x="141" y="5"/>
              </a:cxn>
              <a:cxn ang="0">
                <a:pos x="141" y="197"/>
              </a:cxn>
              <a:cxn ang="0">
                <a:pos x="141" y="201"/>
              </a:cxn>
              <a:cxn ang="0">
                <a:pos x="136" y="205"/>
              </a:cxn>
              <a:cxn ang="0">
                <a:pos x="133" y="206"/>
              </a:cxn>
              <a:cxn ang="0">
                <a:pos x="14" y="11"/>
              </a:cxn>
              <a:cxn ang="0">
                <a:pos x="10" y="13"/>
              </a:cxn>
              <a:cxn ang="0">
                <a:pos x="10" y="193"/>
              </a:cxn>
              <a:cxn ang="0">
                <a:pos x="14" y="196"/>
              </a:cxn>
              <a:cxn ang="0">
                <a:pos x="31" y="196"/>
              </a:cxn>
              <a:cxn ang="0">
                <a:pos x="33" y="193"/>
              </a:cxn>
              <a:cxn ang="0">
                <a:pos x="33" y="13"/>
              </a:cxn>
              <a:cxn ang="0">
                <a:pos x="31" y="11"/>
              </a:cxn>
              <a:cxn ang="0">
                <a:pos x="43" y="102"/>
              </a:cxn>
              <a:cxn ang="0">
                <a:pos x="43" y="104"/>
              </a:cxn>
              <a:cxn ang="0">
                <a:pos x="131" y="192"/>
              </a:cxn>
              <a:cxn ang="0">
                <a:pos x="44" y="101"/>
              </a:cxn>
              <a:cxn ang="0">
                <a:pos x="43" y="101"/>
              </a:cxn>
            </a:cxnLst>
            <a:rect l="0" t="0" r="r" b="b"/>
            <a:pathLst>
              <a:path w="141" h="206">
                <a:moveTo>
                  <a:pt x="133" y="206"/>
                </a:moveTo>
                <a:lnTo>
                  <a:pt x="133" y="206"/>
                </a:lnTo>
                <a:lnTo>
                  <a:pt x="131" y="205"/>
                </a:lnTo>
                <a:lnTo>
                  <a:pt x="126" y="202"/>
                </a:lnTo>
                <a:lnTo>
                  <a:pt x="44" y="120"/>
                </a:lnTo>
                <a:lnTo>
                  <a:pt x="44" y="193"/>
                </a:lnTo>
                <a:lnTo>
                  <a:pt x="44" y="193"/>
                </a:lnTo>
                <a:lnTo>
                  <a:pt x="43" y="198"/>
                </a:lnTo>
                <a:lnTo>
                  <a:pt x="40" y="202"/>
                </a:lnTo>
                <a:lnTo>
                  <a:pt x="35" y="205"/>
                </a:lnTo>
                <a:lnTo>
                  <a:pt x="31" y="206"/>
                </a:lnTo>
                <a:lnTo>
                  <a:pt x="14" y="206"/>
                </a:lnTo>
                <a:lnTo>
                  <a:pt x="14" y="206"/>
                </a:lnTo>
                <a:lnTo>
                  <a:pt x="9" y="205"/>
                </a:lnTo>
                <a:lnTo>
                  <a:pt x="4" y="202"/>
                </a:lnTo>
                <a:lnTo>
                  <a:pt x="1" y="198"/>
                </a:lnTo>
                <a:lnTo>
                  <a:pt x="0" y="193"/>
                </a:lnTo>
                <a:lnTo>
                  <a:pt x="0" y="13"/>
                </a:lnTo>
                <a:lnTo>
                  <a:pt x="0" y="13"/>
                </a:lnTo>
                <a:lnTo>
                  <a:pt x="1" y="8"/>
                </a:lnTo>
                <a:lnTo>
                  <a:pt x="4" y="4"/>
                </a:lnTo>
                <a:lnTo>
                  <a:pt x="9" y="1"/>
                </a:lnTo>
                <a:lnTo>
                  <a:pt x="14" y="0"/>
                </a:lnTo>
                <a:lnTo>
                  <a:pt x="31" y="0"/>
                </a:lnTo>
                <a:lnTo>
                  <a:pt x="31" y="0"/>
                </a:lnTo>
                <a:lnTo>
                  <a:pt x="35" y="1"/>
                </a:lnTo>
                <a:lnTo>
                  <a:pt x="40" y="4"/>
                </a:lnTo>
                <a:lnTo>
                  <a:pt x="43" y="8"/>
                </a:lnTo>
                <a:lnTo>
                  <a:pt x="44" y="13"/>
                </a:lnTo>
                <a:lnTo>
                  <a:pt x="44" y="86"/>
                </a:lnTo>
                <a:lnTo>
                  <a:pt x="126" y="3"/>
                </a:lnTo>
                <a:lnTo>
                  <a:pt x="126" y="3"/>
                </a:lnTo>
                <a:lnTo>
                  <a:pt x="131" y="0"/>
                </a:lnTo>
                <a:lnTo>
                  <a:pt x="133" y="0"/>
                </a:lnTo>
                <a:lnTo>
                  <a:pt x="133" y="0"/>
                </a:lnTo>
                <a:lnTo>
                  <a:pt x="136" y="0"/>
                </a:lnTo>
                <a:lnTo>
                  <a:pt x="139" y="1"/>
                </a:lnTo>
                <a:lnTo>
                  <a:pt x="141" y="5"/>
                </a:lnTo>
                <a:lnTo>
                  <a:pt x="141" y="9"/>
                </a:lnTo>
                <a:lnTo>
                  <a:pt x="141" y="197"/>
                </a:lnTo>
                <a:lnTo>
                  <a:pt x="141" y="197"/>
                </a:lnTo>
                <a:lnTo>
                  <a:pt x="141" y="201"/>
                </a:lnTo>
                <a:lnTo>
                  <a:pt x="139" y="204"/>
                </a:lnTo>
                <a:lnTo>
                  <a:pt x="136" y="205"/>
                </a:lnTo>
                <a:lnTo>
                  <a:pt x="133" y="206"/>
                </a:lnTo>
                <a:lnTo>
                  <a:pt x="133" y="206"/>
                </a:lnTo>
                <a:close/>
                <a:moveTo>
                  <a:pt x="14" y="11"/>
                </a:moveTo>
                <a:lnTo>
                  <a:pt x="14" y="11"/>
                </a:lnTo>
                <a:lnTo>
                  <a:pt x="12" y="11"/>
                </a:lnTo>
                <a:lnTo>
                  <a:pt x="10" y="13"/>
                </a:lnTo>
                <a:lnTo>
                  <a:pt x="10" y="193"/>
                </a:lnTo>
                <a:lnTo>
                  <a:pt x="10" y="193"/>
                </a:lnTo>
                <a:lnTo>
                  <a:pt x="12" y="194"/>
                </a:lnTo>
                <a:lnTo>
                  <a:pt x="14" y="196"/>
                </a:lnTo>
                <a:lnTo>
                  <a:pt x="31" y="196"/>
                </a:lnTo>
                <a:lnTo>
                  <a:pt x="31" y="196"/>
                </a:lnTo>
                <a:lnTo>
                  <a:pt x="32" y="194"/>
                </a:lnTo>
                <a:lnTo>
                  <a:pt x="33" y="193"/>
                </a:lnTo>
                <a:lnTo>
                  <a:pt x="33" y="13"/>
                </a:lnTo>
                <a:lnTo>
                  <a:pt x="33" y="13"/>
                </a:lnTo>
                <a:lnTo>
                  <a:pt x="32" y="11"/>
                </a:lnTo>
                <a:lnTo>
                  <a:pt x="31" y="11"/>
                </a:lnTo>
                <a:lnTo>
                  <a:pt x="14" y="11"/>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0" name="Freeform 57"/>
          <p:cNvSpPr>
            <a:spLocks noEditPoints="1"/>
          </p:cNvSpPr>
          <p:nvPr/>
        </p:nvSpPr>
        <p:spPr bwMode="auto">
          <a:xfrm>
            <a:off x="2831737" y="2579660"/>
            <a:ext cx="375825" cy="317163"/>
          </a:xfrm>
          <a:custGeom>
            <a:avLst/>
            <a:gdLst/>
            <a:ahLst/>
            <a:cxnLst>
              <a:cxn ang="0">
                <a:pos x="232" y="206"/>
              </a:cxn>
              <a:cxn ang="0">
                <a:pos x="224" y="202"/>
              </a:cxn>
              <a:cxn ang="0">
                <a:pos x="141" y="197"/>
              </a:cxn>
              <a:cxn ang="0">
                <a:pos x="141" y="201"/>
              </a:cxn>
              <a:cxn ang="0">
                <a:pos x="136" y="205"/>
              </a:cxn>
              <a:cxn ang="0">
                <a:pos x="133" y="206"/>
              </a:cxn>
              <a:cxn ang="0">
                <a:pos x="127" y="202"/>
              </a:cxn>
              <a:cxn ang="0">
                <a:pos x="44" y="193"/>
              </a:cxn>
              <a:cxn ang="0">
                <a:pos x="43" y="198"/>
              </a:cxn>
              <a:cxn ang="0">
                <a:pos x="35" y="205"/>
              </a:cxn>
              <a:cxn ang="0">
                <a:pos x="15" y="206"/>
              </a:cxn>
              <a:cxn ang="0">
                <a:pos x="9" y="205"/>
              </a:cxn>
              <a:cxn ang="0">
                <a:pos x="1" y="198"/>
              </a:cxn>
              <a:cxn ang="0">
                <a:pos x="0" y="13"/>
              </a:cxn>
              <a:cxn ang="0">
                <a:pos x="1" y="8"/>
              </a:cxn>
              <a:cxn ang="0">
                <a:pos x="9" y="1"/>
              </a:cxn>
              <a:cxn ang="0">
                <a:pos x="31" y="0"/>
              </a:cxn>
              <a:cxn ang="0">
                <a:pos x="35" y="1"/>
              </a:cxn>
              <a:cxn ang="0">
                <a:pos x="43" y="8"/>
              </a:cxn>
              <a:cxn ang="0">
                <a:pos x="44" y="86"/>
              </a:cxn>
              <a:cxn ang="0">
                <a:pos x="127" y="3"/>
              </a:cxn>
              <a:cxn ang="0">
                <a:pos x="133" y="0"/>
              </a:cxn>
              <a:cxn ang="0">
                <a:pos x="136" y="0"/>
              </a:cxn>
              <a:cxn ang="0">
                <a:pos x="141" y="5"/>
              </a:cxn>
              <a:cxn ang="0">
                <a:pos x="141" y="86"/>
              </a:cxn>
              <a:cxn ang="0">
                <a:pos x="224" y="3"/>
              </a:cxn>
              <a:cxn ang="0">
                <a:pos x="232" y="0"/>
              </a:cxn>
              <a:cxn ang="0">
                <a:pos x="235" y="0"/>
              </a:cxn>
              <a:cxn ang="0">
                <a:pos x="239" y="5"/>
              </a:cxn>
              <a:cxn ang="0">
                <a:pos x="239" y="197"/>
              </a:cxn>
              <a:cxn ang="0">
                <a:pos x="239" y="201"/>
              </a:cxn>
              <a:cxn ang="0">
                <a:pos x="235" y="205"/>
              </a:cxn>
              <a:cxn ang="0">
                <a:pos x="232" y="206"/>
              </a:cxn>
              <a:cxn ang="0">
                <a:pos x="15" y="11"/>
              </a:cxn>
              <a:cxn ang="0">
                <a:pos x="11" y="13"/>
              </a:cxn>
              <a:cxn ang="0">
                <a:pos x="11" y="193"/>
              </a:cxn>
              <a:cxn ang="0">
                <a:pos x="15" y="196"/>
              </a:cxn>
              <a:cxn ang="0">
                <a:pos x="31" y="196"/>
              </a:cxn>
              <a:cxn ang="0">
                <a:pos x="33" y="193"/>
              </a:cxn>
              <a:cxn ang="0">
                <a:pos x="33" y="13"/>
              </a:cxn>
              <a:cxn ang="0">
                <a:pos x="31" y="11"/>
              </a:cxn>
              <a:cxn ang="0">
                <a:pos x="140" y="102"/>
              </a:cxn>
              <a:cxn ang="0">
                <a:pos x="141" y="104"/>
              </a:cxn>
              <a:cxn ang="0">
                <a:pos x="228" y="192"/>
              </a:cxn>
              <a:cxn ang="0">
                <a:pos x="141" y="101"/>
              </a:cxn>
              <a:cxn ang="0">
                <a:pos x="141" y="101"/>
              </a:cxn>
              <a:cxn ang="0">
                <a:pos x="43" y="102"/>
              </a:cxn>
              <a:cxn ang="0">
                <a:pos x="43" y="104"/>
              </a:cxn>
              <a:cxn ang="0">
                <a:pos x="131" y="192"/>
              </a:cxn>
              <a:cxn ang="0">
                <a:pos x="44" y="101"/>
              </a:cxn>
              <a:cxn ang="0">
                <a:pos x="43" y="101"/>
              </a:cxn>
            </a:cxnLst>
            <a:rect l="0" t="0" r="r" b="b"/>
            <a:pathLst>
              <a:path w="239" h="206">
                <a:moveTo>
                  <a:pt x="232" y="206"/>
                </a:moveTo>
                <a:lnTo>
                  <a:pt x="232" y="206"/>
                </a:lnTo>
                <a:lnTo>
                  <a:pt x="228" y="205"/>
                </a:lnTo>
                <a:lnTo>
                  <a:pt x="224" y="202"/>
                </a:lnTo>
                <a:lnTo>
                  <a:pt x="141" y="120"/>
                </a:lnTo>
                <a:lnTo>
                  <a:pt x="141" y="197"/>
                </a:lnTo>
                <a:lnTo>
                  <a:pt x="141" y="197"/>
                </a:lnTo>
                <a:lnTo>
                  <a:pt x="141" y="201"/>
                </a:lnTo>
                <a:lnTo>
                  <a:pt x="139" y="204"/>
                </a:lnTo>
                <a:lnTo>
                  <a:pt x="136" y="205"/>
                </a:lnTo>
                <a:lnTo>
                  <a:pt x="133" y="206"/>
                </a:lnTo>
                <a:lnTo>
                  <a:pt x="133" y="206"/>
                </a:lnTo>
                <a:lnTo>
                  <a:pt x="131" y="205"/>
                </a:lnTo>
                <a:lnTo>
                  <a:pt x="127" y="202"/>
                </a:lnTo>
                <a:lnTo>
                  <a:pt x="44" y="120"/>
                </a:lnTo>
                <a:lnTo>
                  <a:pt x="44" y="193"/>
                </a:lnTo>
                <a:lnTo>
                  <a:pt x="44" y="193"/>
                </a:lnTo>
                <a:lnTo>
                  <a:pt x="43" y="198"/>
                </a:lnTo>
                <a:lnTo>
                  <a:pt x="40" y="202"/>
                </a:lnTo>
                <a:lnTo>
                  <a:pt x="35" y="205"/>
                </a:lnTo>
                <a:lnTo>
                  <a:pt x="31" y="206"/>
                </a:lnTo>
                <a:lnTo>
                  <a:pt x="15" y="206"/>
                </a:lnTo>
                <a:lnTo>
                  <a:pt x="15" y="206"/>
                </a:lnTo>
                <a:lnTo>
                  <a:pt x="9" y="205"/>
                </a:lnTo>
                <a:lnTo>
                  <a:pt x="4" y="202"/>
                </a:lnTo>
                <a:lnTo>
                  <a:pt x="1" y="198"/>
                </a:lnTo>
                <a:lnTo>
                  <a:pt x="0" y="193"/>
                </a:lnTo>
                <a:lnTo>
                  <a:pt x="0" y="13"/>
                </a:lnTo>
                <a:lnTo>
                  <a:pt x="0" y="13"/>
                </a:lnTo>
                <a:lnTo>
                  <a:pt x="1" y="8"/>
                </a:lnTo>
                <a:lnTo>
                  <a:pt x="4" y="4"/>
                </a:lnTo>
                <a:lnTo>
                  <a:pt x="9" y="1"/>
                </a:lnTo>
                <a:lnTo>
                  <a:pt x="15" y="0"/>
                </a:lnTo>
                <a:lnTo>
                  <a:pt x="31" y="0"/>
                </a:lnTo>
                <a:lnTo>
                  <a:pt x="31" y="0"/>
                </a:lnTo>
                <a:lnTo>
                  <a:pt x="35" y="1"/>
                </a:lnTo>
                <a:lnTo>
                  <a:pt x="40" y="4"/>
                </a:lnTo>
                <a:lnTo>
                  <a:pt x="43" y="8"/>
                </a:lnTo>
                <a:lnTo>
                  <a:pt x="44" y="13"/>
                </a:lnTo>
                <a:lnTo>
                  <a:pt x="44" y="86"/>
                </a:lnTo>
                <a:lnTo>
                  <a:pt x="127" y="3"/>
                </a:lnTo>
                <a:lnTo>
                  <a:pt x="127" y="3"/>
                </a:lnTo>
                <a:lnTo>
                  <a:pt x="131" y="0"/>
                </a:lnTo>
                <a:lnTo>
                  <a:pt x="133" y="0"/>
                </a:lnTo>
                <a:lnTo>
                  <a:pt x="133" y="0"/>
                </a:lnTo>
                <a:lnTo>
                  <a:pt x="136" y="0"/>
                </a:lnTo>
                <a:lnTo>
                  <a:pt x="139" y="1"/>
                </a:lnTo>
                <a:lnTo>
                  <a:pt x="141" y="5"/>
                </a:lnTo>
                <a:lnTo>
                  <a:pt x="141" y="9"/>
                </a:lnTo>
                <a:lnTo>
                  <a:pt x="141" y="86"/>
                </a:lnTo>
                <a:lnTo>
                  <a:pt x="224" y="3"/>
                </a:lnTo>
                <a:lnTo>
                  <a:pt x="224" y="3"/>
                </a:lnTo>
                <a:lnTo>
                  <a:pt x="228" y="0"/>
                </a:lnTo>
                <a:lnTo>
                  <a:pt x="232" y="0"/>
                </a:lnTo>
                <a:lnTo>
                  <a:pt x="232" y="0"/>
                </a:lnTo>
                <a:lnTo>
                  <a:pt x="235" y="0"/>
                </a:lnTo>
                <a:lnTo>
                  <a:pt x="237" y="1"/>
                </a:lnTo>
                <a:lnTo>
                  <a:pt x="239" y="5"/>
                </a:lnTo>
                <a:lnTo>
                  <a:pt x="239" y="9"/>
                </a:lnTo>
                <a:lnTo>
                  <a:pt x="239" y="197"/>
                </a:lnTo>
                <a:lnTo>
                  <a:pt x="239" y="197"/>
                </a:lnTo>
                <a:lnTo>
                  <a:pt x="239" y="201"/>
                </a:lnTo>
                <a:lnTo>
                  <a:pt x="237" y="204"/>
                </a:lnTo>
                <a:lnTo>
                  <a:pt x="235" y="205"/>
                </a:lnTo>
                <a:lnTo>
                  <a:pt x="232" y="206"/>
                </a:lnTo>
                <a:lnTo>
                  <a:pt x="232" y="206"/>
                </a:lnTo>
                <a:close/>
                <a:moveTo>
                  <a:pt x="15" y="11"/>
                </a:moveTo>
                <a:lnTo>
                  <a:pt x="15" y="11"/>
                </a:lnTo>
                <a:lnTo>
                  <a:pt x="12" y="11"/>
                </a:lnTo>
                <a:lnTo>
                  <a:pt x="11" y="13"/>
                </a:lnTo>
                <a:lnTo>
                  <a:pt x="11" y="193"/>
                </a:lnTo>
                <a:lnTo>
                  <a:pt x="11" y="193"/>
                </a:lnTo>
                <a:lnTo>
                  <a:pt x="12" y="194"/>
                </a:lnTo>
                <a:lnTo>
                  <a:pt x="15" y="196"/>
                </a:lnTo>
                <a:lnTo>
                  <a:pt x="31" y="196"/>
                </a:lnTo>
                <a:lnTo>
                  <a:pt x="31" y="196"/>
                </a:lnTo>
                <a:lnTo>
                  <a:pt x="32" y="194"/>
                </a:lnTo>
                <a:lnTo>
                  <a:pt x="33" y="193"/>
                </a:lnTo>
                <a:lnTo>
                  <a:pt x="33" y="13"/>
                </a:lnTo>
                <a:lnTo>
                  <a:pt x="33" y="13"/>
                </a:lnTo>
                <a:lnTo>
                  <a:pt x="32" y="11"/>
                </a:lnTo>
                <a:lnTo>
                  <a:pt x="31" y="11"/>
                </a:lnTo>
                <a:lnTo>
                  <a:pt x="15" y="11"/>
                </a:lnTo>
                <a:close/>
                <a:moveTo>
                  <a:pt x="140" y="102"/>
                </a:moveTo>
                <a:lnTo>
                  <a:pt x="141" y="104"/>
                </a:lnTo>
                <a:lnTo>
                  <a:pt x="141" y="104"/>
                </a:lnTo>
                <a:lnTo>
                  <a:pt x="141" y="105"/>
                </a:lnTo>
                <a:lnTo>
                  <a:pt x="228" y="192"/>
                </a:lnTo>
                <a:lnTo>
                  <a:pt x="228" y="13"/>
                </a:lnTo>
                <a:lnTo>
                  <a:pt x="141" y="101"/>
                </a:lnTo>
                <a:lnTo>
                  <a:pt x="141" y="101"/>
                </a:lnTo>
                <a:lnTo>
                  <a:pt x="141" y="101"/>
                </a:lnTo>
                <a:lnTo>
                  <a:pt x="140" y="102"/>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1" name="Freeform 58"/>
          <p:cNvSpPr>
            <a:spLocks noEditPoints="1"/>
          </p:cNvSpPr>
          <p:nvPr/>
        </p:nvSpPr>
        <p:spPr bwMode="auto">
          <a:xfrm>
            <a:off x="3658553" y="2579660"/>
            <a:ext cx="328847" cy="317163"/>
          </a:xfrm>
          <a:custGeom>
            <a:avLst/>
            <a:gdLst/>
            <a:ahLst/>
            <a:cxnLst>
              <a:cxn ang="0">
                <a:pos x="199" y="206"/>
              </a:cxn>
              <a:cxn ang="0">
                <a:pos x="199" y="206"/>
              </a:cxn>
              <a:cxn ang="0">
                <a:pos x="195" y="205"/>
              </a:cxn>
              <a:cxn ang="0">
                <a:pos x="193" y="202"/>
              </a:cxn>
              <a:cxn ang="0">
                <a:pos x="109" y="120"/>
              </a:cxn>
              <a:cxn ang="0">
                <a:pos x="109" y="197"/>
              </a:cxn>
              <a:cxn ang="0">
                <a:pos x="109" y="197"/>
              </a:cxn>
              <a:cxn ang="0">
                <a:pos x="109" y="201"/>
              </a:cxn>
              <a:cxn ang="0">
                <a:pos x="106" y="204"/>
              </a:cxn>
              <a:cxn ang="0">
                <a:pos x="105" y="205"/>
              </a:cxn>
              <a:cxn ang="0">
                <a:pos x="101" y="206"/>
              </a:cxn>
              <a:cxn ang="0">
                <a:pos x="101" y="206"/>
              </a:cxn>
              <a:cxn ang="0">
                <a:pos x="98" y="205"/>
              </a:cxn>
              <a:cxn ang="0">
                <a:pos x="94" y="202"/>
              </a:cxn>
              <a:cxn ang="0">
                <a:pos x="4" y="112"/>
              </a:cxn>
              <a:cxn ang="0">
                <a:pos x="4" y="112"/>
              </a:cxn>
              <a:cxn ang="0">
                <a:pos x="1" y="108"/>
              </a:cxn>
              <a:cxn ang="0">
                <a:pos x="0" y="102"/>
              </a:cxn>
              <a:cxn ang="0">
                <a:pos x="1" y="98"/>
              </a:cxn>
              <a:cxn ang="0">
                <a:pos x="4" y="93"/>
              </a:cxn>
              <a:cxn ang="0">
                <a:pos x="94" y="3"/>
              </a:cxn>
              <a:cxn ang="0">
                <a:pos x="94" y="3"/>
              </a:cxn>
              <a:cxn ang="0">
                <a:pos x="98" y="0"/>
              </a:cxn>
              <a:cxn ang="0">
                <a:pos x="101" y="0"/>
              </a:cxn>
              <a:cxn ang="0">
                <a:pos x="101" y="0"/>
              </a:cxn>
              <a:cxn ang="0">
                <a:pos x="105" y="0"/>
              </a:cxn>
              <a:cxn ang="0">
                <a:pos x="106" y="1"/>
              </a:cxn>
              <a:cxn ang="0">
                <a:pos x="109" y="5"/>
              </a:cxn>
              <a:cxn ang="0">
                <a:pos x="109" y="9"/>
              </a:cxn>
              <a:cxn ang="0">
                <a:pos x="109" y="86"/>
              </a:cxn>
              <a:cxn ang="0">
                <a:pos x="193" y="3"/>
              </a:cxn>
              <a:cxn ang="0">
                <a:pos x="193" y="3"/>
              </a:cxn>
              <a:cxn ang="0">
                <a:pos x="195" y="0"/>
              </a:cxn>
              <a:cxn ang="0">
                <a:pos x="199" y="0"/>
              </a:cxn>
              <a:cxn ang="0">
                <a:pos x="199" y="0"/>
              </a:cxn>
              <a:cxn ang="0">
                <a:pos x="202" y="0"/>
              </a:cxn>
              <a:cxn ang="0">
                <a:pos x="205" y="1"/>
              </a:cxn>
              <a:cxn ang="0">
                <a:pos x="206" y="5"/>
              </a:cxn>
              <a:cxn ang="0">
                <a:pos x="208" y="9"/>
              </a:cxn>
              <a:cxn ang="0">
                <a:pos x="208" y="197"/>
              </a:cxn>
              <a:cxn ang="0">
                <a:pos x="208" y="197"/>
              </a:cxn>
              <a:cxn ang="0">
                <a:pos x="206" y="201"/>
              </a:cxn>
              <a:cxn ang="0">
                <a:pos x="205" y="204"/>
              </a:cxn>
              <a:cxn ang="0">
                <a:pos x="202" y="205"/>
              </a:cxn>
              <a:cxn ang="0">
                <a:pos x="199" y="206"/>
              </a:cxn>
              <a:cxn ang="0">
                <a:pos x="199" y="206"/>
              </a:cxn>
              <a:cxn ang="0">
                <a:pos x="109" y="102"/>
              </a:cxn>
              <a:cxn ang="0">
                <a:pos x="109" y="104"/>
              </a:cxn>
              <a:cxn ang="0">
                <a:pos x="109" y="104"/>
              </a:cxn>
              <a:cxn ang="0">
                <a:pos x="109" y="105"/>
              </a:cxn>
              <a:cxn ang="0">
                <a:pos x="197" y="192"/>
              </a:cxn>
              <a:cxn ang="0">
                <a:pos x="197" y="13"/>
              </a:cxn>
              <a:cxn ang="0">
                <a:pos x="109" y="101"/>
              </a:cxn>
              <a:cxn ang="0">
                <a:pos x="109" y="101"/>
              </a:cxn>
              <a:cxn ang="0">
                <a:pos x="109" y="101"/>
              </a:cxn>
              <a:cxn ang="0">
                <a:pos x="109" y="102"/>
              </a:cxn>
              <a:cxn ang="0">
                <a:pos x="98" y="13"/>
              </a:cxn>
              <a:cxn ang="0">
                <a:pos x="12" y="101"/>
              </a:cxn>
              <a:cxn ang="0">
                <a:pos x="12" y="101"/>
              </a:cxn>
              <a:cxn ang="0">
                <a:pos x="10" y="102"/>
              </a:cxn>
              <a:cxn ang="0">
                <a:pos x="12" y="105"/>
              </a:cxn>
              <a:cxn ang="0">
                <a:pos x="98" y="192"/>
              </a:cxn>
              <a:cxn ang="0">
                <a:pos x="98" y="13"/>
              </a:cxn>
            </a:cxnLst>
            <a:rect l="0" t="0" r="r" b="b"/>
            <a:pathLst>
              <a:path w="208" h="206">
                <a:moveTo>
                  <a:pt x="199" y="206"/>
                </a:moveTo>
                <a:lnTo>
                  <a:pt x="199" y="206"/>
                </a:lnTo>
                <a:lnTo>
                  <a:pt x="195" y="205"/>
                </a:lnTo>
                <a:lnTo>
                  <a:pt x="193" y="202"/>
                </a:lnTo>
                <a:lnTo>
                  <a:pt x="109" y="120"/>
                </a:lnTo>
                <a:lnTo>
                  <a:pt x="109" y="197"/>
                </a:lnTo>
                <a:lnTo>
                  <a:pt x="109" y="197"/>
                </a:lnTo>
                <a:lnTo>
                  <a:pt x="109" y="201"/>
                </a:lnTo>
                <a:lnTo>
                  <a:pt x="106" y="204"/>
                </a:lnTo>
                <a:lnTo>
                  <a:pt x="105" y="205"/>
                </a:lnTo>
                <a:lnTo>
                  <a:pt x="101" y="206"/>
                </a:lnTo>
                <a:lnTo>
                  <a:pt x="101" y="206"/>
                </a:lnTo>
                <a:lnTo>
                  <a:pt x="98" y="205"/>
                </a:lnTo>
                <a:lnTo>
                  <a:pt x="94" y="202"/>
                </a:lnTo>
                <a:lnTo>
                  <a:pt x="4" y="112"/>
                </a:lnTo>
                <a:lnTo>
                  <a:pt x="4" y="112"/>
                </a:lnTo>
                <a:lnTo>
                  <a:pt x="1" y="108"/>
                </a:lnTo>
                <a:lnTo>
                  <a:pt x="0" y="102"/>
                </a:lnTo>
                <a:lnTo>
                  <a:pt x="1" y="98"/>
                </a:lnTo>
                <a:lnTo>
                  <a:pt x="4" y="93"/>
                </a:lnTo>
                <a:lnTo>
                  <a:pt x="94" y="3"/>
                </a:lnTo>
                <a:lnTo>
                  <a:pt x="94" y="3"/>
                </a:lnTo>
                <a:lnTo>
                  <a:pt x="98" y="0"/>
                </a:lnTo>
                <a:lnTo>
                  <a:pt x="101" y="0"/>
                </a:lnTo>
                <a:lnTo>
                  <a:pt x="101" y="0"/>
                </a:lnTo>
                <a:lnTo>
                  <a:pt x="105" y="0"/>
                </a:lnTo>
                <a:lnTo>
                  <a:pt x="106" y="1"/>
                </a:lnTo>
                <a:lnTo>
                  <a:pt x="109" y="5"/>
                </a:lnTo>
                <a:lnTo>
                  <a:pt x="109" y="9"/>
                </a:lnTo>
                <a:lnTo>
                  <a:pt x="109" y="86"/>
                </a:lnTo>
                <a:lnTo>
                  <a:pt x="193" y="3"/>
                </a:lnTo>
                <a:lnTo>
                  <a:pt x="193" y="3"/>
                </a:lnTo>
                <a:lnTo>
                  <a:pt x="195" y="0"/>
                </a:lnTo>
                <a:lnTo>
                  <a:pt x="199" y="0"/>
                </a:lnTo>
                <a:lnTo>
                  <a:pt x="199" y="0"/>
                </a:lnTo>
                <a:lnTo>
                  <a:pt x="202" y="0"/>
                </a:lnTo>
                <a:lnTo>
                  <a:pt x="205" y="1"/>
                </a:lnTo>
                <a:lnTo>
                  <a:pt x="206" y="5"/>
                </a:lnTo>
                <a:lnTo>
                  <a:pt x="208" y="9"/>
                </a:lnTo>
                <a:lnTo>
                  <a:pt x="208" y="197"/>
                </a:lnTo>
                <a:lnTo>
                  <a:pt x="208" y="197"/>
                </a:lnTo>
                <a:lnTo>
                  <a:pt x="206" y="201"/>
                </a:lnTo>
                <a:lnTo>
                  <a:pt x="205" y="204"/>
                </a:lnTo>
                <a:lnTo>
                  <a:pt x="202" y="205"/>
                </a:lnTo>
                <a:lnTo>
                  <a:pt x="199" y="206"/>
                </a:lnTo>
                <a:lnTo>
                  <a:pt x="199" y="206"/>
                </a:lnTo>
                <a:close/>
                <a:moveTo>
                  <a:pt x="109" y="102"/>
                </a:moveTo>
                <a:lnTo>
                  <a:pt x="109" y="104"/>
                </a:lnTo>
                <a:lnTo>
                  <a:pt x="109" y="104"/>
                </a:lnTo>
                <a:lnTo>
                  <a:pt x="109" y="105"/>
                </a:lnTo>
                <a:lnTo>
                  <a:pt x="197" y="192"/>
                </a:lnTo>
                <a:lnTo>
                  <a:pt x="197" y="13"/>
                </a:lnTo>
                <a:lnTo>
                  <a:pt x="109" y="101"/>
                </a:lnTo>
                <a:lnTo>
                  <a:pt x="109" y="101"/>
                </a:lnTo>
                <a:lnTo>
                  <a:pt x="109" y="101"/>
                </a:lnTo>
                <a:lnTo>
                  <a:pt x="109" y="102"/>
                </a:lnTo>
                <a:close/>
                <a:moveTo>
                  <a:pt x="98" y="13"/>
                </a:moveTo>
                <a:lnTo>
                  <a:pt x="12" y="101"/>
                </a:lnTo>
                <a:lnTo>
                  <a:pt x="12" y="101"/>
                </a:lnTo>
                <a:lnTo>
                  <a:pt x="10" y="102"/>
                </a:lnTo>
                <a:lnTo>
                  <a:pt x="12" y="105"/>
                </a:lnTo>
                <a:lnTo>
                  <a:pt x="98" y="192"/>
                </a:lnTo>
                <a:lnTo>
                  <a:pt x="98"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2" name="Freeform 59"/>
          <p:cNvSpPr>
            <a:spLocks noEditPoints="1"/>
          </p:cNvSpPr>
          <p:nvPr/>
        </p:nvSpPr>
        <p:spPr bwMode="auto">
          <a:xfrm>
            <a:off x="4499462" y="2579660"/>
            <a:ext cx="300660" cy="317163"/>
          </a:xfrm>
          <a:custGeom>
            <a:avLst/>
            <a:gdLst/>
            <a:ahLst/>
            <a:cxnLst>
              <a:cxn ang="0">
                <a:pos x="9" y="208"/>
              </a:cxn>
              <a:cxn ang="0">
                <a:pos x="9" y="208"/>
              </a:cxn>
              <a:cxn ang="0">
                <a:pos x="5" y="208"/>
              </a:cxn>
              <a:cxn ang="0">
                <a:pos x="3" y="206"/>
              </a:cxn>
              <a:cxn ang="0">
                <a:pos x="1" y="203"/>
              </a:cxn>
              <a:cxn ang="0">
                <a:pos x="0" y="199"/>
              </a:cxn>
              <a:cxn ang="0">
                <a:pos x="0" y="11"/>
              </a:cxn>
              <a:cxn ang="0">
                <a:pos x="0" y="11"/>
              </a:cxn>
              <a:cxn ang="0">
                <a:pos x="1" y="7"/>
              </a:cxn>
              <a:cxn ang="0">
                <a:pos x="3" y="3"/>
              </a:cxn>
              <a:cxn ang="0">
                <a:pos x="5" y="2"/>
              </a:cxn>
              <a:cxn ang="0">
                <a:pos x="9" y="0"/>
              </a:cxn>
              <a:cxn ang="0">
                <a:pos x="9" y="0"/>
              </a:cxn>
              <a:cxn ang="0">
                <a:pos x="15" y="2"/>
              </a:cxn>
              <a:cxn ang="0">
                <a:pos x="185" y="96"/>
              </a:cxn>
              <a:cxn ang="0">
                <a:pos x="185" y="96"/>
              </a:cxn>
              <a:cxn ang="0">
                <a:pos x="189" y="100"/>
              </a:cxn>
              <a:cxn ang="0">
                <a:pos x="190" y="104"/>
              </a:cxn>
              <a:cxn ang="0">
                <a:pos x="190" y="104"/>
              </a:cxn>
              <a:cxn ang="0">
                <a:pos x="189" y="110"/>
              </a:cxn>
              <a:cxn ang="0">
                <a:pos x="185" y="114"/>
              </a:cxn>
              <a:cxn ang="0">
                <a:pos x="15" y="207"/>
              </a:cxn>
              <a:cxn ang="0">
                <a:pos x="15" y="207"/>
              </a:cxn>
              <a:cxn ang="0">
                <a:pos x="9" y="208"/>
              </a:cxn>
              <a:cxn ang="0">
                <a:pos x="9" y="208"/>
              </a:cxn>
              <a:cxn ang="0">
                <a:pos x="11" y="13"/>
              </a:cxn>
              <a:cxn ang="0">
                <a:pos x="11" y="198"/>
              </a:cxn>
              <a:cxn ang="0">
                <a:pos x="178" y="104"/>
              </a:cxn>
              <a:cxn ang="0">
                <a:pos x="11" y="13"/>
              </a:cxn>
            </a:cxnLst>
            <a:rect l="0" t="0" r="r" b="b"/>
            <a:pathLst>
              <a:path w="190" h="208">
                <a:moveTo>
                  <a:pt x="9" y="208"/>
                </a:moveTo>
                <a:lnTo>
                  <a:pt x="9" y="208"/>
                </a:lnTo>
                <a:lnTo>
                  <a:pt x="5" y="208"/>
                </a:lnTo>
                <a:lnTo>
                  <a:pt x="3" y="206"/>
                </a:lnTo>
                <a:lnTo>
                  <a:pt x="1" y="203"/>
                </a:lnTo>
                <a:lnTo>
                  <a:pt x="0" y="199"/>
                </a:lnTo>
                <a:lnTo>
                  <a:pt x="0" y="11"/>
                </a:lnTo>
                <a:lnTo>
                  <a:pt x="0" y="11"/>
                </a:lnTo>
                <a:lnTo>
                  <a:pt x="1" y="7"/>
                </a:lnTo>
                <a:lnTo>
                  <a:pt x="3" y="3"/>
                </a:lnTo>
                <a:lnTo>
                  <a:pt x="5" y="2"/>
                </a:lnTo>
                <a:lnTo>
                  <a:pt x="9" y="0"/>
                </a:lnTo>
                <a:lnTo>
                  <a:pt x="9" y="0"/>
                </a:lnTo>
                <a:lnTo>
                  <a:pt x="15" y="2"/>
                </a:lnTo>
                <a:lnTo>
                  <a:pt x="185" y="96"/>
                </a:lnTo>
                <a:lnTo>
                  <a:pt x="185" y="96"/>
                </a:lnTo>
                <a:lnTo>
                  <a:pt x="189" y="100"/>
                </a:lnTo>
                <a:lnTo>
                  <a:pt x="190" y="104"/>
                </a:lnTo>
                <a:lnTo>
                  <a:pt x="190" y="104"/>
                </a:lnTo>
                <a:lnTo>
                  <a:pt x="189" y="110"/>
                </a:lnTo>
                <a:lnTo>
                  <a:pt x="185" y="114"/>
                </a:lnTo>
                <a:lnTo>
                  <a:pt x="15" y="207"/>
                </a:lnTo>
                <a:lnTo>
                  <a:pt x="15" y="207"/>
                </a:lnTo>
                <a:lnTo>
                  <a:pt x="9" y="208"/>
                </a:lnTo>
                <a:lnTo>
                  <a:pt x="9" y="208"/>
                </a:lnTo>
                <a:close/>
                <a:moveTo>
                  <a:pt x="11" y="13"/>
                </a:moveTo>
                <a:lnTo>
                  <a:pt x="11" y="198"/>
                </a:lnTo>
                <a:lnTo>
                  <a:pt x="178" y="104"/>
                </a:lnTo>
                <a:lnTo>
                  <a:pt x="11"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3" name="Freeform 60"/>
          <p:cNvSpPr>
            <a:spLocks noEditPoints="1"/>
          </p:cNvSpPr>
          <p:nvPr/>
        </p:nvSpPr>
        <p:spPr bwMode="auto">
          <a:xfrm>
            <a:off x="5298091" y="2579660"/>
            <a:ext cx="319452" cy="317163"/>
          </a:xfrm>
          <a:custGeom>
            <a:avLst/>
            <a:gdLst/>
            <a:ahLst/>
            <a:cxnLst>
              <a:cxn ang="0">
                <a:pos x="128" y="206"/>
              </a:cxn>
              <a:cxn ang="0">
                <a:pos x="123" y="205"/>
              </a:cxn>
              <a:cxn ang="0">
                <a:pos x="114" y="198"/>
              </a:cxn>
              <a:cxn ang="0">
                <a:pos x="114" y="13"/>
              </a:cxn>
              <a:cxn ang="0">
                <a:pos x="114" y="8"/>
              </a:cxn>
              <a:cxn ang="0">
                <a:pos x="123" y="1"/>
              </a:cxn>
              <a:cxn ang="0">
                <a:pos x="193" y="0"/>
              </a:cxn>
              <a:cxn ang="0">
                <a:pos x="198" y="1"/>
              </a:cxn>
              <a:cxn ang="0">
                <a:pos x="205" y="8"/>
              </a:cxn>
              <a:cxn ang="0">
                <a:pos x="206" y="193"/>
              </a:cxn>
              <a:cxn ang="0">
                <a:pos x="205" y="198"/>
              </a:cxn>
              <a:cxn ang="0">
                <a:pos x="198" y="205"/>
              </a:cxn>
              <a:cxn ang="0">
                <a:pos x="193" y="206"/>
              </a:cxn>
              <a:cxn ang="0">
                <a:pos x="128" y="11"/>
              </a:cxn>
              <a:cxn ang="0">
                <a:pos x="125" y="13"/>
              </a:cxn>
              <a:cxn ang="0">
                <a:pos x="125" y="193"/>
              </a:cxn>
              <a:cxn ang="0">
                <a:pos x="128" y="196"/>
              </a:cxn>
              <a:cxn ang="0">
                <a:pos x="193" y="196"/>
              </a:cxn>
              <a:cxn ang="0">
                <a:pos x="195" y="193"/>
              </a:cxn>
              <a:cxn ang="0">
                <a:pos x="195" y="13"/>
              </a:cxn>
              <a:cxn ang="0">
                <a:pos x="193" y="11"/>
              </a:cxn>
              <a:cxn ang="0">
                <a:pos x="78" y="206"/>
              </a:cxn>
              <a:cxn ang="0">
                <a:pos x="13" y="206"/>
              </a:cxn>
              <a:cxn ang="0">
                <a:pos x="4" y="202"/>
              </a:cxn>
              <a:cxn ang="0">
                <a:pos x="0" y="193"/>
              </a:cxn>
              <a:cxn ang="0">
                <a:pos x="0" y="13"/>
              </a:cxn>
              <a:cxn ang="0">
                <a:pos x="4" y="4"/>
              </a:cxn>
              <a:cxn ang="0">
                <a:pos x="13" y="0"/>
              </a:cxn>
              <a:cxn ang="0">
                <a:pos x="78" y="0"/>
              </a:cxn>
              <a:cxn ang="0">
                <a:pos x="89" y="4"/>
              </a:cxn>
              <a:cxn ang="0">
                <a:pos x="93" y="13"/>
              </a:cxn>
              <a:cxn ang="0">
                <a:pos x="93" y="193"/>
              </a:cxn>
              <a:cxn ang="0">
                <a:pos x="89" y="202"/>
              </a:cxn>
              <a:cxn ang="0">
                <a:pos x="78" y="206"/>
              </a:cxn>
              <a:cxn ang="0">
                <a:pos x="13" y="11"/>
              </a:cxn>
              <a:cxn ang="0">
                <a:pos x="12" y="11"/>
              </a:cxn>
              <a:cxn ang="0">
                <a:pos x="10" y="193"/>
              </a:cxn>
              <a:cxn ang="0">
                <a:pos x="12" y="194"/>
              </a:cxn>
              <a:cxn ang="0">
                <a:pos x="78" y="196"/>
              </a:cxn>
              <a:cxn ang="0">
                <a:pos x="81" y="194"/>
              </a:cxn>
              <a:cxn ang="0">
                <a:pos x="82" y="13"/>
              </a:cxn>
              <a:cxn ang="0">
                <a:pos x="81" y="11"/>
              </a:cxn>
              <a:cxn ang="0">
                <a:pos x="13" y="11"/>
              </a:cxn>
            </a:cxnLst>
            <a:rect l="0" t="0" r="r" b="b"/>
            <a:pathLst>
              <a:path w="206" h="206">
                <a:moveTo>
                  <a:pt x="193" y="206"/>
                </a:moveTo>
                <a:lnTo>
                  <a:pt x="128" y="206"/>
                </a:lnTo>
                <a:lnTo>
                  <a:pt x="128" y="206"/>
                </a:lnTo>
                <a:lnTo>
                  <a:pt x="123" y="205"/>
                </a:lnTo>
                <a:lnTo>
                  <a:pt x="118" y="202"/>
                </a:lnTo>
                <a:lnTo>
                  <a:pt x="114" y="198"/>
                </a:lnTo>
                <a:lnTo>
                  <a:pt x="114" y="193"/>
                </a:lnTo>
                <a:lnTo>
                  <a:pt x="114" y="13"/>
                </a:lnTo>
                <a:lnTo>
                  <a:pt x="114" y="13"/>
                </a:lnTo>
                <a:lnTo>
                  <a:pt x="114" y="8"/>
                </a:lnTo>
                <a:lnTo>
                  <a:pt x="118" y="4"/>
                </a:lnTo>
                <a:lnTo>
                  <a:pt x="123" y="1"/>
                </a:lnTo>
                <a:lnTo>
                  <a:pt x="128"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28" y="11"/>
                </a:moveTo>
                <a:lnTo>
                  <a:pt x="128" y="11"/>
                </a:lnTo>
                <a:lnTo>
                  <a:pt x="125" y="11"/>
                </a:lnTo>
                <a:lnTo>
                  <a:pt x="125" y="13"/>
                </a:lnTo>
                <a:lnTo>
                  <a:pt x="125" y="193"/>
                </a:lnTo>
                <a:lnTo>
                  <a:pt x="125" y="193"/>
                </a:lnTo>
                <a:lnTo>
                  <a:pt x="125" y="194"/>
                </a:lnTo>
                <a:lnTo>
                  <a:pt x="128" y="196"/>
                </a:lnTo>
                <a:lnTo>
                  <a:pt x="193" y="196"/>
                </a:lnTo>
                <a:lnTo>
                  <a:pt x="193" y="196"/>
                </a:lnTo>
                <a:lnTo>
                  <a:pt x="194" y="194"/>
                </a:lnTo>
                <a:lnTo>
                  <a:pt x="195" y="193"/>
                </a:lnTo>
                <a:lnTo>
                  <a:pt x="195" y="13"/>
                </a:lnTo>
                <a:lnTo>
                  <a:pt x="195" y="13"/>
                </a:lnTo>
                <a:lnTo>
                  <a:pt x="194" y="11"/>
                </a:lnTo>
                <a:lnTo>
                  <a:pt x="193" y="11"/>
                </a:lnTo>
                <a:lnTo>
                  <a:pt x="128" y="11"/>
                </a:lnTo>
                <a:close/>
                <a:moveTo>
                  <a:pt x="78"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78" y="0"/>
                </a:lnTo>
                <a:lnTo>
                  <a:pt x="78" y="0"/>
                </a:lnTo>
                <a:lnTo>
                  <a:pt x="83" y="1"/>
                </a:lnTo>
                <a:lnTo>
                  <a:pt x="89" y="4"/>
                </a:lnTo>
                <a:lnTo>
                  <a:pt x="91" y="8"/>
                </a:lnTo>
                <a:lnTo>
                  <a:pt x="93" y="13"/>
                </a:lnTo>
                <a:lnTo>
                  <a:pt x="93" y="193"/>
                </a:lnTo>
                <a:lnTo>
                  <a:pt x="93" y="193"/>
                </a:lnTo>
                <a:lnTo>
                  <a:pt x="91" y="198"/>
                </a:lnTo>
                <a:lnTo>
                  <a:pt x="89" y="202"/>
                </a:lnTo>
                <a:lnTo>
                  <a:pt x="83" y="205"/>
                </a:lnTo>
                <a:lnTo>
                  <a:pt x="78" y="206"/>
                </a:lnTo>
                <a:lnTo>
                  <a:pt x="78" y="206"/>
                </a:lnTo>
                <a:close/>
                <a:moveTo>
                  <a:pt x="13" y="11"/>
                </a:moveTo>
                <a:lnTo>
                  <a:pt x="13" y="11"/>
                </a:lnTo>
                <a:lnTo>
                  <a:pt x="12" y="11"/>
                </a:lnTo>
                <a:lnTo>
                  <a:pt x="10" y="13"/>
                </a:lnTo>
                <a:lnTo>
                  <a:pt x="10" y="193"/>
                </a:lnTo>
                <a:lnTo>
                  <a:pt x="10" y="193"/>
                </a:lnTo>
                <a:lnTo>
                  <a:pt x="12" y="194"/>
                </a:lnTo>
                <a:lnTo>
                  <a:pt x="13" y="196"/>
                </a:lnTo>
                <a:lnTo>
                  <a:pt x="78" y="196"/>
                </a:lnTo>
                <a:lnTo>
                  <a:pt x="78" y="196"/>
                </a:lnTo>
                <a:lnTo>
                  <a:pt x="81" y="194"/>
                </a:lnTo>
                <a:lnTo>
                  <a:pt x="82" y="193"/>
                </a:lnTo>
                <a:lnTo>
                  <a:pt x="82" y="13"/>
                </a:lnTo>
                <a:lnTo>
                  <a:pt x="82" y="13"/>
                </a:lnTo>
                <a:lnTo>
                  <a:pt x="81" y="11"/>
                </a:lnTo>
                <a:lnTo>
                  <a:pt x="78" y="11"/>
                </a:lnTo>
                <a:lnTo>
                  <a:pt x="1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4" name="Freeform 61"/>
          <p:cNvSpPr>
            <a:spLocks noEditPoints="1"/>
          </p:cNvSpPr>
          <p:nvPr/>
        </p:nvSpPr>
        <p:spPr bwMode="auto">
          <a:xfrm>
            <a:off x="6101419" y="2579660"/>
            <a:ext cx="319452" cy="317163"/>
          </a:xfrm>
          <a:custGeom>
            <a:avLst/>
            <a:gdLst/>
            <a:ahLst/>
            <a:cxnLst>
              <a:cxn ang="0">
                <a:pos x="193" y="206"/>
              </a:cxn>
              <a:cxn ang="0">
                <a:pos x="13" y="206"/>
              </a:cxn>
              <a:cxn ang="0">
                <a:pos x="13" y="206"/>
              </a:cxn>
              <a:cxn ang="0">
                <a:pos x="8" y="205"/>
              </a:cxn>
              <a:cxn ang="0">
                <a:pos x="4" y="202"/>
              </a:cxn>
              <a:cxn ang="0">
                <a:pos x="1" y="198"/>
              </a:cxn>
              <a:cxn ang="0">
                <a:pos x="0" y="193"/>
              </a:cxn>
              <a:cxn ang="0">
                <a:pos x="0" y="13"/>
              </a:cxn>
              <a:cxn ang="0">
                <a:pos x="0" y="13"/>
              </a:cxn>
              <a:cxn ang="0">
                <a:pos x="1" y="8"/>
              </a:cxn>
              <a:cxn ang="0">
                <a:pos x="4" y="4"/>
              </a:cxn>
              <a:cxn ang="0">
                <a:pos x="8" y="1"/>
              </a:cxn>
              <a:cxn ang="0">
                <a:pos x="13" y="0"/>
              </a:cxn>
              <a:cxn ang="0">
                <a:pos x="193" y="0"/>
              </a:cxn>
              <a:cxn ang="0">
                <a:pos x="193" y="0"/>
              </a:cxn>
              <a:cxn ang="0">
                <a:pos x="198" y="1"/>
              </a:cxn>
              <a:cxn ang="0">
                <a:pos x="202" y="4"/>
              </a:cxn>
              <a:cxn ang="0">
                <a:pos x="205" y="8"/>
              </a:cxn>
              <a:cxn ang="0">
                <a:pos x="206" y="13"/>
              </a:cxn>
              <a:cxn ang="0">
                <a:pos x="206" y="193"/>
              </a:cxn>
              <a:cxn ang="0">
                <a:pos x="206" y="193"/>
              </a:cxn>
              <a:cxn ang="0">
                <a:pos x="205" y="198"/>
              </a:cxn>
              <a:cxn ang="0">
                <a:pos x="202" y="202"/>
              </a:cxn>
              <a:cxn ang="0">
                <a:pos x="198" y="205"/>
              </a:cxn>
              <a:cxn ang="0">
                <a:pos x="193" y="206"/>
              </a:cxn>
              <a:cxn ang="0">
                <a:pos x="193" y="206"/>
              </a:cxn>
              <a:cxn ang="0">
                <a:pos x="13" y="11"/>
              </a:cxn>
              <a:cxn ang="0">
                <a:pos x="13" y="11"/>
              </a:cxn>
              <a:cxn ang="0">
                <a:pos x="12" y="11"/>
              </a:cxn>
              <a:cxn ang="0">
                <a:pos x="11" y="13"/>
              </a:cxn>
              <a:cxn ang="0">
                <a:pos x="11" y="193"/>
              </a:cxn>
              <a:cxn ang="0">
                <a:pos x="11" y="193"/>
              </a:cxn>
              <a:cxn ang="0">
                <a:pos x="12" y="194"/>
              </a:cxn>
              <a:cxn ang="0">
                <a:pos x="13" y="196"/>
              </a:cxn>
              <a:cxn ang="0">
                <a:pos x="193" y="196"/>
              </a:cxn>
              <a:cxn ang="0">
                <a:pos x="193" y="196"/>
              </a:cxn>
              <a:cxn ang="0">
                <a:pos x="194" y="194"/>
              </a:cxn>
              <a:cxn ang="0">
                <a:pos x="196" y="193"/>
              </a:cxn>
              <a:cxn ang="0">
                <a:pos x="196" y="13"/>
              </a:cxn>
              <a:cxn ang="0">
                <a:pos x="196" y="13"/>
              </a:cxn>
              <a:cxn ang="0">
                <a:pos x="194" y="11"/>
              </a:cxn>
              <a:cxn ang="0">
                <a:pos x="193" y="11"/>
              </a:cxn>
              <a:cxn ang="0">
                <a:pos x="13" y="11"/>
              </a:cxn>
            </a:cxnLst>
            <a:rect l="0" t="0" r="r" b="b"/>
            <a:pathLst>
              <a:path w="206" h="206">
                <a:moveTo>
                  <a:pt x="193"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3" y="11"/>
                </a:moveTo>
                <a:lnTo>
                  <a:pt x="13" y="11"/>
                </a:lnTo>
                <a:lnTo>
                  <a:pt x="12" y="11"/>
                </a:lnTo>
                <a:lnTo>
                  <a:pt x="11" y="13"/>
                </a:lnTo>
                <a:lnTo>
                  <a:pt x="11" y="193"/>
                </a:lnTo>
                <a:lnTo>
                  <a:pt x="11" y="193"/>
                </a:lnTo>
                <a:lnTo>
                  <a:pt x="12" y="194"/>
                </a:lnTo>
                <a:lnTo>
                  <a:pt x="13" y="196"/>
                </a:lnTo>
                <a:lnTo>
                  <a:pt x="193" y="196"/>
                </a:lnTo>
                <a:lnTo>
                  <a:pt x="193" y="196"/>
                </a:lnTo>
                <a:lnTo>
                  <a:pt x="194" y="194"/>
                </a:lnTo>
                <a:lnTo>
                  <a:pt x="196" y="193"/>
                </a:lnTo>
                <a:lnTo>
                  <a:pt x="196" y="13"/>
                </a:lnTo>
                <a:lnTo>
                  <a:pt x="196" y="13"/>
                </a:lnTo>
                <a:lnTo>
                  <a:pt x="194" y="11"/>
                </a:lnTo>
                <a:lnTo>
                  <a:pt x="193" y="11"/>
                </a:lnTo>
                <a:lnTo>
                  <a:pt x="1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5" name="Freeform 62"/>
          <p:cNvSpPr>
            <a:spLocks noEditPoints="1"/>
          </p:cNvSpPr>
          <p:nvPr/>
        </p:nvSpPr>
        <p:spPr bwMode="auto">
          <a:xfrm>
            <a:off x="6923535" y="2579660"/>
            <a:ext cx="324151" cy="317163"/>
          </a:xfrm>
          <a:custGeom>
            <a:avLst/>
            <a:gdLst/>
            <a:ahLst/>
            <a:cxnLst>
              <a:cxn ang="0">
                <a:pos x="106" y="206"/>
              </a:cxn>
              <a:cxn ang="0">
                <a:pos x="99" y="202"/>
              </a:cxn>
              <a:cxn ang="0">
                <a:pos x="98" y="200"/>
              </a:cxn>
              <a:cxn ang="0">
                <a:pos x="98" y="120"/>
              </a:cxn>
              <a:cxn ang="0">
                <a:pos x="15" y="202"/>
              </a:cxn>
              <a:cxn ang="0">
                <a:pos x="8" y="206"/>
              </a:cxn>
              <a:cxn ang="0">
                <a:pos x="4" y="205"/>
              </a:cxn>
              <a:cxn ang="0">
                <a:pos x="0" y="201"/>
              </a:cxn>
              <a:cxn ang="0">
                <a:pos x="0" y="9"/>
              </a:cxn>
              <a:cxn ang="0">
                <a:pos x="0" y="5"/>
              </a:cxn>
              <a:cxn ang="0">
                <a:pos x="4" y="0"/>
              </a:cxn>
              <a:cxn ang="0">
                <a:pos x="8" y="0"/>
              </a:cxn>
              <a:cxn ang="0">
                <a:pos x="15" y="3"/>
              </a:cxn>
              <a:cxn ang="0">
                <a:pos x="98" y="9"/>
              </a:cxn>
              <a:cxn ang="0">
                <a:pos x="99" y="5"/>
              </a:cxn>
              <a:cxn ang="0">
                <a:pos x="103" y="0"/>
              </a:cxn>
              <a:cxn ang="0">
                <a:pos x="106" y="0"/>
              </a:cxn>
              <a:cxn ang="0">
                <a:pos x="112" y="3"/>
              </a:cxn>
              <a:cxn ang="0">
                <a:pos x="203" y="93"/>
              </a:cxn>
              <a:cxn ang="0">
                <a:pos x="207" y="102"/>
              </a:cxn>
              <a:cxn ang="0">
                <a:pos x="203" y="112"/>
              </a:cxn>
              <a:cxn ang="0">
                <a:pos x="112" y="202"/>
              </a:cxn>
              <a:cxn ang="0">
                <a:pos x="106" y="206"/>
              </a:cxn>
              <a:cxn ang="0">
                <a:pos x="108" y="79"/>
              </a:cxn>
              <a:cxn ang="0">
                <a:pos x="196" y="105"/>
              </a:cxn>
              <a:cxn ang="0">
                <a:pos x="196" y="102"/>
              </a:cxn>
              <a:cxn ang="0">
                <a:pos x="108" y="13"/>
              </a:cxn>
              <a:cxn ang="0">
                <a:pos x="11" y="13"/>
              </a:cxn>
              <a:cxn ang="0">
                <a:pos x="98" y="105"/>
              </a:cxn>
              <a:cxn ang="0">
                <a:pos x="99" y="104"/>
              </a:cxn>
              <a:cxn ang="0">
                <a:pos x="99" y="101"/>
              </a:cxn>
              <a:cxn ang="0">
                <a:pos x="98" y="101"/>
              </a:cxn>
            </a:cxnLst>
            <a:rect l="0" t="0" r="r" b="b"/>
            <a:pathLst>
              <a:path w="207" h="206">
                <a:moveTo>
                  <a:pt x="106" y="206"/>
                </a:moveTo>
                <a:lnTo>
                  <a:pt x="106" y="206"/>
                </a:lnTo>
                <a:lnTo>
                  <a:pt x="102" y="205"/>
                </a:lnTo>
                <a:lnTo>
                  <a:pt x="99" y="202"/>
                </a:lnTo>
                <a:lnTo>
                  <a:pt x="99" y="202"/>
                </a:lnTo>
                <a:lnTo>
                  <a:pt x="98" y="200"/>
                </a:lnTo>
                <a:lnTo>
                  <a:pt x="98" y="197"/>
                </a:lnTo>
                <a:lnTo>
                  <a:pt x="98" y="120"/>
                </a:lnTo>
                <a:lnTo>
                  <a:pt x="15" y="202"/>
                </a:lnTo>
                <a:lnTo>
                  <a:pt x="15" y="202"/>
                </a:lnTo>
                <a:lnTo>
                  <a:pt x="11" y="205"/>
                </a:lnTo>
                <a:lnTo>
                  <a:pt x="8" y="206"/>
                </a:lnTo>
                <a:lnTo>
                  <a:pt x="8" y="206"/>
                </a:lnTo>
                <a:lnTo>
                  <a:pt x="4" y="205"/>
                </a:lnTo>
                <a:lnTo>
                  <a:pt x="3" y="204"/>
                </a:lnTo>
                <a:lnTo>
                  <a:pt x="0" y="201"/>
                </a:lnTo>
                <a:lnTo>
                  <a:pt x="0" y="197"/>
                </a:lnTo>
                <a:lnTo>
                  <a:pt x="0" y="9"/>
                </a:lnTo>
                <a:lnTo>
                  <a:pt x="0" y="9"/>
                </a:lnTo>
                <a:lnTo>
                  <a:pt x="0" y="5"/>
                </a:lnTo>
                <a:lnTo>
                  <a:pt x="3" y="1"/>
                </a:lnTo>
                <a:lnTo>
                  <a:pt x="4" y="0"/>
                </a:lnTo>
                <a:lnTo>
                  <a:pt x="8" y="0"/>
                </a:lnTo>
                <a:lnTo>
                  <a:pt x="8" y="0"/>
                </a:lnTo>
                <a:lnTo>
                  <a:pt x="11" y="0"/>
                </a:lnTo>
                <a:lnTo>
                  <a:pt x="15" y="3"/>
                </a:lnTo>
                <a:lnTo>
                  <a:pt x="98" y="86"/>
                </a:lnTo>
                <a:lnTo>
                  <a:pt x="98" y="9"/>
                </a:lnTo>
                <a:lnTo>
                  <a:pt x="98" y="9"/>
                </a:lnTo>
                <a:lnTo>
                  <a:pt x="99" y="5"/>
                </a:lnTo>
                <a:lnTo>
                  <a:pt x="100" y="1"/>
                </a:lnTo>
                <a:lnTo>
                  <a:pt x="103" y="0"/>
                </a:lnTo>
                <a:lnTo>
                  <a:pt x="106" y="0"/>
                </a:lnTo>
                <a:lnTo>
                  <a:pt x="106" y="0"/>
                </a:lnTo>
                <a:lnTo>
                  <a:pt x="110" y="0"/>
                </a:lnTo>
                <a:lnTo>
                  <a:pt x="112" y="3"/>
                </a:lnTo>
                <a:lnTo>
                  <a:pt x="203" y="93"/>
                </a:lnTo>
                <a:lnTo>
                  <a:pt x="203" y="93"/>
                </a:lnTo>
                <a:lnTo>
                  <a:pt x="206" y="98"/>
                </a:lnTo>
                <a:lnTo>
                  <a:pt x="207" y="102"/>
                </a:lnTo>
                <a:lnTo>
                  <a:pt x="206" y="108"/>
                </a:lnTo>
                <a:lnTo>
                  <a:pt x="203" y="112"/>
                </a:lnTo>
                <a:lnTo>
                  <a:pt x="112" y="202"/>
                </a:lnTo>
                <a:lnTo>
                  <a:pt x="112" y="202"/>
                </a:lnTo>
                <a:lnTo>
                  <a:pt x="110" y="205"/>
                </a:lnTo>
                <a:lnTo>
                  <a:pt x="106" y="206"/>
                </a:lnTo>
                <a:lnTo>
                  <a:pt x="106" y="206"/>
                </a:lnTo>
                <a:close/>
                <a:moveTo>
                  <a:pt x="108" y="79"/>
                </a:moveTo>
                <a:lnTo>
                  <a:pt x="108" y="192"/>
                </a:lnTo>
                <a:lnTo>
                  <a:pt x="196" y="105"/>
                </a:lnTo>
                <a:lnTo>
                  <a:pt x="196" y="105"/>
                </a:lnTo>
                <a:lnTo>
                  <a:pt x="196" y="102"/>
                </a:lnTo>
                <a:lnTo>
                  <a:pt x="196" y="101"/>
                </a:lnTo>
                <a:lnTo>
                  <a:pt x="108" y="13"/>
                </a:lnTo>
                <a:lnTo>
                  <a:pt x="108" y="79"/>
                </a:lnTo>
                <a:close/>
                <a:moveTo>
                  <a:pt x="11" y="13"/>
                </a:moveTo>
                <a:lnTo>
                  <a:pt x="11" y="192"/>
                </a:lnTo>
                <a:lnTo>
                  <a:pt x="98" y="105"/>
                </a:lnTo>
                <a:lnTo>
                  <a:pt x="98" y="105"/>
                </a:lnTo>
                <a:lnTo>
                  <a:pt x="99" y="104"/>
                </a:lnTo>
                <a:lnTo>
                  <a:pt x="99" y="102"/>
                </a:lnTo>
                <a:lnTo>
                  <a:pt x="99" y="101"/>
                </a:lnTo>
                <a:lnTo>
                  <a:pt x="99" y="101"/>
                </a:lnTo>
                <a:lnTo>
                  <a:pt x="98" y="101"/>
                </a:lnTo>
                <a:lnTo>
                  <a:pt x="11"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6" name="Freeform 63"/>
          <p:cNvSpPr>
            <a:spLocks noEditPoints="1"/>
          </p:cNvSpPr>
          <p:nvPr/>
        </p:nvSpPr>
        <p:spPr bwMode="auto">
          <a:xfrm>
            <a:off x="7712772" y="2579660"/>
            <a:ext cx="371129" cy="317163"/>
          </a:xfrm>
          <a:custGeom>
            <a:avLst/>
            <a:gdLst/>
            <a:ahLst/>
            <a:cxnLst>
              <a:cxn ang="0">
                <a:pos x="105" y="206"/>
              </a:cxn>
              <a:cxn ang="0">
                <a:pos x="98" y="202"/>
              </a:cxn>
              <a:cxn ang="0">
                <a:pos x="97" y="200"/>
              </a:cxn>
              <a:cxn ang="0">
                <a:pos x="97" y="120"/>
              </a:cxn>
              <a:cxn ang="0">
                <a:pos x="14" y="202"/>
              </a:cxn>
              <a:cxn ang="0">
                <a:pos x="6" y="206"/>
              </a:cxn>
              <a:cxn ang="0">
                <a:pos x="4" y="205"/>
              </a:cxn>
              <a:cxn ang="0">
                <a:pos x="0" y="201"/>
              </a:cxn>
              <a:cxn ang="0">
                <a:pos x="0" y="9"/>
              </a:cxn>
              <a:cxn ang="0">
                <a:pos x="0" y="5"/>
              </a:cxn>
              <a:cxn ang="0">
                <a:pos x="4" y="0"/>
              </a:cxn>
              <a:cxn ang="0">
                <a:pos x="6" y="0"/>
              </a:cxn>
              <a:cxn ang="0">
                <a:pos x="14" y="3"/>
              </a:cxn>
              <a:cxn ang="0">
                <a:pos x="97" y="9"/>
              </a:cxn>
              <a:cxn ang="0">
                <a:pos x="98" y="5"/>
              </a:cxn>
              <a:cxn ang="0">
                <a:pos x="102" y="0"/>
              </a:cxn>
              <a:cxn ang="0">
                <a:pos x="105" y="0"/>
              </a:cxn>
              <a:cxn ang="0">
                <a:pos x="112" y="3"/>
              </a:cxn>
              <a:cxn ang="0">
                <a:pos x="194" y="13"/>
              </a:cxn>
              <a:cxn ang="0">
                <a:pos x="195" y="8"/>
              </a:cxn>
              <a:cxn ang="0">
                <a:pos x="203" y="1"/>
              </a:cxn>
              <a:cxn ang="0">
                <a:pos x="225" y="0"/>
              </a:cxn>
              <a:cxn ang="0">
                <a:pos x="230" y="1"/>
              </a:cxn>
              <a:cxn ang="0">
                <a:pos x="237" y="8"/>
              </a:cxn>
              <a:cxn ang="0">
                <a:pos x="239" y="193"/>
              </a:cxn>
              <a:cxn ang="0">
                <a:pos x="237" y="198"/>
              </a:cxn>
              <a:cxn ang="0">
                <a:pos x="230" y="205"/>
              </a:cxn>
              <a:cxn ang="0">
                <a:pos x="209" y="206"/>
              </a:cxn>
              <a:cxn ang="0">
                <a:pos x="203" y="205"/>
              </a:cxn>
              <a:cxn ang="0">
                <a:pos x="195" y="198"/>
              </a:cxn>
              <a:cxn ang="0">
                <a:pos x="194" y="120"/>
              </a:cxn>
              <a:cxn ang="0">
                <a:pos x="112" y="202"/>
              </a:cxn>
              <a:cxn ang="0">
                <a:pos x="105" y="206"/>
              </a:cxn>
              <a:cxn ang="0">
                <a:pos x="205" y="125"/>
              </a:cxn>
              <a:cxn ang="0">
                <a:pos x="205" y="193"/>
              </a:cxn>
              <a:cxn ang="0">
                <a:pos x="209" y="196"/>
              </a:cxn>
              <a:cxn ang="0">
                <a:pos x="225" y="196"/>
              </a:cxn>
              <a:cxn ang="0">
                <a:pos x="228" y="193"/>
              </a:cxn>
              <a:cxn ang="0">
                <a:pos x="228" y="13"/>
              </a:cxn>
              <a:cxn ang="0">
                <a:pos x="225" y="11"/>
              </a:cxn>
              <a:cxn ang="0">
                <a:pos x="209" y="11"/>
              </a:cxn>
              <a:cxn ang="0">
                <a:pos x="205" y="13"/>
              </a:cxn>
              <a:cxn ang="0">
                <a:pos x="108" y="79"/>
              </a:cxn>
              <a:cxn ang="0">
                <a:pos x="194" y="105"/>
              </a:cxn>
              <a:cxn ang="0">
                <a:pos x="195" y="104"/>
              </a:cxn>
              <a:cxn ang="0">
                <a:pos x="195" y="101"/>
              </a:cxn>
              <a:cxn ang="0">
                <a:pos x="194" y="101"/>
              </a:cxn>
              <a:cxn ang="0">
                <a:pos x="108" y="79"/>
              </a:cxn>
              <a:cxn ang="0">
                <a:pos x="10" y="192"/>
              </a:cxn>
              <a:cxn ang="0">
                <a:pos x="97" y="105"/>
              </a:cxn>
              <a:cxn ang="0">
                <a:pos x="98" y="102"/>
              </a:cxn>
              <a:cxn ang="0">
                <a:pos x="97" y="101"/>
              </a:cxn>
              <a:cxn ang="0">
                <a:pos x="10" y="13"/>
              </a:cxn>
            </a:cxnLst>
            <a:rect l="0" t="0" r="r" b="b"/>
            <a:pathLst>
              <a:path w="239" h="206">
                <a:moveTo>
                  <a:pt x="105" y="206"/>
                </a:moveTo>
                <a:lnTo>
                  <a:pt x="105" y="206"/>
                </a:lnTo>
                <a:lnTo>
                  <a:pt x="101" y="205"/>
                </a:lnTo>
                <a:lnTo>
                  <a:pt x="98" y="202"/>
                </a:lnTo>
                <a:lnTo>
                  <a:pt x="98" y="202"/>
                </a:lnTo>
                <a:lnTo>
                  <a:pt x="97" y="200"/>
                </a:lnTo>
                <a:lnTo>
                  <a:pt x="97" y="197"/>
                </a:lnTo>
                <a:lnTo>
                  <a:pt x="97" y="120"/>
                </a:lnTo>
                <a:lnTo>
                  <a:pt x="14" y="202"/>
                </a:lnTo>
                <a:lnTo>
                  <a:pt x="14" y="202"/>
                </a:lnTo>
                <a:lnTo>
                  <a:pt x="10" y="205"/>
                </a:lnTo>
                <a:lnTo>
                  <a:pt x="6" y="206"/>
                </a:lnTo>
                <a:lnTo>
                  <a:pt x="6" y="206"/>
                </a:lnTo>
                <a:lnTo>
                  <a:pt x="4" y="205"/>
                </a:lnTo>
                <a:lnTo>
                  <a:pt x="1" y="204"/>
                </a:lnTo>
                <a:lnTo>
                  <a:pt x="0" y="201"/>
                </a:lnTo>
                <a:lnTo>
                  <a:pt x="0" y="197"/>
                </a:lnTo>
                <a:lnTo>
                  <a:pt x="0" y="9"/>
                </a:lnTo>
                <a:lnTo>
                  <a:pt x="0" y="9"/>
                </a:lnTo>
                <a:lnTo>
                  <a:pt x="0" y="5"/>
                </a:lnTo>
                <a:lnTo>
                  <a:pt x="1" y="1"/>
                </a:lnTo>
                <a:lnTo>
                  <a:pt x="4" y="0"/>
                </a:lnTo>
                <a:lnTo>
                  <a:pt x="6" y="0"/>
                </a:lnTo>
                <a:lnTo>
                  <a:pt x="6" y="0"/>
                </a:lnTo>
                <a:lnTo>
                  <a:pt x="10" y="0"/>
                </a:lnTo>
                <a:lnTo>
                  <a:pt x="14" y="3"/>
                </a:lnTo>
                <a:lnTo>
                  <a:pt x="97" y="86"/>
                </a:lnTo>
                <a:lnTo>
                  <a:pt x="97" y="9"/>
                </a:lnTo>
                <a:lnTo>
                  <a:pt x="97" y="9"/>
                </a:lnTo>
                <a:lnTo>
                  <a:pt x="98" y="5"/>
                </a:lnTo>
                <a:lnTo>
                  <a:pt x="100" y="1"/>
                </a:lnTo>
                <a:lnTo>
                  <a:pt x="102" y="0"/>
                </a:lnTo>
                <a:lnTo>
                  <a:pt x="105" y="0"/>
                </a:lnTo>
                <a:lnTo>
                  <a:pt x="105" y="0"/>
                </a:lnTo>
                <a:lnTo>
                  <a:pt x="109" y="0"/>
                </a:lnTo>
                <a:lnTo>
                  <a:pt x="112" y="3"/>
                </a:lnTo>
                <a:lnTo>
                  <a:pt x="194" y="86"/>
                </a:lnTo>
                <a:lnTo>
                  <a:pt x="194" y="13"/>
                </a:lnTo>
                <a:lnTo>
                  <a:pt x="194" y="13"/>
                </a:lnTo>
                <a:lnTo>
                  <a:pt x="195" y="8"/>
                </a:lnTo>
                <a:lnTo>
                  <a:pt x="198" y="4"/>
                </a:lnTo>
                <a:lnTo>
                  <a:pt x="203" y="1"/>
                </a:lnTo>
                <a:lnTo>
                  <a:pt x="209" y="0"/>
                </a:lnTo>
                <a:lnTo>
                  <a:pt x="225" y="0"/>
                </a:lnTo>
                <a:lnTo>
                  <a:pt x="225" y="0"/>
                </a:lnTo>
                <a:lnTo>
                  <a:pt x="230" y="1"/>
                </a:lnTo>
                <a:lnTo>
                  <a:pt x="235" y="4"/>
                </a:lnTo>
                <a:lnTo>
                  <a:pt x="237" y="8"/>
                </a:lnTo>
                <a:lnTo>
                  <a:pt x="239" y="13"/>
                </a:lnTo>
                <a:lnTo>
                  <a:pt x="239" y="193"/>
                </a:lnTo>
                <a:lnTo>
                  <a:pt x="239" y="193"/>
                </a:lnTo>
                <a:lnTo>
                  <a:pt x="237" y="198"/>
                </a:lnTo>
                <a:lnTo>
                  <a:pt x="235" y="202"/>
                </a:lnTo>
                <a:lnTo>
                  <a:pt x="230" y="205"/>
                </a:lnTo>
                <a:lnTo>
                  <a:pt x="225" y="206"/>
                </a:lnTo>
                <a:lnTo>
                  <a:pt x="209" y="206"/>
                </a:lnTo>
                <a:lnTo>
                  <a:pt x="209" y="206"/>
                </a:lnTo>
                <a:lnTo>
                  <a:pt x="203" y="205"/>
                </a:lnTo>
                <a:lnTo>
                  <a:pt x="198" y="202"/>
                </a:lnTo>
                <a:lnTo>
                  <a:pt x="195" y="198"/>
                </a:lnTo>
                <a:lnTo>
                  <a:pt x="194" y="193"/>
                </a:lnTo>
                <a:lnTo>
                  <a:pt x="194" y="120"/>
                </a:lnTo>
                <a:lnTo>
                  <a:pt x="112" y="202"/>
                </a:lnTo>
                <a:lnTo>
                  <a:pt x="112" y="202"/>
                </a:lnTo>
                <a:lnTo>
                  <a:pt x="109" y="205"/>
                </a:lnTo>
                <a:lnTo>
                  <a:pt x="105" y="206"/>
                </a:lnTo>
                <a:lnTo>
                  <a:pt x="105" y="206"/>
                </a:lnTo>
                <a:close/>
                <a:moveTo>
                  <a:pt x="205" y="125"/>
                </a:moveTo>
                <a:lnTo>
                  <a:pt x="205" y="193"/>
                </a:lnTo>
                <a:lnTo>
                  <a:pt x="205" y="193"/>
                </a:lnTo>
                <a:lnTo>
                  <a:pt x="206" y="194"/>
                </a:lnTo>
                <a:lnTo>
                  <a:pt x="209" y="196"/>
                </a:lnTo>
                <a:lnTo>
                  <a:pt x="225" y="196"/>
                </a:lnTo>
                <a:lnTo>
                  <a:pt x="225" y="196"/>
                </a:lnTo>
                <a:lnTo>
                  <a:pt x="226" y="194"/>
                </a:lnTo>
                <a:lnTo>
                  <a:pt x="228" y="193"/>
                </a:lnTo>
                <a:lnTo>
                  <a:pt x="228" y="13"/>
                </a:lnTo>
                <a:lnTo>
                  <a:pt x="228" y="13"/>
                </a:lnTo>
                <a:lnTo>
                  <a:pt x="226" y="11"/>
                </a:lnTo>
                <a:lnTo>
                  <a:pt x="225" y="11"/>
                </a:lnTo>
                <a:lnTo>
                  <a:pt x="209" y="11"/>
                </a:lnTo>
                <a:lnTo>
                  <a:pt x="209" y="11"/>
                </a:lnTo>
                <a:lnTo>
                  <a:pt x="206" y="11"/>
                </a:lnTo>
                <a:lnTo>
                  <a:pt x="205" y="13"/>
                </a:lnTo>
                <a:lnTo>
                  <a:pt x="205" y="125"/>
                </a:lnTo>
                <a:close/>
                <a:moveTo>
                  <a:pt x="108" y="79"/>
                </a:moveTo>
                <a:lnTo>
                  <a:pt x="108" y="192"/>
                </a:lnTo>
                <a:lnTo>
                  <a:pt x="194" y="105"/>
                </a:lnTo>
                <a:lnTo>
                  <a:pt x="194" y="105"/>
                </a:lnTo>
                <a:lnTo>
                  <a:pt x="195" y="104"/>
                </a:lnTo>
                <a:lnTo>
                  <a:pt x="195" y="102"/>
                </a:lnTo>
                <a:lnTo>
                  <a:pt x="195" y="101"/>
                </a:lnTo>
                <a:lnTo>
                  <a:pt x="195" y="101"/>
                </a:lnTo>
                <a:lnTo>
                  <a:pt x="194" y="101"/>
                </a:lnTo>
                <a:lnTo>
                  <a:pt x="108" y="13"/>
                </a:lnTo>
                <a:lnTo>
                  <a:pt x="108" y="79"/>
                </a:lnTo>
                <a:close/>
                <a:moveTo>
                  <a:pt x="10" y="13"/>
                </a:moveTo>
                <a:lnTo>
                  <a:pt x="10" y="192"/>
                </a:lnTo>
                <a:lnTo>
                  <a:pt x="97" y="105"/>
                </a:lnTo>
                <a:lnTo>
                  <a:pt x="97" y="105"/>
                </a:lnTo>
                <a:lnTo>
                  <a:pt x="97" y="104"/>
                </a:lnTo>
                <a:lnTo>
                  <a:pt x="98" y="102"/>
                </a:lnTo>
                <a:lnTo>
                  <a:pt x="97" y="101"/>
                </a:lnTo>
                <a:lnTo>
                  <a:pt x="97" y="101"/>
                </a:lnTo>
                <a:lnTo>
                  <a:pt x="97" y="101"/>
                </a:lnTo>
                <a:lnTo>
                  <a:pt x="10"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7" name="Freeform 64"/>
          <p:cNvSpPr>
            <a:spLocks noEditPoints="1"/>
          </p:cNvSpPr>
          <p:nvPr/>
        </p:nvSpPr>
        <p:spPr bwMode="auto">
          <a:xfrm>
            <a:off x="8586565" y="2579660"/>
            <a:ext cx="220799" cy="317163"/>
          </a:xfrm>
          <a:custGeom>
            <a:avLst/>
            <a:gdLst/>
            <a:ahLst/>
            <a:cxnLst>
              <a:cxn ang="0">
                <a:pos x="7" y="206"/>
              </a:cxn>
              <a:cxn ang="0">
                <a:pos x="1" y="204"/>
              </a:cxn>
              <a:cxn ang="0">
                <a:pos x="0" y="197"/>
              </a:cxn>
              <a:cxn ang="0">
                <a:pos x="0" y="9"/>
              </a:cxn>
              <a:cxn ang="0">
                <a:pos x="1" y="1"/>
              </a:cxn>
              <a:cxn ang="0">
                <a:pos x="7" y="0"/>
              </a:cxn>
              <a:cxn ang="0">
                <a:pos x="11" y="0"/>
              </a:cxn>
              <a:cxn ang="0">
                <a:pos x="97" y="86"/>
              </a:cxn>
              <a:cxn ang="0">
                <a:pos x="97" y="13"/>
              </a:cxn>
              <a:cxn ang="0">
                <a:pos x="101" y="4"/>
              </a:cxn>
              <a:cxn ang="0">
                <a:pos x="111" y="0"/>
              </a:cxn>
              <a:cxn ang="0">
                <a:pos x="127" y="0"/>
              </a:cxn>
              <a:cxn ang="0">
                <a:pos x="136" y="4"/>
              </a:cxn>
              <a:cxn ang="0">
                <a:pos x="140" y="13"/>
              </a:cxn>
              <a:cxn ang="0">
                <a:pos x="140" y="193"/>
              </a:cxn>
              <a:cxn ang="0">
                <a:pos x="136" y="202"/>
              </a:cxn>
              <a:cxn ang="0">
                <a:pos x="127" y="206"/>
              </a:cxn>
              <a:cxn ang="0">
                <a:pos x="111" y="206"/>
              </a:cxn>
              <a:cxn ang="0">
                <a:pos x="101" y="202"/>
              </a:cxn>
              <a:cxn ang="0">
                <a:pos x="97" y="193"/>
              </a:cxn>
              <a:cxn ang="0">
                <a:pos x="15" y="202"/>
              </a:cxn>
              <a:cxn ang="0">
                <a:pos x="11" y="205"/>
              </a:cxn>
              <a:cxn ang="0">
                <a:pos x="7" y="206"/>
              </a:cxn>
              <a:cxn ang="0">
                <a:pos x="108" y="193"/>
              </a:cxn>
              <a:cxn ang="0">
                <a:pos x="109" y="194"/>
              </a:cxn>
              <a:cxn ang="0">
                <a:pos x="127" y="196"/>
              </a:cxn>
              <a:cxn ang="0">
                <a:pos x="128" y="194"/>
              </a:cxn>
              <a:cxn ang="0">
                <a:pos x="130" y="13"/>
              </a:cxn>
              <a:cxn ang="0">
                <a:pos x="128" y="11"/>
              </a:cxn>
              <a:cxn ang="0">
                <a:pos x="111" y="11"/>
              </a:cxn>
              <a:cxn ang="0">
                <a:pos x="109" y="11"/>
              </a:cxn>
              <a:cxn ang="0">
                <a:pos x="108" y="125"/>
              </a:cxn>
              <a:cxn ang="0">
                <a:pos x="11" y="192"/>
              </a:cxn>
              <a:cxn ang="0">
                <a:pos x="97" y="105"/>
              </a:cxn>
              <a:cxn ang="0">
                <a:pos x="98" y="102"/>
              </a:cxn>
              <a:cxn ang="0">
                <a:pos x="97" y="101"/>
              </a:cxn>
              <a:cxn ang="0">
                <a:pos x="11" y="13"/>
              </a:cxn>
            </a:cxnLst>
            <a:rect l="0" t="0" r="r" b="b"/>
            <a:pathLst>
              <a:path w="140" h="206">
                <a:moveTo>
                  <a:pt x="7" y="206"/>
                </a:moveTo>
                <a:lnTo>
                  <a:pt x="7" y="206"/>
                </a:lnTo>
                <a:lnTo>
                  <a:pt x="4" y="205"/>
                </a:lnTo>
                <a:lnTo>
                  <a:pt x="1" y="204"/>
                </a:lnTo>
                <a:lnTo>
                  <a:pt x="0" y="201"/>
                </a:lnTo>
                <a:lnTo>
                  <a:pt x="0" y="197"/>
                </a:lnTo>
                <a:lnTo>
                  <a:pt x="0" y="9"/>
                </a:lnTo>
                <a:lnTo>
                  <a:pt x="0" y="9"/>
                </a:lnTo>
                <a:lnTo>
                  <a:pt x="0" y="5"/>
                </a:lnTo>
                <a:lnTo>
                  <a:pt x="1" y="1"/>
                </a:lnTo>
                <a:lnTo>
                  <a:pt x="4" y="0"/>
                </a:lnTo>
                <a:lnTo>
                  <a:pt x="7" y="0"/>
                </a:lnTo>
                <a:lnTo>
                  <a:pt x="7" y="0"/>
                </a:lnTo>
                <a:lnTo>
                  <a:pt x="11" y="0"/>
                </a:lnTo>
                <a:lnTo>
                  <a:pt x="15" y="3"/>
                </a:lnTo>
                <a:lnTo>
                  <a:pt x="97" y="86"/>
                </a:lnTo>
                <a:lnTo>
                  <a:pt x="97" y="13"/>
                </a:lnTo>
                <a:lnTo>
                  <a:pt x="97" y="13"/>
                </a:lnTo>
                <a:lnTo>
                  <a:pt x="98" y="8"/>
                </a:lnTo>
                <a:lnTo>
                  <a:pt x="101" y="4"/>
                </a:lnTo>
                <a:lnTo>
                  <a:pt x="105" y="1"/>
                </a:lnTo>
                <a:lnTo>
                  <a:pt x="111" y="0"/>
                </a:lnTo>
                <a:lnTo>
                  <a:pt x="127" y="0"/>
                </a:lnTo>
                <a:lnTo>
                  <a:pt x="127" y="0"/>
                </a:lnTo>
                <a:lnTo>
                  <a:pt x="132" y="1"/>
                </a:lnTo>
                <a:lnTo>
                  <a:pt x="136" y="4"/>
                </a:lnTo>
                <a:lnTo>
                  <a:pt x="139" y="8"/>
                </a:lnTo>
                <a:lnTo>
                  <a:pt x="140" y="13"/>
                </a:lnTo>
                <a:lnTo>
                  <a:pt x="140" y="193"/>
                </a:lnTo>
                <a:lnTo>
                  <a:pt x="140" y="193"/>
                </a:lnTo>
                <a:lnTo>
                  <a:pt x="139" y="198"/>
                </a:lnTo>
                <a:lnTo>
                  <a:pt x="136" y="202"/>
                </a:lnTo>
                <a:lnTo>
                  <a:pt x="132" y="205"/>
                </a:lnTo>
                <a:lnTo>
                  <a:pt x="127" y="206"/>
                </a:lnTo>
                <a:lnTo>
                  <a:pt x="111" y="206"/>
                </a:lnTo>
                <a:lnTo>
                  <a:pt x="111" y="206"/>
                </a:lnTo>
                <a:lnTo>
                  <a:pt x="105" y="205"/>
                </a:lnTo>
                <a:lnTo>
                  <a:pt x="101" y="202"/>
                </a:lnTo>
                <a:lnTo>
                  <a:pt x="98" y="198"/>
                </a:lnTo>
                <a:lnTo>
                  <a:pt x="97" y="193"/>
                </a:lnTo>
                <a:lnTo>
                  <a:pt x="97" y="120"/>
                </a:lnTo>
                <a:lnTo>
                  <a:pt x="15" y="202"/>
                </a:lnTo>
                <a:lnTo>
                  <a:pt x="15" y="202"/>
                </a:lnTo>
                <a:lnTo>
                  <a:pt x="11" y="205"/>
                </a:lnTo>
                <a:lnTo>
                  <a:pt x="7" y="206"/>
                </a:lnTo>
                <a:lnTo>
                  <a:pt x="7" y="206"/>
                </a:lnTo>
                <a:close/>
                <a:moveTo>
                  <a:pt x="108" y="125"/>
                </a:moveTo>
                <a:lnTo>
                  <a:pt x="108" y="193"/>
                </a:lnTo>
                <a:lnTo>
                  <a:pt x="108" y="193"/>
                </a:lnTo>
                <a:lnTo>
                  <a:pt x="109" y="194"/>
                </a:lnTo>
                <a:lnTo>
                  <a:pt x="111" y="196"/>
                </a:lnTo>
                <a:lnTo>
                  <a:pt x="127" y="196"/>
                </a:lnTo>
                <a:lnTo>
                  <a:pt x="127" y="196"/>
                </a:lnTo>
                <a:lnTo>
                  <a:pt x="128" y="194"/>
                </a:lnTo>
                <a:lnTo>
                  <a:pt x="130" y="193"/>
                </a:lnTo>
                <a:lnTo>
                  <a:pt x="130" y="13"/>
                </a:lnTo>
                <a:lnTo>
                  <a:pt x="130" y="13"/>
                </a:lnTo>
                <a:lnTo>
                  <a:pt x="128" y="11"/>
                </a:lnTo>
                <a:lnTo>
                  <a:pt x="127" y="11"/>
                </a:lnTo>
                <a:lnTo>
                  <a:pt x="111" y="11"/>
                </a:lnTo>
                <a:lnTo>
                  <a:pt x="111" y="11"/>
                </a:lnTo>
                <a:lnTo>
                  <a:pt x="109" y="11"/>
                </a:lnTo>
                <a:lnTo>
                  <a:pt x="108" y="13"/>
                </a:lnTo>
                <a:lnTo>
                  <a:pt x="108" y="125"/>
                </a:lnTo>
                <a:close/>
                <a:moveTo>
                  <a:pt x="11" y="13"/>
                </a:moveTo>
                <a:lnTo>
                  <a:pt x="11" y="192"/>
                </a:lnTo>
                <a:lnTo>
                  <a:pt x="97" y="105"/>
                </a:lnTo>
                <a:lnTo>
                  <a:pt x="97" y="105"/>
                </a:lnTo>
                <a:lnTo>
                  <a:pt x="97" y="104"/>
                </a:lnTo>
                <a:lnTo>
                  <a:pt x="98" y="102"/>
                </a:lnTo>
                <a:lnTo>
                  <a:pt x="97" y="101"/>
                </a:lnTo>
                <a:lnTo>
                  <a:pt x="97" y="101"/>
                </a:lnTo>
                <a:lnTo>
                  <a:pt x="97" y="101"/>
                </a:lnTo>
                <a:lnTo>
                  <a:pt x="11"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8" name="Freeform 65"/>
          <p:cNvSpPr>
            <a:spLocks noEditPoints="1"/>
          </p:cNvSpPr>
          <p:nvPr/>
        </p:nvSpPr>
        <p:spPr bwMode="auto">
          <a:xfrm>
            <a:off x="9352306" y="2602644"/>
            <a:ext cx="324151" cy="271197"/>
          </a:xfrm>
          <a:custGeom>
            <a:avLst/>
            <a:gdLst/>
            <a:ahLst/>
            <a:cxnLst>
              <a:cxn ang="0">
                <a:pos x="13" y="175"/>
              </a:cxn>
              <a:cxn ang="0">
                <a:pos x="8" y="174"/>
              </a:cxn>
              <a:cxn ang="0">
                <a:pos x="0" y="166"/>
              </a:cxn>
              <a:cxn ang="0">
                <a:pos x="0" y="128"/>
              </a:cxn>
              <a:cxn ang="0">
                <a:pos x="0" y="124"/>
              </a:cxn>
              <a:cxn ang="0">
                <a:pos x="8" y="116"/>
              </a:cxn>
              <a:cxn ang="0">
                <a:pos x="191" y="114"/>
              </a:cxn>
              <a:cxn ang="0">
                <a:pos x="197" y="116"/>
              </a:cxn>
              <a:cxn ang="0">
                <a:pos x="205" y="124"/>
              </a:cxn>
              <a:cxn ang="0">
                <a:pos x="205" y="162"/>
              </a:cxn>
              <a:cxn ang="0">
                <a:pos x="205" y="166"/>
              </a:cxn>
              <a:cxn ang="0">
                <a:pos x="197" y="174"/>
              </a:cxn>
              <a:cxn ang="0">
                <a:pos x="191" y="175"/>
              </a:cxn>
              <a:cxn ang="0">
                <a:pos x="13" y="125"/>
              </a:cxn>
              <a:cxn ang="0">
                <a:pos x="10" y="128"/>
              </a:cxn>
              <a:cxn ang="0">
                <a:pos x="10" y="162"/>
              </a:cxn>
              <a:cxn ang="0">
                <a:pos x="13" y="164"/>
              </a:cxn>
              <a:cxn ang="0">
                <a:pos x="191" y="164"/>
              </a:cxn>
              <a:cxn ang="0">
                <a:pos x="194" y="162"/>
              </a:cxn>
              <a:cxn ang="0">
                <a:pos x="194" y="128"/>
              </a:cxn>
              <a:cxn ang="0">
                <a:pos x="191" y="125"/>
              </a:cxn>
              <a:cxn ang="0">
                <a:pos x="195" y="109"/>
              </a:cxn>
              <a:cxn ang="0">
                <a:pos x="9" y="109"/>
              </a:cxn>
              <a:cxn ang="0">
                <a:pos x="2" y="108"/>
              </a:cxn>
              <a:cxn ang="0">
                <a:pos x="0" y="105"/>
              </a:cxn>
              <a:cxn ang="0">
                <a:pos x="0" y="98"/>
              </a:cxn>
              <a:cxn ang="0">
                <a:pos x="93" y="4"/>
              </a:cxn>
              <a:cxn ang="0">
                <a:pos x="97" y="1"/>
              </a:cxn>
              <a:cxn ang="0">
                <a:pos x="108" y="1"/>
              </a:cxn>
              <a:cxn ang="0">
                <a:pos x="202" y="94"/>
              </a:cxn>
              <a:cxn ang="0">
                <a:pos x="205" y="98"/>
              </a:cxn>
              <a:cxn ang="0">
                <a:pos x="205" y="105"/>
              </a:cxn>
              <a:cxn ang="0">
                <a:pos x="202" y="108"/>
              </a:cxn>
              <a:cxn ang="0">
                <a:pos x="195" y="109"/>
              </a:cxn>
              <a:cxn ang="0">
                <a:pos x="13" y="98"/>
              </a:cxn>
              <a:cxn ang="0">
                <a:pos x="104" y="12"/>
              </a:cxn>
              <a:cxn ang="0">
                <a:pos x="102" y="10"/>
              </a:cxn>
              <a:cxn ang="0">
                <a:pos x="13" y="98"/>
              </a:cxn>
            </a:cxnLst>
            <a:rect l="0" t="0" r="r" b="b"/>
            <a:pathLst>
              <a:path w="206" h="175">
                <a:moveTo>
                  <a:pt x="191" y="175"/>
                </a:moveTo>
                <a:lnTo>
                  <a:pt x="13" y="175"/>
                </a:lnTo>
                <a:lnTo>
                  <a:pt x="13" y="175"/>
                </a:lnTo>
                <a:lnTo>
                  <a:pt x="8" y="174"/>
                </a:lnTo>
                <a:lnTo>
                  <a:pt x="4" y="171"/>
                </a:lnTo>
                <a:lnTo>
                  <a:pt x="0" y="166"/>
                </a:lnTo>
                <a:lnTo>
                  <a:pt x="0" y="162"/>
                </a:lnTo>
                <a:lnTo>
                  <a:pt x="0" y="128"/>
                </a:lnTo>
                <a:lnTo>
                  <a:pt x="0" y="128"/>
                </a:lnTo>
                <a:lnTo>
                  <a:pt x="0" y="124"/>
                </a:lnTo>
                <a:lnTo>
                  <a:pt x="4" y="119"/>
                </a:lnTo>
                <a:lnTo>
                  <a:pt x="8" y="116"/>
                </a:lnTo>
                <a:lnTo>
                  <a:pt x="13" y="114"/>
                </a:lnTo>
                <a:lnTo>
                  <a:pt x="191" y="114"/>
                </a:lnTo>
                <a:lnTo>
                  <a:pt x="191" y="114"/>
                </a:lnTo>
                <a:lnTo>
                  <a:pt x="197" y="116"/>
                </a:lnTo>
                <a:lnTo>
                  <a:pt x="202" y="119"/>
                </a:lnTo>
                <a:lnTo>
                  <a:pt x="205" y="124"/>
                </a:lnTo>
                <a:lnTo>
                  <a:pt x="205" y="128"/>
                </a:lnTo>
                <a:lnTo>
                  <a:pt x="205" y="162"/>
                </a:lnTo>
                <a:lnTo>
                  <a:pt x="205" y="162"/>
                </a:lnTo>
                <a:lnTo>
                  <a:pt x="205" y="166"/>
                </a:lnTo>
                <a:lnTo>
                  <a:pt x="202" y="171"/>
                </a:lnTo>
                <a:lnTo>
                  <a:pt x="197" y="174"/>
                </a:lnTo>
                <a:lnTo>
                  <a:pt x="191" y="175"/>
                </a:lnTo>
                <a:lnTo>
                  <a:pt x="191" y="175"/>
                </a:lnTo>
                <a:close/>
                <a:moveTo>
                  <a:pt x="13" y="125"/>
                </a:moveTo>
                <a:lnTo>
                  <a:pt x="13" y="125"/>
                </a:lnTo>
                <a:lnTo>
                  <a:pt x="10" y="127"/>
                </a:lnTo>
                <a:lnTo>
                  <a:pt x="10" y="128"/>
                </a:lnTo>
                <a:lnTo>
                  <a:pt x="10" y="162"/>
                </a:lnTo>
                <a:lnTo>
                  <a:pt x="10" y="162"/>
                </a:lnTo>
                <a:lnTo>
                  <a:pt x="10" y="163"/>
                </a:lnTo>
                <a:lnTo>
                  <a:pt x="13" y="164"/>
                </a:lnTo>
                <a:lnTo>
                  <a:pt x="191" y="164"/>
                </a:lnTo>
                <a:lnTo>
                  <a:pt x="191" y="164"/>
                </a:lnTo>
                <a:lnTo>
                  <a:pt x="194" y="163"/>
                </a:lnTo>
                <a:lnTo>
                  <a:pt x="194" y="162"/>
                </a:lnTo>
                <a:lnTo>
                  <a:pt x="194" y="128"/>
                </a:lnTo>
                <a:lnTo>
                  <a:pt x="194" y="128"/>
                </a:lnTo>
                <a:lnTo>
                  <a:pt x="194" y="127"/>
                </a:lnTo>
                <a:lnTo>
                  <a:pt x="191" y="125"/>
                </a:lnTo>
                <a:lnTo>
                  <a:pt x="13" y="125"/>
                </a:lnTo>
                <a:close/>
                <a:moveTo>
                  <a:pt x="195" y="109"/>
                </a:moveTo>
                <a:lnTo>
                  <a:pt x="9" y="109"/>
                </a:lnTo>
                <a:lnTo>
                  <a:pt x="9" y="109"/>
                </a:lnTo>
                <a:lnTo>
                  <a:pt x="5" y="109"/>
                </a:lnTo>
                <a:lnTo>
                  <a:pt x="2" y="108"/>
                </a:lnTo>
                <a:lnTo>
                  <a:pt x="0" y="105"/>
                </a:lnTo>
                <a:lnTo>
                  <a:pt x="0" y="105"/>
                </a:lnTo>
                <a:lnTo>
                  <a:pt x="0" y="101"/>
                </a:lnTo>
                <a:lnTo>
                  <a:pt x="0" y="98"/>
                </a:lnTo>
                <a:lnTo>
                  <a:pt x="2" y="94"/>
                </a:lnTo>
                <a:lnTo>
                  <a:pt x="93" y="4"/>
                </a:lnTo>
                <a:lnTo>
                  <a:pt x="93" y="4"/>
                </a:lnTo>
                <a:lnTo>
                  <a:pt x="97" y="1"/>
                </a:lnTo>
                <a:lnTo>
                  <a:pt x="102" y="0"/>
                </a:lnTo>
                <a:lnTo>
                  <a:pt x="108" y="1"/>
                </a:lnTo>
                <a:lnTo>
                  <a:pt x="112" y="4"/>
                </a:lnTo>
                <a:lnTo>
                  <a:pt x="202" y="94"/>
                </a:lnTo>
                <a:lnTo>
                  <a:pt x="202" y="94"/>
                </a:lnTo>
                <a:lnTo>
                  <a:pt x="205" y="98"/>
                </a:lnTo>
                <a:lnTo>
                  <a:pt x="206" y="101"/>
                </a:lnTo>
                <a:lnTo>
                  <a:pt x="205" y="105"/>
                </a:lnTo>
                <a:lnTo>
                  <a:pt x="205" y="105"/>
                </a:lnTo>
                <a:lnTo>
                  <a:pt x="202" y="108"/>
                </a:lnTo>
                <a:lnTo>
                  <a:pt x="200" y="109"/>
                </a:lnTo>
                <a:lnTo>
                  <a:pt x="195" y="109"/>
                </a:lnTo>
                <a:lnTo>
                  <a:pt x="195" y="109"/>
                </a:lnTo>
                <a:close/>
                <a:moveTo>
                  <a:pt x="13" y="98"/>
                </a:moveTo>
                <a:lnTo>
                  <a:pt x="191" y="98"/>
                </a:lnTo>
                <a:lnTo>
                  <a:pt x="104" y="12"/>
                </a:lnTo>
                <a:lnTo>
                  <a:pt x="104" y="12"/>
                </a:lnTo>
                <a:lnTo>
                  <a:pt x="102" y="10"/>
                </a:lnTo>
                <a:lnTo>
                  <a:pt x="101" y="12"/>
                </a:lnTo>
                <a:lnTo>
                  <a:pt x="13" y="9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9" name="Freeform 66"/>
          <p:cNvSpPr>
            <a:spLocks noEditPoints="1"/>
          </p:cNvSpPr>
          <p:nvPr/>
        </p:nvSpPr>
        <p:spPr bwMode="auto">
          <a:xfrm>
            <a:off x="10193216" y="2565873"/>
            <a:ext cx="211403" cy="321759"/>
          </a:xfrm>
          <a:custGeom>
            <a:avLst/>
            <a:gdLst/>
            <a:ahLst/>
            <a:cxnLst>
              <a:cxn ang="0">
                <a:pos x="104" y="210"/>
              </a:cxn>
              <a:cxn ang="0">
                <a:pos x="96" y="207"/>
              </a:cxn>
              <a:cxn ang="0">
                <a:pos x="89" y="203"/>
              </a:cxn>
              <a:cxn ang="0">
                <a:pos x="5" y="121"/>
              </a:cxn>
              <a:cxn ang="0">
                <a:pos x="1" y="112"/>
              </a:cxn>
              <a:cxn ang="0">
                <a:pos x="1" y="96"/>
              </a:cxn>
              <a:cxn ang="0">
                <a:pos x="5" y="89"/>
              </a:cxn>
              <a:cxn ang="0">
                <a:pos x="89" y="6"/>
              </a:cxn>
              <a:cxn ang="0">
                <a:pos x="96" y="2"/>
              </a:cxn>
              <a:cxn ang="0">
                <a:pos x="104" y="0"/>
              </a:cxn>
              <a:cxn ang="0">
                <a:pos x="108" y="0"/>
              </a:cxn>
              <a:cxn ang="0">
                <a:pos x="116" y="3"/>
              </a:cxn>
              <a:cxn ang="0">
                <a:pos x="128" y="17"/>
              </a:cxn>
              <a:cxn ang="0">
                <a:pos x="131" y="19"/>
              </a:cxn>
              <a:cxn ang="0">
                <a:pos x="135" y="31"/>
              </a:cxn>
              <a:cxn ang="0">
                <a:pos x="131" y="44"/>
              </a:cxn>
              <a:cxn ang="0">
                <a:pos x="70" y="104"/>
              </a:cxn>
              <a:cxn ang="0">
                <a:pos x="128" y="162"/>
              </a:cxn>
              <a:cxn ang="0">
                <a:pos x="134" y="169"/>
              </a:cxn>
              <a:cxn ang="0">
                <a:pos x="134" y="187"/>
              </a:cxn>
              <a:cxn ang="0">
                <a:pos x="128" y="193"/>
              </a:cxn>
              <a:cxn ang="0">
                <a:pos x="119" y="203"/>
              </a:cxn>
              <a:cxn ang="0">
                <a:pos x="112" y="207"/>
              </a:cxn>
              <a:cxn ang="0">
                <a:pos x="104" y="210"/>
              </a:cxn>
              <a:cxn ang="0">
                <a:pos x="104" y="11"/>
              </a:cxn>
              <a:cxn ang="0">
                <a:pos x="100" y="11"/>
              </a:cxn>
              <a:cxn ang="0">
                <a:pos x="14" y="96"/>
              </a:cxn>
              <a:cxn ang="0">
                <a:pos x="11" y="100"/>
              </a:cxn>
              <a:cxn ang="0">
                <a:pos x="11" y="108"/>
              </a:cxn>
              <a:cxn ang="0">
                <a:pos x="96" y="195"/>
              </a:cxn>
              <a:cxn ang="0">
                <a:pos x="100" y="198"/>
              </a:cxn>
              <a:cxn ang="0">
                <a:pos x="108" y="198"/>
              </a:cxn>
              <a:cxn ang="0">
                <a:pos x="122" y="185"/>
              </a:cxn>
              <a:cxn ang="0">
                <a:pos x="124" y="183"/>
              </a:cxn>
              <a:cxn ang="0">
                <a:pos x="124" y="173"/>
              </a:cxn>
              <a:cxn ang="0">
                <a:pos x="55" y="104"/>
              </a:cxn>
              <a:cxn ang="0">
                <a:pos x="122" y="40"/>
              </a:cxn>
              <a:cxn ang="0">
                <a:pos x="124" y="31"/>
              </a:cxn>
              <a:cxn ang="0">
                <a:pos x="122" y="23"/>
              </a:cxn>
              <a:cxn ang="0">
                <a:pos x="112" y="14"/>
              </a:cxn>
              <a:cxn ang="0">
                <a:pos x="104" y="11"/>
              </a:cxn>
            </a:cxnLst>
            <a:rect l="0" t="0" r="r" b="b"/>
            <a:pathLst>
              <a:path w="135" h="210">
                <a:moveTo>
                  <a:pt x="104" y="210"/>
                </a:moveTo>
                <a:lnTo>
                  <a:pt x="104" y="210"/>
                </a:lnTo>
                <a:lnTo>
                  <a:pt x="100" y="208"/>
                </a:lnTo>
                <a:lnTo>
                  <a:pt x="96" y="207"/>
                </a:lnTo>
                <a:lnTo>
                  <a:pt x="92" y="206"/>
                </a:lnTo>
                <a:lnTo>
                  <a:pt x="89" y="203"/>
                </a:lnTo>
                <a:lnTo>
                  <a:pt x="5" y="121"/>
                </a:lnTo>
                <a:lnTo>
                  <a:pt x="5" y="121"/>
                </a:lnTo>
                <a:lnTo>
                  <a:pt x="3" y="117"/>
                </a:lnTo>
                <a:lnTo>
                  <a:pt x="1" y="112"/>
                </a:lnTo>
                <a:lnTo>
                  <a:pt x="0" y="104"/>
                </a:lnTo>
                <a:lnTo>
                  <a:pt x="1" y="96"/>
                </a:lnTo>
                <a:lnTo>
                  <a:pt x="3" y="92"/>
                </a:lnTo>
                <a:lnTo>
                  <a:pt x="5" y="89"/>
                </a:lnTo>
                <a:lnTo>
                  <a:pt x="89" y="6"/>
                </a:lnTo>
                <a:lnTo>
                  <a:pt x="89" y="6"/>
                </a:lnTo>
                <a:lnTo>
                  <a:pt x="92" y="3"/>
                </a:lnTo>
                <a:lnTo>
                  <a:pt x="96" y="2"/>
                </a:lnTo>
                <a:lnTo>
                  <a:pt x="100" y="0"/>
                </a:lnTo>
                <a:lnTo>
                  <a:pt x="104" y="0"/>
                </a:lnTo>
                <a:lnTo>
                  <a:pt x="104" y="0"/>
                </a:lnTo>
                <a:lnTo>
                  <a:pt x="108" y="0"/>
                </a:lnTo>
                <a:lnTo>
                  <a:pt x="112" y="2"/>
                </a:lnTo>
                <a:lnTo>
                  <a:pt x="116" y="3"/>
                </a:lnTo>
                <a:lnTo>
                  <a:pt x="119" y="6"/>
                </a:lnTo>
                <a:lnTo>
                  <a:pt x="128" y="17"/>
                </a:lnTo>
                <a:lnTo>
                  <a:pt x="128" y="17"/>
                </a:lnTo>
                <a:lnTo>
                  <a:pt x="131" y="19"/>
                </a:lnTo>
                <a:lnTo>
                  <a:pt x="134" y="23"/>
                </a:lnTo>
                <a:lnTo>
                  <a:pt x="135" y="31"/>
                </a:lnTo>
                <a:lnTo>
                  <a:pt x="134" y="40"/>
                </a:lnTo>
                <a:lnTo>
                  <a:pt x="131" y="44"/>
                </a:lnTo>
                <a:lnTo>
                  <a:pt x="128" y="46"/>
                </a:lnTo>
                <a:lnTo>
                  <a:pt x="70" y="104"/>
                </a:lnTo>
                <a:lnTo>
                  <a:pt x="128" y="162"/>
                </a:lnTo>
                <a:lnTo>
                  <a:pt x="128" y="162"/>
                </a:lnTo>
                <a:lnTo>
                  <a:pt x="131" y="166"/>
                </a:lnTo>
                <a:lnTo>
                  <a:pt x="134" y="169"/>
                </a:lnTo>
                <a:lnTo>
                  <a:pt x="135" y="179"/>
                </a:lnTo>
                <a:lnTo>
                  <a:pt x="134" y="187"/>
                </a:lnTo>
                <a:lnTo>
                  <a:pt x="131" y="189"/>
                </a:lnTo>
                <a:lnTo>
                  <a:pt x="128" y="193"/>
                </a:lnTo>
                <a:lnTo>
                  <a:pt x="119" y="203"/>
                </a:lnTo>
                <a:lnTo>
                  <a:pt x="119" y="203"/>
                </a:lnTo>
                <a:lnTo>
                  <a:pt x="116" y="206"/>
                </a:lnTo>
                <a:lnTo>
                  <a:pt x="112" y="207"/>
                </a:lnTo>
                <a:lnTo>
                  <a:pt x="108" y="208"/>
                </a:lnTo>
                <a:lnTo>
                  <a:pt x="104" y="210"/>
                </a:lnTo>
                <a:lnTo>
                  <a:pt x="104" y="210"/>
                </a:lnTo>
                <a:close/>
                <a:moveTo>
                  <a:pt x="104" y="11"/>
                </a:moveTo>
                <a:lnTo>
                  <a:pt x="104" y="11"/>
                </a:lnTo>
                <a:lnTo>
                  <a:pt x="100" y="11"/>
                </a:lnTo>
                <a:lnTo>
                  <a:pt x="96" y="14"/>
                </a:lnTo>
                <a:lnTo>
                  <a:pt x="14" y="96"/>
                </a:lnTo>
                <a:lnTo>
                  <a:pt x="14" y="96"/>
                </a:lnTo>
                <a:lnTo>
                  <a:pt x="11" y="100"/>
                </a:lnTo>
                <a:lnTo>
                  <a:pt x="11" y="104"/>
                </a:lnTo>
                <a:lnTo>
                  <a:pt x="11" y="108"/>
                </a:lnTo>
                <a:lnTo>
                  <a:pt x="14" y="112"/>
                </a:lnTo>
                <a:lnTo>
                  <a:pt x="96" y="195"/>
                </a:lnTo>
                <a:lnTo>
                  <a:pt x="96" y="195"/>
                </a:lnTo>
                <a:lnTo>
                  <a:pt x="100" y="198"/>
                </a:lnTo>
                <a:lnTo>
                  <a:pt x="104" y="199"/>
                </a:lnTo>
                <a:lnTo>
                  <a:pt x="108" y="198"/>
                </a:lnTo>
                <a:lnTo>
                  <a:pt x="112" y="195"/>
                </a:lnTo>
                <a:lnTo>
                  <a:pt x="122" y="185"/>
                </a:lnTo>
                <a:lnTo>
                  <a:pt x="122" y="185"/>
                </a:lnTo>
                <a:lnTo>
                  <a:pt x="124" y="183"/>
                </a:lnTo>
                <a:lnTo>
                  <a:pt x="124" y="179"/>
                </a:lnTo>
                <a:lnTo>
                  <a:pt x="124" y="173"/>
                </a:lnTo>
                <a:lnTo>
                  <a:pt x="122" y="171"/>
                </a:lnTo>
                <a:lnTo>
                  <a:pt x="55" y="104"/>
                </a:lnTo>
                <a:lnTo>
                  <a:pt x="122" y="40"/>
                </a:lnTo>
                <a:lnTo>
                  <a:pt x="122" y="40"/>
                </a:lnTo>
                <a:lnTo>
                  <a:pt x="124" y="35"/>
                </a:lnTo>
                <a:lnTo>
                  <a:pt x="124" y="31"/>
                </a:lnTo>
                <a:lnTo>
                  <a:pt x="124" y="27"/>
                </a:lnTo>
                <a:lnTo>
                  <a:pt x="122" y="23"/>
                </a:lnTo>
                <a:lnTo>
                  <a:pt x="112" y="14"/>
                </a:lnTo>
                <a:lnTo>
                  <a:pt x="112" y="14"/>
                </a:lnTo>
                <a:lnTo>
                  <a:pt x="108" y="11"/>
                </a:lnTo>
                <a:lnTo>
                  <a:pt x="104" y="11"/>
                </a:lnTo>
                <a:lnTo>
                  <a:pt x="10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0" name="Freeform 67"/>
          <p:cNvSpPr>
            <a:spLocks noEditPoints="1"/>
          </p:cNvSpPr>
          <p:nvPr/>
        </p:nvSpPr>
        <p:spPr bwMode="auto">
          <a:xfrm>
            <a:off x="11015335" y="2565873"/>
            <a:ext cx="211403" cy="321759"/>
          </a:xfrm>
          <a:custGeom>
            <a:avLst/>
            <a:gdLst/>
            <a:ahLst/>
            <a:cxnLst>
              <a:cxn ang="0">
                <a:pos x="31" y="210"/>
              </a:cxn>
              <a:cxn ang="0">
                <a:pos x="23" y="207"/>
              </a:cxn>
              <a:cxn ang="0">
                <a:pos x="15" y="203"/>
              </a:cxn>
              <a:cxn ang="0">
                <a:pos x="6" y="193"/>
              </a:cxn>
              <a:cxn ang="0">
                <a:pos x="2" y="187"/>
              </a:cxn>
              <a:cxn ang="0">
                <a:pos x="0" y="179"/>
              </a:cxn>
              <a:cxn ang="0">
                <a:pos x="0" y="173"/>
              </a:cxn>
              <a:cxn ang="0">
                <a:pos x="3" y="166"/>
              </a:cxn>
              <a:cxn ang="0">
                <a:pos x="64" y="104"/>
              </a:cxn>
              <a:cxn ang="0">
                <a:pos x="6" y="46"/>
              </a:cxn>
              <a:cxn ang="0">
                <a:pos x="2" y="40"/>
              </a:cxn>
              <a:cxn ang="0">
                <a:pos x="0" y="31"/>
              </a:cxn>
              <a:cxn ang="0">
                <a:pos x="0" y="27"/>
              </a:cxn>
              <a:cxn ang="0">
                <a:pos x="3" y="19"/>
              </a:cxn>
              <a:cxn ang="0">
                <a:pos x="15" y="7"/>
              </a:cxn>
              <a:cxn ang="0">
                <a:pos x="19" y="4"/>
              </a:cxn>
              <a:cxn ang="0">
                <a:pos x="27" y="0"/>
              </a:cxn>
              <a:cxn ang="0">
                <a:pos x="31" y="0"/>
              </a:cxn>
              <a:cxn ang="0">
                <a:pos x="39" y="2"/>
              </a:cxn>
              <a:cxn ang="0">
                <a:pos x="46" y="7"/>
              </a:cxn>
              <a:cxn ang="0">
                <a:pos x="129" y="89"/>
              </a:cxn>
              <a:cxn ang="0">
                <a:pos x="134" y="96"/>
              </a:cxn>
              <a:cxn ang="0">
                <a:pos x="135" y="104"/>
              </a:cxn>
              <a:cxn ang="0">
                <a:pos x="135" y="108"/>
              </a:cxn>
              <a:cxn ang="0">
                <a:pos x="133" y="117"/>
              </a:cxn>
              <a:cxn ang="0">
                <a:pos x="46" y="203"/>
              </a:cxn>
              <a:cxn ang="0">
                <a:pos x="43" y="206"/>
              </a:cxn>
              <a:cxn ang="0">
                <a:pos x="35" y="208"/>
              </a:cxn>
              <a:cxn ang="0">
                <a:pos x="31" y="210"/>
              </a:cxn>
              <a:cxn ang="0">
                <a:pos x="31" y="11"/>
              </a:cxn>
              <a:cxn ang="0">
                <a:pos x="23" y="14"/>
              </a:cxn>
              <a:cxn ang="0">
                <a:pos x="14" y="23"/>
              </a:cxn>
              <a:cxn ang="0">
                <a:pos x="11" y="31"/>
              </a:cxn>
              <a:cxn ang="0">
                <a:pos x="11" y="35"/>
              </a:cxn>
              <a:cxn ang="0">
                <a:pos x="80" y="104"/>
              </a:cxn>
              <a:cxn ang="0">
                <a:pos x="14" y="171"/>
              </a:cxn>
              <a:cxn ang="0">
                <a:pos x="11" y="179"/>
              </a:cxn>
              <a:cxn ang="0">
                <a:pos x="11" y="183"/>
              </a:cxn>
              <a:cxn ang="0">
                <a:pos x="23" y="195"/>
              </a:cxn>
              <a:cxn ang="0">
                <a:pos x="27" y="198"/>
              </a:cxn>
              <a:cxn ang="0">
                <a:pos x="35" y="198"/>
              </a:cxn>
              <a:cxn ang="0">
                <a:pos x="122" y="112"/>
              </a:cxn>
              <a:cxn ang="0">
                <a:pos x="124" y="108"/>
              </a:cxn>
              <a:cxn ang="0">
                <a:pos x="124" y="104"/>
              </a:cxn>
              <a:cxn ang="0">
                <a:pos x="122" y="98"/>
              </a:cxn>
              <a:cxn ang="0">
                <a:pos x="38" y="14"/>
              </a:cxn>
              <a:cxn ang="0">
                <a:pos x="31" y="11"/>
              </a:cxn>
            </a:cxnLst>
            <a:rect l="0" t="0" r="r" b="b"/>
            <a:pathLst>
              <a:path w="135" h="210">
                <a:moveTo>
                  <a:pt x="31" y="210"/>
                </a:moveTo>
                <a:lnTo>
                  <a:pt x="31" y="210"/>
                </a:lnTo>
                <a:lnTo>
                  <a:pt x="27" y="208"/>
                </a:lnTo>
                <a:lnTo>
                  <a:pt x="23" y="207"/>
                </a:lnTo>
                <a:lnTo>
                  <a:pt x="19" y="206"/>
                </a:lnTo>
                <a:lnTo>
                  <a:pt x="15" y="203"/>
                </a:lnTo>
                <a:lnTo>
                  <a:pt x="6" y="193"/>
                </a:lnTo>
                <a:lnTo>
                  <a:pt x="6" y="193"/>
                </a:lnTo>
                <a:lnTo>
                  <a:pt x="3" y="189"/>
                </a:lnTo>
                <a:lnTo>
                  <a:pt x="2" y="187"/>
                </a:lnTo>
                <a:lnTo>
                  <a:pt x="0" y="183"/>
                </a:lnTo>
                <a:lnTo>
                  <a:pt x="0" y="179"/>
                </a:lnTo>
                <a:lnTo>
                  <a:pt x="0" y="179"/>
                </a:lnTo>
                <a:lnTo>
                  <a:pt x="0" y="173"/>
                </a:lnTo>
                <a:lnTo>
                  <a:pt x="2" y="169"/>
                </a:lnTo>
                <a:lnTo>
                  <a:pt x="3" y="166"/>
                </a:lnTo>
                <a:lnTo>
                  <a:pt x="6" y="162"/>
                </a:lnTo>
                <a:lnTo>
                  <a:pt x="64" y="104"/>
                </a:lnTo>
                <a:lnTo>
                  <a:pt x="6" y="46"/>
                </a:lnTo>
                <a:lnTo>
                  <a:pt x="6" y="46"/>
                </a:lnTo>
                <a:lnTo>
                  <a:pt x="3" y="44"/>
                </a:lnTo>
                <a:lnTo>
                  <a:pt x="2" y="40"/>
                </a:lnTo>
                <a:lnTo>
                  <a:pt x="0" y="35"/>
                </a:lnTo>
                <a:lnTo>
                  <a:pt x="0" y="31"/>
                </a:lnTo>
                <a:lnTo>
                  <a:pt x="0" y="31"/>
                </a:lnTo>
                <a:lnTo>
                  <a:pt x="0" y="27"/>
                </a:lnTo>
                <a:lnTo>
                  <a:pt x="2" y="23"/>
                </a:lnTo>
                <a:lnTo>
                  <a:pt x="3" y="19"/>
                </a:lnTo>
                <a:lnTo>
                  <a:pt x="6" y="17"/>
                </a:lnTo>
                <a:lnTo>
                  <a:pt x="15" y="7"/>
                </a:lnTo>
                <a:lnTo>
                  <a:pt x="15" y="7"/>
                </a:lnTo>
                <a:lnTo>
                  <a:pt x="19" y="4"/>
                </a:lnTo>
                <a:lnTo>
                  <a:pt x="23" y="2"/>
                </a:lnTo>
                <a:lnTo>
                  <a:pt x="27" y="0"/>
                </a:lnTo>
                <a:lnTo>
                  <a:pt x="31" y="0"/>
                </a:lnTo>
                <a:lnTo>
                  <a:pt x="31" y="0"/>
                </a:lnTo>
                <a:lnTo>
                  <a:pt x="35" y="0"/>
                </a:lnTo>
                <a:lnTo>
                  <a:pt x="39" y="2"/>
                </a:lnTo>
                <a:lnTo>
                  <a:pt x="43" y="4"/>
                </a:lnTo>
                <a:lnTo>
                  <a:pt x="46" y="7"/>
                </a:lnTo>
                <a:lnTo>
                  <a:pt x="129" y="89"/>
                </a:lnTo>
                <a:lnTo>
                  <a:pt x="129" y="89"/>
                </a:lnTo>
                <a:lnTo>
                  <a:pt x="131" y="92"/>
                </a:lnTo>
                <a:lnTo>
                  <a:pt x="134" y="96"/>
                </a:lnTo>
                <a:lnTo>
                  <a:pt x="135" y="100"/>
                </a:lnTo>
                <a:lnTo>
                  <a:pt x="135" y="104"/>
                </a:lnTo>
                <a:lnTo>
                  <a:pt x="135" y="104"/>
                </a:lnTo>
                <a:lnTo>
                  <a:pt x="135" y="108"/>
                </a:lnTo>
                <a:lnTo>
                  <a:pt x="134" y="112"/>
                </a:lnTo>
                <a:lnTo>
                  <a:pt x="133" y="117"/>
                </a:lnTo>
                <a:lnTo>
                  <a:pt x="130" y="121"/>
                </a:lnTo>
                <a:lnTo>
                  <a:pt x="46" y="203"/>
                </a:lnTo>
                <a:lnTo>
                  <a:pt x="46" y="203"/>
                </a:lnTo>
                <a:lnTo>
                  <a:pt x="43" y="206"/>
                </a:lnTo>
                <a:lnTo>
                  <a:pt x="39" y="207"/>
                </a:lnTo>
                <a:lnTo>
                  <a:pt x="35" y="208"/>
                </a:lnTo>
                <a:lnTo>
                  <a:pt x="31" y="210"/>
                </a:lnTo>
                <a:lnTo>
                  <a:pt x="31" y="210"/>
                </a:lnTo>
                <a:close/>
                <a:moveTo>
                  <a:pt x="31" y="11"/>
                </a:moveTo>
                <a:lnTo>
                  <a:pt x="31" y="11"/>
                </a:lnTo>
                <a:lnTo>
                  <a:pt x="27" y="11"/>
                </a:lnTo>
                <a:lnTo>
                  <a:pt x="23" y="14"/>
                </a:lnTo>
                <a:lnTo>
                  <a:pt x="14" y="23"/>
                </a:lnTo>
                <a:lnTo>
                  <a:pt x="14" y="23"/>
                </a:lnTo>
                <a:lnTo>
                  <a:pt x="11" y="27"/>
                </a:lnTo>
                <a:lnTo>
                  <a:pt x="11" y="31"/>
                </a:lnTo>
                <a:lnTo>
                  <a:pt x="11" y="31"/>
                </a:lnTo>
                <a:lnTo>
                  <a:pt x="11" y="35"/>
                </a:lnTo>
                <a:lnTo>
                  <a:pt x="14" y="40"/>
                </a:lnTo>
                <a:lnTo>
                  <a:pt x="80" y="104"/>
                </a:lnTo>
                <a:lnTo>
                  <a:pt x="14" y="171"/>
                </a:lnTo>
                <a:lnTo>
                  <a:pt x="14" y="171"/>
                </a:lnTo>
                <a:lnTo>
                  <a:pt x="11" y="173"/>
                </a:lnTo>
                <a:lnTo>
                  <a:pt x="11" y="179"/>
                </a:lnTo>
                <a:lnTo>
                  <a:pt x="11" y="179"/>
                </a:lnTo>
                <a:lnTo>
                  <a:pt x="11" y="183"/>
                </a:lnTo>
                <a:lnTo>
                  <a:pt x="14" y="185"/>
                </a:lnTo>
                <a:lnTo>
                  <a:pt x="23" y="195"/>
                </a:lnTo>
                <a:lnTo>
                  <a:pt x="23" y="195"/>
                </a:lnTo>
                <a:lnTo>
                  <a:pt x="27" y="198"/>
                </a:lnTo>
                <a:lnTo>
                  <a:pt x="31" y="199"/>
                </a:lnTo>
                <a:lnTo>
                  <a:pt x="35" y="198"/>
                </a:lnTo>
                <a:lnTo>
                  <a:pt x="38" y="195"/>
                </a:lnTo>
                <a:lnTo>
                  <a:pt x="122" y="112"/>
                </a:lnTo>
                <a:lnTo>
                  <a:pt x="122" y="112"/>
                </a:lnTo>
                <a:lnTo>
                  <a:pt x="124" y="108"/>
                </a:lnTo>
                <a:lnTo>
                  <a:pt x="124" y="104"/>
                </a:lnTo>
                <a:lnTo>
                  <a:pt x="124" y="104"/>
                </a:lnTo>
                <a:lnTo>
                  <a:pt x="124" y="100"/>
                </a:lnTo>
                <a:lnTo>
                  <a:pt x="122" y="98"/>
                </a:lnTo>
                <a:lnTo>
                  <a:pt x="38" y="14"/>
                </a:lnTo>
                <a:lnTo>
                  <a:pt x="38" y="14"/>
                </a:lnTo>
                <a:lnTo>
                  <a:pt x="35" y="11"/>
                </a:lnTo>
                <a:lnTo>
                  <a:pt x="31" y="11"/>
                </a:lnTo>
                <a:lnTo>
                  <a:pt x="31"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1" name="Freeform 68"/>
          <p:cNvSpPr>
            <a:spLocks noEditPoints="1"/>
          </p:cNvSpPr>
          <p:nvPr/>
        </p:nvSpPr>
        <p:spPr bwMode="auto">
          <a:xfrm>
            <a:off x="10973054" y="3397846"/>
            <a:ext cx="324151" cy="303372"/>
          </a:xfrm>
          <a:custGeom>
            <a:avLst/>
            <a:gdLst/>
            <a:ahLst/>
            <a:cxnLst>
              <a:cxn ang="0">
                <a:pos x="95" y="198"/>
              </a:cxn>
              <a:cxn ang="0">
                <a:pos x="91" y="197"/>
              </a:cxn>
              <a:cxn ang="0">
                <a:pos x="79" y="192"/>
              </a:cxn>
              <a:cxn ang="0">
                <a:pos x="75" y="186"/>
              </a:cxn>
              <a:cxn ang="0">
                <a:pos x="74" y="178"/>
              </a:cxn>
              <a:cxn ang="0">
                <a:pos x="45" y="130"/>
              </a:cxn>
              <a:cxn ang="0">
                <a:pos x="43" y="132"/>
              </a:cxn>
              <a:cxn ang="0">
                <a:pos x="35" y="135"/>
              </a:cxn>
              <a:cxn ang="0">
                <a:pos x="31" y="135"/>
              </a:cxn>
              <a:cxn ang="0">
                <a:pos x="21" y="134"/>
              </a:cxn>
              <a:cxn ang="0">
                <a:pos x="14" y="130"/>
              </a:cxn>
              <a:cxn ang="0">
                <a:pos x="5" y="120"/>
              </a:cxn>
              <a:cxn ang="0">
                <a:pos x="1" y="112"/>
              </a:cxn>
              <a:cxn ang="0">
                <a:pos x="0" y="104"/>
              </a:cxn>
              <a:cxn ang="0">
                <a:pos x="0" y="100"/>
              </a:cxn>
              <a:cxn ang="0">
                <a:pos x="2" y="92"/>
              </a:cxn>
              <a:cxn ang="0">
                <a:pos x="89" y="7"/>
              </a:cxn>
              <a:cxn ang="0">
                <a:pos x="91" y="4"/>
              </a:cxn>
              <a:cxn ang="0">
                <a:pos x="99" y="0"/>
              </a:cxn>
              <a:cxn ang="0">
                <a:pos x="104" y="0"/>
              </a:cxn>
              <a:cxn ang="0">
                <a:pos x="112" y="1"/>
              </a:cxn>
              <a:cxn ang="0">
                <a:pos x="118" y="7"/>
              </a:cxn>
              <a:cxn ang="0">
                <a:pos x="202" y="89"/>
              </a:cxn>
              <a:cxn ang="0">
                <a:pos x="206" y="96"/>
              </a:cxn>
              <a:cxn ang="0">
                <a:pos x="208" y="104"/>
              </a:cxn>
              <a:cxn ang="0">
                <a:pos x="208" y="108"/>
              </a:cxn>
              <a:cxn ang="0">
                <a:pos x="202" y="120"/>
              </a:cxn>
              <a:cxn ang="0">
                <a:pos x="193" y="130"/>
              </a:cxn>
              <a:cxn ang="0">
                <a:pos x="185" y="134"/>
              </a:cxn>
              <a:cxn ang="0">
                <a:pos x="176" y="135"/>
              </a:cxn>
              <a:cxn ang="0">
                <a:pos x="172" y="135"/>
              </a:cxn>
              <a:cxn ang="0">
                <a:pos x="164" y="132"/>
              </a:cxn>
              <a:cxn ang="0">
                <a:pos x="133" y="101"/>
              </a:cxn>
              <a:cxn ang="0">
                <a:pos x="133" y="178"/>
              </a:cxn>
              <a:cxn ang="0">
                <a:pos x="132" y="186"/>
              </a:cxn>
              <a:cxn ang="0">
                <a:pos x="126" y="192"/>
              </a:cxn>
              <a:cxn ang="0">
                <a:pos x="116" y="197"/>
              </a:cxn>
              <a:cxn ang="0">
                <a:pos x="112" y="198"/>
              </a:cxn>
              <a:cxn ang="0">
                <a:pos x="85" y="178"/>
              </a:cxn>
              <a:cxn ang="0">
                <a:pos x="86" y="182"/>
              </a:cxn>
              <a:cxn ang="0">
                <a:pos x="91" y="186"/>
              </a:cxn>
              <a:cxn ang="0">
                <a:pos x="112" y="188"/>
              </a:cxn>
              <a:cxn ang="0">
                <a:pos x="116" y="186"/>
              </a:cxn>
              <a:cxn ang="0">
                <a:pos x="121" y="182"/>
              </a:cxn>
              <a:cxn ang="0">
                <a:pos x="122" y="75"/>
              </a:cxn>
              <a:cxn ang="0">
                <a:pos x="170" y="121"/>
              </a:cxn>
              <a:cxn ang="0">
                <a:pos x="176" y="124"/>
              </a:cxn>
              <a:cxn ang="0">
                <a:pos x="185" y="121"/>
              </a:cxn>
              <a:cxn ang="0">
                <a:pos x="194" y="112"/>
              </a:cxn>
              <a:cxn ang="0">
                <a:pos x="197" y="104"/>
              </a:cxn>
              <a:cxn ang="0">
                <a:pos x="197" y="100"/>
              </a:cxn>
              <a:cxn ang="0">
                <a:pos x="112" y="13"/>
              </a:cxn>
              <a:cxn ang="0">
                <a:pos x="108" y="12"/>
              </a:cxn>
              <a:cxn ang="0">
                <a:pos x="99" y="12"/>
              </a:cxn>
              <a:cxn ang="0">
                <a:pos x="13" y="97"/>
              </a:cxn>
              <a:cxn ang="0">
                <a:pos x="10" y="100"/>
              </a:cxn>
              <a:cxn ang="0">
                <a:pos x="10" y="104"/>
              </a:cxn>
              <a:cxn ang="0">
                <a:pos x="13" y="112"/>
              </a:cxn>
              <a:cxn ang="0">
                <a:pos x="23" y="121"/>
              </a:cxn>
              <a:cxn ang="0">
                <a:pos x="31" y="124"/>
              </a:cxn>
              <a:cxn ang="0">
                <a:pos x="37" y="121"/>
              </a:cxn>
            </a:cxnLst>
            <a:rect l="0" t="0" r="r" b="b"/>
            <a:pathLst>
              <a:path w="208" h="198">
                <a:moveTo>
                  <a:pt x="112" y="198"/>
                </a:moveTo>
                <a:lnTo>
                  <a:pt x="95" y="198"/>
                </a:lnTo>
                <a:lnTo>
                  <a:pt x="95" y="198"/>
                </a:lnTo>
                <a:lnTo>
                  <a:pt x="91" y="197"/>
                </a:lnTo>
                <a:lnTo>
                  <a:pt x="87" y="197"/>
                </a:lnTo>
                <a:lnTo>
                  <a:pt x="79" y="192"/>
                </a:lnTo>
                <a:lnTo>
                  <a:pt x="78" y="189"/>
                </a:lnTo>
                <a:lnTo>
                  <a:pt x="75" y="186"/>
                </a:lnTo>
                <a:lnTo>
                  <a:pt x="74" y="182"/>
                </a:lnTo>
                <a:lnTo>
                  <a:pt x="74" y="178"/>
                </a:lnTo>
                <a:lnTo>
                  <a:pt x="74" y="101"/>
                </a:lnTo>
                <a:lnTo>
                  <a:pt x="45" y="130"/>
                </a:lnTo>
                <a:lnTo>
                  <a:pt x="45" y="130"/>
                </a:lnTo>
                <a:lnTo>
                  <a:pt x="43" y="132"/>
                </a:lnTo>
                <a:lnTo>
                  <a:pt x="39" y="134"/>
                </a:lnTo>
                <a:lnTo>
                  <a:pt x="35" y="135"/>
                </a:lnTo>
                <a:lnTo>
                  <a:pt x="31" y="135"/>
                </a:lnTo>
                <a:lnTo>
                  <a:pt x="31" y="135"/>
                </a:lnTo>
                <a:lnTo>
                  <a:pt x="25" y="135"/>
                </a:lnTo>
                <a:lnTo>
                  <a:pt x="21" y="134"/>
                </a:lnTo>
                <a:lnTo>
                  <a:pt x="18" y="132"/>
                </a:lnTo>
                <a:lnTo>
                  <a:pt x="14" y="130"/>
                </a:lnTo>
                <a:lnTo>
                  <a:pt x="5" y="120"/>
                </a:lnTo>
                <a:lnTo>
                  <a:pt x="5" y="120"/>
                </a:lnTo>
                <a:lnTo>
                  <a:pt x="2" y="116"/>
                </a:lnTo>
                <a:lnTo>
                  <a:pt x="1" y="112"/>
                </a:lnTo>
                <a:lnTo>
                  <a:pt x="0" y="108"/>
                </a:lnTo>
                <a:lnTo>
                  <a:pt x="0" y="104"/>
                </a:lnTo>
                <a:lnTo>
                  <a:pt x="0" y="104"/>
                </a:lnTo>
                <a:lnTo>
                  <a:pt x="0" y="100"/>
                </a:lnTo>
                <a:lnTo>
                  <a:pt x="1" y="96"/>
                </a:lnTo>
                <a:lnTo>
                  <a:pt x="2" y="92"/>
                </a:lnTo>
                <a:lnTo>
                  <a:pt x="5" y="89"/>
                </a:lnTo>
                <a:lnTo>
                  <a:pt x="89" y="7"/>
                </a:lnTo>
                <a:lnTo>
                  <a:pt x="89" y="7"/>
                </a:lnTo>
                <a:lnTo>
                  <a:pt x="91" y="4"/>
                </a:lnTo>
                <a:lnTo>
                  <a:pt x="95" y="1"/>
                </a:lnTo>
                <a:lnTo>
                  <a:pt x="99" y="0"/>
                </a:lnTo>
                <a:lnTo>
                  <a:pt x="104" y="0"/>
                </a:lnTo>
                <a:lnTo>
                  <a:pt x="104" y="0"/>
                </a:lnTo>
                <a:lnTo>
                  <a:pt x="108" y="0"/>
                </a:lnTo>
                <a:lnTo>
                  <a:pt x="112" y="1"/>
                </a:lnTo>
                <a:lnTo>
                  <a:pt x="116" y="4"/>
                </a:lnTo>
                <a:lnTo>
                  <a:pt x="118" y="7"/>
                </a:lnTo>
                <a:lnTo>
                  <a:pt x="202" y="89"/>
                </a:lnTo>
                <a:lnTo>
                  <a:pt x="202" y="89"/>
                </a:lnTo>
                <a:lnTo>
                  <a:pt x="205" y="92"/>
                </a:lnTo>
                <a:lnTo>
                  <a:pt x="206" y="96"/>
                </a:lnTo>
                <a:lnTo>
                  <a:pt x="208" y="100"/>
                </a:lnTo>
                <a:lnTo>
                  <a:pt x="208" y="104"/>
                </a:lnTo>
                <a:lnTo>
                  <a:pt x="208" y="104"/>
                </a:lnTo>
                <a:lnTo>
                  <a:pt x="208" y="108"/>
                </a:lnTo>
                <a:lnTo>
                  <a:pt x="206" y="112"/>
                </a:lnTo>
                <a:lnTo>
                  <a:pt x="202" y="120"/>
                </a:lnTo>
                <a:lnTo>
                  <a:pt x="193" y="130"/>
                </a:lnTo>
                <a:lnTo>
                  <a:pt x="193" y="130"/>
                </a:lnTo>
                <a:lnTo>
                  <a:pt x="189" y="132"/>
                </a:lnTo>
                <a:lnTo>
                  <a:pt x="185" y="134"/>
                </a:lnTo>
                <a:lnTo>
                  <a:pt x="181" y="135"/>
                </a:lnTo>
                <a:lnTo>
                  <a:pt x="176" y="135"/>
                </a:lnTo>
                <a:lnTo>
                  <a:pt x="176" y="135"/>
                </a:lnTo>
                <a:lnTo>
                  <a:pt x="172" y="135"/>
                </a:lnTo>
                <a:lnTo>
                  <a:pt x="168" y="134"/>
                </a:lnTo>
                <a:lnTo>
                  <a:pt x="164" y="132"/>
                </a:lnTo>
                <a:lnTo>
                  <a:pt x="162" y="130"/>
                </a:lnTo>
                <a:lnTo>
                  <a:pt x="133" y="101"/>
                </a:lnTo>
                <a:lnTo>
                  <a:pt x="133" y="178"/>
                </a:lnTo>
                <a:lnTo>
                  <a:pt x="133" y="178"/>
                </a:lnTo>
                <a:lnTo>
                  <a:pt x="133" y="182"/>
                </a:lnTo>
                <a:lnTo>
                  <a:pt x="132" y="186"/>
                </a:lnTo>
                <a:lnTo>
                  <a:pt x="129" y="189"/>
                </a:lnTo>
                <a:lnTo>
                  <a:pt x="126" y="192"/>
                </a:lnTo>
                <a:lnTo>
                  <a:pt x="120" y="197"/>
                </a:lnTo>
                <a:lnTo>
                  <a:pt x="116" y="197"/>
                </a:lnTo>
                <a:lnTo>
                  <a:pt x="112" y="198"/>
                </a:lnTo>
                <a:lnTo>
                  <a:pt x="112" y="198"/>
                </a:lnTo>
                <a:close/>
                <a:moveTo>
                  <a:pt x="85" y="75"/>
                </a:moveTo>
                <a:lnTo>
                  <a:pt x="85" y="178"/>
                </a:lnTo>
                <a:lnTo>
                  <a:pt x="85" y="178"/>
                </a:lnTo>
                <a:lnTo>
                  <a:pt x="86" y="182"/>
                </a:lnTo>
                <a:lnTo>
                  <a:pt x="87" y="185"/>
                </a:lnTo>
                <a:lnTo>
                  <a:pt x="91" y="186"/>
                </a:lnTo>
                <a:lnTo>
                  <a:pt x="95" y="188"/>
                </a:lnTo>
                <a:lnTo>
                  <a:pt x="112" y="188"/>
                </a:lnTo>
                <a:lnTo>
                  <a:pt x="112" y="188"/>
                </a:lnTo>
                <a:lnTo>
                  <a:pt x="116" y="186"/>
                </a:lnTo>
                <a:lnTo>
                  <a:pt x="120" y="185"/>
                </a:lnTo>
                <a:lnTo>
                  <a:pt x="121" y="182"/>
                </a:lnTo>
                <a:lnTo>
                  <a:pt x="122" y="178"/>
                </a:lnTo>
                <a:lnTo>
                  <a:pt x="122" y="75"/>
                </a:lnTo>
                <a:lnTo>
                  <a:pt x="170" y="121"/>
                </a:lnTo>
                <a:lnTo>
                  <a:pt x="170" y="121"/>
                </a:lnTo>
                <a:lnTo>
                  <a:pt x="172" y="124"/>
                </a:lnTo>
                <a:lnTo>
                  <a:pt x="176" y="124"/>
                </a:lnTo>
                <a:lnTo>
                  <a:pt x="181" y="124"/>
                </a:lnTo>
                <a:lnTo>
                  <a:pt x="185" y="121"/>
                </a:lnTo>
                <a:lnTo>
                  <a:pt x="194" y="112"/>
                </a:lnTo>
                <a:lnTo>
                  <a:pt x="194" y="112"/>
                </a:lnTo>
                <a:lnTo>
                  <a:pt x="197" y="108"/>
                </a:lnTo>
                <a:lnTo>
                  <a:pt x="197" y="104"/>
                </a:lnTo>
                <a:lnTo>
                  <a:pt x="197" y="104"/>
                </a:lnTo>
                <a:lnTo>
                  <a:pt x="197" y="100"/>
                </a:lnTo>
                <a:lnTo>
                  <a:pt x="194" y="97"/>
                </a:lnTo>
                <a:lnTo>
                  <a:pt x="112" y="13"/>
                </a:lnTo>
                <a:lnTo>
                  <a:pt x="112" y="13"/>
                </a:lnTo>
                <a:lnTo>
                  <a:pt x="108" y="12"/>
                </a:lnTo>
                <a:lnTo>
                  <a:pt x="104" y="11"/>
                </a:lnTo>
                <a:lnTo>
                  <a:pt x="99" y="12"/>
                </a:lnTo>
                <a:lnTo>
                  <a:pt x="95" y="13"/>
                </a:lnTo>
                <a:lnTo>
                  <a:pt x="13" y="97"/>
                </a:lnTo>
                <a:lnTo>
                  <a:pt x="13" y="97"/>
                </a:lnTo>
                <a:lnTo>
                  <a:pt x="10" y="100"/>
                </a:lnTo>
                <a:lnTo>
                  <a:pt x="10" y="104"/>
                </a:lnTo>
                <a:lnTo>
                  <a:pt x="10" y="104"/>
                </a:lnTo>
                <a:lnTo>
                  <a:pt x="10" y="108"/>
                </a:lnTo>
                <a:lnTo>
                  <a:pt x="13" y="112"/>
                </a:lnTo>
                <a:lnTo>
                  <a:pt x="23" y="121"/>
                </a:lnTo>
                <a:lnTo>
                  <a:pt x="23" y="121"/>
                </a:lnTo>
                <a:lnTo>
                  <a:pt x="27" y="124"/>
                </a:lnTo>
                <a:lnTo>
                  <a:pt x="31" y="124"/>
                </a:lnTo>
                <a:lnTo>
                  <a:pt x="35" y="124"/>
                </a:lnTo>
                <a:lnTo>
                  <a:pt x="37" y="121"/>
                </a:lnTo>
                <a:lnTo>
                  <a:pt x="85" y="7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2" name="Freeform 69"/>
          <p:cNvSpPr>
            <a:spLocks noEditPoints="1"/>
          </p:cNvSpPr>
          <p:nvPr/>
        </p:nvSpPr>
        <p:spPr bwMode="auto">
          <a:xfrm>
            <a:off x="10160334" y="3384057"/>
            <a:ext cx="324151" cy="307971"/>
          </a:xfrm>
          <a:custGeom>
            <a:avLst/>
            <a:gdLst/>
            <a:ahLst/>
            <a:cxnLst>
              <a:cxn ang="0">
                <a:pos x="104" y="200"/>
              </a:cxn>
              <a:cxn ang="0">
                <a:pos x="96" y="197"/>
              </a:cxn>
              <a:cxn ang="0">
                <a:pos x="90" y="193"/>
              </a:cxn>
              <a:cxn ang="0">
                <a:pos x="6" y="111"/>
              </a:cxn>
              <a:cxn ang="0">
                <a:pos x="2" y="102"/>
              </a:cxn>
              <a:cxn ang="0">
                <a:pos x="0" y="94"/>
              </a:cxn>
              <a:cxn ang="0">
                <a:pos x="0" y="90"/>
              </a:cxn>
              <a:cxn ang="0">
                <a:pos x="3" y="82"/>
              </a:cxn>
              <a:cxn ang="0">
                <a:pos x="15" y="70"/>
              </a:cxn>
              <a:cxn ang="0">
                <a:pos x="19" y="67"/>
              </a:cxn>
              <a:cxn ang="0">
                <a:pos x="27" y="63"/>
              </a:cxn>
              <a:cxn ang="0">
                <a:pos x="32" y="63"/>
              </a:cxn>
              <a:cxn ang="0">
                <a:pos x="40" y="65"/>
              </a:cxn>
              <a:cxn ang="0">
                <a:pos x="46" y="70"/>
              </a:cxn>
              <a:cxn ang="0">
                <a:pos x="75" y="21"/>
              </a:cxn>
              <a:cxn ang="0">
                <a:pos x="75" y="17"/>
              </a:cxn>
              <a:cxn ang="0">
                <a:pos x="79" y="9"/>
              </a:cxn>
              <a:cxn ang="0">
                <a:pos x="84" y="4"/>
              </a:cxn>
              <a:cxn ang="0">
                <a:pos x="92" y="0"/>
              </a:cxn>
              <a:cxn ang="0">
                <a:pos x="113" y="0"/>
              </a:cxn>
              <a:cxn ang="0">
                <a:pos x="117" y="0"/>
              </a:cxn>
              <a:cxn ang="0">
                <a:pos x="125" y="4"/>
              </a:cxn>
              <a:cxn ang="0">
                <a:pos x="130" y="9"/>
              </a:cxn>
              <a:cxn ang="0">
                <a:pos x="134" y="17"/>
              </a:cxn>
              <a:cxn ang="0">
                <a:pos x="134" y="98"/>
              </a:cxn>
              <a:cxn ang="0">
                <a:pos x="162" y="70"/>
              </a:cxn>
              <a:cxn ang="0">
                <a:pos x="169" y="65"/>
              </a:cxn>
              <a:cxn ang="0">
                <a:pos x="177" y="63"/>
              </a:cxn>
              <a:cxn ang="0">
                <a:pos x="181" y="63"/>
              </a:cxn>
              <a:cxn ang="0">
                <a:pos x="194" y="70"/>
              </a:cxn>
              <a:cxn ang="0">
                <a:pos x="203" y="79"/>
              </a:cxn>
              <a:cxn ang="0">
                <a:pos x="207" y="86"/>
              </a:cxn>
              <a:cxn ang="0">
                <a:pos x="208" y="94"/>
              </a:cxn>
              <a:cxn ang="0">
                <a:pos x="208" y="98"/>
              </a:cxn>
              <a:cxn ang="0">
                <a:pos x="206" y="106"/>
              </a:cxn>
              <a:cxn ang="0">
                <a:pos x="119" y="193"/>
              </a:cxn>
              <a:cxn ang="0">
                <a:pos x="117" y="196"/>
              </a:cxn>
              <a:cxn ang="0">
                <a:pos x="108" y="198"/>
              </a:cxn>
              <a:cxn ang="0">
                <a:pos x="104" y="200"/>
              </a:cxn>
              <a:cxn ang="0">
                <a:pos x="32" y="74"/>
              </a:cxn>
              <a:cxn ang="0">
                <a:pos x="23" y="77"/>
              </a:cxn>
              <a:cxn ang="0">
                <a:pos x="14" y="86"/>
              </a:cxn>
              <a:cxn ang="0">
                <a:pos x="11" y="94"/>
              </a:cxn>
              <a:cxn ang="0">
                <a:pos x="11" y="98"/>
              </a:cxn>
              <a:cxn ang="0">
                <a:pos x="96" y="185"/>
              </a:cxn>
              <a:cxn ang="0">
                <a:pos x="100" y="187"/>
              </a:cxn>
              <a:cxn ang="0">
                <a:pos x="108" y="187"/>
              </a:cxn>
              <a:cxn ang="0">
                <a:pos x="195" y="102"/>
              </a:cxn>
              <a:cxn ang="0">
                <a:pos x="198" y="98"/>
              </a:cxn>
              <a:cxn ang="0">
                <a:pos x="198" y="94"/>
              </a:cxn>
              <a:cxn ang="0">
                <a:pos x="195" y="86"/>
              </a:cxn>
              <a:cxn ang="0">
                <a:pos x="185" y="77"/>
              </a:cxn>
              <a:cxn ang="0">
                <a:pos x="177" y="74"/>
              </a:cxn>
              <a:cxn ang="0">
                <a:pos x="171" y="77"/>
              </a:cxn>
              <a:cxn ang="0">
                <a:pos x="123" y="21"/>
              </a:cxn>
              <a:cxn ang="0">
                <a:pos x="122" y="17"/>
              </a:cxn>
              <a:cxn ang="0">
                <a:pos x="117" y="11"/>
              </a:cxn>
              <a:cxn ang="0">
                <a:pos x="96" y="11"/>
              </a:cxn>
              <a:cxn ang="0">
                <a:pos x="92" y="11"/>
              </a:cxn>
              <a:cxn ang="0">
                <a:pos x="87" y="17"/>
              </a:cxn>
              <a:cxn ang="0">
                <a:pos x="86" y="124"/>
              </a:cxn>
              <a:cxn ang="0">
                <a:pos x="38" y="77"/>
              </a:cxn>
              <a:cxn ang="0">
                <a:pos x="32" y="74"/>
              </a:cxn>
            </a:cxnLst>
            <a:rect l="0" t="0" r="r" b="b"/>
            <a:pathLst>
              <a:path w="208" h="200">
                <a:moveTo>
                  <a:pt x="104" y="200"/>
                </a:moveTo>
                <a:lnTo>
                  <a:pt x="104" y="200"/>
                </a:lnTo>
                <a:lnTo>
                  <a:pt x="100" y="198"/>
                </a:lnTo>
                <a:lnTo>
                  <a:pt x="96" y="197"/>
                </a:lnTo>
                <a:lnTo>
                  <a:pt x="92" y="196"/>
                </a:lnTo>
                <a:lnTo>
                  <a:pt x="90" y="193"/>
                </a:lnTo>
                <a:lnTo>
                  <a:pt x="6" y="111"/>
                </a:lnTo>
                <a:lnTo>
                  <a:pt x="6" y="111"/>
                </a:lnTo>
                <a:lnTo>
                  <a:pt x="3" y="106"/>
                </a:lnTo>
                <a:lnTo>
                  <a:pt x="2" y="102"/>
                </a:lnTo>
                <a:lnTo>
                  <a:pt x="0" y="98"/>
                </a:lnTo>
                <a:lnTo>
                  <a:pt x="0" y="94"/>
                </a:lnTo>
                <a:lnTo>
                  <a:pt x="0" y="94"/>
                </a:lnTo>
                <a:lnTo>
                  <a:pt x="0" y="90"/>
                </a:lnTo>
                <a:lnTo>
                  <a:pt x="2" y="86"/>
                </a:lnTo>
                <a:lnTo>
                  <a:pt x="3" y="82"/>
                </a:lnTo>
                <a:lnTo>
                  <a:pt x="6" y="79"/>
                </a:lnTo>
                <a:lnTo>
                  <a:pt x="15" y="70"/>
                </a:lnTo>
                <a:lnTo>
                  <a:pt x="15" y="70"/>
                </a:lnTo>
                <a:lnTo>
                  <a:pt x="19" y="67"/>
                </a:lnTo>
                <a:lnTo>
                  <a:pt x="23" y="65"/>
                </a:lnTo>
                <a:lnTo>
                  <a:pt x="27" y="63"/>
                </a:lnTo>
                <a:lnTo>
                  <a:pt x="32" y="63"/>
                </a:lnTo>
                <a:lnTo>
                  <a:pt x="32" y="63"/>
                </a:lnTo>
                <a:lnTo>
                  <a:pt x="36" y="63"/>
                </a:lnTo>
                <a:lnTo>
                  <a:pt x="40" y="65"/>
                </a:lnTo>
                <a:lnTo>
                  <a:pt x="44" y="67"/>
                </a:lnTo>
                <a:lnTo>
                  <a:pt x="46" y="70"/>
                </a:lnTo>
                <a:lnTo>
                  <a:pt x="75" y="98"/>
                </a:lnTo>
                <a:lnTo>
                  <a:pt x="75" y="21"/>
                </a:lnTo>
                <a:lnTo>
                  <a:pt x="75" y="21"/>
                </a:lnTo>
                <a:lnTo>
                  <a:pt x="75" y="17"/>
                </a:lnTo>
                <a:lnTo>
                  <a:pt x="76" y="13"/>
                </a:lnTo>
                <a:lnTo>
                  <a:pt x="79" y="9"/>
                </a:lnTo>
                <a:lnTo>
                  <a:pt x="81" y="7"/>
                </a:lnTo>
                <a:lnTo>
                  <a:pt x="84" y="4"/>
                </a:lnTo>
                <a:lnTo>
                  <a:pt x="88" y="1"/>
                </a:lnTo>
                <a:lnTo>
                  <a:pt x="92" y="0"/>
                </a:lnTo>
                <a:lnTo>
                  <a:pt x="96" y="0"/>
                </a:lnTo>
                <a:lnTo>
                  <a:pt x="113" y="0"/>
                </a:lnTo>
                <a:lnTo>
                  <a:pt x="113" y="0"/>
                </a:lnTo>
                <a:lnTo>
                  <a:pt x="117" y="0"/>
                </a:lnTo>
                <a:lnTo>
                  <a:pt x="121" y="1"/>
                </a:lnTo>
                <a:lnTo>
                  <a:pt x="125" y="4"/>
                </a:lnTo>
                <a:lnTo>
                  <a:pt x="127" y="7"/>
                </a:lnTo>
                <a:lnTo>
                  <a:pt x="130" y="9"/>
                </a:lnTo>
                <a:lnTo>
                  <a:pt x="133" y="13"/>
                </a:lnTo>
                <a:lnTo>
                  <a:pt x="134" y="17"/>
                </a:lnTo>
                <a:lnTo>
                  <a:pt x="134" y="21"/>
                </a:lnTo>
                <a:lnTo>
                  <a:pt x="134" y="98"/>
                </a:lnTo>
                <a:lnTo>
                  <a:pt x="162" y="70"/>
                </a:lnTo>
                <a:lnTo>
                  <a:pt x="162" y="70"/>
                </a:lnTo>
                <a:lnTo>
                  <a:pt x="165" y="67"/>
                </a:lnTo>
                <a:lnTo>
                  <a:pt x="169" y="65"/>
                </a:lnTo>
                <a:lnTo>
                  <a:pt x="173" y="63"/>
                </a:lnTo>
                <a:lnTo>
                  <a:pt x="177" y="63"/>
                </a:lnTo>
                <a:lnTo>
                  <a:pt x="177" y="63"/>
                </a:lnTo>
                <a:lnTo>
                  <a:pt x="181" y="63"/>
                </a:lnTo>
                <a:lnTo>
                  <a:pt x="185" y="65"/>
                </a:lnTo>
                <a:lnTo>
                  <a:pt x="194" y="70"/>
                </a:lnTo>
                <a:lnTo>
                  <a:pt x="203" y="79"/>
                </a:lnTo>
                <a:lnTo>
                  <a:pt x="203" y="79"/>
                </a:lnTo>
                <a:lnTo>
                  <a:pt x="206" y="82"/>
                </a:lnTo>
                <a:lnTo>
                  <a:pt x="207" y="86"/>
                </a:lnTo>
                <a:lnTo>
                  <a:pt x="208" y="90"/>
                </a:lnTo>
                <a:lnTo>
                  <a:pt x="208" y="94"/>
                </a:lnTo>
                <a:lnTo>
                  <a:pt x="208" y="94"/>
                </a:lnTo>
                <a:lnTo>
                  <a:pt x="208" y="98"/>
                </a:lnTo>
                <a:lnTo>
                  <a:pt x="207" y="102"/>
                </a:lnTo>
                <a:lnTo>
                  <a:pt x="206" y="106"/>
                </a:lnTo>
                <a:lnTo>
                  <a:pt x="203" y="111"/>
                </a:lnTo>
                <a:lnTo>
                  <a:pt x="119" y="193"/>
                </a:lnTo>
                <a:lnTo>
                  <a:pt x="119" y="193"/>
                </a:lnTo>
                <a:lnTo>
                  <a:pt x="117" y="196"/>
                </a:lnTo>
                <a:lnTo>
                  <a:pt x="113" y="197"/>
                </a:lnTo>
                <a:lnTo>
                  <a:pt x="108" y="198"/>
                </a:lnTo>
                <a:lnTo>
                  <a:pt x="104" y="200"/>
                </a:lnTo>
                <a:lnTo>
                  <a:pt x="104" y="200"/>
                </a:lnTo>
                <a:close/>
                <a:moveTo>
                  <a:pt x="32" y="74"/>
                </a:moveTo>
                <a:lnTo>
                  <a:pt x="32" y="74"/>
                </a:lnTo>
                <a:lnTo>
                  <a:pt x="27" y="75"/>
                </a:lnTo>
                <a:lnTo>
                  <a:pt x="23" y="77"/>
                </a:lnTo>
                <a:lnTo>
                  <a:pt x="14" y="86"/>
                </a:lnTo>
                <a:lnTo>
                  <a:pt x="14" y="86"/>
                </a:lnTo>
                <a:lnTo>
                  <a:pt x="11" y="90"/>
                </a:lnTo>
                <a:lnTo>
                  <a:pt x="11" y="94"/>
                </a:lnTo>
                <a:lnTo>
                  <a:pt x="11" y="94"/>
                </a:lnTo>
                <a:lnTo>
                  <a:pt x="11" y="98"/>
                </a:lnTo>
                <a:lnTo>
                  <a:pt x="14" y="102"/>
                </a:lnTo>
                <a:lnTo>
                  <a:pt x="96" y="185"/>
                </a:lnTo>
                <a:lnTo>
                  <a:pt x="96" y="185"/>
                </a:lnTo>
                <a:lnTo>
                  <a:pt x="100" y="187"/>
                </a:lnTo>
                <a:lnTo>
                  <a:pt x="104" y="189"/>
                </a:lnTo>
                <a:lnTo>
                  <a:pt x="108" y="187"/>
                </a:lnTo>
                <a:lnTo>
                  <a:pt x="113" y="185"/>
                </a:lnTo>
                <a:lnTo>
                  <a:pt x="195" y="102"/>
                </a:lnTo>
                <a:lnTo>
                  <a:pt x="195" y="102"/>
                </a:lnTo>
                <a:lnTo>
                  <a:pt x="198" y="98"/>
                </a:lnTo>
                <a:lnTo>
                  <a:pt x="198" y="94"/>
                </a:lnTo>
                <a:lnTo>
                  <a:pt x="198" y="94"/>
                </a:lnTo>
                <a:lnTo>
                  <a:pt x="198" y="90"/>
                </a:lnTo>
                <a:lnTo>
                  <a:pt x="195" y="86"/>
                </a:lnTo>
                <a:lnTo>
                  <a:pt x="185" y="77"/>
                </a:lnTo>
                <a:lnTo>
                  <a:pt x="185" y="77"/>
                </a:lnTo>
                <a:lnTo>
                  <a:pt x="181" y="75"/>
                </a:lnTo>
                <a:lnTo>
                  <a:pt x="177" y="74"/>
                </a:lnTo>
                <a:lnTo>
                  <a:pt x="173" y="75"/>
                </a:lnTo>
                <a:lnTo>
                  <a:pt x="171" y="77"/>
                </a:lnTo>
                <a:lnTo>
                  <a:pt x="123" y="124"/>
                </a:lnTo>
                <a:lnTo>
                  <a:pt x="123" y="21"/>
                </a:lnTo>
                <a:lnTo>
                  <a:pt x="123" y="21"/>
                </a:lnTo>
                <a:lnTo>
                  <a:pt x="122" y="17"/>
                </a:lnTo>
                <a:lnTo>
                  <a:pt x="121" y="13"/>
                </a:lnTo>
                <a:lnTo>
                  <a:pt x="117" y="11"/>
                </a:lnTo>
                <a:lnTo>
                  <a:pt x="113" y="11"/>
                </a:lnTo>
                <a:lnTo>
                  <a:pt x="96" y="11"/>
                </a:lnTo>
                <a:lnTo>
                  <a:pt x="96" y="11"/>
                </a:lnTo>
                <a:lnTo>
                  <a:pt x="92" y="11"/>
                </a:lnTo>
                <a:lnTo>
                  <a:pt x="88" y="13"/>
                </a:lnTo>
                <a:lnTo>
                  <a:pt x="87" y="17"/>
                </a:lnTo>
                <a:lnTo>
                  <a:pt x="86" y="21"/>
                </a:lnTo>
                <a:lnTo>
                  <a:pt x="86" y="124"/>
                </a:lnTo>
                <a:lnTo>
                  <a:pt x="38" y="77"/>
                </a:lnTo>
                <a:lnTo>
                  <a:pt x="38" y="77"/>
                </a:lnTo>
                <a:lnTo>
                  <a:pt x="36" y="75"/>
                </a:lnTo>
                <a:lnTo>
                  <a:pt x="32" y="74"/>
                </a:lnTo>
                <a:lnTo>
                  <a:pt x="32" y="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3" name="Freeform 70"/>
          <p:cNvSpPr>
            <a:spLocks noEditPoints="1"/>
          </p:cNvSpPr>
          <p:nvPr/>
        </p:nvSpPr>
        <p:spPr bwMode="auto">
          <a:xfrm>
            <a:off x="10958962" y="1775266"/>
            <a:ext cx="375825" cy="330951"/>
          </a:xfrm>
          <a:custGeom>
            <a:avLst/>
            <a:gdLst/>
            <a:ahLst/>
            <a:cxnLst>
              <a:cxn ang="0">
                <a:pos x="25" y="213"/>
              </a:cxn>
              <a:cxn ang="0">
                <a:pos x="21" y="210"/>
              </a:cxn>
              <a:cxn ang="0">
                <a:pos x="16" y="199"/>
              </a:cxn>
              <a:cxn ang="0">
                <a:pos x="4" y="166"/>
              </a:cxn>
              <a:cxn ang="0">
                <a:pos x="0" y="140"/>
              </a:cxn>
              <a:cxn ang="0">
                <a:pos x="3" y="105"/>
              </a:cxn>
              <a:cxn ang="0">
                <a:pos x="13" y="82"/>
              </a:cxn>
              <a:cxn ang="0">
                <a:pos x="46" y="54"/>
              </a:cxn>
              <a:cxn ang="0">
                <a:pos x="100" y="41"/>
              </a:cxn>
              <a:cxn ang="0">
                <a:pos x="146" y="13"/>
              </a:cxn>
              <a:cxn ang="0">
                <a:pos x="150" y="4"/>
              </a:cxn>
              <a:cxn ang="0">
                <a:pos x="159" y="0"/>
              </a:cxn>
              <a:cxn ang="0">
                <a:pos x="235" y="68"/>
              </a:cxn>
              <a:cxn ang="0">
                <a:pos x="239" y="78"/>
              </a:cxn>
              <a:cxn ang="0">
                <a:pos x="235" y="87"/>
              </a:cxn>
              <a:cxn ang="0">
                <a:pos x="165" y="156"/>
              </a:cxn>
              <a:cxn ang="0">
                <a:pos x="154" y="156"/>
              </a:cxn>
              <a:cxn ang="0">
                <a:pos x="146" y="144"/>
              </a:cxn>
              <a:cxn ang="0">
                <a:pos x="123" y="116"/>
              </a:cxn>
              <a:cxn ang="0">
                <a:pos x="71" y="122"/>
              </a:cxn>
              <a:cxn ang="0">
                <a:pos x="54" y="132"/>
              </a:cxn>
              <a:cxn ang="0">
                <a:pos x="43" y="148"/>
              </a:cxn>
              <a:cxn ang="0">
                <a:pos x="38" y="182"/>
              </a:cxn>
              <a:cxn ang="0">
                <a:pos x="38" y="198"/>
              </a:cxn>
              <a:cxn ang="0">
                <a:pos x="39" y="205"/>
              </a:cxn>
              <a:cxn ang="0">
                <a:pos x="36" y="212"/>
              </a:cxn>
              <a:cxn ang="0">
                <a:pos x="30" y="214"/>
              </a:cxn>
              <a:cxn ang="0">
                <a:pos x="102" y="52"/>
              </a:cxn>
              <a:cxn ang="0">
                <a:pos x="52" y="63"/>
              </a:cxn>
              <a:cxn ang="0">
                <a:pos x="23" y="87"/>
              </a:cxn>
              <a:cxn ang="0">
                <a:pos x="13" y="108"/>
              </a:cxn>
              <a:cxn ang="0">
                <a:pos x="11" y="140"/>
              </a:cxn>
              <a:cxn ang="0">
                <a:pos x="13" y="163"/>
              </a:cxn>
              <a:cxn ang="0">
                <a:pos x="25" y="194"/>
              </a:cxn>
              <a:cxn ang="0">
                <a:pos x="27" y="198"/>
              </a:cxn>
              <a:cxn ang="0">
                <a:pos x="27" y="182"/>
              </a:cxn>
              <a:cxn ang="0">
                <a:pos x="31" y="148"/>
              </a:cxn>
              <a:cxn ang="0">
                <a:pos x="44" y="126"/>
              </a:cxn>
              <a:cxn ang="0">
                <a:pos x="65" y="114"/>
              </a:cxn>
              <a:cxn ang="0">
                <a:pos x="105" y="106"/>
              </a:cxn>
              <a:cxn ang="0">
                <a:pos x="156" y="144"/>
              </a:cxn>
              <a:cxn ang="0">
                <a:pos x="158" y="145"/>
              </a:cxn>
              <a:cxn ang="0">
                <a:pos x="227" y="81"/>
              </a:cxn>
              <a:cxn ang="0">
                <a:pos x="228" y="78"/>
              </a:cxn>
              <a:cxn ang="0">
                <a:pos x="162" y="12"/>
              </a:cxn>
              <a:cxn ang="0">
                <a:pos x="158" y="12"/>
              </a:cxn>
              <a:cxn ang="0">
                <a:pos x="123" y="51"/>
              </a:cxn>
            </a:cxnLst>
            <a:rect l="0" t="0" r="r" b="b"/>
            <a:pathLst>
              <a:path w="239" h="214">
                <a:moveTo>
                  <a:pt x="30" y="214"/>
                </a:moveTo>
                <a:lnTo>
                  <a:pt x="30" y="214"/>
                </a:lnTo>
                <a:lnTo>
                  <a:pt x="25" y="213"/>
                </a:lnTo>
                <a:lnTo>
                  <a:pt x="24" y="212"/>
                </a:lnTo>
                <a:lnTo>
                  <a:pt x="21" y="210"/>
                </a:lnTo>
                <a:lnTo>
                  <a:pt x="21" y="210"/>
                </a:lnTo>
                <a:lnTo>
                  <a:pt x="17" y="202"/>
                </a:lnTo>
                <a:lnTo>
                  <a:pt x="17" y="202"/>
                </a:lnTo>
                <a:lnTo>
                  <a:pt x="16" y="199"/>
                </a:lnTo>
                <a:lnTo>
                  <a:pt x="16" y="199"/>
                </a:lnTo>
                <a:lnTo>
                  <a:pt x="8" y="182"/>
                </a:lnTo>
                <a:lnTo>
                  <a:pt x="4" y="166"/>
                </a:lnTo>
                <a:lnTo>
                  <a:pt x="0" y="151"/>
                </a:lnTo>
                <a:lnTo>
                  <a:pt x="0" y="140"/>
                </a:lnTo>
                <a:lnTo>
                  <a:pt x="0" y="140"/>
                </a:lnTo>
                <a:lnTo>
                  <a:pt x="0" y="126"/>
                </a:lnTo>
                <a:lnTo>
                  <a:pt x="1" y="114"/>
                </a:lnTo>
                <a:lnTo>
                  <a:pt x="3" y="105"/>
                </a:lnTo>
                <a:lnTo>
                  <a:pt x="7" y="95"/>
                </a:lnTo>
                <a:lnTo>
                  <a:pt x="7" y="95"/>
                </a:lnTo>
                <a:lnTo>
                  <a:pt x="13" y="82"/>
                </a:lnTo>
                <a:lnTo>
                  <a:pt x="21" y="71"/>
                </a:lnTo>
                <a:lnTo>
                  <a:pt x="34" y="62"/>
                </a:lnTo>
                <a:lnTo>
                  <a:pt x="46" y="54"/>
                </a:lnTo>
                <a:lnTo>
                  <a:pt x="62" y="48"/>
                </a:lnTo>
                <a:lnTo>
                  <a:pt x="79" y="44"/>
                </a:lnTo>
                <a:lnTo>
                  <a:pt x="100" y="41"/>
                </a:lnTo>
                <a:lnTo>
                  <a:pt x="123" y="40"/>
                </a:lnTo>
                <a:lnTo>
                  <a:pt x="146" y="40"/>
                </a:lnTo>
                <a:lnTo>
                  <a:pt x="146" y="13"/>
                </a:lnTo>
                <a:lnTo>
                  <a:pt x="146" y="13"/>
                </a:lnTo>
                <a:lnTo>
                  <a:pt x="147" y="8"/>
                </a:lnTo>
                <a:lnTo>
                  <a:pt x="150" y="4"/>
                </a:lnTo>
                <a:lnTo>
                  <a:pt x="154" y="1"/>
                </a:lnTo>
                <a:lnTo>
                  <a:pt x="159" y="0"/>
                </a:lnTo>
                <a:lnTo>
                  <a:pt x="159" y="0"/>
                </a:lnTo>
                <a:lnTo>
                  <a:pt x="165" y="1"/>
                </a:lnTo>
                <a:lnTo>
                  <a:pt x="169" y="4"/>
                </a:lnTo>
                <a:lnTo>
                  <a:pt x="235" y="68"/>
                </a:lnTo>
                <a:lnTo>
                  <a:pt x="235" y="68"/>
                </a:lnTo>
                <a:lnTo>
                  <a:pt x="237" y="72"/>
                </a:lnTo>
                <a:lnTo>
                  <a:pt x="239" y="78"/>
                </a:lnTo>
                <a:lnTo>
                  <a:pt x="239" y="78"/>
                </a:lnTo>
                <a:lnTo>
                  <a:pt x="237" y="83"/>
                </a:lnTo>
                <a:lnTo>
                  <a:pt x="235" y="87"/>
                </a:lnTo>
                <a:lnTo>
                  <a:pt x="169" y="153"/>
                </a:lnTo>
                <a:lnTo>
                  <a:pt x="169" y="153"/>
                </a:lnTo>
                <a:lnTo>
                  <a:pt x="165" y="156"/>
                </a:lnTo>
                <a:lnTo>
                  <a:pt x="159" y="158"/>
                </a:lnTo>
                <a:lnTo>
                  <a:pt x="159" y="158"/>
                </a:lnTo>
                <a:lnTo>
                  <a:pt x="154" y="156"/>
                </a:lnTo>
                <a:lnTo>
                  <a:pt x="150" y="153"/>
                </a:lnTo>
                <a:lnTo>
                  <a:pt x="147" y="148"/>
                </a:lnTo>
                <a:lnTo>
                  <a:pt x="146" y="144"/>
                </a:lnTo>
                <a:lnTo>
                  <a:pt x="146" y="116"/>
                </a:lnTo>
                <a:lnTo>
                  <a:pt x="123" y="116"/>
                </a:lnTo>
                <a:lnTo>
                  <a:pt x="123" y="116"/>
                </a:lnTo>
                <a:lnTo>
                  <a:pt x="104" y="117"/>
                </a:lnTo>
                <a:lnTo>
                  <a:pt x="86" y="118"/>
                </a:lnTo>
                <a:lnTo>
                  <a:pt x="71" y="122"/>
                </a:lnTo>
                <a:lnTo>
                  <a:pt x="65" y="125"/>
                </a:lnTo>
                <a:lnTo>
                  <a:pt x="59" y="128"/>
                </a:lnTo>
                <a:lnTo>
                  <a:pt x="54" y="132"/>
                </a:lnTo>
                <a:lnTo>
                  <a:pt x="50" y="137"/>
                </a:lnTo>
                <a:lnTo>
                  <a:pt x="46" y="143"/>
                </a:lnTo>
                <a:lnTo>
                  <a:pt x="43" y="148"/>
                </a:lnTo>
                <a:lnTo>
                  <a:pt x="40" y="155"/>
                </a:lnTo>
                <a:lnTo>
                  <a:pt x="39" y="163"/>
                </a:lnTo>
                <a:lnTo>
                  <a:pt x="38" y="182"/>
                </a:lnTo>
                <a:lnTo>
                  <a:pt x="38" y="182"/>
                </a:lnTo>
                <a:lnTo>
                  <a:pt x="38" y="198"/>
                </a:lnTo>
                <a:lnTo>
                  <a:pt x="38" y="198"/>
                </a:lnTo>
                <a:lnTo>
                  <a:pt x="38" y="199"/>
                </a:lnTo>
                <a:lnTo>
                  <a:pt x="38" y="199"/>
                </a:lnTo>
                <a:lnTo>
                  <a:pt x="39" y="205"/>
                </a:lnTo>
                <a:lnTo>
                  <a:pt x="39" y="205"/>
                </a:lnTo>
                <a:lnTo>
                  <a:pt x="38" y="207"/>
                </a:lnTo>
                <a:lnTo>
                  <a:pt x="36" y="212"/>
                </a:lnTo>
                <a:lnTo>
                  <a:pt x="32" y="213"/>
                </a:lnTo>
                <a:lnTo>
                  <a:pt x="30" y="214"/>
                </a:lnTo>
                <a:lnTo>
                  <a:pt x="30" y="214"/>
                </a:lnTo>
                <a:close/>
                <a:moveTo>
                  <a:pt x="123" y="51"/>
                </a:moveTo>
                <a:lnTo>
                  <a:pt x="123" y="51"/>
                </a:lnTo>
                <a:lnTo>
                  <a:pt x="102" y="52"/>
                </a:lnTo>
                <a:lnTo>
                  <a:pt x="84" y="54"/>
                </a:lnTo>
                <a:lnTo>
                  <a:pt x="67" y="58"/>
                </a:lnTo>
                <a:lnTo>
                  <a:pt x="52" y="63"/>
                </a:lnTo>
                <a:lnTo>
                  <a:pt x="40" y="70"/>
                </a:lnTo>
                <a:lnTo>
                  <a:pt x="30" y="78"/>
                </a:lnTo>
                <a:lnTo>
                  <a:pt x="23" y="87"/>
                </a:lnTo>
                <a:lnTo>
                  <a:pt x="16" y="99"/>
                </a:lnTo>
                <a:lnTo>
                  <a:pt x="16" y="99"/>
                </a:lnTo>
                <a:lnTo>
                  <a:pt x="13" y="108"/>
                </a:lnTo>
                <a:lnTo>
                  <a:pt x="12" y="117"/>
                </a:lnTo>
                <a:lnTo>
                  <a:pt x="11" y="128"/>
                </a:lnTo>
                <a:lnTo>
                  <a:pt x="11" y="140"/>
                </a:lnTo>
                <a:lnTo>
                  <a:pt x="11" y="140"/>
                </a:lnTo>
                <a:lnTo>
                  <a:pt x="11" y="151"/>
                </a:lnTo>
                <a:lnTo>
                  <a:pt x="13" y="163"/>
                </a:lnTo>
                <a:lnTo>
                  <a:pt x="19" y="178"/>
                </a:lnTo>
                <a:lnTo>
                  <a:pt x="25" y="194"/>
                </a:lnTo>
                <a:lnTo>
                  <a:pt x="25" y="194"/>
                </a:lnTo>
                <a:lnTo>
                  <a:pt x="27" y="198"/>
                </a:lnTo>
                <a:lnTo>
                  <a:pt x="27" y="198"/>
                </a:lnTo>
                <a:lnTo>
                  <a:pt x="27" y="198"/>
                </a:lnTo>
                <a:lnTo>
                  <a:pt x="27" y="198"/>
                </a:lnTo>
                <a:lnTo>
                  <a:pt x="27" y="182"/>
                </a:lnTo>
                <a:lnTo>
                  <a:pt x="27" y="182"/>
                </a:lnTo>
                <a:lnTo>
                  <a:pt x="27" y="170"/>
                </a:lnTo>
                <a:lnTo>
                  <a:pt x="28" y="159"/>
                </a:lnTo>
                <a:lnTo>
                  <a:pt x="31" y="148"/>
                </a:lnTo>
                <a:lnTo>
                  <a:pt x="35" y="140"/>
                </a:lnTo>
                <a:lnTo>
                  <a:pt x="39" y="133"/>
                </a:lnTo>
                <a:lnTo>
                  <a:pt x="44" y="126"/>
                </a:lnTo>
                <a:lnTo>
                  <a:pt x="51" y="121"/>
                </a:lnTo>
                <a:lnTo>
                  <a:pt x="57" y="117"/>
                </a:lnTo>
                <a:lnTo>
                  <a:pt x="65" y="114"/>
                </a:lnTo>
                <a:lnTo>
                  <a:pt x="71" y="112"/>
                </a:lnTo>
                <a:lnTo>
                  <a:pt x="88" y="108"/>
                </a:lnTo>
                <a:lnTo>
                  <a:pt x="105" y="106"/>
                </a:lnTo>
                <a:lnTo>
                  <a:pt x="123" y="105"/>
                </a:lnTo>
                <a:lnTo>
                  <a:pt x="156" y="105"/>
                </a:lnTo>
                <a:lnTo>
                  <a:pt x="156" y="144"/>
                </a:lnTo>
                <a:lnTo>
                  <a:pt x="156" y="144"/>
                </a:lnTo>
                <a:lnTo>
                  <a:pt x="158" y="145"/>
                </a:lnTo>
                <a:lnTo>
                  <a:pt x="158" y="145"/>
                </a:lnTo>
                <a:lnTo>
                  <a:pt x="160" y="145"/>
                </a:lnTo>
                <a:lnTo>
                  <a:pt x="162" y="145"/>
                </a:lnTo>
                <a:lnTo>
                  <a:pt x="227" y="81"/>
                </a:lnTo>
                <a:lnTo>
                  <a:pt x="227" y="81"/>
                </a:lnTo>
                <a:lnTo>
                  <a:pt x="228" y="78"/>
                </a:lnTo>
                <a:lnTo>
                  <a:pt x="228" y="78"/>
                </a:lnTo>
                <a:lnTo>
                  <a:pt x="227" y="77"/>
                </a:lnTo>
                <a:lnTo>
                  <a:pt x="162" y="12"/>
                </a:lnTo>
                <a:lnTo>
                  <a:pt x="162" y="12"/>
                </a:lnTo>
                <a:lnTo>
                  <a:pt x="160" y="10"/>
                </a:lnTo>
                <a:lnTo>
                  <a:pt x="158" y="10"/>
                </a:lnTo>
                <a:lnTo>
                  <a:pt x="158" y="12"/>
                </a:lnTo>
                <a:lnTo>
                  <a:pt x="156" y="13"/>
                </a:lnTo>
                <a:lnTo>
                  <a:pt x="156" y="51"/>
                </a:lnTo>
                <a:lnTo>
                  <a:pt x="123" y="5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4" name="Freeform 71"/>
          <p:cNvSpPr>
            <a:spLocks noEditPoints="1"/>
          </p:cNvSpPr>
          <p:nvPr/>
        </p:nvSpPr>
        <p:spPr bwMode="auto">
          <a:xfrm>
            <a:off x="11015336" y="4211435"/>
            <a:ext cx="267777" cy="262004"/>
          </a:xfrm>
          <a:custGeom>
            <a:avLst/>
            <a:gdLst/>
            <a:ahLst/>
            <a:cxnLst>
              <a:cxn ang="0">
                <a:pos x="134" y="170"/>
              </a:cxn>
              <a:cxn ang="0">
                <a:pos x="121" y="165"/>
              </a:cxn>
              <a:cxn ang="0">
                <a:pos x="50" y="165"/>
              </a:cxn>
              <a:cxn ang="0">
                <a:pos x="44" y="169"/>
              </a:cxn>
              <a:cxn ang="0">
                <a:pos x="30" y="169"/>
              </a:cxn>
              <a:cxn ang="0">
                <a:pos x="5" y="147"/>
              </a:cxn>
              <a:cxn ang="0">
                <a:pos x="1" y="140"/>
              </a:cxn>
              <a:cxn ang="0">
                <a:pos x="0" y="134"/>
              </a:cxn>
              <a:cxn ang="0">
                <a:pos x="5" y="121"/>
              </a:cxn>
              <a:cxn ang="0">
                <a:pos x="5" y="50"/>
              </a:cxn>
              <a:cxn ang="0">
                <a:pos x="1" y="43"/>
              </a:cxn>
              <a:cxn ang="0">
                <a:pos x="0" y="36"/>
              </a:cxn>
              <a:cxn ang="0">
                <a:pos x="5" y="24"/>
              </a:cxn>
              <a:cxn ang="0">
                <a:pos x="24" y="5"/>
              </a:cxn>
              <a:cxn ang="0">
                <a:pos x="36" y="0"/>
              </a:cxn>
              <a:cxn ang="0">
                <a:pos x="50" y="5"/>
              </a:cxn>
              <a:cxn ang="0">
                <a:pos x="121" y="5"/>
              </a:cxn>
              <a:cxn ang="0">
                <a:pos x="127" y="1"/>
              </a:cxn>
              <a:cxn ang="0">
                <a:pos x="142" y="1"/>
              </a:cxn>
              <a:cxn ang="0">
                <a:pos x="165" y="24"/>
              </a:cxn>
              <a:cxn ang="0">
                <a:pos x="169" y="30"/>
              </a:cxn>
              <a:cxn ang="0">
                <a:pos x="170" y="36"/>
              </a:cxn>
              <a:cxn ang="0">
                <a:pos x="165" y="50"/>
              </a:cxn>
              <a:cxn ang="0">
                <a:pos x="165" y="121"/>
              </a:cxn>
              <a:cxn ang="0">
                <a:pos x="169" y="127"/>
              </a:cxn>
              <a:cxn ang="0">
                <a:pos x="170" y="134"/>
              </a:cxn>
              <a:cxn ang="0">
                <a:pos x="165" y="147"/>
              </a:cxn>
              <a:cxn ang="0">
                <a:pos x="147" y="165"/>
              </a:cxn>
              <a:cxn ang="0">
                <a:pos x="134" y="170"/>
              </a:cxn>
              <a:cxn ang="0">
                <a:pos x="85" y="115"/>
              </a:cxn>
              <a:cxn ang="0">
                <a:pos x="128" y="158"/>
              </a:cxn>
              <a:cxn ang="0">
                <a:pos x="134" y="159"/>
              </a:cxn>
              <a:cxn ang="0">
                <a:pos x="139" y="158"/>
              </a:cxn>
              <a:cxn ang="0">
                <a:pos x="158" y="139"/>
              </a:cxn>
              <a:cxn ang="0">
                <a:pos x="159" y="134"/>
              </a:cxn>
              <a:cxn ang="0">
                <a:pos x="159" y="131"/>
              </a:cxn>
              <a:cxn ang="0">
                <a:pos x="115" y="85"/>
              </a:cxn>
              <a:cxn ang="0">
                <a:pos x="158" y="42"/>
              </a:cxn>
              <a:cxn ang="0">
                <a:pos x="159" y="36"/>
              </a:cxn>
              <a:cxn ang="0">
                <a:pos x="159" y="34"/>
              </a:cxn>
              <a:cxn ang="0">
                <a:pos x="139" y="13"/>
              </a:cxn>
              <a:cxn ang="0">
                <a:pos x="138" y="12"/>
              </a:cxn>
              <a:cxn ang="0">
                <a:pos x="131" y="12"/>
              </a:cxn>
              <a:cxn ang="0">
                <a:pos x="85" y="57"/>
              </a:cxn>
              <a:cxn ang="0">
                <a:pos x="42" y="13"/>
              </a:cxn>
              <a:cxn ang="0">
                <a:pos x="36" y="11"/>
              </a:cxn>
              <a:cxn ang="0">
                <a:pos x="32" y="13"/>
              </a:cxn>
              <a:cxn ang="0">
                <a:pos x="13" y="31"/>
              </a:cxn>
              <a:cxn ang="0">
                <a:pos x="11" y="36"/>
              </a:cxn>
              <a:cxn ang="0">
                <a:pos x="12" y="39"/>
              </a:cxn>
              <a:cxn ang="0">
                <a:pos x="57" y="85"/>
              </a:cxn>
              <a:cxn ang="0">
                <a:pos x="13" y="128"/>
              </a:cxn>
              <a:cxn ang="0">
                <a:pos x="11" y="134"/>
              </a:cxn>
              <a:cxn ang="0">
                <a:pos x="12" y="136"/>
              </a:cxn>
              <a:cxn ang="0">
                <a:pos x="32" y="158"/>
              </a:cxn>
              <a:cxn ang="0">
                <a:pos x="34" y="159"/>
              </a:cxn>
              <a:cxn ang="0">
                <a:pos x="40" y="159"/>
              </a:cxn>
              <a:cxn ang="0">
                <a:pos x="85" y="115"/>
              </a:cxn>
            </a:cxnLst>
            <a:rect l="0" t="0" r="r" b="b"/>
            <a:pathLst>
              <a:path w="170" h="170">
                <a:moveTo>
                  <a:pt x="134" y="170"/>
                </a:moveTo>
                <a:lnTo>
                  <a:pt x="134" y="170"/>
                </a:lnTo>
                <a:lnTo>
                  <a:pt x="127" y="169"/>
                </a:lnTo>
                <a:lnTo>
                  <a:pt x="121" y="165"/>
                </a:lnTo>
                <a:lnTo>
                  <a:pt x="85" y="130"/>
                </a:lnTo>
                <a:lnTo>
                  <a:pt x="50" y="165"/>
                </a:lnTo>
                <a:lnTo>
                  <a:pt x="50" y="165"/>
                </a:lnTo>
                <a:lnTo>
                  <a:pt x="44" y="169"/>
                </a:lnTo>
                <a:lnTo>
                  <a:pt x="36" y="170"/>
                </a:lnTo>
                <a:lnTo>
                  <a:pt x="30" y="169"/>
                </a:lnTo>
                <a:lnTo>
                  <a:pt x="24" y="165"/>
                </a:lnTo>
                <a:lnTo>
                  <a:pt x="5" y="147"/>
                </a:lnTo>
                <a:lnTo>
                  <a:pt x="5" y="147"/>
                </a:lnTo>
                <a:lnTo>
                  <a:pt x="1" y="140"/>
                </a:lnTo>
                <a:lnTo>
                  <a:pt x="0" y="134"/>
                </a:lnTo>
                <a:lnTo>
                  <a:pt x="0" y="134"/>
                </a:lnTo>
                <a:lnTo>
                  <a:pt x="1" y="127"/>
                </a:lnTo>
                <a:lnTo>
                  <a:pt x="5" y="121"/>
                </a:lnTo>
                <a:lnTo>
                  <a:pt x="42" y="85"/>
                </a:lnTo>
                <a:lnTo>
                  <a:pt x="5" y="50"/>
                </a:lnTo>
                <a:lnTo>
                  <a:pt x="5" y="50"/>
                </a:lnTo>
                <a:lnTo>
                  <a:pt x="1" y="43"/>
                </a:lnTo>
                <a:lnTo>
                  <a:pt x="0" y="36"/>
                </a:lnTo>
                <a:lnTo>
                  <a:pt x="0" y="36"/>
                </a:lnTo>
                <a:lnTo>
                  <a:pt x="1" y="30"/>
                </a:lnTo>
                <a:lnTo>
                  <a:pt x="5" y="24"/>
                </a:lnTo>
                <a:lnTo>
                  <a:pt x="24" y="5"/>
                </a:lnTo>
                <a:lnTo>
                  <a:pt x="24" y="5"/>
                </a:lnTo>
                <a:lnTo>
                  <a:pt x="30" y="1"/>
                </a:lnTo>
                <a:lnTo>
                  <a:pt x="36" y="0"/>
                </a:lnTo>
                <a:lnTo>
                  <a:pt x="44" y="1"/>
                </a:lnTo>
                <a:lnTo>
                  <a:pt x="50" y="5"/>
                </a:lnTo>
                <a:lnTo>
                  <a:pt x="85" y="42"/>
                </a:lnTo>
                <a:lnTo>
                  <a:pt x="121" y="5"/>
                </a:lnTo>
                <a:lnTo>
                  <a:pt x="121" y="5"/>
                </a:lnTo>
                <a:lnTo>
                  <a:pt x="127" y="1"/>
                </a:lnTo>
                <a:lnTo>
                  <a:pt x="134" y="0"/>
                </a:lnTo>
                <a:lnTo>
                  <a:pt x="142" y="1"/>
                </a:lnTo>
                <a:lnTo>
                  <a:pt x="147" y="5"/>
                </a:lnTo>
                <a:lnTo>
                  <a:pt x="165" y="24"/>
                </a:lnTo>
                <a:lnTo>
                  <a:pt x="165" y="24"/>
                </a:lnTo>
                <a:lnTo>
                  <a:pt x="169" y="30"/>
                </a:lnTo>
                <a:lnTo>
                  <a:pt x="170" y="36"/>
                </a:lnTo>
                <a:lnTo>
                  <a:pt x="170" y="36"/>
                </a:lnTo>
                <a:lnTo>
                  <a:pt x="169" y="43"/>
                </a:lnTo>
                <a:lnTo>
                  <a:pt x="165" y="50"/>
                </a:lnTo>
                <a:lnTo>
                  <a:pt x="130" y="85"/>
                </a:lnTo>
                <a:lnTo>
                  <a:pt x="165" y="121"/>
                </a:lnTo>
                <a:lnTo>
                  <a:pt x="165" y="121"/>
                </a:lnTo>
                <a:lnTo>
                  <a:pt x="169" y="127"/>
                </a:lnTo>
                <a:lnTo>
                  <a:pt x="170" y="134"/>
                </a:lnTo>
                <a:lnTo>
                  <a:pt x="170" y="134"/>
                </a:lnTo>
                <a:lnTo>
                  <a:pt x="169" y="140"/>
                </a:lnTo>
                <a:lnTo>
                  <a:pt x="165" y="147"/>
                </a:lnTo>
                <a:lnTo>
                  <a:pt x="147" y="165"/>
                </a:lnTo>
                <a:lnTo>
                  <a:pt x="147" y="165"/>
                </a:lnTo>
                <a:lnTo>
                  <a:pt x="142" y="169"/>
                </a:lnTo>
                <a:lnTo>
                  <a:pt x="134" y="170"/>
                </a:lnTo>
                <a:lnTo>
                  <a:pt x="134" y="170"/>
                </a:lnTo>
                <a:close/>
                <a:moveTo>
                  <a:pt x="85" y="115"/>
                </a:moveTo>
                <a:lnTo>
                  <a:pt x="128" y="158"/>
                </a:lnTo>
                <a:lnTo>
                  <a:pt x="128" y="158"/>
                </a:lnTo>
                <a:lnTo>
                  <a:pt x="131" y="159"/>
                </a:lnTo>
                <a:lnTo>
                  <a:pt x="134" y="159"/>
                </a:lnTo>
                <a:lnTo>
                  <a:pt x="138" y="159"/>
                </a:lnTo>
                <a:lnTo>
                  <a:pt x="139" y="158"/>
                </a:lnTo>
                <a:lnTo>
                  <a:pt x="158" y="139"/>
                </a:lnTo>
                <a:lnTo>
                  <a:pt x="158" y="139"/>
                </a:lnTo>
                <a:lnTo>
                  <a:pt x="159" y="136"/>
                </a:lnTo>
                <a:lnTo>
                  <a:pt x="159" y="134"/>
                </a:lnTo>
                <a:lnTo>
                  <a:pt x="159" y="134"/>
                </a:lnTo>
                <a:lnTo>
                  <a:pt x="159" y="131"/>
                </a:lnTo>
                <a:lnTo>
                  <a:pt x="158" y="128"/>
                </a:lnTo>
                <a:lnTo>
                  <a:pt x="115" y="85"/>
                </a:lnTo>
                <a:lnTo>
                  <a:pt x="158" y="42"/>
                </a:lnTo>
                <a:lnTo>
                  <a:pt x="158" y="42"/>
                </a:lnTo>
                <a:lnTo>
                  <a:pt x="159" y="39"/>
                </a:lnTo>
                <a:lnTo>
                  <a:pt x="159" y="36"/>
                </a:lnTo>
                <a:lnTo>
                  <a:pt x="159" y="36"/>
                </a:lnTo>
                <a:lnTo>
                  <a:pt x="159" y="34"/>
                </a:lnTo>
                <a:lnTo>
                  <a:pt x="158" y="31"/>
                </a:lnTo>
                <a:lnTo>
                  <a:pt x="139" y="13"/>
                </a:lnTo>
                <a:lnTo>
                  <a:pt x="139" y="13"/>
                </a:lnTo>
                <a:lnTo>
                  <a:pt x="138" y="12"/>
                </a:lnTo>
                <a:lnTo>
                  <a:pt x="134" y="11"/>
                </a:lnTo>
                <a:lnTo>
                  <a:pt x="131" y="12"/>
                </a:lnTo>
                <a:lnTo>
                  <a:pt x="128" y="13"/>
                </a:lnTo>
                <a:lnTo>
                  <a:pt x="85" y="57"/>
                </a:lnTo>
                <a:lnTo>
                  <a:pt x="42" y="13"/>
                </a:lnTo>
                <a:lnTo>
                  <a:pt x="42" y="13"/>
                </a:lnTo>
                <a:lnTo>
                  <a:pt x="40" y="12"/>
                </a:lnTo>
                <a:lnTo>
                  <a:pt x="36" y="11"/>
                </a:lnTo>
                <a:lnTo>
                  <a:pt x="34" y="12"/>
                </a:lnTo>
                <a:lnTo>
                  <a:pt x="32" y="13"/>
                </a:lnTo>
                <a:lnTo>
                  <a:pt x="13" y="31"/>
                </a:lnTo>
                <a:lnTo>
                  <a:pt x="13" y="31"/>
                </a:lnTo>
                <a:lnTo>
                  <a:pt x="12" y="34"/>
                </a:lnTo>
                <a:lnTo>
                  <a:pt x="11" y="36"/>
                </a:lnTo>
                <a:lnTo>
                  <a:pt x="11" y="36"/>
                </a:lnTo>
                <a:lnTo>
                  <a:pt x="12" y="39"/>
                </a:lnTo>
                <a:lnTo>
                  <a:pt x="13" y="42"/>
                </a:lnTo>
                <a:lnTo>
                  <a:pt x="57" y="85"/>
                </a:lnTo>
                <a:lnTo>
                  <a:pt x="13" y="128"/>
                </a:lnTo>
                <a:lnTo>
                  <a:pt x="13" y="128"/>
                </a:lnTo>
                <a:lnTo>
                  <a:pt x="12" y="131"/>
                </a:lnTo>
                <a:lnTo>
                  <a:pt x="11" y="134"/>
                </a:lnTo>
                <a:lnTo>
                  <a:pt x="11" y="134"/>
                </a:lnTo>
                <a:lnTo>
                  <a:pt x="12" y="136"/>
                </a:lnTo>
                <a:lnTo>
                  <a:pt x="13" y="139"/>
                </a:lnTo>
                <a:lnTo>
                  <a:pt x="32" y="158"/>
                </a:lnTo>
                <a:lnTo>
                  <a:pt x="32" y="158"/>
                </a:lnTo>
                <a:lnTo>
                  <a:pt x="34" y="159"/>
                </a:lnTo>
                <a:lnTo>
                  <a:pt x="36" y="159"/>
                </a:lnTo>
                <a:lnTo>
                  <a:pt x="40" y="159"/>
                </a:lnTo>
                <a:lnTo>
                  <a:pt x="42" y="158"/>
                </a:lnTo>
                <a:lnTo>
                  <a:pt x="85" y="1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5" name="Freeform 72"/>
          <p:cNvSpPr>
            <a:spLocks noEditPoints="1"/>
          </p:cNvSpPr>
          <p:nvPr/>
        </p:nvSpPr>
        <p:spPr bwMode="auto">
          <a:xfrm>
            <a:off x="10146239" y="4956076"/>
            <a:ext cx="361733" cy="307971"/>
          </a:xfrm>
          <a:custGeom>
            <a:avLst/>
            <a:gdLst/>
            <a:ahLst/>
            <a:cxnLst>
              <a:cxn ang="0">
                <a:pos x="139" y="198"/>
              </a:cxn>
              <a:cxn ang="0">
                <a:pos x="120" y="175"/>
              </a:cxn>
              <a:cxn ang="0">
                <a:pos x="125" y="45"/>
              </a:cxn>
              <a:cxn ang="0">
                <a:pos x="178" y="2"/>
              </a:cxn>
              <a:cxn ang="0">
                <a:pos x="212" y="4"/>
              </a:cxn>
              <a:cxn ang="0">
                <a:pos x="214" y="37"/>
              </a:cxn>
              <a:cxn ang="0">
                <a:pos x="193" y="45"/>
              </a:cxn>
              <a:cxn ang="0">
                <a:pos x="170" y="57"/>
              </a:cxn>
              <a:cxn ang="0">
                <a:pos x="164" y="79"/>
              </a:cxn>
              <a:cxn ang="0">
                <a:pos x="202" y="85"/>
              </a:cxn>
              <a:cxn ang="0">
                <a:pos x="224" y="95"/>
              </a:cxn>
              <a:cxn ang="0">
                <a:pos x="233" y="168"/>
              </a:cxn>
              <a:cxn ang="0">
                <a:pos x="224" y="191"/>
              </a:cxn>
              <a:cxn ang="0">
                <a:pos x="202" y="199"/>
              </a:cxn>
              <a:cxn ang="0">
                <a:pos x="158" y="22"/>
              </a:cxn>
              <a:cxn ang="0">
                <a:pos x="129" y="73"/>
              </a:cxn>
              <a:cxn ang="0">
                <a:pos x="136" y="183"/>
              </a:cxn>
              <a:cxn ang="0">
                <a:pos x="202" y="188"/>
              </a:cxn>
              <a:cxn ang="0">
                <a:pos x="221" y="172"/>
              </a:cxn>
              <a:cxn ang="0">
                <a:pos x="221" y="108"/>
              </a:cxn>
              <a:cxn ang="0">
                <a:pos x="171" y="96"/>
              </a:cxn>
              <a:cxn ang="0">
                <a:pos x="154" y="79"/>
              </a:cxn>
              <a:cxn ang="0">
                <a:pos x="160" y="52"/>
              </a:cxn>
              <a:cxn ang="0">
                <a:pos x="193" y="34"/>
              </a:cxn>
              <a:cxn ang="0">
                <a:pos x="205" y="14"/>
              </a:cxn>
              <a:cxn ang="0">
                <a:pos x="82" y="199"/>
              </a:cxn>
              <a:cxn ang="0">
                <a:pos x="13" y="194"/>
              </a:cxn>
              <a:cxn ang="0">
                <a:pos x="0" y="168"/>
              </a:cxn>
              <a:cxn ang="0">
                <a:pos x="12" y="33"/>
              </a:cxn>
              <a:cxn ang="0">
                <a:pos x="73" y="0"/>
              </a:cxn>
              <a:cxn ang="0">
                <a:pos x="94" y="9"/>
              </a:cxn>
              <a:cxn ang="0">
                <a:pos x="91" y="41"/>
              </a:cxn>
              <a:cxn ang="0">
                <a:pos x="67" y="45"/>
              </a:cxn>
              <a:cxn ang="0">
                <a:pos x="47" y="63"/>
              </a:cxn>
              <a:cxn ang="0">
                <a:pos x="44" y="81"/>
              </a:cxn>
              <a:cxn ang="0">
                <a:pos x="82" y="85"/>
              </a:cxn>
              <a:cxn ang="0">
                <a:pos x="108" y="99"/>
              </a:cxn>
              <a:cxn ang="0">
                <a:pos x="113" y="168"/>
              </a:cxn>
              <a:cxn ang="0">
                <a:pos x="100" y="194"/>
              </a:cxn>
              <a:cxn ang="0">
                <a:pos x="73" y="11"/>
              </a:cxn>
              <a:cxn ang="0">
                <a:pos x="28" y="29"/>
              </a:cxn>
              <a:cxn ang="0">
                <a:pos x="10" y="168"/>
              </a:cxn>
              <a:cxn ang="0">
                <a:pos x="23" y="187"/>
              </a:cxn>
              <a:cxn ang="0">
                <a:pos x="86" y="188"/>
              </a:cxn>
              <a:cxn ang="0">
                <a:pos x="102" y="168"/>
              </a:cxn>
              <a:cxn ang="0">
                <a:pos x="96" y="103"/>
              </a:cxn>
              <a:cxn ang="0">
                <a:pos x="51" y="96"/>
              </a:cxn>
              <a:cxn ang="0">
                <a:pos x="33" y="73"/>
              </a:cxn>
              <a:cxn ang="0">
                <a:pos x="46" y="46"/>
              </a:cxn>
              <a:cxn ang="0">
                <a:pos x="82" y="34"/>
              </a:cxn>
              <a:cxn ang="0">
                <a:pos x="85" y="14"/>
              </a:cxn>
            </a:cxnLst>
            <a:rect l="0" t="0" r="r" b="b"/>
            <a:pathLst>
              <a:path w="233" h="199">
                <a:moveTo>
                  <a:pt x="202" y="199"/>
                </a:moveTo>
                <a:lnTo>
                  <a:pt x="151" y="199"/>
                </a:lnTo>
                <a:lnTo>
                  <a:pt x="151" y="199"/>
                </a:lnTo>
                <a:lnTo>
                  <a:pt x="144" y="199"/>
                </a:lnTo>
                <a:lnTo>
                  <a:pt x="139" y="198"/>
                </a:lnTo>
                <a:lnTo>
                  <a:pt x="133" y="194"/>
                </a:lnTo>
                <a:lnTo>
                  <a:pt x="128" y="191"/>
                </a:lnTo>
                <a:lnTo>
                  <a:pt x="124" y="185"/>
                </a:lnTo>
                <a:lnTo>
                  <a:pt x="121" y="180"/>
                </a:lnTo>
                <a:lnTo>
                  <a:pt x="120" y="175"/>
                </a:lnTo>
                <a:lnTo>
                  <a:pt x="118" y="168"/>
                </a:lnTo>
                <a:lnTo>
                  <a:pt x="118" y="73"/>
                </a:lnTo>
                <a:lnTo>
                  <a:pt x="118" y="73"/>
                </a:lnTo>
                <a:lnTo>
                  <a:pt x="121" y="58"/>
                </a:lnTo>
                <a:lnTo>
                  <a:pt x="125" y="45"/>
                </a:lnTo>
                <a:lnTo>
                  <a:pt x="132" y="33"/>
                </a:lnTo>
                <a:lnTo>
                  <a:pt x="141" y="22"/>
                </a:lnTo>
                <a:lnTo>
                  <a:pt x="152" y="13"/>
                </a:lnTo>
                <a:lnTo>
                  <a:pt x="164" y="6"/>
                </a:lnTo>
                <a:lnTo>
                  <a:pt x="178" y="2"/>
                </a:lnTo>
                <a:lnTo>
                  <a:pt x="193" y="0"/>
                </a:lnTo>
                <a:lnTo>
                  <a:pt x="202" y="0"/>
                </a:lnTo>
                <a:lnTo>
                  <a:pt x="202" y="0"/>
                </a:lnTo>
                <a:lnTo>
                  <a:pt x="208" y="0"/>
                </a:lnTo>
                <a:lnTo>
                  <a:pt x="212" y="4"/>
                </a:lnTo>
                <a:lnTo>
                  <a:pt x="214" y="9"/>
                </a:lnTo>
                <a:lnTo>
                  <a:pt x="216" y="14"/>
                </a:lnTo>
                <a:lnTo>
                  <a:pt x="216" y="31"/>
                </a:lnTo>
                <a:lnTo>
                  <a:pt x="216" y="31"/>
                </a:lnTo>
                <a:lnTo>
                  <a:pt x="214" y="37"/>
                </a:lnTo>
                <a:lnTo>
                  <a:pt x="212" y="41"/>
                </a:lnTo>
                <a:lnTo>
                  <a:pt x="208" y="44"/>
                </a:lnTo>
                <a:lnTo>
                  <a:pt x="202" y="45"/>
                </a:lnTo>
                <a:lnTo>
                  <a:pt x="193" y="45"/>
                </a:lnTo>
                <a:lnTo>
                  <a:pt x="193" y="45"/>
                </a:lnTo>
                <a:lnTo>
                  <a:pt x="187" y="45"/>
                </a:lnTo>
                <a:lnTo>
                  <a:pt x="182" y="48"/>
                </a:lnTo>
                <a:lnTo>
                  <a:pt x="177" y="50"/>
                </a:lnTo>
                <a:lnTo>
                  <a:pt x="172" y="53"/>
                </a:lnTo>
                <a:lnTo>
                  <a:pt x="170" y="57"/>
                </a:lnTo>
                <a:lnTo>
                  <a:pt x="167" y="63"/>
                </a:lnTo>
                <a:lnTo>
                  <a:pt x="164" y="68"/>
                </a:lnTo>
                <a:lnTo>
                  <a:pt x="164" y="73"/>
                </a:lnTo>
                <a:lnTo>
                  <a:pt x="164" y="79"/>
                </a:lnTo>
                <a:lnTo>
                  <a:pt x="164" y="79"/>
                </a:lnTo>
                <a:lnTo>
                  <a:pt x="164" y="81"/>
                </a:lnTo>
                <a:lnTo>
                  <a:pt x="167" y="84"/>
                </a:lnTo>
                <a:lnTo>
                  <a:pt x="168" y="85"/>
                </a:lnTo>
                <a:lnTo>
                  <a:pt x="171" y="85"/>
                </a:lnTo>
                <a:lnTo>
                  <a:pt x="202" y="85"/>
                </a:lnTo>
                <a:lnTo>
                  <a:pt x="202" y="85"/>
                </a:lnTo>
                <a:lnTo>
                  <a:pt x="208" y="87"/>
                </a:lnTo>
                <a:lnTo>
                  <a:pt x="214" y="88"/>
                </a:lnTo>
                <a:lnTo>
                  <a:pt x="220" y="91"/>
                </a:lnTo>
                <a:lnTo>
                  <a:pt x="224" y="95"/>
                </a:lnTo>
                <a:lnTo>
                  <a:pt x="228" y="99"/>
                </a:lnTo>
                <a:lnTo>
                  <a:pt x="231" y="104"/>
                </a:lnTo>
                <a:lnTo>
                  <a:pt x="232" y="111"/>
                </a:lnTo>
                <a:lnTo>
                  <a:pt x="233" y="117"/>
                </a:lnTo>
                <a:lnTo>
                  <a:pt x="233" y="168"/>
                </a:lnTo>
                <a:lnTo>
                  <a:pt x="233" y="168"/>
                </a:lnTo>
                <a:lnTo>
                  <a:pt x="232" y="175"/>
                </a:lnTo>
                <a:lnTo>
                  <a:pt x="231" y="180"/>
                </a:lnTo>
                <a:lnTo>
                  <a:pt x="228" y="185"/>
                </a:lnTo>
                <a:lnTo>
                  <a:pt x="224" y="191"/>
                </a:lnTo>
                <a:lnTo>
                  <a:pt x="220" y="194"/>
                </a:lnTo>
                <a:lnTo>
                  <a:pt x="214" y="198"/>
                </a:lnTo>
                <a:lnTo>
                  <a:pt x="208" y="199"/>
                </a:lnTo>
                <a:lnTo>
                  <a:pt x="202" y="199"/>
                </a:lnTo>
                <a:lnTo>
                  <a:pt x="202" y="199"/>
                </a:lnTo>
                <a:close/>
                <a:moveTo>
                  <a:pt x="193" y="11"/>
                </a:moveTo>
                <a:lnTo>
                  <a:pt x="193" y="11"/>
                </a:lnTo>
                <a:lnTo>
                  <a:pt x="181" y="13"/>
                </a:lnTo>
                <a:lnTo>
                  <a:pt x="168" y="15"/>
                </a:lnTo>
                <a:lnTo>
                  <a:pt x="158" y="22"/>
                </a:lnTo>
                <a:lnTo>
                  <a:pt x="148" y="29"/>
                </a:lnTo>
                <a:lnTo>
                  <a:pt x="141" y="38"/>
                </a:lnTo>
                <a:lnTo>
                  <a:pt x="135" y="49"/>
                </a:lnTo>
                <a:lnTo>
                  <a:pt x="131" y="61"/>
                </a:lnTo>
                <a:lnTo>
                  <a:pt x="129" y="73"/>
                </a:lnTo>
                <a:lnTo>
                  <a:pt x="129" y="168"/>
                </a:lnTo>
                <a:lnTo>
                  <a:pt x="129" y="168"/>
                </a:lnTo>
                <a:lnTo>
                  <a:pt x="131" y="172"/>
                </a:lnTo>
                <a:lnTo>
                  <a:pt x="132" y="176"/>
                </a:lnTo>
                <a:lnTo>
                  <a:pt x="136" y="183"/>
                </a:lnTo>
                <a:lnTo>
                  <a:pt x="143" y="187"/>
                </a:lnTo>
                <a:lnTo>
                  <a:pt x="147" y="188"/>
                </a:lnTo>
                <a:lnTo>
                  <a:pt x="151" y="188"/>
                </a:lnTo>
                <a:lnTo>
                  <a:pt x="202" y="188"/>
                </a:lnTo>
                <a:lnTo>
                  <a:pt x="202" y="188"/>
                </a:lnTo>
                <a:lnTo>
                  <a:pt x="206" y="188"/>
                </a:lnTo>
                <a:lnTo>
                  <a:pt x="210" y="187"/>
                </a:lnTo>
                <a:lnTo>
                  <a:pt x="216" y="183"/>
                </a:lnTo>
                <a:lnTo>
                  <a:pt x="221" y="176"/>
                </a:lnTo>
                <a:lnTo>
                  <a:pt x="221" y="172"/>
                </a:lnTo>
                <a:lnTo>
                  <a:pt x="222" y="168"/>
                </a:lnTo>
                <a:lnTo>
                  <a:pt x="222" y="117"/>
                </a:lnTo>
                <a:lnTo>
                  <a:pt x="222" y="117"/>
                </a:lnTo>
                <a:lnTo>
                  <a:pt x="221" y="112"/>
                </a:lnTo>
                <a:lnTo>
                  <a:pt x="221" y="108"/>
                </a:lnTo>
                <a:lnTo>
                  <a:pt x="216" y="103"/>
                </a:lnTo>
                <a:lnTo>
                  <a:pt x="210" y="98"/>
                </a:lnTo>
                <a:lnTo>
                  <a:pt x="206" y="96"/>
                </a:lnTo>
                <a:lnTo>
                  <a:pt x="202" y="96"/>
                </a:lnTo>
                <a:lnTo>
                  <a:pt x="171" y="96"/>
                </a:lnTo>
                <a:lnTo>
                  <a:pt x="171" y="96"/>
                </a:lnTo>
                <a:lnTo>
                  <a:pt x="164" y="95"/>
                </a:lnTo>
                <a:lnTo>
                  <a:pt x="159" y="91"/>
                </a:lnTo>
                <a:lnTo>
                  <a:pt x="155" y="85"/>
                </a:lnTo>
                <a:lnTo>
                  <a:pt x="154" y="79"/>
                </a:lnTo>
                <a:lnTo>
                  <a:pt x="154" y="73"/>
                </a:lnTo>
                <a:lnTo>
                  <a:pt x="154" y="73"/>
                </a:lnTo>
                <a:lnTo>
                  <a:pt x="155" y="67"/>
                </a:lnTo>
                <a:lnTo>
                  <a:pt x="156" y="58"/>
                </a:lnTo>
                <a:lnTo>
                  <a:pt x="160" y="52"/>
                </a:lnTo>
                <a:lnTo>
                  <a:pt x="166" y="46"/>
                </a:lnTo>
                <a:lnTo>
                  <a:pt x="171" y="41"/>
                </a:lnTo>
                <a:lnTo>
                  <a:pt x="178" y="37"/>
                </a:lnTo>
                <a:lnTo>
                  <a:pt x="185" y="36"/>
                </a:lnTo>
                <a:lnTo>
                  <a:pt x="193" y="34"/>
                </a:lnTo>
                <a:lnTo>
                  <a:pt x="202" y="34"/>
                </a:lnTo>
                <a:lnTo>
                  <a:pt x="202" y="34"/>
                </a:lnTo>
                <a:lnTo>
                  <a:pt x="204" y="33"/>
                </a:lnTo>
                <a:lnTo>
                  <a:pt x="205" y="31"/>
                </a:lnTo>
                <a:lnTo>
                  <a:pt x="205" y="14"/>
                </a:lnTo>
                <a:lnTo>
                  <a:pt x="205" y="14"/>
                </a:lnTo>
                <a:lnTo>
                  <a:pt x="204" y="11"/>
                </a:lnTo>
                <a:lnTo>
                  <a:pt x="202" y="11"/>
                </a:lnTo>
                <a:lnTo>
                  <a:pt x="193" y="11"/>
                </a:lnTo>
                <a:close/>
                <a:moveTo>
                  <a:pt x="82" y="199"/>
                </a:moveTo>
                <a:lnTo>
                  <a:pt x="31" y="199"/>
                </a:lnTo>
                <a:lnTo>
                  <a:pt x="31" y="199"/>
                </a:lnTo>
                <a:lnTo>
                  <a:pt x="24" y="199"/>
                </a:lnTo>
                <a:lnTo>
                  <a:pt x="19" y="198"/>
                </a:lnTo>
                <a:lnTo>
                  <a:pt x="13" y="194"/>
                </a:lnTo>
                <a:lnTo>
                  <a:pt x="8" y="191"/>
                </a:lnTo>
                <a:lnTo>
                  <a:pt x="4" y="185"/>
                </a:lnTo>
                <a:lnTo>
                  <a:pt x="1" y="180"/>
                </a:lnTo>
                <a:lnTo>
                  <a:pt x="0" y="175"/>
                </a:lnTo>
                <a:lnTo>
                  <a:pt x="0" y="168"/>
                </a:lnTo>
                <a:lnTo>
                  <a:pt x="0" y="73"/>
                </a:lnTo>
                <a:lnTo>
                  <a:pt x="0" y="73"/>
                </a:lnTo>
                <a:lnTo>
                  <a:pt x="1" y="58"/>
                </a:lnTo>
                <a:lnTo>
                  <a:pt x="5" y="45"/>
                </a:lnTo>
                <a:lnTo>
                  <a:pt x="12" y="33"/>
                </a:lnTo>
                <a:lnTo>
                  <a:pt x="21" y="22"/>
                </a:lnTo>
                <a:lnTo>
                  <a:pt x="32" y="13"/>
                </a:lnTo>
                <a:lnTo>
                  <a:pt x="44" y="6"/>
                </a:lnTo>
                <a:lnTo>
                  <a:pt x="58" y="2"/>
                </a:lnTo>
                <a:lnTo>
                  <a:pt x="73" y="0"/>
                </a:lnTo>
                <a:lnTo>
                  <a:pt x="82" y="0"/>
                </a:lnTo>
                <a:lnTo>
                  <a:pt x="82" y="0"/>
                </a:lnTo>
                <a:lnTo>
                  <a:pt x="87" y="0"/>
                </a:lnTo>
                <a:lnTo>
                  <a:pt x="91" y="4"/>
                </a:lnTo>
                <a:lnTo>
                  <a:pt x="94" y="9"/>
                </a:lnTo>
                <a:lnTo>
                  <a:pt x="96" y="14"/>
                </a:lnTo>
                <a:lnTo>
                  <a:pt x="96" y="31"/>
                </a:lnTo>
                <a:lnTo>
                  <a:pt x="96" y="31"/>
                </a:lnTo>
                <a:lnTo>
                  <a:pt x="94" y="37"/>
                </a:lnTo>
                <a:lnTo>
                  <a:pt x="91" y="41"/>
                </a:lnTo>
                <a:lnTo>
                  <a:pt x="87" y="44"/>
                </a:lnTo>
                <a:lnTo>
                  <a:pt x="82" y="45"/>
                </a:lnTo>
                <a:lnTo>
                  <a:pt x="73" y="45"/>
                </a:lnTo>
                <a:lnTo>
                  <a:pt x="73" y="45"/>
                </a:lnTo>
                <a:lnTo>
                  <a:pt x="67" y="45"/>
                </a:lnTo>
                <a:lnTo>
                  <a:pt x="62" y="48"/>
                </a:lnTo>
                <a:lnTo>
                  <a:pt x="56" y="50"/>
                </a:lnTo>
                <a:lnTo>
                  <a:pt x="52" y="53"/>
                </a:lnTo>
                <a:lnTo>
                  <a:pt x="50" y="57"/>
                </a:lnTo>
                <a:lnTo>
                  <a:pt x="47" y="63"/>
                </a:lnTo>
                <a:lnTo>
                  <a:pt x="44" y="68"/>
                </a:lnTo>
                <a:lnTo>
                  <a:pt x="44" y="73"/>
                </a:lnTo>
                <a:lnTo>
                  <a:pt x="44" y="79"/>
                </a:lnTo>
                <a:lnTo>
                  <a:pt x="44" y="79"/>
                </a:lnTo>
                <a:lnTo>
                  <a:pt x="44" y="81"/>
                </a:lnTo>
                <a:lnTo>
                  <a:pt x="47" y="84"/>
                </a:lnTo>
                <a:lnTo>
                  <a:pt x="48" y="85"/>
                </a:lnTo>
                <a:lnTo>
                  <a:pt x="51" y="85"/>
                </a:lnTo>
                <a:lnTo>
                  <a:pt x="82" y="85"/>
                </a:lnTo>
                <a:lnTo>
                  <a:pt x="82" y="85"/>
                </a:lnTo>
                <a:lnTo>
                  <a:pt x="87" y="87"/>
                </a:lnTo>
                <a:lnTo>
                  <a:pt x="94" y="88"/>
                </a:lnTo>
                <a:lnTo>
                  <a:pt x="100" y="91"/>
                </a:lnTo>
                <a:lnTo>
                  <a:pt x="104" y="95"/>
                </a:lnTo>
                <a:lnTo>
                  <a:pt x="108" y="99"/>
                </a:lnTo>
                <a:lnTo>
                  <a:pt x="110" y="104"/>
                </a:lnTo>
                <a:lnTo>
                  <a:pt x="112" y="111"/>
                </a:lnTo>
                <a:lnTo>
                  <a:pt x="113" y="117"/>
                </a:lnTo>
                <a:lnTo>
                  <a:pt x="113" y="168"/>
                </a:lnTo>
                <a:lnTo>
                  <a:pt x="113" y="168"/>
                </a:lnTo>
                <a:lnTo>
                  <a:pt x="112" y="175"/>
                </a:lnTo>
                <a:lnTo>
                  <a:pt x="110" y="180"/>
                </a:lnTo>
                <a:lnTo>
                  <a:pt x="108" y="185"/>
                </a:lnTo>
                <a:lnTo>
                  <a:pt x="104" y="191"/>
                </a:lnTo>
                <a:lnTo>
                  <a:pt x="100" y="194"/>
                </a:lnTo>
                <a:lnTo>
                  <a:pt x="94" y="198"/>
                </a:lnTo>
                <a:lnTo>
                  <a:pt x="87" y="199"/>
                </a:lnTo>
                <a:lnTo>
                  <a:pt x="82" y="199"/>
                </a:lnTo>
                <a:lnTo>
                  <a:pt x="82" y="199"/>
                </a:lnTo>
                <a:close/>
                <a:moveTo>
                  <a:pt x="73" y="11"/>
                </a:moveTo>
                <a:lnTo>
                  <a:pt x="73" y="11"/>
                </a:lnTo>
                <a:lnTo>
                  <a:pt x="60" y="13"/>
                </a:lnTo>
                <a:lnTo>
                  <a:pt x="48" y="15"/>
                </a:lnTo>
                <a:lnTo>
                  <a:pt x="37" y="22"/>
                </a:lnTo>
                <a:lnTo>
                  <a:pt x="28" y="29"/>
                </a:lnTo>
                <a:lnTo>
                  <a:pt x="21" y="38"/>
                </a:lnTo>
                <a:lnTo>
                  <a:pt x="15" y="49"/>
                </a:lnTo>
                <a:lnTo>
                  <a:pt x="10" y="61"/>
                </a:lnTo>
                <a:lnTo>
                  <a:pt x="10" y="73"/>
                </a:lnTo>
                <a:lnTo>
                  <a:pt x="10" y="168"/>
                </a:lnTo>
                <a:lnTo>
                  <a:pt x="10" y="168"/>
                </a:lnTo>
                <a:lnTo>
                  <a:pt x="10" y="172"/>
                </a:lnTo>
                <a:lnTo>
                  <a:pt x="12" y="176"/>
                </a:lnTo>
                <a:lnTo>
                  <a:pt x="16" y="183"/>
                </a:lnTo>
                <a:lnTo>
                  <a:pt x="23" y="187"/>
                </a:lnTo>
                <a:lnTo>
                  <a:pt x="27" y="188"/>
                </a:lnTo>
                <a:lnTo>
                  <a:pt x="31" y="188"/>
                </a:lnTo>
                <a:lnTo>
                  <a:pt x="82" y="188"/>
                </a:lnTo>
                <a:lnTo>
                  <a:pt x="82" y="188"/>
                </a:lnTo>
                <a:lnTo>
                  <a:pt x="86" y="188"/>
                </a:lnTo>
                <a:lnTo>
                  <a:pt x="90" y="187"/>
                </a:lnTo>
                <a:lnTo>
                  <a:pt x="96" y="183"/>
                </a:lnTo>
                <a:lnTo>
                  <a:pt x="101" y="176"/>
                </a:lnTo>
                <a:lnTo>
                  <a:pt x="101" y="172"/>
                </a:lnTo>
                <a:lnTo>
                  <a:pt x="102" y="168"/>
                </a:lnTo>
                <a:lnTo>
                  <a:pt x="102" y="117"/>
                </a:lnTo>
                <a:lnTo>
                  <a:pt x="102" y="117"/>
                </a:lnTo>
                <a:lnTo>
                  <a:pt x="101" y="112"/>
                </a:lnTo>
                <a:lnTo>
                  <a:pt x="101" y="108"/>
                </a:lnTo>
                <a:lnTo>
                  <a:pt x="96" y="103"/>
                </a:lnTo>
                <a:lnTo>
                  <a:pt x="90" y="98"/>
                </a:lnTo>
                <a:lnTo>
                  <a:pt x="86" y="96"/>
                </a:lnTo>
                <a:lnTo>
                  <a:pt x="82" y="96"/>
                </a:lnTo>
                <a:lnTo>
                  <a:pt x="51" y="96"/>
                </a:lnTo>
                <a:lnTo>
                  <a:pt x="51" y="96"/>
                </a:lnTo>
                <a:lnTo>
                  <a:pt x="44" y="95"/>
                </a:lnTo>
                <a:lnTo>
                  <a:pt x="39" y="91"/>
                </a:lnTo>
                <a:lnTo>
                  <a:pt x="35" y="85"/>
                </a:lnTo>
                <a:lnTo>
                  <a:pt x="33" y="79"/>
                </a:lnTo>
                <a:lnTo>
                  <a:pt x="33" y="73"/>
                </a:lnTo>
                <a:lnTo>
                  <a:pt x="33" y="73"/>
                </a:lnTo>
                <a:lnTo>
                  <a:pt x="35" y="67"/>
                </a:lnTo>
                <a:lnTo>
                  <a:pt x="36" y="58"/>
                </a:lnTo>
                <a:lnTo>
                  <a:pt x="40" y="52"/>
                </a:lnTo>
                <a:lnTo>
                  <a:pt x="46" y="46"/>
                </a:lnTo>
                <a:lnTo>
                  <a:pt x="51" y="41"/>
                </a:lnTo>
                <a:lnTo>
                  <a:pt x="58" y="37"/>
                </a:lnTo>
                <a:lnTo>
                  <a:pt x="64" y="36"/>
                </a:lnTo>
                <a:lnTo>
                  <a:pt x="73" y="34"/>
                </a:lnTo>
                <a:lnTo>
                  <a:pt x="82" y="34"/>
                </a:lnTo>
                <a:lnTo>
                  <a:pt x="82" y="34"/>
                </a:lnTo>
                <a:lnTo>
                  <a:pt x="83" y="33"/>
                </a:lnTo>
                <a:lnTo>
                  <a:pt x="85" y="31"/>
                </a:lnTo>
                <a:lnTo>
                  <a:pt x="85" y="14"/>
                </a:lnTo>
                <a:lnTo>
                  <a:pt x="85" y="14"/>
                </a:lnTo>
                <a:lnTo>
                  <a:pt x="83" y="11"/>
                </a:lnTo>
                <a:lnTo>
                  <a:pt x="82" y="11"/>
                </a:lnTo>
                <a:lnTo>
                  <a:pt x="7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6" name="Freeform 73"/>
          <p:cNvSpPr/>
          <p:nvPr/>
        </p:nvSpPr>
        <p:spPr bwMode="auto">
          <a:xfrm>
            <a:off x="4588719" y="5098570"/>
            <a:ext cx="108051" cy="59756"/>
          </a:xfrm>
          <a:custGeom>
            <a:avLst/>
            <a:gdLst/>
            <a:ahLst/>
            <a:cxnLst>
              <a:cxn ang="0">
                <a:pos x="8" y="1"/>
              </a:cxn>
              <a:cxn ang="0">
                <a:pos x="35" y="28"/>
              </a:cxn>
              <a:cxn ang="0">
                <a:pos x="62" y="1"/>
              </a:cxn>
              <a:cxn ang="0">
                <a:pos x="62" y="1"/>
              </a:cxn>
              <a:cxn ang="0">
                <a:pos x="64" y="0"/>
              </a:cxn>
              <a:cxn ang="0">
                <a:pos x="64" y="0"/>
              </a:cxn>
              <a:cxn ang="0">
                <a:pos x="65" y="1"/>
              </a:cxn>
              <a:cxn ang="0">
                <a:pos x="69" y="4"/>
              </a:cxn>
              <a:cxn ang="0">
                <a:pos x="69" y="4"/>
              </a:cxn>
              <a:cxn ang="0">
                <a:pos x="69" y="7"/>
              </a:cxn>
              <a:cxn ang="0">
                <a:pos x="69" y="7"/>
              </a:cxn>
              <a:cxn ang="0">
                <a:pos x="69" y="8"/>
              </a:cxn>
              <a:cxn ang="0">
                <a:pos x="37" y="40"/>
              </a:cxn>
              <a:cxn ang="0">
                <a:pos x="37" y="40"/>
              </a:cxn>
              <a:cxn ang="0">
                <a:pos x="35" y="40"/>
              </a:cxn>
              <a:cxn ang="0">
                <a:pos x="35" y="40"/>
              </a:cxn>
              <a:cxn ang="0">
                <a:pos x="34" y="40"/>
              </a:cxn>
              <a:cxn ang="0">
                <a:pos x="2" y="8"/>
              </a:cxn>
              <a:cxn ang="0">
                <a:pos x="2" y="8"/>
              </a:cxn>
              <a:cxn ang="0">
                <a:pos x="0" y="7"/>
              </a:cxn>
              <a:cxn ang="0">
                <a:pos x="0" y="7"/>
              </a:cxn>
              <a:cxn ang="0">
                <a:pos x="2" y="4"/>
              </a:cxn>
              <a:cxn ang="0">
                <a:pos x="4" y="1"/>
              </a:cxn>
              <a:cxn ang="0">
                <a:pos x="4" y="1"/>
              </a:cxn>
              <a:cxn ang="0">
                <a:pos x="6" y="0"/>
              </a:cxn>
              <a:cxn ang="0">
                <a:pos x="6" y="0"/>
              </a:cxn>
              <a:cxn ang="0">
                <a:pos x="8" y="1"/>
              </a:cxn>
              <a:cxn ang="0">
                <a:pos x="8" y="1"/>
              </a:cxn>
            </a:cxnLst>
            <a:rect l="0" t="0" r="r" b="b"/>
            <a:pathLst>
              <a:path w="69" h="40">
                <a:moveTo>
                  <a:pt x="8" y="1"/>
                </a:moveTo>
                <a:lnTo>
                  <a:pt x="35" y="28"/>
                </a:lnTo>
                <a:lnTo>
                  <a:pt x="62" y="1"/>
                </a:lnTo>
                <a:lnTo>
                  <a:pt x="62" y="1"/>
                </a:lnTo>
                <a:lnTo>
                  <a:pt x="64" y="0"/>
                </a:lnTo>
                <a:lnTo>
                  <a:pt x="64" y="0"/>
                </a:lnTo>
                <a:lnTo>
                  <a:pt x="65" y="1"/>
                </a:lnTo>
                <a:lnTo>
                  <a:pt x="69" y="4"/>
                </a:lnTo>
                <a:lnTo>
                  <a:pt x="69" y="4"/>
                </a:lnTo>
                <a:lnTo>
                  <a:pt x="69" y="7"/>
                </a:lnTo>
                <a:lnTo>
                  <a:pt x="69" y="7"/>
                </a:lnTo>
                <a:lnTo>
                  <a:pt x="69" y="8"/>
                </a:lnTo>
                <a:lnTo>
                  <a:pt x="37" y="40"/>
                </a:lnTo>
                <a:lnTo>
                  <a:pt x="37" y="40"/>
                </a:lnTo>
                <a:lnTo>
                  <a:pt x="35" y="40"/>
                </a:lnTo>
                <a:lnTo>
                  <a:pt x="35" y="40"/>
                </a:lnTo>
                <a:lnTo>
                  <a:pt x="34" y="40"/>
                </a:lnTo>
                <a:lnTo>
                  <a:pt x="2" y="8"/>
                </a:lnTo>
                <a:lnTo>
                  <a:pt x="2" y="8"/>
                </a:lnTo>
                <a:lnTo>
                  <a:pt x="0" y="7"/>
                </a:lnTo>
                <a:lnTo>
                  <a:pt x="0" y="7"/>
                </a:lnTo>
                <a:lnTo>
                  <a:pt x="2" y="4"/>
                </a:lnTo>
                <a:lnTo>
                  <a:pt x="4" y="1"/>
                </a:lnTo>
                <a:lnTo>
                  <a:pt x="4" y="1"/>
                </a:lnTo>
                <a:lnTo>
                  <a:pt x="6" y="0"/>
                </a:lnTo>
                <a:lnTo>
                  <a:pt x="6" y="0"/>
                </a:lnTo>
                <a:lnTo>
                  <a:pt x="8" y="1"/>
                </a:lnTo>
                <a:lnTo>
                  <a:pt x="8" y="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7" name="Freeform 74"/>
          <p:cNvSpPr>
            <a:spLocks noEditPoints="1"/>
          </p:cNvSpPr>
          <p:nvPr/>
        </p:nvSpPr>
        <p:spPr bwMode="auto">
          <a:xfrm>
            <a:off x="10949566" y="4956076"/>
            <a:ext cx="366429" cy="307971"/>
          </a:xfrm>
          <a:custGeom>
            <a:avLst/>
            <a:gdLst/>
            <a:ahLst/>
            <a:cxnLst>
              <a:cxn ang="0">
                <a:pos x="141" y="195"/>
              </a:cxn>
              <a:cxn ang="0">
                <a:pos x="138" y="162"/>
              </a:cxn>
              <a:cxn ang="0">
                <a:pos x="160" y="154"/>
              </a:cxn>
              <a:cxn ang="0">
                <a:pos x="184" y="142"/>
              </a:cxn>
              <a:cxn ang="0">
                <a:pos x="188" y="121"/>
              </a:cxn>
              <a:cxn ang="0">
                <a:pos x="152" y="114"/>
              </a:cxn>
              <a:cxn ang="0">
                <a:pos x="129" y="104"/>
              </a:cxn>
              <a:cxn ang="0">
                <a:pos x="119" y="31"/>
              </a:cxn>
              <a:cxn ang="0">
                <a:pos x="129" y="9"/>
              </a:cxn>
              <a:cxn ang="0">
                <a:pos x="203" y="0"/>
              </a:cxn>
              <a:cxn ang="0">
                <a:pos x="225" y="9"/>
              </a:cxn>
              <a:cxn ang="0">
                <a:pos x="234" y="126"/>
              </a:cxn>
              <a:cxn ang="0">
                <a:pos x="212" y="177"/>
              </a:cxn>
              <a:cxn ang="0">
                <a:pos x="160" y="199"/>
              </a:cxn>
              <a:cxn ang="0">
                <a:pos x="148" y="185"/>
              </a:cxn>
              <a:cxn ang="0">
                <a:pos x="160" y="188"/>
              </a:cxn>
              <a:cxn ang="0">
                <a:pos x="212" y="161"/>
              </a:cxn>
              <a:cxn ang="0">
                <a:pos x="223" y="31"/>
              </a:cxn>
              <a:cxn ang="0">
                <a:pos x="207" y="11"/>
              </a:cxn>
              <a:cxn ang="0">
                <a:pos x="144" y="13"/>
              </a:cxn>
              <a:cxn ang="0">
                <a:pos x="130" y="83"/>
              </a:cxn>
              <a:cxn ang="0">
                <a:pos x="144" y="102"/>
              </a:cxn>
              <a:cxn ang="0">
                <a:pos x="188" y="104"/>
              </a:cxn>
              <a:cxn ang="0">
                <a:pos x="199" y="126"/>
              </a:cxn>
              <a:cxn ang="0">
                <a:pos x="181" y="158"/>
              </a:cxn>
              <a:cxn ang="0">
                <a:pos x="40" y="199"/>
              </a:cxn>
              <a:cxn ang="0">
                <a:pos x="18" y="191"/>
              </a:cxn>
              <a:cxn ang="0">
                <a:pos x="21" y="158"/>
              </a:cxn>
              <a:cxn ang="0">
                <a:pos x="45" y="154"/>
              </a:cxn>
              <a:cxn ang="0">
                <a:pos x="67" y="137"/>
              </a:cxn>
              <a:cxn ang="0">
                <a:pos x="68" y="118"/>
              </a:cxn>
              <a:cxn ang="0">
                <a:pos x="31" y="114"/>
              </a:cxn>
              <a:cxn ang="0">
                <a:pos x="4" y="100"/>
              </a:cxn>
              <a:cxn ang="0">
                <a:pos x="0" y="31"/>
              </a:cxn>
              <a:cxn ang="0">
                <a:pos x="14" y="6"/>
              </a:cxn>
              <a:cxn ang="0">
                <a:pos x="83" y="0"/>
              </a:cxn>
              <a:cxn ang="0">
                <a:pos x="108" y="14"/>
              </a:cxn>
              <a:cxn ang="0">
                <a:pos x="114" y="126"/>
              </a:cxn>
              <a:cxn ang="0">
                <a:pos x="81" y="187"/>
              </a:cxn>
              <a:cxn ang="0">
                <a:pos x="31" y="165"/>
              </a:cxn>
              <a:cxn ang="0">
                <a:pos x="27" y="185"/>
              </a:cxn>
              <a:cxn ang="0">
                <a:pos x="52" y="187"/>
              </a:cxn>
              <a:cxn ang="0">
                <a:pos x="98" y="150"/>
              </a:cxn>
              <a:cxn ang="0">
                <a:pos x="102" y="27"/>
              </a:cxn>
              <a:cxn ang="0">
                <a:pos x="83" y="11"/>
              </a:cxn>
              <a:cxn ang="0">
                <a:pos x="17" y="17"/>
              </a:cxn>
              <a:cxn ang="0">
                <a:pos x="11" y="83"/>
              </a:cxn>
              <a:cxn ang="0">
                <a:pos x="27" y="103"/>
              </a:cxn>
              <a:cxn ang="0">
                <a:pos x="73" y="108"/>
              </a:cxn>
              <a:cxn ang="0">
                <a:pos x="79" y="133"/>
              </a:cxn>
              <a:cxn ang="0">
                <a:pos x="54" y="162"/>
              </a:cxn>
            </a:cxnLst>
            <a:rect l="0" t="0" r="r" b="b"/>
            <a:pathLst>
              <a:path w="234" h="199">
                <a:moveTo>
                  <a:pt x="160" y="199"/>
                </a:moveTo>
                <a:lnTo>
                  <a:pt x="152" y="199"/>
                </a:lnTo>
                <a:lnTo>
                  <a:pt x="152" y="199"/>
                </a:lnTo>
                <a:lnTo>
                  <a:pt x="146" y="199"/>
                </a:lnTo>
                <a:lnTo>
                  <a:pt x="141" y="195"/>
                </a:lnTo>
                <a:lnTo>
                  <a:pt x="138" y="191"/>
                </a:lnTo>
                <a:lnTo>
                  <a:pt x="137" y="185"/>
                </a:lnTo>
                <a:lnTo>
                  <a:pt x="137" y="168"/>
                </a:lnTo>
                <a:lnTo>
                  <a:pt x="137" y="168"/>
                </a:lnTo>
                <a:lnTo>
                  <a:pt x="138" y="162"/>
                </a:lnTo>
                <a:lnTo>
                  <a:pt x="141" y="158"/>
                </a:lnTo>
                <a:lnTo>
                  <a:pt x="146" y="156"/>
                </a:lnTo>
                <a:lnTo>
                  <a:pt x="152" y="154"/>
                </a:lnTo>
                <a:lnTo>
                  <a:pt x="160" y="154"/>
                </a:lnTo>
                <a:lnTo>
                  <a:pt x="160" y="154"/>
                </a:lnTo>
                <a:lnTo>
                  <a:pt x="165" y="154"/>
                </a:lnTo>
                <a:lnTo>
                  <a:pt x="171" y="152"/>
                </a:lnTo>
                <a:lnTo>
                  <a:pt x="176" y="149"/>
                </a:lnTo>
                <a:lnTo>
                  <a:pt x="180" y="146"/>
                </a:lnTo>
                <a:lnTo>
                  <a:pt x="184" y="142"/>
                </a:lnTo>
                <a:lnTo>
                  <a:pt x="187" y="137"/>
                </a:lnTo>
                <a:lnTo>
                  <a:pt x="188" y="131"/>
                </a:lnTo>
                <a:lnTo>
                  <a:pt x="188" y="126"/>
                </a:lnTo>
                <a:lnTo>
                  <a:pt x="188" y="121"/>
                </a:lnTo>
                <a:lnTo>
                  <a:pt x="188" y="121"/>
                </a:lnTo>
                <a:lnTo>
                  <a:pt x="188" y="118"/>
                </a:lnTo>
                <a:lnTo>
                  <a:pt x="187" y="115"/>
                </a:lnTo>
                <a:lnTo>
                  <a:pt x="184" y="114"/>
                </a:lnTo>
                <a:lnTo>
                  <a:pt x="181" y="114"/>
                </a:lnTo>
                <a:lnTo>
                  <a:pt x="152" y="114"/>
                </a:lnTo>
                <a:lnTo>
                  <a:pt x="152" y="114"/>
                </a:lnTo>
                <a:lnTo>
                  <a:pt x="145" y="112"/>
                </a:lnTo>
                <a:lnTo>
                  <a:pt x="139" y="111"/>
                </a:lnTo>
                <a:lnTo>
                  <a:pt x="134" y="108"/>
                </a:lnTo>
                <a:lnTo>
                  <a:pt x="129" y="104"/>
                </a:lnTo>
                <a:lnTo>
                  <a:pt x="125" y="100"/>
                </a:lnTo>
                <a:lnTo>
                  <a:pt x="122" y="95"/>
                </a:lnTo>
                <a:lnTo>
                  <a:pt x="121" y="88"/>
                </a:lnTo>
                <a:lnTo>
                  <a:pt x="119" y="83"/>
                </a:lnTo>
                <a:lnTo>
                  <a:pt x="119" y="31"/>
                </a:lnTo>
                <a:lnTo>
                  <a:pt x="119" y="31"/>
                </a:lnTo>
                <a:lnTo>
                  <a:pt x="121" y="25"/>
                </a:lnTo>
                <a:lnTo>
                  <a:pt x="122" y="19"/>
                </a:lnTo>
                <a:lnTo>
                  <a:pt x="125" y="14"/>
                </a:lnTo>
                <a:lnTo>
                  <a:pt x="129" y="9"/>
                </a:lnTo>
                <a:lnTo>
                  <a:pt x="134" y="6"/>
                </a:lnTo>
                <a:lnTo>
                  <a:pt x="139" y="2"/>
                </a:lnTo>
                <a:lnTo>
                  <a:pt x="145" y="0"/>
                </a:lnTo>
                <a:lnTo>
                  <a:pt x="152" y="0"/>
                </a:lnTo>
                <a:lnTo>
                  <a:pt x="203" y="0"/>
                </a:lnTo>
                <a:lnTo>
                  <a:pt x="203" y="0"/>
                </a:lnTo>
                <a:lnTo>
                  <a:pt x="208" y="0"/>
                </a:lnTo>
                <a:lnTo>
                  <a:pt x="215" y="2"/>
                </a:lnTo>
                <a:lnTo>
                  <a:pt x="221" y="6"/>
                </a:lnTo>
                <a:lnTo>
                  <a:pt x="225" y="9"/>
                </a:lnTo>
                <a:lnTo>
                  <a:pt x="229" y="14"/>
                </a:lnTo>
                <a:lnTo>
                  <a:pt x="231" y="19"/>
                </a:lnTo>
                <a:lnTo>
                  <a:pt x="233" y="25"/>
                </a:lnTo>
                <a:lnTo>
                  <a:pt x="234" y="31"/>
                </a:lnTo>
                <a:lnTo>
                  <a:pt x="234" y="126"/>
                </a:lnTo>
                <a:lnTo>
                  <a:pt x="234" y="126"/>
                </a:lnTo>
                <a:lnTo>
                  <a:pt x="233" y="141"/>
                </a:lnTo>
                <a:lnTo>
                  <a:pt x="227" y="154"/>
                </a:lnTo>
                <a:lnTo>
                  <a:pt x="221" y="167"/>
                </a:lnTo>
                <a:lnTo>
                  <a:pt x="212" y="177"/>
                </a:lnTo>
                <a:lnTo>
                  <a:pt x="202" y="187"/>
                </a:lnTo>
                <a:lnTo>
                  <a:pt x="188" y="194"/>
                </a:lnTo>
                <a:lnTo>
                  <a:pt x="175" y="198"/>
                </a:lnTo>
                <a:lnTo>
                  <a:pt x="160" y="199"/>
                </a:lnTo>
                <a:lnTo>
                  <a:pt x="160" y="199"/>
                </a:lnTo>
                <a:close/>
                <a:moveTo>
                  <a:pt x="152" y="165"/>
                </a:moveTo>
                <a:lnTo>
                  <a:pt x="152" y="165"/>
                </a:lnTo>
                <a:lnTo>
                  <a:pt x="149" y="167"/>
                </a:lnTo>
                <a:lnTo>
                  <a:pt x="148" y="168"/>
                </a:lnTo>
                <a:lnTo>
                  <a:pt x="148" y="185"/>
                </a:lnTo>
                <a:lnTo>
                  <a:pt x="148" y="185"/>
                </a:lnTo>
                <a:lnTo>
                  <a:pt x="149" y="188"/>
                </a:lnTo>
                <a:lnTo>
                  <a:pt x="152" y="188"/>
                </a:lnTo>
                <a:lnTo>
                  <a:pt x="160" y="188"/>
                </a:lnTo>
                <a:lnTo>
                  <a:pt x="160" y="188"/>
                </a:lnTo>
                <a:lnTo>
                  <a:pt x="172" y="187"/>
                </a:lnTo>
                <a:lnTo>
                  <a:pt x="184" y="184"/>
                </a:lnTo>
                <a:lnTo>
                  <a:pt x="195" y="177"/>
                </a:lnTo>
                <a:lnTo>
                  <a:pt x="204" y="171"/>
                </a:lnTo>
                <a:lnTo>
                  <a:pt x="212" y="161"/>
                </a:lnTo>
                <a:lnTo>
                  <a:pt x="218" y="150"/>
                </a:lnTo>
                <a:lnTo>
                  <a:pt x="222" y="138"/>
                </a:lnTo>
                <a:lnTo>
                  <a:pt x="223" y="126"/>
                </a:lnTo>
                <a:lnTo>
                  <a:pt x="223" y="31"/>
                </a:lnTo>
                <a:lnTo>
                  <a:pt x="223" y="31"/>
                </a:lnTo>
                <a:lnTo>
                  <a:pt x="222" y="27"/>
                </a:lnTo>
                <a:lnTo>
                  <a:pt x="222" y="23"/>
                </a:lnTo>
                <a:lnTo>
                  <a:pt x="216" y="17"/>
                </a:lnTo>
                <a:lnTo>
                  <a:pt x="211" y="13"/>
                </a:lnTo>
                <a:lnTo>
                  <a:pt x="207" y="11"/>
                </a:lnTo>
                <a:lnTo>
                  <a:pt x="203" y="11"/>
                </a:lnTo>
                <a:lnTo>
                  <a:pt x="152" y="11"/>
                </a:lnTo>
                <a:lnTo>
                  <a:pt x="152" y="11"/>
                </a:lnTo>
                <a:lnTo>
                  <a:pt x="148" y="11"/>
                </a:lnTo>
                <a:lnTo>
                  <a:pt x="144" y="13"/>
                </a:lnTo>
                <a:lnTo>
                  <a:pt x="137" y="17"/>
                </a:lnTo>
                <a:lnTo>
                  <a:pt x="133" y="23"/>
                </a:lnTo>
                <a:lnTo>
                  <a:pt x="131" y="27"/>
                </a:lnTo>
                <a:lnTo>
                  <a:pt x="130" y="31"/>
                </a:lnTo>
                <a:lnTo>
                  <a:pt x="130" y="83"/>
                </a:lnTo>
                <a:lnTo>
                  <a:pt x="130" y="83"/>
                </a:lnTo>
                <a:lnTo>
                  <a:pt x="131" y="87"/>
                </a:lnTo>
                <a:lnTo>
                  <a:pt x="133" y="91"/>
                </a:lnTo>
                <a:lnTo>
                  <a:pt x="137" y="96"/>
                </a:lnTo>
                <a:lnTo>
                  <a:pt x="144" y="102"/>
                </a:lnTo>
                <a:lnTo>
                  <a:pt x="148" y="103"/>
                </a:lnTo>
                <a:lnTo>
                  <a:pt x="152" y="103"/>
                </a:lnTo>
                <a:lnTo>
                  <a:pt x="181" y="103"/>
                </a:lnTo>
                <a:lnTo>
                  <a:pt x="181" y="103"/>
                </a:lnTo>
                <a:lnTo>
                  <a:pt x="188" y="104"/>
                </a:lnTo>
                <a:lnTo>
                  <a:pt x="194" y="108"/>
                </a:lnTo>
                <a:lnTo>
                  <a:pt x="198" y="114"/>
                </a:lnTo>
                <a:lnTo>
                  <a:pt x="199" y="121"/>
                </a:lnTo>
                <a:lnTo>
                  <a:pt x="199" y="126"/>
                </a:lnTo>
                <a:lnTo>
                  <a:pt x="199" y="126"/>
                </a:lnTo>
                <a:lnTo>
                  <a:pt x="199" y="133"/>
                </a:lnTo>
                <a:lnTo>
                  <a:pt x="196" y="141"/>
                </a:lnTo>
                <a:lnTo>
                  <a:pt x="192" y="148"/>
                </a:lnTo>
                <a:lnTo>
                  <a:pt x="188" y="153"/>
                </a:lnTo>
                <a:lnTo>
                  <a:pt x="181" y="158"/>
                </a:lnTo>
                <a:lnTo>
                  <a:pt x="175" y="162"/>
                </a:lnTo>
                <a:lnTo>
                  <a:pt x="168" y="164"/>
                </a:lnTo>
                <a:lnTo>
                  <a:pt x="160" y="165"/>
                </a:lnTo>
                <a:lnTo>
                  <a:pt x="152" y="165"/>
                </a:lnTo>
                <a:close/>
                <a:moveTo>
                  <a:pt x="40" y="199"/>
                </a:moveTo>
                <a:lnTo>
                  <a:pt x="31" y="199"/>
                </a:lnTo>
                <a:lnTo>
                  <a:pt x="31" y="199"/>
                </a:lnTo>
                <a:lnTo>
                  <a:pt x="26" y="199"/>
                </a:lnTo>
                <a:lnTo>
                  <a:pt x="21" y="195"/>
                </a:lnTo>
                <a:lnTo>
                  <a:pt x="18" y="191"/>
                </a:lnTo>
                <a:lnTo>
                  <a:pt x="17" y="185"/>
                </a:lnTo>
                <a:lnTo>
                  <a:pt x="17" y="168"/>
                </a:lnTo>
                <a:lnTo>
                  <a:pt x="17" y="168"/>
                </a:lnTo>
                <a:lnTo>
                  <a:pt x="18" y="162"/>
                </a:lnTo>
                <a:lnTo>
                  <a:pt x="21" y="158"/>
                </a:lnTo>
                <a:lnTo>
                  <a:pt x="26" y="156"/>
                </a:lnTo>
                <a:lnTo>
                  <a:pt x="31" y="154"/>
                </a:lnTo>
                <a:lnTo>
                  <a:pt x="40" y="154"/>
                </a:lnTo>
                <a:lnTo>
                  <a:pt x="40" y="154"/>
                </a:lnTo>
                <a:lnTo>
                  <a:pt x="45" y="154"/>
                </a:lnTo>
                <a:lnTo>
                  <a:pt x="50" y="152"/>
                </a:lnTo>
                <a:lnTo>
                  <a:pt x="56" y="149"/>
                </a:lnTo>
                <a:lnTo>
                  <a:pt x="60" y="146"/>
                </a:lnTo>
                <a:lnTo>
                  <a:pt x="64" y="142"/>
                </a:lnTo>
                <a:lnTo>
                  <a:pt x="67" y="137"/>
                </a:lnTo>
                <a:lnTo>
                  <a:pt x="68" y="131"/>
                </a:lnTo>
                <a:lnTo>
                  <a:pt x="68" y="126"/>
                </a:lnTo>
                <a:lnTo>
                  <a:pt x="68" y="121"/>
                </a:lnTo>
                <a:lnTo>
                  <a:pt x="68" y="121"/>
                </a:lnTo>
                <a:lnTo>
                  <a:pt x="68" y="118"/>
                </a:lnTo>
                <a:lnTo>
                  <a:pt x="67" y="115"/>
                </a:lnTo>
                <a:lnTo>
                  <a:pt x="64" y="114"/>
                </a:lnTo>
                <a:lnTo>
                  <a:pt x="61" y="114"/>
                </a:lnTo>
                <a:lnTo>
                  <a:pt x="31" y="114"/>
                </a:lnTo>
                <a:lnTo>
                  <a:pt x="31" y="114"/>
                </a:lnTo>
                <a:lnTo>
                  <a:pt x="25" y="112"/>
                </a:lnTo>
                <a:lnTo>
                  <a:pt x="19" y="111"/>
                </a:lnTo>
                <a:lnTo>
                  <a:pt x="14" y="108"/>
                </a:lnTo>
                <a:lnTo>
                  <a:pt x="9" y="104"/>
                </a:lnTo>
                <a:lnTo>
                  <a:pt x="4" y="100"/>
                </a:lnTo>
                <a:lnTo>
                  <a:pt x="2" y="95"/>
                </a:lnTo>
                <a:lnTo>
                  <a:pt x="0" y="88"/>
                </a:lnTo>
                <a:lnTo>
                  <a:pt x="0" y="83"/>
                </a:lnTo>
                <a:lnTo>
                  <a:pt x="0" y="31"/>
                </a:lnTo>
                <a:lnTo>
                  <a:pt x="0" y="31"/>
                </a:lnTo>
                <a:lnTo>
                  <a:pt x="0" y="25"/>
                </a:lnTo>
                <a:lnTo>
                  <a:pt x="2" y="19"/>
                </a:lnTo>
                <a:lnTo>
                  <a:pt x="4" y="14"/>
                </a:lnTo>
                <a:lnTo>
                  <a:pt x="9" y="9"/>
                </a:lnTo>
                <a:lnTo>
                  <a:pt x="14" y="6"/>
                </a:lnTo>
                <a:lnTo>
                  <a:pt x="19" y="2"/>
                </a:lnTo>
                <a:lnTo>
                  <a:pt x="25" y="0"/>
                </a:lnTo>
                <a:lnTo>
                  <a:pt x="31" y="0"/>
                </a:lnTo>
                <a:lnTo>
                  <a:pt x="83" y="0"/>
                </a:lnTo>
                <a:lnTo>
                  <a:pt x="83" y="0"/>
                </a:lnTo>
                <a:lnTo>
                  <a:pt x="88" y="0"/>
                </a:lnTo>
                <a:lnTo>
                  <a:pt x="95" y="2"/>
                </a:lnTo>
                <a:lnTo>
                  <a:pt x="100" y="6"/>
                </a:lnTo>
                <a:lnTo>
                  <a:pt x="104" y="9"/>
                </a:lnTo>
                <a:lnTo>
                  <a:pt x="108" y="14"/>
                </a:lnTo>
                <a:lnTo>
                  <a:pt x="111" y="19"/>
                </a:lnTo>
                <a:lnTo>
                  <a:pt x="112" y="25"/>
                </a:lnTo>
                <a:lnTo>
                  <a:pt x="114" y="31"/>
                </a:lnTo>
                <a:lnTo>
                  <a:pt x="114" y="126"/>
                </a:lnTo>
                <a:lnTo>
                  <a:pt x="114" y="126"/>
                </a:lnTo>
                <a:lnTo>
                  <a:pt x="112" y="141"/>
                </a:lnTo>
                <a:lnTo>
                  <a:pt x="107" y="154"/>
                </a:lnTo>
                <a:lnTo>
                  <a:pt x="100" y="167"/>
                </a:lnTo>
                <a:lnTo>
                  <a:pt x="92" y="177"/>
                </a:lnTo>
                <a:lnTo>
                  <a:pt x="81" y="187"/>
                </a:lnTo>
                <a:lnTo>
                  <a:pt x="68" y="194"/>
                </a:lnTo>
                <a:lnTo>
                  <a:pt x="54" y="198"/>
                </a:lnTo>
                <a:lnTo>
                  <a:pt x="40" y="199"/>
                </a:lnTo>
                <a:lnTo>
                  <a:pt x="40" y="199"/>
                </a:lnTo>
                <a:close/>
                <a:moveTo>
                  <a:pt x="31" y="165"/>
                </a:moveTo>
                <a:lnTo>
                  <a:pt x="31" y="165"/>
                </a:lnTo>
                <a:lnTo>
                  <a:pt x="29" y="167"/>
                </a:lnTo>
                <a:lnTo>
                  <a:pt x="27" y="168"/>
                </a:lnTo>
                <a:lnTo>
                  <a:pt x="27" y="185"/>
                </a:lnTo>
                <a:lnTo>
                  <a:pt x="27" y="185"/>
                </a:lnTo>
                <a:lnTo>
                  <a:pt x="29" y="188"/>
                </a:lnTo>
                <a:lnTo>
                  <a:pt x="31" y="188"/>
                </a:lnTo>
                <a:lnTo>
                  <a:pt x="40" y="188"/>
                </a:lnTo>
                <a:lnTo>
                  <a:pt x="40" y="188"/>
                </a:lnTo>
                <a:lnTo>
                  <a:pt x="52" y="187"/>
                </a:lnTo>
                <a:lnTo>
                  <a:pt x="64" y="184"/>
                </a:lnTo>
                <a:lnTo>
                  <a:pt x="75" y="177"/>
                </a:lnTo>
                <a:lnTo>
                  <a:pt x="84" y="171"/>
                </a:lnTo>
                <a:lnTo>
                  <a:pt x="92" y="161"/>
                </a:lnTo>
                <a:lnTo>
                  <a:pt x="98" y="150"/>
                </a:lnTo>
                <a:lnTo>
                  <a:pt x="102" y="138"/>
                </a:lnTo>
                <a:lnTo>
                  <a:pt x="103" y="126"/>
                </a:lnTo>
                <a:lnTo>
                  <a:pt x="103" y="31"/>
                </a:lnTo>
                <a:lnTo>
                  <a:pt x="103" y="31"/>
                </a:lnTo>
                <a:lnTo>
                  <a:pt x="102" y="27"/>
                </a:lnTo>
                <a:lnTo>
                  <a:pt x="102" y="23"/>
                </a:lnTo>
                <a:lnTo>
                  <a:pt x="96" y="17"/>
                </a:lnTo>
                <a:lnTo>
                  <a:pt x="91" y="13"/>
                </a:lnTo>
                <a:lnTo>
                  <a:pt x="87" y="11"/>
                </a:lnTo>
                <a:lnTo>
                  <a:pt x="83" y="11"/>
                </a:lnTo>
                <a:lnTo>
                  <a:pt x="31" y="11"/>
                </a:lnTo>
                <a:lnTo>
                  <a:pt x="31" y="11"/>
                </a:lnTo>
                <a:lnTo>
                  <a:pt x="27" y="11"/>
                </a:lnTo>
                <a:lnTo>
                  <a:pt x="23" y="13"/>
                </a:lnTo>
                <a:lnTo>
                  <a:pt x="17" y="17"/>
                </a:lnTo>
                <a:lnTo>
                  <a:pt x="13" y="23"/>
                </a:lnTo>
                <a:lnTo>
                  <a:pt x="11" y="27"/>
                </a:lnTo>
                <a:lnTo>
                  <a:pt x="11" y="31"/>
                </a:lnTo>
                <a:lnTo>
                  <a:pt x="11" y="83"/>
                </a:lnTo>
                <a:lnTo>
                  <a:pt x="11" y="83"/>
                </a:lnTo>
                <a:lnTo>
                  <a:pt x="11" y="87"/>
                </a:lnTo>
                <a:lnTo>
                  <a:pt x="13" y="91"/>
                </a:lnTo>
                <a:lnTo>
                  <a:pt x="17" y="96"/>
                </a:lnTo>
                <a:lnTo>
                  <a:pt x="23" y="102"/>
                </a:lnTo>
                <a:lnTo>
                  <a:pt x="27" y="103"/>
                </a:lnTo>
                <a:lnTo>
                  <a:pt x="31" y="103"/>
                </a:lnTo>
                <a:lnTo>
                  <a:pt x="61" y="103"/>
                </a:lnTo>
                <a:lnTo>
                  <a:pt x="61" y="103"/>
                </a:lnTo>
                <a:lnTo>
                  <a:pt x="68" y="104"/>
                </a:lnTo>
                <a:lnTo>
                  <a:pt x="73" y="108"/>
                </a:lnTo>
                <a:lnTo>
                  <a:pt x="77" y="114"/>
                </a:lnTo>
                <a:lnTo>
                  <a:pt x="79" y="121"/>
                </a:lnTo>
                <a:lnTo>
                  <a:pt x="79" y="126"/>
                </a:lnTo>
                <a:lnTo>
                  <a:pt x="79" y="126"/>
                </a:lnTo>
                <a:lnTo>
                  <a:pt x="79" y="133"/>
                </a:lnTo>
                <a:lnTo>
                  <a:pt x="76" y="141"/>
                </a:lnTo>
                <a:lnTo>
                  <a:pt x="72" y="148"/>
                </a:lnTo>
                <a:lnTo>
                  <a:pt x="68" y="153"/>
                </a:lnTo>
                <a:lnTo>
                  <a:pt x="61" y="158"/>
                </a:lnTo>
                <a:lnTo>
                  <a:pt x="54" y="162"/>
                </a:lnTo>
                <a:lnTo>
                  <a:pt x="48" y="164"/>
                </a:lnTo>
                <a:lnTo>
                  <a:pt x="40" y="165"/>
                </a:lnTo>
                <a:lnTo>
                  <a:pt x="31" y="16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8" name="Freeform 75"/>
          <p:cNvSpPr>
            <a:spLocks noEditPoints="1"/>
          </p:cNvSpPr>
          <p:nvPr/>
        </p:nvSpPr>
        <p:spPr bwMode="auto">
          <a:xfrm>
            <a:off x="9357005" y="4179261"/>
            <a:ext cx="314755" cy="303372"/>
          </a:xfrm>
          <a:custGeom>
            <a:avLst/>
            <a:gdLst/>
            <a:ahLst/>
            <a:cxnLst>
              <a:cxn ang="0">
                <a:pos x="87" y="200"/>
              </a:cxn>
              <a:cxn ang="0">
                <a:pos x="80" y="199"/>
              </a:cxn>
              <a:cxn ang="0">
                <a:pos x="75" y="195"/>
              </a:cxn>
              <a:cxn ang="0">
                <a:pos x="69" y="181"/>
              </a:cxn>
              <a:cxn ang="0">
                <a:pos x="19" y="131"/>
              </a:cxn>
              <a:cxn ang="0">
                <a:pos x="11" y="130"/>
              </a:cxn>
              <a:cxn ang="0">
                <a:pos x="6" y="126"/>
              </a:cxn>
              <a:cxn ang="0">
                <a:pos x="0" y="112"/>
              </a:cxn>
              <a:cxn ang="0">
                <a:pos x="0" y="87"/>
              </a:cxn>
              <a:cxn ang="0">
                <a:pos x="6" y="75"/>
              </a:cxn>
              <a:cxn ang="0">
                <a:pos x="11" y="71"/>
              </a:cxn>
              <a:cxn ang="0">
                <a:pos x="69" y="69"/>
              </a:cxn>
              <a:cxn ang="0">
                <a:pos x="69" y="18"/>
              </a:cxn>
              <a:cxn ang="0">
                <a:pos x="75" y="6"/>
              </a:cxn>
              <a:cxn ang="0">
                <a:pos x="80" y="2"/>
              </a:cxn>
              <a:cxn ang="0">
                <a:pos x="114" y="0"/>
              </a:cxn>
              <a:cxn ang="0">
                <a:pos x="121" y="2"/>
              </a:cxn>
              <a:cxn ang="0">
                <a:pos x="126" y="6"/>
              </a:cxn>
              <a:cxn ang="0">
                <a:pos x="131" y="18"/>
              </a:cxn>
              <a:cxn ang="0">
                <a:pos x="181" y="69"/>
              </a:cxn>
              <a:cxn ang="0">
                <a:pos x="189" y="71"/>
              </a:cxn>
              <a:cxn ang="0">
                <a:pos x="195" y="75"/>
              </a:cxn>
              <a:cxn ang="0">
                <a:pos x="200" y="87"/>
              </a:cxn>
              <a:cxn ang="0">
                <a:pos x="200" y="112"/>
              </a:cxn>
              <a:cxn ang="0">
                <a:pos x="195" y="126"/>
              </a:cxn>
              <a:cxn ang="0">
                <a:pos x="189" y="130"/>
              </a:cxn>
              <a:cxn ang="0">
                <a:pos x="131" y="131"/>
              </a:cxn>
              <a:cxn ang="0">
                <a:pos x="131" y="181"/>
              </a:cxn>
              <a:cxn ang="0">
                <a:pos x="126" y="195"/>
              </a:cxn>
              <a:cxn ang="0">
                <a:pos x="121" y="199"/>
              </a:cxn>
              <a:cxn ang="0">
                <a:pos x="114" y="200"/>
              </a:cxn>
              <a:cxn ang="0">
                <a:pos x="19" y="80"/>
              </a:cxn>
              <a:cxn ang="0">
                <a:pos x="14" y="81"/>
              </a:cxn>
              <a:cxn ang="0">
                <a:pos x="11" y="84"/>
              </a:cxn>
              <a:cxn ang="0">
                <a:pos x="11" y="112"/>
              </a:cxn>
              <a:cxn ang="0">
                <a:pos x="11" y="116"/>
              </a:cxn>
              <a:cxn ang="0">
                <a:pos x="14" y="118"/>
              </a:cxn>
              <a:cxn ang="0">
                <a:pos x="19" y="121"/>
              </a:cxn>
              <a:cxn ang="0">
                <a:pos x="80" y="181"/>
              </a:cxn>
              <a:cxn ang="0">
                <a:pos x="80" y="184"/>
              </a:cxn>
              <a:cxn ang="0">
                <a:pos x="83" y="187"/>
              </a:cxn>
              <a:cxn ang="0">
                <a:pos x="87" y="189"/>
              </a:cxn>
              <a:cxn ang="0">
                <a:pos x="114" y="189"/>
              </a:cxn>
              <a:cxn ang="0">
                <a:pos x="118" y="187"/>
              </a:cxn>
              <a:cxn ang="0">
                <a:pos x="121" y="184"/>
              </a:cxn>
              <a:cxn ang="0">
                <a:pos x="121" y="121"/>
              </a:cxn>
              <a:cxn ang="0">
                <a:pos x="181" y="121"/>
              </a:cxn>
              <a:cxn ang="0">
                <a:pos x="187" y="118"/>
              </a:cxn>
              <a:cxn ang="0">
                <a:pos x="188" y="116"/>
              </a:cxn>
              <a:cxn ang="0">
                <a:pos x="189" y="87"/>
              </a:cxn>
              <a:cxn ang="0">
                <a:pos x="188" y="84"/>
              </a:cxn>
              <a:cxn ang="0">
                <a:pos x="187" y="81"/>
              </a:cxn>
              <a:cxn ang="0">
                <a:pos x="181" y="80"/>
              </a:cxn>
              <a:cxn ang="0">
                <a:pos x="121" y="18"/>
              </a:cxn>
              <a:cxn ang="0">
                <a:pos x="121" y="15"/>
              </a:cxn>
              <a:cxn ang="0">
                <a:pos x="118" y="14"/>
              </a:cxn>
              <a:cxn ang="0">
                <a:pos x="114" y="11"/>
              </a:cxn>
              <a:cxn ang="0">
                <a:pos x="87" y="11"/>
              </a:cxn>
              <a:cxn ang="0">
                <a:pos x="83" y="14"/>
              </a:cxn>
              <a:cxn ang="0">
                <a:pos x="80" y="15"/>
              </a:cxn>
              <a:cxn ang="0">
                <a:pos x="80" y="80"/>
              </a:cxn>
            </a:cxnLst>
            <a:rect l="0" t="0" r="r" b="b"/>
            <a:pathLst>
              <a:path w="200" h="200">
                <a:moveTo>
                  <a:pt x="114" y="200"/>
                </a:moveTo>
                <a:lnTo>
                  <a:pt x="87" y="200"/>
                </a:lnTo>
                <a:lnTo>
                  <a:pt x="87" y="200"/>
                </a:lnTo>
                <a:lnTo>
                  <a:pt x="80" y="199"/>
                </a:lnTo>
                <a:lnTo>
                  <a:pt x="75" y="195"/>
                </a:lnTo>
                <a:lnTo>
                  <a:pt x="75" y="195"/>
                </a:lnTo>
                <a:lnTo>
                  <a:pt x="71" y="188"/>
                </a:lnTo>
                <a:lnTo>
                  <a:pt x="69" y="181"/>
                </a:lnTo>
                <a:lnTo>
                  <a:pt x="69" y="131"/>
                </a:lnTo>
                <a:lnTo>
                  <a:pt x="19" y="131"/>
                </a:lnTo>
                <a:lnTo>
                  <a:pt x="19" y="131"/>
                </a:lnTo>
                <a:lnTo>
                  <a:pt x="11" y="130"/>
                </a:lnTo>
                <a:lnTo>
                  <a:pt x="6" y="126"/>
                </a:lnTo>
                <a:lnTo>
                  <a:pt x="6" y="126"/>
                </a:lnTo>
                <a:lnTo>
                  <a:pt x="2" y="121"/>
                </a:lnTo>
                <a:lnTo>
                  <a:pt x="0" y="112"/>
                </a:lnTo>
                <a:lnTo>
                  <a:pt x="0" y="87"/>
                </a:lnTo>
                <a:lnTo>
                  <a:pt x="0" y="87"/>
                </a:lnTo>
                <a:lnTo>
                  <a:pt x="2" y="80"/>
                </a:lnTo>
                <a:lnTo>
                  <a:pt x="6" y="75"/>
                </a:lnTo>
                <a:lnTo>
                  <a:pt x="6" y="75"/>
                </a:lnTo>
                <a:lnTo>
                  <a:pt x="11" y="71"/>
                </a:lnTo>
                <a:lnTo>
                  <a:pt x="19" y="69"/>
                </a:lnTo>
                <a:lnTo>
                  <a:pt x="69" y="69"/>
                </a:lnTo>
                <a:lnTo>
                  <a:pt x="69" y="18"/>
                </a:lnTo>
                <a:lnTo>
                  <a:pt x="69" y="18"/>
                </a:lnTo>
                <a:lnTo>
                  <a:pt x="71" y="11"/>
                </a:lnTo>
                <a:lnTo>
                  <a:pt x="75" y="6"/>
                </a:lnTo>
                <a:lnTo>
                  <a:pt x="75" y="6"/>
                </a:lnTo>
                <a:lnTo>
                  <a:pt x="80" y="2"/>
                </a:lnTo>
                <a:lnTo>
                  <a:pt x="87" y="0"/>
                </a:lnTo>
                <a:lnTo>
                  <a:pt x="114" y="0"/>
                </a:lnTo>
                <a:lnTo>
                  <a:pt x="114" y="0"/>
                </a:lnTo>
                <a:lnTo>
                  <a:pt x="121" y="2"/>
                </a:lnTo>
                <a:lnTo>
                  <a:pt x="126" y="6"/>
                </a:lnTo>
                <a:lnTo>
                  <a:pt x="126" y="6"/>
                </a:lnTo>
                <a:lnTo>
                  <a:pt x="130" y="11"/>
                </a:lnTo>
                <a:lnTo>
                  <a:pt x="131" y="18"/>
                </a:lnTo>
                <a:lnTo>
                  <a:pt x="131" y="69"/>
                </a:lnTo>
                <a:lnTo>
                  <a:pt x="181" y="69"/>
                </a:lnTo>
                <a:lnTo>
                  <a:pt x="181" y="69"/>
                </a:lnTo>
                <a:lnTo>
                  <a:pt x="189" y="71"/>
                </a:lnTo>
                <a:lnTo>
                  <a:pt x="195" y="75"/>
                </a:lnTo>
                <a:lnTo>
                  <a:pt x="195" y="75"/>
                </a:lnTo>
                <a:lnTo>
                  <a:pt x="199" y="80"/>
                </a:lnTo>
                <a:lnTo>
                  <a:pt x="200" y="87"/>
                </a:lnTo>
                <a:lnTo>
                  <a:pt x="200" y="112"/>
                </a:lnTo>
                <a:lnTo>
                  <a:pt x="200" y="112"/>
                </a:lnTo>
                <a:lnTo>
                  <a:pt x="199" y="121"/>
                </a:lnTo>
                <a:lnTo>
                  <a:pt x="195" y="126"/>
                </a:lnTo>
                <a:lnTo>
                  <a:pt x="195" y="126"/>
                </a:lnTo>
                <a:lnTo>
                  <a:pt x="189" y="130"/>
                </a:lnTo>
                <a:lnTo>
                  <a:pt x="181" y="131"/>
                </a:lnTo>
                <a:lnTo>
                  <a:pt x="131" y="131"/>
                </a:lnTo>
                <a:lnTo>
                  <a:pt x="131" y="181"/>
                </a:lnTo>
                <a:lnTo>
                  <a:pt x="131" y="181"/>
                </a:lnTo>
                <a:lnTo>
                  <a:pt x="130" y="188"/>
                </a:lnTo>
                <a:lnTo>
                  <a:pt x="126" y="195"/>
                </a:lnTo>
                <a:lnTo>
                  <a:pt x="126" y="195"/>
                </a:lnTo>
                <a:lnTo>
                  <a:pt x="121" y="199"/>
                </a:lnTo>
                <a:lnTo>
                  <a:pt x="114" y="200"/>
                </a:lnTo>
                <a:lnTo>
                  <a:pt x="114" y="200"/>
                </a:lnTo>
                <a:close/>
                <a:moveTo>
                  <a:pt x="19" y="80"/>
                </a:moveTo>
                <a:lnTo>
                  <a:pt x="19" y="80"/>
                </a:lnTo>
                <a:lnTo>
                  <a:pt x="15" y="80"/>
                </a:lnTo>
                <a:lnTo>
                  <a:pt x="14" y="81"/>
                </a:lnTo>
                <a:lnTo>
                  <a:pt x="14" y="81"/>
                </a:lnTo>
                <a:lnTo>
                  <a:pt x="11" y="84"/>
                </a:lnTo>
                <a:lnTo>
                  <a:pt x="11" y="87"/>
                </a:lnTo>
                <a:lnTo>
                  <a:pt x="11" y="112"/>
                </a:lnTo>
                <a:lnTo>
                  <a:pt x="11" y="112"/>
                </a:lnTo>
                <a:lnTo>
                  <a:pt x="11" y="116"/>
                </a:lnTo>
                <a:lnTo>
                  <a:pt x="14" y="118"/>
                </a:lnTo>
                <a:lnTo>
                  <a:pt x="14" y="118"/>
                </a:lnTo>
                <a:lnTo>
                  <a:pt x="17" y="121"/>
                </a:lnTo>
                <a:lnTo>
                  <a:pt x="19" y="121"/>
                </a:lnTo>
                <a:lnTo>
                  <a:pt x="80" y="121"/>
                </a:lnTo>
                <a:lnTo>
                  <a:pt x="80" y="181"/>
                </a:lnTo>
                <a:lnTo>
                  <a:pt x="80" y="181"/>
                </a:lnTo>
                <a:lnTo>
                  <a:pt x="80" y="184"/>
                </a:lnTo>
                <a:lnTo>
                  <a:pt x="83" y="187"/>
                </a:lnTo>
                <a:lnTo>
                  <a:pt x="83" y="187"/>
                </a:lnTo>
                <a:lnTo>
                  <a:pt x="84" y="188"/>
                </a:lnTo>
                <a:lnTo>
                  <a:pt x="87" y="189"/>
                </a:lnTo>
                <a:lnTo>
                  <a:pt x="114" y="189"/>
                </a:lnTo>
                <a:lnTo>
                  <a:pt x="114" y="189"/>
                </a:lnTo>
                <a:lnTo>
                  <a:pt x="117" y="188"/>
                </a:lnTo>
                <a:lnTo>
                  <a:pt x="118" y="187"/>
                </a:lnTo>
                <a:lnTo>
                  <a:pt x="118" y="187"/>
                </a:lnTo>
                <a:lnTo>
                  <a:pt x="121" y="184"/>
                </a:lnTo>
                <a:lnTo>
                  <a:pt x="121" y="181"/>
                </a:lnTo>
                <a:lnTo>
                  <a:pt x="121" y="121"/>
                </a:lnTo>
                <a:lnTo>
                  <a:pt x="181" y="121"/>
                </a:lnTo>
                <a:lnTo>
                  <a:pt x="181" y="121"/>
                </a:lnTo>
                <a:lnTo>
                  <a:pt x="184" y="121"/>
                </a:lnTo>
                <a:lnTo>
                  <a:pt x="187" y="118"/>
                </a:lnTo>
                <a:lnTo>
                  <a:pt x="187" y="118"/>
                </a:lnTo>
                <a:lnTo>
                  <a:pt x="188" y="116"/>
                </a:lnTo>
                <a:lnTo>
                  <a:pt x="189" y="112"/>
                </a:lnTo>
                <a:lnTo>
                  <a:pt x="189" y="87"/>
                </a:lnTo>
                <a:lnTo>
                  <a:pt x="189" y="87"/>
                </a:lnTo>
                <a:lnTo>
                  <a:pt x="188" y="84"/>
                </a:lnTo>
                <a:lnTo>
                  <a:pt x="187" y="81"/>
                </a:lnTo>
                <a:lnTo>
                  <a:pt x="187" y="81"/>
                </a:lnTo>
                <a:lnTo>
                  <a:pt x="184" y="80"/>
                </a:lnTo>
                <a:lnTo>
                  <a:pt x="181" y="80"/>
                </a:lnTo>
                <a:lnTo>
                  <a:pt x="121" y="80"/>
                </a:lnTo>
                <a:lnTo>
                  <a:pt x="121" y="18"/>
                </a:lnTo>
                <a:lnTo>
                  <a:pt x="121" y="18"/>
                </a:lnTo>
                <a:lnTo>
                  <a:pt x="121" y="15"/>
                </a:lnTo>
                <a:lnTo>
                  <a:pt x="118" y="14"/>
                </a:lnTo>
                <a:lnTo>
                  <a:pt x="118" y="14"/>
                </a:lnTo>
                <a:lnTo>
                  <a:pt x="117" y="11"/>
                </a:lnTo>
                <a:lnTo>
                  <a:pt x="114" y="11"/>
                </a:lnTo>
                <a:lnTo>
                  <a:pt x="87" y="11"/>
                </a:lnTo>
                <a:lnTo>
                  <a:pt x="87" y="11"/>
                </a:lnTo>
                <a:lnTo>
                  <a:pt x="84" y="11"/>
                </a:lnTo>
                <a:lnTo>
                  <a:pt x="83" y="14"/>
                </a:lnTo>
                <a:lnTo>
                  <a:pt x="83" y="14"/>
                </a:lnTo>
                <a:lnTo>
                  <a:pt x="80" y="15"/>
                </a:lnTo>
                <a:lnTo>
                  <a:pt x="80" y="18"/>
                </a:lnTo>
                <a:lnTo>
                  <a:pt x="80" y="80"/>
                </a:lnTo>
                <a:lnTo>
                  <a:pt x="19" y="8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9" name="Freeform 76"/>
          <p:cNvSpPr>
            <a:spLocks noEditPoints="1"/>
          </p:cNvSpPr>
          <p:nvPr/>
        </p:nvSpPr>
        <p:spPr bwMode="auto">
          <a:xfrm>
            <a:off x="8506699" y="1775266"/>
            <a:ext cx="389920" cy="330951"/>
          </a:xfrm>
          <a:custGeom>
            <a:avLst/>
            <a:gdLst/>
            <a:ahLst/>
            <a:cxnLst>
              <a:cxn ang="0">
                <a:pos x="214" y="216"/>
              </a:cxn>
              <a:cxn ang="0">
                <a:pos x="206" y="211"/>
              </a:cxn>
              <a:cxn ang="0">
                <a:pos x="205" y="10"/>
              </a:cxn>
              <a:cxn ang="0">
                <a:pos x="210" y="0"/>
              </a:cxn>
              <a:cxn ang="0">
                <a:pos x="240" y="0"/>
              </a:cxn>
              <a:cxn ang="0">
                <a:pos x="249" y="6"/>
              </a:cxn>
              <a:cxn ang="0">
                <a:pos x="249" y="207"/>
              </a:cxn>
              <a:cxn ang="0">
                <a:pos x="244" y="216"/>
              </a:cxn>
              <a:cxn ang="0">
                <a:pos x="216" y="205"/>
              </a:cxn>
              <a:cxn ang="0">
                <a:pos x="216" y="11"/>
              </a:cxn>
              <a:cxn ang="0">
                <a:pos x="163" y="216"/>
              </a:cxn>
              <a:cxn ang="0">
                <a:pos x="156" y="214"/>
              </a:cxn>
              <a:cxn ang="0">
                <a:pos x="154" y="79"/>
              </a:cxn>
              <a:cxn ang="0">
                <a:pos x="156" y="72"/>
              </a:cxn>
              <a:cxn ang="0">
                <a:pos x="189" y="69"/>
              </a:cxn>
              <a:cxn ang="0">
                <a:pos x="195" y="72"/>
              </a:cxn>
              <a:cxn ang="0">
                <a:pos x="198" y="207"/>
              </a:cxn>
              <a:cxn ang="0">
                <a:pos x="195" y="214"/>
              </a:cxn>
              <a:cxn ang="0">
                <a:pos x="189" y="216"/>
              </a:cxn>
              <a:cxn ang="0">
                <a:pos x="187" y="80"/>
              </a:cxn>
              <a:cxn ang="0">
                <a:pos x="137" y="216"/>
              </a:cxn>
              <a:cxn ang="0">
                <a:pos x="108" y="216"/>
              </a:cxn>
              <a:cxn ang="0">
                <a:pos x="102" y="207"/>
              </a:cxn>
              <a:cxn ang="0">
                <a:pos x="102" y="126"/>
              </a:cxn>
              <a:cxn ang="0">
                <a:pos x="112" y="120"/>
              </a:cxn>
              <a:cxn ang="0">
                <a:pos x="141" y="120"/>
              </a:cxn>
              <a:cxn ang="0">
                <a:pos x="147" y="130"/>
              </a:cxn>
              <a:cxn ang="0">
                <a:pos x="147" y="211"/>
              </a:cxn>
              <a:cxn ang="0">
                <a:pos x="137" y="216"/>
              </a:cxn>
              <a:cxn ang="0">
                <a:pos x="136" y="205"/>
              </a:cxn>
              <a:cxn ang="0">
                <a:pos x="113" y="205"/>
              </a:cxn>
              <a:cxn ang="0">
                <a:pos x="60" y="216"/>
              </a:cxn>
              <a:cxn ang="0">
                <a:pos x="51" y="211"/>
              </a:cxn>
              <a:cxn ang="0">
                <a:pos x="51" y="164"/>
              </a:cxn>
              <a:cxn ang="0">
                <a:pos x="56" y="155"/>
              </a:cxn>
              <a:cxn ang="0">
                <a:pos x="86" y="154"/>
              </a:cxn>
              <a:cxn ang="0">
                <a:pos x="95" y="161"/>
              </a:cxn>
              <a:cxn ang="0">
                <a:pos x="95" y="207"/>
              </a:cxn>
              <a:cxn ang="0">
                <a:pos x="90" y="216"/>
              </a:cxn>
              <a:cxn ang="0">
                <a:pos x="62" y="205"/>
              </a:cxn>
              <a:cxn ang="0">
                <a:pos x="62" y="165"/>
              </a:cxn>
              <a:cxn ang="0">
                <a:pos x="9" y="216"/>
              </a:cxn>
              <a:cxn ang="0">
                <a:pos x="2" y="214"/>
              </a:cxn>
              <a:cxn ang="0">
                <a:pos x="0" y="181"/>
              </a:cxn>
              <a:cxn ang="0">
                <a:pos x="2" y="174"/>
              </a:cxn>
              <a:cxn ang="0">
                <a:pos x="35" y="172"/>
              </a:cxn>
              <a:cxn ang="0">
                <a:pos x="41" y="174"/>
              </a:cxn>
              <a:cxn ang="0">
                <a:pos x="44" y="207"/>
              </a:cxn>
              <a:cxn ang="0">
                <a:pos x="41" y="214"/>
              </a:cxn>
              <a:cxn ang="0">
                <a:pos x="35" y="216"/>
              </a:cxn>
              <a:cxn ang="0">
                <a:pos x="33" y="182"/>
              </a:cxn>
            </a:cxnLst>
            <a:rect l="0" t="0" r="r" b="b"/>
            <a:pathLst>
              <a:path w="249" h="216">
                <a:moveTo>
                  <a:pt x="240" y="216"/>
                </a:moveTo>
                <a:lnTo>
                  <a:pt x="214" y="216"/>
                </a:lnTo>
                <a:lnTo>
                  <a:pt x="214" y="216"/>
                </a:lnTo>
                <a:lnTo>
                  <a:pt x="210" y="216"/>
                </a:lnTo>
                <a:lnTo>
                  <a:pt x="208" y="214"/>
                </a:lnTo>
                <a:lnTo>
                  <a:pt x="206" y="211"/>
                </a:lnTo>
                <a:lnTo>
                  <a:pt x="205" y="207"/>
                </a:lnTo>
                <a:lnTo>
                  <a:pt x="205" y="10"/>
                </a:lnTo>
                <a:lnTo>
                  <a:pt x="205" y="10"/>
                </a:lnTo>
                <a:lnTo>
                  <a:pt x="206" y="6"/>
                </a:lnTo>
                <a:lnTo>
                  <a:pt x="208" y="3"/>
                </a:lnTo>
                <a:lnTo>
                  <a:pt x="210" y="0"/>
                </a:lnTo>
                <a:lnTo>
                  <a:pt x="214" y="0"/>
                </a:lnTo>
                <a:lnTo>
                  <a:pt x="240" y="0"/>
                </a:lnTo>
                <a:lnTo>
                  <a:pt x="240" y="0"/>
                </a:lnTo>
                <a:lnTo>
                  <a:pt x="244" y="0"/>
                </a:lnTo>
                <a:lnTo>
                  <a:pt x="247" y="3"/>
                </a:lnTo>
                <a:lnTo>
                  <a:pt x="249" y="6"/>
                </a:lnTo>
                <a:lnTo>
                  <a:pt x="249" y="10"/>
                </a:lnTo>
                <a:lnTo>
                  <a:pt x="249" y="207"/>
                </a:lnTo>
                <a:lnTo>
                  <a:pt x="249" y="207"/>
                </a:lnTo>
                <a:lnTo>
                  <a:pt x="249" y="211"/>
                </a:lnTo>
                <a:lnTo>
                  <a:pt x="247" y="214"/>
                </a:lnTo>
                <a:lnTo>
                  <a:pt x="244" y="216"/>
                </a:lnTo>
                <a:lnTo>
                  <a:pt x="240" y="216"/>
                </a:lnTo>
                <a:lnTo>
                  <a:pt x="240" y="216"/>
                </a:lnTo>
                <a:close/>
                <a:moveTo>
                  <a:pt x="216" y="205"/>
                </a:moveTo>
                <a:lnTo>
                  <a:pt x="239" y="205"/>
                </a:lnTo>
                <a:lnTo>
                  <a:pt x="239" y="11"/>
                </a:lnTo>
                <a:lnTo>
                  <a:pt x="216" y="11"/>
                </a:lnTo>
                <a:lnTo>
                  <a:pt x="216" y="205"/>
                </a:lnTo>
                <a:close/>
                <a:moveTo>
                  <a:pt x="189" y="216"/>
                </a:moveTo>
                <a:lnTo>
                  <a:pt x="163" y="216"/>
                </a:lnTo>
                <a:lnTo>
                  <a:pt x="163" y="216"/>
                </a:lnTo>
                <a:lnTo>
                  <a:pt x="159" y="216"/>
                </a:lnTo>
                <a:lnTo>
                  <a:pt x="156" y="214"/>
                </a:lnTo>
                <a:lnTo>
                  <a:pt x="154" y="211"/>
                </a:lnTo>
                <a:lnTo>
                  <a:pt x="154" y="207"/>
                </a:lnTo>
                <a:lnTo>
                  <a:pt x="154" y="79"/>
                </a:lnTo>
                <a:lnTo>
                  <a:pt x="154" y="79"/>
                </a:lnTo>
                <a:lnTo>
                  <a:pt x="154" y="74"/>
                </a:lnTo>
                <a:lnTo>
                  <a:pt x="156" y="72"/>
                </a:lnTo>
                <a:lnTo>
                  <a:pt x="159" y="69"/>
                </a:lnTo>
                <a:lnTo>
                  <a:pt x="163" y="69"/>
                </a:lnTo>
                <a:lnTo>
                  <a:pt x="189" y="69"/>
                </a:lnTo>
                <a:lnTo>
                  <a:pt x="189" y="69"/>
                </a:lnTo>
                <a:lnTo>
                  <a:pt x="193" y="69"/>
                </a:lnTo>
                <a:lnTo>
                  <a:pt x="195" y="72"/>
                </a:lnTo>
                <a:lnTo>
                  <a:pt x="198" y="74"/>
                </a:lnTo>
                <a:lnTo>
                  <a:pt x="198" y="79"/>
                </a:lnTo>
                <a:lnTo>
                  <a:pt x="198" y="207"/>
                </a:lnTo>
                <a:lnTo>
                  <a:pt x="198" y="207"/>
                </a:lnTo>
                <a:lnTo>
                  <a:pt x="198" y="211"/>
                </a:lnTo>
                <a:lnTo>
                  <a:pt x="195" y="214"/>
                </a:lnTo>
                <a:lnTo>
                  <a:pt x="193" y="216"/>
                </a:lnTo>
                <a:lnTo>
                  <a:pt x="189" y="216"/>
                </a:lnTo>
                <a:lnTo>
                  <a:pt x="189" y="216"/>
                </a:lnTo>
                <a:close/>
                <a:moveTo>
                  <a:pt x="164" y="205"/>
                </a:moveTo>
                <a:lnTo>
                  <a:pt x="187" y="205"/>
                </a:lnTo>
                <a:lnTo>
                  <a:pt x="187" y="80"/>
                </a:lnTo>
                <a:lnTo>
                  <a:pt x="164" y="80"/>
                </a:lnTo>
                <a:lnTo>
                  <a:pt x="164" y="205"/>
                </a:lnTo>
                <a:close/>
                <a:moveTo>
                  <a:pt x="137" y="216"/>
                </a:moveTo>
                <a:lnTo>
                  <a:pt x="112" y="216"/>
                </a:lnTo>
                <a:lnTo>
                  <a:pt x="112" y="216"/>
                </a:lnTo>
                <a:lnTo>
                  <a:pt x="108" y="216"/>
                </a:lnTo>
                <a:lnTo>
                  <a:pt x="105" y="214"/>
                </a:lnTo>
                <a:lnTo>
                  <a:pt x="102" y="211"/>
                </a:lnTo>
                <a:lnTo>
                  <a:pt x="102" y="207"/>
                </a:lnTo>
                <a:lnTo>
                  <a:pt x="102" y="130"/>
                </a:lnTo>
                <a:lnTo>
                  <a:pt x="102" y="130"/>
                </a:lnTo>
                <a:lnTo>
                  <a:pt x="102" y="126"/>
                </a:lnTo>
                <a:lnTo>
                  <a:pt x="105" y="123"/>
                </a:lnTo>
                <a:lnTo>
                  <a:pt x="108" y="120"/>
                </a:lnTo>
                <a:lnTo>
                  <a:pt x="112" y="120"/>
                </a:lnTo>
                <a:lnTo>
                  <a:pt x="137" y="120"/>
                </a:lnTo>
                <a:lnTo>
                  <a:pt x="137" y="120"/>
                </a:lnTo>
                <a:lnTo>
                  <a:pt x="141" y="120"/>
                </a:lnTo>
                <a:lnTo>
                  <a:pt x="144" y="123"/>
                </a:lnTo>
                <a:lnTo>
                  <a:pt x="147" y="126"/>
                </a:lnTo>
                <a:lnTo>
                  <a:pt x="147" y="130"/>
                </a:lnTo>
                <a:lnTo>
                  <a:pt x="147" y="207"/>
                </a:lnTo>
                <a:lnTo>
                  <a:pt x="147" y="207"/>
                </a:lnTo>
                <a:lnTo>
                  <a:pt x="147" y="211"/>
                </a:lnTo>
                <a:lnTo>
                  <a:pt x="144" y="214"/>
                </a:lnTo>
                <a:lnTo>
                  <a:pt x="141" y="216"/>
                </a:lnTo>
                <a:lnTo>
                  <a:pt x="137" y="216"/>
                </a:lnTo>
                <a:lnTo>
                  <a:pt x="137" y="216"/>
                </a:lnTo>
                <a:close/>
                <a:moveTo>
                  <a:pt x="113" y="205"/>
                </a:moveTo>
                <a:lnTo>
                  <a:pt x="136" y="205"/>
                </a:lnTo>
                <a:lnTo>
                  <a:pt x="136" y="131"/>
                </a:lnTo>
                <a:lnTo>
                  <a:pt x="113" y="131"/>
                </a:lnTo>
                <a:lnTo>
                  <a:pt x="113" y="205"/>
                </a:lnTo>
                <a:close/>
                <a:moveTo>
                  <a:pt x="86" y="216"/>
                </a:moveTo>
                <a:lnTo>
                  <a:pt x="60" y="216"/>
                </a:lnTo>
                <a:lnTo>
                  <a:pt x="60" y="216"/>
                </a:lnTo>
                <a:lnTo>
                  <a:pt x="56" y="216"/>
                </a:lnTo>
                <a:lnTo>
                  <a:pt x="54" y="214"/>
                </a:lnTo>
                <a:lnTo>
                  <a:pt x="51" y="211"/>
                </a:lnTo>
                <a:lnTo>
                  <a:pt x="51" y="207"/>
                </a:lnTo>
                <a:lnTo>
                  <a:pt x="51" y="164"/>
                </a:lnTo>
                <a:lnTo>
                  <a:pt x="51" y="164"/>
                </a:lnTo>
                <a:lnTo>
                  <a:pt x="51" y="161"/>
                </a:lnTo>
                <a:lnTo>
                  <a:pt x="54" y="157"/>
                </a:lnTo>
                <a:lnTo>
                  <a:pt x="56" y="155"/>
                </a:lnTo>
                <a:lnTo>
                  <a:pt x="60" y="154"/>
                </a:lnTo>
                <a:lnTo>
                  <a:pt x="86" y="154"/>
                </a:lnTo>
                <a:lnTo>
                  <a:pt x="86" y="154"/>
                </a:lnTo>
                <a:lnTo>
                  <a:pt x="90" y="155"/>
                </a:lnTo>
                <a:lnTo>
                  <a:pt x="93" y="157"/>
                </a:lnTo>
                <a:lnTo>
                  <a:pt x="95" y="161"/>
                </a:lnTo>
                <a:lnTo>
                  <a:pt x="95" y="164"/>
                </a:lnTo>
                <a:lnTo>
                  <a:pt x="95" y="207"/>
                </a:lnTo>
                <a:lnTo>
                  <a:pt x="95" y="207"/>
                </a:lnTo>
                <a:lnTo>
                  <a:pt x="95" y="211"/>
                </a:lnTo>
                <a:lnTo>
                  <a:pt x="93" y="214"/>
                </a:lnTo>
                <a:lnTo>
                  <a:pt x="90" y="216"/>
                </a:lnTo>
                <a:lnTo>
                  <a:pt x="86" y="216"/>
                </a:lnTo>
                <a:lnTo>
                  <a:pt x="86" y="216"/>
                </a:lnTo>
                <a:close/>
                <a:moveTo>
                  <a:pt x="62" y="205"/>
                </a:moveTo>
                <a:lnTo>
                  <a:pt x="85" y="205"/>
                </a:lnTo>
                <a:lnTo>
                  <a:pt x="85" y="165"/>
                </a:lnTo>
                <a:lnTo>
                  <a:pt x="62" y="165"/>
                </a:lnTo>
                <a:lnTo>
                  <a:pt x="62" y="205"/>
                </a:lnTo>
                <a:close/>
                <a:moveTo>
                  <a:pt x="35" y="216"/>
                </a:moveTo>
                <a:lnTo>
                  <a:pt x="9" y="216"/>
                </a:lnTo>
                <a:lnTo>
                  <a:pt x="9" y="216"/>
                </a:lnTo>
                <a:lnTo>
                  <a:pt x="5" y="216"/>
                </a:lnTo>
                <a:lnTo>
                  <a:pt x="2" y="214"/>
                </a:lnTo>
                <a:lnTo>
                  <a:pt x="0" y="211"/>
                </a:lnTo>
                <a:lnTo>
                  <a:pt x="0" y="207"/>
                </a:lnTo>
                <a:lnTo>
                  <a:pt x="0" y="181"/>
                </a:lnTo>
                <a:lnTo>
                  <a:pt x="0" y="181"/>
                </a:lnTo>
                <a:lnTo>
                  <a:pt x="0" y="177"/>
                </a:lnTo>
                <a:lnTo>
                  <a:pt x="2" y="174"/>
                </a:lnTo>
                <a:lnTo>
                  <a:pt x="5" y="173"/>
                </a:lnTo>
                <a:lnTo>
                  <a:pt x="9" y="172"/>
                </a:lnTo>
                <a:lnTo>
                  <a:pt x="35" y="172"/>
                </a:lnTo>
                <a:lnTo>
                  <a:pt x="35" y="172"/>
                </a:lnTo>
                <a:lnTo>
                  <a:pt x="39" y="173"/>
                </a:lnTo>
                <a:lnTo>
                  <a:pt x="41" y="174"/>
                </a:lnTo>
                <a:lnTo>
                  <a:pt x="43" y="177"/>
                </a:lnTo>
                <a:lnTo>
                  <a:pt x="44" y="181"/>
                </a:lnTo>
                <a:lnTo>
                  <a:pt x="44" y="207"/>
                </a:lnTo>
                <a:lnTo>
                  <a:pt x="44" y="207"/>
                </a:lnTo>
                <a:lnTo>
                  <a:pt x="43" y="211"/>
                </a:lnTo>
                <a:lnTo>
                  <a:pt x="41" y="214"/>
                </a:lnTo>
                <a:lnTo>
                  <a:pt x="39" y="216"/>
                </a:lnTo>
                <a:lnTo>
                  <a:pt x="35" y="216"/>
                </a:lnTo>
                <a:lnTo>
                  <a:pt x="35" y="216"/>
                </a:lnTo>
                <a:close/>
                <a:moveTo>
                  <a:pt x="10" y="205"/>
                </a:moveTo>
                <a:lnTo>
                  <a:pt x="33" y="205"/>
                </a:lnTo>
                <a:lnTo>
                  <a:pt x="33" y="182"/>
                </a:lnTo>
                <a:lnTo>
                  <a:pt x="10" y="182"/>
                </a:lnTo>
                <a:lnTo>
                  <a:pt x="10" y="20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0" name="Freeform 77"/>
          <p:cNvSpPr/>
          <p:nvPr/>
        </p:nvSpPr>
        <p:spPr bwMode="auto">
          <a:xfrm>
            <a:off x="3043136" y="4271193"/>
            <a:ext cx="108051" cy="105721"/>
          </a:xfrm>
          <a:custGeom>
            <a:avLst/>
            <a:gdLst/>
            <a:ahLst/>
            <a:cxnLst>
              <a:cxn ang="0">
                <a:pos x="69" y="63"/>
              </a:cxn>
              <a:cxn ang="0">
                <a:pos x="42" y="36"/>
              </a:cxn>
              <a:cxn ang="0">
                <a:pos x="69" y="9"/>
              </a:cxn>
              <a:cxn ang="0">
                <a:pos x="60" y="0"/>
              </a:cxn>
              <a:cxn ang="0">
                <a:pos x="35" y="27"/>
              </a:cxn>
              <a:cxn ang="0">
                <a:pos x="8" y="0"/>
              </a:cxn>
              <a:cxn ang="0">
                <a:pos x="0" y="9"/>
              </a:cxn>
              <a:cxn ang="0">
                <a:pos x="27" y="36"/>
              </a:cxn>
              <a:cxn ang="0">
                <a:pos x="0" y="63"/>
              </a:cxn>
              <a:cxn ang="0">
                <a:pos x="8" y="69"/>
              </a:cxn>
              <a:cxn ang="0">
                <a:pos x="35" y="42"/>
              </a:cxn>
              <a:cxn ang="0">
                <a:pos x="60" y="69"/>
              </a:cxn>
              <a:cxn ang="0">
                <a:pos x="69" y="63"/>
              </a:cxn>
            </a:cxnLst>
            <a:rect l="0" t="0" r="r" b="b"/>
            <a:pathLst>
              <a:path w="69" h="69">
                <a:moveTo>
                  <a:pt x="69" y="63"/>
                </a:moveTo>
                <a:lnTo>
                  <a:pt x="42" y="36"/>
                </a:lnTo>
                <a:lnTo>
                  <a:pt x="69" y="9"/>
                </a:lnTo>
                <a:lnTo>
                  <a:pt x="60" y="0"/>
                </a:lnTo>
                <a:lnTo>
                  <a:pt x="35" y="27"/>
                </a:lnTo>
                <a:lnTo>
                  <a:pt x="8" y="0"/>
                </a:lnTo>
                <a:lnTo>
                  <a:pt x="0" y="9"/>
                </a:lnTo>
                <a:lnTo>
                  <a:pt x="27" y="36"/>
                </a:lnTo>
                <a:lnTo>
                  <a:pt x="0" y="63"/>
                </a:lnTo>
                <a:lnTo>
                  <a:pt x="8" y="69"/>
                </a:lnTo>
                <a:lnTo>
                  <a:pt x="35" y="42"/>
                </a:lnTo>
                <a:lnTo>
                  <a:pt x="60" y="69"/>
                </a:lnTo>
                <a:lnTo>
                  <a:pt x="69"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1" name="Freeform 78"/>
          <p:cNvSpPr/>
          <p:nvPr/>
        </p:nvSpPr>
        <p:spPr bwMode="auto">
          <a:xfrm>
            <a:off x="3677344" y="4142489"/>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1"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6" y="232"/>
                </a:lnTo>
                <a:lnTo>
                  <a:pt x="143" y="234"/>
                </a:lnTo>
                <a:lnTo>
                  <a:pt x="140" y="234"/>
                </a:lnTo>
                <a:lnTo>
                  <a:pt x="140" y="234"/>
                </a:lnTo>
                <a:lnTo>
                  <a:pt x="138" y="234"/>
                </a:lnTo>
                <a:lnTo>
                  <a:pt x="136" y="232"/>
                </a:lnTo>
                <a:lnTo>
                  <a:pt x="70" y="166"/>
                </a:lnTo>
                <a:lnTo>
                  <a:pt x="17" y="166"/>
                </a:lnTo>
                <a:lnTo>
                  <a:pt x="17" y="166"/>
                </a:lnTo>
                <a:lnTo>
                  <a:pt x="15" y="166"/>
                </a:lnTo>
                <a:lnTo>
                  <a:pt x="13" y="165"/>
                </a:lnTo>
                <a:lnTo>
                  <a:pt x="12" y="162"/>
                </a:lnTo>
                <a:lnTo>
                  <a:pt x="11" y="159"/>
                </a:lnTo>
                <a:lnTo>
                  <a:pt x="11" y="85"/>
                </a:lnTo>
                <a:lnTo>
                  <a:pt x="11" y="85"/>
                </a:lnTo>
                <a:lnTo>
                  <a:pt x="12" y="82"/>
                </a:lnTo>
                <a:lnTo>
                  <a:pt x="13" y="81"/>
                </a:lnTo>
                <a:lnTo>
                  <a:pt x="15" y="80"/>
                </a:lnTo>
                <a:lnTo>
                  <a:pt x="17" y="78"/>
                </a:lnTo>
                <a:lnTo>
                  <a:pt x="70" y="78"/>
                </a:lnTo>
                <a:lnTo>
                  <a:pt x="136" y="14"/>
                </a:lnTo>
                <a:lnTo>
                  <a:pt x="136" y="14"/>
                </a:lnTo>
                <a:lnTo>
                  <a:pt x="138" y="12"/>
                </a:lnTo>
                <a:lnTo>
                  <a:pt x="140" y="11"/>
                </a:lnTo>
                <a:lnTo>
                  <a:pt x="140" y="11"/>
                </a:lnTo>
                <a:lnTo>
                  <a:pt x="143" y="12"/>
                </a:lnTo>
                <a:lnTo>
                  <a:pt x="146"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1" y="69"/>
                </a:lnTo>
                <a:lnTo>
                  <a:pt x="5" y="73"/>
                </a:lnTo>
                <a:lnTo>
                  <a:pt x="1" y="78"/>
                </a:lnTo>
                <a:lnTo>
                  <a:pt x="0" y="85"/>
                </a:lnTo>
                <a:lnTo>
                  <a:pt x="0" y="159"/>
                </a:lnTo>
                <a:lnTo>
                  <a:pt x="0" y="159"/>
                </a:lnTo>
                <a:lnTo>
                  <a:pt x="1" y="166"/>
                </a:lnTo>
                <a:lnTo>
                  <a:pt x="5" y="172"/>
                </a:lnTo>
                <a:lnTo>
                  <a:pt x="11"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2" name="Freeform 79"/>
          <p:cNvSpPr/>
          <p:nvPr/>
        </p:nvSpPr>
        <p:spPr bwMode="auto">
          <a:xfrm>
            <a:off x="3869955" y="4275787"/>
            <a:ext cx="98656" cy="101124"/>
          </a:xfrm>
          <a:custGeom>
            <a:avLst/>
            <a:gdLst/>
            <a:ahLst/>
            <a:cxnLst>
              <a:cxn ang="0">
                <a:pos x="38" y="65"/>
              </a:cxn>
              <a:cxn ang="0">
                <a:pos x="38" y="38"/>
              </a:cxn>
              <a:cxn ang="0">
                <a:pos x="64" y="38"/>
              </a:cxn>
              <a:cxn ang="0">
                <a:pos x="64" y="27"/>
              </a:cxn>
              <a:cxn ang="0">
                <a:pos x="38" y="27"/>
              </a:cxn>
              <a:cxn ang="0">
                <a:pos x="38" y="0"/>
              </a:cxn>
              <a:cxn ang="0">
                <a:pos x="27" y="0"/>
              </a:cxn>
              <a:cxn ang="0">
                <a:pos x="27" y="27"/>
              </a:cxn>
              <a:cxn ang="0">
                <a:pos x="0" y="27"/>
              </a:cxn>
              <a:cxn ang="0">
                <a:pos x="0" y="38"/>
              </a:cxn>
              <a:cxn ang="0">
                <a:pos x="27" y="38"/>
              </a:cxn>
              <a:cxn ang="0">
                <a:pos x="27" y="65"/>
              </a:cxn>
              <a:cxn ang="0">
                <a:pos x="38" y="65"/>
              </a:cxn>
            </a:cxnLst>
            <a:rect l="0" t="0" r="r" b="b"/>
            <a:pathLst>
              <a:path w="64" h="65">
                <a:moveTo>
                  <a:pt x="38" y="65"/>
                </a:moveTo>
                <a:lnTo>
                  <a:pt x="38" y="38"/>
                </a:lnTo>
                <a:lnTo>
                  <a:pt x="64" y="38"/>
                </a:lnTo>
                <a:lnTo>
                  <a:pt x="64" y="27"/>
                </a:lnTo>
                <a:lnTo>
                  <a:pt x="38" y="27"/>
                </a:lnTo>
                <a:lnTo>
                  <a:pt x="38" y="0"/>
                </a:lnTo>
                <a:lnTo>
                  <a:pt x="27" y="0"/>
                </a:lnTo>
                <a:lnTo>
                  <a:pt x="27" y="27"/>
                </a:lnTo>
                <a:lnTo>
                  <a:pt x="0" y="27"/>
                </a:lnTo>
                <a:lnTo>
                  <a:pt x="0" y="38"/>
                </a:lnTo>
                <a:lnTo>
                  <a:pt x="27" y="38"/>
                </a:lnTo>
                <a:lnTo>
                  <a:pt x="27" y="65"/>
                </a:lnTo>
                <a:lnTo>
                  <a:pt x="38" y="6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3" name="Freeform 80"/>
          <p:cNvSpPr/>
          <p:nvPr/>
        </p:nvSpPr>
        <p:spPr bwMode="auto">
          <a:xfrm>
            <a:off x="4499462" y="4142489"/>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0"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5" y="232"/>
                </a:lnTo>
                <a:lnTo>
                  <a:pt x="143" y="234"/>
                </a:lnTo>
                <a:lnTo>
                  <a:pt x="140" y="234"/>
                </a:lnTo>
                <a:lnTo>
                  <a:pt x="140" y="234"/>
                </a:lnTo>
                <a:lnTo>
                  <a:pt x="137" y="234"/>
                </a:lnTo>
                <a:lnTo>
                  <a:pt x="136" y="232"/>
                </a:lnTo>
                <a:lnTo>
                  <a:pt x="70" y="166"/>
                </a:lnTo>
                <a:lnTo>
                  <a:pt x="17" y="166"/>
                </a:lnTo>
                <a:lnTo>
                  <a:pt x="17" y="166"/>
                </a:lnTo>
                <a:lnTo>
                  <a:pt x="15" y="166"/>
                </a:lnTo>
                <a:lnTo>
                  <a:pt x="13" y="165"/>
                </a:lnTo>
                <a:lnTo>
                  <a:pt x="12" y="162"/>
                </a:lnTo>
                <a:lnTo>
                  <a:pt x="10" y="159"/>
                </a:lnTo>
                <a:lnTo>
                  <a:pt x="10" y="85"/>
                </a:lnTo>
                <a:lnTo>
                  <a:pt x="10" y="85"/>
                </a:lnTo>
                <a:lnTo>
                  <a:pt x="12" y="82"/>
                </a:lnTo>
                <a:lnTo>
                  <a:pt x="13" y="81"/>
                </a:lnTo>
                <a:lnTo>
                  <a:pt x="15" y="80"/>
                </a:lnTo>
                <a:lnTo>
                  <a:pt x="17" y="78"/>
                </a:lnTo>
                <a:lnTo>
                  <a:pt x="70" y="78"/>
                </a:lnTo>
                <a:lnTo>
                  <a:pt x="136" y="14"/>
                </a:lnTo>
                <a:lnTo>
                  <a:pt x="136" y="14"/>
                </a:lnTo>
                <a:lnTo>
                  <a:pt x="137" y="12"/>
                </a:lnTo>
                <a:lnTo>
                  <a:pt x="140" y="11"/>
                </a:lnTo>
                <a:lnTo>
                  <a:pt x="140" y="11"/>
                </a:lnTo>
                <a:lnTo>
                  <a:pt x="143" y="12"/>
                </a:lnTo>
                <a:lnTo>
                  <a:pt x="145"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4" name="Rectangle 81"/>
          <p:cNvSpPr>
            <a:spLocks noChangeArrowheads="1"/>
          </p:cNvSpPr>
          <p:nvPr/>
        </p:nvSpPr>
        <p:spPr bwMode="auto">
          <a:xfrm>
            <a:off x="4687375" y="4317157"/>
            <a:ext cx="103352"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85" name="Freeform 82"/>
          <p:cNvSpPr/>
          <p:nvPr/>
        </p:nvSpPr>
        <p:spPr bwMode="auto">
          <a:xfrm>
            <a:off x="5260509" y="4142489"/>
            <a:ext cx="248985" cy="372321"/>
          </a:xfrm>
          <a:custGeom>
            <a:avLst/>
            <a:gdLst/>
            <a:ahLst/>
            <a:cxnLst>
              <a:cxn ang="0">
                <a:pos x="147" y="227"/>
              </a:cxn>
              <a:cxn ang="0">
                <a:pos x="147" y="228"/>
              </a:cxn>
              <a:cxn ang="0">
                <a:pos x="143" y="232"/>
              </a:cxn>
              <a:cxn ang="0">
                <a:pos x="140" y="234"/>
              </a:cxn>
              <a:cxn ang="0">
                <a:pos x="136" y="231"/>
              </a:cxn>
              <a:cxn ang="0">
                <a:pos x="18" y="166"/>
              </a:cxn>
              <a:cxn ang="0">
                <a:pos x="15" y="165"/>
              </a:cxn>
              <a:cxn ang="0">
                <a:pos x="11" y="161"/>
              </a:cxn>
              <a:cxn ang="0">
                <a:pos x="11" y="85"/>
              </a:cxn>
              <a:cxn ang="0">
                <a:pos x="11" y="82"/>
              </a:cxn>
              <a:cxn ang="0">
                <a:pos x="15" y="78"/>
              </a:cxn>
              <a:cxn ang="0">
                <a:pos x="70" y="78"/>
              </a:cxn>
              <a:cxn ang="0">
                <a:pos x="136" y="12"/>
              </a:cxn>
              <a:cxn ang="0">
                <a:pos x="140" y="11"/>
              </a:cxn>
              <a:cxn ang="0">
                <a:pos x="143" y="11"/>
              </a:cxn>
              <a:cxn ang="0">
                <a:pos x="147" y="15"/>
              </a:cxn>
              <a:cxn ang="0">
                <a:pos x="147" y="68"/>
              </a:cxn>
              <a:cxn ang="0">
                <a:pos x="158" y="18"/>
              </a:cxn>
              <a:cxn ang="0">
                <a:pos x="157" y="11"/>
              </a:cxn>
              <a:cxn ang="0">
                <a:pos x="147" y="1"/>
              </a:cxn>
              <a:cxn ang="0">
                <a:pos x="140" y="0"/>
              </a:cxn>
              <a:cxn ang="0">
                <a:pos x="128" y="5"/>
              </a:cxn>
              <a:cxn ang="0">
                <a:pos x="18"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7" y="234"/>
              </a:cxn>
              <a:cxn ang="0">
                <a:pos x="158" y="174"/>
              </a:cxn>
            </a:cxnLst>
            <a:rect l="0" t="0" r="r" b="b"/>
            <a:pathLst>
              <a:path w="158" h="244">
                <a:moveTo>
                  <a:pt x="147" y="174"/>
                </a:moveTo>
                <a:lnTo>
                  <a:pt x="147" y="227"/>
                </a:lnTo>
                <a:lnTo>
                  <a:pt x="147" y="227"/>
                </a:lnTo>
                <a:lnTo>
                  <a:pt x="147" y="228"/>
                </a:lnTo>
                <a:lnTo>
                  <a:pt x="146" y="231"/>
                </a:lnTo>
                <a:lnTo>
                  <a:pt x="143" y="232"/>
                </a:lnTo>
                <a:lnTo>
                  <a:pt x="140" y="234"/>
                </a:lnTo>
                <a:lnTo>
                  <a:pt x="140" y="234"/>
                </a:lnTo>
                <a:lnTo>
                  <a:pt x="138" y="232"/>
                </a:lnTo>
                <a:lnTo>
                  <a:pt x="136" y="231"/>
                </a:lnTo>
                <a:lnTo>
                  <a:pt x="70" y="166"/>
                </a:lnTo>
                <a:lnTo>
                  <a:pt x="18" y="166"/>
                </a:lnTo>
                <a:lnTo>
                  <a:pt x="18" y="166"/>
                </a:lnTo>
                <a:lnTo>
                  <a:pt x="15" y="165"/>
                </a:lnTo>
                <a:lnTo>
                  <a:pt x="14" y="163"/>
                </a:lnTo>
                <a:lnTo>
                  <a:pt x="11" y="161"/>
                </a:lnTo>
                <a:lnTo>
                  <a:pt x="11" y="159"/>
                </a:lnTo>
                <a:lnTo>
                  <a:pt x="11" y="85"/>
                </a:lnTo>
                <a:lnTo>
                  <a:pt x="11" y="85"/>
                </a:lnTo>
                <a:lnTo>
                  <a:pt x="11" y="82"/>
                </a:lnTo>
                <a:lnTo>
                  <a:pt x="14" y="80"/>
                </a:lnTo>
                <a:lnTo>
                  <a:pt x="15" y="78"/>
                </a:lnTo>
                <a:lnTo>
                  <a:pt x="18" y="78"/>
                </a:lnTo>
                <a:lnTo>
                  <a:pt x="70" y="78"/>
                </a:lnTo>
                <a:lnTo>
                  <a:pt x="136" y="12"/>
                </a:lnTo>
                <a:lnTo>
                  <a:pt x="136" y="12"/>
                </a:lnTo>
                <a:lnTo>
                  <a:pt x="138" y="11"/>
                </a:lnTo>
                <a:lnTo>
                  <a:pt x="140" y="11"/>
                </a:lnTo>
                <a:lnTo>
                  <a:pt x="140" y="11"/>
                </a:lnTo>
                <a:lnTo>
                  <a:pt x="143" y="11"/>
                </a:lnTo>
                <a:lnTo>
                  <a:pt x="146" y="12"/>
                </a:lnTo>
                <a:lnTo>
                  <a:pt x="147" y="15"/>
                </a:lnTo>
                <a:lnTo>
                  <a:pt x="147" y="18"/>
                </a:lnTo>
                <a:lnTo>
                  <a:pt x="147" y="68"/>
                </a:lnTo>
                <a:lnTo>
                  <a:pt x="158" y="68"/>
                </a:lnTo>
                <a:lnTo>
                  <a:pt x="158" y="18"/>
                </a:lnTo>
                <a:lnTo>
                  <a:pt x="158" y="18"/>
                </a:lnTo>
                <a:lnTo>
                  <a:pt x="157" y="11"/>
                </a:lnTo>
                <a:lnTo>
                  <a:pt x="153" y="5"/>
                </a:lnTo>
                <a:lnTo>
                  <a:pt x="147" y="1"/>
                </a:lnTo>
                <a:lnTo>
                  <a:pt x="140" y="0"/>
                </a:lnTo>
                <a:lnTo>
                  <a:pt x="140" y="0"/>
                </a:lnTo>
                <a:lnTo>
                  <a:pt x="134" y="1"/>
                </a:lnTo>
                <a:lnTo>
                  <a:pt x="128" y="5"/>
                </a:lnTo>
                <a:lnTo>
                  <a:pt x="66" y="68"/>
                </a:lnTo>
                <a:lnTo>
                  <a:pt x="18" y="68"/>
                </a:lnTo>
                <a:lnTo>
                  <a:pt x="18" y="68"/>
                </a:lnTo>
                <a:lnTo>
                  <a:pt x="11" y="69"/>
                </a:lnTo>
                <a:lnTo>
                  <a:pt x="5" y="73"/>
                </a:lnTo>
                <a:lnTo>
                  <a:pt x="1" y="78"/>
                </a:lnTo>
                <a:lnTo>
                  <a:pt x="0" y="85"/>
                </a:lnTo>
                <a:lnTo>
                  <a:pt x="0" y="159"/>
                </a:lnTo>
                <a:lnTo>
                  <a:pt x="0" y="159"/>
                </a:lnTo>
                <a:lnTo>
                  <a:pt x="1" y="166"/>
                </a:lnTo>
                <a:lnTo>
                  <a:pt x="5" y="172"/>
                </a:lnTo>
                <a:lnTo>
                  <a:pt x="11" y="176"/>
                </a:lnTo>
                <a:lnTo>
                  <a:pt x="18" y="177"/>
                </a:lnTo>
                <a:lnTo>
                  <a:pt x="66" y="177"/>
                </a:lnTo>
                <a:lnTo>
                  <a:pt x="128" y="239"/>
                </a:lnTo>
                <a:lnTo>
                  <a:pt x="128" y="239"/>
                </a:lnTo>
                <a:lnTo>
                  <a:pt x="134" y="243"/>
                </a:lnTo>
                <a:lnTo>
                  <a:pt x="140" y="244"/>
                </a:lnTo>
                <a:lnTo>
                  <a:pt x="140" y="244"/>
                </a:lnTo>
                <a:lnTo>
                  <a:pt x="147" y="243"/>
                </a:lnTo>
                <a:lnTo>
                  <a:pt x="153" y="239"/>
                </a:lnTo>
                <a:lnTo>
                  <a:pt x="157" y="234"/>
                </a:lnTo>
                <a:lnTo>
                  <a:pt x="158" y="227"/>
                </a:lnTo>
                <a:lnTo>
                  <a:pt x="158" y="174"/>
                </a:lnTo>
                <a:lnTo>
                  <a:pt x="147"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6" name="Freeform 83"/>
          <p:cNvSpPr/>
          <p:nvPr/>
        </p:nvSpPr>
        <p:spPr bwMode="auto">
          <a:xfrm>
            <a:off x="5528282" y="4294174"/>
            <a:ext cx="32887" cy="68949"/>
          </a:xfrm>
          <a:custGeom>
            <a:avLst/>
            <a:gdLst/>
            <a:ahLst/>
            <a:cxnLst>
              <a:cxn ang="0">
                <a:pos x="9" y="45"/>
              </a:cxn>
              <a:cxn ang="0">
                <a:pos x="9" y="45"/>
              </a:cxn>
              <a:cxn ang="0">
                <a:pos x="7" y="45"/>
              </a:cxn>
              <a:cxn ang="0">
                <a:pos x="7" y="45"/>
              </a:cxn>
              <a:cxn ang="0">
                <a:pos x="4" y="45"/>
              </a:cxn>
              <a:cxn ang="0">
                <a:pos x="3" y="43"/>
              </a:cxn>
              <a:cxn ang="0">
                <a:pos x="1" y="40"/>
              </a:cxn>
              <a:cxn ang="0">
                <a:pos x="0" y="38"/>
              </a:cxn>
              <a:cxn ang="0">
                <a:pos x="0" y="38"/>
              </a:cxn>
              <a:cxn ang="0">
                <a:pos x="1" y="36"/>
              </a:cxn>
              <a:cxn ang="0">
                <a:pos x="3" y="35"/>
              </a:cxn>
              <a:cxn ang="0">
                <a:pos x="7" y="32"/>
              </a:cxn>
              <a:cxn ang="0">
                <a:pos x="9" y="28"/>
              </a:cxn>
              <a:cxn ang="0">
                <a:pos x="11" y="26"/>
              </a:cxn>
              <a:cxn ang="0">
                <a:pos x="12" y="22"/>
              </a:cxn>
              <a:cxn ang="0">
                <a:pos x="12" y="22"/>
              </a:cxn>
              <a:cxn ang="0">
                <a:pos x="11" y="19"/>
              </a:cxn>
              <a:cxn ang="0">
                <a:pos x="9" y="16"/>
              </a:cxn>
              <a:cxn ang="0">
                <a:pos x="7" y="12"/>
              </a:cxn>
              <a:cxn ang="0">
                <a:pos x="3" y="9"/>
              </a:cxn>
              <a:cxn ang="0">
                <a:pos x="1" y="8"/>
              </a:cxn>
              <a:cxn ang="0">
                <a:pos x="0" y="5"/>
              </a:cxn>
              <a:cxn ang="0">
                <a:pos x="0" y="5"/>
              </a:cxn>
              <a:cxn ang="0">
                <a:pos x="1" y="3"/>
              </a:cxn>
              <a:cxn ang="0">
                <a:pos x="3" y="1"/>
              </a:cxn>
              <a:cxn ang="0">
                <a:pos x="4" y="0"/>
              </a:cxn>
              <a:cxn ang="0">
                <a:pos x="7" y="0"/>
              </a:cxn>
              <a:cxn ang="0">
                <a:pos x="7" y="0"/>
              </a:cxn>
              <a:cxn ang="0">
                <a:pos x="9" y="0"/>
              </a:cxn>
              <a:cxn ang="0">
                <a:pos x="9" y="0"/>
              </a:cxn>
              <a:cxn ang="0">
                <a:pos x="15" y="4"/>
              </a:cxn>
              <a:cxn ang="0">
                <a:pos x="20" y="8"/>
              </a:cxn>
              <a:cxn ang="0">
                <a:pos x="23" y="15"/>
              </a:cxn>
              <a:cxn ang="0">
                <a:pos x="23" y="22"/>
              </a:cxn>
              <a:cxn ang="0">
                <a:pos x="23" y="22"/>
              </a:cxn>
              <a:cxn ang="0">
                <a:pos x="23" y="28"/>
              </a:cxn>
              <a:cxn ang="0">
                <a:pos x="20" y="35"/>
              </a:cxn>
              <a:cxn ang="0">
                <a:pos x="15" y="40"/>
              </a:cxn>
              <a:cxn ang="0">
                <a:pos x="9" y="45"/>
              </a:cxn>
              <a:cxn ang="0">
                <a:pos x="9" y="45"/>
              </a:cxn>
            </a:cxnLst>
            <a:rect l="0" t="0" r="r" b="b"/>
            <a:pathLst>
              <a:path w="23" h="45">
                <a:moveTo>
                  <a:pt x="9" y="45"/>
                </a:moveTo>
                <a:lnTo>
                  <a:pt x="9" y="45"/>
                </a:lnTo>
                <a:lnTo>
                  <a:pt x="7" y="45"/>
                </a:lnTo>
                <a:lnTo>
                  <a:pt x="7" y="45"/>
                </a:lnTo>
                <a:lnTo>
                  <a:pt x="4" y="45"/>
                </a:lnTo>
                <a:lnTo>
                  <a:pt x="3" y="43"/>
                </a:lnTo>
                <a:lnTo>
                  <a:pt x="1" y="40"/>
                </a:lnTo>
                <a:lnTo>
                  <a:pt x="0" y="38"/>
                </a:lnTo>
                <a:lnTo>
                  <a:pt x="0" y="38"/>
                </a:lnTo>
                <a:lnTo>
                  <a:pt x="1" y="36"/>
                </a:lnTo>
                <a:lnTo>
                  <a:pt x="3" y="35"/>
                </a:lnTo>
                <a:lnTo>
                  <a:pt x="7" y="32"/>
                </a:lnTo>
                <a:lnTo>
                  <a:pt x="9" y="28"/>
                </a:lnTo>
                <a:lnTo>
                  <a:pt x="11" y="26"/>
                </a:lnTo>
                <a:lnTo>
                  <a:pt x="12" y="22"/>
                </a:lnTo>
                <a:lnTo>
                  <a:pt x="12" y="22"/>
                </a:lnTo>
                <a:lnTo>
                  <a:pt x="11" y="19"/>
                </a:lnTo>
                <a:lnTo>
                  <a:pt x="9" y="16"/>
                </a:lnTo>
                <a:lnTo>
                  <a:pt x="7" y="12"/>
                </a:lnTo>
                <a:lnTo>
                  <a:pt x="3" y="9"/>
                </a:lnTo>
                <a:lnTo>
                  <a:pt x="1" y="8"/>
                </a:lnTo>
                <a:lnTo>
                  <a:pt x="0" y="5"/>
                </a:lnTo>
                <a:lnTo>
                  <a:pt x="0" y="5"/>
                </a:lnTo>
                <a:lnTo>
                  <a:pt x="1" y="3"/>
                </a:lnTo>
                <a:lnTo>
                  <a:pt x="3" y="1"/>
                </a:lnTo>
                <a:lnTo>
                  <a:pt x="4" y="0"/>
                </a:lnTo>
                <a:lnTo>
                  <a:pt x="7" y="0"/>
                </a:lnTo>
                <a:lnTo>
                  <a:pt x="7" y="0"/>
                </a:lnTo>
                <a:lnTo>
                  <a:pt x="9" y="0"/>
                </a:lnTo>
                <a:lnTo>
                  <a:pt x="9" y="0"/>
                </a:lnTo>
                <a:lnTo>
                  <a:pt x="15" y="4"/>
                </a:lnTo>
                <a:lnTo>
                  <a:pt x="20" y="8"/>
                </a:lnTo>
                <a:lnTo>
                  <a:pt x="23" y="15"/>
                </a:lnTo>
                <a:lnTo>
                  <a:pt x="23" y="22"/>
                </a:lnTo>
                <a:lnTo>
                  <a:pt x="23" y="22"/>
                </a:lnTo>
                <a:lnTo>
                  <a:pt x="23" y="28"/>
                </a:lnTo>
                <a:lnTo>
                  <a:pt x="20" y="35"/>
                </a:lnTo>
                <a:lnTo>
                  <a:pt x="15" y="40"/>
                </a:lnTo>
                <a:lnTo>
                  <a:pt x="9" y="45"/>
                </a:lnTo>
                <a:lnTo>
                  <a:pt x="9" y="4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7" name="Freeform 84"/>
          <p:cNvSpPr/>
          <p:nvPr/>
        </p:nvSpPr>
        <p:spPr bwMode="auto">
          <a:xfrm>
            <a:off x="6073232" y="4142489"/>
            <a:ext cx="248985" cy="372321"/>
          </a:xfrm>
          <a:custGeom>
            <a:avLst/>
            <a:gdLst/>
            <a:ahLst/>
            <a:cxnLst>
              <a:cxn ang="0">
                <a:pos x="147" y="227"/>
              </a:cxn>
              <a:cxn ang="0">
                <a:pos x="147" y="228"/>
              </a:cxn>
              <a:cxn ang="0">
                <a:pos x="143" y="232"/>
              </a:cxn>
              <a:cxn ang="0">
                <a:pos x="140" y="234"/>
              </a:cxn>
              <a:cxn ang="0">
                <a:pos x="135" y="231"/>
              </a:cxn>
              <a:cxn ang="0">
                <a:pos x="17" y="166"/>
              </a:cxn>
              <a:cxn ang="0">
                <a:pos x="14" y="165"/>
              </a:cxn>
              <a:cxn ang="0">
                <a:pos x="10" y="161"/>
              </a:cxn>
              <a:cxn ang="0">
                <a:pos x="10" y="85"/>
              </a:cxn>
              <a:cxn ang="0">
                <a:pos x="10" y="82"/>
              </a:cxn>
              <a:cxn ang="0">
                <a:pos x="14" y="78"/>
              </a:cxn>
              <a:cxn ang="0">
                <a:pos x="70" y="78"/>
              </a:cxn>
              <a:cxn ang="0">
                <a:pos x="135" y="12"/>
              </a:cxn>
              <a:cxn ang="0">
                <a:pos x="140" y="11"/>
              </a:cxn>
              <a:cxn ang="0">
                <a:pos x="143" y="11"/>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28"/>
                </a:lnTo>
                <a:lnTo>
                  <a:pt x="145" y="231"/>
                </a:lnTo>
                <a:lnTo>
                  <a:pt x="143" y="232"/>
                </a:lnTo>
                <a:lnTo>
                  <a:pt x="140" y="234"/>
                </a:lnTo>
                <a:lnTo>
                  <a:pt x="140" y="234"/>
                </a:lnTo>
                <a:lnTo>
                  <a:pt x="137" y="232"/>
                </a:lnTo>
                <a:lnTo>
                  <a:pt x="135" y="231"/>
                </a:lnTo>
                <a:lnTo>
                  <a:pt x="70" y="166"/>
                </a:lnTo>
                <a:lnTo>
                  <a:pt x="17" y="166"/>
                </a:lnTo>
                <a:lnTo>
                  <a:pt x="17" y="166"/>
                </a:lnTo>
                <a:lnTo>
                  <a:pt x="14" y="165"/>
                </a:lnTo>
                <a:lnTo>
                  <a:pt x="12" y="163"/>
                </a:lnTo>
                <a:lnTo>
                  <a:pt x="10" y="161"/>
                </a:lnTo>
                <a:lnTo>
                  <a:pt x="10" y="159"/>
                </a:lnTo>
                <a:lnTo>
                  <a:pt x="10" y="85"/>
                </a:lnTo>
                <a:lnTo>
                  <a:pt x="10" y="85"/>
                </a:lnTo>
                <a:lnTo>
                  <a:pt x="10" y="82"/>
                </a:lnTo>
                <a:lnTo>
                  <a:pt x="12" y="80"/>
                </a:lnTo>
                <a:lnTo>
                  <a:pt x="14" y="78"/>
                </a:lnTo>
                <a:lnTo>
                  <a:pt x="17" y="78"/>
                </a:lnTo>
                <a:lnTo>
                  <a:pt x="70" y="78"/>
                </a:lnTo>
                <a:lnTo>
                  <a:pt x="135" y="12"/>
                </a:lnTo>
                <a:lnTo>
                  <a:pt x="135" y="12"/>
                </a:lnTo>
                <a:lnTo>
                  <a:pt x="137" y="11"/>
                </a:lnTo>
                <a:lnTo>
                  <a:pt x="140" y="11"/>
                </a:lnTo>
                <a:lnTo>
                  <a:pt x="140" y="11"/>
                </a:lnTo>
                <a:lnTo>
                  <a:pt x="143" y="11"/>
                </a:lnTo>
                <a:lnTo>
                  <a:pt x="145" y="12"/>
                </a:lnTo>
                <a:lnTo>
                  <a:pt x="147" y="15"/>
                </a:lnTo>
                <a:lnTo>
                  <a:pt x="147" y="18"/>
                </a:lnTo>
                <a:lnTo>
                  <a:pt x="147" y="68"/>
                </a:lnTo>
                <a:lnTo>
                  <a:pt x="158" y="68"/>
                </a:lnTo>
                <a:lnTo>
                  <a:pt x="158" y="18"/>
                </a:lnTo>
                <a:lnTo>
                  <a:pt x="158" y="18"/>
                </a:lnTo>
                <a:lnTo>
                  <a:pt x="156" y="11"/>
                </a:lnTo>
                <a:lnTo>
                  <a:pt x="152"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2" y="239"/>
                </a:lnTo>
                <a:lnTo>
                  <a:pt x="156" y="234"/>
                </a:lnTo>
                <a:lnTo>
                  <a:pt x="158" y="227"/>
                </a:lnTo>
                <a:lnTo>
                  <a:pt x="158" y="174"/>
                </a:lnTo>
                <a:lnTo>
                  <a:pt x="147"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8" name="Freeform 85"/>
          <p:cNvSpPr>
            <a:spLocks noEditPoints="1"/>
          </p:cNvSpPr>
          <p:nvPr/>
        </p:nvSpPr>
        <p:spPr bwMode="auto">
          <a:xfrm>
            <a:off x="6336310" y="4225227"/>
            <a:ext cx="112748" cy="206847"/>
          </a:xfrm>
          <a:custGeom>
            <a:avLst/>
            <a:gdLst/>
            <a:ahLst/>
            <a:cxnLst>
              <a:cxn ang="0">
                <a:pos x="7" y="90"/>
              </a:cxn>
              <a:cxn ang="0">
                <a:pos x="3" y="88"/>
              </a:cxn>
              <a:cxn ang="0">
                <a:pos x="0" y="83"/>
              </a:cxn>
              <a:cxn ang="0">
                <a:pos x="6" y="77"/>
              </a:cxn>
              <a:cxn ang="0">
                <a:pos x="11" y="67"/>
              </a:cxn>
              <a:cxn ang="0">
                <a:pos x="10" y="61"/>
              </a:cxn>
              <a:cxn ang="0">
                <a:pos x="2" y="53"/>
              </a:cxn>
              <a:cxn ang="0">
                <a:pos x="2" y="48"/>
              </a:cxn>
              <a:cxn ang="0">
                <a:pos x="7" y="45"/>
              </a:cxn>
              <a:cxn ang="0">
                <a:pos x="10" y="45"/>
              </a:cxn>
              <a:cxn ang="0">
                <a:pos x="23" y="60"/>
              </a:cxn>
              <a:cxn ang="0">
                <a:pos x="23" y="73"/>
              </a:cxn>
              <a:cxn ang="0">
                <a:pos x="10" y="90"/>
              </a:cxn>
              <a:cxn ang="0">
                <a:pos x="19" y="111"/>
              </a:cxn>
              <a:cxn ang="0">
                <a:pos x="14" y="111"/>
              </a:cxn>
              <a:cxn ang="0">
                <a:pos x="10" y="106"/>
              </a:cxn>
              <a:cxn ang="0">
                <a:pos x="14" y="100"/>
              </a:cxn>
              <a:cxn ang="0">
                <a:pos x="21" y="96"/>
              </a:cxn>
              <a:cxn ang="0">
                <a:pos x="35" y="75"/>
              </a:cxn>
              <a:cxn ang="0">
                <a:pos x="35" y="58"/>
              </a:cxn>
              <a:cxn ang="0">
                <a:pos x="21" y="38"/>
              </a:cxn>
              <a:cxn ang="0">
                <a:pos x="14" y="34"/>
              </a:cxn>
              <a:cxn ang="0">
                <a:pos x="10" y="29"/>
              </a:cxn>
              <a:cxn ang="0">
                <a:pos x="14" y="22"/>
              </a:cxn>
              <a:cxn ang="0">
                <a:pos x="19" y="22"/>
              </a:cxn>
              <a:cxn ang="0">
                <a:pos x="31" y="30"/>
              </a:cxn>
              <a:cxn ang="0">
                <a:pos x="44" y="46"/>
              </a:cxn>
              <a:cxn ang="0">
                <a:pos x="48" y="67"/>
              </a:cxn>
              <a:cxn ang="0">
                <a:pos x="46" y="81"/>
              </a:cxn>
              <a:cxn ang="0">
                <a:pos x="35" y="99"/>
              </a:cxn>
              <a:cxn ang="0">
                <a:pos x="19" y="111"/>
              </a:cxn>
              <a:cxn ang="0">
                <a:pos x="29" y="133"/>
              </a:cxn>
              <a:cxn ang="0">
                <a:pos x="23" y="133"/>
              </a:cxn>
              <a:cxn ang="0">
                <a:pos x="19" y="127"/>
              </a:cxn>
              <a:cxn ang="0">
                <a:pos x="23" y="122"/>
              </a:cxn>
              <a:cxn ang="0">
                <a:pos x="27" y="121"/>
              </a:cxn>
              <a:cxn ang="0">
                <a:pos x="41" y="111"/>
              </a:cxn>
              <a:cxn ang="0">
                <a:pos x="53" y="94"/>
              </a:cxn>
              <a:cxn ang="0">
                <a:pos x="60" y="75"/>
              </a:cxn>
              <a:cxn ang="0">
                <a:pos x="60" y="60"/>
              </a:cxn>
              <a:cxn ang="0">
                <a:pos x="53" y="40"/>
              </a:cxn>
              <a:cxn ang="0">
                <a:pos x="41" y="23"/>
              </a:cxn>
              <a:cxn ang="0">
                <a:pos x="27" y="14"/>
              </a:cxn>
              <a:cxn ang="0">
                <a:pos x="23" y="11"/>
              </a:cxn>
              <a:cxn ang="0">
                <a:pos x="19" y="6"/>
              </a:cxn>
              <a:cxn ang="0">
                <a:pos x="23" y="0"/>
              </a:cxn>
              <a:cxn ang="0">
                <a:pos x="29" y="0"/>
              </a:cxn>
              <a:cxn ang="0">
                <a:pos x="46" y="11"/>
              </a:cxn>
              <a:cxn ang="0">
                <a:pos x="65" y="37"/>
              </a:cxn>
              <a:cxn ang="0">
                <a:pos x="72" y="67"/>
              </a:cxn>
              <a:cxn ang="0">
                <a:pos x="69" y="88"/>
              </a:cxn>
              <a:cxn ang="0">
                <a:pos x="54" y="115"/>
              </a:cxn>
              <a:cxn ang="0">
                <a:pos x="29" y="133"/>
              </a:cxn>
            </a:cxnLst>
            <a:rect l="0" t="0" r="r" b="b"/>
            <a:pathLst>
              <a:path w="72" h="134">
                <a:moveTo>
                  <a:pt x="10" y="90"/>
                </a:moveTo>
                <a:lnTo>
                  <a:pt x="10" y="90"/>
                </a:lnTo>
                <a:lnTo>
                  <a:pt x="7" y="90"/>
                </a:lnTo>
                <a:lnTo>
                  <a:pt x="7" y="90"/>
                </a:lnTo>
                <a:lnTo>
                  <a:pt x="4" y="90"/>
                </a:lnTo>
                <a:lnTo>
                  <a:pt x="3" y="88"/>
                </a:lnTo>
                <a:lnTo>
                  <a:pt x="2" y="85"/>
                </a:lnTo>
                <a:lnTo>
                  <a:pt x="0" y="83"/>
                </a:lnTo>
                <a:lnTo>
                  <a:pt x="0" y="83"/>
                </a:lnTo>
                <a:lnTo>
                  <a:pt x="2" y="81"/>
                </a:lnTo>
                <a:lnTo>
                  <a:pt x="3" y="80"/>
                </a:lnTo>
                <a:lnTo>
                  <a:pt x="6" y="77"/>
                </a:lnTo>
                <a:lnTo>
                  <a:pt x="10" y="73"/>
                </a:lnTo>
                <a:lnTo>
                  <a:pt x="11" y="71"/>
                </a:lnTo>
                <a:lnTo>
                  <a:pt x="11" y="67"/>
                </a:lnTo>
                <a:lnTo>
                  <a:pt x="11" y="67"/>
                </a:lnTo>
                <a:lnTo>
                  <a:pt x="11" y="64"/>
                </a:lnTo>
                <a:lnTo>
                  <a:pt x="10" y="61"/>
                </a:lnTo>
                <a:lnTo>
                  <a:pt x="6" y="57"/>
                </a:lnTo>
                <a:lnTo>
                  <a:pt x="3" y="54"/>
                </a:lnTo>
                <a:lnTo>
                  <a:pt x="2" y="53"/>
                </a:lnTo>
                <a:lnTo>
                  <a:pt x="0" y="50"/>
                </a:lnTo>
                <a:lnTo>
                  <a:pt x="0" y="50"/>
                </a:lnTo>
                <a:lnTo>
                  <a:pt x="2" y="48"/>
                </a:lnTo>
                <a:lnTo>
                  <a:pt x="3" y="46"/>
                </a:lnTo>
                <a:lnTo>
                  <a:pt x="4" y="45"/>
                </a:lnTo>
                <a:lnTo>
                  <a:pt x="7" y="45"/>
                </a:lnTo>
                <a:lnTo>
                  <a:pt x="7" y="45"/>
                </a:lnTo>
                <a:lnTo>
                  <a:pt x="10" y="45"/>
                </a:lnTo>
                <a:lnTo>
                  <a:pt x="10" y="45"/>
                </a:lnTo>
                <a:lnTo>
                  <a:pt x="15" y="49"/>
                </a:lnTo>
                <a:lnTo>
                  <a:pt x="19" y="53"/>
                </a:lnTo>
                <a:lnTo>
                  <a:pt x="23" y="60"/>
                </a:lnTo>
                <a:lnTo>
                  <a:pt x="23" y="67"/>
                </a:lnTo>
                <a:lnTo>
                  <a:pt x="23" y="67"/>
                </a:lnTo>
                <a:lnTo>
                  <a:pt x="23" y="73"/>
                </a:lnTo>
                <a:lnTo>
                  <a:pt x="19" y="80"/>
                </a:lnTo>
                <a:lnTo>
                  <a:pt x="15" y="85"/>
                </a:lnTo>
                <a:lnTo>
                  <a:pt x="10" y="90"/>
                </a:lnTo>
                <a:lnTo>
                  <a:pt x="10" y="90"/>
                </a:lnTo>
                <a:close/>
                <a:moveTo>
                  <a:pt x="19" y="111"/>
                </a:moveTo>
                <a:lnTo>
                  <a:pt x="19" y="111"/>
                </a:lnTo>
                <a:lnTo>
                  <a:pt x="17" y="111"/>
                </a:lnTo>
                <a:lnTo>
                  <a:pt x="17" y="111"/>
                </a:lnTo>
                <a:lnTo>
                  <a:pt x="14" y="111"/>
                </a:lnTo>
                <a:lnTo>
                  <a:pt x="12" y="110"/>
                </a:lnTo>
                <a:lnTo>
                  <a:pt x="11" y="108"/>
                </a:lnTo>
                <a:lnTo>
                  <a:pt x="10" y="106"/>
                </a:lnTo>
                <a:lnTo>
                  <a:pt x="10" y="106"/>
                </a:lnTo>
                <a:lnTo>
                  <a:pt x="11" y="102"/>
                </a:lnTo>
                <a:lnTo>
                  <a:pt x="14" y="100"/>
                </a:lnTo>
                <a:lnTo>
                  <a:pt x="14" y="100"/>
                </a:lnTo>
                <a:lnTo>
                  <a:pt x="21" y="96"/>
                </a:lnTo>
                <a:lnTo>
                  <a:pt x="21" y="96"/>
                </a:lnTo>
                <a:lnTo>
                  <a:pt x="27" y="90"/>
                </a:lnTo>
                <a:lnTo>
                  <a:pt x="31" y="83"/>
                </a:lnTo>
                <a:lnTo>
                  <a:pt x="35" y="75"/>
                </a:lnTo>
                <a:lnTo>
                  <a:pt x="35" y="67"/>
                </a:lnTo>
                <a:lnTo>
                  <a:pt x="35" y="67"/>
                </a:lnTo>
                <a:lnTo>
                  <a:pt x="35" y="58"/>
                </a:lnTo>
                <a:lnTo>
                  <a:pt x="31" y="50"/>
                </a:lnTo>
                <a:lnTo>
                  <a:pt x="27" y="44"/>
                </a:lnTo>
                <a:lnTo>
                  <a:pt x="21" y="38"/>
                </a:lnTo>
                <a:lnTo>
                  <a:pt x="21" y="38"/>
                </a:lnTo>
                <a:lnTo>
                  <a:pt x="14" y="34"/>
                </a:lnTo>
                <a:lnTo>
                  <a:pt x="14" y="34"/>
                </a:lnTo>
                <a:lnTo>
                  <a:pt x="11" y="31"/>
                </a:lnTo>
                <a:lnTo>
                  <a:pt x="10" y="29"/>
                </a:lnTo>
                <a:lnTo>
                  <a:pt x="10" y="29"/>
                </a:lnTo>
                <a:lnTo>
                  <a:pt x="11" y="26"/>
                </a:lnTo>
                <a:lnTo>
                  <a:pt x="12" y="23"/>
                </a:lnTo>
                <a:lnTo>
                  <a:pt x="14" y="22"/>
                </a:lnTo>
                <a:lnTo>
                  <a:pt x="17" y="22"/>
                </a:lnTo>
                <a:lnTo>
                  <a:pt x="17" y="22"/>
                </a:lnTo>
                <a:lnTo>
                  <a:pt x="19" y="22"/>
                </a:lnTo>
                <a:lnTo>
                  <a:pt x="19" y="22"/>
                </a:lnTo>
                <a:lnTo>
                  <a:pt x="25" y="26"/>
                </a:lnTo>
                <a:lnTo>
                  <a:pt x="31" y="30"/>
                </a:lnTo>
                <a:lnTo>
                  <a:pt x="35" y="35"/>
                </a:lnTo>
                <a:lnTo>
                  <a:pt x="39" y="41"/>
                </a:lnTo>
                <a:lnTo>
                  <a:pt x="44" y="46"/>
                </a:lnTo>
                <a:lnTo>
                  <a:pt x="46" y="53"/>
                </a:lnTo>
                <a:lnTo>
                  <a:pt x="48" y="60"/>
                </a:lnTo>
                <a:lnTo>
                  <a:pt x="48" y="67"/>
                </a:lnTo>
                <a:lnTo>
                  <a:pt x="48" y="67"/>
                </a:lnTo>
                <a:lnTo>
                  <a:pt x="48" y="73"/>
                </a:lnTo>
                <a:lnTo>
                  <a:pt x="46" y="81"/>
                </a:lnTo>
                <a:lnTo>
                  <a:pt x="44" y="87"/>
                </a:lnTo>
                <a:lnTo>
                  <a:pt x="39" y="94"/>
                </a:lnTo>
                <a:lnTo>
                  <a:pt x="35" y="99"/>
                </a:lnTo>
                <a:lnTo>
                  <a:pt x="31" y="104"/>
                </a:lnTo>
                <a:lnTo>
                  <a:pt x="25" y="108"/>
                </a:lnTo>
                <a:lnTo>
                  <a:pt x="19" y="111"/>
                </a:lnTo>
                <a:lnTo>
                  <a:pt x="19" y="111"/>
                </a:lnTo>
                <a:close/>
                <a:moveTo>
                  <a:pt x="29" y="133"/>
                </a:moveTo>
                <a:lnTo>
                  <a:pt x="29" y="133"/>
                </a:lnTo>
                <a:lnTo>
                  <a:pt x="26" y="134"/>
                </a:lnTo>
                <a:lnTo>
                  <a:pt x="26" y="134"/>
                </a:lnTo>
                <a:lnTo>
                  <a:pt x="23" y="133"/>
                </a:lnTo>
                <a:lnTo>
                  <a:pt x="22" y="131"/>
                </a:lnTo>
                <a:lnTo>
                  <a:pt x="21" y="130"/>
                </a:lnTo>
                <a:lnTo>
                  <a:pt x="19" y="127"/>
                </a:lnTo>
                <a:lnTo>
                  <a:pt x="19" y="127"/>
                </a:lnTo>
                <a:lnTo>
                  <a:pt x="21" y="125"/>
                </a:lnTo>
                <a:lnTo>
                  <a:pt x="23" y="122"/>
                </a:lnTo>
                <a:lnTo>
                  <a:pt x="23" y="122"/>
                </a:lnTo>
                <a:lnTo>
                  <a:pt x="27" y="121"/>
                </a:lnTo>
                <a:lnTo>
                  <a:pt x="27" y="121"/>
                </a:lnTo>
                <a:lnTo>
                  <a:pt x="35" y="115"/>
                </a:lnTo>
                <a:lnTo>
                  <a:pt x="35" y="115"/>
                </a:lnTo>
                <a:lnTo>
                  <a:pt x="41" y="111"/>
                </a:lnTo>
                <a:lnTo>
                  <a:pt x="46" y="106"/>
                </a:lnTo>
                <a:lnTo>
                  <a:pt x="50" y="100"/>
                </a:lnTo>
                <a:lnTo>
                  <a:pt x="53" y="94"/>
                </a:lnTo>
                <a:lnTo>
                  <a:pt x="56" y="88"/>
                </a:lnTo>
                <a:lnTo>
                  <a:pt x="58" y="81"/>
                </a:lnTo>
                <a:lnTo>
                  <a:pt x="60" y="75"/>
                </a:lnTo>
                <a:lnTo>
                  <a:pt x="60" y="67"/>
                </a:lnTo>
                <a:lnTo>
                  <a:pt x="60" y="67"/>
                </a:lnTo>
                <a:lnTo>
                  <a:pt x="60" y="60"/>
                </a:lnTo>
                <a:lnTo>
                  <a:pt x="58" y="53"/>
                </a:lnTo>
                <a:lnTo>
                  <a:pt x="56" y="46"/>
                </a:lnTo>
                <a:lnTo>
                  <a:pt x="53" y="40"/>
                </a:lnTo>
                <a:lnTo>
                  <a:pt x="50" y="34"/>
                </a:lnTo>
                <a:lnTo>
                  <a:pt x="46" y="27"/>
                </a:lnTo>
                <a:lnTo>
                  <a:pt x="41" y="23"/>
                </a:lnTo>
                <a:lnTo>
                  <a:pt x="35" y="18"/>
                </a:lnTo>
                <a:lnTo>
                  <a:pt x="35" y="18"/>
                </a:lnTo>
                <a:lnTo>
                  <a:pt x="27" y="14"/>
                </a:lnTo>
                <a:lnTo>
                  <a:pt x="27" y="14"/>
                </a:lnTo>
                <a:lnTo>
                  <a:pt x="23" y="11"/>
                </a:lnTo>
                <a:lnTo>
                  <a:pt x="23" y="11"/>
                </a:lnTo>
                <a:lnTo>
                  <a:pt x="21" y="10"/>
                </a:lnTo>
                <a:lnTo>
                  <a:pt x="19" y="6"/>
                </a:lnTo>
                <a:lnTo>
                  <a:pt x="19" y="6"/>
                </a:lnTo>
                <a:lnTo>
                  <a:pt x="21" y="3"/>
                </a:lnTo>
                <a:lnTo>
                  <a:pt x="22" y="2"/>
                </a:lnTo>
                <a:lnTo>
                  <a:pt x="23" y="0"/>
                </a:lnTo>
                <a:lnTo>
                  <a:pt x="26" y="0"/>
                </a:lnTo>
                <a:lnTo>
                  <a:pt x="26" y="0"/>
                </a:lnTo>
                <a:lnTo>
                  <a:pt x="29" y="0"/>
                </a:lnTo>
                <a:lnTo>
                  <a:pt x="29" y="0"/>
                </a:lnTo>
                <a:lnTo>
                  <a:pt x="38" y="6"/>
                </a:lnTo>
                <a:lnTo>
                  <a:pt x="46" y="11"/>
                </a:lnTo>
                <a:lnTo>
                  <a:pt x="54" y="19"/>
                </a:lnTo>
                <a:lnTo>
                  <a:pt x="60" y="27"/>
                </a:lnTo>
                <a:lnTo>
                  <a:pt x="65" y="37"/>
                </a:lnTo>
                <a:lnTo>
                  <a:pt x="69" y="46"/>
                </a:lnTo>
                <a:lnTo>
                  <a:pt x="71" y="56"/>
                </a:lnTo>
                <a:lnTo>
                  <a:pt x="72" y="67"/>
                </a:lnTo>
                <a:lnTo>
                  <a:pt x="72" y="67"/>
                </a:lnTo>
                <a:lnTo>
                  <a:pt x="71" y="77"/>
                </a:lnTo>
                <a:lnTo>
                  <a:pt x="69" y="88"/>
                </a:lnTo>
                <a:lnTo>
                  <a:pt x="65" y="98"/>
                </a:lnTo>
                <a:lnTo>
                  <a:pt x="60" y="107"/>
                </a:lnTo>
                <a:lnTo>
                  <a:pt x="54" y="115"/>
                </a:lnTo>
                <a:lnTo>
                  <a:pt x="46" y="122"/>
                </a:lnTo>
                <a:lnTo>
                  <a:pt x="38" y="129"/>
                </a:lnTo>
                <a:lnTo>
                  <a:pt x="29" y="133"/>
                </a:lnTo>
                <a:lnTo>
                  <a:pt x="29" y="13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9" name="Freeform 86"/>
          <p:cNvSpPr>
            <a:spLocks noEditPoints="1"/>
          </p:cNvSpPr>
          <p:nvPr/>
        </p:nvSpPr>
        <p:spPr bwMode="auto">
          <a:xfrm>
            <a:off x="3625665" y="4923902"/>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7" y="248"/>
              </a:cxn>
              <a:cxn ang="0">
                <a:pos x="28" y="245"/>
              </a:cxn>
              <a:cxn ang="0">
                <a:pos x="19" y="239"/>
              </a:cxn>
              <a:cxn ang="0">
                <a:pos x="13" y="231"/>
              </a:cxn>
              <a:cxn ang="0">
                <a:pos x="10" y="221"/>
              </a:cxn>
              <a:cxn ang="0">
                <a:pos x="10" y="38"/>
              </a:cxn>
              <a:cxn ang="0">
                <a:pos x="13" y="29"/>
              </a:cxn>
              <a:cxn ang="0">
                <a:pos x="19" y="19"/>
              </a:cxn>
              <a:cxn ang="0">
                <a:pos x="28" y="14"/>
              </a:cxn>
              <a:cxn ang="0">
                <a:pos x="37" y="11"/>
              </a:cxn>
              <a:cxn ang="0">
                <a:pos x="224" y="0"/>
              </a:cxn>
              <a:cxn ang="0">
                <a:pos x="37" y="0"/>
              </a:cxn>
              <a:cxn ang="0">
                <a:pos x="24" y="5"/>
              </a:cxn>
              <a:cxn ang="0">
                <a:pos x="12" y="13"/>
              </a:cxn>
              <a:cxn ang="0">
                <a:pos x="4" y="23"/>
              </a:cxn>
              <a:cxn ang="0">
                <a:pos x="0" y="38"/>
              </a:cxn>
              <a:cxn ang="0">
                <a:pos x="0" y="221"/>
              </a:cxn>
              <a:cxn ang="0">
                <a:pos x="4" y="235"/>
              </a:cxn>
              <a:cxn ang="0">
                <a:pos x="12" y="248"/>
              </a:cxn>
              <a:cxn ang="0">
                <a:pos x="24" y="256"/>
              </a:cxn>
              <a:cxn ang="0">
                <a:pos x="37"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5" y="23"/>
                </a:lnTo>
                <a:lnTo>
                  <a:pt x="248" y="29"/>
                </a:lnTo>
                <a:lnTo>
                  <a:pt x="249" y="33"/>
                </a:lnTo>
                <a:lnTo>
                  <a:pt x="251" y="38"/>
                </a:lnTo>
                <a:lnTo>
                  <a:pt x="251" y="221"/>
                </a:lnTo>
                <a:lnTo>
                  <a:pt x="251" y="221"/>
                </a:lnTo>
                <a:lnTo>
                  <a:pt x="249" y="226"/>
                </a:lnTo>
                <a:lnTo>
                  <a:pt x="248" y="231"/>
                </a:lnTo>
                <a:lnTo>
                  <a:pt x="245" y="235"/>
                </a:lnTo>
                <a:lnTo>
                  <a:pt x="243" y="239"/>
                </a:lnTo>
                <a:lnTo>
                  <a:pt x="239" y="244"/>
                </a:lnTo>
                <a:lnTo>
                  <a:pt x="235" y="245"/>
                </a:lnTo>
                <a:lnTo>
                  <a:pt x="229" y="248"/>
                </a:lnTo>
                <a:lnTo>
                  <a:pt x="224" y="248"/>
                </a:lnTo>
                <a:lnTo>
                  <a:pt x="37" y="248"/>
                </a:lnTo>
                <a:lnTo>
                  <a:pt x="37" y="248"/>
                </a:lnTo>
                <a:lnTo>
                  <a:pt x="32" y="248"/>
                </a:lnTo>
                <a:lnTo>
                  <a:pt x="28" y="245"/>
                </a:lnTo>
                <a:lnTo>
                  <a:pt x="23" y="244"/>
                </a:lnTo>
                <a:lnTo>
                  <a:pt x="19" y="239"/>
                </a:lnTo>
                <a:lnTo>
                  <a:pt x="16" y="235"/>
                </a:lnTo>
                <a:lnTo>
                  <a:pt x="13" y="231"/>
                </a:lnTo>
                <a:lnTo>
                  <a:pt x="12" y="226"/>
                </a:lnTo>
                <a:lnTo>
                  <a:pt x="10" y="221"/>
                </a:lnTo>
                <a:lnTo>
                  <a:pt x="10" y="38"/>
                </a:lnTo>
                <a:lnTo>
                  <a:pt x="10" y="38"/>
                </a:lnTo>
                <a:lnTo>
                  <a:pt x="12" y="33"/>
                </a:lnTo>
                <a:lnTo>
                  <a:pt x="13" y="29"/>
                </a:lnTo>
                <a:lnTo>
                  <a:pt x="16" y="23"/>
                </a:lnTo>
                <a:lnTo>
                  <a:pt x="19" y="19"/>
                </a:lnTo>
                <a:lnTo>
                  <a:pt x="23" y="17"/>
                </a:lnTo>
                <a:lnTo>
                  <a:pt x="28" y="14"/>
                </a:lnTo>
                <a:lnTo>
                  <a:pt x="32" y="13"/>
                </a:lnTo>
                <a:lnTo>
                  <a:pt x="37" y="11"/>
                </a:lnTo>
                <a:lnTo>
                  <a:pt x="224" y="11"/>
                </a:lnTo>
                <a:close/>
                <a:moveTo>
                  <a:pt x="224" y="0"/>
                </a:moveTo>
                <a:lnTo>
                  <a:pt x="37" y="0"/>
                </a:lnTo>
                <a:lnTo>
                  <a:pt x="37" y="0"/>
                </a:lnTo>
                <a:lnTo>
                  <a:pt x="31" y="2"/>
                </a:lnTo>
                <a:lnTo>
                  <a:pt x="24" y="5"/>
                </a:lnTo>
                <a:lnTo>
                  <a:pt x="17" y="7"/>
                </a:lnTo>
                <a:lnTo>
                  <a:pt x="12" y="13"/>
                </a:lnTo>
                <a:lnTo>
                  <a:pt x="6" y="18"/>
                </a:lnTo>
                <a:lnTo>
                  <a:pt x="4" y="23"/>
                </a:lnTo>
                <a:lnTo>
                  <a:pt x="1" y="32"/>
                </a:lnTo>
                <a:lnTo>
                  <a:pt x="0" y="38"/>
                </a:lnTo>
                <a:lnTo>
                  <a:pt x="0" y="221"/>
                </a:lnTo>
                <a:lnTo>
                  <a:pt x="0" y="221"/>
                </a:lnTo>
                <a:lnTo>
                  <a:pt x="1" y="229"/>
                </a:lnTo>
                <a:lnTo>
                  <a:pt x="4" y="235"/>
                </a:lnTo>
                <a:lnTo>
                  <a:pt x="6" y="242"/>
                </a:lnTo>
                <a:lnTo>
                  <a:pt x="12" y="248"/>
                </a:lnTo>
                <a:lnTo>
                  <a:pt x="17" y="252"/>
                </a:lnTo>
                <a:lnTo>
                  <a:pt x="24" y="256"/>
                </a:lnTo>
                <a:lnTo>
                  <a:pt x="31" y="257"/>
                </a:lnTo>
                <a:lnTo>
                  <a:pt x="37"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2" name="Freeform 89"/>
          <p:cNvSpPr>
            <a:spLocks noEditPoints="1"/>
          </p:cNvSpPr>
          <p:nvPr/>
        </p:nvSpPr>
        <p:spPr bwMode="auto">
          <a:xfrm>
            <a:off x="4438389" y="4923902"/>
            <a:ext cx="408712" cy="395303"/>
          </a:xfrm>
          <a:custGeom>
            <a:avLst/>
            <a:gdLst/>
            <a:ahLst/>
            <a:cxnLst>
              <a:cxn ang="0">
                <a:pos x="222" y="11"/>
              </a:cxn>
              <a:cxn ang="0">
                <a:pos x="233" y="14"/>
              </a:cxn>
              <a:cxn ang="0">
                <a:pos x="243" y="19"/>
              </a:cxn>
              <a:cxn ang="0">
                <a:pos x="248" y="29"/>
              </a:cxn>
              <a:cxn ang="0">
                <a:pos x="249" y="38"/>
              </a:cxn>
              <a:cxn ang="0">
                <a:pos x="249" y="221"/>
              </a:cxn>
              <a:cxn ang="0">
                <a:pos x="248" y="231"/>
              </a:cxn>
              <a:cxn ang="0">
                <a:pos x="243" y="239"/>
              </a:cxn>
              <a:cxn ang="0">
                <a:pos x="233" y="245"/>
              </a:cxn>
              <a:cxn ang="0">
                <a:pos x="222" y="248"/>
              </a:cxn>
              <a:cxn ang="0">
                <a:pos x="37" y="248"/>
              </a:cxn>
              <a:cxn ang="0">
                <a:pos x="27" y="245"/>
              </a:cxn>
              <a:cxn ang="0">
                <a:pos x="18" y="239"/>
              </a:cxn>
              <a:cxn ang="0">
                <a:pos x="13" y="231"/>
              </a:cxn>
              <a:cxn ang="0">
                <a:pos x="10" y="221"/>
              </a:cxn>
              <a:cxn ang="0">
                <a:pos x="10" y="38"/>
              </a:cxn>
              <a:cxn ang="0">
                <a:pos x="13" y="29"/>
              </a:cxn>
              <a:cxn ang="0">
                <a:pos x="18" y="19"/>
              </a:cxn>
              <a:cxn ang="0">
                <a:pos x="27" y="14"/>
              </a:cxn>
              <a:cxn ang="0">
                <a:pos x="37" y="11"/>
              </a:cxn>
              <a:cxn ang="0">
                <a:pos x="222" y="0"/>
              </a:cxn>
              <a:cxn ang="0">
                <a:pos x="37" y="0"/>
              </a:cxn>
              <a:cxn ang="0">
                <a:pos x="22" y="5"/>
              </a:cxn>
              <a:cxn ang="0">
                <a:pos x="10" y="13"/>
              </a:cxn>
              <a:cxn ang="0">
                <a:pos x="2" y="23"/>
              </a:cxn>
              <a:cxn ang="0">
                <a:pos x="0" y="38"/>
              </a:cxn>
              <a:cxn ang="0">
                <a:pos x="0" y="221"/>
              </a:cxn>
              <a:cxn ang="0">
                <a:pos x="2" y="235"/>
              </a:cxn>
              <a:cxn ang="0">
                <a:pos x="10" y="248"/>
              </a:cxn>
              <a:cxn ang="0">
                <a:pos x="22" y="256"/>
              </a:cxn>
              <a:cxn ang="0">
                <a:pos x="37" y="258"/>
              </a:cxn>
              <a:cxn ang="0">
                <a:pos x="222" y="258"/>
              </a:cxn>
              <a:cxn ang="0">
                <a:pos x="237" y="256"/>
              </a:cxn>
              <a:cxn ang="0">
                <a:pos x="249" y="248"/>
              </a:cxn>
              <a:cxn ang="0">
                <a:pos x="257" y="235"/>
              </a:cxn>
              <a:cxn ang="0">
                <a:pos x="260" y="221"/>
              </a:cxn>
              <a:cxn ang="0">
                <a:pos x="260" y="38"/>
              </a:cxn>
              <a:cxn ang="0">
                <a:pos x="257" y="23"/>
              </a:cxn>
              <a:cxn ang="0">
                <a:pos x="249" y="13"/>
              </a:cxn>
              <a:cxn ang="0">
                <a:pos x="237" y="5"/>
              </a:cxn>
              <a:cxn ang="0">
                <a:pos x="222" y="0"/>
              </a:cxn>
            </a:cxnLst>
            <a:rect l="0" t="0" r="r" b="b"/>
            <a:pathLst>
              <a:path w="260" h="258">
                <a:moveTo>
                  <a:pt x="222" y="11"/>
                </a:moveTo>
                <a:lnTo>
                  <a:pt x="222" y="11"/>
                </a:lnTo>
                <a:lnTo>
                  <a:pt x="228" y="13"/>
                </a:lnTo>
                <a:lnTo>
                  <a:pt x="233" y="14"/>
                </a:lnTo>
                <a:lnTo>
                  <a:pt x="238" y="17"/>
                </a:lnTo>
                <a:lnTo>
                  <a:pt x="243" y="19"/>
                </a:lnTo>
                <a:lnTo>
                  <a:pt x="245" y="23"/>
                </a:lnTo>
                <a:lnTo>
                  <a:pt x="248" y="29"/>
                </a:lnTo>
                <a:lnTo>
                  <a:pt x="249" y="33"/>
                </a:lnTo>
                <a:lnTo>
                  <a:pt x="249" y="38"/>
                </a:lnTo>
                <a:lnTo>
                  <a:pt x="249" y="221"/>
                </a:lnTo>
                <a:lnTo>
                  <a:pt x="249" y="221"/>
                </a:lnTo>
                <a:lnTo>
                  <a:pt x="249" y="226"/>
                </a:lnTo>
                <a:lnTo>
                  <a:pt x="248" y="231"/>
                </a:lnTo>
                <a:lnTo>
                  <a:pt x="245" y="235"/>
                </a:lnTo>
                <a:lnTo>
                  <a:pt x="243" y="239"/>
                </a:lnTo>
                <a:lnTo>
                  <a:pt x="238" y="244"/>
                </a:lnTo>
                <a:lnTo>
                  <a:pt x="233" y="245"/>
                </a:lnTo>
                <a:lnTo>
                  <a:pt x="228" y="248"/>
                </a:lnTo>
                <a:lnTo>
                  <a:pt x="222" y="248"/>
                </a:lnTo>
                <a:lnTo>
                  <a:pt x="37" y="248"/>
                </a:lnTo>
                <a:lnTo>
                  <a:pt x="37" y="248"/>
                </a:lnTo>
                <a:lnTo>
                  <a:pt x="32" y="248"/>
                </a:lnTo>
                <a:lnTo>
                  <a:pt x="27" y="245"/>
                </a:lnTo>
                <a:lnTo>
                  <a:pt x="22" y="244"/>
                </a:lnTo>
                <a:lnTo>
                  <a:pt x="18" y="239"/>
                </a:lnTo>
                <a:lnTo>
                  <a:pt x="14" y="235"/>
                </a:lnTo>
                <a:lnTo>
                  <a:pt x="13" y="231"/>
                </a:lnTo>
                <a:lnTo>
                  <a:pt x="10" y="226"/>
                </a:lnTo>
                <a:lnTo>
                  <a:pt x="10" y="221"/>
                </a:lnTo>
                <a:lnTo>
                  <a:pt x="10" y="38"/>
                </a:lnTo>
                <a:lnTo>
                  <a:pt x="10" y="38"/>
                </a:lnTo>
                <a:lnTo>
                  <a:pt x="10" y="33"/>
                </a:lnTo>
                <a:lnTo>
                  <a:pt x="13" y="29"/>
                </a:lnTo>
                <a:lnTo>
                  <a:pt x="14" y="23"/>
                </a:lnTo>
                <a:lnTo>
                  <a:pt x="18" y="19"/>
                </a:lnTo>
                <a:lnTo>
                  <a:pt x="22" y="17"/>
                </a:lnTo>
                <a:lnTo>
                  <a:pt x="27" y="14"/>
                </a:lnTo>
                <a:lnTo>
                  <a:pt x="32" y="13"/>
                </a:lnTo>
                <a:lnTo>
                  <a:pt x="37" y="11"/>
                </a:lnTo>
                <a:lnTo>
                  <a:pt x="222" y="11"/>
                </a:lnTo>
                <a:close/>
                <a:moveTo>
                  <a:pt x="222" y="0"/>
                </a:moveTo>
                <a:lnTo>
                  <a:pt x="37" y="0"/>
                </a:lnTo>
                <a:lnTo>
                  <a:pt x="37" y="0"/>
                </a:lnTo>
                <a:lnTo>
                  <a:pt x="29" y="2"/>
                </a:lnTo>
                <a:lnTo>
                  <a:pt x="22" y="5"/>
                </a:lnTo>
                <a:lnTo>
                  <a:pt x="16" y="7"/>
                </a:lnTo>
                <a:lnTo>
                  <a:pt x="10" y="13"/>
                </a:lnTo>
                <a:lnTo>
                  <a:pt x="6" y="18"/>
                </a:lnTo>
                <a:lnTo>
                  <a:pt x="2" y="23"/>
                </a:lnTo>
                <a:lnTo>
                  <a:pt x="1" y="32"/>
                </a:lnTo>
                <a:lnTo>
                  <a:pt x="0" y="38"/>
                </a:lnTo>
                <a:lnTo>
                  <a:pt x="0" y="221"/>
                </a:lnTo>
                <a:lnTo>
                  <a:pt x="0" y="221"/>
                </a:lnTo>
                <a:lnTo>
                  <a:pt x="1" y="229"/>
                </a:lnTo>
                <a:lnTo>
                  <a:pt x="2" y="235"/>
                </a:lnTo>
                <a:lnTo>
                  <a:pt x="6" y="242"/>
                </a:lnTo>
                <a:lnTo>
                  <a:pt x="10" y="248"/>
                </a:lnTo>
                <a:lnTo>
                  <a:pt x="16" y="252"/>
                </a:lnTo>
                <a:lnTo>
                  <a:pt x="22" y="256"/>
                </a:lnTo>
                <a:lnTo>
                  <a:pt x="29" y="257"/>
                </a:lnTo>
                <a:lnTo>
                  <a:pt x="37" y="258"/>
                </a:lnTo>
                <a:lnTo>
                  <a:pt x="222" y="258"/>
                </a:lnTo>
                <a:lnTo>
                  <a:pt x="222" y="258"/>
                </a:lnTo>
                <a:lnTo>
                  <a:pt x="230" y="257"/>
                </a:lnTo>
                <a:lnTo>
                  <a:pt x="237" y="256"/>
                </a:lnTo>
                <a:lnTo>
                  <a:pt x="244" y="252"/>
                </a:lnTo>
                <a:lnTo>
                  <a:pt x="249" y="248"/>
                </a:lnTo>
                <a:lnTo>
                  <a:pt x="255" y="242"/>
                </a:lnTo>
                <a:lnTo>
                  <a:pt x="257" y="235"/>
                </a:lnTo>
                <a:lnTo>
                  <a:pt x="260" y="229"/>
                </a:lnTo>
                <a:lnTo>
                  <a:pt x="260" y="221"/>
                </a:lnTo>
                <a:lnTo>
                  <a:pt x="260" y="38"/>
                </a:lnTo>
                <a:lnTo>
                  <a:pt x="260" y="38"/>
                </a:lnTo>
                <a:lnTo>
                  <a:pt x="260" y="32"/>
                </a:lnTo>
                <a:lnTo>
                  <a:pt x="257" y="23"/>
                </a:lnTo>
                <a:lnTo>
                  <a:pt x="255" y="18"/>
                </a:lnTo>
                <a:lnTo>
                  <a:pt x="249" y="13"/>
                </a:lnTo>
                <a:lnTo>
                  <a:pt x="244" y="7"/>
                </a:lnTo>
                <a:lnTo>
                  <a:pt x="237" y="5"/>
                </a:lnTo>
                <a:lnTo>
                  <a:pt x="230" y="2"/>
                </a:lnTo>
                <a:lnTo>
                  <a:pt x="222" y="0"/>
                </a:lnTo>
                <a:lnTo>
                  <a:pt x="222"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5" name="Freeform 92"/>
          <p:cNvSpPr/>
          <p:nvPr/>
        </p:nvSpPr>
        <p:spPr bwMode="auto">
          <a:xfrm>
            <a:off x="5406139" y="5098570"/>
            <a:ext cx="103352" cy="59756"/>
          </a:xfrm>
          <a:custGeom>
            <a:avLst/>
            <a:gdLst/>
            <a:ahLst/>
            <a:cxnLst>
              <a:cxn ang="0">
                <a:pos x="60" y="40"/>
              </a:cxn>
              <a:cxn ang="0">
                <a:pos x="33" y="12"/>
              </a:cxn>
              <a:cxn ang="0">
                <a:pos x="6" y="40"/>
              </a:cxn>
              <a:cxn ang="0">
                <a:pos x="6" y="40"/>
              </a:cxn>
              <a:cxn ang="0">
                <a:pos x="5" y="40"/>
              </a:cxn>
              <a:cxn ang="0">
                <a:pos x="5" y="40"/>
              </a:cxn>
              <a:cxn ang="0">
                <a:pos x="4" y="40"/>
              </a:cxn>
              <a:cxn ang="0">
                <a:pos x="0" y="36"/>
              </a:cxn>
              <a:cxn ang="0">
                <a:pos x="0" y="36"/>
              </a:cxn>
              <a:cxn ang="0">
                <a:pos x="0" y="35"/>
              </a:cxn>
              <a:cxn ang="0">
                <a:pos x="0" y="35"/>
              </a:cxn>
              <a:cxn ang="0">
                <a:pos x="0" y="34"/>
              </a:cxn>
              <a:cxn ang="0">
                <a:pos x="32" y="1"/>
              </a:cxn>
              <a:cxn ang="0">
                <a:pos x="32" y="1"/>
              </a:cxn>
              <a:cxn ang="0">
                <a:pos x="33" y="0"/>
              </a:cxn>
              <a:cxn ang="0">
                <a:pos x="33" y="0"/>
              </a:cxn>
              <a:cxn ang="0">
                <a:pos x="35" y="1"/>
              </a:cxn>
              <a:cxn ang="0">
                <a:pos x="67" y="34"/>
              </a:cxn>
              <a:cxn ang="0">
                <a:pos x="67" y="34"/>
              </a:cxn>
              <a:cxn ang="0">
                <a:pos x="68" y="35"/>
              </a:cxn>
              <a:cxn ang="0">
                <a:pos x="68" y="35"/>
              </a:cxn>
              <a:cxn ang="0">
                <a:pos x="67" y="36"/>
              </a:cxn>
              <a:cxn ang="0">
                <a:pos x="64" y="40"/>
              </a:cxn>
              <a:cxn ang="0">
                <a:pos x="64" y="40"/>
              </a:cxn>
              <a:cxn ang="0">
                <a:pos x="62" y="40"/>
              </a:cxn>
              <a:cxn ang="0">
                <a:pos x="62" y="40"/>
              </a:cxn>
              <a:cxn ang="0">
                <a:pos x="60" y="40"/>
              </a:cxn>
              <a:cxn ang="0">
                <a:pos x="60" y="40"/>
              </a:cxn>
            </a:cxnLst>
            <a:rect l="0" t="0" r="r" b="b"/>
            <a:pathLst>
              <a:path w="68" h="40">
                <a:moveTo>
                  <a:pt x="60" y="40"/>
                </a:moveTo>
                <a:lnTo>
                  <a:pt x="33" y="12"/>
                </a:lnTo>
                <a:lnTo>
                  <a:pt x="6" y="40"/>
                </a:lnTo>
                <a:lnTo>
                  <a:pt x="6" y="40"/>
                </a:lnTo>
                <a:lnTo>
                  <a:pt x="5" y="40"/>
                </a:lnTo>
                <a:lnTo>
                  <a:pt x="5" y="40"/>
                </a:lnTo>
                <a:lnTo>
                  <a:pt x="4" y="40"/>
                </a:lnTo>
                <a:lnTo>
                  <a:pt x="0" y="36"/>
                </a:lnTo>
                <a:lnTo>
                  <a:pt x="0" y="36"/>
                </a:lnTo>
                <a:lnTo>
                  <a:pt x="0" y="35"/>
                </a:lnTo>
                <a:lnTo>
                  <a:pt x="0" y="35"/>
                </a:lnTo>
                <a:lnTo>
                  <a:pt x="0" y="34"/>
                </a:lnTo>
                <a:lnTo>
                  <a:pt x="32" y="1"/>
                </a:lnTo>
                <a:lnTo>
                  <a:pt x="32" y="1"/>
                </a:lnTo>
                <a:lnTo>
                  <a:pt x="33" y="0"/>
                </a:lnTo>
                <a:lnTo>
                  <a:pt x="33" y="0"/>
                </a:lnTo>
                <a:lnTo>
                  <a:pt x="35" y="1"/>
                </a:lnTo>
                <a:lnTo>
                  <a:pt x="67" y="34"/>
                </a:lnTo>
                <a:lnTo>
                  <a:pt x="67" y="34"/>
                </a:lnTo>
                <a:lnTo>
                  <a:pt x="68" y="35"/>
                </a:lnTo>
                <a:lnTo>
                  <a:pt x="68" y="35"/>
                </a:lnTo>
                <a:lnTo>
                  <a:pt x="67" y="36"/>
                </a:lnTo>
                <a:lnTo>
                  <a:pt x="64" y="40"/>
                </a:lnTo>
                <a:lnTo>
                  <a:pt x="64" y="40"/>
                </a:lnTo>
                <a:lnTo>
                  <a:pt x="62" y="40"/>
                </a:lnTo>
                <a:lnTo>
                  <a:pt x="62" y="40"/>
                </a:lnTo>
                <a:lnTo>
                  <a:pt x="60" y="40"/>
                </a:lnTo>
                <a:lnTo>
                  <a:pt x="60" y="4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6" name="Freeform 93"/>
          <p:cNvSpPr>
            <a:spLocks noEditPoints="1"/>
          </p:cNvSpPr>
          <p:nvPr/>
        </p:nvSpPr>
        <p:spPr bwMode="auto">
          <a:xfrm>
            <a:off x="5251112" y="4923902"/>
            <a:ext cx="408712" cy="395303"/>
          </a:xfrm>
          <a:custGeom>
            <a:avLst/>
            <a:gdLst/>
            <a:ahLst/>
            <a:cxnLst>
              <a:cxn ang="0">
                <a:pos x="224" y="11"/>
              </a:cxn>
              <a:cxn ang="0">
                <a:pos x="235" y="14"/>
              </a:cxn>
              <a:cxn ang="0">
                <a:pos x="243" y="19"/>
              </a:cxn>
              <a:cxn ang="0">
                <a:pos x="249" y="29"/>
              </a:cxn>
              <a:cxn ang="0">
                <a:pos x="251" y="38"/>
              </a:cxn>
              <a:cxn ang="0">
                <a:pos x="251" y="221"/>
              </a:cxn>
              <a:cxn ang="0">
                <a:pos x="249" y="231"/>
              </a:cxn>
              <a:cxn ang="0">
                <a:pos x="243" y="239"/>
              </a:cxn>
              <a:cxn ang="0">
                <a:pos x="235" y="245"/>
              </a:cxn>
              <a:cxn ang="0">
                <a:pos x="224" y="248"/>
              </a:cxn>
              <a:cxn ang="0">
                <a:pos x="38" y="248"/>
              </a:cxn>
              <a:cxn ang="0">
                <a:pos x="29" y="245"/>
              </a:cxn>
              <a:cxn ang="0">
                <a:pos x="19" y="239"/>
              </a:cxn>
              <a:cxn ang="0">
                <a:pos x="14" y="231"/>
              </a:cxn>
              <a:cxn ang="0">
                <a:pos x="11" y="221"/>
              </a:cxn>
              <a:cxn ang="0">
                <a:pos x="11" y="38"/>
              </a:cxn>
              <a:cxn ang="0">
                <a:pos x="14" y="29"/>
              </a:cxn>
              <a:cxn ang="0">
                <a:pos x="19" y="19"/>
              </a:cxn>
              <a:cxn ang="0">
                <a:pos x="29" y="14"/>
              </a:cxn>
              <a:cxn ang="0">
                <a:pos x="38" y="11"/>
              </a:cxn>
              <a:cxn ang="0">
                <a:pos x="224" y="0"/>
              </a:cxn>
              <a:cxn ang="0">
                <a:pos x="38" y="0"/>
              </a:cxn>
              <a:cxn ang="0">
                <a:pos x="25" y="5"/>
              </a:cxn>
              <a:cxn ang="0">
                <a:pos x="12" y="13"/>
              </a:cxn>
              <a:cxn ang="0">
                <a:pos x="4" y="23"/>
              </a:cxn>
              <a:cxn ang="0">
                <a:pos x="0" y="38"/>
              </a:cxn>
              <a:cxn ang="0">
                <a:pos x="0" y="221"/>
              </a:cxn>
              <a:cxn ang="0">
                <a:pos x="4" y="235"/>
              </a:cxn>
              <a:cxn ang="0">
                <a:pos x="12" y="248"/>
              </a:cxn>
              <a:cxn ang="0">
                <a:pos x="25" y="256"/>
              </a:cxn>
              <a:cxn ang="0">
                <a:pos x="38" y="258"/>
              </a:cxn>
              <a:cxn ang="0">
                <a:pos x="224" y="258"/>
              </a:cxn>
              <a:cxn ang="0">
                <a:pos x="239" y="256"/>
              </a:cxn>
              <a:cxn ang="0">
                <a:pos x="251" y="248"/>
              </a:cxn>
              <a:cxn ang="0">
                <a:pos x="260" y="235"/>
              </a:cxn>
              <a:cxn ang="0">
                <a:pos x="262" y="221"/>
              </a:cxn>
              <a:cxn ang="0">
                <a:pos x="262" y="38"/>
              </a:cxn>
              <a:cxn ang="0">
                <a:pos x="260" y="23"/>
              </a:cxn>
              <a:cxn ang="0">
                <a:pos x="251" y="13"/>
              </a:cxn>
              <a:cxn ang="0">
                <a:pos x="239" y="5"/>
              </a:cxn>
              <a:cxn ang="0">
                <a:pos x="224" y="0"/>
              </a:cxn>
            </a:cxnLst>
            <a:rect l="0" t="0" r="r" b="b"/>
            <a:pathLst>
              <a:path w="262" h="258">
                <a:moveTo>
                  <a:pt x="224" y="11"/>
                </a:moveTo>
                <a:lnTo>
                  <a:pt x="224" y="11"/>
                </a:lnTo>
                <a:lnTo>
                  <a:pt x="230" y="13"/>
                </a:lnTo>
                <a:lnTo>
                  <a:pt x="235" y="14"/>
                </a:lnTo>
                <a:lnTo>
                  <a:pt x="239" y="17"/>
                </a:lnTo>
                <a:lnTo>
                  <a:pt x="243" y="19"/>
                </a:lnTo>
                <a:lnTo>
                  <a:pt x="246" y="23"/>
                </a:lnTo>
                <a:lnTo>
                  <a:pt x="249" y="29"/>
                </a:lnTo>
                <a:lnTo>
                  <a:pt x="250" y="33"/>
                </a:lnTo>
                <a:lnTo>
                  <a:pt x="251" y="38"/>
                </a:lnTo>
                <a:lnTo>
                  <a:pt x="251" y="221"/>
                </a:lnTo>
                <a:lnTo>
                  <a:pt x="251" y="221"/>
                </a:lnTo>
                <a:lnTo>
                  <a:pt x="250" y="226"/>
                </a:lnTo>
                <a:lnTo>
                  <a:pt x="249" y="231"/>
                </a:lnTo>
                <a:lnTo>
                  <a:pt x="246" y="235"/>
                </a:lnTo>
                <a:lnTo>
                  <a:pt x="243" y="239"/>
                </a:lnTo>
                <a:lnTo>
                  <a:pt x="239" y="244"/>
                </a:lnTo>
                <a:lnTo>
                  <a:pt x="235" y="245"/>
                </a:lnTo>
                <a:lnTo>
                  <a:pt x="230" y="248"/>
                </a:lnTo>
                <a:lnTo>
                  <a:pt x="224" y="248"/>
                </a:lnTo>
                <a:lnTo>
                  <a:pt x="38" y="248"/>
                </a:lnTo>
                <a:lnTo>
                  <a:pt x="38" y="248"/>
                </a:lnTo>
                <a:lnTo>
                  <a:pt x="33" y="248"/>
                </a:lnTo>
                <a:lnTo>
                  <a:pt x="29" y="245"/>
                </a:lnTo>
                <a:lnTo>
                  <a:pt x="23" y="244"/>
                </a:lnTo>
                <a:lnTo>
                  <a:pt x="19" y="239"/>
                </a:lnTo>
                <a:lnTo>
                  <a:pt x="17" y="235"/>
                </a:lnTo>
                <a:lnTo>
                  <a:pt x="14" y="231"/>
                </a:lnTo>
                <a:lnTo>
                  <a:pt x="12" y="226"/>
                </a:lnTo>
                <a:lnTo>
                  <a:pt x="11" y="221"/>
                </a:lnTo>
                <a:lnTo>
                  <a:pt x="11" y="38"/>
                </a:lnTo>
                <a:lnTo>
                  <a:pt x="11" y="38"/>
                </a:lnTo>
                <a:lnTo>
                  <a:pt x="12" y="33"/>
                </a:lnTo>
                <a:lnTo>
                  <a:pt x="14" y="29"/>
                </a:lnTo>
                <a:lnTo>
                  <a:pt x="17" y="23"/>
                </a:lnTo>
                <a:lnTo>
                  <a:pt x="19" y="19"/>
                </a:lnTo>
                <a:lnTo>
                  <a:pt x="23" y="17"/>
                </a:lnTo>
                <a:lnTo>
                  <a:pt x="29" y="14"/>
                </a:lnTo>
                <a:lnTo>
                  <a:pt x="33" y="13"/>
                </a:lnTo>
                <a:lnTo>
                  <a:pt x="38" y="11"/>
                </a:lnTo>
                <a:lnTo>
                  <a:pt x="224" y="11"/>
                </a:lnTo>
                <a:close/>
                <a:moveTo>
                  <a:pt x="224" y="0"/>
                </a:moveTo>
                <a:lnTo>
                  <a:pt x="38" y="0"/>
                </a:lnTo>
                <a:lnTo>
                  <a:pt x="38" y="0"/>
                </a:lnTo>
                <a:lnTo>
                  <a:pt x="31" y="2"/>
                </a:lnTo>
                <a:lnTo>
                  <a:pt x="25" y="5"/>
                </a:lnTo>
                <a:lnTo>
                  <a:pt x="18" y="7"/>
                </a:lnTo>
                <a:lnTo>
                  <a:pt x="12" y="13"/>
                </a:lnTo>
                <a:lnTo>
                  <a:pt x="7" y="18"/>
                </a:lnTo>
                <a:lnTo>
                  <a:pt x="4" y="23"/>
                </a:lnTo>
                <a:lnTo>
                  <a:pt x="2" y="32"/>
                </a:lnTo>
                <a:lnTo>
                  <a:pt x="0" y="38"/>
                </a:lnTo>
                <a:lnTo>
                  <a:pt x="0" y="221"/>
                </a:lnTo>
                <a:lnTo>
                  <a:pt x="0" y="221"/>
                </a:lnTo>
                <a:lnTo>
                  <a:pt x="2" y="229"/>
                </a:lnTo>
                <a:lnTo>
                  <a:pt x="4" y="235"/>
                </a:lnTo>
                <a:lnTo>
                  <a:pt x="7" y="242"/>
                </a:lnTo>
                <a:lnTo>
                  <a:pt x="12" y="248"/>
                </a:lnTo>
                <a:lnTo>
                  <a:pt x="18" y="252"/>
                </a:lnTo>
                <a:lnTo>
                  <a:pt x="25" y="256"/>
                </a:lnTo>
                <a:lnTo>
                  <a:pt x="31" y="257"/>
                </a:lnTo>
                <a:lnTo>
                  <a:pt x="38" y="258"/>
                </a:lnTo>
                <a:lnTo>
                  <a:pt x="224" y="258"/>
                </a:lnTo>
                <a:lnTo>
                  <a:pt x="224" y="258"/>
                </a:lnTo>
                <a:lnTo>
                  <a:pt x="231" y="257"/>
                </a:lnTo>
                <a:lnTo>
                  <a:pt x="239" y="256"/>
                </a:lnTo>
                <a:lnTo>
                  <a:pt x="245" y="252"/>
                </a:lnTo>
                <a:lnTo>
                  <a:pt x="251" y="248"/>
                </a:lnTo>
                <a:lnTo>
                  <a:pt x="256" y="242"/>
                </a:lnTo>
                <a:lnTo>
                  <a:pt x="260" y="235"/>
                </a:lnTo>
                <a:lnTo>
                  <a:pt x="261" y="229"/>
                </a:lnTo>
                <a:lnTo>
                  <a:pt x="262" y="221"/>
                </a:lnTo>
                <a:lnTo>
                  <a:pt x="262" y="38"/>
                </a:lnTo>
                <a:lnTo>
                  <a:pt x="262" y="38"/>
                </a:lnTo>
                <a:lnTo>
                  <a:pt x="261" y="32"/>
                </a:lnTo>
                <a:lnTo>
                  <a:pt x="260" y="23"/>
                </a:lnTo>
                <a:lnTo>
                  <a:pt x="256" y="18"/>
                </a:lnTo>
                <a:lnTo>
                  <a:pt x="251" y="13"/>
                </a:lnTo>
                <a:lnTo>
                  <a:pt x="245" y="7"/>
                </a:lnTo>
                <a:lnTo>
                  <a:pt x="239" y="5"/>
                </a:lnTo>
                <a:lnTo>
                  <a:pt x="231" y="2"/>
                </a:lnTo>
                <a:lnTo>
                  <a:pt x="224" y="0"/>
                </a:lnTo>
                <a:lnTo>
                  <a:pt x="224"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9" name="Freeform 96"/>
          <p:cNvSpPr/>
          <p:nvPr/>
        </p:nvSpPr>
        <p:spPr bwMode="auto">
          <a:xfrm>
            <a:off x="6242353" y="5075586"/>
            <a:ext cx="61073" cy="105721"/>
          </a:xfrm>
          <a:custGeom>
            <a:avLst/>
            <a:gdLst/>
            <a:ahLst/>
            <a:cxnLst>
              <a:cxn ang="0">
                <a:pos x="0" y="61"/>
              </a:cxn>
              <a:cxn ang="0">
                <a:pos x="27" y="34"/>
              </a:cxn>
              <a:cxn ang="0">
                <a:pos x="0" y="7"/>
              </a:cxn>
              <a:cxn ang="0">
                <a:pos x="0" y="7"/>
              </a:cxn>
              <a:cxn ang="0">
                <a:pos x="0" y="6"/>
              </a:cxn>
              <a:cxn ang="0">
                <a:pos x="0" y="6"/>
              </a:cxn>
              <a:cxn ang="0">
                <a:pos x="0" y="4"/>
              </a:cxn>
              <a:cxn ang="0">
                <a:pos x="4" y="0"/>
              </a:cxn>
              <a:cxn ang="0">
                <a:pos x="4" y="0"/>
              </a:cxn>
              <a:cxn ang="0">
                <a:pos x="6" y="0"/>
              </a:cxn>
              <a:cxn ang="0">
                <a:pos x="6" y="0"/>
              </a:cxn>
              <a:cxn ang="0">
                <a:pos x="7" y="0"/>
              </a:cxn>
              <a:cxn ang="0">
                <a:pos x="39" y="33"/>
              </a:cxn>
              <a:cxn ang="0">
                <a:pos x="39" y="33"/>
              </a:cxn>
              <a:cxn ang="0">
                <a:pos x="41" y="34"/>
              </a:cxn>
              <a:cxn ang="0">
                <a:pos x="41" y="34"/>
              </a:cxn>
              <a:cxn ang="0">
                <a:pos x="39" y="35"/>
              </a:cxn>
              <a:cxn ang="0">
                <a:pos x="7" y="68"/>
              </a:cxn>
              <a:cxn ang="0">
                <a:pos x="7" y="68"/>
              </a:cxn>
              <a:cxn ang="0">
                <a:pos x="6" y="69"/>
              </a:cxn>
              <a:cxn ang="0">
                <a:pos x="6" y="69"/>
              </a:cxn>
              <a:cxn ang="0">
                <a:pos x="4" y="68"/>
              </a:cxn>
              <a:cxn ang="0">
                <a:pos x="0" y="65"/>
              </a:cxn>
              <a:cxn ang="0">
                <a:pos x="0" y="65"/>
              </a:cxn>
              <a:cxn ang="0">
                <a:pos x="0" y="64"/>
              </a:cxn>
              <a:cxn ang="0">
                <a:pos x="0" y="64"/>
              </a:cxn>
              <a:cxn ang="0">
                <a:pos x="0" y="61"/>
              </a:cxn>
              <a:cxn ang="0">
                <a:pos x="0" y="61"/>
              </a:cxn>
            </a:cxnLst>
            <a:rect l="0" t="0" r="r" b="b"/>
            <a:pathLst>
              <a:path w="41" h="69">
                <a:moveTo>
                  <a:pt x="0" y="61"/>
                </a:moveTo>
                <a:lnTo>
                  <a:pt x="27" y="34"/>
                </a:lnTo>
                <a:lnTo>
                  <a:pt x="0" y="7"/>
                </a:lnTo>
                <a:lnTo>
                  <a:pt x="0" y="7"/>
                </a:lnTo>
                <a:lnTo>
                  <a:pt x="0" y="6"/>
                </a:lnTo>
                <a:lnTo>
                  <a:pt x="0" y="6"/>
                </a:lnTo>
                <a:lnTo>
                  <a:pt x="0" y="4"/>
                </a:lnTo>
                <a:lnTo>
                  <a:pt x="4" y="0"/>
                </a:lnTo>
                <a:lnTo>
                  <a:pt x="4" y="0"/>
                </a:lnTo>
                <a:lnTo>
                  <a:pt x="6" y="0"/>
                </a:lnTo>
                <a:lnTo>
                  <a:pt x="6" y="0"/>
                </a:lnTo>
                <a:lnTo>
                  <a:pt x="7" y="0"/>
                </a:lnTo>
                <a:lnTo>
                  <a:pt x="39" y="33"/>
                </a:lnTo>
                <a:lnTo>
                  <a:pt x="39" y="33"/>
                </a:lnTo>
                <a:lnTo>
                  <a:pt x="41" y="34"/>
                </a:lnTo>
                <a:lnTo>
                  <a:pt x="41" y="34"/>
                </a:lnTo>
                <a:lnTo>
                  <a:pt x="39" y="35"/>
                </a:lnTo>
                <a:lnTo>
                  <a:pt x="7" y="68"/>
                </a:lnTo>
                <a:lnTo>
                  <a:pt x="7" y="68"/>
                </a:lnTo>
                <a:lnTo>
                  <a:pt x="6" y="69"/>
                </a:lnTo>
                <a:lnTo>
                  <a:pt x="6" y="69"/>
                </a:lnTo>
                <a:lnTo>
                  <a:pt x="4" y="68"/>
                </a:lnTo>
                <a:lnTo>
                  <a:pt x="0" y="65"/>
                </a:lnTo>
                <a:lnTo>
                  <a:pt x="0" y="65"/>
                </a:lnTo>
                <a:lnTo>
                  <a:pt x="0" y="64"/>
                </a:lnTo>
                <a:lnTo>
                  <a:pt x="0" y="64"/>
                </a:lnTo>
                <a:lnTo>
                  <a:pt x="0" y="61"/>
                </a:lnTo>
                <a:lnTo>
                  <a:pt x="0" y="6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0" name="Freeform 97"/>
          <p:cNvSpPr>
            <a:spLocks noEditPoints="1"/>
          </p:cNvSpPr>
          <p:nvPr/>
        </p:nvSpPr>
        <p:spPr bwMode="auto">
          <a:xfrm>
            <a:off x="6068532" y="4923902"/>
            <a:ext cx="408712" cy="395303"/>
          </a:xfrm>
          <a:custGeom>
            <a:avLst/>
            <a:gdLst/>
            <a:ahLst/>
            <a:cxnLst>
              <a:cxn ang="0">
                <a:pos x="223" y="11"/>
              </a:cxn>
              <a:cxn ang="0">
                <a:pos x="234" y="14"/>
              </a:cxn>
              <a:cxn ang="0">
                <a:pos x="244" y="19"/>
              </a:cxn>
              <a:cxn ang="0">
                <a:pos x="249" y="29"/>
              </a:cxn>
              <a:cxn ang="0">
                <a:pos x="250" y="38"/>
              </a:cxn>
              <a:cxn ang="0">
                <a:pos x="250" y="221"/>
              </a:cxn>
              <a:cxn ang="0">
                <a:pos x="249" y="231"/>
              </a:cxn>
              <a:cxn ang="0">
                <a:pos x="244" y="239"/>
              </a:cxn>
              <a:cxn ang="0">
                <a:pos x="234" y="245"/>
              </a:cxn>
              <a:cxn ang="0">
                <a:pos x="223" y="248"/>
              </a:cxn>
              <a:cxn ang="0">
                <a:pos x="38" y="248"/>
              </a:cxn>
              <a:cxn ang="0">
                <a:pos x="28" y="245"/>
              </a:cxn>
              <a:cxn ang="0">
                <a:pos x="19" y="239"/>
              </a:cxn>
              <a:cxn ang="0">
                <a:pos x="14" y="231"/>
              </a:cxn>
              <a:cxn ang="0">
                <a:pos x="11" y="221"/>
              </a:cxn>
              <a:cxn ang="0">
                <a:pos x="11" y="38"/>
              </a:cxn>
              <a:cxn ang="0">
                <a:pos x="14" y="29"/>
              </a:cxn>
              <a:cxn ang="0">
                <a:pos x="19" y="19"/>
              </a:cxn>
              <a:cxn ang="0">
                <a:pos x="28"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9" y="13"/>
                </a:lnTo>
                <a:lnTo>
                  <a:pt x="234" y="14"/>
                </a:lnTo>
                <a:lnTo>
                  <a:pt x="239" y="17"/>
                </a:lnTo>
                <a:lnTo>
                  <a:pt x="244" y="19"/>
                </a:lnTo>
                <a:lnTo>
                  <a:pt x="246" y="23"/>
                </a:lnTo>
                <a:lnTo>
                  <a:pt x="249" y="29"/>
                </a:lnTo>
                <a:lnTo>
                  <a:pt x="250" y="33"/>
                </a:lnTo>
                <a:lnTo>
                  <a:pt x="250" y="38"/>
                </a:lnTo>
                <a:lnTo>
                  <a:pt x="250" y="221"/>
                </a:lnTo>
                <a:lnTo>
                  <a:pt x="250" y="221"/>
                </a:lnTo>
                <a:lnTo>
                  <a:pt x="250" y="226"/>
                </a:lnTo>
                <a:lnTo>
                  <a:pt x="249" y="231"/>
                </a:lnTo>
                <a:lnTo>
                  <a:pt x="246" y="235"/>
                </a:lnTo>
                <a:lnTo>
                  <a:pt x="244" y="239"/>
                </a:lnTo>
                <a:lnTo>
                  <a:pt x="239" y="244"/>
                </a:lnTo>
                <a:lnTo>
                  <a:pt x="234" y="245"/>
                </a:lnTo>
                <a:lnTo>
                  <a:pt x="229" y="248"/>
                </a:lnTo>
                <a:lnTo>
                  <a:pt x="223" y="248"/>
                </a:lnTo>
                <a:lnTo>
                  <a:pt x="38" y="248"/>
                </a:lnTo>
                <a:lnTo>
                  <a:pt x="38" y="248"/>
                </a:lnTo>
                <a:lnTo>
                  <a:pt x="33" y="248"/>
                </a:lnTo>
                <a:lnTo>
                  <a:pt x="28" y="245"/>
                </a:lnTo>
                <a:lnTo>
                  <a:pt x="23" y="244"/>
                </a:lnTo>
                <a:lnTo>
                  <a:pt x="19" y="239"/>
                </a:lnTo>
                <a:lnTo>
                  <a:pt x="17" y="235"/>
                </a:lnTo>
                <a:lnTo>
                  <a:pt x="14" y="231"/>
                </a:lnTo>
                <a:lnTo>
                  <a:pt x="11" y="226"/>
                </a:lnTo>
                <a:lnTo>
                  <a:pt x="11" y="221"/>
                </a:lnTo>
                <a:lnTo>
                  <a:pt x="11" y="38"/>
                </a:lnTo>
                <a:lnTo>
                  <a:pt x="11" y="38"/>
                </a:lnTo>
                <a:lnTo>
                  <a:pt x="11" y="33"/>
                </a:lnTo>
                <a:lnTo>
                  <a:pt x="14" y="29"/>
                </a:lnTo>
                <a:lnTo>
                  <a:pt x="17" y="23"/>
                </a:lnTo>
                <a:lnTo>
                  <a:pt x="19" y="19"/>
                </a:lnTo>
                <a:lnTo>
                  <a:pt x="23" y="17"/>
                </a:lnTo>
                <a:lnTo>
                  <a:pt x="28" y="14"/>
                </a:lnTo>
                <a:lnTo>
                  <a:pt x="33" y="13"/>
                </a:lnTo>
                <a:lnTo>
                  <a:pt x="38" y="11"/>
                </a:lnTo>
                <a:lnTo>
                  <a:pt x="223" y="11"/>
                </a:lnTo>
                <a:close/>
                <a:moveTo>
                  <a:pt x="223" y="0"/>
                </a:moveTo>
                <a:lnTo>
                  <a:pt x="38" y="0"/>
                </a:lnTo>
                <a:lnTo>
                  <a:pt x="38" y="0"/>
                </a:lnTo>
                <a:lnTo>
                  <a:pt x="30" y="2"/>
                </a:lnTo>
                <a:lnTo>
                  <a:pt x="23" y="5"/>
                </a:lnTo>
                <a:lnTo>
                  <a:pt x="17" y="7"/>
                </a:lnTo>
                <a:lnTo>
                  <a:pt x="11" y="13"/>
                </a:lnTo>
                <a:lnTo>
                  <a:pt x="7" y="18"/>
                </a:lnTo>
                <a:lnTo>
                  <a:pt x="3" y="23"/>
                </a:lnTo>
                <a:lnTo>
                  <a:pt x="2" y="32"/>
                </a:lnTo>
                <a:lnTo>
                  <a:pt x="0" y="38"/>
                </a:lnTo>
                <a:lnTo>
                  <a:pt x="0" y="221"/>
                </a:lnTo>
                <a:lnTo>
                  <a:pt x="0" y="221"/>
                </a:lnTo>
                <a:lnTo>
                  <a:pt x="2" y="229"/>
                </a:lnTo>
                <a:lnTo>
                  <a:pt x="3" y="235"/>
                </a:lnTo>
                <a:lnTo>
                  <a:pt x="7" y="242"/>
                </a:lnTo>
                <a:lnTo>
                  <a:pt x="11" y="248"/>
                </a:lnTo>
                <a:lnTo>
                  <a:pt x="17" y="252"/>
                </a:lnTo>
                <a:lnTo>
                  <a:pt x="23" y="256"/>
                </a:lnTo>
                <a:lnTo>
                  <a:pt x="30" y="257"/>
                </a:lnTo>
                <a:lnTo>
                  <a:pt x="38" y="258"/>
                </a:lnTo>
                <a:lnTo>
                  <a:pt x="223" y="258"/>
                </a:lnTo>
                <a:lnTo>
                  <a:pt x="223" y="258"/>
                </a:lnTo>
                <a:lnTo>
                  <a:pt x="231" y="257"/>
                </a:lnTo>
                <a:lnTo>
                  <a:pt x="238" y="256"/>
                </a:lnTo>
                <a:lnTo>
                  <a:pt x="245" y="252"/>
                </a:lnTo>
                <a:lnTo>
                  <a:pt x="250" y="248"/>
                </a:lnTo>
                <a:lnTo>
                  <a:pt x="256" y="242"/>
                </a:lnTo>
                <a:lnTo>
                  <a:pt x="258" y="235"/>
                </a:lnTo>
                <a:lnTo>
                  <a:pt x="261" y="229"/>
                </a:lnTo>
                <a:lnTo>
                  <a:pt x="261" y="221"/>
                </a:lnTo>
                <a:lnTo>
                  <a:pt x="261" y="38"/>
                </a:lnTo>
                <a:lnTo>
                  <a:pt x="261" y="38"/>
                </a:lnTo>
                <a:lnTo>
                  <a:pt x="261" y="32"/>
                </a:lnTo>
                <a:lnTo>
                  <a:pt x="258" y="23"/>
                </a:lnTo>
                <a:lnTo>
                  <a:pt x="256" y="18"/>
                </a:lnTo>
                <a:lnTo>
                  <a:pt x="250" y="13"/>
                </a:lnTo>
                <a:lnTo>
                  <a:pt x="245" y="7"/>
                </a:lnTo>
                <a:lnTo>
                  <a:pt x="238" y="5"/>
                </a:lnTo>
                <a:lnTo>
                  <a:pt x="231" y="2"/>
                </a:lnTo>
                <a:lnTo>
                  <a:pt x="223" y="0"/>
                </a:lnTo>
                <a:lnTo>
                  <a:pt x="223"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3" name="Freeform 100"/>
          <p:cNvSpPr/>
          <p:nvPr/>
        </p:nvSpPr>
        <p:spPr bwMode="auto">
          <a:xfrm>
            <a:off x="7055074" y="5075586"/>
            <a:ext cx="61073" cy="105721"/>
          </a:xfrm>
          <a:custGeom>
            <a:avLst/>
            <a:gdLst/>
            <a:ahLst/>
            <a:cxnLst>
              <a:cxn ang="0">
                <a:pos x="40" y="7"/>
              </a:cxn>
              <a:cxn ang="0">
                <a:pos x="12" y="34"/>
              </a:cxn>
              <a:cxn ang="0">
                <a:pos x="40" y="61"/>
              </a:cxn>
              <a:cxn ang="0">
                <a:pos x="40" y="61"/>
              </a:cxn>
              <a:cxn ang="0">
                <a:pos x="40" y="64"/>
              </a:cxn>
              <a:cxn ang="0">
                <a:pos x="40" y="64"/>
              </a:cxn>
              <a:cxn ang="0">
                <a:pos x="40" y="65"/>
              </a:cxn>
              <a:cxn ang="0">
                <a:pos x="36" y="68"/>
              </a:cxn>
              <a:cxn ang="0">
                <a:pos x="36" y="68"/>
              </a:cxn>
              <a:cxn ang="0">
                <a:pos x="35" y="69"/>
              </a:cxn>
              <a:cxn ang="0">
                <a:pos x="35" y="69"/>
              </a:cxn>
              <a:cxn ang="0">
                <a:pos x="33" y="68"/>
              </a:cxn>
              <a:cxn ang="0">
                <a:pos x="1" y="35"/>
              </a:cxn>
              <a:cxn ang="0">
                <a:pos x="1" y="35"/>
              </a:cxn>
              <a:cxn ang="0">
                <a:pos x="0" y="34"/>
              </a:cxn>
              <a:cxn ang="0">
                <a:pos x="0" y="34"/>
              </a:cxn>
              <a:cxn ang="0">
                <a:pos x="1" y="33"/>
              </a:cxn>
              <a:cxn ang="0">
                <a:pos x="33" y="0"/>
              </a:cxn>
              <a:cxn ang="0">
                <a:pos x="33" y="0"/>
              </a:cxn>
              <a:cxn ang="0">
                <a:pos x="35" y="0"/>
              </a:cxn>
              <a:cxn ang="0">
                <a:pos x="35" y="0"/>
              </a:cxn>
              <a:cxn ang="0">
                <a:pos x="36" y="0"/>
              </a:cxn>
              <a:cxn ang="0">
                <a:pos x="40" y="4"/>
              </a:cxn>
              <a:cxn ang="0">
                <a:pos x="40" y="4"/>
              </a:cxn>
              <a:cxn ang="0">
                <a:pos x="40" y="6"/>
              </a:cxn>
              <a:cxn ang="0">
                <a:pos x="40" y="6"/>
              </a:cxn>
              <a:cxn ang="0">
                <a:pos x="40" y="7"/>
              </a:cxn>
              <a:cxn ang="0">
                <a:pos x="40" y="7"/>
              </a:cxn>
            </a:cxnLst>
            <a:rect l="0" t="0" r="r" b="b"/>
            <a:pathLst>
              <a:path w="40" h="69">
                <a:moveTo>
                  <a:pt x="40" y="7"/>
                </a:moveTo>
                <a:lnTo>
                  <a:pt x="12" y="34"/>
                </a:lnTo>
                <a:lnTo>
                  <a:pt x="40" y="61"/>
                </a:lnTo>
                <a:lnTo>
                  <a:pt x="40" y="61"/>
                </a:lnTo>
                <a:lnTo>
                  <a:pt x="40" y="64"/>
                </a:lnTo>
                <a:lnTo>
                  <a:pt x="40" y="64"/>
                </a:lnTo>
                <a:lnTo>
                  <a:pt x="40" y="65"/>
                </a:lnTo>
                <a:lnTo>
                  <a:pt x="36" y="68"/>
                </a:lnTo>
                <a:lnTo>
                  <a:pt x="36" y="68"/>
                </a:lnTo>
                <a:lnTo>
                  <a:pt x="35" y="69"/>
                </a:lnTo>
                <a:lnTo>
                  <a:pt x="35" y="69"/>
                </a:lnTo>
                <a:lnTo>
                  <a:pt x="33" y="68"/>
                </a:lnTo>
                <a:lnTo>
                  <a:pt x="1" y="35"/>
                </a:lnTo>
                <a:lnTo>
                  <a:pt x="1" y="35"/>
                </a:lnTo>
                <a:lnTo>
                  <a:pt x="0" y="34"/>
                </a:lnTo>
                <a:lnTo>
                  <a:pt x="0" y="34"/>
                </a:lnTo>
                <a:lnTo>
                  <a:pt x="1" y="33"/>
                </a:lnTo>
                <a:lnTo>
                  <a:pt x="33" y="0"/>
                </a:lnTo>
                <a:lnTo>
                  <a:pt x="33" y="0"/>
                </a:lnTo>
                <a:lnTo>
                  <a:pt x="35" y="0"/>
                </a:lnTo>
                <a:lnTo>
                  <a:pt x="35" y="0"/>
                </a:lnTo>
                <a:lnTo>
                  <a:pt x="36" y="0"/>
                </a:lnTo>
                <a:lnTo>
                  <a:pt x="40" y="4"/>
                </a:lnTo>
                <a:lnTo>
                  <a:pt x="40" y="4"/>
                </a:lnTo>
                <a:lnTo>
                  <a:pt x="40" y="6"/>
                </a:lnTo>
                <a:lnTo>
                  <a:pt x="40" y="6"/>
                </a:lnTo>
                <a:lnTo>
                  <a:pt x="40" y="7"/>
                </a:lnTo>
                <a:lnTo>
                  <a:pt x="40" y="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4" name="Freeform 101"/>
          <p:cNvSpPr>
            <a:spLocks noEditPoints="1"/>
          </p:cNvSpPr>
          <p:nvPr/>
        </p:nvSpPr>
        <p:spPr bwMode="auto">
          <a:xfrm>
            <a:off x="6881255" y="4923902"/>
            <a:ext cx="408712" cy="395303"/>
          </a:xfrm>
          <a:custGeom>
            <a:avLst/>
            <a:gdLst/>
            <a:ahLst/>
            <a:cxnLst>
              <a:cxn ang="0">
                <a:pos x="223" y="11"/>
              </a:cxn>
              <a:cxn ang="0">
                <a:pos x="234" y="14"/>
              </a:cxn>
              <a:cxn ang="0">
                <a:pos x="242" y="19"/>
              </a:cxn>
              <a:cxn ang="0">
                <a:pos x="247" y="29"/>
              </a:cxn>
              <a:cxn ang="0">
                <a:pos x="250" y="38"/>
              </a:cxn>
              <a:cxn ang="0">
                <a:pos x="250" y="221"/>
              </a:cxn>
              <a:cxn ang="0">
                <a:pos x="247" y="231"/>
              </a:cxn>
              <a:cxn ang="0">
                <a:pos x="242" y="239"/>
              </a:cxn>
              <a:cxn ang="0">
                <a:pos x="234" y="245"/>
              </a:cxn>
              <a:cxn ang="0">
                <a:pos x="223" y="248"/>
              </a:cxn>
              <a:cxn ang="0">
                <a:pos x="38" y="248"/>
              </a:cxn>
              <a:cxn ang="0">
                <a:pos x="27" y="245"/>
              </a:cxn>
              <a:cxn ang="0">
                <a:pos x="18" y="239"/>
              </a:cxn>
              <a:cxn ang="0">
                <a:pos x="12" y="231"/>
              </a:cxn>
              <a:cxn ang="0">
                <a:pos x="11" y="221"/>
              </a:cxn>
              <a:cxn ang="0">
                <a:pos x="11" y="38"/>
              </a:cxn>
              <a:cxn ang="0">
                <a:pos x="12" y="29"/>
              </a:cxn>
              <a:cxn ang="0">
                <a:pos x="18" y="19"/>
              </a:cxn>
              <a:cxn ang="0">
                <a:pos x="27"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8" y="13"/>
                </a:lnTo>
                <a:lnTo>
                  <a:pt x="234" y="14"/>
                </a:lnTo>
                <a:lnTo>
                  <a:pt x="238" y="17"/>
                </a:lnTo>
                <a:lnTo>
                  <a:pt x="242" y="19"/>
                </a:lnTo>
                <a:lnTo>
                  <a:pt x="245" y="23"/>
                </a:lnTo>
                <a:lnTo>
                  <a:pt x="247" y="29"/>
                </a:lnTo>
                <a:lnTo>
                  <a:pt x="249" y="33"/>
                </a:lnTo>
                <a:lnTo>
                  <a:pt x="250" y="38"/>
                </a:lnTo>
                <a:lnTo>
                  <a:pt x="250" y="221"/>
                </a:lnTo>
                <a:lnTo>
                  <a:pt x="250" y="221"/>
                </a:lnTo>
                <a:lnTo>
                  <a:pt x="249" y="226"/>
                </a:lnTo>
                <a:lnTo>
                  <a:pt x="247" y="231"/>
                </a:lnTo>
                <a:lnTo>
                  <a:pt x="245" y="235"/>
                </a:lnTo>
                <a:lnTo>
                  <a:pt x="242" y="239"/>
                </a:lnTo>
                <a:lnTo>
                  <a:pt x="238" y="244"/>
                </a:lnTo>
                <a:lnTo>
                  <a:pt x="234" y="245"/>
                </a:lnTo>
                <a:lnTo>
                  <a:pt x="228" y="248"/>
                </a:lnTo>
                <a:lnTo>
                  <a:pt x="223" y="248"/>
                </a:lnTo>
                <a:lnTo>
                  <a:pt x="38" y="248"/>
                </a:lnTo>
                <a:lnTo>
                  <a:pt x="38" y="248"/>
                </a:lnTo>
                <a:lnTo>
                  <a:pt x="31" y="248"/>
                </a:lnTo>
                <a:lnTo>
                  <a:pt x="27" y="245"/>
                </a:lnTo>
                <a:lnTo>
                  <a:pt x="22" y="244"/>
                </a:lnTo>
                <a:lnTo>
                  <a:pt x="18" y="239"/>
                </a:lnTo>
                <a:lnTo>
                  <a:pt x="15" y="235"/>
                </a:lnTo>
                <a:lnTo>
                  <a:pt x="12" y="231"/>
                </a:lnTo>
                <a:lnTo>
                  <a:pt x="11" y="226"/>
                </a:lnTo>
                <a:lnTo>
                  <a:pt x="11" y="221"/>
                </a:lnTo>
                <a:lnTo>
                  <a:pt x="11" y="38"/>
                </a:lnTo>
                <a:lnTo>
                  <a:pt x="11" y="38"/>
                </a:lnTo>
                <a:lnTo>
                  <a:pt x="11" y="33"/>
                </a:lnTo>
                <a:lnTo>
                  <a:pt x="12" y="29"/>
                </a:lnTo>
                <a:lnTo>
                  <a:pt x="15" y="23"/>
                </a:lnTo>
                <a:lnTo>
                  <a:pt x="18" y="19"/>
                </a:lnTo>
                <a:lnTo>
                  <a:pt x="22" y="17"/>
                </a:lnTo>
                <a:lnTo>
                  <a:pt x="27" y="14"/>
                </a:lnTo>
                <a:lnTo>
                  <a:pt x="31" y="13"/>
                </a:lnTo>
                <a:lnTo>
                  <a:pt x="38" y="11"/>
                </a:lnTo>
                <a:lnTo>
                  <a:pt x="223" y="11"/>
                </a:lnTo>
                <a:close/>
                <a:moveTo>
                  <a:pt x="223" y="0"/>
                </a:moveTo>
                <a:lnTo>
                  <a:pt x="38" y="0"/>
                </a:lnTo>
                <a:lnTo>
                  <a:pt x="38" y="0"/>
                </a:lnTo>
                <a:lnTo>
                  <a:pt x="30" y="2"/>
                </a:lnTo>
                <a:lnTo>
                  <a:pt x="23" y="5"/>
                </a:lnTo>
                <a:lnTo>
                  <a:pt x="17" y="7"/>
                </a:lnTo>
                <a:lnTo>
                  <a:pt x="11" y="13"/>
                </a:lnTo>
                <a:lnTo>
                  <a:pt x="6" y="18"/>
                </a:lnTo>
                <a:lnTo>
                  <a:pt x="3" y="23"/>
                </a:lnTo>
                <a:lnTo>
                  <a:pt x="0" y="32"/>
                </a:lnTo>
                <a:lnTo>
                  <a:pt x="0" y="38"/>
                </a:lnTo>
                <a:lnTo>
                  <a:pt x="0" y="221"/>
                </a:lnTo>
                <a:lnTo>
                  <a:pt x="0" y="221"/>
                </a:lnTo>
                <a:lnTo>
                  <a:pt x="0" y="229"/>
                </a:lnTo>
                <a:lnTo>
                  <a:pt x="3" y="235"/>
                </a:lnTo>
                <a:lnTo>
                  <a:pt x="6" y="242"/>
                </a:lnTo>
                <a:lnTo>
                  <a:pt x="11" y="248"/>
                </a:lnTo>
                <a:lnTo>
                  <a:pt x="17" y="252"/>
                </a:lnTo>
                <a:lnTo>
                  <a:pt x="23" y="256"/>
                </a:lnTo>
                <a:lnTo>
                  <a:pt x="30" y="257"/>
                </a:lnTo>
                <a:lnTo>
                  <a:pt x="38" y="258"/>
                </a:lnTo>
                <a:lnTo>
                  <a:pt x="223" y="258"/>
                </a:lnTo>
                <a:lnTo>
                  <a:pt x="223" y="258"/>
                </a:lnTo>
                <a:lnTo>
                  <a:pt x="230" y="257"/>
                </a:lnTo>
                <a:lnTo>
                  <a:pt x="238" y="256"/>
                </a:lnTo>
                <a:lnTo>
                  <a:pt x="243" y="252"/>
                </a:lnTo>
                <a:lnTo>
                  <a:pt x="250" y="248"/>
                </a:lnTo>
                <a:lnTo>
                  <a:pt x="254" y="242"/>
                </a:lnTo>
                <a:lnTo>
                  <a:pt x="258" y="235"/>
                </a:lnTo>
                <a:lnTo>
                  <a:pt x="260" y="229"/>
                </a:lnTo>
                <a:lnTo>
                  <a:pt x="261" y="221"/>
                </a:lnTo>
                <a:lnTo>
                  <a:pt x="261" y="38"/>
                </a:lnTo>
                <a:lnTo>
                  <a:pt x="261" y="38"/>
                </a:lnTo>
                <a:lnTo>
                  <a:pt x="260" y="32"/>
                </a:lnTo>
                <a:lnTo>
                  <a:pt x="258" y="23"/>
                </a:lnTo>
                <a:lnTo>
                  <a:pt x="254" y="18"/>
                </a:lnTo>
                <a:lnTo>
                  <a:pt x="250" y="13"/>
                </a:lnTo>
                <a:lnTo>
                  <a:pt x="243" y="7"/>
                </a:lnTo>
                <a:lnTo>
                  <a:pt x="238" y="5"/>
                </a:lnTo>
                <a:lnTo>
                  <a:pt x="230" y="2"/>
                </a:lnTo>
                <a:lnTo>
                  <a:pt x="223" y="0"/>
                </a:lnTo>
                <a:lnTo>
                  <a:pt x="223"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7" name="Rectangle 104"/>
          <p:cNvSpPr>
            <a:spLocks noChangeArrowheads="1"/>
          </p:cNvSpPr>
          <p:nvPr/>
        </p:nvSpPr>
        <p:spPr bwMode="auto">
          <a:xfrm>
            <a:off x="3761905" y="5112357"/>
            <a:ext cx="136239"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08" name="Rectangle 105"/>
          <p:cNvSpPr>
            <a:spLocks noChangeArrowheads="1"/>
          </p:cNvSpPr>
          <p:nvPr/>
        </p:nvSpPr>
        <p:spPr bwMode="auto">
          <a:xfrm>
            <a:off x="3818278" y="5057201"/>
            <a:ext cx="18791" cy="128703"/>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09" name="Freeform 106"/>
          <p:cNvSpPr>
            <a:spLocks noEditPoints="1"/>
          </p:cNvSpPr>
          <p:nvPr/>
        </p:nvSpPr>
        <p:spPr bwMode="auto">
          <a:xfrm>
            <a:off x="2004920" y="4923902"/>
            <a:ext cx="408712" cy="395303"/>
          </a:xfrm>
          <a:custGeom>
            <a:avLst/>
            <a:gdLst/>
            <a:ahLst/>
            <a:cxnLst>
              <a:cxn ang="0">
                <a:pos x="223" y="11"/>
              </a:cxn>
              <a:cxn ang="0">
                <a:pos x="233" y="14"/>
              </a:cxn>
              <a:cxn ang="0">
                <a:pos x="241" y="19"/>
              </a:cxn>
              <a:cxn ang="0">
                <a:pos x="247" y="29"/>
              </a:cxn>
              <a:cxn ang="0">
                <a:pos x="250" y="38"/>
              </a:cxn>
              <a:cxn ang="0">
                <a:pos x="250" y="221"/>
              </a:cxn>
              <a:cxn ang="0">
                <a:pos x="247" y="231"/>
              </a:cxn>
              <a:cxn ang="0">
                <a:pos x="241" y="239"/>
              </a:cxn>
              <a:cxn ang="0">
                <a:pos x="233" y="245"/>
              </a:cxn>
              <a:cxn ang="0">
                <a:pos x="223" y="248"/>
              </a:cxn>
              <a:cxn ang="0">
                <a:pos x="38" y="248"/>
              </a:cxn>
              <a:cxn ang="0">
                <a:pos x="27" y="245"/>
              </a:cxn>
              <a:cxn ang="0">
                <a:pos x="19" y="239"/>
              </a:cxn>
              <a:cxn ang="0">
                <a:pos x="12" y="231"/>
              </a:cxn>
              <a:cxn ang="0">
                <a:pos x="11" y="221"/>
              </a:cxn>
              <a:cxn ang="0">
                <a:pos x="11" y="38"/>
              </a:cxn>
              <a:cxn ang="0">
                <a:pos x="12" y="29"/>
              </a:cxn>
              <a:cxn ang="0">
                <a:pos x="19" y="19"/>
              </a:cxn>
              <a:cxn ang="0">
                <a:pos x="27" y="14"/>
              </a:cxn>
              <a:cxn ang="0">
                <a:pos x="38" y="11"/>
              </a:cxn>
              <a:cxn ang="0">
                <a:pos x="223" y="0"/>
              </a:cxn>
              <a:cxn ang="0">
                <a:pos x="38" y="0"/>
              </a:cxn>
              <a:cxn ang="0">
                <a:pos x="23" y="5"/>
              </a:cxn>
              <a:cxn ang="0">
                <a:pos x="11" y="13"/>
              </a:cxn>
              <a:cxn ang="0">
                <a:pos x="2" y="23"/>
              </a:cxn>
              <a:cxn ang="0">
                <a:pos x="0" y="38"/>
              </a:cxn>
              <a:cxn ang="0">
                <a:pos x="0" y="221"/>
              </a:cxn>
              <a:cxn ang="0">
                <a:pos x="2" y="235"/>
              </a:cxn>
              <a:cxn ang="0">
                <a:pos x="11" y="248"/>
              </a:cxn>
              <a:cxn ang="0">
                <a:pos x="23" y="256"/>
              </a:cxn>
              <a:cxn ang="0">
                <a:pos x="38" y="258"/>
              </a:cxn>
              <a:cxn ang="0">
                <a:pos x="223" y="258"/>
              </a:cxn>
              <a:cxn ang="0">
                <a:pos x="237" y="256"/>
              </a:cxn>
              <a:cxn ang="0">
                <a:pos x="250" y="248"/>
              </a:cxn>
              <a:cxn ang="0">
                <a:pos x="258" y="235"/>
              </a:cxn>
              <a:cxn ang="0">
                <a:pos x="260" y="221"/>
              </a:cxn>
              <a:cxn ang="0">
                <a:pos x="260" y="38"/>
              </a:cxn>
              <a:cxn ang="0">
                <a:pos x="258" y="23"/>
              </a:cxn>
              <a:cxn ang="0">
                <a:pos x="250" y="13"/>
              </a:cxn>
              <a:cxn ang="0">
                <a:pos x="237" y="5"/>
              </a:cxn>
              <a:cxn ang="0">
                <a:pos x="223" y="0"/>
              </a:cxn>
            </a:cxnLst>
            <a:rect l="0" t="0" r="r" b="b"/>
            <a:pathLst>
              <a:path w="260" h="258">
                <a:moveTo>
                  <a:pt x="223" y="11"/>
                </a:moveTo>
                <a:lnTo>
                  <a:pt x="223" y="11"/>
                </a:lnTo>
                <a:lnTo>
                  <a:pt x="228" y="13"/>
                </a:lnTo>
                <a:lnTo>
                  <a:pt x="233" y="14"/>
                </a:lnTo>
                <a:lnTo>
                  <a:pt x="237" y="17"/>
                </a:lnTo>
                <a:lnTo>
                  <a:pt x="241" y="19"/>
                </a:lnTo>
                <a:lnTo>
                  <a:pt x="246" y="23"/>
                </a:lnTo>
                <a:lnTo>
                  <a:pt x="247" y="29"/>
                </a:lnTo>
                <a:lnTo>
                  <a:pt x="250" y="33"/>
                </a:lnTo>
                <a:lnTo>
                  <a:pt x="250" y="38"/>
                </a:lnTo>
                <a:lnTo>
                  <a:pt x="250" y="221"/>
                </a:lnTo>
                <a:lnTo>
                  <a:pt x="250" y="221"/>
                </a:lnTo>
                <a:lnTo>
                  <a:pt x="250" y="226"/>
                </a:lnTo>
                <a:lnTo>
                  <a:pt x="247" y="231"/>
                </a:lnTo>
                <a:lnTo>
                  <a:pt x="246" y="235"/>
                </a:lnTo>
                <a:lnTo>
                  <a:pt x="241" y="239"/>
                </a:lnTo>
                <a:lnTo>
                  <a:pt x="237" y="244"/>
                </a:lnTo>
                <a:lnTo>
                  <a:pt x="233" y="245"/>
                </a:lnTo>
                <a:lnTo>
                  <a:pt x="228" y="248"/>
                </a:lnTo>
                <a:lnTo>
                  <a:pt x="223" y="248"/>
                </a:lnTo>
                <a:lnTo>
                  <a:pt x="38" y="248"/>
                </a:lnTo>
                <a:lnTo>
                  <a:pt x="38" y="248"/>
                </a:lnTo>
                <a:lnTo>
                  <a:pt x="32" y="248"/>
                </a:lnTo>
                <a:lnTo>
                  <a:pt x="27" y="245"/>
                </a:lnTo>
                <a:lnTo>
                  <a:pt x="23" y="244"/>
                </a:lnTo>
                <a:lnTo>
                  <a:pt x="19" y="239"/>
                </a:lnTo>
                <a:lnTo>
                  <a:pt x="15" y="235"/>
                </a:lnTo>
                <a:lnTo>
                  <a:pt x="12" y="231"/>
                </a:lnTo>
                <a:lnTo>
                  <a:pt x="11" y="226"/>
                </a:lnTo>
                <a:lnTo>
                  <a:pt x="11" y="221"/>
                </a:lnTo>
                <a:lnTo>
                  <a:pt x="11" y="38"/>
                </a:lnTo>
                <a:lnTo>
                  <a:pt x="11" y="38"/>
                </a:lnTo>
                <a:lnTo>
                  <a:pt x="11" y="33"/>
                </a:lnTo>
                <a:lnTo>
                  <a:pt x="12" y="29"/>
                </a:lnTo>
                <a:lnTo>
                  <a:pt x="15" y="23"/>
                </a:lnTo>
                <a:lnTo>
                  <a:pt x="19" y="19"/>
                </a:lnTo>
                <a:lnTo>
                  <a:pt x="23" y="17"/>
                </a:lnTo>
                <a:lnTo>
                  <a:pt x="27" y="14"/>
                </a:lnTo>
                <a:lnTo>
                  <a:pt x="32" y="13"/>
                </a:lnTo>
                <a:lnTo>
                  <a:pt x="38" y="11"/>
                </a:lnTo>
                <a:lnTo>
                  <a:pt x="223" y="11"/>
                </a:lnTo>
                <a:close/>
                <a:moveTo>
                  <a:pt x="223" y="0"/>
                </a:moveTo>
                <a:lnTo>
                  <a:pt x="38" y="0"/>
                </a:lnTo>
                <a:lnTo>
                  <a:pt x="38" y="0"/>
                </a:lnTo>
                <a:lnTo>
                  <a:pt x="29" y="2"/>
                </a:lnTo>
                <a:lnTo>
                  <a:pt x="23" y="5"/>
                </a:lnTo>
                <a:lnTo>
                  <a:pt x="16" y="7"/>
                </a:lnTo>
                <a:lnTo>
                  <a:pt x="11" y="13"/>
                </a:lnTo>
                <a:lnTo>
                  <a:pt x="5" y="18"/>
                </a:lnTo>
                <a:lnTo>
                  <a:pt x="2" y="23"/>
                </a:lnTo>
                <a:lnTo>
                  <a:pt x="0" y="32"/>
                </a:lnTo>
                <a:lnTo>
                  <a:pt x="0" y="38"/>
                </a:lnTo>
                <a:lnTo>
                  <a:pt x="0" y="221"/>
                </a:lnTo>
                <a:lnTo>
                  <a:pt x="0" y="221"/>
                </a:lnTo>
                <a:lnTo>
                  <a:pt x="0" y="229"/>
                </a:lnTo>
                <a:lnTo>
                  <a:pt x="2" y="235"/>
                </a:lnTo>
                <a:lnTo>
                  <a:pt x="5" y="242"/>
                </a:lnTo>
                <a:lnTo>
                  <a:pt x="11" y="248"/>
                </a:lnTo>
                <a:lnTo>
                  <a:pt x="16" y="252"/>
                </a:lnTo>
                <a:lnTo>
                  <a:pt x="23" y="256"/>
                </a:lnTo>
                <a:lnTo>
                  <a:pt x="29" y="257"/>
                </a:lnTo>
                <a:lnTo>
                  <a:pt x="38" y="258"/>
                </a:lnTo>
                <a:lnTo>
                  <a:pt x="223" y="258"/>
                </a:lnTo>
                <a:lnTo>
                  <a:pt x="223" y="258"/>
                </a:lnTo>
                <a:lnTo>
                  <a:pt x="231" y="257"/>
                </a:lnTo>
                <a:lnTo>
                  <a:pt x="237" y="256"/>
                </a:lnTo>
                <a:lnTo>
                  <a:pt x="244" y="252"/>
                </a:lnTo>
                <a:lnTo>
                  <a:pt x="250" y="248"/>
                </a:lnTo>
                <a:lnTo>
                  <a:pt x="254" y="242"/>
                </a:lnTo>
                <a:lnTo>
                  <a:pt x="258" y="235"/>
                </a:lnTo>
                <a:lnTo>
                  <a:pt x="259" y="229"/>
                </a:lnTo>
                <a:lnTo>
                  <a:pt x="260" y="221"/>
                </a:lnTo>
                <a:lnTo>
                  <a:pt x="260" y="38"/>
                </a:lnTo>
                <a:lnTo>
                  <a:pt x="260" y="38"/>
                </a:lnTo>
                <a:lnTo>
                  <a:pt x="259" y="32"/>
                </a:lnTo>
                <a:lnTo>
                  <a:pt x="258" y="23"/>
                </a:lnTo>
                <a:lnTo>
                  <a:pt x="254" y="18"/>
                </a:lnTo>
                <a:lnTo>
                  <a:pt x="250" y="13"/>
                </a:lnTo>
                <a:lnTo>
                  <a:pt x="244" y="7"/>
                </a:lnTo>
                <a:lnTo>
                  <a:pt x="237" y="5"/>
                </a:lnTo>
                <a:lnTo>
                  <a:pt x="231" y="2"/>
                </a:lnTo>
                <a:lnTo>
                  <a:pt x="223" y="0"/>
                </a:lnTo>
                <a:lnTo>
                  <a:pt x="223"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2" name="Freeform 109"/>
          <p:cNvSpPr/>
          <p:nvPr/>
        </p:nvSpPr>
        <p:spPr bwMode="auto">
          <a:xfrm>
            <a:off x="2155251" y="5066393"/>
            <a:ext cx="108051" cy="105721"/>
          </a:xfrm>
          <a:custGeom>
            <a:avLst/>
            <a:gdLst/>
            <a:ahLst/>
            <a:cxnLst>
              <a:cxn ang="0">
                <a:pos x="60" y="69"/>
              </a:cxn>
              <a:cxn ang="0">
                <a:pos x="0" y="8"/>
              </a:cxn>
              <a:cxn ang="0">
                <a:pos x="8" y="0"/>
              </a:cxn>
              <a:cxn ang="0">
                <a:pos x="69" y="61"/>
              </a:cxn>
              <a:cxn ang="0">
                <a:pos x="60" y="69"/>
              </a:cxn>
            </a:cxnLst>
            <a:rect l="0" t="0" r="r" b="b"/>
            <a:pathLst>
              <a:path w="69" h="69">
                <a:moveTo>
                  <a:pt x="60" y="69"/>
                </a:moveTo>
                <a:lnTo>
                  <a:pt x="0" y="8"/>
                </a:lnTo>
                <a:lnTo>
                  <a:pt x="8" y="0"/>
                </a:lnTo>
                <a:lnTo>
                  <a:pt x="69" y="61"/>
                </a:lnTo>
                <a:lnTo>
                  <a:pt x="60" y="6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3" name="Freeform 110"/>
          <p:cNvSpPr/>
          <p:nvPr/>
        </p:nvSpPr>
        <p:spPr bwMode="auto">
          <a:xfrm>
            <a:off x="2155251" y="5066393"/>
            <a:ext cx="108051" cy="105721"/>
          </a:xfrm>
          <a:custGeom>
            <a:avLst/>
            <a:gdLst/>
            <a:ahLst/>
            <a:cxnLst>
              <a:cxn ang="0">
                <a:pos x="8" y="69"/>
              </a:cxn>
              <a:cxn ang="0">
                <a:pos x="0" y="61"/>
              </a:cxn>
              <a:cxn ang="0">
                <a:pos x="60" y="0"/>
              </a:cxn>
              <a:cxn ang="0">
                <a:pos x="69" y="8"/>
              </a:cxn>
              <a:cxn ang="0">
                <a:pos x="8" y="69"/>
              </a:cxn>
            </a:cxnLst>
            <a:rect l="0" t="0" r="r" b="b"/>
            <a:pathLst>
              <a:path w="69" h="69">
                <a:moveTo>
                  <a:pt x="8" y="69"/>
                </a:moveTo>
                <a:lnTo>
                  <a:pt x="0" y="61"/>
                </a:lnTo>
                <a:lnTo>
                  <a:pt x="60" y="0"/>
                </a:lnTo>
                <a:lnTo>
                  <a:pt x="69" y="8"/>
                </a:lnTo>
                <a:lnTo>
                  <a:pt x="8" y="6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4" name="Freeform 111"/>
          <p:cNvSpPr>
            <a:spLocks noEditPoints="1"/>
          </p:cNvSpPr>
          <p:nvPr/>
        </p:nvSpPr>
        <p:spPr bwMode="auto">
          <a:xfrm>
            <a:off x="2817641" y="4923902"/>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8" y="248"/>
              </a:cxn>
              <a:cxn ang="0">
                <a:pos x="28" y="245"/>
              </a:cxn>
              <a:cxn ang="0">
                <a:pos x="19" y="239"/>
              </a:cxn>
              <a:cxn ang="0">
                <a:pos x="13" y="231"/>
              </a:cxn>
              <a:cxn ang="0">
                <a:pos x="11" y="221"/>
              </a:cxn>
              <a:cxn ang="0">
                <a:pos x="11" y="38"/>
              </a:cxn>
              <a:cxn ang="0">
                <a:pos x="13" y="29"/>
              </a:cxn>
              <a:cxn ang="0">
                <a:pos x="19" y="19"/>
              </a:cxn>
              <a:cxn ang="0">
                <a:pos x="28" y="14"/>
              </a:cxn>
              <a:cxn ang="0">
                <a:pos x="38" y="11"/>
              </a:cxn>
              <a:cxn ang="0">
                <a:pos x="224" y="0"/>
              </a:cxn>
              <a:cxn ang="0">
                <a:pos x="38" y="0"/>
              </a:cxn>
              <a:cxn ang="0">
                <a:pos x="24" y="5"/>
              </a:cxn>
              <a:cxn ang="0">
                <a:pos x="12" y="13"/>
              </a:cxn>
              <a:cxn ang="0">
                <a:pos x="4" y="23"/>
              </a:cxn>
              <a:cxn ang="0">
                <a:pos x="0" y="38"/>
              </a:cxn>
              <a:cxn ang="0">
                <a:pos x="0" y="221"/>
              </a:cxn>
              <a:cxn ang="0">
                <a:pos x="4" y="235"/>
              </a:cxn>
              <a:cxn ang="0">
                <a:pos x="12" y="248"/>
              </a:cxn>
              <a:cxn ang="0">
                <a:pos x="24" y="256"/>
              </a:cxn>
              <a:cxn ang="0">
                <a:pos x="38"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6" y="23"/>
                </a:lnTo>
                <a:lnTo>
                  <a:pt x="248" y="29"/>
                </a:lnTo>
                <a:lnTo>
                  <a:pt x="250" y="33"/>
                </a:lnTo>
                <a:lnTo>
                  <a:pt x="251" y="38"/>
                </a:lnTo>
                <a:lnTo>
                  <a:pt x="251" y="221"/>
                </a:lnTo>
                <a:lnTo>
                  <a:pt x="251" y="221"/>
                </a:lnTo>
                <a:lnTo>
                  <a:pt x="250" y="226"/>
                </a:lnTo>
                <a:lnTo>
                  <a:pt x="248" y="231"/>
                </a:lnTo>
                <a:lnTo>
                  <a:pt x="246" y="235"/>
                </a:lnTo>
                <a:lnTo>
                  <a:pt x="243" y="239"/>
                </a:lnTo>
                <a:lnTo>
                  <a:pt x="239" y="244"/>
                </a:lnTo>
                <a:lnTo>
                  <a:pt x="235" y="245"/>
                </a:lnTo>
                <a:lnTo>
                  <a:pt x="229" y="248"/>
                </a:lnTo>
                <a:lnTo>
                  <a:pt x="224" y="248"/>
                </a:lnTo>
                <a:lnTo>
                  <a:pt x="38" y="248"/>
                </a:lnTo>
                <a:lnTo>
                  <a:pt x="38" y="248"/>
                </a:lnTo>
                <a:lnTo>
                  <a:pt x="32" y="248"/>
                </a:lnTo>
                <a:lnTo>
                  <a:pt x="28" y="245"/>
                </a:lnTo>
                <a:lnTo>
                  <a:pt x="23" y="244"/>
                </a:lnTo>
                <a:lnTo>
                  <a:pt x="19" y="239"/>
                </a:lnTo>
                <a:lnTo>
                  <a:pt x="16" y="235"/>
                </a:lnTo>
                <a:lnTo>
                  <a:pt x="13" y="231"/>
                </a:lnTo>
                <a:lnTo>
                  <a:pt x="12" y="226"/>
                </a:lnTo>
                <a:lnTo>
                  <a:pt x="11" y="221"/>
                </a:lnTo>
                <a:lnTo>
                  <a:pt x="11" y="38"/>
                </a:lnTo>
                <a:lnTo>
                  <a:pt x="11" y="38"/>
                </a:lnTo>
                <a:lnTo>
                  <a:pt x="12" y="33"/>
                </a:lnTo>
                <a:lnTo>
                  <a:pt x="13" y="29"/>
                </a:lnTo>
                <a:lnTo>
                  <a:pt x="16" y="23"/>
                </a:lnTo>
                <a:lnTo>
                  <a:pt x="19" y="19"/>
                </a:lnTo>
                <a:lnTo>
                  <a:pt x="23" y="17"/>
                </a:lnTo>
                <a:lnTo>
                  <a:pt x="28" y="14"/>
                </a:lnTo>
                <a:lnTo>
                  <a:pt x="32" y="13"/>
                </a:lnTo>
                <a:lnTo>
                  <a:pt x="38" y="11"/>
                </a:lnTo>
                <a:lnTo>
                  <a:pt x="224" y="11"/>
                </a:lnTo>
                <a:close/>
                <a:moveTo>
                  <a:pt x="224" y="0"/>
                </a:moveTo>
                <a:lnTo>
                  <a:pt x="38" y="0"/>
                </a:lnTo>
                <a:lnTo>
                  <a:pt x="38" y="0"/>
                </a:lnTo>
                <a:lnTo>
                  <a:pt x="31" y="2"/>
                </a:lnTo>
                <a:lnTo>
                  <a:pt x="24" y="5"/>
                </a:lnTo>
                <a:lnTo>
                  <a:pt x="17" y="7"/>
                </a:lnTo>
                <a:lnTo>
                  <a:pt x="12" y="13"/>
                </a:lnTo>
                <a:lnTo>
                  <a:pt x="7" y="18"/>
                </a:lnTo>
                <a:lnTo>
                  <a:pt x="4" y="23"/>
                </a:lnTo>
                <a:lnTo>
                  <a:pt x="1" y="32"/>
                </a:lnTo>
                <a:lnTo>
                  <a:pt x="0" y="38"/>
                </a:lnTo>
                <a:lnTo>
                  <a:pt x="0" y="221"/>
                </a:lnTo>
                <a:lnTo>
                  <a:pt x="0" y="221"/>
                </a:lnTo>
                <a:lnTo>
                  <a:pt x="1" y="229"/>
                </a:lnTo>
                <a:lnTo>
                  <a:pt x="4" y="235"/>
                </a:lnTo>
                <a:lnTo>
                  <a:pt x="7" y="242"/>
                </a:lnTo>
                <a:lnTo>
                  <a:pt x="12" y="248"/>
                </a:lnTo>
                <a:lnTo>
                  <a:pt x="17" y="252"/>
                </a:lnTo>
                <a:lnTo>
                  <a:pt x="24" y="256"/>
                </a:lnTo>
                <a:lnTo>
                  <a:pt x="31" y="257"/>
                </a:lnTo>
                <a:lnTo>
                  <a:pt x="38"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7" name="Rectangle 114"/>
          <p:cNvSpPr>
            <a:spLocks noChangeArrowheads="1"/>
          </p:cNvSpPr>
          <p:nvPr/>
        </p:nvSpPr>
        <p:spPr bwMode="auto">
          <a:xfrm>
            <a:off x="2953879" y="5112357"/>
            <a:ext cx="136239"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18" name="Freeform 115"/>
          <p:cNvSpPr>
            <a:spLocks noEditPoints="1"/>
          </p:cNvSpPr>
          <p:nvPr/>
        </p:nvSpPr>
        <p:spPr bwMode="auto">
          <a:xfrm>
            <a:off x="9314725" y="5015833"/>
            <a:ext cx="300660" cy="298777"/>
          </a:xfrm>
          <a:custGeom>
            <a:avLst/>
            <a:gdLst/>
            <a:ahLst/>
            <a:cxnLst>
              <a:cxn ang="0">
                <a:pos x="88" y="195"/>
              </a:cxn>
              <a:cxn ang="0">
                <a:pos x="59" y="187"/>
              </a:cxn>
              <a:cxn ang="0">
                <a:pos x="35" y="173"/>
              </a:cxn>
              <a:cxn ang="0">
                <a:pos x="18" y="151"/>
              </a:cxn>
              <a:cxn ang="0">
                <a:pos x="5" y="127"/>
              </a:cxn>
              <a:cxn ang="0">
                <a:pos x="0" y="97"/>
              </a:cxn>
              <a:cxn ang="0">
                <a:pos x="3" y="79"/>
              </a:cxn>
              <a:cxn ang="0">
                <a:pos x="12" y="52"/>
              </a:cxn>
              <a:cxn ang="0">
                <a:pos x="28" y="29"/>
              </a:cxn>
              <a:cxn ang="0">
                <a:pos x="51" y="12"/>
              </a:cxn>
              <a:cxn ang="0">
                <a:pos x="78" y="3"/>
              </a:cxn>
              <a:cxn ang="0">
                <a:pos x="97" y="0"/>
              </a:cxn>
              <a:cxn ang="0">
                <a:pos x="127" y="4"/>
              </a:cxn>
              <a:cxn ang="0">
                <a:pos x="151" y="18"/>
              </a:cxn>
              <a:cxn ang="0">
                <a:pos x="173" y="35"/>
              </a:cxn>
              <a:cxn ang="0">
                <a:pos x="186" y="60"/>
              </a:cxn>
              <a:cxn ang="0">
                <a:pos x="194" y="88"/>
              </a:cxn>
              <a:cxn ang="0">
                <a:pos x="194" y="108"/>
              </a:cxn>
              <a:cxn ang="0">
                <a:pos x="186" y="135"/>
              </a:cxn>
              <a:cxn ang="0">
                <a:pos x="173" y="160"/>
              </a:cxn>
              <a:cxn ang="0">
                <a:pos x="151" y="178"/>
              </a:cxn>
              <a:cxn ang="0">
                <a:pos x="127" y="191"/>
              </a:cxn>
              <a:cxn ang="0">
                <a:pos x="97" y="195"/>
              </a:cxn>
              <a:cxn ang="0">
                <a:pos x="97" y="11"/>
              </a:cxn>
              <a:cxn ang="0">
                <a:pos x="72" y="15"/>
              </a:cxn>
              <a:cxn ang="0">
                <a:pos x="49" y="26"/>
              </a:cxn>
              <a:cxn ang="0">
                <a:pos x="22" y="57"/>
              </a:cxn>
              <a:cxn ang="0">
                <a:pos x="14" y="80"/>
              </a:cxn>
              <a:cxn ang="0">
                <a:pos x="11" y="97"/>
              </a:cxn>
              <a:cxn ang="0">
                <a:pos x="15" y="123"/>
              </a:cxn>
              <a:cxn ang="0">
                <a:pos x="26" y="146"/>
              </a:cxn>
              <a:cxn ang="0">
                <a:pos x="57" y="173"/>
              </a:cxn>
              <a:cxn ang="0">
                <a:pos x="80" y="183"/>
              </a:cxn>
              <a:cxn ang="0">
                <a:pos x="97" y="184"/>
              </a:cxn>
              <a:cxn ang="0">
                <a:pos x="123" y="180"/>
              </a:cxn>
              <a:cxn ang="0">
                <a:pos x="146" y="169"/>
              </a:cxn>
              <a:cxn ang="0">
                <a:pos x="173" y="139"/>
              </a:cxn>
              <a:cxn ang="0">
                <a:pos x="182" y="115"/>
              </a:cxn>
              <a:cxn ang="0">
                <a:pos x="184" y="97"/>
              </a:cxn>
              <a:cxn ang="0">
                <a:pos x="180" y="72"/>
              </a:cxn>
              <a:cxn ang="0">
                <a:pos x="169" y="49"/>
              </a:cxn>
              <a:cxn ang="0">
                <a:pos x="139" y="22"/>
              </a:cxn>
              <a:cxn ang="0">
                <a:pos x="115" y="14"/>
              </a:cxn>
              <a:cxn ang="0">
                <a:pos x="97" y="11"/>
              </a:cxn>
            </a:cxnLst>
            <a:rect l="0" t="0" r="r" b="b"/>
            <a:pathLst>
              <a:path w="194" h="195">
                <a:moveTo>
                  <a:pt x="97" y="195"/>
                </a:moveTo>
                <a:lnTo>
                  <a:pt x="97" y="195"/>
                </a:lnTo>
                <a:lnTo>
                  <a:pt x="88" y="195"/>
                </a:lnTo>
                <a:lnTo>
                  <a:pt x="78" y="193"/>
                </a:lnTo>
                <a:lnTo>
                  <a:pt x="69" y="191"/>
                </a:lnTo>
                <a:lnTo>
                  <a:pt x="59" y="187"/>
                </a:lnTo>
                <a:lnTo>
                  <a:pt x="51" y="183"/>
                </a:lnTo>
                <a:lnTo>
                  <a:pt x="43" y="178"/>
                </a:lnTo>
                <a:lnTo>
                  <a:pt x="35" y="173"/>
                </a:lnTo>
                <a:lnTo>
                  <a:pt x="28" y="166"/>
                </a:lnTo>
                <a:lnTo>
                  <a:pt x="23" y="160"/>
                </a:lnTo>
                <a:lnTo>
                  <a:pt x="18" y="151"/>
                </a:lnTo>
                <a:lnTo>
                  <a:pt x="12" y="143"/>
                </a:lnTo>
                <a:lnTo>
                  <a:pt x="8" y="135"/>
                </a:lnTo>
                <a:lnTo>
                  <a:pt x="5" y="127"/>
                </a:lnTo>
                <a:lnTo>
                  <a:pt x="3" y="118"/>
                </a:lnTo>
                <a:lnTo>
                  <a:pt x="1" y="108"/>
                </a:lnTo>
                <a:lnTo>
                  <a:pt x="0" y="97"/>
                </a:lnTo>
                <a:lnTo>
                  <a:pt x="0" y="97"/>
                </a:lnTo>
                <a:lnTo>
                  <a:pt x="1" y="88"/>
                </a:lnTo>
                <a:lnTo>
                  <a:pt x="3" y="79"/>
                </a:lnTo>
                <a:lnTo>
                  <a:pt x="5" y="69"/>
                </a:lnTo>
                <a:lnTo>
                  <a:pt x="8" y="60"/>
                </a:lnTo>
                <a:lnTo>
                  <a:pt x="12" y="52"/>
                </a:lnTo>
                <a:lnTo>
                  <a:pt x="18" y="43"/>
                </a:lnTo>
                <a:lnTo>
                  <a:pt x="23" y="35"/>
                </a:lnTo>
                <a:lnTo>
                  <a:pt x="28" y="29"/>
                </a:lnTo>
                <a:lnTo>
                  <a:pt x="35" y="23"/>
                </a:lnTo>
                <a:lnTo>
                  <a:pt x="43" y="18"/>
                </a:lnTo>
                <a:lnTo>
                  <a:pt x="51" y="12"/>
                </a:lnTo>
                <a:lnTo>
                  <a:pt x="59" y="8"/>
                </a:lnTo>
                <a:lnTo>
                  <a:pt x="69" y="4"/>
                </a:lnTo>
                <a:lnTo>
                  <a:pt x="78" y="3"/>
                </a:lnTo>
                <a:lnTo>
                  <a:pt x="88" y="2"/>
                </a:lnTo>
                <a:lnTo>
                  <a:pt x="97" y="0"/>
                </a:lnTo>
                <a:lnTo>
                  <a:pt x="97" y="0"/>
                </a:lnTo>
                <a:lnTo>
                  <a:pt x="108" y="2"/>
                </a:lnTo>
                <a:lnTo>
                  <a:pt x="117" y="3"/>
                </a:lnTo>
                <a:lnTo>
                  <a:pt x="127" y="4"/>
                </a:lnTo>
                <a:lnTo>
                  <a:pt x="135" y="8"/>
                </a:lnTo>
                <a:lnTo>
                  <a:pt x="143" y="12"/>
                </a:lnTo>
                <a:lnTo>
                  <a:pt x="151" y="18"/>
                </a:lnTo>
                <a:lnTo>
                  <a:pt x="159" y="23"/>
                </a:lnTo>
                <a:lnTo>
                  <a:pt x="166" y="29"/>
                </a:lnTo>
                <a:lnTo>
                  <a:pt x="173" y="35"/>
                </a:lnTo>
                <a:lnTo>
                  <a:pt x="178" y="43"/>
                </a:lnTo>
                <a:lnTo>
                  <a:pt x="182" y="52"/>
                </a:lnTo>
                <a:lnTo>
                  <a:pt x="186" y="60"/>
                </a:lnTo>
                <a:lnTo>
                  <a:pt x="190" y="69"/>
                </a:lnTo>
                <a:lnTo>
                  <a:pt x="193" y="79"/>
                </a:lnTo>
                <a:lnTo>
                  <a:pt x="194" y="88"/>
                </a:lnTo>
                <a:lnTo>
                  <a:pt x="194" y="97"/>
                </a:lnTo>
                <a:lnTo>
                  <a:pt x="194" y="97"/>
                </a:lnTo>
                <a:lnTo>
                  <a:pt x="194" y="108"/>
                </a:lnTo>
                <a:lnTo>
                  <a:pt x="193" y="118"/>
                </a:lnTo>
                <a:lnTo>
                  <a:pt x="190" y="127"/>
                </a:lnTo>
                <a:lnTo>
                  <a:pt x="186" y="135"/>
                </a:lnTo>
                <a:lnTo>
                  <a:pt x="182" y="143"/>
                </a:lnTo>
                <a:lnTo>
                  <a:pt x="178" y="151"/>
                </a:lnTo>
                <a:lnTo>
                  <a:pt x="173" y="160"/>
                </a:lnTo>
                <a:lnTo>
                  <a:pt x="166" y="166"/>
                </a:lnTo>
                <a:lnTo>
                  <a:pt x="159" y="173"/>
                </a:lnTo>
                <a:lnTo>
                  <a:pt x="151" y="178"/>
                </a:lnTo>
                <a:lnTo>
                  <a:pt x="143" y="183"/>
                </a:lnTo>
                <a:lnTo>
                  <a:pt x="135" y="187"/>
                </a:lnTo>
                <a:lnTo>
                  <a:pt x="127" y="191"/>
                </a:lnTo>
                <a:lnTo>
                  <a:pt x="117" y="193"/>
                </a:lnTo>
                <a:lnTo>
                  <a:pt x="108" y="195"/>
                </a:lnTo>
                <a:lnTo>
                  <a:pt x="97" y="195"/>
                </a:lnTo>
                <a:lnTo>
                  <a:pt x="97" y="195"/>
                </a:lnTo>
                <a:close/>
                <a:moveTo>
                  <a:pt x="97" y="11"/>
                </a:moveTo>
                <a:lnTo>
                  <a:pt x="97" y="11"/>
                </a:lnTo>
                <a:lnTo>
                  <a:pt x="89" y="12"/>
                </a:lnTo>
                <a:lnTo>
                  <a:pt x="80" y="14"/>
                </a:lnTo>
                <a:lnTo>
                  <a:pt x="72" y="15"/>
                </a:lnTo>
                <a:lnTo>
                  <a:pt x="63" y="18"/>
                </a:lnTo>
                <a:lnTo>
                  <a:pt x="57" y="22"/>
                </a:lnTo>
                <a:lnTo>
                  <a:pt x="49" y="26"/>
                </a:lnTo>
                <a:lnTo>
                  <a:pt x="36" y="37"/>
                </a:lnTo>
                <a:lnTo>
                  <a:pt x="26" y="49"/>
                </a:lnTo>
                <a:lnTo>
                  <a:pt x="22" y="57"/>
                </a:lnTo>
                <a:lnTo>
                  <a:pt x="18" y="64"/>
                </a:lnTo>
                <a:lnTo>
                  <a:pt x="15" y="72"/>
                </a:lnTo>
                <a:lnTo>
                  <a:pt x="14" y="80"/>
                </a:lnTo>
                <a:lnTo>
                  <a:pt x="12" y="89"/>
                </a:lnTo>
                <a:lnTo>
                  <a:pt x="11" y="97"/>
                </a:lnTo>
                <a:lnTo>
                  <a:pt x="11" y="97"/>
                </a:lnTo>
                <a:lnTo>
                  <a:pt x="12" y="107"/>
                </a:lnTo>
                <a:lnTo>
                  <a:pt x="14" y="115"/>
                </a:lnTo>
                <a:lnTo>
                  <a:pt x="15" y="123"/>
                </a:lnTo>
                <a:lnTo>
                  <a:pt x="18" y="131"/>
                </a:lnTo>
                <a:lnTo>
                  <a:pt x="22" y="139"/>
                </a:lnTo>
                <a:lnTo>
                  <a:pt x="26" y="146"/>
                </a:lnTo>
                <a:lnTo>
                  <a:pt x="36" y="158"/>
                </a:lnTo>
                <a:lnTo>
                  <a:pt x="49" y="169"/>
                </a:lnTo>
                <a:lnTo>
                  <a:pt x="57" y="173"/>
                </a:lnTo>
                <a:lnTo>
                  <a:pt x="63" y="177"/>
                </a:lnTo>
                <a:lnTo>
                  <a:pt x="72" y="180"/>
                </a:lnTo>
                <a:lnTo>
                  <a:pt x="80" y="183"/>
                </a:lnTo>
                <a:lnTo>
                  <a:pt x="89" y="184"/>
                </a:lnTo>
                <a:lnTo>
                  <a:pt x="97" y="184"/>
                </a:lnTo>
                <a:lnTo>
                  <a:pt x="97" y="184"/>
                </a:lnTo>
                <a:lnTo>
                  <a:pt x="107" y="184"/>
                </a:lnTo>
                <a:lnTo>
                  <a:pt x="115" y="183"/>
                </a:lnTo>
                <a:lnTo>
                  <a:pt x="123" y="180"/>
                </a:lnTo>
                <a:lnTo>
                  <a:pt x="131" y="177"/>
                </a:lnTo>
                <a:lnTo>
                  <a:pt x="139" y="173"/>
                </a:lnTo>
                <a:lnTo>
                  <a:pt x="146" y="169"/>
                </a:lnTo>
                <a:lnTo>
                  <a:pt x="158" y="158"/>
                </a:lnTo>
                <a:lnTo>
                  <a:pt x="169" y="146"/>
                </a:lnTo>
                <a:lnTo>
                  <a:pt x="173" y="139"/>
                </a:lnTo>
                <a:lnTo>
                  <a:pt x="177" y="131"/>
                </a:lnTo>
                <a:lnTo>
                  <a:pt x="180" y="123"/>
                </a:lnTo>
                <a:lnTo>
                  <a:pt x="182" y="115"/>
                </a:lnTo>
                <a:lnTo>
                  <a:pt x="184" y="107"/>
                </a:lnTo>
                <a:lnTo>
                  <a:pt x="184" y="97"/>
                </a:lnTo>
                <a:lnTo>
                  <a:pt x="184" y="97"/>
                </a:lnTo>
                <a:lnTo>
                  <a:pt x="184" y="89"/>
                </a:lnTo>
                <a:lnTo>
                  <a:pt x="182" y="80"/>
                </a:lnTo>
                <a:lnTo>
                  <a:pt x="180" y="72"/>
                </a:lnTo>
                <a:lnTo>
                  <a:pt x="177" y="64"/>
                </a:lnTo>
                <a:lnTo>
                  <a:pt x="173" y="57"/>
                </a:lnTo>
                <a:lnTo>
                  <a:pt x="169" y="49"/>
                </a:lnTo>
                <a:lnTo>
                  <a:pt x="158" y="37"/>
                </a:lnTo>
                <a:lnTo>
                  <a:pt x="146" y="26"/>
                </a:lnTo>
                <a:lnTo>
                  <a:pt x="139" y="22"/>
                </a:lnTo>
                <a:lnTo>
                  <a:pt x="131" y="18"/>
                </a:lnTo>
                <a:lnTo>
                  <a:pt x="123" y="15"/>
                </a:lnTo>
                <a:lnTo>
                  <a:pt x="115" y="14"/>
                </a:lnTo>
                <a:lnTo>
                  <a:pt x="107" y="12"/>
                </a:lnTo>
                <a:lnTo>
                  <a:pt x="97" y="11"/>
                </a:lnTo>
                <a:lnTo>
                  <a:pt x="97"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9" name="Freeform 116"/>
          <p:cNvSpPr>
            <a:spLocks noEditPoints="1"/>
          </p:cNvSpPr>
          <p:nvPr/>
        </p:nvSpPr>
        <p:spPr bwMode="auto">
          <a:xfrm>
            <a:off x="9460358" y="4933095"/>
            <a:ext cx="244287" cy="239020"/>
          </a:xfrm>
          <a:custGeom>
            <a:avLst/>
            <a:gdLst/>
            <a:ahLst/>
            <a:cxnLst>
              <a:cxn ang="0">
                <a:pos x="78" y="157"/>
              </a:cxn>
              <a:cxn ang="0">
                <a:pos x="62" y="155"/>
              </a:cxn>
              <a:cxn ang="0">
                <a:pos x="33" y="143"/>
              </a:cxn>
              <a:cxn ang="0">
                <a:pos x="13" y="122"/>
              </a:cxn>
              <a:cxn ang="0">
                <a:pos x="1" y="93"/>
              </a:cxn>
              <a:cxn ang="0">
                <a:pos x="0" y="79"/>
              </a:cxn>
              <a:cxn ang="0">
                <a:pos x="0" y="70"/>
              </a:cxn>
              <a:cxn ang="0">
                <a:pos x="5" y="47"/>
              </a:cxn>
              <a:cxn ang="0">
                <a:pos x="22" y="23"/>
              </a:cxn>
              <a:cxn ang="0">
                <a:pos x="47" y="6"/>
              </a:cxn>
              <a:cxn ang="0">
                <a:pos x="70" y="0"/>
              </a:cxn>
              <a:cxn ang="0">
                <a:pos x="78" y="0"/>
              </a:cxn>
              <a:cxn ang="0">
                <a:pos x="93" y="2"/>
              </a:cxn>
              <a:cxn ang="0">
                <a:pos x="121" y="14"/>
              </a:cxn>
              <a:cxn ang="0">
                <a:pos x="143" y="34"/>
              </a:cxn>
              <a:cxn ang="0">
                <a:pos x="153" y="62"/>
              </a:cxn>
              <a:cxn ang="0">
                <a:pos x="156" y="79"/>
              </a:cxn>
              <a:cxn ang="0">
                <a:pos x="155" y="87"/>
              </a:cxn>
              <a:cxn ang="0">
                <a:pos x="149" y="108"/>
              </a:cxn>
              <a:cxn ang="0">
                <a:pos x="133" y="134"/>
              </a:cxn>
              <a:cxn ang="0">
                <a:pos x="108" y="150"/>
              </a:cxn>
              <a:cxn ang="0">
                <a:pos x="86" y="155"/>
              </a:cxn>
              <a:cxn ang="0">
                <a:pos x="78" y="157"/>
              </a:cxn>
              <a:cxn ang="0">
                <a:pos x="78" y="6"/>
              </a:cxn>
              <a:cxn ang="0">
                <a:pos x="50" y="11"/>
              </a:cxn>
              <a:cxn ang="0">
                <a:pos x="27" y="27"/>
              </a:cxn>
              <a:cxn ang="0">
                <a:pos x="10" y="50"/>
              </a:cxn>
              <a:cxn ang="0">
                <a:pos x="5" y="79"/>
              </a:cxn>
              <a:cxn ang="0">
                <a:pos x="6" y="93"/>
              </a:cxn>
              <a:cxn ang="0">
                <a:pos x="17" y="119"/>
              </a:cxn>
              <a:cxn ang="0">
                <a:pos x="37" y="139"/>
              </a:cxn>
              <a:cxn ang="0">
                <a:pos x="63" y="150"/>
              </a:cxn>
              <a:cxn ang="0">
                <a:pos x="78" y="151"/>
              </a:cxn>
              <a:cxn ang="0">
                <a:pos x="106" y="145"/>
              </a:cxn>
              <a:cxn ang="0">
                <a:pos x="129" y="130"/>
              </a:cxn>
              <a:cxn ang="0">
                <a:pos x="144" y="107"/>
              </a:cxn>
              <a:cxn ang="0">
                <a:pos x="151" y="79"/>
              </a:cxn>
              <a:cxn ang="0">
                <a:pos x="149" y="64"/>
              </a:cxn>
              <a:cxn ang="0">
                <a:pos x="137" y="38"/>
              </a:cxn>
              <a:cxn ang="0">
                <a:pos x="118" y="18"/>
              </a:cxn>
              <a:cxn ang="0">
                <a:pos x="93" y="7"/>
              </a:cxn>
              <a:cxn ang="0">
                <a:pos x="78" y="6"/>
              </a:cxn>
            </a:cxnLst>
            <a:rect l="0" t="0" r="r" b="b"/>
            <a:pathLst>
              <a:path w="156" h="157">
                <a:moveTo>
                  <a:pt x="78" y="157"/>
                </a:moveTo>
                <a:lnTo>
                  <a:pt x="78" y="157"/>
                </a:lnTo>
                <a:lnTo>
                  <a:pt x="70" y="155"/>
                </a:lnTo>
                <a:lnTo>
                  <a:pt x="62" y="155"/>
                </a:lnTo>
                <a:lnTo>
                  <a:pt x="47" y="150"/>
                </a:lnTo>
                <a:lnTo>
                  <a:pt x="33" y="143"/>
                </a:lnTo>
                <a:lnTo>
                  <a:pt x="22" y="134"/>
                </a:lnTo>
                <a:lnTo>
                  <a:pt x="13" y="122"/>
                </a:lnTo>
                <a:lnTo>
                  <a:pt x="5" y="108"/>
                </a:lnTo>
                <a:lnTo>
                  <a:pt x="1" y="93"/>
                </a:lnTo>
                <a:lnTo>
                  <a:pt x="0" y="87"/>
                </a:lnTo>
                <a:lnTo>
                  <a:pt x="0" y="79"/>
                </a:lnTo>
                <a:lnTo>
                  <a:pt x="0" y="79"/>
                </a:lnTo>
                <a:lnTo>
                  <a:pt x="0" y="70"/>
                </a:lnTo>
                <a:lnTo>
                  <a:pt x="1" y="62"/>
                </a:lnTo>
                <a:lnTo>
                  <a:pt x="5" y="47"/>
                </a:lnTo>
                <a:lnTo>
                  <a:pt x="13" y="34"/>
                </a:lnTo>
                <a:lnTo>
                  <a:pt x="22" y="23"/>
                </a:lnTo>
                <a:lnTo>
                  <a:pt x="33" y="14"/>
                </a:lnTo>
                <a:lnTo>
                  <a:pt x="47" y="6"/>
                </a:lnTo>
                <a:lnTo>
                  <a:pt x="62" y="2"/>
                </a:lnTo>
                <a:lnTo>
                  <a:pt x="70" y="0"/>
                </a:lnTo>
                <a:lnTo>
                  <a:pt x="78" y="0"/>
                </a:lnTo>
                <a:lnTo>
                  <a:pt x="78" y="0"/>
                </a:lnTo>
                <a:lnTo>
                  <a:pt x="86" y="0"/>
                </a:lnTo>
                <a:lnTo>
                  <a:pt x="93" y="2"/>
                </a:lnTo>
                <a:lnTo>
                  <a:pt x="108" y="6"/>
                </a:lnTo>
                <a:lnTo>
                  <a:pt x="121" y="14"/>
                </a:lnTo>
                <a:lnTo>
                  <a:pt x="133" y="23"/>
                </a:lnTo>
                <a:lnTo>
                  <a:pt x="143" y="34"/>
                </a:lnTo>
                <a:lnTo>
                  <a:pt x="149" y="47"/>
                </a:lnTo>
                <a:lnTo>
                  <a:pt x="153" y="62"/>
                </a:lnTo>
                <a:lnTo>
                  <a:pt x="155" y="70"/>
                </a:lnTo>
                <a:lnTo>
                  <a:pt x="156" y="79"/>
                </a:lnTo>
                <a:lnTo>
                  <a:pt x="156" y="79"/>
                </a:lnTo>
                <a:lnTo>
                  <a:pt x="155" y="87"/>
                </a:lnTo>
                <a:lnTo>
                  <a:pt x="153" y="93"/>
                </a:lnTo>
                <a:lnTo>
                  <a:pt x="149" y="108"/>
                </a:lnTo>
                <a:lnTo>
                  <a:pt x="143" y="122"/>
                </a:lnTo>
                <a:lnTo>
                  <a:pt x="133" y="134"/>
                </a:lnTo>
                <a:lnTo>
                  <a:pt x="121" y="143"/>
                </a:lnTo>
                <a:lnTo>
                  <a:pt x="108" y="150"/>
                </a:lnTo>
                <a:lnTo>
                  <a:pt x="93" y="155"/>
                </a:lnTo>
                <a:lnTo>
                  <a:pt x="86" y="155"/>
                </a:lnTo>
                <a:lnTo>
                  <a:pt x="78" y="157"/>
                </a:lnTo>
                <a:lnTo>
                  <a:pt x="78" y="157"/>
                </a:lnTo>
                <a:close/>
                <a:moveTo>
                  <a:pt x="78" y="6"/>
                </a:moveTo>
                <a:lnTo>
                  <a:pt x="78" y="6"/>
                </a:lnTo>
                <a:lnTo>
                  <a:pt x="63" y="7"/>
                </a:lnTo>
                <a:lnTo>
                  <a:pt x="50" y="11"/>
                </a:lnTo>
                <a:lnTo>
                  <a:pt x="37" y="18"/>
                </a:lnTo>
                <a:lnTo>
                  <a:pt x="27" y="27"/>
                </a:lnTo>
                <a:lnTo>
                  <a:pt x="17" y="38"/>
                </a:lnTo>
                <a:lnTo>
                  <a:pt x="10" y="50"/>
                </a:lnTo>
                <a:lnTo>
                  <a:pt x="6" y="64"/>
                </a:lnTo>
                <a:lnTo>
                  <a:pt x="5" y="79"/>
                </a:lnTo>
                <a:lnTo>
                  <a:pt x="5" y="79"/>
                </a:lnTo>
                <a:lnTo>
                  <a:pt x="6" y="93"/>
                </a:lnTo>
                <a:lnTo>
                  <a:pt x="10" y="107"/>
                </a:lnTo>
                <a:lnTo>
                  <a:pt x="17" y="119"/>
                </a:lnTo>
                <a:lnTo>
                  <a:pt x="27" y="130"/>
                </a:lnTo>
                <a:lnTo>
                  <a:pt x="37" y="139"/>
                </a:lnTo>
                <a:lnTo>
                  <a:pt x="50" y="145"/>
                </a:lnTo>
                <a:lnTo>
                  <a:pt x="63" y="150"/>
                </a:lnTo>
                <a:lnTo>
                  <a:pt x="78" y="151"/>
                </a:lnTo>
                <a:lnTo>
                  <a:pt x="78" y="151"/>
                </a:lnTo>
                <a:lnTo>
                  <a:pt x="93" y="150"/>
                </a:lnTo>
                <a:lnTo>
                  <a:pt x="106" y="145"/>
                </a:lnTo>
                <a:lnTo>
                  <a:pt x="118" y="139"/>
                </a:lnTo>
                <a:lnTo>
                  <a:pt x="129" y="130"/>
                </a:lnTo>
                <a:lnTo>
                  <a:pt x="137" y="119"/>
                </a:lnTo>
                <a:lnTo>
                  <a:pt x="144" y="107"/>
                </a:lnTo>
                <a:lnTo>
                  <a:pt x="149" y="93"/>
                </a:lnTo>
                <a:lnTo>
                  <a:pt x="151" y="79"/>
                </a:lnTo>
                <a:lnTo>
                  <a:pt x="151" y="79"/>
                </a:lnTo>
                <a:lnTo>
                  <a:pt x="149" y="64"/>
                </a:lnTo>
                <a:lnTo>
                  <a:pt x="144" y="50"/>
                </a:lnTo>
                <a:lnTo>
                  <a:pt x="137" y="38"/>
                </a:lnTo>
                <a:lnTo>
                  <a:pt x="129" y="27"/>
                </a:lnTo>
                <a:lnTo>
                  <a:pt x="118" y="18"/>
                </a:lnTo>
                <a:lnTo>
                  <a:pt x="106" y="11"/>
                </a:lnTo>
                <a:lnTo>
                  <a:pt x="93" y="7"/>
                </a:lnTo>
                <a:lnTo>
                  <a:pt x="78" y="6"/>
                </a:lnTo>
                <a:lnTo>
                  <a:pt x="78"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0" name="Rectangle 117"/>
          <p:cNvSpPr>
            <a:spLocks noChangeArrowheads="1"/>
          </p:cNvSpPr>
          <p:nvPr/>
        </p:nvSpPr>
        <p:spPr bwMode="auto">
          <a:xfrm>
            <a:off x="2019012" y="1821231"/>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1" name="Rectangle 118"/>
          <p:cNvSpPr>
            <a:spLocks noChangeArrowheads="1"/>
          </p:cNvSpPr>
          <p:nvPr/>
        </p:nvSpPr>
        <p:spPr bwMode="auto">
          <a:xfrm>
            <a:off x="2019012" y="1894777"/>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2" name="Rectangle 119"/>
          <p:cNvSpPr>
            <a:spLocks noChangeArrowheads="1"/>
          </p:cNvSpPr>
          <p:nvPr/>
        </p:nvSpPr>
        <p:spPr bwMode="auto">
          <a:xfrm>
            <a:off x="2019013" y="1894777"/>
            <a:ext cx="32884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3" name="Rectangle 120"/>
          <p:cNvSpPr>
            <a:spLocks noChangeArrowheads="1"/>
          </p:cNvSpPr>
          <p:nvPr/>
        </p:nvSpPr>
        <p:spPr bwMode="auto">
          <a:xfrm>
            <a:off x="2019012" y="1968321"/>
            <a:ext cx="286568"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4" name="Rectangle 121"/>
          <p:cNvSpPr>
            <a:spLocks noChangeArrowheads="1"/>
          </p:cNvSpPr>
          <p:nvPr/>
        </p:nvSpPr>
        <p:spPr bwMode="auto">
          <a:xfrm>
            <a:off x="2019013" y="2041865"/>
            <a:ext cx="357033"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5" name="Rectangle 122"/>
          <p:cNvSpPr>
            <a:spLocks noChangeArrowheads="1"/>
          </p:cNvSpPr>
          <p:nvPr/>
        </p:nvSpPr>
        <p:spPr bwMode="auto">
          <a:xfrm>
            <a:off x="2888110" y="1821231"/>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6" name="Rectangle 123"/>
          <p:cNvSpPr>
            <a:spLocks noChangeArrowheads="1"/>
          </p:cNvSpPr>
          <p:nvPr/>
        </p:nvSpPr>
        <p:spPr bwMode="auto">
          <a:xfrm>
            <a:off x="2888110" y="1894777"/>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7" name="Rectangle 124"/>
          <p:cNvSpPr>
            <a:spLocks noChangeArrowheads="1"/>
          </p:cNvSpPr>
          <p:nvPr/>
        </p:nvSpPr>
        <p:spPr bwMode="auto">
          <a:xfrm>
            <a:off x="2850527" y="1894777"/>
            <a:ext cx="32884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8" name="Rectangle 125"/>
          <p:cNvSpPr>
            <a:spLocks noChangeArrowheads="1"/>
          </p:cNvSpPr>
          <p:nvPr/>
        </p:nvSpPr>
        <p:spPr bwMode="auto">
          <a:xfrm>
            <a:off x="2874015" y="1968321"/>
            <a:ext cx="286568"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9" name="Rectangle 126"/>
          <p:cNvSpPr>
            <a:spLocks noChangeArrowheads="1"/>
          </p:cNvSpPr>
          <p:nvPr/>
        </p:nvSpPr>
        <p:spPr bwMode="auto">
          <a:xfrm>
            <a:off x="2841133" y="2041865"/>
            <a:ext cx="352337"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0" name="Rectangle 127"/>
          <p:cNvSpPr>
            <a:spLocks noChangeArrowheads="1"/>
          </p:cNvSpPr>
          <p:nvPr/>
        </p:nvSpPr>
        <p:spPr bwMode="auto">
          <a:xfrm>
            <a:off x="3752508" y="1821231"/>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1" name="Rectangle 128"/>
          <p:cNvSpPr>
            <a:spLocks noChangeArrowheads="1"/>
          </p:cNvSpPr>
          <p:nvPr/>
        </p:nvSpPr>
        <p:spPr bwMode="auto">
          <a:xfrm>
            <a:off x="3752508" y="1894777"/>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2" name="Rectangle 129"/>
          <p:cNvSpPr>
            <a:spLocks noChangeArrowheads="1"/>
          </p:cNvSpPr>
          <p:nvPr/>
        </p:nvSpPr>
        <p:spPr bwMode="auto">
          <a:xfrm>
            <a:off x="3682039" y="1894777"/>
            <a:ext cx="32884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3" name="Rectangle 130"/>
          <p:cNvSpPr>
            <a:spLocks noChangeArrowheads="1"/>
          </p:cNvSpPr>
          <p:nvPr/>
        </p:nvSpPr>
        <p:spPr bwMode="auto">
          <a:xfrm>
            <a:off x="3724321" y="1968321"/>
            <a:ext cx="286568"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4" name="Rectangle 131"/>
          <p:cNvSpPr>
            <a:spLocks noChangeArrowheads="1"/>
          </p:cNvSpPr>
          <p:nvPr/>
        </p:nvSpPr>
        <p:spPr bwMode="auto">
          <a:xfrm>
            <a:off x="3653853" y="2041865"/>
            <a:ext cx="357033"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5" name="Rectangle 132"/>
          <p:cNvSpPr>
            <a:spLocks noChangeArrowheads="1"/>
          </p:cNvSpPr>
          <p:nvPr/>
        </p:nvSpPr>
        <p:spPr bwMode="auto">
          <a:xfrm>
            <a:off x="4461880" y="2041865"/>
            <a:ext cx="352337"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6" name="Rectangle 133"/>
          <p:cNvSpPr>
            <a:spLocks noChangeArrowheads="1"/>
          </p:cNvSpPr>
          <p:nvPr/>
        </p:nvSpPr>
        <p:spPr bwMode="auto">
          <a:xfrm>
            <a:off x="4461880" y="1968321"/>
            <a:ext cx="352337"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7" name="Rectangle 134"/>
          <p:cNvSpPr>
            <a:spLocks noChangeArrowheads="1"/>
          </p:cNvSpPr>
          <p:nvPr/>
        </p:nvSpPr>
        <p:spPr bwMode="auto">
          <a:xfrm>
            <a:off x="4461880" y="1894777"/>
            <a:ext cx="35233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8" name="Rectangle 135"/>
          <p:cNvSpPr>
            <a:spLocks noChangeArrowheads="1"/>
          </p:cNvSpPr>
          <p:nvPr/>
        </p:nvSpPr>
        <p:spPr bwMode="auto">
          <a:xfrm>
            <a:off x="4461880" y="1821231"/>
            <a:ext cx="35233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9" name="Rectangle 136"/>
          <p:cNvSpPr>
            <a:spLocks noChangeArrowheads="1"/>
          </p:cNvSpPr>
          <p:nvPr/>
        </p:nvSpPr>
        <p:spPr bwMode="auto">
          <a:xfrm>
            <a:off x="5340370" y="2041865"/>
            <a:ext cx="277172"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0" name="Rectangle 137"/>
          <p:cNvSpPr>
            <a:spLocks noChangeArrowheads="1"/>
          </p:cNvSpPr>
          <p:nvPr/>
        </p:nvSpPr>
        <p:spPr bwMode="auto">
          <a:xfrm>
            <a:off x="5340370" y="1968321"/>
            <a:ext cx="277172"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1" name="Rectangle 138"/>
          <p:cNvSpPr>
            <a:spLocks noChangeArrowheads="1"/>
          </p:cNvSpPr>
          <p:nvPr/>
        </p:nvSpPr>
        <p:spPr bwMode="auto">
          <a:xfrm>
            <a:off x="5340370" y="1894777"/>
            <a:ext cx="277172"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2" name="Rectangle 139"/>
          <p:cNvSpPr>
            <a:spLocks noChangeArrowheads="1"/>
          </p:cNvSpPr>
          <p:nvPr/>
        </p:nvSpPr>
        <p:spPr bwMode="auto">
          <a:xfrm>
            <a:off x="5340370" y="1821231"/>
            <a:ext cx="277172"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3" name="Rectangle 140"/>
          <p:cNvSpPr>
            <a:spLocks noChangeArrowheads="1"/>
          </p:cNvSpPr>
          <p:nvPr/>
        </p:nvSpPr>
        <p:spPr bwMode="auto">
          <a:xfrm>
            <a:off x="5279300" y="2041865"/>
            <a:ext cx="42281"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4" name="Rectangle 141"/>
          <p:cNvSpPr>
            <a:spLocks noChangeArrowheads="1"/>
          </p:cNvSpPr>
          <p:nvPr/>
        </p:nvSpPr>
        <p:spPr bwMode="auto">
          <a:xfrm>
            <a:off x="5279300" y="1968321"/>
            <a:ext cx="42281"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5" name="Rectangle 142"/>
          <p:cNvSpPr>
            <a:spLocks noChangeArrowheads="1"/>
          </p:cNvSpPr>
          <p:nvPr/>
        </p:nvSpPr>
        <p:spPr bwMode="auto">
          <a:xfrm>
            <a:off x="5279300" y="1894777"/>
            <a:ext cx="422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6" name="Rectangle 143"/>
          <p:cNvSpPr>
            <a:spLocks noChangeArrowheads="1"/>
          </p:cNvSpPr>
          <p:nvPr/>
        </p:nvSpPr>
        <p:spPr bwMode="auto">
          <a:xfrm>
            <a:off x="5279300" y="1821231"/>
            <a:ext cx="422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7" name="Freeform 144"/>
          <p:cNvSpPr>
            <a:spLocks noEditPoints="1"/>
          </p:cNvSpPr>
          <p:nvPr/>
        </p:nvSpPr>
        <p:spPr bwMode="auto">
          <a:xfrm>
            <a:off x="6068533" y="1789053"/>
            <a:ext cx="93956" cy="91931"/>
          </a:xfrm>
          <a:custGeom>
            <a:avLst/>
            <a:gdLst/>
            <a:ahLst/>
            <a:cxnLst>
              <a:cxn ang="0">
                <a:pos x="61" y="59"/>
              </a:cxn>
              <a:cxn ang="0">
                <a:pos x="0" y="59"/>
              </a:cxn>
              <a:cxn ang="0">
                <a:pos x="0" y="0"/>
              </a:cxn>
              <a:cxn ang="0">
                <a:pos x="61" y="0"/>
              </a:cxn>
              <a:cxn ang="0">
                <a:pos x="61" y="59"/>
              </a:cxn>
              <a:cxn ang="0">
                <a:pos x="11" y="49"/>
              </a:cxn>
              <a:cxn ang="0">
                <a:pos x="50" y="49"/>
              </a:cxn>
              <a:cxn ang="0">
                <a:pos x="50" y="11"/>
              </a:cxn>
              <a:cxn ang="0">
                <a:pos x="11" y="11"/>
              </a:cxn>
              <a:cxn ang="0">
                <a:pos x="11" y="49"/>
              </a:cxn>
            </a:cxnLst>
            <a:rect l="0" t="0" r="r" b="b"/>
            <a:pathLst>
              <a:path w="61" h="59">
                <a:moveTo>
                  <a:pt x="61" y="59"/>
                </a:moveTo>
                <a:lnTo>
                  <a:pt x="0" y="59"/>
                </a:lnTo>
                <a:lnTo>
                  <a:pt x="0" y="0"/>
                </a:lnTo>
                <a:lnTo>
                  <a:pt x="61" y="0"/>
                </a:lnTo>
                <a:lnTo>
                  <a:pt x="61" y="59"/>
                </a:lnTo>
                <a:close/>
                <a:moveTo>
                  <a:pt x="11" y="49"/>
                </a:moveTo>
                <a:lnTo>
                  <a:pt x="50" y="49"/>
                </a:lnTo>
                <a:lnTo>
                  <a:pt x="50" y="11"/>
                </a:lnTo>
                <a:lnTo>
                  <a:pt x="11" y="11"/>
                </a:lnTo>
                <a:lnTo>
                  <a:pt x="1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8" name="Freeform 145"/>
          <p:cNvSpPr>
            <a:spLocks noEditPoints="1"/>
          </p:cNvSpPr>
          <p:nvPr/>
        </p:nvSpPr>
        <p:spPr bwMode="auto">
          <a:xfrm>
            <a:off x="6885952" y="1766074"/>
            <a:ext cx="183216" cy="170073"/>
          </a:xfrm>
          <a:custGeom>
            <a:avLst/>
            <a:gdLst/>
            <a:ahLst/>
            <a:cxnLst>
              <a:cxn ang="0">
                <a:pos x="115" y="111"/>
              </a:cxn>
              <a:cxn ang="0">
                <a:pos x="0" y="111"/>
              </a:cxn>
              <a:cxn ang="0">
                <a:pos x="0" y="0"/>
              </a:cxn>
              <a:cxn ang="0">
                <a:pos x="115" y="0"/>
              </a:cxn>
              <a:cxn ang="0">
                <a:pos x="115" y="111"/>
              </a:cxn>
              <a:cxn ang="0">
                <a:pos x="11" y="100"/>
              </a:cxn>
              <a:cxn ang="0">
                <a:pos x="104" y="100"/>
              </a:cxn>
              <a:cxn ang="0">
                <a:pos x="104" y="11"/>
              </a:cxn>
              <a:cxn ang="0">
                <a:pos x="11" y="11"/>
              </a:cxn>
              <a:cxn ang="0">
                <a:pos x="11" y="100"/>
              </a:cxn>
            </a:cxnLst>
            <a:rect l="0" t="0" r="r" b="b"/>
            <a:pathLst>
              <a:path w="115" h="111">
                <a:moveTo>
                  <a:pt x="115" y="111"/>
                </a:moveTo>
                <a:lnTo>
                  <a:pt x="0" y="111"/>
                </a:lnTo>
                <a:lnTo>
                  <a:pt x="0" y="0"/>
                </a:lnTo>
                <a:lnTo>
                  <a:pt x="115" y="0"/>
                </a:lnTo>
                <a:lnTo>
                  <a:pt x="115" y="111"/>
                </a:lnTo>
                <a:close/>
                <a:moveTo>
                  <a:pt x="11" y="100"/>
                </a:moveTo>
                <a:lnTo>
                  <a:pt x="104" y="100"/>
                </a:lnTo>
                <a:lnTo>
                  <a:pt x="104" y="11"/>
                </a:lnTo>
                <a:lnTo>
                  <a:pt x="11" y="11"/>
                </a:lnTo>
                <a:lnTo>
                  <a:pt x="11"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9" name="Freeform 146"/>
          <p:cNvSpPr>
            <a:spLocks noEditPoints="1"/>
          </p:cNvSpPr>
          <p:nvPr/>
        </p:nvSpPr>
        <p:spPr bwMode="auto">
          <a:xfrm>
            <a:off x="7083260" y="1766074"/>
            <a:ext cx="178517" cy="170073"/>
          </a:xfrm>
          <a:custGeom>
            <a:avLst/>
            <a:gdLst/>
            <a:ahLst/>
            <a:cxnLst>
              <a:cxn ang="0">
                <a:pos x="114" y="111"/>
              </a:cxn>
              <a:cxn ang="0">
                <a:pos x="0" y="111"/>
              </a:cxn>
              <a:cxn ang="0">
                <a:pos x="0" y="0"/>
              </a:cxn>
              <a:cxn ang="0">
                <a:pos x="114" y="0"/>
              </a:cxn>
              <a:cxn ang="0">
                <a:pos x="114" y="111"/>
              </a:cxn>
              <a:cxn ang="0">
                <a:pos x="10" y="100"/>
              </a:cxn>
              <a:cxn ang="0">
                <a:pos x="104" y="100"/>
              </a:cxn>
              <a:cxn ang="0">
                <a:pos x="104" y="11"/>
              </a:cxn>
              <a:cxn ang="0">
                <a:pos x="10" y="11"/>
              </a:cxn>
              <a:cxn ang="0">
                <a:pos x="10" y="100"/>
              </a:cxn>
            </a:cxnLst>
            <a:rect l="0" t="0" r="r" b="b"/>
            <a:pathLst>
              <a:path w="114" h="111">
                <a:moveTo>
                  <a:pt x="114" y="111"/>
                </a:moveTo>
                <a:lnTo>
                  <a:pt x="0" y="111"/>
                </a:lnTo>
                <a:lnTo>
                  <a:pt x="0" y="0"/>
                </a:lnTo>
                <a:lnTo>
                  <a:pt x="114" y="0"/>
                </a:lnTo>
                <a:lnTo>
                  <a:pt x="114" y="111"/>
                </a:lnTo>
                <a:close/>
                <a:moveTo>
                  <a:pt x="10" y="100"/>
                </a:moveTo>
                <a:lnTo>
                  <a:pt x="104" y="100"/>
                </a:lnTo>
                <a:lnTo>
                  <a:pt x="104" y="11"/>
                </a:lnTo>
                <a:lnTo>
                  <a:pt x="10" y="11"/>
                </a:lnTo>
                <a:lnTo>
                  <a:pt x="10"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0" name="Freeform 147"/>
          <p:cNvSpPr>
            <a:spLocks noEditPoints="1"/>
          </p:cNvSpPr>
          <p:nvPr/>
        </p:nvSpPr>
        <p:spPr bwMode="auto">
          <a:xfrm>
            <a:off x="6885952" y="1949935"/>
            <a:ext cx="183216" cy="165476"/>
          </a:xfrm>
          <a:custGeom>
            <a:avLst/>
            <a:gdLst/>
            <a:ahLst/>
            <a:cxnLst>
              <a:cxn ang="0">
                <a:pos x="115" y="110"/>
              </a:cxn>
              <a:cxn ang="0">
                <a:pos x="0" y="110"/>
              </a:cxn>
              <a:cxn ang="0">
                <a:pos x="0" y="0"/>
              </a:cxn>
              <a:cxn ang="0">
                <a:pos x="115" y="0"/>
              </a:cxn>
              <a:cxn ang="0">
                <a:pos x="115" y="110"/>
              </a:cxn>
              <a:cxn ang="0">
                <a:pos x="11" y="100"/>
              </a:cxn>
              <a:cxn ang="0">
                <a:pos x="104" y="100"/>
              </a:cxn>
              <a:cxn ang="0">
                <a:pos x="104" y="10"/>
              </a:cxn>
              <a:cxn ang="0">
                <a:pos x="11" y="10"/>
              </a:cxn>
              <a:cxn ang="0">
                <a:pos x="11" y="100"/>
              </a:cxn>
            </a:cxnLst>
            <a:rect l="0" t="0" r="r" b="b"/>
            <a:pathLst>
              <a:path w="115" h="110">
                <a:moveTo>
                  <a:pt x="115" y="110"/>
                </a:moveTo>
                <a:lnTo>
                  <a:pt x="0" y="110"/>
                </a:lnTo>
                <a:lnTo>
                  <a:pt x="0" y="0"/>
                </a:lnTo>
                <a:lnTo>
                  <a:pt x="115" y="0"/>
                </a:lnTo>
                <a:lnTo>
                  <a:pt x="115" y="110"/>
                </a:lnTo>
                <a:close/>
                <a:moveTo>
                  <a:pt x="11" y="100"/>
                </a:moveTo>
                <a:lnTo>
                  <a:pt x="104" y="100"/>
                </a:lnTo>
                <a:lnTo>
                  <a:pt x="104" y="10"/>
                </a:lnTo>
                <a:lnTo>
                  <a:pt x="11" y="10"/>
                </a:lnTo>
                <a:lnTo>
                  <a:pt x="11"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1" name="Freeform 148"/>
          <p:cNvSpPr>
            <a:spLocks noEditPoints="1"/>
          </p:cNvSpPr>
          <p:nvPr/>
        </p:nvSpPr>
        <p:spPr bwMode="auto">
          <a:xfrm>
            <a:off x="7083260" y="1949935"/>
            <a:ext cx="178517" cy="165476"/>
          </a:xfrm>
          <a:custGeom>
            <a:avLst/>
            <a:gdLst/>
            <a:ahLst/>
            <a:cxnLst>
              <a:cxn ang="0">
                <a:pos x="114" y="110"/>
              </a:cxn>
              <a:cxn ang="0">
                <a:pos x="0" y="110"/>
              </a:cxn>
              <a:cxn ang="0">
                <a:pos x="0" y="0"/>
              </a:cxn>
              <a:cxn ang="0">
                <a:pos x="114" y="0"/>
              </a:cxn>
              <a:cxn ang="0">
                <a:pos x="114" y="110"/>
              </a:cxn>
              <a:cxn ang="0">
                <a:pos x="10" y="100"/>
              </a:cxn>
              <a:cxn ang="0">
                <a:pos x="104" y="100"/>
              </a:cxn>
              <a:cxn ang="0">
                <a:pos x="104" y="10"/>
              </a:cxn>
              <a:cxn ang="0">
                <a:pos x="10" y="10"/>
              </a:cxn>
              <a:cxn ang="0">
                <a:pos x="10" y="100"/>
              </a:cxn>
            </a:cxnLst>
            <a:rect l="0" t="0" r="r" b="b"/>
            <a:pathLst>
              <a:path w="114" h="110">
                <a:moveTo>
                  <a:pt x="114" y="110"/>
                </a:moveTo>
                <a:lnTo>
                  <a:pt x="0" y="110"/>
                </a:lnTo>
                <a:lnTo>
                  <a:pt x="0" y="0"/>
                </a:lnTo>
                <a:lnTo>
                  <a:pt x="114" y="0"/>
                </a:lnTo>
                <a:lnTo>
                  <a:pt x="114" y="110"/>
                </a:lnTo>
                <a:close/>
                <a:moveTo>
                  <a:pt x="10" y="100"/>
                </a:moveTo>
                <a:lnTo>
                  <a:pt x="104" y="100"/>
                </a:lnTo>
                <a:lnTo>
                  <a:pt x="104" y="10"/>
                </a:lnTo>
                <a:lnTo>
                  <a:pt x="10" y="10"/>
                </a:lnTo>
                <a:lnTo>
                  <a:pt x="10"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2" name="Freeform 149"/>
          <p:cNvSpPr>
            <a:spLocks noEditPoints="1"/>
          </p:cNvSpPr>
          <p:nvPr/>
        </p:nvSpPr>
        <p:spPr bwMode="auto">
          <a:xfrm>
            <a:off x="7679884" y="1747687"/>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3" name="Freeform 150"/>
          <p:cNvSpPr>
            <a:spLocks noEditPoints="1"/>
          </p:cNvSpPr>
          <p:nvPr/>
        </p:nvSpPr>
        <p:spPr bwMode="auto">
          <a:xfrm>
            <a:off x="7816121"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4" name="Freeform 151"/>
          <p:cNvSpPr>
            <a:spLocks noEditPoints="1"/>
          </p:cNvSpPr>
          <p:nvPr/>
        </p:nvSpPr>
        <p:spPr bwMode="auto">
          <a:xfrm>
            <a:off x="7679884" y="1876390"/>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5" name="Freeform 152"/>
          <p:cNvSpPr>
            <a:spLocks noEditPoints="1"/>
          </p:cNvSpPr>
          <p:nvPr/>
        </p:nvSpPr>
        <p:spPr bwMode="auto">
          <a:xfrm>
            <a:off x="7816121" y="1876390"/>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6" name="Freeform 153"/>
          <p:cNvSpPr>
            <a:spLocks noEditPoints="1"/>
          </p:cNvSpPr>
          <p:nvPr/>
        </p:nvSpPr>
        <p:spPr bwMode="auto">
          <a:xfrm>
            <a:off x="7957056"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7" name="Freeform 154"/>
          <p:cNvSpPr>
            <a:spLocks noEditPoints="1"/>
          </p:cNvSpPr>
          <p:nvPr/>
        </p:nvSpPr>
        <p:spPr bwMode="auto">
          <a:xfrm>
            <a:off x="7957056" y="1876390"/>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8" name="Freeform 155"/>
          <p:cNvSpPr>
            <a:spLocks noEditPoints="1"/>
          </p:cNvSpPr>
          <p:nvPr/>
        </p:nvSpPr>
        <p:spPr bwMode="auto">
          <a:xfrm>
            <a:off x="7679884" y="2005094"/>
            <a:ext cx="131539" cy="124108"/>
          </a:xfrm>
          <a:custGeom>
            <a:avLst/>
            <a:gdLst/>
            <a:ahLst/>
            <a:cxnLst>
              <a:cxn ang="0">
                <a:pos x="83" y="81"/>
              </a:cxn>
              <a:cxn ang="0">
                <a:pos x="0" y="81"/>
              </a:cxn>
              <a:cxn ang="0">
                <a:pos x="0" y="0"/>
              </a:cxn>
              <a:cxn ang="0">
                <a:pos x="83" y="0"/>
              </a:cxn>
              <a:cxn ang="0">
                <a:pos x="83" y="81"/>
              </a:cxn>
              <a:cxn ang="0">
                <a:pos x="10" y="71"/>
              </a:cxn>
              <a:cxn ang="0">
                <a:pos x="73" y="71"/>
              </a:cxn>
              <a:cxn ang="0">
                <a:pos x="73" y="11"/>
              </a:cxn>
              <a:cxn ang="0">
                <a:pos x="10" y="11"/>
              </a:cxn>
              <a:cxn ang="0">
                <a:pos x="10" y="71"/>
              </a:cxn>
            </a:cxnLst>
            <a:rect l="0" t="0" r="r" b="b"/>
            <a:pathLst>
              <a:path w="83" h="81">
                <a:moveTo>
                  <a:pt x="83" y="81"/>
                </a:moveTo>
                <a:lnTo>
                  <a:pt x="0" y="81"/>
                </a:lnTo>
                <a:lnTo>
                  <a:pt x="0" y="0"/>
                </a:lnTo>
                <a:lnTo>
                  <a:pt x="83" y="0"/>
                </a:lnTo>
                <a:lnTo>
                  <a:pt x="83" y="81"/>
                </a:lnTo>
                <a:close/>
                <a:moveTo>
                  <a:pt x="10" y="71"/>
                </a:moveTo>
                <a:lnTo>
                  <a:pt x="73" y="71"/>
                </a:lnTo>
                <a:lnTo>
                  <a:pt x="73" y="11"/>
                </a:lnTo>
                <a:lnTo>
                  <a:pt x="10" y="11"/>
                </a:lnTo>
                <a:lnTo>
                  <a:pt x="10" y="7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9" name="Freeform 156"/>
          <p:cNvSpPr>
            <a:spLocks noEditPoints="1"/>
          </p:cNvSpPr>
          <p:nvPr/>
        </p:nvSpPr>
        <p:spPr bwMode="auto">
          <a:xfrm>
            <a:off x="7816121" y="2005094"/>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0" name="Freeform 157"/>
          <p:cNvSpPr>
            <a:spLocks noEditPoints="1"/>
          </p:cNvSpPr>
          <p:nvPr/>
        </p:nvSpPr>
        <p:spPr bwMode="auto">
          <a:xfrm>
            <a:off x="7957056" y="2005094"/>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1" name="Freeform 158"/>
          <p:cNvSpPr>
            <a:spLocks noEditPoints="1"/>
          </p:cNvSpPr>
          <p:nvPr/>
        </p:nvSpPr>
        <p:spPr bwMode="auto">
          <a:xfrm>
            <a:off x="6185980" y="1789053"/>
            <a:ext cx="272473" cy="91931"/>
          </a:xfrm>
          <a:custGeom>
            <a:avLst/>
            <a:gdLst/>
            <a:ahLst/>
            <a:cxnLst>
              <a:cxn ang="0">
                <a:pos x="175" y="59"/>
              </a:cxn>
              <a:cxn ang="0">
                <a:pos x="0" y="59"/>
              </a:cxn>
              <a:cxn ang="0">
                <a:pos x="0" y="0"/>
              </a:cxn>
              <a:cxn ang="0">
                <a:pos x="175" y="0"/>
              </a:cxn>
              <a:cxn ang="0">
                <a:pos x="175" y="59"/>
              </a:cxn>
              <a:cxn ang="0">
                <a:pos x="11" y="49"/>
              </a:cxn>
              <a:cxn ang="0">
                <a:pos x="164" y="49"/>
              </a:cxn>
              <a:cxn ang="0">
                <a:pos x="164" y="11"/>
              </a:cxn>
              <a:cxn ang="0">
                <a:pos x="11" y="11"/>
              </a:cxn>
              <a:cxn ang="0">
                <a:pos x="11" y="49"/>
              </a:cxn>
            </a:cxnLst>
            <a:rect l="0" t="0" r="r" b="b"/>
            <a:pathLst>
              <a:path w="175" h="59">
                <a:moveTo>
                  <a:pt x="175" y="59"/>
                </a:moveTo>
                <a:lnTo>
                  <a:pt x="0" y="59"/>
                </a:lnTo>
                <a:lnTo>
                  <a:pt x="0" y="0"/>
                </a:lnTo>
                <a:lnTo>
                  <a:pt x="175" y="0"/>
                </a:lnTo>
                <a:lnTo>
                  <a:pt x="175" y="59"/>
                </a:lnTo>
                <a:close/>
                <a:moveTo>
                  <a:pt x="11" y="49"/>
                </a:moveTo>
                <a:lnTo>
                  <a:pt x="164" y="49"/>
                </a:lnTo>
                <a:lnTo>
                  <a:pt x="164" y="11"/>
                </a:lnTo>
                <a:lnTo>
                  <a:pt x="11" y="11"/>
                </a:lnTo>
                <a:lnTo>
                  <a:pt x="1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2" name="Freeform 159"/>
          <p:cNvSpPr>
            <a:spLocks noEditPoints="1"/>
          </p:cNvSpPr>
          <p:nvPr/>
        </p:nvSpPr>
        <p:spPr bwMode="auto">
          <a:xfrm>
            <a:off x="6068533" y="1899371"/>
            <a:ext cx="93956" cy="91931"/>
          </a:xfrm>
          <a:custGeom>
            <a:avLst/>
            <a:gdLst/>
            <a:ahLst/>
            <a:cxnLst>
              <a:cxn ang="0">
                <a:pos x="61" y="60"/>
              </a:cxn>
              <a:cxn ang="0">
                <a:pos x="0" y="60"/>
              </a:cxn>
              <a:cxn ang="0">
                <a:pos x="0" y="0"/>
              </a:cxn>
              <a:cxn ang="0">
                <a:pos x="61" y="0"/>
              </a:cxn>
              <a:cxn ang="0">
                <a:pos x="61" y="60"/>
              </a:cxn>
              <a:cxn ang="0">
                <a:pos x="11" y="49"/>
              </a:cxn>
              <a:cxn ang="0">
                <a:pos x="50" y="49"/>
              </a:cxn>
              <a:cxn ang="0">
                <a:pos x="50" y="11"/>
              </a:cxn>
              <a:cxn ang="0">
                <a:pos x="11" y="11"/>
              </a:cxn>
              <a:cxn ang="0">
                <a:pos x="11" y="49"/>
              </a:cxn>
            </a:cxnLst>
            <a:rect l="0" t="0" r="r" b="b"/>
            <a:pathLst>
              <a:path w="61" h="60">
                <a:moveTo>
                  <a:pt x="61" y="60"/>
                </a:moveTo>
                <a:lnTo>
                  <a:pt x="0" y="60"/>
                </a:lnTo>
                <a:lnTo>
                  <a:pt x="0" y="0"/>
                </a:lnTo>
                <a:lnTo>
                  <a:pt x="61" y="0"/>
                </a:lnTo>
                <a:lnTo>
                  <a:pt x="61" y="60"/>
                </a:lnTo>
                <a:close/>
                <a:moveTo>
                  <a:pt x="11" y="49"/>
                </a:moveTo>
                <a:lnTo>
                  <a:pt x="50" y="49"/>
                </a:lnTo>
                <a:lnTo>
                  <a:pt x="50" y="11"/>
                </a:lnTo>
                <a:lnTo>
                  <a:pt x="11" y="11"/>
                </a:lnTo>
                <a:lnTo>
                  <a:pt x="1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3" name="Freeform 160"/>
          <p:cNvSpPr>
            <a:spLocks noEditPoints="1"/>
          </p:cNvSpPr>
          <p:nvPr/>
        </p:nvSpPr>
        <p:spPr bwMode="auto">
          <a:xfrm>
            <a:off x="6185980" y="1899371"/>
            <a:ext cx="272473" cy="91931"/>
          </a:xfrm>
          <a:custGeom>
            <a:avLst/>
            <a:gdLst/>
            <a:ahLst/>
            <a:cxnLst>
              <a:cxn ang="0">
                <a:pos x="175" y="60"/>
              </a:cxn>
              <a:cxn ang="0">
                <a:pos x="0" y="60"/>
              </a:cxn>
              <a:cxn ang="0">
                <a:pos x="0" y="0"/>
              </a:cxn>
              <a:cxn ang="0">
                <a:pos x="175" y="0"/>
              </a:cxn>
              <a:cxn ang="0">
                <a:pos x="175" y="60"/>
              </a:cxn>
              <a:cxn ang="0">
                <a:pos x="11" y="49"/>
              </a:cxn>
              <a:cxn ang="0">
                <a:pos x="164" y="49"/>
              </a:cxn>
              <a:cxn ang="0">
                <a:pos x="164" y="11"/>
              </a:cxn>
              <a:cxn ang="0">
                <a:pos x="11" y="11"/>
              </a:cxn>
              <a:cxn ang="0">
                <a:pos x="11" y="49"/>
              </a:cxn>
            </a:cxnLst>
            <a:rect l="0" t="0" r="r" b="b"/>
            <a:pathLst>
              <a:path w="175" h="60">
                <a:moveTo>
                  <a:pt x="175" y="60"/>
                </a:moveTo>
                <a:lnTo>
                  <a:pt x="0" y="60"/>
                </a:lnTo>
                <a:lnTo>
                  <a:pt x="0" y="0"/>
                </a:lnTo>
                <a:lnTo>
                  <a:pt x="175" y="0"/>
                </a:lnTo>
                <a:lnTo>
                  <a:pt x="175" y="60"/>
                </a:lnTo>
                <a:close/>
                <a:moveTo>
                  <a:pt x="11" y="49"/>
                </a:moveTo>
                <a:lnTo>
                  <a:pt x="164" y="49"/>
                </a:lnTo>
                <a:lnTo>
                  <a:pt x="164" y="11"/>
                </a:lnTo>
                <a:lnTo>
                  <a:pt x="11" y="11"/>
                </a:lnTo>
                <a:lnTo>
                  <a:pt x="1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4" name="Freeform 161"/>
          <p:cNvSpPr>
            <a:spLocks noEditPoints="1"/>
          </p:cNvSpPr>
          <p:nvPr/>
        </p:nvSpPr>
        <p:spPr bwMode="auto">
          <a:xfrm>
            <a:off x="6068533" y="2009688"/>
            <a:ext cx="93956" cy="87336"/>
          </a:xfrm>
          <a:custGeom>
            <a:avLst/>
            <a:gdLst/>
            <a:ahLst/>
            <a:cxnLst>
              <a:cxn ang="0">
                <a:pos x="61" y="59"/>
              </a:cxn>
              <a:cxn ang="0">
                <a:pos x="0" y="59"/>
              </a:cxn>
              <a:cxn ang="0">
                <a:pos x="0" y="0"/>
              </a:cxn>
              <a:cxn ang="0">
                <a:pos x="61" y="0"/>
              </a:cxn>
              <a:cxn ang="0">
                <a:pos x="61" y="59"/>
              </a:cxn>
              <a:cxn ang="0">
                <a:pos x="11" y="48"/>
              </a:cxn>
              <a:cxn ang="0">
                <a:pos x="50" y="48"/>
              </a:cxn>
              <a:cxn ang="0">
                <a:pos x="50" y="11"/>
              </a:cxn>
              <a:cxn ang="0">
                <a:pos x="11" y="11"/>
              </a:cxn>
              <a:cxn ang="0">
                <a:pos x="11" y="48"/>
              </a:cxn>
            </a:cxnLst>
            <a:rect l="0" t="0" r="r" b="b"/>
            <a:pathLst>
              <a:path w="61" h="59">
                <a:moveTo>
                  <a:pt x="61" y="59"/>
                </a:moveTo>
                <a:lnTo>
                  <a:pt x="0" y="59"/>
                </a:lnTo>
                <a:lnTo>
                  <a:pt x="0" y="0"/>
                </a:lnTo>
                <a:lnTo>
                  <a:pt x="61" y="0"/>
                </a:lnTo>
                <a:lnTo>
                  <a:pt x="61" y="59"/>
                </a:lnTo>
                <a:close/>
                <a:moveTo>
                  <a:pt x="11" y="48"/>
                </a:moveTo>
                <a:lnTo>
                  <a:pt x="50" y="48"/>
                </a:lnTo>
                <a:lnTo>
                  <a:pt x="50" y="11"/>
                </a:lnTo>
                <a:lnTo>
                  <a:pt x="11" y="11"/>
                </a:lnTo>
                <a:lnTo>
                  <a:pt x="11" y="4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5" name="Freeform 162"/>
          <p:cNvSpPr>
            <a:spLocks noEditPoints="1"/>
          </p:cNvSpPr>
          <p:nvPr/>
        </p:nvSpPr>
        <p:spPr bwMode="auto">
          <a:xfrm>
            <a:off x="6185980" y="2009688"/>
            <a:ext cx="272473" cy="87336"/>
          </a:xfrm>
          <a:custGeom>
            <a:avLst/>
            <a:gdLst/>
            <a:ahLst/>
            <a:cxnLst>
              <a:cxn ang="0">
                <a:pos x="175" y="59"/>
              </a:cxn>
              <a:cxn ang="0">
                <a:pos x="0" y="59"/>
              </a:cxn>
              <a:cxn ang="0">
                <a:pos x="0" y="0"/>
              </a:cxn>
              <a:cxn ang="0">
                <a:pos x="175" y="0"/>
              </a:cxn>
              <a:cxn ang="0">
                <a:pos x="175" y="59"/>
              </a:cxn>
              <a:cxn ang="0">
                <a:pos x="11" y="48"/>
              </a:cxn>
              <a:cxn ang="0">
                <a:pos x="164" y="48"/>
              </a:cxn>
              <a:cxn ang="0">
                <a:pos x="164" y="11"/>
              </a:cxn>
              <a:cxn ang="0">
                <a:pos x="11" y="11"/>
              </a:cxn>
              <a:cxn ang="0">
                <a:pos x="11" y="48"/>
              </a:cxn>
            </a:cxnLst>
            <a:rect l="0" t="0" r="r" b="b"/>
            <a:pathLst>
              <a:path w="175" h="59">
                <a:moveTo>
                  <a:pt x="175" y="59"/>
                </a:moveTo>
                <a:lnTo>
                  <a:pt x="0" y="59"/>
                </a:lnTo>
                <a:lnTo>
                  <a:pt x="0" y="0"/>
                </a:lnTo>
                <a:lnTo>
                  <a:pt x="175" y="0"/>
                </a:lnTo>
                <a:lnTo>
                  <a:pt x="175" y="59"/>
                </a:lnTo>
                <a:close/>
                <a:moveTo>
                  <a:pt x="11" y="48"/>
                </a:moveTo>
                <a:lnTo>
                  <a:pt x="164" y="48"/>
                </a:lnTo>
                <a:lnTo>
                  <a:pt x="164" y="11"/>
                </a:lnTo>
                <a:lnTo>
                  <a:pt x="11" y="11"/>
                </a:lnTo>
                <a:lnTo>
                  <a:pt x="11" y="4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6" name="Freeform 163"/>
          <p:cNvSpPr>
            <a:spLocks noEditPoints="1"/>
          </p:cNvSpPr>
          <p:nvPr/>
        </p:nvSpPr>
        <p:spPr bwMode="auto">
          <a:xfrm>
            <a:off x="10118051" y="5774261"/>
            <a:ext cx="404012" cy="275793"/>
          </a:xfrm>
          <a:custGeom>
            <a:avLst/>
            <a:gdLst/>
            <a:ahLst/>
            <a:cxnLst>
              <a:cxn ang="0">
                <a:pos x="259" y="180"/>
              </a:cxn>
              <a:cxn ang="0">
                <a:pos x="0" y="180"/>
              </a:cxn>
              <a:cxn ang="0">
                <a:pos x="0" y="0"/>
              </a:cxn>
              <a:cxn ang="0">
                <a:pos x="259" y="0"/>
              </a:cxn>
              <a:cxn ang="0">
                <a:pos x="259" y="180"/>
              </a:cxn>
              <a:cxn ang="0">
                <a:pos x="11" y="169"/>
              </a:cxn>
              <a:cxn ang="0">
                <a:pos x="249" y="169"/>
              </a:cxn>
              <a:cxn ang="0">
                <a:pos x="249" y="11"/>
              </a:cxn>
              <a:cxn ang="0">
                <a:pos x="11" y="11"/>
              </a:cxn>
              <a:cxn ang="0">
                <a:pos x="11" y="169"/>
              </a:cxn>
            </a:cxnLst>
            <a:rect l="0" t="0" r="r" b="b"/>
            <a:pathLst>
              <a:path w="259" h="180">
                <a:moveTo>
                  <a:pt x="259" y="180"/>
                </a:moveTo>
                <a:lnTo>
                  <a:pt x="0" y="180"/>
                </a:lnTo>
                <a:lnTo>
                  <a:pt x="0" y="0"/>
                </a:lnTo>
                <a:lnTo>
                  <a:pt x="259" y="0"/>
                </a:lnTo>
                <a:lnTo>
                  <a:pt x="259" y="180"/>
                </a:lnTo>
                <a:close/>
                <a:moveTo>
                  <a:pt x="11" y="169"/>
                </a:moveTo>
                <a:lnTo>
                  <a:pt x="249" y="169"/>
                </a:lnTo>
                <a:lnTo>
                  <a:pt x="249" y="11"/>
                </a:lnTo>
                <a:lnTo>
                  <a:pt x="11" y="11"/>
                </a:lnTo>
                <a:lnTo>
                  <a:pt x="11" y="16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7" name="Freeform 164"/>
          <p:cNvSpPr/>
          <p:nvPr/>
        </p:nvSpPr>
        <p:spPr bwMode="auto">
          <a:xfrm>
            <a:off x="10315360" y="5778859"/>
            <a:ext cx="202008" cy="165476"/>
          </a:xfrm>
          <a:custGeom>
            <a:avLst/>
            <a:gdLst/>
            <a:ahLst/>
            <a:cxnLst>
              <a:cxn ang="0">
                <a:pos x="3" y="108"/>
              </a:cxn>
              <a:cxn ang="0">
                <a:pos x="3" y="108"/>
              </a:cxn>
              <a:cxn ang="0">
                <a:pos x="1" y="107"/>
              </a:cxn>
              <a:cxn ang="0">
                <a:pos x="1" y="107"/>
              </a:cxn>
              <a:cxn ang="0">
                <a:pos x="0" y="104"/>
              </a:cxn>
              <a:cxn ang="0">
                <a:pos x="1" y="103"/>
              </a:cxn>
              <a:cxn ang="0">
                <a:pos x="126" y="0"/>
              </a:cxn>
              <a:cxn ang="0">
                <a:pos x="126" y="0"/>
              </a:cxn>
              <a:cxn ang="0">
                <a:pos x="128" y="0"/>
              </a:cxn>
              <a:cxn ang="0">
                <a:pos x="130" y="2"/>
              </a:cxn>
              <a:cxn ang="0">
                <a:pos x="130" y="2"/>
              </a:cxn>
              <a:cxn ang="0">
                <a:pos x="130" y="3"/>
              </a:cxn>
              <a:cxn ang="0">
                <a:pos x="130" y="6"/>
              </a:cxn>
              <a:cxn ang="0">
                <a:pos x="4" y="107"/>
              </a:cxn>
              <a:cxn ang="0">
                <a:pos x="4" y="107"/>
              </a:cxn>
              <a:cxn ang="0">
                <a:pos x="3" y="108"/>
              </a:cxn>
              <a:cxn ang="0">
                <a:pos x="3" y="108"/>
              </a:cxn>
            </a:cxnLst>
            <a:rect l="0" t="0" r="r" b="b"/>
            <a:pathLst>
              <a:path w="130" h="108">
                <a:moveTo>
                  <a:pt x="3" y="108"/>
                </a:moveTo>
                <a:lnTo>
                  <a:pt x="3" y="108"/>
                </a:lnTo>
                <a:lnTo>
                  <a:pt x="1" y="107"/>
                </a:lnTo>
                <a:lnTo>
                  <a:pt x="1" y="107"/>
                </a:lnTo>
                <a:lnTo>
                  <a:pt x="0" y="104"/>
                </a:lnTo>
                <a:lnTo>
                  <a:pt x="1" y="103"/>
                </a:lnTo>
                <a:lnTo>
                  <a:pt x="126" y="0"/>
                </a:lnTo>
                <a:lnTo>
                  <a:pt x="126" y="0"/>
                </a:lnTo>
                <a:lnTo>
                  <a:pt x="128" y="0"/>
                </a:lnTo>
                <a:lnTo>
                  <a:pt x="130" y="2"/>
                </a:lnTo>
                <a:lnTo>
                  <a:pt x="130" y="2"/>
                </a:lnTo>
                <a:lnTo>
                  <a:pt x="130" y="3"/>
                </a:lnTo>
                <a:lnTo>
                  <a:pt x="130" y="6"/>
                </a:lnTo>
                <a:lnTo>
                  <a:pt x="4" y="107"/>
                </a:lnTo>
                <a:lnTo>
                  <a:pt x="4" y="107"/>
                </a:lnTo>
                <a:lnTo>
                  <a:pt x="3" y="108"/>
                </a:lnTo>
                <a:lnTo>
                  <a:pt x="3" y="1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8" name="Freeform 165"/>
          <p:cNvSpPr/>
          <p:nvPr/>
        </p:nvSpPr>
        <p:spPr bwMode="auto">
          <a:xfrm>
            <a:off x="10122751" y="5778859"/>
            <a:ext cx="202008" cy="165476"/>
          </a:xfrm>
          <a:custGeom>
            <a:avLst/>
            <a:gdLst/>
            <a:ahLst/>
            <a:cxnLst>
              <a:cxn ang="0">
                <a:pos x="127" y="108"/>
              </a:cxn>
              <a:cxn ang="0">
                <a:pos x="127" y="108"/>
              </a:cxn>
              <a:cxn ang="0">
                <a:pos x="125" y="107"/>
              </a:cxn>
              <a:cxn ang="0">
                <a:pos x="1" y="6"/>
              </a:cxn>
              <a:cxn ang="0">
                <a:pos x="1" y="6"/>
              </a:cxn>
              <a:cxn ang="0">
                <a:pos x="0" y="3"/>
              </a:cxn>
              <a:cxn ang="0">
                <a:pos x="0" y="2"/>
              </a:cxn>
              <a:cxn ang="0">
                <a:pos x="0" y="2"/>
              </a:cxn>
              <a:cxn ang="0">
                <a:pos x="3" y="0"/>
              </a:cxn>
              <a:cxn ang="0">
                <a:pos x="4" y="0"/>
              </a:cxn>
              <a:cxn ang="0">
                <a:pos x="128" y="103"/>
              </a:cxn>
              <a:cxn ang="0">
                <a:pos x="128" y="103"/>
              </a:cxn>
              <a:cxn ang="0">
                <a:pos x="129" y="104"/>
              </a:cxn>
              <a:cxn ang="0">
                <a:pos x="129" y="107"/>
              </a:cxn>
              <a:cxn ang="0">
                <a:pos x="129" y="107"/>
              </a:cxn>
              <a:cxn ang="0">
                <a:pos x="127" y="108"/>
              </a:cxn>
              <a:cxn ang="0">
                <a:pos x="127" y="108"/>
              </a:cxn>
            </a:cxnLst>
            <a:rect l="0" t="0" r="r" b="b"/>
            <a:pathLst>
              <a:path w="129" h="108">
                <a:moveTo>
                  <a:pt x="127" y="108"/>
                </a:moveTo>
                <a:lnTo>
                  <a:pt x="127" y="108"/>
                </a:lnTo>
                <a:lnTo>
                  <a:pt x="125" y="107"/>
                </a:lnTo>
                <a:lnTo>
                  <a:pt x="1" y="6"/>
                </a:lnTo>
                <a:lnTo>
                  <a:pt x="1" y="6"/>
                </a:lnTo>
                <a:lnTo>
                  <a:pt x="0" y="3"/>
                </a:lnTo>
                <a:lnTo>
                  <a:pt x="0" y="2"/>
                </a:lnTo>
                <a:lnTo>
                  <a:pt x="0" y="2"/>
                </a:lnTo>
                <a:lnTo>
                  <a:pt x="3" y="0"/>
                </a:lnTo>
                <a:lnTo>
                  <a:pt x="4" y="0"/>
                </a:lnTo>
                <a:lnTo>
                  <a:pt x="128" y="103"/>
                </a:lnTo>
                <a:lnTo>
                  <a:pt x="128" y="103"/>
                </a:lnTo>
                <a:lnTo>
                  <a:pt x="129" y="104"/>
                </a:lnTo>
                <a:lnTo>
                  <a:pt x="129" y="107"/>
                </a:lnTo>
                <a:lnTo>
                  <a:pt x="129" y="107"/>
                </a:lnTo>
                <a:lnTo>
                  <a:pt x="127" y="108"/>
                </a:lnTo>
                <a:lnTo>
                  <a:pt x="127" y="1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9" name="Freeform 166"/>
          <p:cNvSpPr>
            <a:spLocks noEditPoints="1"/>
          </p:cNvSpPr>
          <p:nvPr/>
        </p:nvSpPr>
        <p:spPr bwMode="auto">
          <a:xfrm>
            <a:off x="9361701" y="5769666"/>
            <a:ext cx="291264" cy="284985"/>
          </a:xfrm>
          <a:custGeom>
            <a:avLst/>
            <a:gdLst/>
            <a:ahLst/>
            <a:cxnLst>
              <a:cxn ang="0">
                <a:pos x="135" y="185"/>
              </a:cxn>
              <a:cxn ang="0">
                <a:pos x="49" y="99"/>
              </a:cxn>
              <a:cxn ang="0">
                <a:pos x="0" y="147"/>
              </a:cxn>
              <a:cxn ang="0">
                <a:pos x="0" y="0"/>
              </a:cxn>
              <a:cxn ang="0">
                <a:pos x="147" y="0"/>
              </a:cxn>
              <a:cxn ang="0">
                <a:pos x="99" y="49"/>
              </a:cxn>
              <a:cxn ang="0">
                <a:pos x="185" y="135"/>
              </a:cxn>
              <a:cxn ang="0">
                <a:pos x="135" y="185"/>
              </a:cxn>
              <a:cxn ang="0">
                <a:pos x="49" y="84"/>
              </a:cxn>
              <a:cxn ang="0">
                <a:pos x="135" y="170"/>
              </a:cxn>
              <a:cxn ang="0">
                <a:pos x="170" y="135"/>
              </a:cxn>
              <a:cxn ang="0">
                <a:pos x="84" y="49"/>
              </a:cxn>
              <a:cxn ang="0">
                <a:pos x="122" y="11"/>
              </a:cxn>
              <a:cxn ang="0">
                <a:pos x="11" y="11"/>
              </a:cxn>
              <a:cxn ang="0">
                <a:pos x="11" y="122"/>
              </a:cxn>
              <a:cxn ang="0">
                <a:pos x="49" y="84"/>
              </a:cxn>
            </a:cxnLst>
            <a:rect l="0" t="0" r="r" b="b"/>
            <a:pathLst>
              <a:path w="185" h="185">
                <a:moveTo>
                  <a:pt x="135" y="185"/>
                </a:moveTo>
                <a:lnTo>
                  <a:pt x="49" y="99"/>
                </a:lnTo>
                <a:lnTo>
                  <a:pt x="0" y="147"/>
                </a:lnTo>
                <a:lnTo>
                  <a:pt x="0" y="0"/>
                </a:lnTo>
                <a:lnTo>
                  <a:pt x="147" y="0"/>
                </a:lnTo>
                <a:lnTo>
                  <a:pt x="99" y="49"/>
                </a:lnTo>
                <a:lnTo>
                  <a:pt x="185" y="135"/>
                </a:lnTo>
                <a:lnTo>
                  <a:pt x="135" y="185"/>
                </a:lnTo>
                <a:close/>
                <a:moveTo>
                  <a:pt x="49" y="84"/>
                </a:moveTo>
                <a:lnTo>
                  <a:pt x="135" y="170"/>
                </a:lnTo>
                <a:lnTo>
                  <a:pt x="170" y="135"/>
                </a:lnTo>
                <a:lnTo>
                  <a:pt x="84" y="49"/>
                </a:lnTo>
                <a:lnTo>
                  <a:pt x="122" y="11"/>
                </a:lnTo>
                <a:lnTo>
                  <a:pt x="11" y="11"/>
                </a:lnTo>
                <a:lnTo>
                  <a:pt x="11" y="122"/>
                </a:lnTo>
                <a:lnTo>
                  <a:pt x="49" y="8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0" name="Freeform 167"/>
          <p:cNvSpPr>
            <a:spLocks noEditPoints="1"/>
          </p:cNvSpPr>
          <p:nvPr/>
        </p:nvSpPr>
        <p:spPr bwMode="auto">
          <a:xfrm>
            <a:off x="3672644" y="5760473"/>
            <a:ext cx="314755" cy="284985"/>
          </a:xfrm>
          <a:custGeom>
            <a:avLst/>
            <a:gdLst/>
            <a:ahLst/>
            <a:cxnLst>
              <a:cxn ang="0">
                <a:pos x="138" y="187"/>
              </a:cxn>
              <a:cxn ang="0">
                <a:pos x="62" y="187"/>
              </a:cxn>
              <a:cxn ang="0">
                <a:pos x="62" y="100"/>
              </a:cxn>
              <a:cxn ang="0">
                <a:pos x="0" y="100"/>
              </a:cxn>
              <a:cxn ang="0">
                <a:pos x="100" y="0"/>
              </a:cxn>
              <a:cxn ang="0">
                <a:pos x="200" y="100"/>
              </a:cxn>
              <a:cxn ang="0">
                <a:pos x="138" y="100"/>
              </a:cxn>
              <a:cxn ang="0">
                <a:pos x="138" y="187"/>
              </a:cxn>
              <a:cxn ang="0">
                <a:pos x="73" y="176"/>
              </a:cxn>
              <a:cxn ang="0">
                <a:pos x="127" y="176"/>
              </a:cxn>
              <a:cxn ang="0">
                <a:pos x="127" y="89"/>
              </a:cxn>
              <a:cxn ang="0">
                <a:pos x="173" y="89"/>
              </a:cxn>
              <a:cxn ang="0">
                <a:pos x="100" y="17"/>
              </a:cxn>
              <a:cxn ang="0">
                <a:pos x="27" y="89"/>
              </a:cxn>
              <a:cxn ang="0">
                <a:pos x="73" y="89"/>
              </a:cxn>
              <a:cxn ang="0">
                <a:pos x="73" y="176"/>
              </a:cxn>
            </a:cxnLst>
            <a:rect l="0" t="0" r="r" b="b"/>
            <a:pathLst>
              <a:path w="200" h="187">
                <a:moveTo>
                  <a:pt x="138" y="187"/>
                </a:moveTo>
                <a:lnTo>
                  <a:pt x="62" y="187"/>
                </a:lnTo>
                <a:lnTo>
                  <a:pt x="62" y="100"/>
                </a:lnTo>
                <a:lnTo>
                  <a:pt x="0" y="100"/>
                </a:lnTo>
                <a:lnTo>
                  <a:pt x="100" y="0"/>
                </a:lnTo>
                <a:lnTo>
                  <a:pt x="200" y="100"/>
                </a:lnTo>
                <a:lnTo>
                  <a:pt x="138" y="100"/>
                </a:lnTo>
                <a:lnTo>
                  <a:pt x="138" y="187"/>
                </a:lnTo>
                <a:close/>
                <a:moveTo>
                  <a:pt x="73" y="176"/>
                </a:moveTo>
                <a:lnTo>
                  <a:pt x="127" y="176"/>
                </a:lnTo>
                <a:lnTo>
                  <a:pt x="127" y="89"/>
                </a:lnTo>
                <a:lnTo>
                  <a:pt x="173" y="89"/>
                </a:lnTo>
                <a:lnTo>
                  <a:pt x="100" y="17"/>
                </a:lnTo>
                <a:lnTo>
                  <a:pt x="27" y="89"/>
                </a:lnTo>
                <a:lnTo>
                  <a:pt x="73" y="89"/>
                </a:lnTo>
                <a:lnTo>
                  <a:pt x="73" y="17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1" name="Freeform 168"/>
          <p:cNvSpPr>
            <a:spLocks noEditPoints="1"/>
          </p:cNvSpPr>
          <p:nvPr/>
        </p:nvSpPr>
        <p:spPr bwMode="auto">
          <a:xfrm>
            <a:off x="4475971" y="5765069"/>
            <a:ext cx="291264" cy="284985"/>
          </a:xfrm>
          <a:custGeom>
            <a:avLst/>
            <a:gdLst/>
            <a:ahLst/>
            <a:cxnLst>
              <a:cxn ang="0">
                <a:pos x="51" y="186"/>
              </a:cxn>
              <a:cxn ang="0">
                <a:pos x="0" y="135"/>
              </a:cxn>
              <a:cxn ang="0">
                <a:pos x="87" y="49"/>
              </a:cxn>
              <a:cxn ang="0">
                <a:pos x="38" y="0"/>
              </a:cxn>
              <a:cxn ang="0">
                <a:pos x="186" y="0"/>
              </a:cxn>
              <a:cxn ang="0">
                <a:pos x="186" y="149"/>
              </a:cxn>
              <a:cxn ang="0">
                <a:pos x="138" y="100"/>
              </a:cxn>
              <a:cxn ang="0">
                <a:pos x="51" y="186"/>
              </a:cxn>
              <a:cxn ang="0">
                <a:pos x="16" y="135"/>
              </a:cxn>
              <a:cxn ang="0">
                <a:pos x="51" y="170"/>
              </a:cxn>
              <a:cxn ang="0">
                <a:pos x="138" y="84"/>
              </a:cxn>
              <a:cxn ang="0">
                <a:pos x="176" y="122"/>
              </a:cxn>
              <a:cxn ang="0">
                <a:pos x="176" y="11"/>
              </a:cxn>
              <a:cxn ang="0">
                <a:pos x="65" y="11"/>
              </a:cxn>
              <a:cxn ang="0">
                <a:pos x="103" y="49"/>
              </a:cxn>
              <a:cxn ang="0">
                <a:pos x="16" y="135"/>
              </a:cxn>
            </a:cxnLst>
            <a:rect l="0" t="0" r="r" b="b"/>
            <a:pathLst>
              <a:path w="186" h="186">
                <a:moveTo>
                  <a:pt x="51" y="186"/>
                </a:moveTo>
                <a:lnTo>
                  <a:pt x="0" y="135"/>
                </a:lnTo>
                <a:lnTo>
                  <a:pt x="87" y="49"/>
                </a:lnTo>
                <a:lnTo>
                  <a:pt x="38" y="0"/>
                </a:lnTo>
                <a:lnTo>
                  <a:pt x="186" y="0"/>
                </a:lnTo>
                <a:lnTo>
                  <a:pt x="186" y="149"/>
                </a:lnTo>
                <a:lnTo>
                  <a:pt x="138" y="100"/>
                </a:lnTo>
                <a:lnTo>
                  <a:pt x="51" y="186"/>
                </a:lnTo>
                <a:close/>
                <a:moveTo>
                  <a:pt x="16" y="135"/>
                </a:moveTo>
                <a:lnTo>
                  <a:pt x="51" y="170"/>
                </a:lnTo>
                <a:lnTo>
                  <a:pt x="138" y="84"/>
                </a:lnTo>
                <a:lnTo>
                  <a:pt x="176" y="122"/>
                </a:lnTo>
                <a:lnTo>
                  <a:pt x="176" y="11"/>
                </a:lnTo>
                <a:lnTo>
                  <a:pt x="65" y="11"/>
                </a:lnTo>
                <a:lnTo>
                  <a:pt x="103" y="49"/>
                </a:lnTo>
                <a:lnTo>
                  <a:pt x="16"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2" name="Freeform 169"/>
          <p:cNvSpPr>
            <a:spLocks noEditPoints="1"/>
          </p:cNvSpPr>
          <p:nvPr/>
        </p:nvSpPr>
        <p:spPr bwMode="auto">
          <a:xfrm>
            <a:off x="5312183" y="5751279"/>
            <a:ext cx="291264" cy="307971"/>
          </a:xfrm>
          <a:custGeom>
            <a:avLst/>
            <a:gdLst/>
            <a:ahLst/>
            <a:cxnLst>
              <a:cxn ang="0">
                <a:pos x="87" y="200"/>
              </a:cxn>
              <a:cxn ang="0">
                <a:pos x="87" y="138"/>
              </a:cxn>
              <a:cxn ang="0">
                <a:pos x="0" y="138"/>
              </a:cxn>
              <a:cxn ang="0">
                <a:pos x="0" y="62"/>
              </a:cxn>
              <a:cxn ang="0">
                <a:pos x="87" y="62"/>
              </a:cxn>
              <a:cxn ang="0">
                <a:pos x="87" y="0"/>
              </a:cxn>
              <a:cxn ang="0">
                <a:pos x="186" y="100"/>
              </a:cxn>
              <a:cxn ang="0">
                <a:pos x="87" y="200"/>
              </a:cxn>
              <a:cxn ang="0">
                <a:pos x="11" y="127"/>
              </a:cxn>
              <a:cxn ang="0">
                <a:pos x="97" y="127"/>
              </a:cxn>
              <a:cxn ang="0">
                <a:pos x="97" y="173"/>
              </a:cxn>
              <a:cxn ang="0">
                <a:pos x="170" y="100"/>
              </a:cxn>
              <a:cxn ang="0">
                <a:pos x="97" y="27"/>
              </a:cxn>
              <a:cxn ang="0">
                <a:pos x="97" y="73"/>
              </a:cxn>
              <a:cxn ang="0">
                <a:pos x="11" y="73"/>
              </a:cxn>
              <a:cxn ang="0">
                <a:pos x="11" y="127"/>
              </a:cxn>
            </a:cxnLst>
            <a:rect l="0" t="0" r="r" b="b"/>
            <a:pathLst>
              <a:path w="186" h="200">
                <a:moveTo>
                  <a:pt x="87" y="200"/>
                </a:moveTo>
                <a:lnTo>
                  <a:pt x="87" y="138"/>
                </a:lnTo>
                <a:lnTo>
                  <a:pt x="0" y="138"/>
                </a:lnTo>
                <a:lnTo>
                  <a:pt x="0" y="62"/>
                </a:lnTo>
                <a:lnTo>
                  <a:pt x="87" y="62"/>
                </a:lnTo>
                <a:lnTo>
                  <a:pt x="87" y="0"/>
                </a:lnTo>
                <a:lnTo>
                  <a:pt x="186" y="100"/>
                </a:lnTo>
                <a:lnTo>
                  <a:pt x="87" y="200"/>
                </a:lnTo>
                <a:close/>
                <a:moveTo>
                  <a:pt x="11" y="127"/>
                </a:moveTo>
                <a:lnTo>
                  <a:pt x="97" y="127"/>
                </a:lnTo>
                <a:lnTo>
                  <a:pt x="97" y="173"/>
                </a:lnTo>
                <a:lnTo>
                  <a:pt x="170" y="100"/>
                </a:lnTo>
                <a:lnTo>
                  <a:pt x="97" y="27"/>
                </a:lnTo>
                <a:lnTo>
                  <a:pt x="97" y="73"/>
                </a:lnTo>
                <a:lnTo>
                  <a:pt x="11" y="73"/>
                </a:lnTo>
                <a:lnTo>
                  <a:pt x="11" y="12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3" name="Freeform 170"/>
          <p:cNvSpPr>
            <a:spLocks noEditPoints="1"/>
          </p:cNvSpPr>
          <p:nvPr/>
        </p:nvSpPr>
        <p:spPr bwMode="auto">
          <a:xfrm>
            <a:off x="6110813" y="5760473"/>
            <a:ext cx="291264" cy="284985"/>
          </a:xfrm>
          <a:custGeom>
            <a:avLst/>
            <a:gdLst/>
            <a:ahLst/>
            <a:cxnLst>
              <a:cxn ang="0">
                <a:pos x="186" y="187"/>
              </a:cxn>
              <a:cxn ang="0">
                <a:pos x="37" y="187"/>
              </a:cxn>
              <a:cxn ang="0">
                <a:pos x="86" y="138"/>
              </a:cxn>
              <a:cxn ang="0">
                <a:pos x="0" y="52"/>
              </a:cxn>
              <a:cxn ang="0">
                <a:pos x="51" y="0"/>
              </a:cxn>
              <a:cxn ang="0">
                <a:pos x="137" y="87"/>
              </a:cxn>
              <a:cxn ang="0">
                <a:pos x="186" y="38"/>
              </a:cxn>
              <a:cxn ang="0">
                <a:pos x="186" y="187"/>
              </a:cxn>
              <a:cxn ang="0">
                <a:pos x="64" y="176"/>
              </a:cxn>
              <a:cxn ang="0">
                <a:pos x="175" y="176"/>
              </a:cxn>
              <a:cxn ang="0">
                <a:pos x="175" y="65"/>
              </a:cxn>
              <a:cxn ang="0">
                <a:pos x="137" y="103"/>
              </a:cxn>
              <a:cxn ang="0">
                <a:pos x="51" y="17"/>
              </a:cxn>
              <a:cxn ang="0">
                <a:pos x="16" y="52"/>
              </a:cxn>
              <a:cxn ang="0">
                <a:pos x="102" y="138"/>
              </a:cxn>
              <a:cxn ang="0">
                <a:pos x="64" y="176"/>
              </a:cxn>
            </a:cxnLst>
            <a:rect l="0" t="0" r="r" b="b"/>
            <a:pathLst>
              <a:path w="186" h="187">
                <a:moveTo>
                  <a:pt x="186" y="187"/>
                </a:moveTo>
                <a:lnTo>
                  <a:pt x="37" y="187"/>
                </a:lnTo>
                <a:lnTo>
                  <a:pt x="86" y="138"/>
                </a:lnTo>
                <a:lnTo>
                  <a:pt x="0" y="52"/>
                </a:lnTo>
                <a:lnTo>
                  <a:pt x="51" y="0"/>
                </a:lnTo>
                <a:lnTo>
                  <a:pt x="137" y="87"/>
                </a:lnTo>
                <a:lnTo>
                  <a:pt x="186" y="38"/>
                </a:lnTo>
                <a:lnTo>
                  <a:pt x="186" y="187"/>
                </a:lnTo>
                <a:close/>
                <a:moveTo>
                  <a:pt x="64" y="176"/>
                </a:moveTo>
                <a:lnTo>
                  <a:pt x="175" y="176"/>
                </a:lnTo>
                <a:lnTo>
                  <a:pt x="175" y="65"/>
                </a:lnTo>
                <a:lnTo>
                  <a:pt x="137" y="103"/>
                </a:lnTo>
                <a:lnTo>
                  <a:pt x="51" y="17"/>
                </a:lnTo>
                <a:lnTo>
                  <a:pt x="16" y="52"/>
                </a:lnTo>
                <a:lnTo>
                  <a:pt x="102" y="138"/>
                </a:lnTo>
                <a:lnTo>
                  <a:pt x="64" y="17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4" name="Freeform 171"/>
          <p:cNvSpPr>
            <a:spLocks noEditPoints="1"/>
          </p:cNvSpPr>
          <p:nvPr/>
        </p:nvSpPr>
        <p:spPr bwMode="auto">
          <a:xfrm>
            <a:off x="6914139" y="5765069"/>
            <a:ext cx="310056" cy="284985"/>
          </a:xfrm>
          <a:custGeom>
            <a:avLst/>
            <a:gdLst/>
            <a:ahLst/>
            <a:cxnLst>
              <a:cxn ang="0">
                <a:pos x="99" y="186"/>
              </a:cxn>
              <a:cxn ang="0">
                <a:pos x="0" y="86"/>
              </a:cxn>
              <a:cxn ang="0">
                <a:pos x="62" y="86"/>
              </a:cxn>
              <a:cxn ang="0">
                <a:pos x="62" y="0"/>
              </a:cxn>
              <a:cxn ang="0">
                <a:pos x="137" y="0"/>
              </a:cxn>
              <a:cxn ang="0">
                <a:pos x="137" y="86"/>
              </a:cxn>
              <a:cxn ang="0">
                <a:pos x="199" y="86"/>
              </a:cxn>
              <a:cxn ang="0">
                <a:pos x="99" y="186"/>
              </a:cxn>
              <a:cxn ang="0">
                <a:pos x="27" y="97"/>
              </a:cxn>
              <a:cxn ang="0">
                <a:pos x="99" y="170"/>
              </a:cxn>
              <a:cxn ang="0">
                <a:pos x="172" y="97"/>
              </a:cxn>
              <a:cxn ang="0">
                <a:pos x="126" y="97"/>
              </a:cxn>
              <a:cxn ang="0">
                <a:pos x="126" y="11"/>
              </a:cxn>
              <a:cxn ang="0">
                <a:pos x="72" y="11"/>
              </a:cxn>
              <a:cxn ang="0">
                <a:pos x="72" y="97"/>
              </a:cxn>
              <a:cxn ang="0">
                <a:pos x="27" y="97"/>
              </a:cxn>
            </a:cxnLst>
            <a:rect l="0" t="0" r="r" b="b"/>
            <a:pathLst>
              <a:path w="199" h="186">
                <a:moveTo>
                  <a:pt x="99" y="186"/>
                </a:moveTo>
                <a:lnTo>
                  <a:pt x="0" y="86"/>
                </a:lnTo>
                <a:lnTo>
                  <a:pt x="62" y="86"/>
                </a:lnTo>
                <a:lnTo>
                  <a:pt x="62" y="0"/>
                </a:lnTo>
                <a:lnTo>
                  <a:pt x="137" y="0"/>
                </a:lnTo>
                <a:lnTo>
                  <a:pt x="137" y="86"/>
                </a:lnTo>
                <a:lnTo>
                  <a:pt x="199" y="86"/>
                </a:lnTo>
                <a:lnTo>
                  <a:pt x="99" y="186"/>
                </a:lnTo>
                <a:close/>
                <a:moveTo>
                  <a:pt x="27" y="97"/>
                </a:moveTo>
                <a:lnTo>
                  <a:pt x="99" y="170"/>
                </a:lnTo>
                <a:lnTo>
                  <a:pt x="172" y="97"/>
                </a:lnTo>
                <a:lnTo>
                  <a:pt x="126" y="97"/>
                </a:lnTo>
                <a:lnTo>
                  <a:pt x="126" y="11"/>
                </a:lnTo>
                <a:lnTo>
                  <a:pt x="72" y="11"/>
                </a:lnTo>
                <a:lnTo>
                  <a:pt x="72" y="97"/>
                </a:lnTo>
                <a:lnTo>
                  <a:pt x="27" y="9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5" name="Freeform 172"/>
          <p:cNvSpPr>
            <a:spLocks noEditPoints="1"/>
          </p:cNvSpPr>
          <p:nvPr/>
        </p:nvSpPr>
        <p:spPr bwMode="auto">
          <a:xfrm>
            <a:off x="7745653" y="5760473"/>
            <a:ext cx="291264" cy="284985"/>
          </a:xfrm>
          <a:custGeom>
            <a:avLst/>
            <a:gdLst/>
            <a:ahLst/>
            <a:cxnLst>
              <a:cxn ang="0">
                <a:pos x="148" y="187"/>
              </a:cxn>
              <a:cxn ang="0">
                <a:pos x="0" y="187"/>
              </a:cxn>
              <a:cxn ang="0">
                <a:pos x="0" y="38"/>
              </a:cxn>
              <a:cxn ang="0">
                <a:pos x="48" y="87"/>
              </a:cxn>
              <a:cxn ang="0">
                <a:pos x="135" y="0"/>
              </a:cxn>
              <a:cxn ang="0">
                <a:pos x="186" y="52"/>
              </a:cxn>
              <a:cxn ang="0">
                <a:pos x="99" y="138"/>
              </a:cxn>
              <a:cxn ang="0">
                <a:pos x="148" y="187"/>
              </a:cxn>
              <a:cxn ang="0">
                <a:pos x="10" y="176"/>
              </a:cxn>
              <a:cxn ang="0">
                <a:pos x="121" y="176"/>
              </a:cxn>
              <a:cxn ang="0">
                <a:pos x="83" y="138"/>
              </a:cxn>
              <a:cxn ang="0">
                <a:pos x="170" y="52"/>
              </a:cxn>
              <a:cxn ang="0">
                <a:pos x="135" y="17"/>
              </a:cxn>
              <a:cxn ang="0">
                <a:pos x="48" y="103"/>
              </a:cxn>
              <a:cxn ang="0">
                <a:pos x="10" y="65"/>
              </a:cxn>
              <a:cxn ang="0">
                <a:pos x="10" y="176"/>
              </a:cxn>
            </a:cxnLst>
            <a:rect l="0" t="0" r="r" b="b"/>
            <a:pathLst>
              <a:path w="186" h="187">
                <a:moveTo>
                  <a:pt x="148" y="187"/>
                </a:moveTo>
                <a:lnTo>
                  <a:pt x="0" y="187"/>
                </a:lnTo>
                <a:lnTo>
                  <a:pt x="0" y="38"/>
                </a:lnTo>
                <a:lnTo>
                  <a:pt x="48" y="87"/>
                </a:lnTo>
                <a:lnTo>
                  <a:pt x="135" y="0"/>
                </a:lnTo>
                <a:lnTo>
                  <a:pt x="186" y="52"/>
                </a:lnTo>
                <a:lnTo>
                  <a:pt x="99" y="138"/>
                </a:lnTo>
                <a:lnTo>
                  <a:pt x="148" y="187"/>
                </a:lnTo>
                <a:close/>
                <a:moveTo>
                  <a:pt x="10" y="176"/>
                </a:moveTo>
                <a:lnTo>
                  <a:pt x="121" y="176"/>
                </a:lnTo>
                <a:lnTo>
                  <a:pt x="83" y="138"/>
                </a:lnTo>
                <a:lnTo>
                  <a:pt x="170" y="52"/>
                </a:lnTo>
                <a:lnTo>
                  <a:pt x="135" y="17"/>
                </a:lnTo>
                <a:lnTo>
                  <a:pt x="48" y="103"/>
                </a:lnTo>
                <a:lnTo>
                  <a:pt x="10" y="65"/>
                </a:lnTo>
                <a:lnTo>
                  <a:pt x="10" y="17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6" name="Freeform 173"/>
          <p:cNvSpPr>
            <a:spLocks noEditPoints="1"/>
          </p:cNvSpPr>
          <p:nvPr/>
        </p:nvSpPr>
        <p:spPr bwMode="auto">
          <a:xfrm>
            <a:off x="8530189" y="5751279"/>
            <a:ext cx="291264" cy="307971"/>
          </a:xfrm>
          <a:custGeom>
            <a:avLst/>
            <a:gdLst/>
            <a:ahLst/>
            <a:cxnLst>
              <a:cxn ang="0">
                <a:pos x="100" y="200"/>
              </a:cxn>
              <a:cxn ang="0">
                <a:pos x="0" y="100"/>
              </a:cxn>
              <a:cxn ang="0">
                <a:pos x="100" y="0"/>
              </a:cxn>
              <a:cxn ang="0">
                <a:pos x="100" y="62"/>
              </a:cxn>
              <a:cxn ang="0">
                <a:pos x="186" y="62"/>
              </a:cxn>
              <a:cxn ang="0">
                <a:pos x="186" y="138"/>
              </a:cxn>
              <a:cxn ang="0">
                <a:pos x="100" y="138"/>
              </a:cxn>
              <a:cxn ang="0">
                <a:pos x="100" y="200"/>
              </a:cxn>
              <a:cxn ang="0">
                <a:pos x="16" y="100"/>
              </a:cxn>
              <a:cxn ang="0">
                <a:pos x="89" y="173"/>
              </a:cxn>
              <a:cxn ang="0">
                <a:pos x="89" y="127"/>
              </a:cxn>
              <a:cxn ang="0">
                <a:pos x="176" y="127"/>
              </a:cxn>
              <a:cxn ang="0">
                <a:pos x="176" y="73"/>
              </a:cxn>
              <a:cxn ang="0">
                <a:pos x="89" y="73"/>
              </a:cxn>
              <a:cxn ang="0">
                <a:pos x="89" y="27"/>
              </a:cxn>
              <a:cxn ang="0">
                <a:pos x="16" y="100"/>
              </a:cxn>
            </a:cxnLst>
            <a:rect l="0" t="0" r="r" b="b"/>
            <a:pathLst>
              <a:path w="186" h="200">
                <a:moveTo>
                  <a:pt x="100" y="200"/>
                </a:moveTo>
                <a:lnTo>
                  <a:pt x="0" y="100"/>
                </a:lnTo>
                <a:lnTo>
                  <a:pt x="100" y="0"/>
                </a:lnTo>
                <a:lnTo>
                  <a:pt x="100" y="62"/>
                </a:lnTo>
                <a:lnTo>
                  <a:pt x="186" y="62"/>
                </a:lnTo>
                <a:lnTo>
                  <a:pt x="186" y="138"/>
                </a:lnTo>
                <a:lnTo>
                  <a:pt x="100" y="138"/>
                </a:lnTo>
                <a:lnTo>
                  <a:pt x="100" y="200"/>
                </a:lnTo>
                <a:close/>
                <a:moveTo>
                  <a:pt x="16" y="100"/>
                </a:moveTo>
                <a:lnTo>
                  <a:pt x="89" y="173"/>
                </a:lnTo>
                <a:lnTo>
                  <a:pt x="89" y="127"/>
                </a:lnTo>
                <a:lnTo>
                  <a:pt x="176" y="127"/>
                </a:lnTo>
                <a:lnTo>
                  <a:pt x="176" y="73"/>
                </a:lnTo>
                <a:lnTo>
                  <a:pt x="89" y="73"/>
                </a:lnTo>
                <a:lnTo>
                  <a:pt x="89" y="27"/>
                </a:lnTo>
                <a:lnTo>
                  <a:pt x="16"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7" name="Freeform 174"/>
          <p:cNvSpPr>
            <a:spLocks noEditPoints="1"/>
          </p:cNvSpPr>
          <p:nvPr/>
        </p:nvSpPr>
        <p:spPr bwMode="auto">
          <a:xfrm>
            <a:off x="2850527" y="5760472"/>
            <a:ext cx="338243" cy="289584"/>
          </a:xfrm>
          <a:custGeom>
            <a:avLst/>
            <a:gdLst/>
            <a:ahLst/>
            <a:cxnLst>
              <a:cxn ang="0">
                <a:pos x="0" y="189"/>
              </a:cxn>
              <a:cxn ang="0">
                <a:pos x="0" y="172"/>
              </a:cxn>
              <a:cxn ang="0">
                <a:pos x="4" y="150"/>
              </a:cxn>
              <a:cxn ang="0">
                <a:pos x="16" y="131"/>
              </a:cxn>
              <a:cxn ang="0">
                <a:pos x="35" y="119"/>
              </a:cxn>
              <a:cxn ang="0">
                <a:pos x="57" y="115"/>
              </a:cxn>
              <a:cxn ang="0">
                <a:pos x="159" y="115"/>
              </a:cxn>
              <a:cxn ang="0">
                <a:pos x="181" y="119"/>
              </a:cxn>
              <a:cxn ang="0">
                <a:pos x="200" y="131"/>
              </a:cxn>
              <a:cxn ang="0">
                <a:pos x="212" y="150"/>
              </a:cxn>
              <a:cxn ang="0">
                <a:pos x="216" y="172"/>
              </a:cxn>
              <a:cxn ang="0">
                <a:pos x="11" y="179"/>
              </a:cxn>
              <a:cxn ang="0">
                <a:pos x="205" y="172"/>
              </a:cxn>
              <a:cxn ang="0">
                <a:pos x="204" y="162"/>
              </a:cxn>
              <a:cxn ang="0">
                <a:pos x="197" y="146"/>
              </a:cxn>
              <a:cxn ang="0">
                <a:pos x="185" y="134"/>
              </a:cxn>
              <a:cxn ang="0">
                <a:pos x="169" y="127"/>
              </a:cxn>
              <a:cxn ang="0">
                <a:pos x="57" y="126"/>
              </a:cxn>
              <a:cxn ang="0">
                <a:pos x="47" y="127"/>
              </a:cxn>
              <a:cxn ang="0">
                <a:pos x="31" y="134"/>
              </a:cxn>
              <a:cxn ang="0">
                <a:pos x="19" y="146"/>
              </a:cxn>
              <a:cxn ang="0">
                <a:pos x="12" y="162"/>
              </a:cxn>
              <a:cxn ang="0">
                <a:pos x="11" y="179"/>
              </a:cxn>
              <a:cxn ang="0">
                <a:pos x="108" y="112"/>
              </a:cxn>
              <a:cxn ang="0">
                <a:pos x="86" y="108"/>
              </a:cxn>
              <a:cxn ang="0">
                <a:pos x="67" y="96"/>
              </a:cxn>
              <a:cxn ang="0">
                <a:pos x="55" y="79"/>
              </a:cxn>
              <a:cxn ang="0">
                <a:pos x="51" y="57"/>
              </a:cxn>
              <a:cxn ang="0">
                <a:pos x="53" y="45"/>
              </a:cxn>
              <a:cxn ang="0">
                <a:pos x="61" y="25"/>
              </a:cxn>
              <a:cxn ang="0">
                <a:pos x="77" y="10"/>
              </a:cxn>
              <a:cxn ang="0">
                <a:pos x="97" y="0"/>
              </a:cxn>
              <a:cxn ang="0">
                <a:pos x="108" y="0"/>
              </a:cxn>
              <a:cxn ang="0">
                <a:pos x="129" y="4"/>
              </a:cxn>
              <a:cxn ang="0">
                <a:pos x="148" y="17"/>
              </a:cxn>
              <a:cxn ang="0">
                <a:pos x="161" y="34"/>
              </a:cxn>
              <a:cxn ang="0">
                <a:pos x="165" y="57"/>
              </a:cxn>
              <a:cxn ang="0">
                <a:pos x="163" y="68"/>
              </a:cxn>
              <a:cxn ang="0">
                <a:pos x="155" y="88"/>
              </a:cxn>
              <a:cxn ang="0">
                <a:pos x="140" y="103"/>
              </a:cxn>
              <a:cxn ang="0">
                <a:pos x="120" y="112"/>
              </a:cxn>
              <a:cxn ang="0">
                <a:pos x="108" y="112"/>
              </a:cxn>
              <a:cxn ang="0">
                <a:pos x="108" y="11"/>
              </a:cxn>
              <a:cxn ang="0">
                <a:pos x="90" y="14"/>
              </a:cxn>
              <a:cxn ang="0">
                <a:pos x="75" y="25"/>
              </a:cxn>
              <a:cxn ang="0">
                <a:pos x="66" y="38"/>
              </a:cxn>
              <a:cxn ang="0">
                <a:pos x="62" y="57"/>
              </a:cxn>
              <a:cxn ang="0">
                <a:pos x="63" y="65"/>
              </a:cxn>
              <a:cxn ang="0">
                <a:pos x="70" y="83"/>
              </a:cxn>
              <a:cxn ang="0">
                <a:pos x="82" y="95"/>
              </a:cxn>
              <a:cxn ang="0">
                <a:pos x="98" y="102"/>
              </a:cxn>
              <a:cxn ang="0">
                <a:pos x="108" y="102"/>
              </a:cxn>
              <a:cxn ang="0">
                <a:pos x="125" y="99"/>
              </a:cxn>
              <a:cxn ang="0">
                <a:pos x="140" y="89"/>
              </a:cxn>
              <a:cxn ang="0">
                <a:pos x="150" y="75"/>
              </a:cxn>
              <a:cxn ang="0">
                <a:pos x="154" y="57"/>
              </a:cxn>
              <a:cxn ang="0">
                <a:pos x="152" y="48"/>
              </a:cxn>
              <a:cxn ang="0">
                <a:pos x="146" y="31"/>
              </a:cxn>
              <a:cxn ang="0">
                <a:pos x="134" y="18"/>
              </a:cxn>
              <a:cxn ang="0">
                <a:pos x="117" y="11"/>
              </a:cxn>
              <a:cxn ang="0">
                <a:pos x="108" y="11"/>
              </a:cxn>
            </a:cxnLst>
            <a:rect l="0" t="0" r="r" b="b"/>
            <a:pathLst>
              <a:path w="216" h="189">
                <a:moveTo>
                  <a:pt x="216" y="189"/>
                </a:moveTo>
                <a:lnTo>
                  <a:pt x="0" y="189"/>
                </a:lnTo>
                <a:lnTo>
                  <a:pt x="0" y="172"/>
                </a:lnTo>
                <a:lnTo>
                  <a:pt x="0" y="172"/>
                </a:lnTo>
                <a:lnTo>
                  <a:pt x="1" y="160"/>
                </a:lnTo>
                <a:lnTo>
                  <a:pt x="4" y="150"/>
                </a:lnTo>
                <a:lnTo>
                  <a:pt x="9" y="139"/>
                </a:lnTo>
                <a:lnTo>
                  <a:pt x="16" y="131"/>
                </a:lnTo>
                <a:lnTo>
                  <a:pt x="26" y="125"/>
                </a:lnTo>
                <a:lnTo>
                  <a:pt x="35" y="119"/>
                </a:lnTo>
                <a:lnTo>
                  <a:pt x="46" y="116"/>
                </a:lnTo>
                <a:lnTo>
                  <a:pt x="57" y="115"/>
                </a:lnTo>
                <a:lnTo>
                  <a:pt x="159" y="115"/>
                </a:lnTo>
                <a:lnTo>
                  <a:pt x="159" y="115"/>
                </a:lnTo>
                <a:lnTo>
                  <a:pt x="170" y="116"/>
                </a:lnTo>
                <a:lnTo>
                  <a:pt x="181" y="119"/>
                </a:lnTo>
                <a:lnTo>
                  <a:pt x="190" y="125"/>
                </a:lnTo>
                <a:lnTo>
                  <a:pt x="200" y="131"/>
                </a:lnTo>
                <a:lnTo>
                  <a:pt x="206" y="139"/>
                </a:lnTo>
                <a:lnTo>
                  <a:pt x="212" y="150"/>
                </a:lnTo>
                <a:lnTo>
                  <a:pt x="215" y="160"/>
                </a:lnTo>
                <a:lnTo>
                  <a:pt x="216" y="172"/>
                </a:lnTo>
                <a:lnTo>
                  <a:pt x="216" y="189"/>
                </a:lnTo>
                <a:close/>
                <a:moveTo>
                  <a:pt x="11" y="179"/>
                </a:moveTo>
                <a:lnTo>
                  <a:pt x="205" y="179"/>
                </a:lnTo>
                <a:lnTo>
                  <a:pt x="205" y="172"/>
                </a:lnTo>
                <a:lnTo>
                  <a:pt x="205" y="172"/>
                </a:lnTo>
                <a:lnTo>
                  <a:pt x="204" y="162"/>
                </a:lnTo>
                <a:lnTo>
                  <a:pt x="201" y="154"/>
                </a:lnTo>
                <a:lnTo>
                  <a:pt x="197" y="146"/>
                </a:lnTo>
                <a:lnTo>
                  <a:pt x="192" y="139"/>
                </a:lnTo>
                <a:lnTo>
                  <a:pt x="185" y="134"/>
                </a:lnTo>
                <a:lnTo>
                  <a:pt x="177" y="130"/>
                </a:lnTo>
                <a:lnTo>
                  <a:pt x="169" y="127"/>
                </a:lnTo>
                <a:lnTo>
                  <a:pt x="159" y="126"/>
                </a:lnTo>
                <a:lnTo>
                  <a:pt x="57" y="126"/>
                </a:lnTo>
                <a:lnTo>
                  <a:pt x="57" y="126"/>
                </a:lnTo>
                <a:lnTo>
                  <a:pt x="47" y="127"/>
                </a:lnTo>
                <a:lnTo>
                  <a:pt x="39" y="130"/>
                </a:lnTo>
                <a:lnTo>
                  <a:pt x="31" y="134"/>
                </a:lnTo>
                <a:lnTo>
                  <a:pt x="24" y="139"/>
                </a:lnTo>
                <a:lnTo>
                  <a:pt x="19" y="146"/>
                </a:lnTo>
                <a:lnTo>
                  <a:pt x="15" y="154"/>
                </a:lnTo>
                <a:lnTo>
                  <a:pt x="12" y="162"/>
                </a:lnTo>
                <a:lnTo>
                  <a:pt x="11" y="172"/>
                </a:lnTo>
                <a:lnTo>
                  <a:pt x="11" y="179"/>
                </a:lnTo>
                <a:close/>
                <a:moveTo>
                  <a:pt x="108" y="112"/>
                </a:moveTo>
                <a:lnTo>
                  <a:pt x="108" y="112"/>
                </a:lnTo>
                <a:lnTo>
                  <a:pt x="97" y="112"/>
                </a:lnTo>
                <a:lnTo>
                  <a:pt x="86" y="108"/>
                </a:lnTo>
                <a:lnTo>
                  <a:pt x="77" y="103"/>
                </a:lnTo>
                <a:lnTo>
                  <a:pt x="67" y="96"/>
                </a:lnTo>
                <a:lnTo>
                  <a:pt x="61" y="88"/>
                </a:lnTo>
                <a:lnTo>
                  <a:pt x="55" y="79"/>
                </a:lnTo>
                <a:lnTo>
                  <a:pt x="53" y="68"/>
                </a:lnTo>
                <a:lnTo>
                  <a:pt x="51" y="57"/>
                </a:lnTo>
                <a:lnTo>
                  <a:pt x="51" y="57"/>
                </a:lnTo>
                <a:lnTo>
                  <a:pt x="53" y="45"/>
                </a:lnTo>
                <a:lnTo>
                  <a:pt x="55" y="34"/>
                </a:lnTo>
                <a:lnTo>
                  <a:pt x="61" y="25"/>
                </a:lnTo>
                <a:lnTo>
                  <a:pt x="67" y="17"/>
                </a:lnTo>
                <a:lnTo>
                  <a:pt x="77" y="10"/>
                </a:lnTo>
                <a:lnTo>
                  <a:pt x="86" y="4"/>
                </a:lnTo>
                <a:lnTo>
                  <a:pt x="97" y="0"/>
                </a:lnTo>
                <a:lnTo>
                  <a:pt x="108" y="0"/>
                </a:lnTo>
                <a:lnTo>
                  <a:pt x="108" y="0"/>
                </a:lnTo>
                <a:lnTo>
                  <a:pt x="120" y="0"/>
                </a:lnTo>
                <a:lnTo>
                  <a:pt x="129" y="4"/>
                </a:lnTo>
                <a:lnTo>
                  <a:pt x="140" y="10"/>
                </a:lnTo>
                <a:lnTo>
                  <a:pt x="148" y="17"/>
                </a:lnTo>
                <a:lnTo>
                  <a:pt x="155" y="25"/>
                </a:lnTo>
                <a:lnTo>
                  <a:pt x="161" y="34"/>
                </a:lnTo>
                <a:lnTo>
                  <a:pt x="163" y="45"/>
                </a:lnTo>
                <a:lnTo>
                  <a:pt x="165" y="57"/>
                </a:lnTo>
                <a:lnTo>
                  <a:pt x="165" y="57"/>
                </a:lnTo>
                <a:lnTo>
                  <a:pt x="163" y="68"/>
                </a:lnTo>
                <a:lnTo>
                  <a:pt x="161" y="79"/>
                </a:lnTo>
                <a:lnTo>
                  <a:pt x="155" y="88"/>
                </a:lnTo>
                <a:lnTo>
                  <a:pt x="148" y="96"/>
                </a:lnTo>
                <a:lnTo>
                  <a:pt x="140" y="103"/>
                </a:lnTo>
                <a:lnTo>
                  <a:pt x="129" y="108"/>
                </a:lnTo>
                <a:lnTo>
                  <a:pt x="120" y="112"/>
                </a:lnTo>
                <a:lnTo>
                  <a:pt x="108" y="112"/>
                </a:lnTo>
                <a:lnTo>
                  <a:pt x="108" y="112"/>
                </a:lnTo>
                <a:close/>
                <a:moveTo>
                  <a:pt x="108" y="11"/>
                </a:moveTo>
                <a:lnTo>
                  <a:pt x="108" y="11"/>
                </a:lnTo>
                <a:lnTo>
                  <a:pt x="98" y="11"/>
                </a:lnTo>
                <a:lnTo>
                  <a:pt x="90" y="14"/>
                </a:lnTo>
                <a:lnTo>
                  <a:pt x="82" y="18"/>
                </a:lnTo>
                <a:lnTo>
                  <a:pt x="75" y="25"/>
                </a:lnTo>
                <a:lnTo>
                  <a:pt x="70" y="31"/>
                </a:lnTo>
                <a:lnTo>
                  <a:pt x="66" y="38"/>
                </a:lnTo>
                <a:lnTo>
                  <a:pt x="63" y="48"/>
                </a:lnTo>
                <a:lnTo>
                  <a:pt x="62" y="57"/>
                </a:lnTo>
                <a:lnTo>
                  <a:pt x="62" y="57"/>
                </a:lnTo>
                <a:lnTo>
                  <a:pt x="63" y="65"/>
                </a:lnTo>
                <a:lnTo>
                  <a:pt x="66" y="75"/>
                </a:lnTo>
                <a:lnTo>
                  <a:pt x="70" y="83"/>
                </a:lnTo>
                <a:lnTo>
                  <a:pt x="75" y="89"/>
                </a:lnTo>
                <a:lnTo>
                  <a:pt x="82" y="95"/>
                </a:lnTo>
                <a:lnTo>
                  <a:pt x="90" y="99"/>
                </a:lnTo>
                <a:lnTo>
                  <a:pt x="98" y="102"/>
                </a:lnTo>
                <a:lnTo>
                  <a:pt x="108" y="102"/>
                </a:lnTo>
                <a:lnTo>
                  <a:pt x="108" y="102"/>
                </a:lnTo>
                <a:lnTo>
                  <a:pt x="117" y="102"/>
                </a:lnTo>
                <a:lnTo>
                  <a:pt x="125" y="99"/>
                </a:lnTo>
                <a:lnTo>
                  <a:pt x="134" y="95"/>
                </a:lnTo>
                <a:lnTo>
                  <a:pt x="140" y="89"/>
                </a:lnTo>
                <a:lnTo>
                  <a:pt x="146" y="83"/>
                </a:lnTo>
                <a:lnTo>
                  <a:pt x="150" y="75"/>
                </a:lnTo>
                <a:lnTo>
                  <a:pt x="152" y="65"/>
                </a:lnTo>
                <a:lnTo>
                  <a:pt x="154" y="57"/>
                </a:lnTo>
                <a:lnTo>
                  <a:pt x="154" y="57"/>
                </a:lnTo>
                <a:lnTo>
                  <a:pt x="152" y="48"/>
                </a:lnTo>
                <a:lnTo>
                  <a:pt x="150" y="38"/>
                </a:lnTo>
                <a:lnTo>
                  <a:pt x="146" y="31"/>
                </a:lnTo>
                <a:lnTo>
                  <a:pt x="140" y="25"/>
                </a:lnTo>
                <a:lnTo>
                  <a:pt x="134" y="18"/>
                </a:lnTo>
                <a:lnTo>
                  <a:pt x="125" y="14"/>
                </a:lnTo>
                <a:lnTo>
                  <a:pt x="117" y="11"/>
                </a:lnTo>
                <a:lnTo>
                  <a:pt x="108" y="11"/>
                </a:lnTo>
                <a:lnTo>
                  <a:pt x="108"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8" name="Freeform 175"/>
          <p:cNvSpPr>
            <a:spLocks noEditPoints="1"/>
          </p:cNvSpPr>
          <p:nvPr/>
        </p:nvSpPr>
        <p:spPr bwMode="auto">
          <a:xfrm>
            <a:off x="2037805" y="5755875"/>
            <a:ext cx="328847" cy="307971"/>
          </a:xfrm>
          <a:custGeom>
            <a:avLst/>
            <a:gdLst/>
            <a:ahLst/>
            <a:cxnLst>
              <a:cxn ang="0">
                <a:pos x="0" y="197"/>
              </a:cxn>
              <a:cxn ang="0">
                <a:pos x="3" y="187"/>
              </a:cxn>
              <a:cxn ang="0">
                <a:pos x="20" y="165"/>
              </a:cxn>
              <a:cxn ang="0">
                <a:pos x="59" y="142"/>
              </a:cxn>
              <a:cxn ang="0">
                <a:pos x="78" y="135"/>
              </a:cxn>
              <a:cxn ang="0">
                <a:pos x="77" y="123"/>
              </a:cxn>
              <a:cxn ang="0">
                <a:pos x="64" y="98"/>
              </a:cxn>
              <a:cxn ang="0">
                <a:pos x="55" y="87"/>
              </a:cxn>
              <a:cxn ang="0">
                <a:pos x="53" y="75"/>
              </a:cxn>
              <a:cxn ang="0">
                <a:pos x="57" y="62"/>
              </a:cxn>
              <a:cxn ang="0">
                <a:pos x="57" y="53"/>
              </a:cxn>
              <a:cxn ang="0">
                <a:pos x="59" y="27"/>
              </a:cxn>
              <a:cxn ang="0">
                <a:pos x="68" y="14"/>
              </a:cxn>
              <a:cxn ang="0">
                <a:pos x="93" y="0"/>
              </a:cxn>
              <a:cxn ang="0">
                <a:pos x="118" y="0"/>
              </a:cxn>
              <a:cxn ang="0">
                <a:pos x="143" y="14"/>
              </a:cxn>
              <a:cxn ang="0">
                <a:pos x="151" y="27"/>
              </a:cxn>
              <a:cxn ang="0">
                <a:pos x="154" y="53"/>
              </a:cxn>
              <a:cxn ang="0">
                <a:pos x="154" y="62"/>
              </a:cxn>
              <a:cxn ang="0">
                <a:pos x="158" y="75"/>
              </a:cxn>
              <a:cxn ang="0">
                <a:pos x="155" y="87"/>
              </a:cxn>
              <a:cxn ang="0">
                <a:pos x="147" y="98"/>
              </a:cxn>
              <a:cxn ang="0">
                <a:pos x="134" y="123"/>
              </a:cxn>
              <a:cxn ang="0">
                <a:pos x="132" y="135"/>
              </a:cxn>
              <a:cxn ang="0">
                <a:pos x="151" y="142"/>
              </a:cxn>
              <a:cxn ang="0">
                <a:pos x="190" y="165"/>
              </a:cxn>
              <a:cxn ang="0">
                <a:pos x="208" y="187"/>
              </a:cxn>
              <a:cxn ang="0">
                <a:pos x="211" y="203"/>
              </a:cxn>
              <a:cxn ang="0">
                <a:pos x="199" y="192"/>
              </a:cxn>
              <a:cxn ang="0">
                <a:pos x="181" y="172"/>
              </a:cxn>
              <a:cxn ang="0">
                <a:pos x="158" y="157"/>
              </a:cxn>
              <a:cxn ang="0">
                <a:pos x="130" y="146"/>
              </a:cxn>
              <a:cxn ang="0">
                <a:pos x="124" y="143"/>
              </a:cxn>
              <a:cxn ang="0">
                <a:pos x="120" y="126"/>
              </a:cxn>
              <a:cxn ang="0">
                <a:pos x="122" y="122"/>
              </a:cxn>
              <a:cxn ang="0">
                <a:pos x="136" y="98"/>
              </a:cxn>
              <a:cxn ang="0">
                <a:pos x="143" y="87"/>
              </a:cxn>
              <a:cxn ang="0">
                <a:pos x="146" y="81"/>
              </a:cxn>
              <a:cxn ang="0">
                <a:pos x="146" y="71"/>
              </a:cxn>
              <a:cxn ang="0">
                <a:pos x="143" y="65"/>
              </a:cxn>
              <a:cxn ang="0">
                <a:pos x="143" y="61"/>
              </a:cxn>
              <a:cxn ang="0">
                <a:pos x="140" y="31"/>
              </a:cxn>
              <a:cxn ang="0">
                <a:pos x="135" y="21"/>
              </a:cxn>
              <a:cxn ang="0">
                <a:pos x="115" y="11"/>
              </a:cxn>
              <a:cxn ang="0">
                <a:pos x="96" y="11"/>
              </a:cxn>
              <a:cxn ang="0">
                <a:pos x="76" y="21"/>
              </a:cxn>
              <a:cxn ang="0">
                <a:pos x="70" y="31"/>
              </a:cxn>
              <a:cxn ang="0">
                <a:pos x="68" y="61"/>
              </a:cxn>
              <a:cxn ang="0">
                <a:pos x="69" y="68"/>
              </a:cxn>
              <a:cxn ang="0">
                <a:pos x="65" y="71"/>
              </a:cxn>
              <a:cxn ang="0">
                <a:pos x="65" y="81"/>
              </a:cxn>
              <a:cxn ang="0">
                <a:pos x="73" y="87"/>
              </a:cxn>
              <a:cxn ang="0">
                <a:pos x="74" y="98"/>
              </a:cxn>
              <a:cxn ang="0">
                <a:pos x="89" y="122"/>
              </a:cxn>
              <a:cxn ang="0">
                <a:pos x="91" y="126"/>
              </a:cxn>
              <a:cxn ang="0">
                <a:pos x="86" y="143"/>
              </a:cxn>
              <a:cxn ang="0">
                <a:pos x="81" y="146"/>
              </a:cxn>
              <a:cxn ang="0">
                <a:pos x="53" y="157"/>
              </a:cxn>
              <a:cxn ang="0">
                <a:pos x="30" y="172"/>
              </a:cxn>
              <a:cxn ang="0">
                <a:pos x="12" y="192"/>
              </a:cxn>
            </a:cxnLst>
            <a:rect l="0" t="0" r="r" b="b"/>
            <a:pathLst>
              <a:path w="211" h="203">
                <a:moveTo>
                  <a:pt x="211" y="203"/>
                </a:moveTo>
                <a:lnTo>
                  <a:pt x="0" y="203"/>
                </a:lnTo>
                <a:lnTo>
                  <a:pt x="0" y="197"/>
                </a:lnTo>
                <a:lnTo>
                  <a:pt x="0" y="197"/>
                </a:lnTo>
                <a:lnTo>
                  <a:pt x="1" y="192"/>
                </a:lnTo>
                <a:lnTo>
                  <a:pt x="3" y="187"/>
                </a:lnTo>
                <a:lnTo>
                  <a:pt x="5" y="180"/>
                </a:lnTo>
                <a:lnTo>
                  <a:pt x="9" y="175"/>
                </a:lnTo>
                <a:lnTo>
                  <a:pt x="20" y="165"/>
                </a:lnTo>
                <a:lnTo>
                  <a:pt x="32" y="156"/>
                </a:lnTo>
                <a:lnTo>
                  <a:pt x="46" y="147"/>
                </a:lnTo>
                <a:lnTo>
                  <a:pt x="59" y="142"/>
                </a:lnTo>
                <a:lnTo>
                  <a:pt x="70" y="138"/>
                </a:lnTo>
                <a:lnTo>
                  <a:pt x="78" y="135"/>
                </a:lnTo>
                <a:lnTo>
                  <a:pt x="78" y="135"/>
                </a:lnTo>
                <a:lnTo>
                  <a:pt x="80" y="129"/>
                </a:lnTo>
                <a:lnTo>
                  <a:pt x="80" y="129"/>
                </a:lnTo>
                <a:lnTo>
                  <a:pt x="77" y="123"/>
                </a:lnTo>
                <a:lnTo>
                  <a:pt x="72" y="116"/>
                </a:lnTo>
                <a:lnTo>
                  <a:pt x="68" y="107"/>
                </a:lnTo>
                <a:lnTo>
                  <a:pt x="64" y="98"/>
                </a:lnTo>
                <a:lnTo>
                  <a:pt x="64" y="98"/>
                </a:lnTo>
                <a:lnTo>
                  <a:pt x="58" y="93"/>
                </a:lnTo>
                <a:lnTo>
                  <a:pt x="55" y="87"/>
                </a:lnTo>
                <a:lnTo>
                  <a:pt x="55" y="87"/>
                </a:lnTo>
                <a:lnTo>
                  <a:pt x="54" y="81"/>
                </a:lnTo>
                <a:lnTo>
                  <a:pt x="53" y="75"/>
                </a:lnTo>
                <a:lnTo>
                  <a:pt x="54" y="68"/>
                </a:lnTo>
                <a:lnTo>
                  <a:pt x="57" y="62"/>
                </a:lnTo>
                <a:lnTo>
                  <a:pt x="57" y="62"/>
                </a:lnTo>
                <a:lnTo>
                  <a:pt x="57" y="62"/>
                </a:lnTo>
                <a:lnTo>
                  <a:pt x="57" y="62"/>
                </a:lnTo>
                <a:lnTo>
                  <a:pt x="57" y="53"/>
                </a:lnTo>
                <a:lnTo>
                  <a:pt x="57" y="41"/>
                </a:lnTo>
                <a:lnTo>
                  <a:pt x="58" y="34"/>
                </a:lnTo>
                <a:lnTo>
                  <a:pt x="59" y="27"/>
                </a:lnTo>
                <a:lnTo>
                  <a:pt x="64" y="21"/>
                </a:lnTo>
                <a:lnTo>
                  <a:pt x="68" y="14"/>
                </a:lnTo>
                <a:lnTo>
                  <a:pt x="68" y="14"/>
                </a:lnTo>
                <a:lnTo>
                  <a:pt x="74" y="8"/>
                </a:lnTo>
                <a:lnTo>
                  <a:pt x="84" y="3"/>
                </a:lnTo>
                <a:lnTo>
                  <a:pt x="93" y="0"/>
                </a:lnTo>
                <a:lnTo>
                  <a:pt x="105" y="0"/>
                </a:lnTo>
                <a:lnTo>
                  <a:pt x="105" y="0"/>
                </a:lnTo>
                <a:lnTo>
                  <a:pt x="118" y="0"/>
                </a:lnTo>
                <a:lnTo>
                  <a:pt x="127" y="3"/>
                </a:lnTo>
                <a:lnTo>
                  <a:pt x="136" y="8"/>
                </a:lnTo>
                <a:lnTo>
                  <a:pt x="143" y="14"/>
                </a:lnTo>
                <a:lnTo>
                  <a:pt x="143" y="14"/>
                </a:lnTo>
                <a:lnTo>
                  <a:pt x="147" y="21"/>
                </a:lnTo>
                <a:lnTo>
                  <a:pt x="151" y="27"/>
                </a:lnTo>
                <a:lnTo>
                  <a:pt x="153" y="34"/>
                </a:lnTo>
                <a:lnTo>
                  <a:pt x="154" y="41"/>
                </a:lnTo>
                <a:lnTo>
                  <a:pt x="154" y="53"/>
                </a:lnTo>
                <a:lnTo>
                  <a:pt x="154" y="62"/>
                </a:lnTo>
                <a:lnTo>
                  <a:pt x="154" y="62"/>
                </a:lnTo>
                <a:lnTo>
                  <a:pt x="154" y="62"/>
                </a:lnTo>
                <a:lnTo>
                  <a:pt x="154" y="62"/>
                </a:lnTo>
                <a:lnTo>
                  <a:pt x="157" y="68"/>
                </a:lnTo>
                <a:lnTo>
                  <a:pt x="158" y="75"/>
                </a:lnTo>
                <a:lnTo>
                  <a:pt x="157" y="80"/>
                </a:lnTo>
                <a:lnTo>
                  <a:pt x="155" y="87"/>
                </a:lnTo>
                <a:lnTo>
                  <a:pt x="155" y="87"/>
                </a:lnTo>
                <a:lnTo>
                  <a:pt x="153" y="93"/>
                </a:lnTo>
                <a:lnTo>
                  <a:pt x="147" y="98"/>
                </a:lnTo>
                <a:lnTo>
                  <a:pt x="147" y="98"/>
                </a:lnTo>
                <a:lnTo>
                  <a:pt x="143" y="107"/>
                </a:lnTo>
                <a:lnTo>
                  <a:pt x="139" y="116"/>
                </a:lnTo>
                <a:lnTo>
                  <a:pt x="134" y="123"/>
                </a:lnTo>
                <a:lnTo>
                  <a:pt x="131" y="129"/>
                </a:lnTo>
                <a:lnTo>
                  <a:pt x="131" y="129"/>
                </a:lnTo>
                <a:lnTo>
                  <a:pt x="132" y="135"/>
                </a:lnTo>
                <a:lnTo>
                  <a:pt x="132" y="135"/>
                </a:lnTo>
                <a:lnTo>
                  <a:pt x="140" y="138"/>
                </a:lnTo>
                <a:lnTo>
                  <a:pt x="151" y="142"/>
                </a:lnTo>
                <a:lnTo>
                  <a:pt x="165" y="147"/>
                </a:lnTo>
                <a:lnTo>
                  <a:pt x="178" y="156"/>
                </a:lnTo>
                <a:lnTo>
                  <a:pt x="190" y="165"/>
                </a:lnTo>
                <a:lnTo>
                  <a:pt x="201" y="175"/>
                </a:lnTo>
                <a:lnTo>
                  <a:pt x="205" y="180"/>
                </a:lnTo>
                <a:lnTo>
                  <a:pt x="208" y="187"/>
                </a:lnTo>
                <a:lnTo>
                  <a:pt x="209" y="192"/>
                </a:lnTo>
                <a:lnTo>
                  <a:pt x="211" y="197"/>
                </a:lnTo>
                <a:lnTo>
                  <a:pt x="211" y="203"/>
                </a:lnTo>
                <a:close/>
                <a:moveTo>
                  <a:pt x="12" y="192"/>
                </a:moveTo>
                <a:lnTo>
                  <a:pt x="199" y="192"/>
                </a:lnTo>
                <a:lnTo>
                  <a:pt x="199" y="192"/>
                </a:lnTo>
                <a:lnTo>
                  <a:pt x="196" y="185"/>
                </a:lnTo>
                <a:lnTo>
                  <a:pt x="189" y="179"/>
                </a:lnTo>
                <a:lnTo>
                  <a:pt x="181" y="172"/>
                </a:lnTo>
                <a:lnTo>
                  <a:pt x="170" y="164"/>
                </a:lnTo>
                <a:lnTo>
                  <a:pt x="170" y="164"/>
                </a:lnTo>
                <a:lnTo>
                  <a:pt x="158" y="157"/>
                </a:lnTo>
                <a:lnTo>
                  <a:pt x="146" y="152"/>
                </a:lnTo>
                <a:lnTo>
                  <a:pt x="136" y="147"/>
                </a:lnTo>
                <a:lnTo>
                  <a:pt x="130" y="146"/>
                </a:lnTo>
                <a:lnTo>
                  <a:pt x="130" y="146"/>
                </a:lnTo>
                <a:lnTo>
                  <a:pt x="127" y="145"/>
                </a:lnTo>
                <a:lnTo>
                  <a:pt x="124" y="143"/>
                </a:lnTo>
                <a:lnTo>
                  <a:pt x="122" y="138"/>
                </a:lnTo>
                <a:lnTo>
                  <a:pt x="120" y="131"/>
                </a:lnTo>
                <a:lnTo>
                  <a:pt x="120" y="126"/>
                </a:lnTo>
                <a:lnTo>
                  <a:pt x="120" y="125"/>
                </a:lnTo>
                <a:lnTo>
                  <a:pt x="122" y="122"/>
                </a:lnTo>
                <a:lnTo>
                  <a:pt x="122" y="122"/>
                </a:lnTo>
                <a:lnTo>
                  <a:pt x="128" y="114"/>
                </a:lnTo>
                <a:lnTo>
                  <a:pt x="134" y="104"/>
                </a:lnTo>
                <a:lnTo>
                  <a:pt x="136" y="98"/>
                </a:lnTo>
                <a:lnTo>
                  <a:pt x="138" y="92"/>
                </a:lnTo>
                <a:lnTo>
                  <a:pt x="138" y="87"/>
                </a:lnTo>
                <a:lnTo>
                  <a:pt x="143" y="87"/>
                </a:lnTo>
                <a:lnTo>
                  <a:pt x="143" y="87"/>
                </a:lnTo>
                <a:lnTo>
                  <a:pt x="145" y="85"/>
                </a:lnTo>
                <a:lnTo>
                  <a:pt x="146" y="81"/>
                </a:lnTo>
                <a:lnTo>
                  <a:pt x="146" y="81"/>
                </a:lnTo>
                <a:lnTo>
                  <a:pt x="147" y="73"/>
                </a:lnTo>
                <a:lnTo>
                  <a:pt x="146" y="71"/>
                </a:lnTo>
                <a:lnTo>
                  <a:pt x="145" y="69"/>
                </a:lnTo>
                <a:lnTo>
                  <a:pt x="142" y="68"/>
                </a:lnTo>
                <a:lnTo>
                  <a:pt x="143" y="65"/>
                </a:lnTo>
                <a:lnTo>
                  <a:pt x="143" y="65"/>
                </a:lnTo>
                <a:lnTo>
                  <a:pt x="143" y="61"/>
                </a:lnTo>
                <a:lnTo>
                  <a:pt x="143" y="61"/>
                </a:lnTo>
                <a:lnTo>
                  <a:pt x="143" y="53"/>
                </a:lnTo>
                <a:lnTo>
                  <a:pt x="143" y="42"/>
                </a:lnTo>
                <a:lnTo>
                  <a:pt x="140" y="31"/>
                </a:lnTo>
                <a:lnTo>
                  <a:pt x="139" y="26"/>
                </a:lnTo>
                <a:lnTo>
                  <a:pt x="135" y="21"/>
                </a:lnTo>
                <a:lnTo>
                  <a:pt x="135" y="21"/>
                </a:lnTo>
                <a:lnTo>
                  <a:pt x="130" y="17"/>
                </a:lnTo>
                <a:lnTo>
                  <a:pt x="123" y="14"/>
                </a:lnTo>
                <a:lnTo>
                  <a:pt x="115" y="11"/>
                </a:lnTo>
                <a:lnTo>
                  <a:pt x="105" y="11"/>
                </a:lnTo>
                <a:lnTo>
                  <a:pt x="105" y="11"/>
                </a:lnTo>
                <a:lnTo>
                  <a:pt x="96" y="11"/>
                </a:lnTo>
                <a:lnTo>
                  <a:pt x="88" y="14"/>
                </a:lnTo>
                <a:lnTo>
                  <a:pt x="81" y="17"/>
                </a:lnTo>
                <a:lnTo>
                  <a:pt x="76" y="21"/>
                </a:lnTo>
                <a:lnTo>
                  <a:pt x="76" y="21"/>
                </a:lnTo>
                <a:lnTo>
                  <a:pt x="72" y="26"/>
                </a:lnTo>
                <a:lnTo>
                  <a:pt x="70" y="31"/>
                </a:lnTo>
                <a:lnTo>
                  <a:pt x="68" y="42"/>
                </a:lnTo>
                <a:lnTo>
                  <a:pt x="68" y="53"/>
                </a:lnTo>
                <a:lnTo>
                  <a:pt x="68" y="61"/>
                </a:lnTo>
                <a:lnTo>
                  <a:pt x="68" y="61"/>
                </a:lnTo>
                <a:lnTo>
                  <a:pt x="68" y="65"/>
                </a:lnTo>
                <a:lnTo>
                  <a:pt x="69" y="68"/>
                </a:lnTo>
                <a:lnTo>
                  <a:pt x="66" y="69"/>
                </a:lnTo>
                <a:lnTo>
                  <a:pt x="66" y="69"/>
                </a:lnTo>
                <a:lnTo>
                  <a:pt x="65" y="71"/>
                </a:lnTo>
                <a:lnTo>
                  <a:pt x="64" y="73"/>
                </a:lnTo>
                <a:lnTo>
                  <a:pt x="65" y="81"/>
                </a:lnTo>
                <a:lnTo>
                  <a:pt x="65" y="81"/>
                </a:lnTo>
                <a:lnTo>
                  <a:pt x="66" y="85"/>
                </a:lnTo>
                <a:lnTo>
                  <a:pt x="68" y="87"/>
                </a:lnTo>
                <a:lnTo>
                  <a:pt x="73" y="87"/>
                </a:lnTo>
                <a:lnTo>
                  <a:pt x="73" y="92"/>
                </a:lnTo>
                <a:lnTo>
                  <a:pt x="73" y="92"/>
                </a:lnTo>
                <a:lnTo>
                  <a:pt x="74" y="98"/>
                </a:lnTo>
                <a:lnTo>
                  <a:pt x="77" y="104"/>
                </a:lnTo>
                <a:lnTo>
                  <a:pt x="82" y="114"/>
                </a:lnTo>
                <a:lnTo>
                  <a:pt x="89" y="122"/>
                </a:lnTo>
                <a:lnTo>
                  <a:pt x="91" y="125"/>
                </a:lnTo>
                <a:lnTo>
                  <a:pt x="91" y="126"/>
                </a:lnTo>
                <a:lnTo>
                  <a:pt x="91" y="126"/>
                </a:lnTo>
                <a:lnTo>
                  <a:pt x="91" y="131"/>
                </a:lnTo>
                <a:lnTo>
                  <a:pt x="89" y="138"/>
                </a:lnTo>
                <a:lnTo>
                  <a:pt x="86" y="143"/>
                </a:lnTo>
                <a:lnTo>
                  <a:pt x="84" y="145"/>
                </a:lnTo>
                <a:lnTo>
                  <a:pt x="81" y="146"/>
                </a:lnTo>
                <a:lnTo>
                  <a:pt x="81" y="146"/>
                </a:lnTo>
                <a:lnTo>
                  <a:pt x="74" y="147"/>
                </a:lnTo>
                <a:lnTo>
                  <a:pt x="65" y="152"/>
                </a:lnTo>
                <a:lnTo>
                  <a:pt x="53" y="157"/>
                </a:lnTo>
                <a:lnTo>
                  <a:pt x="41" y="164"/>
                </a:lnTo>
                <a:lnTo>
                  <a:pt x="41" y="164"/>
                </a:lnTo>
                <a:lnTo>
                  <a:pt x="30" y="172"/>
                </a:lnTo>
                <a:lnTo>
                  <a:pt x="22" y="179"/>
                </a:lnTo>
                <a:lnTo>
                  <a:pt x="15" y="185"/>
                </a:lnTo>
                <a:lnTo>
                  <a:pt x="12" y="192"/>
                </a:lnTo>
                <a:lnTo>
                  <a:pt x="12" y="19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2" name="组合 1"/>
          <p:cNvGrpSpPr/>
          <p:nvPr/>
        </p:nvGrpSpPr>
        <p:grpSpPr>
          <a:xfrm>
            <a:off x="3696134" y="952483"/>
            <a:ext cx="263077" cy="386113"/>
            <a:chOff x="3696134" y="952483"/>
            <a:chExt cx="263077" cy="386113"/>
          </a:xfrm>
          <a:solidFill>
            <a:schemeClr val="bg1"/>
          </a:solidFill>
        </p:grpSpPr>
        <p:sp>
          <p:nvSpPr>
            <p:cNvPr id="179" name="Freeform 176"/>
            <p:cNvSpPr>
              <a:spLocks noEditPoints="1"/>
            </p:cNvSpPr>
            <p:nvPr/>
          </p:nvSpPr>
          <p:spPr bwMode="auto">
            <a:xfrm>
              <a:off x="3700832" y="952483"/>
              <a:ext cx="253681" cy="344743"/>
            </a:xfrm>
            <a:custGeom>
              <a:avLst/>
              <a:gdLst/>
              <a:ahLst/>
              <a:cxnLst>
                <a:cxn ang="0">
                  <a:pos x="77" y="219"/>
                </a:cxn>
                <a:cxn ang="0">
                  <a:pos x="63" y="203"/>
                </a:cxn>
                <a:cxn ang="0">
                  <a:pos x="37" y="165"/>
                </a:cxn>
                <a:cxn ang="0">
                  <a:pos x="12" y="120"/>
                </a:cxn>
                <a:cxn ang="0">
                  <a:pos x="4" y="99"/>
                </a:cxn>
                <a:cxn ang="0">
                  <a:pos x="0" y="81"/>
                </a:cxn>
                <a:cxn ang="0">
                  <a:pos x="1" y="73"/>
                </a:cxn>
                <a:cxn ang="0">
                  <a:pos x="6" y="50"/>
                </a:cxn>
                <a:cxn ang="0">
                  <a:pos x="24" y="24"/>
                </a:cxn>
                <a:cxn ang="0">
                  <a:pos x="50" y="7"/>
                </a:cxn>
                <a:cxn ang="0">
                  <a:pos x="73" y="0"/>
                </a:cxn>
                <a:cxn ang="0">
                  <a:pos x="81" y="0"/>
                </a:cxn>
                <a:cxn ang="0">
                  <a:pos x="97" y="1"/>
                </a:cxn>
                <a:cxn ang="0">
                  <a:pos x="127" y="14"/>
                </a:cxn>
                <a:cxn ang="0">
                  <a:pos x="148" y="35"/>
                </a:cxn>
                <a:cxn ang="0">
                  <a:pos x="160" y="65"/>
                </a:cxn>
                <a:cxn ang="0">
                  <a:pos x="162" y="81"/>
                </a:cxn>
                <a:cxn ang="0">
                  <a:pos x="162" y="89"/>
                </a:cxn>
                <a:cxn ang="0">
                  <a:pos x="155" y="109"/>
                </a:cxn>
                <a:cxn ang="0">
                  <a:pos x="139" y="143"/>
                </a:cxn>
                <a:cxn ang="0">
                  <a:pos x="112" y="185"/>
                </a:cxn>
                <a:cxn ang="0">
                  <a:pos x="85" y="219"/>
                </a:cxn>
                <a:cxn ang="0">
                  <a:pos x="81" y="11"/>
                </a:cxn>
                <a:cxn ang="0">
                  <a:pos x="67" y="12"/>
                </a:cxn>
                <a:cxn ang="0">
                  <a:pos x="41" y="23"/>
                </a:cxn>
                <a:cxn ang="0">
                  <a:pos x="23" y="42"/>
                </a:cxn>
                <a:cxn ang="0">
                  <a:pos x="12" y="66"/>
                </a:cxn>
                <a:cxn ang="0">
                  <a:pos x="10" y="81"/>
                </a:cxn>
                <a:cxn ang="0">
                  <a:pos x="13" y="96"/>
                </a:cxn>
                <a:cxn ang="0">
                  <a:pos x="29" y="131"/>
                </a:cxn>
                <a:cxn ang="0">
                  <a:pos x="63" y="184"/>
                </a:cxn>
                <a:cxn ang="0">
                  <a:pos x="81" y="208"/>
                </a:cxn>
                <a:cxn ang="0">
                  <a:pos x="123" y="150"/>
                </a:cxn>
                <a:cxn ang="0">
                  <a:pos x="143" y="112"/>
                </a:cxn>
                <a:cxn ang="0">
                  <a:pos x="151" y="88"/>
                </a:cxn>
                <a:cxn ang="0">
                  <a:pos x="151" y="81"/>
                </a:cxn>
                <a:cxn ang="0">
                  <a:pos x="145" y="54"/>
                </a:cxn>
                <a:cxn ang="0">
                  <a:pos x="131" y="31"/>
                </a:cxn>
                <a:cxn ang="0">
                  <a:pos x="109" y="16"/>
                </a:cxn>
                <a:cxn ang="0">
                  <a:pos x="81" y="11"/>
                </a:cxn>
              </a:cxnLst>
              <a:rect l="0" t="0" r="r" b="b"/>
              <a:pathLst>
                <a:path w="162" h="224">
                  <a:moveTo>
                    <a:pt x="81" y="224"/>
                  </a:moveTo>
                  <a:lnTo>
                    <a:pt x="77" y="219"/>
                  </a:lnTo>
                  <a:lnTo>
                    <a:pt x="77" y="219"/>
                  </a:lnTo>
                  <a:lnTo>
                    <a:pt x="63" y="203"/>
                  </a:lnTo>
                  <a:lnTo>
                    <a:pt x="51" y="185"/>
                  </a:lnTo>
                  <a:lnTo>
                    <a:pt x="37" y="165"/>
                  </a:lnTo>
                  <a:lnTo>
                    <a:pt x="24" y="143"/>
                  </a:lnTo>
                  <a:lnTo>
                    <a:pt x="12" y="120"/>
                  </a:lnTo>
                  <a:lnTo>
                    <a:pt x="6" y="109"/>
                  </a:lnTo>
                  <a:lnTo>
                    <a:pt x="4" y="99"/>
                  </a:lnTo>
                  <a:lnTo>
                    <a:pt x="1" y="89"/>
                  </a:lnTo>
                  <a:lnTo>
                    <a:pt x="0" y="81"/>
                  </a:lnTo>
                  <a:lnTo>
                    <a:pt x="0" y="81"/>
                  </a:lnTo>
                  <a:lnTo>
                    <a:pt x="1" y="73"/>
                  </a:lnTo>
                  <a:lnTo>
                    <a:pt x="2" y="65"/>
                  </a:lnTo>
                  <a:lnTo>
                    <a:pt x="6" y="50"/>
                  </a:lnTo>
                  <a:lnTo>
                    <a:pt x="14" y="35"/>
                  </a:lnTo>
                  <a:lnTo>
                    <a:pt x="24" y="24"/>
                  </a:lnTo>
                  <a:lnTo>
                    <a:pt x="36" y="14"/>
                  </a:lnTo>
                  <a:lnTo>
                    <a:pt x="50" y="7"/>
                  </a:lnTo>
                  <a:lnTo>
                    <a:pt x="64" y="1"/>
                  </a:lnTo>
                  <a:lnTo>
                    <a:pt x="73" y="0"/>
                  </a:lnTo>
                  <a:lnTo>
                    <a:pt x="81" y="0"/>
                  </a:lnTo>
                  <a:lnTo>
                    <a:pt x="81" y="0"/>
                  </a:lnTo>
                  <a:lnTo>
                    <a:pt x="89" y="0"/>
                  </a:lnTo>
                  <a:lnTo>
                    <a:pt x="97" y="1"/>
                  </a:lnTo>
                  <a:lnTo>
                    <a:pt x="113" y="7"/>
                  </a:lnTo>
                  <a:lnTo>
                    <a:pt x="127" y="14"/>
                  </a:lnTo>
                  <a:lnTo>
                    <a:pt x="139" y="24"/>
                  </a:lnTo>
                  <a:lnTo>
                    <a:pt x="148" y="35"/>
                  </a:lnTo>
                  <a:lnTo>
                    <a:pt x="156" y="50"/>
                  </a:lnTo>
                  <a:lnTo>
                    <a:pt x="160" y="65"/>
                  </a:lnTo>
                  <a:lnTo>
                    <a:pt x="162" y="73"/>
                  </a:lnTo>
                  <a:lnTo>
                    <a:pt x="162" y="81"/>
                  </a:lnTo>
                  <a:lnTo>
                    <a:pt x="162" y="81"/>
                  </a:lnTo>
                  <a:lnTo>
                    <a:pt x="162" y="89"/>
                  </a:lnTo>
                  <a:lnTo>
                    <a:pt x="159" y="99"/>
                  </a:lnTo>
                  <a:lnTo>
                    <a:pt x="155" y="109"/>
                  </a:lnTo>
                  <a:lnTo>
                    <a:pt x="151" y="120"/>
                  </a:lnTo>
                  <a:lnTo>
                    <a:pt x="139" y="143"/>
                  </a:lnTo>
                  <a:lnTo>
                    <a:pt x="125" y="165"/>
                  </a:lnTo>
                  <a:lnTo>
                    <a:pt x="112" y="185"/>
                  </a:lnTo>
                  <a:lnTo>
                    <a:pt x="98" y="203"/>
                  </a:lnTo>
                  <a:lnTo>
                    <a:pt x="85" y="219"/>
                  </a:lnTo>
                  <a:lnTo>
                    <a:pt x="81" y="224"/>
                  </a:lnTo>
                  <a:close/>
                  <a:moveTo>
                    <a:pt x="81" y="11"/>
                  </a:moveTo>
                  <a:lnTo>
                    <a:pt x="81" y="11"/>
                  </a:lnTo>
                  <a:lnTo>
                    <a:pt x="67" y="12"/>
                  </a:lnTo>
                  <a:lnTo>
                    <a:pt x="54" y="16"/>
                  </a:lnTo>
                  <a:lnTo>
                    <a:pt x="41" y="23"/>
                  </a:lnTo>
                  <a:lnTo>
                    <a:pt x="32" y="31"/>
                  </a:lnTo>
                  <a:lnTo>
                    <a:pt x="23" y="42"/>
                  </a:lnTo>
                  <a:lnTo>
                    <a:pt x="16" y="54"/>
                  </a:lnTo>
                  <a:lnTo>
                    <a:pt x="12" y="66"/>
                  </a:lnTo>
                  <a:lnTo>
                    <a:pt x="10" y="81"/>
                  </a:lnTo>
                  <a:lnTo>
                    <a:pt x="10" y="81"/>
                  </a:lnTo>
                  <a:lnTo>
                    <a:pt x="12" y="88"/>
                  </a:lnTo>
                  <a:lnTo>
                    <a:pt x="13" y="96"/>
                  </a:lnTo>
                  <a:lnTo>
                    <a:pt x="20" y="112"/>
                  </a:lnTo>
                  <a:lnTo>
                    <a:pt x="29" y="131"/>
                  </a:lnTo>
                  <a:lnTo>
                    <a:pt x="40" y="150"/>
                  </a:lnTo>
                  <a:lnTo>
                    <a:pt x="63" y="184"/>
                  </a:lnTo>
                  <a:lnTo>
                    <a:pt x="81" y="208"/>
                  </a:lnTo>
                  <a:lnTo>
                    <a:pt x="81" y="208"/>
                  </a:lnTo>
                  <a:lnTo>
                    <a:pt x="98" y="184"/>
                  </a:lnTo>
                  <a:lnTo>
                    <a:pt x="123" y="150"/>
                  </a:lnTo>
                  <a:lnTo>
                    <a:pt x="133" y="131"/>
                  </a:lnTo>
                  <a:lnTo>
                    <a:pt x="143" y="112"/>
                  </a:lnTo>
                  <a:lnTo>
                    <a:pt x="150" y="96"/>
                  </a:lnTo>
                  <a:lnTo>
                    <a:pt x="151" y="88"/>
                  </a:lnTo>
                  <a:lnTo>
                    <a:pt x="151" y="81"/>
                  </a:lnTo>
                  <a:lnTo>
                    <a:pt x="151" y="81"/>
                  </a:lnTo>
                  <a:lnTo>
                    <a:pt x="150" y="66"/>
                  </a:lnTo>
                  <a:lnTo>
                    <a:pt x="145" y="54"/>
                  </a:lnTo>
                  <a:lnTo>
                    <a:pt x="139" y="42"/>
                  </a:lnTo>
                  <a:lnTo>
                    <a:pt x="131" y="31"/>
                  </a:lnTo>
                  <a:lnTo>
                    <a:pt x="120" y="23"/>
                  </a:lnTo>
                  <a:lnTo>
                    <a:pt x="109" y="16"/>
                  </a:lnTo>
                  <a:lnTo>
                    <a:pt x="96" y="12"/>
                  </a:lnTo>
                  <a:lnTo>
                    <a:pt x="81" y="11"/>
                  </a:lnTo>
                  <a:lnTo>
                    <a:pt x="81" y="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177"/>
            <p:cNvSpPr>
              <a:spLocks noEditPoints="1"/>
            </p:cNvSpPr>
            <p:nvPr/>
          </p:nvSpPr>
          <p:spPr bwMode="auto">
            <a:xfrm>
              <a:off x="3766600" y="1016835"/>
              <a:ext cx="126843" cy="124108"/>
            </a:xfrm>
            <a:custGeom>
              <a:avLst/>
              <a:gdLst/>
              <a:ahLst/>
              <a:cxnLst>
                <a:cxn ang="0">
                  <a:pos x="41" y="81"/>
                </a:cxn>
                <a:cxn ang="0">
                  <a:pos x="26" y="78"/>
                </a:cxn>
                <a:cxn ang="0">
                  <a:pos x="12" y="68"/>
                </a:cxn>
                <a:cxn ang="0">
                  <a:pos x="4" y="56"/>
                </a:cxn>
                <a:cxn ang="0">
                  <a:pos x="0" y="40"/>
                </a:cxn>
                <a:cxn ang="0">
                  <a:pos x="1" y="32"/>
                </a:cxn>
                <a:cxn ang="0">
                  <a:pos x="8" y="17"/>
                </a:cxn>
                <a:cxn ang="0">
                  <a:pos x="19" y="6"/>
                </a:cxn>
                <a:cxn ang="0">
                  <a:pos x="33" y="1"/>
                </a:cxn>
                <a:cxn ang="0">
                  <a:pos x="41" y="0"/>
                </a:cxn>
                <a:cxn ang="0">
                  <a:pos x="57" y="2"/>
                </a:cxn>
                <a:cxn ang="0">
                  <a:pos x="70" y="12"/>
                </a:cxn>
                <a:cxn ang="0">
                  <a:pos x="78" y="24"/>
                </a:cxn>
                <a:cxn ang="0">
                  <a:pos x="81" y="40"/>
                </a:cxn>
                <a:cxn ang="0">
                  <a:pos x="81" y="48"/>
                </a:cxn>
                <a:cxn ang="0">
                  <a:pos x="74" y="63"/>
                </a:cxn>
                <a:cxn ang="0">
                  <a:pos x="64" y="74"/>
                </a:cxn>
                <a:cxn ang="0">
                  <a:pos x="49" y="79"/>
                </a:cxn>
                <a:cxn ang="0">
                  <a:pos x="41" y="81"/>
                </a:cxn>
                <a:cxn ang="0">
                  <a:pos x="41" y="5"/>
                </a:cxn>
                <a:cxn ang="0">
                  <a:pos x="27" y="8"/>
                </a:cxn>
                <a:cxn ang="0">
                  <a:pos x="16" y="16"/>
                </a:cxn>
                <a:cxn ang="0">
                  <a:pos x="8" y="27"/>
                </a:cxn>
                <a:cxn ang="0">
                  <a:pos x="6" y="40"/>
                </a:cxn>
                <a:cxn ang="0">
                  <a:pos x="7" y="47"/>
                </a:cxn>
                <a:cxn ang="0">
                  <a:pos x="12" y="59"/>
                </a:cxn>
                <a:cxn ang="0">
                  <a:pos x="22" y="70"/>
                </a:cxn>
                <a:cxn ang="0">
                  <a:pos x="34" y="74"/>
                </a:cxn>
                <a:cxn ang="0">
                  <a:pos x="41" y="75"/>
                </a:cxn>
                <a:cxn ang="0">
                  <a:pos x="54" y="73"/>
                </a:cxn>
                <a:cxn ang="0">
                  <a:pos x="66" y="64"/>
                </a:cxn>
                <a:cxn ang="0">
                  <a:pos x="73" y="54"/>
                </a:cxn>
                <a:cxn ang="0">
                  <a:pos x="76" y="40"/>
                </a:cxn>
                <a:cxn ang="0">
                  <a:pos x="76" y="33"/>
                </a:cxn>
                <a:cxn ang="0">
                  <a:pos x="70" y="20"/>
                </a:cxn>
                <a:cxn ang="0">
                  <a:pos x="61" y="10"/>
                </a:cxn>
                <a:cxn ang="0">
                  <a:pos x="49" y="5"/>
                </a:cxn>
                <a:cxn ang="0">
                  <a:pos x="41" y="5"/>
                </a:cxn>
              </a:cxnLst>
              <a:rect l="0" t="0" r="r" b="b"/>
              <a:pathLst>
                <a:path w="81" h="81">
                  <a:moveTo>
                    <a:pt x="41" y="81"/>
                  </a:moveTo>
                  <a:lnTo>
                    <a:pt x="41" y="81"/>
                  </a:lnTo>
                  <a:lnTo>
                    <a:pt x="33" y="79"/>
                  </a:lnTo>
                  <a:lnTo>
                    <a:pt x="26" y="78"/>
                  </a:lnTo>
                  <a:lnTo>
                    <a:pt x="19" y="74"/>
                  </a:lnTo>
                  <a:lnTo>
                    <a:pt x="12" y="68"/>
                  </a:lnTo>
                  <a:lnTo>
                    <a:pt x="8" y="63"/>
                  </a:lnTo>
                  <a:lnTo>
                    <a:pt x="4" y="56"/>
                  </a:lnTo>
                  <a:lnTo>
                    <a:pt x="1" y="48"/>
                  </a:lnTo>
                  <a:lnTo>
                    <a:pt x="0" y="40"/>
                  </a:lnTo>
                  <a:lnTo>
                    <a:pt x="0" y="40"/>
                  </a:lnTo>
                  <a:lnTo>
                    <a:pt x="1" y="32"/>
                  </a:lnTo>
                  <a:lnTo>
                    <a:pt x="4" y="24"/>
                  </a:lnTo>
                  <a:lnTo>
                    <a:pt x="8" y="17"/>
                  </a:lnTo>
                  <a:lnTo>
                    <a:pt x="12" y="12"/>
                  </a:lnTo>
                  <a:lnTo>
                    <a:pt x="19" y="6"/>
                  </a:lnTo>
                  <a:lnTo>
                    <a:pt x="26" y="2"/>
                  </a:lnTo>
                  <a:lnTo>
                    <a:pt x="33" y="1"/>
                  </a:lnTo>
                  <a:lnTo>
                    <a:pt x="41" y="0"/>
                  </a:lnTo>
                  <a:lnTo>
                    <a:pt x="41" y="0"/>
                  </a:lnTo>
                  <a:lnTo>
                    <a:pt x="49" y="1"/>
                  </a:lnTo>
                  <a:lnTo>
                    <a:pt x="57" y="2"/>
                  </a:lnTo>
                  <a:lnTo>
                    <a:pt x="64" y="6"/>
                  </a:lnTo>
                  <a:lnTo>
                    <a:pt x="70" y="12"/>
                  </a:lnTo>
                  <a:lnTo>
                    <a:pt x="74" y="17"/>
                  </a:lnTo>
                  <a:lnTo>
                    <a:pt x="78" y="24"/>
                  </a:lnTo>
                  <a:lnTo>
                    <a:pt x="81" y="32"/>
                  </a:lnTo>
                  <a:lnTo>
                    <a:pt x="81" y="40"/>
                  </a:lnTo>
                  <a:lnTo>
                    <a:pt x="81" y="40"/>
                  </a:lnTo>
                  <a:lnTo>
                    <a:pt x="81" y="48"/>
                  </a:lnTo>
                  <a:lnTo>
                    <a:pt x="78" y="56"/>
                  </a:lnTo>
                  <a:lnTo>
                    <a:pt x="74" y="63"/>
                  </a:lnTo>
                  <a:lnTo>
                    <a:pt x="70" y="68"/>
                  </a:lnTo>
                  <a:lnTo>
                    <a:pt x="64" y="74"/>
                  </a:lnTo>
                  <a:lnTo>
                    <a:pt x="57" y="78"/>
                  </a:lnTo>
                  <a:lnTo>
                    <a:pt x="49" y="79"/>
                  </a:lnTo>
                  <a:lnTo>
                    <a:pt x="41" y="81"/>
                  </a:lnTo>
                  <a:lnTo>
                    <a:pt x="41" y="81"/>
                  </a:lnTo>
                  <a:close/>
                  <a:moveTo>
                    <a:pt x="41" y="5"/>
                  </a:moveTo>
                  <a:lnTo>
                    <a:pt x="41" y="5"/>
                  </a:lnTo>
                  <a:lnTo>
                    <a:pt x="34" y="5"/>
                  </a:lnTo>
                  <a:lnTo>
                    <a:pt x="27" y="8"/>
                  </a:lnTo>
                  <a:lnTo>
                    <a:pt x="22" y="10"/>
                  </a:lnTo>
                  <a:lnTo>
                    <a:pt x="16" y="16"/>
                  </a:lnTo>
                  <a:lnTo>
                    <a:pt x="12" y="20"/>
                  </a:lnTo>
                  <a:lnTo>
                    <a:pt x="8" y="27"/>
                  </a:lnTo>
                  <a:lnTo>
                    <a:pt x="7" y="33"/>
                  </a:lnTo>
                  <a:lnTo>
                    <a:pt x="6" y="40"/>
                  </a:lnTo>
                  <a:lnTo>
                    <a:pt x="6" y="40"/>
                  </a:lnTo>
                  <a:lnTo>
                    <a:pt x="7" y="47"/>
                  </a:lnTo>
                  <a:lnTo>
                    <a:pt x="8" y="54"/>
                  </a:lnTo>
                  <a:lnTo>
                    <a:pt x="12" y="59"/>
                  </a:lnTo>
                  <a:lnTo>
                    <a:pt x="16" y="64"/>
                  </a:lnTo>
                  <a:lnTo>
                    <a:pt x="22" y="70"/>
                  </a:lnTo>
                  <a:lnTo>
                    <a:pt x="27" y="73"/>
                  </a:lnTo>
                  <a:lnTo>
                    <a:pt x="34" y="74"/>
                  </a:lnTo>
                  <a:lnTo>
                    <a:pt x="41" y="75"/>
                  </a:lnTo>
                  <a:lnTo>
                    <a:pt x="41" y="75"/>
                  </a:lnTo>
                  <a:lnTo>
                    <a:pt x="49" y="74"/>
                  </a:lnTo>
                  <a:lnTo>
                    <a:pt x="54" y="73"/>
                  </a:lnTo>
                  <a:lnTo>
                    <a:pt x="61" y="70"/>
                  </a:lnTo>
                  <a:lnTo>
                    <a:pt x="66" y="64"/>
                  </a:lnTo>
                  <a:lnTo>
                    <a:pt x="70" y="59"/>
                  </a:lnTo>
                  <a:lnTo>
                    <a:pt x="73" y="54"/>
                  </a:lnTo>
                  <a:lnTo>
                    <a:pt x="76" y="47"/>
                  </a:lnTo>
                  <a:lnTo>
                    <a:pt x="76" y="40"/>
                  </a:lnTo>
                  <a:lnTo>
                    <a:pt x="76" y="40"/>
                  </a:lnTo>
                  <a:lnTo>
                    <a:pt x="76" y="33"/>
                  </a:lnTo>
                  <a:lnTo>
                    <a:pt x="73" y="27"/>
                  </a:lnTo>
                  <a:lnTo>
                    <a:pt x="70" y="20"/>
                  </a:lnTo>
                  <a:lnTo>
                    <a:pt x="66" y="16"/>
                  </a:lnTo>
                  <a:lnTo>
                    <a:pt x="61" y="10"/>
                  </a:lnTo>
                  <a:lnTo>
                    <a:pt x="54" y="8"/>
                  </a:lnTo>
                  <a:lnTo>
                    <a:pt x="49" y="5"/>
                  </a:lnTo>
                  <a:lnTo>
                    <a:pt x="41" y="5"/>
                  </a:lnTo>
                  <a:lnTo>
                    <a:pt x="4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178"/>
            <p:cNvSpPr/>
            <p:nvPr/>
          </p:nvSpPr>
          <p:spPr bwMode="auto">
            <a:xfrm>
              <a:off x="3696134" y="1251260"/>
              <a:ext cx="263077" cy="87336"/>
            </a:xfrm>
            <a:custGeom>
              <a:avLst/>
              <a:gdLst/>
              <a:ahLst/>
              <a:cxnLst>
                <a:cxn ang="0">
                  <a:pos x="124" y="6"/>
                </a:cxn>
                <a:cxn ang="0">
                  <a:pos x="140" y="10"/>
                </a:cxn>
                <a:cxn ang="0">
                  <a:pos x="159" y="21"/>
                </a:cxn>
                <a:cxn ang="0">
                  <a:pos x="162" y="27"/>
                </a:cxn>
                <a:cxn ang="0">
                  <a:pos x="161" y="31"/>
                </a:cxn>
                <a:cxn ang="0">
                  <a:pos x="150" y="39"/>
                </a:cxn>
                <a:cxn ang="0">
                  <a:pos x="130" y="47"/>
                </a:cxn>
                <a:cxn ang="0">
                  <a:pos x="101" y="51"/>
                </a:cxn>
                <a:cxn ang="0">
                  <a:pos x="84" y="51"/>
                </a:cxn>
                <a:cxn ang="0">
                  <a:pos x="53" y="48"/>
                </a:cxn>
                <a:cxn ang="0">
                  <a:pos x="28" y="43"/>
                </a:cxn>
                <a:cxn ang="0">
                  <a:pos x="12" y="35"/>
                </a:cxn>
                <a:cxn ang="0">
                  <a:pos x="5" y="27"/>
                </a:cxn>
                <a:cxn ang="0">
                  <a:pos x="7" y="24"/>
                </a:cxn>
                <a:cxn ang="0">
                  <a:pos x="16" y="14"/>
                </a:cxn>
                <a:cxn ang="0">
                  <a:pos x="44" y="6"/>
                </a:cxn>
                <a:cxn ang="0">
                  <a:pos x="44" y="0"/>
                </a:cxn>
                <a:cxn ang="0">
                  <a:pos x="13" y="10"/>
                </a:cxn>
                <a:cxn ang="0">
                  <a:pos x="4" y="17"/>
                </a:cxn>
                <a:cxn ang="0">
                  <a:pos x="0" y="27"/>
                </a:cxn>
                <a:cxn ang="0">
                  <a:pos x="1" y="31"/>
                </a:cxn>
                <a:cxn ang="0">
                  <a:pos x="8" y="39"/>
                </a:cxn>
                <a:cxn ang="0">
                  <a:pos x="27" y="48"/>
                </a:cxn>
                <a:cxn ang="0">
                  <a:pos x="54" y="55"/>
                </a:cxn>
                <a:cxn ang="0">
                  <a:pos x="84" y="56"/>
                </a:cxn>
                <a:cxn ang="0">
                  <a:pos x="100" y="56"/>
                </a:cxn>
                <a:cxn ang="0">
                  <a:pos x="128" y="52"/>
                </a:cxn>
                <a:cxn ang="0">
                  <a:pos x="153" y="44"/>
                </a:cxn>
                <a:cxn ang="0">
                  <a:pos x="166" y="33"/>
                </a:cxn>
                <a:cxn ang="0">
                  <a:pos x="167" y="27"/>
                </a:cxn>
                <a:cxn ang="0">
                  <a:pos x="167" y="22"/>
                </a:cxn>
                <a:cxn ang="0">
                  <a:pos x="161" y="13"/>
                </a:cxn>
                <a:cxn ang="0">
                  <a:pos x="142" y="5"/>
                </a:cxn>
                <a:cxn ang="0">
                  <a:pos x="124" y="0"/>
                </a:cxn>
              </a:cxnLst>
              <a:rect l="0" t="0" r="r" b="b"/>
              <a:pathLst>
                <a:path w="167" h="56">
                  <a:moveTo>
                    <a:pt x="124" y="0"/>
                  </a:moveTo>
                  <a:lnTo>
                    <a:pt x="124" y="6"/>
                  </a:lnTo>
                  <a:lnTo>
                    <a:pt x="124" y="6"/>
                  </a:lnTo>
                  <a:lnTo>
                    <a:pt x="140" y="10"/>
                  </a:lnTo>
                  <a:lnTo>
                    <a:pt x="153" y="14"/>
                  </a:lnTo>
                  <a:lnTo>
                    <a:pt x="159" y="21"/>
                  </a:lnTo>
                  <a:lnTo>
                    <a:pt x="162" y="24"/>
                  </a:lnTo>
                  <a:lnTo>
                    <a:pt x="162" y="27"/>
                  </a:lnTo>
                  <a:lnTo>
                    <a:pt x="162" y="27"/>
                  </a:lnTo>
                  <a:lnTo>
                    <a:pt x="161" y="31"/>
                  </a:lnTo>
                  <a:lnTo>
                    <a:pt x="157" y="35"/>
                  </a:lnTo>
                  <a:lnTo>
                    <a:pt x="150" y="39"/>
                  </a:lnTo>
                  <a:lnTo>
                    <a:pt x="140" y="43"/>
                  </a:lnTo>
                  <a:lnTo>
                    <a:pt x="130" y="47"/>
                  </a:lnTo>
                  <a:lnTo>
                    <a:pt x="116" y="48"/>
                  </a:lnTo>
                  <a:lnTo>
                    <a:pt x="101" y="51"/>
                  </a:lnTo>
                  <a:lnTo>
                    <a:pt x="84" y="51"/>
                  </a:lnTo>
                  <a:lnTo>
                    <a:pt x="84" y="51"/>
                  </a:lnTo>
                  <a:lnTo>
                    <a:pt x="67" y="51"/>
                  </a:lnTo>
                  <a:lnTo>
                    <a:pt x="53" y="48"/>
                  </a:lnTo>
                  <a:lnTo>
                    <a:pt x="39" y="47"/>
                  </a:lnTo>
                  <a:lnTo>
                    <a:pt x="28" y="43"/>
                  </a:lnTo>
                  <a:lnTo>
                    <a:pt x="19" y="39"/>
                  </a:lnTo>
                  <a:lnTo>
                    <a:pt x="12" y="35"/>
                  </a:lnTo>
                  <a:lnTo>
                    <a:pt x="7" y="31"/>
                  </a:lnTo>
                  <a:lnTo>
                    <a:pt x="5" y="27"/>
                  </a:lnTo>
                  <a:lnTo>
                    <a:pt x="5" y="27"/>
                  </a:lnTo>
                  <a:lnTo>
                    <a:pt x="7" y="24"/>
                  </a:lnTo>
                  <a:lnTo>
                    <a:pt x="8" y="21"/>
                  </a:lnTo>
                  <a:lnTo>
                    <a:pt x="16" y="14"/>
                  </a:lnTo>
                  <a:lnTo>
                    <a:pt x="28" y="10"/>
                  </a:lnTo>
                  <a:lnTo>
                    <a:pt x="44" y="6"/>
                  </a:lnTo>
                  <a:lnTo>
                    <a:pt x="44" y="0"/>
                  </a:lnTo>
                  <a:lnTo>
                    <a:pt x="44" y="0"/>
                  </a:lnTo>
                  <a:lnTo>
                    <a:pt x="27" y="5"/>
                  </a:lnTo>
                  <a:lnTo>
                    <a:pt x="13" y="10"/>
                  </a:lnTo>
                  <a:lnTo>
                    <a:pt x="8" y="13"/>
                  </a:lnTo>
                  <a:lnTo>
                    <a:pt x="4" y="17"/>
                  </a:lnTo>
                  <a:lnTo>
                    <a:pt x="1" y="22"/>
                  </a:lnTo>
                  <a:lnTo>
                    <a:pt x="0" y="27"/>
                  </a:lnTo>
                  <a:lnTo>
                    <a:pt x="0" y="27"/>
                  </a:lnTo>
                  <a:lnTo>
                    <a:pt x="1" y="31"/>
                  </a:lnTo>
                  <a:lnTo>
                    <a:pt x="3" y="33"/>
                  </a:lnTo>
                  <a:lnTo>
                    <a:pt x="8" y="39"/>
                  </a:lnTo>
                  <a:lnTo>
                    <a:pt x="16" y="44"/>
                  </a:lnTo>
                  <a:lnTo>
                    <a:pt x="27" y="48"/>
                  </a:lnTo>
                  <a:lnTo>
                    <a:pt x="40" y="52"/>
                  </a:lnTo>
                  <a:lnTo>
                    <a:pt x="54" y="55"/>
                  </a:lnTo>
                  <a:lnTo>
                    <a:pt x="69" y="56"/>
                  </a:lnTo>
                  <a:lnTo>
                    <a:pt x="84" y="56"/>
                  </a:lnTo>
                  <a:lnTo>
                    <a:pt x="84" y="56"/>
                  </a:lnTo>
                  <a:lnTo>
                    <a:pt x="100" y="56"/>
                  </a:lnTo>
                  <a:lnTo>
                    <a:pt x="115" y="55"/>
                  </a:lnTo>
                  <a:lnTo>
                    <a:pt x="128" y="52"/>
                  </a:lnTo>
                  <a:lnTo>
                    <a:pt x="142" y="48"/>
                  </a:lnTo>
                  <a:lnTo>
                    <a:pt x="153" y="44"/>
                  </a:lnTo>
                  <a:lnTo>
                    <a:pt x="161" y="39"/>
                  </a:lnTo>
                  <a:lnTo>
                    <a:pt x="166" y="33"/>
                  </a:lnTo>
                  <a:lnTo>
                    <a:pt x="167" y="31"/>
                  </a:lnTo>
                  <a:lnTo>
                    <a:pt x="167" y="27"/>
                  </a:lnTo>
                  <a:lnTo>
                    <a:pt x="167" y="27"/>
                  </a:lnTo>
                  <a:lnTo>
                    <a:pt x="167" y="22"/>
                  </a:lnTo>
                  <a:lnTo>
                    <a:pt x="165" y="17"/>
                  </a:lnTo>
                  <a:lnTo>
                    <a:pt x="161" y="13"/>
                  </a:lnTo>
                  <a:lnTo>
                    <a:pt x="155" y="10"/>
                  </a:lnTo>
                  <a:lnTo>
                    <a:pt x="142" y="5"/>
                  </a:lnTo>
                  <a:lnTo>
                    <a:pt x="124" y="0"/>
                  </a:lnTo>
                  <a:lnTo>
                    <a:pt x="12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182" name="Freeform 179"/>
          <p:cNvSpPr>
            <a:spLocks noEditPoints="1"/>
          </p:cNvSpPr>
          <p:nvPr/>
        </p:nvSpPr>
        <p:spPr bwMode="auto">
          <a:xfrm>
            <a:off x="8638239" y="3485181"/>
            <a:ext cx="112748" cy="114915"/>
          </a:xfrm>
          <a:custGeom>
            <a:avLst/>
            <a:gdLst/>
            <a:ahLst/>
            <a:cxnLst>
              <a:cxn ang="0">
                <a:pos x="38" y="74"/>
              </a:cxn>
              <a:cxn ang="0">
                <a:pos x="23" y="72"/>
              </a:cxn>
              <a:cxn ang="0">
                <a:pos x="11" y="63"/>
              </a:cxn>
              <a:cxn ang="0">
                <a:pos x="3" y="51"/>
              </a:cxn>
              <a:cxn ang="0">
                <a:pos x="0" y="36"/>
              </a:cxn>
              <a:cxn ang="0">
                <a:pos x="0" y="30"/>
              </a:cxn>
              <a:cxn ang="0">
                <a:pos x="7" y="16"/>
              </a:cxn>
              <a:cxn ang="0">
                <a:pos x="16" y="5"/>
              </a:cxn>
              <a:cxn ang="0">
                <a:pos x="30" y="0"/>
              </a:cxn>
              <a:cxn ang="0">
                <a:pos x="38" y="0"/>
              </a:cxn>
              <a:cxn ang="0">
                <a:pos x="51" y="3"/>
              </a:cxn>
              <a:cxn ang="0">
                <a:pos x="63" y="11"/>
              </a:cxn>
              <a:cxn ang="0">
                <a:pos x="72" y="22"/>
              </a:cxn>
              <a:cxn ang="0">
                <a:pos x="74" y="36"/>
              </a:cxn>
              <a:cxn ang="0">
                <a:pos x="74" y="45"/>
              </a:cxn>
              <a:cxn ang="0">
                <a:pos x="67" y="58"/>
              </a:cxn>
              <a:cxn ang="0">
                <a:pos x="58" y="67"/>
              </a:cxn>
              <a:cxn ang="0">
                <a:pos x="45" y="73"/>
              </a:cxn>
              <a:cxn ang="0">
                <a:pos x="38" y="74"/>
              </a:cxn>
              <a:cxn ang="0">
                <a:pos x="38" y="5"/>
              </a:cxn>
              <a:cxn ang="0">
                <a:pos x="24" y="7"/>
              </a:cxn>
              <a:cxn ang="0">
                <a:pos x="15" y="15"/>
              </a:cxn>
              <a:cxn ang="0">
                <a:pos x="8" y="24"/>
              </a:cxn>
              <a:cxn ang="0">
                <a:pos x="5" y="36"/>
              </a:cxn>
              <a:cxn ang="0">
                <a:pos x="5" y="43"/>
              </a:cxn>
              <a:cxn ang="0">
                <a:pos x="11" y="54"/>
              </a:cxn>
              <a:cxn ang="0">
                <a:pos x="19" y="63"/>
              </a:cxn>
              <a:cxn ang="0">
                <a:pos x="31" y="67"/>
              </a:cxn>
              <a:cxn ang="0">
                <a:pos x="38" y="69"/>
              </a:cxn>
              <a:cxn ang="0">
                <a:pos x="50" y="66"/>
              </a:cxn>
              <a:cxn ang="0">
                <a:pos x="59" y="59"/>
              </a:cxn>
              <a:cxn ang="0">
                <a:pos x="66" y="49"/>
              </a:cxn>
              <a:cxn ang="0">
                <a:pos x="69" y="36"/>
              </a:cxn>
              <a:cxn ang="0">
                <a:pos x="69" y="30"/>
              </a:cxn>
              <a:cxn ang="0">
                <a:pos x="63" y="19"/>
              </a:cxn>
              <a:cxn ang="0">
                <a:pos x="55" y="11"/>
              </a:cxn>
              <a:cxn ang="0">
                <a:pos x="43" y="5"/>
              </a:cxn>
              <a:cxn ang="0">
                <a:pos x="38" y="5"/>
              </a:cxn>
            </a:cxnLst>
            <a:rect l="0" t="0" r="r" b="b"/>
            <a:pathLst>
              <a:path w="74" h="74">
                <a:moveTo>
                  <a:pt x="38" y="74"/>
                </a:moveTo>
                <a:lnTo>
                  <a:pt x="38" y="74"/>
                </a:lnTo>
                <a:lnTo>
                  <a:pt x="30" y="73"/>
                </a:lnTo>
                <a:lnTo>
                  <a:pt x="23" y="72"/>
                </a:lnTo>
                <a:lnTo>
                  <a:pt x="16" y="67"/>
                </a:lnTo>
                <a:lnTo>
                  <a:pt x="11" y="63"/>
                </a:lnTo>
                <a:lnTo>
                  <a:pt x="7" y="58"/>
                </a:lnTo>
                <a:lnTo>
                  <a:pt x="3" y="51"/>
                </a:lnTo>
                <a:lnTo>
                  <a:pt x="0" y="45"/>
                </a:lnTo>
                <a:lnTo>
                  <a:pt x="0" y="36"/>
                </a:lnTo>
                <a:lnTo>
                  <a:pt x="0" y="36"/>
                </a:lnTo>
                <a:lnTo>
                  <a:pt x="0" y="30"/>
                </a:lnTo>
                <a:lnTo>
                  <a:pt x="3" y="22"/>
                </a:lnTo>
                <a:lnTo>
                  <a:pt x="7" y="16"/>
                </a:lnTo>
                <a:lnTo>
                  <a:pt x="11" y="11"/>
                </a:lnTo>
                <a:lnTo>
                  <a:pt x="16" y="5"/>
                </a:lnTo>
                <a:lnTo>
                  <a:pt x="23" y="3"/>
                </a:lnTo>
                <a:lnTo>
                  <a:pt x="30" y="0"/>
                </a:lnTo>
                <a:lnTo>
                  <a:pt x="38" y="0"/>
                </a:lnTo>
                <a:lnTo>
                  <a:pt x="38" y="0"/>
                </a:lnTo>
                <a:lnTo>
                  <a:pt x="45" y="0"/>
                </a:lnTo>
                <a:lnTo>
                  <a:pt x="51" y="3"/>
                </a:lnTo>
                <a:lnTo>
                  <a:pt x="58" y="5"/>
                </a:lnTo>
                <a:lnTo>
                  <a:pt x="63" y="11"/>
                </a:lnTo>
                <a:lnTo>
                  <a:pt x="67" y="16"/>
                </a:lnTo>
                <a:lnTo>
                  <a:pt x="72" y="22"/>
                </a:lnTo>
                <a:lnTo>
                  <a:pt x="74" y="30"/>
                </a:lnTo>
                <a:lnTo>
                  <a:pt x="74" y="36"/>
                </a:lnTo>
                <a:lnTo>
                  <a:pt x="74" y="36"/>
                </a:lnTo>
                <a:lnTo>
                  <a:pt x="74" y="45"/>
                </a:lnTo>
                <a:lnTo>
                  <a:pt x="72" y="51"/>
                </a:lnTo>
                <a:lnTo>
                  <a:pt x="67" y="58"/>
                </a:lnTo>
                <a:lnTo>
                  <a:pt x="63" y="63"/>
                </a:lnTo>
                <a:lnTo>
                  <a:pt x="58" y="67"/>
                </a:lnTo>
                <a:lnTo>
                  <a:pt x="51" y="72"/>
                </a:lnTo>
                <a:lnTo>
                  <a:pt x="45" y="73"/>
                </a:lnTo>
                <a:lnTo>
                  <a:pt x="38" y="74"/>
                </a:lnTo>
                <a:lnTo>
                  <a:pt x="38" y="74"/>
                </a:lnTo>
                <a:close/>
                <a:moveTo>
                  <a:pt x="38" y="5"/>
                </a:moveTo>
                <a:lnTo>
                  <a:pt x="38" y="5"/>
                </a:lnTo>
                <a:lnTo>
                  <a:pt x="31" y="5"/>
                </a:lnTo>
                <a:lnTo>
                  <a:pt x="24" y="7"/>
                </a:lnTo>
                <a:lnTo>
                  <a:pt x="19" y="11"/>
                </a:lnTo>
                <a:lnTo>
                  <a:pt x="15" y="15"/>
                </a:lnTo>
                <a:lnTo>
                  <a:pt x="11" y="19"/>
                </a:lnTo>
                <a:lnTo>
                  <a:pt x="8" y="24"/>
                </a:lnTo>
                <a:lnTo>
                  <a:pt x="5" y="30"/>
                </a:lnTo>
                <a:lnTo>
                  <a:pt x="5" y="36"/>
                </a:lnTo>
                <a:lnTo>
                  <a:pt x="5" y="36"/>
                </a:lnTo>
                <a:lnTo>
                  <a:pt x="5" y="43"/>
                </a:lnTo>
                <a:lnTo>
                  <a:pt x="8" y="49"/>
                </a:lnTo>
                <a:lnTo>
                  <a:pt x="11" y="54"/>
                </a:lnTo>
                <a:lnTo>
                  <a:pt x="15" y="59"/>
                </a:lnTo>
                <a:lnTo>
                  <a:pt x="19" y="63"/>
                </a:lnTo>
                <a:lnTo>
                  <a:pt x="24" y="66"/>
                </a:lnTo>
                <a:lnTo>
                  <a:pt x="31" y="67"/>
                </a:lnTo>
                <a:lnTo>
                  <a:pt x="38" y="69"/>
                </a:lnTo>
                <a:lnTo>
                  <a:pt x="38" y="69"/>
                </a:lnTo>
                <a:lnTo>
                  <a:pt x="43" y="67"/>
                </a:lnTo>
                <a:lnTo>
                  <a:pt x="50" y="66"/>
                </a:lnTo>
                <a:lnTo>
                  <a:pt x="55" y="63"/>
                </a:lnTo>
                <a:lnTo>
                  <a:pt x="59" y="59"/>
                </a:lnTo>
                <a:lnTo>
                  <a:pt x="63" y="54"/>
                </a:lnTo>
                <a:lnTo>
                  <a:pt x="66" y="49"/>
                </a:lnTo>
                <a:lnTo>
                  <a:pt x="69" y="43"/>
                </a:lnTo>
                <a:lnTo>
                  <a:pt x="69" y="36"/>
                </a:lnTo>
                <a:lnTo>
                  <a:pt x="69" y="36"/>
                </a:lnTo>
                <a:lnTo>
                  <a:pt x="69" y="30"/>
                </a:lnTo>
                <a:lnTo>
                  <a:pt x="66" y="24"/>
                </a:lnTo>
                <a:lnTo>
                  <a:pt x="63" y="19"/>
                </a:lnTo>
                <a:lnTo>
                  <a:pt x="59" y="15"/>
                </a:lnTo>
                <a:lnTo>
                  <a:pt x="55" y="11"/>
                </a:lnTo>
                <a:lnTo>
                  <a:pt x="50" y="7"/>
                </a:lnTo>
                <a:lnTo>
                  <a:pt x="43" y="5"/>
                </a:lnTo>
                <a:lnTo>
                  <a:pt x="38" y="5"/>
                </a:lnTo>
                <a:lnTo>
                  <a:pt x="38"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3" name="Freeform 180"/>
          <p:cNvSpPr>
            <a:spLocks noEditPoints="1"/>
          </p:cNvSpPr>
          <p:nvPr/>
        </p:nvSpPr>
        <p:spPr bwMode="auto">
          <a:xfrm>
            <a:off x="6871861" y="970869"/>
            <a:ext cx="404012" cy="340144"/>
          </a:xfrm>
          <a:custGeom>
            <a:avLst/>
            <a:gdLst/>
            <a:ahLst/>
            <a:cxnLst>
              <a:cxn ang="0">
                <a:pos x="257" y="223"/>
              </a:cxn>
              <a:cxn ang="0">
                <a:pos x="0" y="223"/>
              </a:cxn>
              <a:cxn ang="0">
                <a:pos x="128" y="0"/>
              </a:cxn>
              <a:cxn ang="0">
                <a:pos x="257" y="223"/>
              </a:cxn>
              <a:cxn ang="0">
                <a:pos x="13" y="215"/>
              </a:cxn>
              <a:cxn ang="0">
                <a:pos x="244" y="215"/>
              </a:cxn>
              <a:cxn ang="0">
                <a:pos x="128" y="15"/>
              </a:cxn>
              <a:cxn ang="0">
                <a:pos x="13" y="215"/>
              </a:cxn>
            </a:cxnLst>
            <a:rect l="0" t="0" r="r" b="b"/>
            <a:pathLst>
              <a:path w="257" h="223">
                <a:moveTo>
                  <a:pt x="257" y="223"/>
                </a:moveTo>
                <a:lnTo>
                  <a:pt x="0" y="223"/>
                </a:lnTo>
                <a:lnTo>
                  <a:pt x="128" y="0"/>
                </a:lnTo>
                <a:lnTo>
                  <a:pt x="257" y="223"/>
                </a:lnTo>
                <a:close/>
                <a:moveTo>
                  <a:pt x="13" y="215"/>
                </a:moveTo>
                <a:lnTo>
                  <a:pt x="244" y="215"/>
                </a:lnTo>
                <a:lnTo>
                  <a:pt x="128" y="15"/>
                </a:lnTo>
                <a:lnTo>
                  <a:pt x="13" y="2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4" name="Freeform 181"/>
          <p:cNvSpPr>
            <a:spLocks noEditPoints="1"/>
          </p:cNvSpPr>
          <p:nvPr/>
        </p:nvSpPr>
        <p:spPr bwMode="auto">
          <a:xfrm>
            <a:off x="7059772" y="1113364"/>
            <a:ext cx="28187" cy="147089"/>
          </a:xfrm>
          <a:custGeom>
            <a:avLst/>
            <a:gdLst/>
            <a:ahLst/>
            <a:cxnLst>
              <a:cxn ang="0">
                <a:pos x="0" y="88"/>
              </a:cxn>
              <a:cxn ang="0">
                <a:pos x="0" y="88"/>
              </a:cxn>
              <a:cxn ang="0">
                <a:pos x="0" y="84"/>
              </a:cxn>
              <a:cxn ang="0">
                <a:pos x="1" y="81"/>
              </a:cxn>
              <a:cxn ang="0">
                <a:pos x="5" y="78"/>
              </a:cxn>
              <a:cxn ang="0">
                <a:pos x="9" y="78"/>
              </a:cxn>
              <a:cxn ang="0">
                <a:pos x="9" y="78"/>
              </a:cxn>
              <a:cxn ang="0">
                <a:pos x="12" y="78"/>
              </a:cxn>
              <a:cxn ang="0">
                <a:pos x="16" y="81"/>
              </a:cxn>
              <a:cxn ang="0">
                <a:pos x="17" y="84"/>
              </a:cxn>
              <a:cxn ang="0">
                <a:pos x="17" y="88"/>
              </a:cxn>
              <a:cxn ang="0">
                <a:pos x="17" y="88"/>
              </a:cxn>
              <a:cxn ang="0">
                <a:pos x="17" y="92"/>
              </a:cxn>
              <a:cxn ang="0">
                <a:pos x="16" y="95"/>
              </a:cxn>
              <a:cxn ang="0">
                <a:pos x="12" y="96"/>
              </a:cxn>
              <a:cxn ang="0">
                <a:pos x="9" y="97"/>
              </a:cxn>
              <a:cxn ang="0">
                <a:pos x="9" y="97"/>
              </a:cxn>
              <a:cxn ang="0">
                <a:pos x="5" y="96"/>
              </a:cxn>
              <a:cxn ang="0">
                <a:pos x="1" y="95"/>
              </a:cxn>
              <a:cxn ang="0">
                <a:pos x="0" y="92"/>
              </a:cxn>
              <a:cxn ang="0">
                <a:pos x="0" y="88"/>
              </a:cxn>
              <a:cxn ang="0">
                <a:pos x="0" y="88"/>
              </a:cxn>
              <a:cxn ang="0">
                <a:pos x="17" y="8"/>
              </a:cxn>
              <a:cxn ang="0">
                <a:pos x="15" y="64"/>
              </a:cxn>
              <a:cxn ang="0">
                <a:pos x="15" y="64"/>
              </a:cxn>
              <a:cxn ang="0">
                <a:pos x="15" y="66"/>
              </a:cxn>
              <a:cxn ang="0">
                <a:pos x="13" y="68"/>
              </a:cxn>
              <a:cxn ang="0">
                <a:pos x="11" y="69"/>
              </a:cxn>
              <a:cxn ang="0">
                <a:pos x="9" y="69"/>
              </a:cxn>
              <a:cxn ang="0">
                <a:pos x="9" y="69"/>
              </a:cxn>
              <a:cxn ang="0">
                <a:pos x="6" y="69"/>
              </a:cxn>
              <a:cxn ang="0">
                <a:pos x="4" y="68"/>
              </a:cxn>
              <a:cxn ang="0">
                <a:pos x="2" y="66"/>
              </a:cxn>
              <a:cxn ang="0">
                <a:pos x="2" y="64"/>
              </a:cxn>
              <a:cxn ang="0">
                <a:pos x="0" y="8"/>
              </a:cxn>
              <a:cxn ang="0">
                <a:pos x="0" y="8"/>
              </a:cxn>
              <a:cxn ang="0">
                <a:pos x="0" y="4"/>
              </a:cxn>
              <a:cxn ang="0">
                <a:pos x="2" y="1"/>
              </a:cxn>
              <a:cxn ang="0">
                <a:pos x="5" y="0"/>
              </a:cxn>
              <a:cxn ang="0">
                <a:pos x="9" y="0"/>
              </a:cxn>
              <a:cxn ang="0">
                <a:pos x="9" y="0"/>
              </a:cxn>
              <a:cxn ang="0">
                <a:pos x="12" y="0"/>
              </a:cxn>
              <a:cxn ang="0">
                <a:pos x="15" y="1"/>
              </a:cxn>
              <a:cxn ang="0">
                <a:pos x="17" y="4"/>
              </a:cxn>
              <a:cxn ang="0">
                <a:pos x="17" y="8"/>
              </a:cxn>
              <a:cxn ang="0">
                <a:pos x="17" y="8"/>
              </a:cxn>
            </a:cxnLst>
            <a:rect l="0" t="0" r="r" b="b"/>
            <a:pathLst>
              <a:path w="17" h="97">
                <a:moveTo>
                  <a:pt x="0" y="88"/>
                </a:moveTo>
                <a:lnTo>
                  <a:pt x="0" y="88"/>
                </a:lnTo>
                <a:lnTo>
                  <a:pt x="0" y="84"/>
                </a:lnTo>
                <a:lnTo>
                  <a:pt x="1" y="81"/>
                </a:lnTo>
                <a:lnTo>
                  <a:pt x="5" y="78"/>
                </a:lnTo>
                <a:lnTo>
                  <a:pt x="9" y="78"/>
                </a:lnTo>
                <a:lnTo>
                  <a:pt x="9" y="78"/>
                </a:lnTo>
                <a:lnTo>
                  <a:pt x="12" y="78"/>
                </a:lnTo>
                <a:lnTo>
                  <a:pt x="16" y="81"/>
                </a:lnTo>
                <a:lnTo>
                  <a:pt x="17" y="84"/>
                </a:lnTo>
                <a:lnTo>
                  <a:pt x="17" y="88"/>
                </a:lnTo>
                <a:lnTo>
                  <a:pt x="17" y="88"/>
                </a:lnTo>
                <a:lnTo>
                  <a:pt x="17" y="92"/>
                </a:lnTo>
                <a:lnTo>
                  <a:pt x="16" y="95"/>
                </a:lnTo>
                <a:lnTo>
                  <a:pt x="12" y="96"/>
                </a:lnTo>
                <a:lnTo>
                  <a:pt x="9" y="97"/>
                </a:lnTo>
                <a:lnTo>
                  <a:pt x="9" y="97"/>
                </a:lnTo>
                <a:lnTo>
                  <a:pt x="5" y="96"/>
                </a:lnTo>
                <a:lnTo>
                  <a:pt x="1" y="95"/>
                </a:lnTo>
                <a:lnTo>
                  <a:pt x="0" y="92"/>
                </a:lnTo>
                <a:lnTo>
                  <a:pt x="0" y="88"/>
                </a:lnTo>
                <a:lnTo>
                  <a:pt x="0" y="88"/>
                </a:lnTo>
                <a:close/>
                <a:moveTo>
                  <a:pt x="17" y="8"/>
                </a:moveTo>
                <a:lnTo>
                  <a:pt x="15" y="64"/>
                </a:lnTo>
                <a:lnTo>
                  <a:pt x="15" y="64"/>
                </a:lnTo>
                <a:lnTo>
                  <a:pt x="15" y="66"/>
                </a:lnTo>
                <a:lnTo>
                  <a:pt x="13" y="68"/>
                </a:lnTo>
                <a:lnTo>
                  <a:pt x="11" y="69"/>
                </a:lnTo>
                <a:lnTo>
                  <a:pt x="9" y="69"/>
                </a:lnTo>
                <a:lnTo>
                  <a:pt x="9" y="69"/>
                </a:lnTo>
                <a:lnTo>
                  <a:pt x="6" y="69"/>
                </a:lnTo>
                <a:lnTo>
                  <a:pt x="4" y="68"/>
                </a:lnTo>
                <a:lnTo>
                  <a:pt x="2" y="66"/>
                </a:lnTo>
                <a:lnTo>
                  <a:pt x="2" y="64"/>
                </a:lnTo>
                <a:lnTo>
                  <a:pt x="0" y="8"/>
                </a:lnTo>
                <a:lnTo>
                  <a:pt x="0" y="8"/>
                </a:lnTo>
                <a:lnTo>
                  <a:pt x="0" y="4"/>
                </a:lnTo>
                <a:lnTo>
                  <a:pt x="2" y="1"/>
                </a:lnTo>
                <a:lnTo>
                  <a:pt x="5" y="0"/>
                </a:lnTo>
                <a:lnTo>
                  <a:pt x="9" y="0"/>
                </a:lnTo>
                <a:lnTo>
                  <a:pt x="9" y="0"/>
                </a:lnTo>
                <a:lnTo>
                  <a:pt x="12" y="0"/>
                </a:lnTo>
                <a:lnTo>
                  <a:pt x="15" y="1"/>
                </a:lnTo>
                <a:lnTo>
                  <a:pt x="17" y="4"/>
                </a:lnTo>
                <a:lnTo>
                  <a:pt x="17" y="8"/>
                </a:lnTo>
                <a:lnTo>
                  <a:pt x="17"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185" name="组合 467"/>
          <p:cNvGrpSpPr/>
          <p:nvPr/>
        </p:nvGrpSpPr>
        <p:grpSpPr>
          <a:xfrm>
            <a:off x="666712" y="952483"/>
            <a:ext cx="1047757" cy="5238787"/>
            <a:chOff x="500034" y="714362"/>
            <a:chExt cx="785818" cy="3929090"/>
          </a:xfrm>
        </p:grpSpPr>
        <p:sp>
          <p:nvSpPr>
            <p:cNvPr id="186" name="矩形 185"/>
            <p:cNvSpPr/>
            <p:nvPr/>
          </p:nvSpPr>
          <p:spPr>
            <a:xfrm>
              <a:off x="500034" y="714362"/>
              <a:ext cx="785818" cy="3929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TextBox 469"/>
            <p:cNvSpPr txBox="1"/>
            <p:nvPr/>
          </p:nvSpPr>
          <p:spPr>
            <a:xfrm>
              <a:off x="642910" y="1357304"/>
              <a:ext cx="428628" cy="2654573"/>
            </a:xfrm>
            <a:prstGeom prst="rect">
              <a:avLst/>
            </a:prstGeom>
            <a:noFill/>
          </p:spPr>
          <p:txBody>
            <a:bodyPr wrap="square" rtlCol="0">
              <a:spAutoFit/>
            </a:bodyPr>
            <a:lstStyle/>
            <a:p>
              <a:r>
                <a:rPr lang="zh-CN" altLang="en-US" sz="3200" dirty="0">
                  <a:solidFill>
                    <a:srgbClr val="12192D"/>
                  </a:solidFill>
                  <a:latin typeface="微软雅黑" panose="020B0503020204020204" pitchFamily="34" charset="-122"/>
                  <a:ea typeface="微软雅黑" panose="020B0503020204020204" pitchFamily="34" charset="-122"/>
                </a:rPr>
                <a:t>赠送超实用图标</a:t>
              </a:r>
              <a:endParaRPr lang="zh-CN" altLang="en-US" sz="3200" dirty="0">
                <a:solidFill>
                  <a:srgbClr val="12192D"/>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4000" b="-4000"/>
          </a:stretch>
        </a:blipFill>
        <a:effectLst/>
      </p:bgPr>
    </p:bg>
    <p:spTree>
      <p:nvGrpSpPr>
        <p:cNvPr id="1" name=""/>
        <p:cNvGrpSpPr/>
        <p:nvPr/>
      </p:nvGrpSpPr>
      <p:grpSpPr>
        <a:xfrm>
          <a:off x="0" y="0"/>
          <a:ext cx="0" cy="0"/>
          <a:chOff x="0" y="0"/>
          <a:chExt cx="0" cy="0"/>
        </a:xfrm>
      </p:grpSpPr>
      <p:sp>
        <p:nvSpPr>
          <p:cNvPr id="2" name="文本框 1"/>
          <p:cNvSpPr txBox="1"/>
          <p:nvPr/>
        </p:nvSpPr>
        <p:spPr>
          <a:xfrm>
            <a:off x="1794698" y="720335"/>
            <a:ext cx="3107107" cy="1200329"/>
          </a:xfrm>
          <a:prstGeom prst="rect">
            <a:avLst/>
          </a:prstGeom>
          <a:noFill/>
        </p:spPr>
        <p:txBody>
          <a:bodyPr wrap="square" rtlCol="0">
            <a:spAutoFit/>
          </a:bodyPr>
          <a:lstStyle/>
          <a:p>
            <a:pPr algn="ctr"/>
            <a:r>
              <a:rPr lang="zh-CN" altLang="en-US" sz="7200" b="1" dirty="0" smtClean="0">
                <a:solidFill>
                  <a:schemeClr val="bg1"/>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目 录</a:t>
            </a:r>
            <a:endParaRPr lang="zh-CN" altLang="en-US" sz="7200" b="1" dirty="0">
              <a:solidFill>
                <a:schemeClr val="bg1"/>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7721490" y="2224901"/>
            <a:ext cx="2646878" cy="584775"/>
          </a:xfrm>
          <a:prstGeom prst="rect">
            <a:avLst/>
          </a:prstGeom>
        </p:spPr>
        <p:txBody>
          <a:bodyPr wrap="none">
            <a:spAutoFit/>
          </a:bodyPr>
          <a:lstStyle/>
          <a:p>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项目背景</a:t>
            </a:r>
            <a:r>
              <a:rPr lang="zh-CN" altLang="en-US" sz="3200" dirty="0" smtClean="0">
                <a:solidFill>
                  <a:schemeClr val="bg1"/>
                </a:solidFill>
                <a:latin typeface="方正兰亭超细黑简体" panose="02000000000000000000" pitchFamily="2" charset="-122"/>
                <a:ea typeface="方正兰亭超细黑简体" panose="02000000000000000000" pitchFamily="2" charset="-122"/>
              </a:rPr>
              <a:t>简介</a:t>
            </a:r>
            <a:endParaRPr lang="zh-CN" altLang="en-US" sz="32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4" name="矩形 3"/>
          <p:cNvSpPr/>
          <p:nvPr/>
        </p:nvSpPr>
        <p:spPr>
          <a:xfrm>
            <a:off x="7721491" y="3212034"/>
            <a:ext cx="2646878" cy="584775"/>
          </a:xfrm>
          <a:prstGeom prst="rect">
            <a:avLst/>
          </a:prstGeom>
        </p:spPr>
        <p:txBody>
          <a:bodyPr wrap="none">
            <a:spAutoFit/>
          </a:bodyPr>
          <a:lstStyle/>
          <a:p>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项目计划</a:t>
            </a:r>
            <a:r>
              <a:rPr lang="zh-CN" altLang="en-US" sz="3200" dirty="0" smtClean="0">
                <a:solidFill>
                  <a:schemeClr val="bg1"/>
                </a:solidFill>
                <a:latin typeface="方正兰亭超细黑简体" panose="02000000000000000000" pitchFamily="2" charset="-122"/>
                <a:ea typeface="方正兰亭超细黑简体" panose="02000000000000000000" pitchFamily="2" charset="-122"/>
              </a:rPr>
              <a:t>介绍</a:t>
            </a:r>
            <a:endParaRPr lang="zh-CN" altLang="en-US" sz="32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 name="矩形 4"/>
          <p:cNvSpPr/>
          <p:nvPr/>
        </p:nvSpPr>
        <p:spPr>
          <a:xfrm>
            <a:off x="7721485" y="4233378"/>
            <a:ext cx="2646878" cy="584775"/>
          </a:xfrm>
          <a:prstGeom prst="rect">
            <a:avLst/>
          </a:prstGeom>
        </p:spPr>
        <p:txBody>
          <a:bodyPr wrap="none">
            <a:spAutoFit/>
          </a:bodyPr>
          <a:lstStyle/>
          <a:p>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市场状况</a:t>
            </a:r>
            <a:r>
              <a:rPr lang="zh-CN" altLang="en-US" sz="3200" dirty="0" smtClean="0">
                <a:solidFill>
                  <a:schemeClr val="bg1"/>
                </a:solidFill>
                <a:latin typeface="方正兰亭超细黑简体" panose="02000000000000000000" pitchFamily="2" charset="-122"/>
                <a:ea typeface="方正兰亭超细黑简体" panose="02000000000000000000" pitchFamily="2" charset="-122"/>
              </a:rPr>
              <a:t>分析</a:t>
            </a:r>
            <a:endParaRPr lang="zh-CN" altLang="en-US" sz="32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6" name="矩形 5"/>
          <p:cNvSpPr/>
          <p:nvPr/>
        </p:nvSpPr>
        <p:spPr>
          <a:xfrm>
            <a:off x="7721485" y="5242698"/>
            <a:ext cx="2646878" cy="584775"/>
          </a:xfrm>
          <a:prstGeom prst="rect">
            <a:avLst/>
          </a:prstGeom>
        </p:spPr>
        <p:txBody>
          <a:bodyPr wrap="none">
            <a:spAutoFit/>
          </a:bodyPr>
          <a:lstStyle/>
          <a:p>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投资回报</a:t>
            </a:r>
            <a:r>
              <a:rPr lang="zh-CN" altLang="en-US" sz="3200" dirty="0" smtClean="0">
                <a:solidFill>
                  <a:schemeClr val="bg1"/>
                </a:solidFill>
                <a:latin typeface="方正兰亭超细黑简体" panose="02000000000000000000" pitchFamily="2" charset="-122"/>
                <a:ea typeface="方正兰亭超细黑简体" panose="02000000000000000000" pitchFamily="2" charset="-122"/>
              </a:rPr>
              <a:t>分析</a:t>
            </a:r>
            <a:endParaRPr lang="zh-CN" altLang="en-US" sz="32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7" name="直接连接符 6"/>
          <p:cNvCxnSpPr/>
          <p:nvPr/>
        </p:nvCxnSpPr>
        <p:spPr>
          <a:xfrm>
            <a:off x="6635138" y="2529923"/>
            <a:ext cx="9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648786" y="3555934"/>
            <a:ext cx="9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655498" y="4566709"/>
            <a:ext cx="9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669146" y="5592720"/>
            <a:ext cx="9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981403" y="2186146"/>
            <a:ext cx="497252" cy="769441"/>
          </a:xfrm>
          <a:prstGeom prst="rect">
            <a:avLst/>
          </a:prstGeom>
        </p:spPr>
        <p:txBody>
          <a:bodyPr wrap="none">
            <a:spAutoFit/>
          </a:bodyPr>
          <a:lstStyle/>
          <a:p>
            <a:r>
              <a:rPr lang="en-US" altLang="zh-CN" sz="4400" dirty="0" smtClean="0">
                <a:solidFill>
                  <a:schemeClr val="bg1"/>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sp>
        <p:nvSpPr>
          <p:cNvPr id="12" name="矩形 11"/>
          <p:cNvSpPr/>
          <p:nvPr/>
        </p:nvSpPr>
        <p:spPr>
          <a:xfrm>
            <a:off x="5981403" y="3119700"/>
            <a:ext cx="497252" cy="769441"/>
          </a:xfrm>
          <a:prstGeom prst="rect">
            <a:avLst/>
          </a:prstGeom>
        </p:spPr>
        <p:txBody>
          <a:bodyPr wrap="none">
            <a:spAutoFit/>
          </a:bodyPr>
          <a:lstStyle/>
          <a:p>
            <a:r>
              <a:rPr lang="en-US" altLang="zh-CN" sz="4400" dirty="0" smtClean="0">
                <a:solidFill>
                  <a:schemeClr val="bg1"/>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sp>
        <p:nvSpPr>
          <p:cNvPr id="13" name="矩形 12"/>
          <p:cNvSpPr/>
          <p:nvPr/>
        </p:nvSpPr>
        <p:spPr>
          <a:xfrm>
            <a:off x="5996709" y="4142412"/>
            <a:ext cx="497252" cy="769441"/>
          </a:xfrm>
          <a:prstGeom prst="rect">
            <a:avLst/>
          </a:prstGeom>
        </p:spPr>
        <p:txBody>
          <a:bodyPr wrap="none">
            <a:spAutoFit/>
          </a:bodyPr>
          <a:lstStyle/>
          <a:p>
            <a:r>
              <a:rPr lang="en-US" altLang="zh-CN" sz="4400" dirty="0" smtClean="0">
                <a:solidFill>
                  <a:schemeClr val="bg1"/>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sp>
        <p:nvSpPr>
          <p:cNvPr id="14" name="矩形 13"/>
          <p:cNvSpPr/>
          <p:nvPr/>
        </p:nvSpPr>
        <p:spPr>
          <a:xfrm>
            <a:off x="5989885" y="5164012"/>
            <a:ext cx="497252" cy="769441"/>
          </a:xfrm>
          <a:prstGeom prst="rect">
            <a:avLst/>
          </a:prstGeom>
        </p:spPr>
        <p:txBody>
          <a:bodyPr wrap="none">
            <a:spAutoFit/>
          </a:bodyPr>
          <a:lstStyle/>
          <a:p>
            <a:r>
              <a:rPr lang="en-US" altLang="zh-CN" sz="4400" dirty="0" smtClean="0">
                <a:solidFill>
                  <a:schemeClr val="bg1"/>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4</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5" name="直接连接符 14"/>
          <p:cNvCxnSpPr/>
          <p:nvPr/>
        </p:nvCxnSpPr>
        <p:spPr>
          <a:xfrm>
            <a:off x="0" y="1831305"/>
            <a:ext cx="1123210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361900" y="0"/>
            <a:ext cx="0" cy="7642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361900" y="2457003"/>
            <a:ext cx="0" cy="439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259853" y="1913925"/>
            <a:ext cx="2230264" cy="461665"/>
          </a:xfrm>
          <a:prstGeom prst="rect">
            <a:avLst/>
          </a:prstGeom>
          <a:noFill/>
        </p:spPr>
        <p:txBody>
          <a:bodyPr wrap="square" rtlCol="0">
            <a:spAutoFit/>
          </a:bodyPr>
          <a:lstStyle/>
          <a:p>
            <a:pPr algn="dist"/>
            <a:r>
              <a:rPr lang="en-US" altLang="zh-CN" sz="2400" b="1" dirty="0" smtClean="0">
                <a:solidFill>
                  <a:schemeClr val="bg1"/>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CONTENTS </a:t>
            </a:r>
            <a:endParaRPr lang="zh-CN" altLang="en-US" sz="2400" b="1" dirty="0">
              <a:solidFill>
                <a:schemeClr val="bg1"/>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82"/>
          <p:cNvSpPr>
            <a:spLocks noEditPoints="1"/>
          </p:cNvSpPr>
          <p:nvPr/>
        </p:nvSpPr>
        <p:spPr bwMode="auto">
          <a:xfrm>
            <a:off x="4448787" y="1664998"/>
            <a:ext cx="389332" cy="387541"/>
          </a:xfrm>
          <a:custGeom>
            <a:avLst/>
            <a:gdLst/>
            <a:ahLst/>
            <a:cxnLst>
              <a:cxn ang="0">
                <a:pos x="112" y="248"/>
              </a:cxn>
              <a:cxn ang="0">
                <a:pos x="77" y="240"/>
              </a:cxn>
              <a:cxn ang="0">
                <a:pos x="45" y="221"/>
              </a:cxn>
              <a:cxn ang="0">
                <a:pos x="21" y="194"/>
              </a:cxn>
              <a:cxn ang="0">
                <a:pos x="5" y="162"/>
              </a:cxn>
              <a:cxn ang="0">
                <a:pos x="0" y="124"/>
              </a:cxn>
              <a:cxn ang="0">
                <a:pos x="2" y="100"/>
              </a:cxn>
              <a:cxn ang="0">
                <a:pos x="14" y="65"/>
              </a:cxn>
              <a:cxn ang="0">
                <a:pos x="36" y="36"/>
              </a:cxn>
              <a:cxn ang="0">
                <a:pos x="66" y="15"/>
              </a:cxn>
              <a:cxn ang="0">
                <a:pos x="99"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7" y="52"/>
              </a:cxn>
              <a:cxn ang="0">
                <a:pos x="20" y="81"/>
              </a:cxn>
              <a:cxn ang="0">
                <a:pos x="12" y="113"/>
              </a:cxn>
              <a:cxn ang="0">
                <a:pos x="12" y="136"/>
              </a:cxn>
              <a:cxn ang="0">
                <a:pos x="20" y="169"/>
              </a:cxn>
              <a:cxn ang="0">
                <a:pos x="37"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99" y="247"/>
                </a:lnTo>
                <a:lnTo>
                  <a:pt x="87" y="244"/>
                </a:lnTo>
                <a:lnTo>
                  <a:pt x="77" y="240"/>
                </a:lnTo>
                <a:lnTo>
                  <a:pt x="66" y="235"/>
                </a:lnTo>
                <a:lnTo>
                  <a:pt x="55" y="228"/>
                </a:lnTo>
                <a:lnTo>
                  <a:pt x="45" y="221"/>
                </a:lnTo>
                <a:lnTo>
                  <a:pt x="36" y="213"/>
                </a:lnTo>
                <a:lnTo>
                  <a:pt x="28" y="204"/>
                </a:lnTo>
                <a:lnTo>
                  <a:pt x="21" y="194"/>
                </a:lnTo>
                <a:lnTo>
                  <a:pt x="14" y="183"/>
                </a:lnTo>
                <a:lnTo>
                  <a:pt x="10" y="173"/>
                </a:lnTo>
                <a:lnTo>
                  <a:pt x="5" y="162"/>
                </a:lnTo>
                <a:lnTo>
                  <a:pt x="2" y="150"/>
                </a:lnTo>
                <a:lnTo>
                  <a:pt x="1" y="137"/>
                </a:lnTo>
                <a:lnTo>
                  <a:pt x="0" y="124"/>
                </a:lnTo>
                <a:lnTo>
                  <a:pt x="0" y="124"/>
                </a:lnTo>
                <a:lnTo>
                  <a:pt x="1" y="112"/>
                </a:lnTo>
                <a:lnTo>
                  <a:pt x="2" y="100"/>
                </a:lnTo>
                <a:lnTo>
                  <a:pt x="5" y="87"/>
                </a:lnTo>
                <a:lnTo>
                  <a:pt x="10" y="75"/>
                </a:lnTo>
                <a:lnTo>
                  <a:pt x="14" y="65"/>
                </a:lnTo>
                <a:lnTo>
                  <a:pt x="21" y="55"/>
                </a:lnTo>
                <a:lnTo>
                  <a:pt x="28" y="46"/>
                </a:lnTo>
                <a:lnTo>
                  <a:pt x="36" y="36"/>
                </a:lnTo>
                <a:lnTo>
                  <a:pt x="45" y="28"/>
                </a:lnTo>
                <a:lnTo>
                  <a:pt x="55" y="21"/>
                </a:lnTo>
                <a:lnTo>
                  <a:pt x="66" y="15"/>
                </a:lnTo>
                <a:lnTo>
                  <a:pt x="77" y="9"/>
                </a:lnTo>
                <a:lnTo>
                  <a:pt x="87" y="5"/>
                </a:lnTo>
                <a:lnTo>
                  <a:pt x="99"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4"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4"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7"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7"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 name="Freeform 183"/>
          <p:cNvSpPr>
            <a:spLocks noEditPoints="1"/>
          </p:cNvSpPr>
          <p:nvPr/>
        </p:nvSpPr>
        <p:spPr bwMode="auto">
          <a:xfrm>
            <a:off x="10129267" y="2468092"/>
            <a:ext cx="394021" cy="392209"/>
          </a:xfrm>
          <a:custGeom>
            <a:avLst/>
            <a:gdLst/>
            <a:ahLst/>
            <a:cxnLst>
              <a:cxn ang="0">
                <a:pos x="112" y="248"/>
              </a:cxn>
              <a:cxn ang="0">
                <a:pos x="77" y="239"/>
              </a:cxn>
              <a:cxn ang="0">
                <a:pos x="46" y="221"/>
              </a:cxn>
              <a:cxn ang="0">
                <a:pos x="22" y="194"/>
              </a:cxn>
              <a:cxn ang="0">
                <a:pos x="5" y="162"/>
              </a:cxn>
              <a:cxn ang="0">
                <a:pos x="0" y="124"/>
              </a:cxn>
              <a:cxn ang="0">
                <a:pos x="3" y="100"/>
              </a:cxn>
              <a:cxn ang="0">
                <a:pos x="15" y="65"/>
              </a:cxn>
              <a:cxn ang="0">
                <a:pos x="36" y="36"/>
              </a:cxn>
              <a:cxn ang="0">
                <a:pos x="66" y="15"/>
              </a:cxn>
              <a:cxn ang="0">
                <a:pos x="100" y="3"/>
              </a:cxn>
              <a:cxn ang="0">
                <a:pos x="125" y="0"/>
              </a:cxn>
              <a:cxn ang="0">
                <a:pos x="162" y="5"/>
              </a:cxn>
              <a:cxn ang="0">
                <a:pos x="194" y="22"/>
              </a:cxn>
              <a:cxn ang="0">
                <a:pos x="221" y="46"/>
              </a:cxn>
              <a:cxn ang="0">
                <a:pos x="240" y="76"/>
              </a:cxn>
              <a:cxn ang="0">
                <a:pos x="250" y="112"/>
              </a:cxn>
              <a:cxn ang="0">
                <a:pos x="250" y="138"/>
              </a:cxn>
              <a:cxn ang="0">
                <a:pos x="240" y="173"/>
              </a:cxn>
              <a:cxn ang="0">
                <a:pos x="221" y="204"/>
              </a:cxn>
              <a:cxn ang="0">
                <a:pos x="194" y="228"/>
              </a:cxn>
              <a:cxn ang="0">
                <a:pos x="162" y="244"/>
              </a:cxn>
              <a:cxn ang="0">
                <a:pos x="125" y="250"/>
              </a:cxn>
              <a:cxn ang="0">
                <a:pos x="125" y="11"/>
              </a:cxn>
              <a:cxn ang="0">
                <a:pos x="92" y="16"/>
              </a:cxn>
              <a:cxn ang="0">
                <a:pos x="62" y="30"/>
              </a:cxn>
              <a:cxn ang="0">
                <a:pos x="38" y="53"/>
              </a:cxn>
              <a:cxn ang="0">
                <a:pos x="20" y="81"/>
              </a:cxn>
              <a:cxn ang="0">
                <a:pos x="12" y="113"/>
              </a:cxn>
              <a:cxn ang="0">
                <a:pos x="12" y="136"/>
              </a:cxn>
              <a:cxn ang="0">
                <a:pos x="20" y="169"/>
              </a:cxn>
              <a:cxn ang="0">
                <a:pos x="38" y="197"/>
              </a:cxn>
              <a:cxn ang="0">
                <a:pos x="62" y="219"/>
              </a:cxn>
              <a:cxn ang="0">
                <a:pos x="92" y="234"/>
              </a:cxn>
              <a:cxn ang="0">
                <a:pos x="125" y="239"/>
              </a:cxn>
              <a:cxn ang="0">
                <a:pos x="148" y="236"/>
              </a:cxn>
              <a:cxn ang="0">
                <a:pos x="179" y="225"/>
              </a:cxn>
              <a:cxn ang="0">
                <a:pos x="205" y="205"/>
              </a:cxn>
              <a:cxn ang="0">
                <a:pos x="225" y="180"/>
              </a:cxn>
              <a:cxn ang="0">
                <a:pos x="236" y="147"/>
              </a:cxn>
              <a:cxn ang="0">
                <a:pos x="239" y="124"/>
              </a:cxn>
              <a:cxn ang="0">
                <a:pos x="233" y="90"/>
              </a:cxn>
              <a:cxn ang="0">
                <a:pos x="220" y="61"/>
              </a:cxn>
              <a:cxn ang="0">
                <a:pos x="197" y="36"/>
              </a:cxn>
              <a:cxn ang="0">
                <a:pos x="169" y="20"/>
              </a:cxn>
              <a:cxn ang="0">
                <a:pos x="136" y="11"/>
              </a:cxn>
            </a:cxnLst>
            <a:rect l="0" t="0" r="r" b="b"/>
            <a:pathLst>
              <a:path w="250" h="250">
                <a:moveTo>
                  <a:pt x="125" y="250"/>
                </a:moveTo>
                <a:lnTo>
                  <a:pt x="125" y="250"/>
                </a:lnTo>
                <a:lnTo>
                  <a:pt x="112" y="248"/>
                </a:lnTo>
                <a:lnTo>
                  <a:pt x="100" y="247"/>
                </a:lnTo>
                <a:lnTo>
                  <a:pt x="88" y="244"/>
                </a:lnTo>
                <a:lnTo>
                  <a:pt x="77" y="239"/>
                </a:lnTo>
                <a:lnTo>
                  <a:pt x="66" y="235"/>
                </a:lnTo>
                <a:lnTo>
                  <a:pt x="55" y="228"/>
                </a:lnTo>
                <a:lnTo>
                  <a:pt x="46" y="221"/>
                </a:lnTo>
                <a:lnTo>
                  <a:pt x="36" y="213"/>
                </a:lnTo>
                <a:lnTo>
                  <a:pt x="28" y="204"/>
                </a:lnTo>
                <a:lnTo>
                  <a:pt x="22" y="194"/>
                </a:lnTo>
                <a:lnTo>
                  <a:pt x="15" y="184"/>
                </a:lnTo>
                <a:lnTo>
                  <a:pt x="11" y="173"/>
                </a:lnTo>
                <a:lnTo>
                  <a:pt x="5" y="162"/>
                </a:lnTo>
                <a:lnTo>
                  <a:pt x="3" y="150"/>
                </a:lnTo>
                <a:lnTo>
                  <a:pt x="1" y="138"/>
                </a:lnTo>
                <a:lnTo>
                  <a:pt x="0" y="124"/>
                </a:lnTo>
                <a:lnTo>
                  <a:pt x="0" y="124"/>
                </a:lnTo>
                <a:lnTo>
                  <a:pt x="1" y="112"/>
                </a:lnTo>
                <a:lnTo>
                  <a:pt x="3" y="100"/>
                </a:lnTo>
                <a:lnTo>
                  <a:pt x="5" y="88"/>
                </a:lnTo>
                <a:lnTo>
                  <a:pt x="11" y="76"/>
                </a:lnTo>
                <a:lnTo>
                  <a:pt x="15" y="65"/>
                </a:lnTo>
                <a:lnTo>
                  <a:pt x="22" y="55"/>
                </a:lnTo>
                <a:lnTo>
                  <a:pt x="28" y="46"/>
                </a:lnTo>
                <a:lnTo>
                  <a:pt x="36" y="36"/>
                </a:lnTo>
                <a:lnTo>
                  <a:pt x="46" y="28"/>
                </a:lnTo>
                <a:lnTo>
                  <a:pt x="55" y="22"/>
                </a:lnTo>
                <a:lnTo>
                  <a:pt x="66" y="15"/>
                </a:lnTo>
                <a:lnTo>
                  <a:pt x="77" y="9"/>
                </a:lnTo>
                <a:lnTo>
                  <a:pt x="88" y="5"/>
                </a:lnTo>
                <a:lnTo>
                  <a:pt x="100" y="3"/>
                </a:lnTo>
                <a:lnTo>
                  <a:pt x="112" y="0"/>
                </a:lnTo>
                <a:lnTo>
                  <a:pt x="125" y="0"/>
                </a:lnTo>
                <a:lnTo>
                  <a:pt x="125" y="0"/>
                </a:lnTo>
                <a:lnTo>
                  <a:pt x="138" y="0"/>
                </a:lnTo>
                <a:lnTo>
                  <a:pt x="150" y="3"/>
                </a:lnTo>
                <a:lnTo>
                  <a:pt x="162" y="5"/>
                </a:lnTo>
                <a:lnTo>
                  <a:pt x="174" y="9"/>
                </a:lnTo>
                <a:lnTo>
                  <a:pt x="185" y="15"/>
                </a:lnTo>
                <a:lnTo>
                  <a:pt x="194" y="22"/>
                </a:lnTo>
                <a:lnTo>
                  <a:pt x="204" y="28"/>
                </a:lnTo>
                <a:lnTo>
                  <a:pt x="213" y="36"/>
                </a:lnTo>
                <a:lnTo>
                  <a:pt x="221" y="46"/>
                </a:lnTo>
                <a:lnTo>
                  <a:pt x="228" y="55"/>
                </a:lnTo>
                <a:lnTo>
                  <a:pt x="235" y="65"/>
                </a:lnTo>
                <a:lnTo>
                  <a:pt x="240" y="76"/>
                </a:lnTo>
                <a:lnTo>
                  <a:pt x="244" y="88"/>
                </a:lnTo>
                <a:lnTo>
                  <a:pt x="247" y="100"/>
                </a:lnTo>
                <a:lnTo>
                  <a:pt x="250" y="112"/>
                </a:lnTo>
                <a:lnTo>
                  <a:pt x="250" y="124"/>
                </a:lnTo>
                <a:lnTo>
                  <a:pt x="250" y="124"/>
                </a:lnTo>
                <a:lnTo>
                  <a:pt x="250" y="138"/>
                </a:lnTo>
                <a:lnTo>
                  <a:pt x="247" y="150"/>
                </a:lnTo>
                <a:lnTo>
                  <a:pt x="244" y="162"/>
                </a:lnTo>
                <a:lnTo>
                  <a:pt x="240" y="173"/>
                </a:lnTo>
                <a:lnTo>
                  <a:pt x="235" y="184"/>
                </a:lnTo>
                <a:lnTo>
                  <a:pt x="228" y="194"/>
                </a:lnTo>
                <a:lnTo>
                  <a:pt x="221" y="204"/>
                </a:lnTo>
                <a:lnTo>
                  <a:pt x="213" y="213"/>
                </a:lnTo>
                <a:lnTo>
                  <a:pt x="204" y="221"/>
                </a:lnTo>
                <a:lnTo>
                  <a:pt x="194" y="228"/>
                </a:lnTo>
                <a:lnTo>
                  <a:pt x="185" y="235"/>
                </a:lnTo>
                <a:lnTo>
                  <a:pt x="174" y="239"/>
                </a:lnTo>
                <a:lnTo>
                  <a:pt x="162" y="244"/>
                </a:lnTo>
                <a:lnTo>
                  <a:pt x="150" y="247"/>
                </a:lnTo>
                <a:lnTo>
                  <a:pt x="138" y="248"/>
                </a:lnTo>
                <a:lnTo>
                  <a:pt x="125" y="250"/>
                </a:lnTo>
                <a:lnTo>
                  <a:pt x="125" y="250"/>
                </a:lnTo>
                <a:close/>
                <a:moveTo>
                  <a:pt x="125" y="11"/>
                </a:moveTo>
                <a:lnTo>
                  <a:pt x="125" y="11"/>
                </a:lnTo>
                <a:lnTo>
                  <a:pt x="113" y="11"/>
                </a:lnTo>
                <a:lnTo>
                  <a:pt x="103" y="13"/>
                </a:lnTo>
                <a:lnTo>
                  <a:pt x="92" y="16"/>
                </a:lnTo>
                <a:lnTo>
                  <a:pt x="81" y="20"/>
                </a:lnTo>
                <a:lnTo>
                  <a:pt x="70" y="24"/>
                </a:lnTo>
                <a:lnTo>
                  <a:pt x="62" y="30"/>
                </a:lnTo>
                <a:lnTo>
                  <a:pt x="53" y="36"/>
                </a:lnTo>
                <a:lnTo>
                  <a:pt x="44" y="44"/>
                </a:lnTo>
                <a:lnTo>
                  <a:pt x="38" y="53"/>
                </a:lnTo>
                <a:lnTo>
                  <a:pt x="31" y="61"/>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80"/>
                </a:lnTo>
                <a:lnTo>
                  <a:pt x="31" y="189"/>
                </a:lnTo>
                <a:lnTo>
                  <a:pt x="38" y="197"/>
                </a:lnTo>
                <a:lnTo>
                  <a:pt x="44" y="205"/>
                </a:lnTo>
                <a:lnTo>
                  <a:pt x="53" y="212"/>
                </a:lnTo>
                <a:lnTo>
                  <a:pt x="62" y="219"/>
                </a:lnTo>
                <a:lnTo>
                  <a:pt x="70" y="225"/>
                </a:lnTo>
                <a:lnTo>
                  <a:pt x="81" y="229"/>
                </a:lnTo>
                <a:lnTo>
                  <a:pt x="92" y="234"/>
                </a:lnTo>
                <a:lnTo>
                  <a:pt x="103" y="236"/>
                </a:lnTo>
                <a:lnTo>
                  <a:pt x="113" y="238"/>
                </a:lnTo>
                <a:lnTo>
                  <a:pt x="125" y="239"/>
                </a:lnTo>
                <a:lnTo>
                  <a:pt x="125" y="239"/>
                </a:lnTo>
                <a:lnTo>
                  <a:pt x="136" y="238"/>
                </a:lnTo>
                <a:lnTo>
                  <a:pt x="148" y="236"/>
                </a:lnTo>
                <a:lnTo>
                  <a:pt x="159" y="234"/>
                </a:lnTo>
                <a:lnTo>
                  <a:pt x="169" y="229"/>
                </a:lnTo>
                <a:lnTo>
                  <a:pt x="179" y="225"/>
                </a:lnTo>
                <a:lnTo>
                  <a:pt x="189" y="219"/>
                </a:lnTo>
                <a:lnTo>
                  <a:pt x="197" y="212"/>
                </a:lnTo>
                <a:lnTo>
                  <a:pt x="205" y="205"/>
                </a:lnTo>
                <a:lnTo>
                  <a:pt x="213" y="197"/>
                </a:lnTo>
                <a:lnTo>
                  <a:pt x="220" y="189"/>
                </a:lnTo>
                <a:lnTo>
                  <a:pt x="225" y="180"/>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1"/>
                </a:lnTo>
                <a:lnTo>
                  <a:pt x="213" y="53"/>
                </a:lnTo>
                <a:lnTo>
                  <a:pt x="205" y="44"/>
                </a:lnTo>
                <a:lnTo>
                  <a:pt x="197" y="36"/>
                </a:lnTo>
                <a:lnTo>
                  <a:pt x="189" y="30"/>
                </a:lnTo>
                <a:lnTo>
                  <a:pt x="179" y="24"/>
                </a:lnTo>
                <a:lnTo>
                  <a:pt x="169" y="20"/>
                </a:lnTo>
                <a:lnTo>
                  <a:pt x="159" y="16"/>
                </a:lnTo>
                <a:lnTo>
                  <a:pt x="148" y="13"/>
                </a:lnTo>
                <a:lnTo>
                  <a:pt x="136" y="11"/>
                </a:lnTo>
                <a:lnTo>
                  <a:pt x="125" y="11"/>
                </a:lnTo>
                <a:lnTo>
                  <a:pt x="12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 name="Freeform 184"/>
          <p:cNvSpPr>
            <a:spLocks noEditPoints="1"/>
          </p:cNvSpPr>
          <p:nvPr/>
        </p:nvSpPr>
        <p:spPr bwMode="auto">
          <a:xfrm>
            <a:off x="4486313" y="1702351"/>
            <a:ext cx="318969"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1" y="2"/>
              </a:cxn>
              <a:cxn ang="0">
                <a:pos x="101" y="0"/>
              </a:cxn>
              <a:cxn ang="0">
                <a:pos x="131" y="5"/>
              </a:cxn>
              <a:cxn ang="0">
                <a:pos x="158" y="17"/>
              </a:cxn>
              <a:cxn ang="0">
                <a:pos x="179" y="37"/>
              </a:cxn>
              <a:cxn ang="0">
                <a:pos x="194" y="62"/>
              </a:cxn>
              <a:cxn ang="0">
                <a:pos x="201" y="92"/>
              </a:cxn>
              <a:cxn ang="0">
                <a:pos x="201" y="112"/>
              </a:cxn>
              <a:cxn ang="0">
                <a:pos x="194" y="141"/>
              </a:cxn>
              <a:cxn ang="0">
                <a:pos x="179" y="166"/>
              </a:cxn>
              <a:cxn ang="0">
                <a:pos x="158" y="186"/>
              </a:cxn>
              <a:cxn ang="0">
                <a:pos x="131" y="198"/>
              </a:cxn>
              <a:cxn ang="0">
                <a:pos x="101" y="202"/>
              </a:cxn>
              <a:cxn ang="0">
                <a:pos x="101" y="5"/>
              </a:cxn>
              <a:cxn ang="0">
                <a:pos x="73" y="10"/>
              </a:cxn>
              <a:cxn ang="0">
                <a:pos x="47" y="21"/>
              </a:cxn>
              <a:cxn ang="0">
                <a:pos x="27" y="40"/>
              </a:cxn>
              <a:cxn ang="0">
                <a:pos x="12" y="64"/>
              </a:cxn>
              <a:cxn ang="0">
                <a:pos x="5" y="92"/>
              </a:cxn>
              <a:cxn ang="0">
                <a:pos x="5" y="112"/>
              </a:cxn>
              <a:cxn ang="0">
                <a:pos x="12" y="139"/>
              </a:cxn>
              <a:cxn ang="0">
                <a:pos x="27" y="163"/>
              </a:cxn>
              <a:cxn ang="0">
                <a:pos x="47" y="181"/>
              </a:cxn>
              <a:cxn ang="0">
                <a:pos x="73" y="193"/>
              </a:cxn>
              <a:cxn ang="0">
                <a:pos x="101" y="197"/>
              </a:cxn>
              <a:cxn ang="0">
                <a:pos x="120" y="195"/>
              </a:cxn>
              <a:cxn ang="0">
                <a:pos x="146" y="186"/>
              </a:cxn>
              <a:cxn ang="0">
                <a:pos x="169" y="170"/>
              </a:cxn>
              <a:cxn ang="0">
                <a:pos x="185" y="147"/>
              </a:cxn>
              <a:cxn ang="0">
                <a:pos x="194" y="121"/>
              </a:cxn>
              <a:cxn ang="0">
                <a:pos x="197" y="101"/>
              </a:cxn>
              <a:cxn ang="0">
                <a:pos x="193" y="73"/>
              </a:cxn>
              <a:cxn ang="0">
                <a:pos x="181" y="48"/>
              </a:cxn>
              <a:cxn ang="0">
                <a:pos x="162" y="28"/>
              </a:cxn>
              <a:cxn ang="0">
                <a:pos x="138" y="13"/>
              </a:cxn>
              <a:cxn ang="0">
                <a:pos x="111" y="6"/>
              </a:cxn>
            </a:cxnLst>
            <a:rect l="0" t="0" r="r" b="b"/>
            <a:pathLst>
              <a:path w="202" h="202">
                <a:moveTo>
                  <a:pt x="101" y="202"/>
                </a:moveTo>
                <a:lnTo>
                  <a:pt x="101" y="202"/>
                </a:lnTo>
                <a:lnTo>
                  <a:pt x="90" y="202"/>
                </a:lnTo>
                <a:lnTo>
                  <a:pt x="81"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1"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9"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9"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3" y="10"/>
                </a:lnTo>
                <a:lnTo>
                  <a:pt x="63" y="13"/>
                </a:lnTo>
                <a:lnTo>
                  <a:pt x="55" y="17"/>
                </a:lnTo>
                <a:lnTo>
                  <a:pt x="47" y="21"/>
                </a:lnTo>
                <a:lnTo>
                  <a:pt x="39" y="28"/>
                </a:lnTo>
                <a:lnTo>
                  <a:pt x="32" y="33"/>
                </a:lnTo>
                <a:lnTo>
                  <a:pt x="27" y="40"/>
                </a:lnTo>
                <a:lnTo>
                  <a:pt x="21"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1" y="155"/>
                </a:lnTo>
                <a:lnTo>
                  <a:pt x="27" y="163"/>
                </a:lnTo>
                <a:lnTo>
                  <a:pt x="32" y="170"/>
                </a:lnTo>
                <a:lnTo>
                  <a:pt x="39" y="175"/>
                </a:lnTo>
                <a:lnTo>
                  <a:pt x="47" y="181"/>
                </a:lnTo>
                <a:lnTo>
                  <a:pt x="55" y="186"/>
                </a:lnTo>
                <a:lnTo>
                  <a:pt x="63" y="190"/>
                </a:lnTo>
                <a:lnTo>
                  <a:pt x="73" y="193"/>
                </a:lnTo>
                <a:lnTo>
                  <a:pt x="81" y="195"/>
                </a:lnTo>
                <a:lnTo>
                  <a:pt x="90" y="197"/>
                </a:lnTo>
                <a:lnTo>
                  <a:pt x="101" y="197"/>
                </a:lnTo>
                <a:lnTo>
                  <a:pt x="101" y="197"/>
                </a:lnTo>
                <a:lnTo>
                  <a:pt x="111" y="197"/>
                </a:lnTo>
                <a:lnTo>
                  <a:pt x="120" y="195"/>
                </a:lnTo>
                <a:lnTo>
                  <a:pt x="129" y="193"/>
                </a:lnTo>
                <a:lnTo>
                  <a:pt x="138" y="190"/>
                </a:lnTo>
                <a:lnTo>
                  <a:pt x="146" y="186"/>
                </a:lnTo>
                <a:lnTo>
                  <a:pt x="154" y="181"/>
                </a:lnTo>
                <a:lnTo>
                  <a:pt x="162" y="175"/>
                </a:lnTo>
                <a:lnTo>
                  <a:pt x="169" y="170"/>
                </a:lnTo>
                <a:lnTo>
                  <a:pt x="174" y="163"/>
                </a:lnTo>
                <a:lnTo>
                  <a:pt x="181" y="155"/>
                </a:lnTo>
                <a:lnTo>
                  <a:pt x="185" y="147"/>
                </a:lnTo>
                <a:lnTo>
                  <a:pt x="189" y="139"/>
                </a:lnTo>
                <a:lnTo>
                  <a:pt x="193" y="129"/>
                </a:lnTo>
                <a:lnTo>
                  <a:pt x="194" y="121"/>
                </a:lnTo>
                <a:lnTo>
                  <a:pt x="196" y="112"/>
                </a:lnTo>
                <a:lnTo>
                  <a:pt x="197" y="101"/>
                </a:lnTo>
                <a:lnTo>
                  <a:pt x="197" y="101"/>
                </a:lnTo>
                <a:lnTo>
                  <a:pt x="196" y="92"/>
                </a:lnTo>
                <a:lnTo>
                  <a:pt x="194" y="82"/>
                </a:lnTo>
                <a:lnTo>
                  <a:pt x="193" y="73"/>
                </a:lnTo>
                <a:lnTo>
                  <a:pt x="189" y="64"/>
                </a:lnTo>
                <a:lnTo>
                  <a:pt x="185" y="56"/>
                </a:lnTo>
                <a:lnTo>
                  <a:pt x="181" y="48"/>
                </a:lnTo>
                <a:lnTo>
                  <a:pt x="174" y="40"/>
                </a:lnTo>
                <a:lnTo>
                  <a:pt x="169" y="33"/>
                </a:lnTo>
                <a:lnTo>
                  <a:pt x="162" y="28"/>
                </a:lnTo>
                <a:lnTo>
                  <a:pt x="154" y="21"/>
                </a:lnTo>
                <a:lnTo>
                  <a:pt x="146" y="17"/>
                </a:lnTo>
                <a:lnTo>
                  <a:pt x="138" y="13"/>
                </a:lnTo>
                <a:lnTo>
                  <a:pt x="129" y="10"/>
                </a:lnTo>
                <a:lnTo>
                  <a:pt x="120" y="8"/>
                </a:lnTo>
                <a:lnTo>
                  <a:pt x="111" y="6"/>
                </a:lnTo>
                <a:lnTo>
                  <a:pt x="101" y="5"/>
                </a:lnTo>
                <a:lnTo>
                  <a:pt x="10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 name="Freeform 185"/>
          <p:cNvSpPr>
            <a:spLocks noEditPoints="1"/>
          </p:cNvSpPr>
          <p:nvPr/>
        </p:nvSpPr>
        <p:spPr bwMode="auto">
          <a:xfrm>
            <a:off x="2070584" y="903925"/>
            <a:ext cx="286136" cy="284820"/>
          </a:xfrm>
          <a:custGeom>
            <a:avLst/>
            <a:gdLst/>
            <a:ahLst/>
            <a:cxnLst>
              <a:cxn ang="0">
                <a:pos x="162" y="185"/>
              </a:cxn>
              <a:cxn ang="0">
                <a:pos x="97" y="185"/>
              </a:cxn>
              <a:cxn ang="0">
                <a:pos x="97" y="147"/>
              </a:cxn>
              <a:cxn ang="0">
                <a:pos x="86" y="147"/>
              </a:cxn>
              <a:cxn ang="0">
                <a:pos x="86" y="185"/>
              </a:cxn>
              <a:cxn ang="0">
                <a:pos x="21" y="185"/>
              </a:cxn>
              <a:cxn ang="0">
                <a:pos x="21" y="121"/>
              </a:cxn>
              <a:cxn ang="0">
                <a:pos x="0" y="121"/>
              </a:cxn>
              <a:cxn ang="0">
                <a:pos x="0" y="108"/>
              </a:cxn>
              <a:cxn ang="0">
                <a:pos x="91" y="0"/>
              </a:cxn>
              <a:cxn ang="0">
                <a:pos x="118" y="32"/>
              </a:cxn>
              <a:cxn ang="0">
                <a:pos x="118" y="9"/>
              </a:cxn>
              <a:cxn ang="0">
                <a:pos x="151" y="9"/>
              </a:cxn>
              <a:cxn ang="0">
                <a:pos x="151" y="70"/>
              </a:cxn>
              <a:cxn ang="0">
                <a:pos x="183" y="108"/>
              </a:cxn>
              <a:cxn ang="0">
                <a:pos x="183" y="121"/>
              </a:cxn>
              <a:cxn ang="0">
                <a:pos x="162" y="121"/>
              </a:cxn>
              <a:cxn ang="0">
                <a:pos x="162" y="185"/>
              </a:cxn>
              <a:cxn ang="0">
                <a:pos x="108" y="174"/>
              </a:cxn>
              <a:cxn ang="0">
                <a:pos x="151" y="174"/>
              </a:cxn>
              <a:cxn ang="0">
                <a:pos x="151" y="110"/>
              </a:cxn>
              <a:cxn ang="0">
                <a:pos x="171" y="110"/>
              </a:cxn>
              <a:cxn ang="0">
                <a:pos x="140" y="74"/>
              </a:cxn>
              <a:cxn ang="0">
                <a:pos x="140" y="20"/>
              </a:cxn>
              <a:cxn ang="0">
                <a:pos x="129" y="20"/>
              </a:cxn>
              <a:cxn ang="0">
                <a:pos x="129" y="60"/>
              </a:cxn>
              <a:cxn ang="0">
                <a:pos x="91" y="17"/>
              </a:cxn>
              <a:cxn ang="0">
                <a:pos x="12" y="110"/>
              </a:cxn>
              <a:cxn ang="0">
                <a:pos x="32" y="110"/>
              </a:cxn>
              <a:cxn ang="0">
                <a:pos x="32" y="174"/>
              </a:cxn>
              <a:cxn ang="0">
                <a:pos x="75" y="174"/>
              </a:cxn>
              <a:cxn ang="0">
                <a:pos x="75" y="136"/>
              </a:cxn>
              <a:cxn ang="0">
                <a:pos x="108" y="136"/>
              </a:cxn>
              <a:cxn ang="0">
                <a:pos x="108" y="174"/>
              </a:cxn>
            </a:cxnLst>
            <a:rect l="0" t="0" r="r" b="b"/>
            <a:pathLst>
              <a:path w="183" h="185">
                <a:moveTo>
                  <a:pt x="162" y="185"/>
                </a:moveTo>
                <a:lnTo>
                  <a:pt x="97" y="185"/>
                </a:lnTo>
                <a:lnTo>
                  <a:pt x="97" y="147"/>
                </a:lnTo>
                <a:lnTo>
                  <a:pt x="86" y="147"/>
                </a:lnTo>
                <a:lnTo>
                  <a:pt x="86" y="185"/>
                </a:lnTo>
                <a:lnTo>
                  <a:pt x="21" y="185"/>
                </a:lnTo>
                <a:lnTo>
                  <a:pt x="21" y="121"/>
                </a:lnTo>
                <a:lnTo>
                  <a:pt x="0" y="121"/>
                </a:lnTo>
                <a:lnTo>
                  <a:pt x="0" y="108"/>
                </a:lnTo>
                <a:lnTo>
                  <a:pt x="91" y="0"/>
                </a:lnTo>
                <a:lnTo>
                  <a:pt x="118" y="32"/>
                </a:lnTo>
                <a:lnTo>
                  <a:pt x="118" y="9"/>
                </a:lnTo>
                <a:lnTo>
                  <a:pt x="151" y="9"/>
                </a:lnTo>
                <a:lnTo>
                  <a:pt x="151" y="70"/>
                </a:lnTo>
                <a:lnTo>
                  <a:pt x="183" y="108"/>
                </a:lnTo>
                <a:lnTo>
                  <a:pt x="183" y="121"/>
                </a:lnTo>
                <a:lnTo>
                  <a:pt x="162" y="121"/>
                </a:lnTo>
                <a:lnTo>
                  <a:pt x="162" y="185"/>
                </a:lnTo>
                <a:close/>
                <a:moveTo>
                  <a:pt x="108" y="174"/>
                </a:moveTo>
                <a:lnTo>
                  <a:pt x="151" y="174"/>
                </a:lnTo>
                <a:lnTo>
                  <a:pt x="151" y="110"/>
                </a:lnTo>
                <a:lnTo>
                  <a:pt x="171" y="110"/>
                </a:lnTo>
                <a:lnTo>
                  <a:pt x="140" y="74"/>
                </a:lnTo>
                <a:lnTo>
                  <a:pt x="140" y="20"/>
                </a:lnTo>
                <a:lnTo>
                  <a:pt x="129" y="20"/>
                </a:lnTo>
                <a:lnTo>
                  <a:pt x="129" y="60"/>
                </a:lnTo>
                <a:lnTo>
                  <a:pt x="91" y="17"/>
                </a:lnTo>
                <a:lnTo>
                  <a:pt x="12" y="110"/>
                </a:lnTo>
                <a:lnTo>
                  <a:pt x="32" y="110"/>
                </a:lnTo>
                <a:lnTo>
                  <a:pt x="32" y="174"/>
                </a:lnTo>
                <a:lnTo>
                  <a:pt x="75" y="174"/>
                </a:lnTo>
                <a:lnTo>
                  <a:pt x="75" y="136"/>
                </a:lnTo>
                <a:lnTo>
                  <a:pt x="108" y="136"/>
                </a:lnTo>
                <a:lnTo>
                  <a:pt x="108"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 name="Freeform 186"/>
          <p:cNvSpPr>
            <a:spLocks noEditPoints="1"/>
          </p:cNvSpPr>
          <p:nvPr/>
        </p:nvSpPr>
        <p:spPr bwMode="auto">
          <a:xfrm>
            <a:off x="2858627" y="880579"/>
            <a:ext cx="337733" cy="336179"/>
          </a:xfrm>
          <a:custGeom>
            <a:avLst/>
            <a:gdLst/>
            <a:ahLst/>
            <a:cxnLst>
              <a:cxn ang="0">
                <a:pos x="170" y="216"/>
              </a:cxn>
              <a:cxn ang="0">
                <a:pos x="128" y="205"/>
              </a:cxn>
              <a:cxn ang="0">
                <a:pos x="82" y="180"/>
              </a:cxn>
              <a:cxn ang="0">
                <a:pos x="57" y="159"/>
              </a:cxn>
              <a:cxn ang="0">
                <a:pos x="27" y="119"/>
              </a:cxn>
              <a:cxn ang="0">
                <a:pos x="5" y="72"/>
              </a:cxn>
              <a:cxn ang="0">
                <a:pos x="0" y="45"/>
              </a:cxn>
              <a:cxn ang="0">
                <a:pos x="9" y="32"/>
              </a:cxn>
              <a:cxn ang="0">
                <a:pos x="34" y="5"/>
              </a:cxn>
              <a:cxn ang="0">
                <a:pos x="46" y="0"/>
              </a:cxn>
              <a:cxn ang="0">
                <a:pos x="65" y="8"/>
              </a:cxn>
              <a:cxn ang="0">
                <a:pos x="85" y="27"/>
              </a:cxn>
              <a:cxn ang="0">
                <a:pos x="93" y="42"/>
              </a:cxn>
              <a:cxn ang="0">
                <a:pos x="94" y="61"/>
              </a:cxn>
              <a:cxn ang="0">
                <a:pos x="84" y="70"/>
              </a:cxn>
              <a:cxn ang="0">
                <a:pos x="67" y="81"/>
              </a:cxn>
              <a:cxn ang="0">
                <a:pos x="66" y="86"/>
              </a:cxn>
              <a:cxn ang="0">
                <a:pos x="74" y="105"/>
              </a:cxn>
              <a:cxn ang="0">
                <a:pos x="92" y="124"/>
              </a:cxn>
              <a:cxn ang="0">
                <a:pos x="120" y="147"/>
              </a:cxn>
              <a:cxn ang="0">
                <a:pos x="128" y="150"/>
              </a:cxn>
              <a:cxn ang="0">
                <a:pos x="140" y="140"/>
              </a:cxn>
              <a:cxn ang="0">
                <a:pos x="152" y="124"/>
              </a:cxn>
              <a:cxn ang="0">
                <a:pos x="163" y="120"/>
              </a:cxn>
              <a:cxn ang="0">
                <a:pos x="179" y="126"/>
              </a:cxn>
              <a:cxn ang="0">
                <a:pos x="205" y="147"/>
              </a:cxn>
              <a:cxn ang="0">
                <a:pos x="216" y="169"/>
              </a:cxn>
              <a:cxn ang="0">
                <a:pos x="210" y="182"/>
              </a:cxn>
              <a:cxn ang="0">
                <a:pos x="183" y="207"/>
              </a:cxn>
              <a:cxn ang="0">
                <a:pos x="11" y="47"/>
              </a:cxn>
              <a:cxn ang="0">
                <a:pos x="16" y="72"/>
              </a:cxn>
              <a:cxn ang="0">
                <a:pos x="36" y="115"/>
              </a:cxn>
              <a:cxn ang="0">
                <a:pos x="63" y="151"/>
              </a:cxn>
              <a:cxn ang="0">
                <a:pos x="88" y="170"/>
              </a:cxn>
              <a:cxn ang="0">
                <a:pos x="131" y="194"/>
              </a:cxn>
              <a:cxn ang="0">
                <a:pos x="169" y="205"/>
              </a:cxn>
              <a:cxn ang="0">
                <a:pos x="193" y="185"/>
              </a:cxn>
              <a:cxn ang="0">
                <a:pos x="205" y="169"/>
              </a:cxn>
              <a:cxn ang="0">
                <a:pos x="201" y="159"/>
              </a:cxn>
              <a:cxn ang="0">
                <a:pos x="175" y="135"/>
              </a:cxn>
              <a:cxn ang="0">
                <a:pos x="163" y="131"/>
              </a:cxn>
              <a:cxn ang="0">
                <a:pos x="159" y="132"/>
              </a:cxn>
              <a:cxn ang="0">
                <a:pos x="150" y="146"/>
              </a:cxn>
              <a:cxn ang="0">
                <a:pos x="136" y="159"/>
              </a:cxn>
              <a:cxn ang="0">
                <a:pos x="123" y="161"/>
              </a:cxn>
              <a:cxn ang="0">
                <a:pos x="105" y="151"/>
              </a:cxn>
              <a:cxn ang="0">
                <a:pos x="84" y="132"/>
              </a:cxn>
              <a:cxn ang="0">
                <a:pos x="61" y="104"/>
              </a:cxn>
              <a:cxn ang="0">
                <a:pos x="55" y="86"/>
              </a:cxn>
              <a:cxn ang="0">
                <a:pos x="59" y="74"/>
              </a:cxn>
              <a:cxn ang="0">
                <a:pos x="70" y="66"/>
              </a:cxn>
              <a:cxn ang="0">
                <a:pos x="84" y="55"/>
              </a:cxn>
              <a:cxn ang="0">
                <a:pos x="84" y="46"/>
              </a:cxn>
              <a:cxn ang="0">
                <a:pos x="75" y="34"/>
              </a:cxn>
              <a:cxn ang="0">
                <a:pos x="50" y="11"/>
              </a:cxn>
              <a:cxn ang="0">
                <a:pos x="43" y="11"/>
              </a:cxn>
              <a:cxn ang="0">
                <a:pos x="20" y="34"/>
              </a:cxn>
            </a:cxnLst>
            <a:rect l="0" t="0" r="r" b="b"/>
            <a:pathLst>
              <a:path w="216" h="216">
                <a:moveTo>
                  <a:pt x="171" y="216"/>
                </a:moveTo>
                <a:lnTo>
                  <a:pt x="170" y="216"/>
                </a:lnTo>
                <a:lnTo>
                  <a:pt x="170" y="216"/>
                </a:lnTo>
                <a:lnTo>
                  <a:pt x="158" y="215"/>
                </a:lnTo>
                <a:lnTo>
                  <a:pt x="144" y="211"/>
                </a:lnTo>
                <a:lnTo>
                  <a:pt x="128" y="205"/>
                </a:lnTo>
                <a:lnTo>
                  <a:pt x="113" y="197"/>
                </a:lnTo>
                <a:lnTo>
                  <a:pt x="97" y="189"/>
                </a:lnTo>
                <a:lnTo>
                  <a:pt x="82" y="180"/>
                </a:lnTo>
                <a:lnTo>
                  <a:pt x="67" y="170"/>
                </a:lnTo>
                <a:lnTo>
                  <a:pt x="57" y="159"/>
                </a:lnTo>
                <a:lnTo>
                  <a:pt x="57" y="159"/>
                </a:lnTo>
                <a:lnTo>
                  <a:pt x="46" y="147"/>
                </a:lnTo>
                <a:lnTo>
                  <a:pt x="36" y="134"/>
                </a:lnTo>
                <a:lnTo>
                  <a:pt x="27" y="119"/>
                </a:lnTo>
                <a:lnTo>
                  <a:pt x="17" y="103"/>
                </a:lnTo>
                <a:lnTo>
                  <a:pt x="11" y="86"/>
                </a:lnTo>
                <a:lnTo>
                  <a:pt x="5" y="72"/>
                </a:lnTo>
                <a:lnTo>
                  <a:pt x="1" y="58"/>
                </a:lnTo>
                <a:lnTo>
                  <a:pt x="0" y="46"/>
                </a:lnTo>
                <a:lnTo>
                  <a:pt x="0" y="45"/>
                </a:lnTo>
                <a:lnTo>
                  <a:pt x="1" y="43"/>
                </a:lnTo>
                <a:lnTo>
                  <a:pt x="1" y="43"/>
                </a:lnTo>
                <a:lnTo>
                  <a:pt x="9" y="32"/>
                </a:lnTo>
                <a:lnTo>
                  <a:pt x="20" y="18"/>
                </a:lnTo>
                <a:lnTo>
                  <a:pt x="27" y="11"/>
                </a:lnTo>
                <a:lnTo>
                  <a:pt x="34" y="5"/>
                </a:lnTo>
                <a:lnTo>
                  <a:pt x="40" y="1"/>
                </a:lnTo>
                <a:lnTo>
                  <a:pt x="46" y="0"/>
                </a:lnTo>
                <a:lnTo>
                  <a:pt x="46" y="0"/>
                </a:lnTo>
                <a:lnTo>
                  <a:pt x="51" y="0"/>
                </a:lnTo>
                <a:lnTo>
                  <a:pt x="58" y="4"/>
                </a:lnTo>
                <a:lnTo>
                  <a:pt x="65" y="8"/>
                </a:lnTo>
                <a:lnTo>
                  <a:pt x="71" y="14"/>
                </a:lnTo>
                <a:lnTo>
                  <a:pt x="78" y="20"/>
                </a:lnTo>
                <a:lnTo>
                  <a:pt x="85" y="27"/>
                </a:lnTo>
                <a:lnTo>
                  <a:pt x="89" y="35"/>
                </a:lnTo>
                <a:lnTo>
                  <a:pt x="93" y="42"/>
                </a:lnTo>
                <a:lnTo>
                  <a:pt x="93" y="42"/>
                </a:lnTo>
                <a:lnTo>
                  <a:pt x="96" y="50"/>
                </a:lnTo>
                <a:lnTo>
                  <a:pt x="96" y="55"/>
                </a:lnTo>
                <a:lnTo>
                  <a:pt x="94" y="61"/>
                </a:lnTo>
                <a:lnTo>
                  <a:pt x="92" y="63"/>
                </a:lnTo>
                <a:lnTo>
                  <a:pt x="92" y="63"/>
                </a:lnTo>
                <a:lnTo>
                  <a:pt x="84" y="70"/>
                </a:lnTo>
                <a:lnTo>
                  <a:pt x="75" y="76"/>
                </a:lnTo>
                <a:lnTo>
                  <a:pt x="75" y="76"/>
                </a:lnTo>
                <a:lnTo>
                  <a:pt x="67" y="81"/>
                </a:lnTo>
                <a:lnTo>
                  <a:pt x="66" y="84"/>
                </a:lnTo>
                <a:lnTo>
                  <a:pt x="66" y="86"/>
                </a:lnTo>
                <a:lnTo>
                  <a:pt x="66" y="86"/>
                </a:lnTo>
                <a:lnTo>
                  <a:pt x="66" y="92"/>
                </a:lnTo>
                <a:lnTo>
                  <a:pt x="67" y="96"/>
                </a:lnTo>
                <a:lnTo>
                  <a:pt x="74" y="105"/>
                </a:lnTo>
                <a:lnTo>
                  <a:pt x="82" y="115"/>
                </a:lnTo>
                <a:lnTo>
                  <a:pt x="92" y="124"/>
                </a:lnTo>
                <a:lnTo>
                  <a:pt x="92" y="124"/>
                </a:lnTo>
                <a:lnTo>
                  <a:pt x="101" y="134"/>
                </a:lnTo>
                <a:lnTo>
                  <a:pt x="111" y="142"/>
                </a:lnTo>
                <a:lnTo>
                  <a:pt x="120" y="147"/>
                </a:lnTo>
                <a:lnTo>
                  <a:pt x="124" y="150"/>
                </a:lnTo>
                <a:lnTo>
                  <a:pt x="128" y="150"/>
                </a:lnTo>
                <a:lnTo>
                  <a:pt x="128" y="150"/>
                </a:lnTo>
                <a:lnTo>
                  <a:pt x="132" y="150"/>
                </a:lnTo>
                <a:lnTo>
                  <a:pt x="135" y="147"/>
                </a:lnTo>
                <a:lnTo>
                  <a:pt x="140" y="140"/>
                </a:lnTo>
                <a:lnTo>
                  <a:pt x="140" y="140"/>
                </a:lnTo>
                <a:lnTo>
                  <a:pt x="146" y="132"/>
                </a:lnTo>
                <a:lnTo>
                  <a:pt x="152" y="124"/>
                </a:lnTo>
                <a:lnTo>
                  <a:pt x="152" y="124"/>
                </a:lnTo>
                <a:lnTo>
                  <a:pt x="156" y="122"/>
                </a:lnTo>
                <a:lnTo>
                  <a:pt x="163" y="120"/>
                </a:lnTo>
                <a:lnTo>
                  <a:pt x="163" y="120"/>
                </a:lnTo>
                <a:lnTo>
                  <a:pt x="171" y="122"/>
                </a:lnTo>
                <a:lnTo>
                  <a:pt x="179" y="126"/>
                </a:lnTo>
                <a:lnTo>
                  <a:pt x="189" y="131"/>
                </a:lnTo>
                <a:lnTo>
                  <a:pt x="197" y="139"/>
                </a:lnTo>
                <a:lnTo>
                  <a:pt x="205" y="147"/>
                </a:lnTo>
                <a:lnTo>
                  <a:pt x="210" y="155"/>
                </a:lnTo>
                <a:lnTo>
                  <a:pt x="215" y="162"/>
                </a:lnTo>
                <a:lnTo>
                  <a:pt x="216" y="169"/>
                </a:lnTo>
                <a:lnTo>
                  <a:pt x="216" y="169"/>
                </a:lnTo>
                <a:lnTo>
                  <a:pt x="215" y="176"/>
                </a:lnTo>
                <a:lnTo>
                  <a:pt x="210" y="182"/>
                </a:lnTo>
                <a:lnTo>
                  <a:pt x="205" y="188"/>
                </a:lnTo>
                <a:lnTo>
                  <a:pt x="198" y="194"/>
                </a:lnTo>
                <a:lnTo>
                  <a:pt x="183" y="207"/>
                </a:lnTo>
                <a:lnTo>
                  <a:pt x="173" y="215"/>
                </a:lnTo>
                <a:lnTo>
                  <a:pt x="171" y="216"/>
                </a:lnTo>
                <a:close/>
                <a:moveTo>
                  <a:pt x="11" y="47"/>
                </a:moveTo>
                <a:lnTo>
                  <a:pt x="11" y="47"/>
                </a:lnTo>
                <a:lnTo>
                  <a:pt x="12" y="58"/>
                </a:lnTo>
                <a:lnTo>
                  <a:pt x="16" y="72"/>
                </a:lnTo>
                <a:lnTo>
                  <a:pt x="21" y="85"/>
                </a:lnTo>
                <a:lnTo>
                  <a:pt x="28" y="100"/>
                </a:lnTo>
                <a:lnTo>
                  <a:pt x="36" y="115"/>
                </a:lnTo>
                <a:lnTo>
                  <a:pt x="46" y="128"/>
                </a:lnTo>
                <a:lnTo>
                  <a:pt x="54" y="140"/>
                </a:lnTo>
                <a:lnTo>
                  <a:pt x="63" y="151"/>
                </a:lnTo>
                <a:lnTo>
                  <a:pt x="63" y="151"/>
                </a:lnTo>
                <a:lnTo>
                  <a:pt x="74" y="161"/>
                </a:lnTo>
                <a:lnTo>
                  <a:pt x="88" y="170"/>
                </a:lnTo>
                <a:lnTo>
                  <a:pt x="101" y="180"/>
                </a:lnTo>
                <a:lnTo>
                  <a:pt x="116" y="188"/>
                </a:lnTo>
                <a:lnTo>
                  <a:pt x="131" y="194"/>
                </a:lnTo>
                <a:lnTo>
                  <a:pt x="144" y="200"/>
                </a:lnTo>
                <a:lnTo>
                  <a:pt x="156" y="203"/>
                </a:lnTo>
                <a:lnTo>
                  <a:pt x="169" y="205"/>
                </a:lnTo>
                <a:lnTo>
                  <a:pt x="169" y="205"/>
                </a:lnTo>
                <a:lnTo>
                  <a:pt x="182" y="194"/>
                </a:lnTo>
                <a:lnTo>
                  <a:pt x="193" y="185"/>
                </a:lnTo>
                <a:lnTo>
                  <a:pt x="202" y="176"/>
                </a:lnTo>
                <a:lnTo>
                  <a:pt x="204" y="172"/>
                </a:lnTo>
                <a:lnTo>
                  <a:pt x="205" y="169"/>
                </a:lnTo>
                <a:lnTo>
                  <a:pt x="205" y="169"/>
                </a:lnTo>
                <a:lnTo>
                  <a:pt x="204" y="165"/>
                </a:lnTo>
                <a:lnTo>
                  <a:pt x="201" y="159"/>
                </a:lnTo>
                <a:lnTo>
                  <a:pt x="189" y="146"/>
                </a:lnTo>
                <a:lnTo>
                  <a:pt x="182" y="140"/>
                </a:lnTo>
                <a:lnTo>
                  <a:pt x="175" y="135"/>
                </a:lnTo>
                <a:lnTo>
                  <a:pt x="169" y="132"/>
                </a:lnTo>
                <a:lnTo>
                  <a:pt x="163" y="131"/>
                </a:lnTo>
                <a:lnTo>
                  <a:pt x="163" y="131"/>
                </a:lnTo>
                <a:lnTo>
                  <a:pt x="161" y="131"/>
                </a:lnTo>
                <a:lnTo>
                  <a:pt x="159" y="132"/>
                </a:lnTo>
                <a:lnTo>
                  <a:pt x="159" y="132"/>
                </a:lnTo>
                <a:lnTo>
                  <a:pt x="154" y="139"/>
                </a:lnTo>
                <a:lnTo>
                  <a:pt x="150" y="146"/>
                </a:lnTo>
                <a:lnTo>
                  <a:pt x="150" y="146"/>
                </a:lnTo>
                <a:lnTo>
                  <a:pt x="146" y="151"/>
                </a:lnTo>
                <a:lnTo>
                  <a:pt x="142" y="155"/>
                </a:lnTo>
                <a:lnTo>
                  <a:pt x="136" y="159"/>
                </a:lnTo>
                <a:lnTo>
                  <a:pt x="128" y="161"/>
                </a:lnTo>
                <a:lnTo>
                  <a:pt x="128" y="161"/>
                </a:lnTo>
                <a:lnTo>
                  <a:pt x="123" y="161"/>
                </a:lnTo>
                <a:lnTo>
                  <a:pt x="117" y="158"/>
                </a:lnTo>
                <a:lnTo>
                  <a:pt x="111" y="155"/>
                </a:lnTo>
                <a:lnTo>
                  <a:pt x="105" y="151"/>
                </a:lnTo>
                <a:lnTo>
                  <a:pt x="94" y="142"/>
                </a:lnTo>
                <a:lnTo>
                  <a:pt x="84" y="132"/>
                </a:lnTo>
                <a:lnTo>
                  <a:pt x="84" y="132"/>
                </a:lnTo>
                <a:lnTo>
                  <a:pt x="73" y="122"/>
                </a:lnTo>
                <a:lnTo>
                  <a:pt x="63" y="109"/>
                </a:lnTo>
                <a:lnTo>
                  <a:pt x="61" y="104"/>
                </a:lnTo>
                <a:lnTo>
                  <a:pt x="57" y="99"/>
                </a:lnTo>
                <a:lnTo>
                  <a:pt x="55" y="93"/>
                </a:lnTo>
                <a:lnTo>
                  <a:pt x="55" y="86"/>
                </a:lnTo>
                <a:lnTo>
                  <a:pt x="55" y="86"/>
                </a:lnTo>
                <a:lnTo>
                  <a:pt x="57" y="80"/>
                </a:lnTo>
                <a:lnTo>
                  <a:pt x="59" y="74"/>
                </a:lnTo>
                <a:lnTo>
                  <a:pt x="65" y="70"/>
                </a:lnTo>
                <a:lnTo>
                  <a:pt x="70" y="66"/>
                </a:lnTo>
                <a:lnTo>
                  <a:pt x="70" y="66"/>
                </a:lnTo>
                <a:lnTo>
                  <a:pt x="77" y="62"/>
                </a:lnTo>
                <a:lnTo>
                  <a:pt x="84" y="55"/>
                </a:lnTo>
                <a:lnTo>
                  <a:pt x="84" y="55"/>
                </a:lnTo>
                <a:lnTo>
                  <a:pt x="85" y="54"/>
                </a:lnTo>
                <a:lnTo>
                  <a:pt x="85" y="51"/>
                </a:lnTo>
                <a:lnTo>
                  <a:pt x="84" y="46"/>
                </a:lnTo>
                <a:lnTo>
                  <a:pt x="84" y="46"/>
                </a:lnTo>
                <a:lnTo>
                  <a:pt x="80" y="39"/>
                </a:lnTo>
                <a:lnTo>
                  <a:pt x="75" y="34"/>
                </a:lnTo>
                <a:lnTo>
                  <a:pt x="65" y="22"/>
                </a:lnTo>
                <a:lnTo>
                  <a:pt x="54" y="14"/>
                </a:lnTo>
                <a:lnTo>
                  <a:pt x="50" y="11"/>
                </a:lnTo>
                <a:lnTo>
                  <a:pt x="46" y="11"/>
                </a:lnTo>
                <a:lnTo>
                  <a:pt x="46" y="11"/>
                </a:lnTo>
                <a:lnTo>
                  <a:pt x="43" y="11"/>
                </a:lnTo>
                <a:lnTo>
                  <a:pt x="40" y="14"/>
                </a:lnTo>
                <a:lnTo>
                  <a:pt x="31" y="22"/>
                </a:lnTo>
                <a:lnTo>
                  <a:pt x="20" y="34"/>
                </a:lnTo>
                <a:lnTo>
                  <a:pt x="11" y="47"/>
                </a:lnTo>
                <a:lnTo>
                  <a:pt x="11" y="4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 name="Freeform 187"/>
          <p:cNvSpPr>
            <a:spLocks noEditPoints="1"/>
          </p:cNvSpPr>
          <p:nvPr/>
        </p:nvSpPr>
        <p:spPr bwMode="auto">
          <a:xfrm>
            <a:off x="3641977" y="959954"/>
            <a:ext cx="384640" cy="177428"/>
          </a:xfrm>
          <a:custGeom>
            <a:avLst/>
            <a:gdLst/>
            <a:ahLst/>
            <a:cxnLst>
              <a:cxn ang="0">
                <a:pos x="190" y="114"/>
              </a:cxn>
              <a:cxn ang="0">
                <a:pos x="170" y="106"/>
              </a:cxn>
              <a:cxn ang="0">
                <a:pos x="162" y="91"/>
              </a:cxn>
              <a:cxn ang="0">
                <a:pos x="165" y="79"/>
              </a:cxn>
              <a:cxn ang="0">
                <a:pos x="166" y="68"/>
              </a:cxn>
              <a:cxn ang="0">
                <a:pos x="160" y="62"/>
              </a:cxn>
              <a:cxn ang="0">
                <a:pos x="135" y="56"/>
              </a:cxn>
              <a:cxn ang="0">
                <a:pos x="110" y="56"/>
              </a:cxn>
              <a:cxn ang="0">
                <a:pos x="86" y="62"/>
              </a:cxn>
              <a:cxn ang="0">
                <a:pos x="81" y="68"/>
              </a:cxn>
              <a:cxn ang="0">
                <a:pos x="81" y="79"/>
              </a:cxn>
              <a:cxn ang="0">
                <a:pos x="83" y="91"/>
              </a:cxn>
              <a:cxn ang="0">
                <a:pos x="75" y="106"/>
              </a:cxn>
              <a:cxn ang="0">
                <a:pos x="55" y="114"/>
              </a:cxn>
              <a:cxn ang="0">
                <a:pos x="32" y="115"/>
              </a:cxn>
              <a:cxn ang="0">
                <a:pos x="8" y="108"/>
              </a:cxn>
              <a:cxn ang="0">
                <a:pos x="1" y="99"/>
              </a:cxn>
              <a:cxn ang="0">
                <a:pos x="1" y="64"/>
              </a:cxn>
              <a:cxn ang="0">
                <a:pos x="5" y="50"/>
              </a:cxn>
              <a:cxn ang="0">
                <a:pos x="19" y="31"/>
              </a:cxn>
              <a:cxn ang="0">
                <a:pos x="42" y="15"/>
              </a:cxn>
              <a:cxn ang="0">
                <a:pos x="82" y="4"/>
              </a:cxn>
              <a:cxn ang="0">
                <a:pos x="124" y="0"/>
              </a:cxn>
              <a:cxn ang="0">
                <a:pos x="163" y="4"/>
              </a:cxn>
              <a:cxn ang="0">
                <a:pos x="204" y="15"/>
              </a:cxn>
              <a:cxn ang="0">
                <a:pos x="227" y="31"/>
              </a:cxn>
              <a:cxn ang="0">
                <a:pos x="240" y="50"/>
              </a:cxn>
              <a:cxn ang="0">
                <a:pos x="244" y="64"/>
              </a:cxn>
              <a:cxn ang="0">
                <a:pos x="244" y="99"/>
              </a:cxn>
              <a:cxn ang="0">
                <a:pos x="237" y="108"/>
              </a:cxn>
              <a:cxn ang="0">
                <a:pos x="213" y="115"/>
              </a:cxn>
              <a:cxn ang="0">
                <a:pos x="123" y="45"/>
              </a:cxn>
              <a:cxn ang="0">
                <a:pos x="150" y="46"/>
              </a:cxn>
              <a:cxn ang="0">
                <a:pos x="167" y="54"/>
              </a:cxn>
              <a:cxn ang="0">
                <a:pos x="175" y="65"/>
              </a:cxn>
              <a:cxn ang="0">
                <a:pos x="174" y="83"/>
              </a:cxn>
              <a:cxn ang="0">
                <a:pos x="173" y="91"/>
              </a:cxn>
              <a:cxn ang="0">
                <a:pos x="175" y="96"/>
              </a:cxn>
              <a:cxn ang="0">
                <a:pos x="194" y="103"/>
              </a:cxn>
              <a:cxn ang="0">
                <a:pos x="216" y="103"/>
              </a:cxn>
              <a:cxn ang="0">
                <a:pos x="232" y="99"/>
              </a:cxn>
              <a:cxn ang="0">
                <a:pos x="235" y="91"/>
              </a:cxn>
              <a:cxn ang="0">
                <a:pos x="233" y="67"/>
              </a:cxn>
              <a:cxn ang="0">
                <a:pos x="225" y="48"/>
              </a:cxn>
              <a:cxn ang="0">
                <a:pos x="213" y="34"/>
              </a:cxn>
              <a:cxn ang="0">
                <a:pos x="187" y="21"/>
              </a:cxn>
              <a:cxn ang="0">
                <a:pos x="144" y="12"/>
              </a:cxn>
              <a:cxn ang="0">
                <a:pos x="121" y="11"/>
              </a:cxn>
              <a:cxn ang="0">
                <a:pos x="70" y="18"/>
              </a:cxn>
              <a:cxn ang="0">
                <a:pos x="39" y="30"/>
              </a:cxn>
              <a:cxn ang="0">
                <a:pos x="27" y="40"/>
              </a:cxn>
              <a:cxn ang="0">
                <a:pos x="13" y="61"/>
              </a:cxn>
              <a:cxn ang="0">
                <a:pos x="11" y="81"/>
              </a:cxn>
              <a:cxn ang="0">
                <a:pos x="13" y="99"/>
              </a:cxn>
              <a:cxn ang="0">
                <a:pos x="21" y="102"/>
              </a:cxn>
              <a:cxn ang="0">
                <a:pos x="39" y="104"/>
              </a:cxn>
              <a:cxn ang="0">
                <a:pos x="67" y="99"/>
              </a:cxn>
              <a:cxn ang="0">
                <a:pos x="73" y="91"/>
              </a:cxn>
              <a:cxn ang="0">
                <a:pos x="71" y="83"/>
              </a:cxn>
              <a:cxn ang="0">
                <a:pos x="69" y="71"/>
              </a:cxn>
              <a:cxn ang="0">
                <a:pos x="74" y="58"/>
              </a:cxn>
              <a:cxn ang="0">
                <a:pos x="89" y="48"/>
              </a:cxn>
              <a:cxn ang="0">
                <a:pos x="123" y="45"/>
              </a:cxn>
            </a:cxnLst>
            <a:rect l="0" t="0" r="r" b="b"/>
            <a:pathLst>
              <a:path w="246" h="115">
                <a:moveTo>
                  <a:pt x="206" y="115"/>
                </a:moveTo>
                <a:lnTo>
                  <a:pt x="206" y="115"/>
                </a:lnTo>
                <a:lnTo>
                  <a:pt x="190" y="114"/>
                </a:lnTo>
                <a:lnTo>
                  <a:pt x="183" y="112"/>
                </a:lnTo>
                <a:lnTo>
                  <a:pt x="177" y="110"/>
                </a:lnTo>
                <a:lnTo>
                  <a:pt x="170" y="106"/>
                </a:lnTo>
                <a:lnTo>
                  <a:pt x="166" y="102"/>
                </a:lnTo>
                <a:lnTo>
                  <a:pt x="163" y="98"/>
                </a:lnTo>
                <a:lnTo>
                  <a:pt x="162" y="91"/>
                </a:lnTo>
                <a:lnTo>
                  <a:pt x="162" y="91"/>
                </a:lnTo>
                <a:lnTo>
                  <a:pt x="162" y="84"/>
                </a:lnTo>
                <a:lnTo>
                  <a:pt x="165" y="79"/>
                </a:lnTo>
                <a:lnTo>
                  <a:pt x="165" y="79"/>
                </a:lnTo>
                <a:lnTo>
                  <a:pt x="166" y="72"/>
                </a:lnTo>
                <a:lnTo>
                  <a:pt x="166" y="68"/>
                </a:lnTo>
                <a:lnTo>
                  <a:pt x="163" y="65"/>
                </a:lnTo>
                <a:lnTo>
                  <a:pt x="163" y="65"/>
                </a:lnTo>
                <a:lnTo>
                  <a:pt x="160" y="62"/>
                </a:lnTo>
                <a:lnTo>
                  <a:pt x="156" y="60"/>
                </a:lnTo>
                <a:lnTo>
                  <a:pt x="147" y="57"/>
                </a:lnTo>
                <a:lnTo>
                  <a:pt x="135" y="56"/>
                </a:lnTo>
                <a:lnTo>
                  <a:pt x="123" y="56"/>
                </a:lnTo>
                <a:lnTo>
                  <a:pt x="123" y="56"/>
                </a:lnTo>
                <a:lnTo>
                  <a:pt x="110" y="56"/>
                </a:lnTo>
                <a:lnTo>
                  <a:pt x="100" y="57"/>
                </a:lnTo>
                <a:lnTo>
                  <a:pt x="90" y="60"/>
                </a:lnTo>
                <a:lnTo>
                  <a:pt x="86" y="62"/>
                </a:lnTo>
                <a:lnTo>
                  <a:pt x="82" y="65"/>
                </a:lnTo>
                <a:lnTo>
                  <a:pt x="82" y="65"/>
                </a:lnTo>
                <a:lnTo>
                  <a:pt x="81" y="68"/>
                </a:lnTo>
                <a:lnTo>
                  <a:pt x="79" y="72"/>
                </a:lnTo>
                <a:lnTo>
                  <a:pt x="81" y="79"/>
                </a:lnTo>
                <a:lnTo>
                  <a:pt x="81" y="79"/>
                </a:lnTo>
                <a:lnTo>
                  <a:pt x="83" y="84"/>
                </a:lnTo>
                <a:lnTo>
                  <a:pt x="83" y="91"/>
                </a:lnTo>
                <a:lnTo>
                  <a:pt x="83" y="91"/>
                </a:lnTo>
                <a:lnTo>
                  <a:pt x="83" y="98"/>
                </a:lnTo>
                <a:lnTo>
                  <a:pt x="79" y="102"/>
                </a:lnTo>
                <a:lnTo>
                  <a:pt x="75" y="106"/>
                </a:lnTo>
                <a:lnTo>
                  <a:pt x="70" y="110"/>
                </a:lnTo>
                <a:lnTo>
                  <a:pt x="62" y="112"/>
                </a:lnTo>
                <a:lnTo>
                  <a:pt x="55" y="114"/>
                </a:lnTo>
                <a:lnTo>
                  <a:pt x="39" y="115"/>
                </a:lnTo>
                <a:lnTo>
                  <a:pt x="39" y="115"/>
                </a:lnTo>
                <a:lnTo>
                  <a:pt x="32" y="115"/>
                </a:lnTo>
                <a:lnTo>
                  <a:pt x="23" y="114"/>
                </a:lnTo>
                <a:lnTo>
                  <a:pt x="13" y="111"/>
                </a:lnTo>
                <a:lnTo>
                  <a:pt x="8" y="108"/>
                </a:lnTo>
                <a:lnTo>
                  <a:pt x="5" y="106"/>
                </a:lnTo>
                <a:lnTo>
                  <a:pt x="5" y="106"/>
                </a:lnTo>
                <a:lnTo>
                  <a:pt x="1" y="99"/>
                </a:lnTo>
                <a:lnTo>
                  <a:pt x="0" y="91"/>
                </a:lnTo>
                <a:lnTo>
                  <a:pt x="0" y="79"/>
                </a:lnTo>
                <a:lnTo>
                  <a:pt x="1" y="64"/>
                </a:lnTo>
                <a:lnTo>
                  <a:pt x="1" y="64"/>
                </a:lnTo>
                <a:lnTo>
                  <a:pt x="2" y="58"/>
                </a:lnTo>
                <a:lnTo>
                  <a:pt x="5" y="50"/>
                </a:lnTo>
                <a:lnTo>
                  <a:pt x="11" y="42"/>
                </a:lnTo>
                <a:lnTo>
                  <a:pt x="19" y="31"/>
                </a:lnTo>
                <a:lnTo>
                  <a:pt x="19" y="31"/>
                </a:lnTo>
                <a:lnTo>
                  <a:pt x="25" y="26"/>
                </a:lnTo>
                <a:lnTo>
                  <a:pt x="34" y="21"/>
                </a:lnTo>
                <a:lnTo>
                  <a:pt x="42" y="15"/>
                </a:lnTo>
                <a:lnTo>
                  <a:pt x="52" y="11"/>
                </a:lnTo>
                <a:lnTo>
                  <a:pt x="66" y="7"/>
                </a:lnTo>
                <a:lnTo>
                  <a:pt x="82" y="4"/>
                </a:lnTo>
                <a:lnTo>
                  <a:pt x="100" y="2"/>
                </a:lnTo>
                <a:lnTo>
                  <a:pt x="121" y="0"/>
                </a:lnTo>
                <a:lnTo>
                  <a:pt x="124" y="0"/>
                </a:lnTo>
                <a:lnTo>
                  <a:pt x="124" y="0"/>
                </a:lnTo>
                <a:lnTo>
                  <a:pt x="146" y="2"/>
                </a:lnTo>
                <a:lnTo>
                  <a:pt x="163" y="4"/>
                </a:lnTo>
                <a:lnTo>
                  <a:pt x="179" y="7"/>
                </a:lnTo>
                <a:lnTo>
                  <a:pt x="193" y="11"/>
                </a:lnTo>
                <a:lnTo>
                  <a:pt x="204" y="15"/>
                </a:lnTo>
                <a:lnTo>
                  <a:pt x="213" y="21"/>
                </a:lnTo>
                <a:lnTo>
                  <a:pt x="220" y="26"/>
                </a:lnTo>
                <a:lnTo>
                  <a:pt x="227" y="31"/>
                </a:lnTo>
                <a:lnTo>
                  <a:pt x="227" y="31"/>
                </a:lnTo>
                <a:lnTo>
                  <a:pt x="235" y="42"/>
                </a:lnTo>
                <a:lnTo>
                  <a:pt x="240" y="50"/>
                </a:lnTo>
                <a:lnTo>
                  <a:pt x="243" y="58"/>
                </a:lnTo>
                <a:lnTo>
                  <a:pt x="244" y="64"/>
                </a:lnTo>
                <a:lnTo>
                  <a:pt x="244" y="64"/>
                </a:lnTo>
                <a:lnTo>
                  <a:pt x="246" y="79"/>
                </a:lnTo>
                <a:lnTo>
                  <a:pt x="246" y="91"/>
                </a:lnTo>
                <a:lnTo>
                  <a:pt x="244" y="99"/>
                </a:lnTo>
                <a:lnTo>
                  <a:pt x="240" y="106"/>
                </a:lnTo>
                <a:lnTo>
                  <a:pt x="240" y="106"/>
                </a:lnTo>
                <a:lnTo>
                  <a:pt x="237" y="108"/>
                </a:lnTo>
                <a:lnTo>
                  <a:pt x="233" y="111"/>
                </a:lnTo>
                <a:lnTo>
                  <a:pt x="223" y="114"/>
                </a:lnTo>
                <a:lnTo>
                  <a:pt x="213" y="115"/>
                </a:lnTo>
                <a:lnTo>
                  <a:pt x="206" y="115"/>
                </a:lnTo>
                <a:lnTo>
                  <a:pt x="206" y="115"/>
                </a:lnTo>
                <a:close/>
                <a:moveTo>
                  <a:pt x="123" y="45"/>
                </a:moveTo>
                <a:lnTo>
                  <a:pt x="123" y="45"/>
                </a:lnTo>
                <a:lnTo>
                  <a:pt x="136" y="45"/>
                </a:lnTo>
                <a:lnTo>
                  <a:pt x="150" y="46"/>
                </a:lnTo>
                <a:lnTo>
                  <a:pt x="156" y="48"/>
                </a:lnTo>
                <a:lnTo>
                  <a:pt x="162" y="50"/>
                </a:lnTo>
                <a:lnTo>
                  <a:pt x="167" y="54"/>
                </a:lnTo>
                <a:lnTo>
                  <a:pt x="171" y="58"/>
                </a:lnTo>
                <a:lnTo>
                  <a:pt x="171" y="58"/>
                </a:lnTo>
                <a:lnTo>
                  <a:pt x="175" y="65"/>
                </a:lnTo>
                <a:lnTo>
                  <a:pt x="177" y="71"/>
                </a:lnTo>
                <a:lnTo>
                  <a:pt x="177" y="77"/>
                </a:lnTo>
                <a:lnTo>
                  <a:pt x="174" y="83"/>
                </a:lnTo>
                <a:lnTo>
                  <a:pt x="174" y="83"/>
                </a:lnTo>
                <a:lnTo>
                  <a:pt x="173" y="87"/>
                </a:lnTo>
                <a:lnTo>
                  <a:pt x="173" y="91"/>
                </a:lnTo>
                <a:lnTo>
                  <a:pt x="173" y="91"/>
                </a:lnTo>
                <a:lnTo>
                  <a:pt x="173" y="94"/>
                </a:lnTo>
                <a:lnTo>
                  <a:pt x="175" y="96"/>
                </a:lnTo>
                <a:lnTo>
                  <a:pt x="179" y="99"/>
                </a:lnTo>
                <a:lnTo>
                  <a:pt x="183" y="100"/>
                </a:lnTo>
                <a:lnTo>
                  <a:pt x="194" y="103"/>
                </a:lnTo>
                <a:lnTo>
                  <a:pt x="206" y="104"/>
                </a:lnTo>
                <a:lnTo>
                  <a:pt x="206" y="104"/>
                </a:lnTo>
                <a:lnTo>
                  <a:pt x="216" y="103"/>
                </a:lnTo>
                <a:lnTo>
                  <a:pt x="224" y="102"/>
                </a:lnTo>
                <a:lnTo>
                  <a:pt x="229" y="100"/>
                </a:lnTo>
                <a:lnTo>
                  <a:pt x="232" y="99"/>
                </a:lnTo>
                <a:lnTo>
                  <a:pt x="232" y="99"/>
                </a:lnTo>
                <a:lnTo>
                  <a:pt x="233" y="96"/>
                </a:lnTo>
                <a:lnTo>
                  <a:pt x="235" y="91"/>
                </a:lnTo>
                <a:lnTo>
                  <a:pt x="235" y="81"/>
                </a:lnTo>
                <a:lnTo>
                  <a:pt x="233" y="67"/>
                </a:lnTo>
                <a:lnTo>
                  <a:pt x="233" y="67"/>
                </a:lnTo>
                <a:lnTo>
                  <a:pt x="232" y="61"/>
                </a:lnTo>
                <a:lnTo>
                  <a:pt x="231" y="54"/>
                </a:lnTo>
                <a:lnTo>
                  <a:pt x="225" y="48"/>
                </a:lnTo>
                <a:lnTo>
                  <a:pt x="219" y="40"/>
                </a:lnTo>
                <a:lnTo>
                  <a:pt x="219" y="40"/>
                </a:lnTo>
                <a:lnTo>
                  <a:pt x="213" y="34"/>
                </a:lnTo>
                <a:lnTo>
                  <a:pt x="206" y="30"/>
                </a:lnTo>
                <a:lnTo>
                  <a:pt x="198" y="25"/>
                </a:lnTo>
                <a:lnTo>
                  <a:pt x="187" y="21"/>
                </a:lnTo>
                <a:lnTo>
                  <a:pt x="175" y="18"/>
                </a:lnTo>
                <a:lnTo>
                  <a:pt x="162" y="14"/>
                </a:lnTo>
                <a:lnTo>
                  <a:pt x="144" y="12"/>
                </a:lnTo>
                <a:lnTo>
                  <a:pt x="124" y="11"/>
                </a:lnTo>
                <a:lnTo>
                  <a:pt x="121" y="11"/>
                </a:lnTo>
                <a:lnTo>
                  <a:pt x="121" y="11"/>
                </a:lnTo>
                <a:lnTo>
                  <a:pt x="101" y="12"/>
                </a:lnTo>
                <a:lnTo>
                  <a:pt x="85" y="14"/>
                </a:lnTo>
                <a:lnTo>
                  <a:pt x="70" y="18"/>
                </a:lnTo>
                <a:lnTo>
                  <a:pt x="58" y="21"/>
                </a:lnTo>
                <a:lnTo>
                  <a:pt x="47" y="25"/>
                </a:lnTo>
                <a:lnTo>
                  <a:pt x="39" y="30"/>
                </a:lnTo>
                <a:lnTo>
                  <a:pt x="32" y="34"/>
                </a:lnTo>
                <a:lnTo>
                  <a:pt x="27" y="40"/>
                </a:lnTo>
                <a:lnTo>
                  <a:pt x="27" y="40"/>
                </a:lnTo>
                <a:lnTo>
                  <a:pt x="20" y="48"/>
                </a:lnTo>
                <a:lnTo>
                  <a:pt x="16" y="54"/>
                </a:lnTo>
                <a:lnTo>
                  <a:pt x="13" y="61"/>
                </a:lnTo>
                <a:lnTo>
                  <a:pt x="12" y="67"/>
                </a:lnTo>
                <a:lnTo>
                  <a:pt x="12" y="67"/>
                </a:lnTo>
                <a:lnTo>
                  <a:pt x="11" y="81"/>
                </a:lnTo>
                <a:lnTo>
                  <a:pt x="11" y="91"/>
                </a:lnTo>
                <a:lnTo>
                  <a:pt x="12" y="96"/>
                </a:lnTo>
                <a:lnTo>
                  <a:pt x="13" y="99"/>
                </a:lnTo>
                <a:lnTo>
                  <a:pt x="13" y="99"/>
                </a:lnTo>
                <a:lnTo>
                  <a:pt x="16" y="100"/>
                </a:lnTo>
                <a:lnTo>
                  <a:pt x="21" y="102"/>
                </a:lnTo>
                <a:lnTo>
                  <a:pt x="29" y="103"/>
                </a:lnTo>
                <a:lnTo>
                  <a:pt x="39" y="104"/>
                </a:lnTo>
                <a:lnTo>
                  <a:pt x="39" y="104"/>
                </a:lnTo>
                <a:lnTo>
                  <a:pt x="51" y="103"/>
                </a:lnTo>
                <a:lnTo>
                  <a:pt x="62" y="100"/>
                </a:lnTo>
                <a:lnTo>
                  <a:pt x="67" y="99"/>
                </a:lnTo>
                <a:lnTo>
                  <a:pt x="70" y="96"/>
                </a:lnTo>
                <a:lnTo>
                  <a:pt x="73" y="94"/>
                </a:lnTo>
                <a:lnTo>
                  <a:pt x="73" y="91"/>
                </a:lnTo>
                <a:lnTo>
                  <a:pt x="73" y="91"/>
                </a:lnTo>
                <a:lnTo>
                  <a:pt x="73" y="87"/>
                </a:lnTo>
                <a:lnTo>
                  <a:pt x="71" y="83"/>
                </a:lnTo>
                <a:lnTo>
                  <a:pt x="71" y="83"/>
                </a:lnTo>
                <a:lnTo>
                  <a:pt x="70" y="77"/>
                </a:lnTo>
                <a:lnTo>
                  <a:pt x="69" y="71"/>
                </a:lnTo>
                <a:lnTo>
                  <a:pt x="70" y="65"/>
                </a:lnTo>
                <a:lnTo>
                  <a:pt x="74" y="58"/>
                </a:lnTo>
                <a:lnTo>
                  <a:pt x="74" y="58"/>
                </a:lnTo>
                <a:lnTo>
                  <a:pt x="78" y="54"/>
                </a:lnTo>
                <a:lnTo>
                  <a:pt x="83" y="50"/>
                </a:lnTo>
                <a:lnTo>
                  <a:pt x="89" y="48"/>
                </a:lnTo>
                <a:lnTo>
                  <a:pt x="96" y="46"/>
                </a:lnTo>
                <a:lnTo>
                  <a:pt x="109" y="45"/>
                </a:lnTo>
                <a:lnTo>
                  <a:pt x="123" y="45"/>
                </a:lnTo>
                <a:lnTo>
                  <a:pt x="123" y="4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 name="Freeform 188"/>
          <p:cNvSpPr>
            <a:spLocks noEditPoints="1"/>
          </p:cNvSpPr>
          <p:nvPr/>
        </p:nvSpPr>
        <p:spPr bwMode="auto">
          <a:xfrm>
            <a:off x="4514456" y="889918"/>
            <a:ext cx="286136" cy="322173"/>
          </a:xfrm>
          <a:custGeom>
            <a:avLst/>
            <a:gdLst/>
            <a:ahLst/>
            <a:cxnLst>
              <a:cxn ang="0">
                <a:pos x="103" y="207"/>
              </a:cxn>
              <a:cxn ang="0">
                <a:pos x="82" y="204"/>
              </a:cxn>
              <a:cxn ang="0">
                <a:pos x="64" y="199"/>
              </a:cxn>
              <a:cxn ang="0">
                <a:pos x="46" y="189"/>
              </a:cxn>
              <a:cxn ang="0">
                <a:pos x="30" y="176"/>
              </a:cxn>
              <a:cxn ang="0">
                <a:pos x="18" y="161"/>
              </a:cxn>
              <a:cxn ang="0">
                <a:pos x="8" y="144"/>
              </a:cxn>
              <a:cxn ang="0">
                <a:pos x="3" y="125"/>
              </a:cxn>
              <a:cxn ang="0">
                <a:pos x="0" y="104"/>
              </a:cxn>
              <a:cxn ang="0">
                <a:pos x="0" y="94"/>
              </a:cxn>
              <a:cxn ang="0">
                <a:pos x="4" y="73"/>
              </a:cxn>
              <a:cxn ang="0">
                <a:pos x="12" y="54"/>
              </a:cxn>
              <a:cxn ang="0">
                <a:pos x="23" y="38"/>
              </a:cxn>
              <a:cxn ang="0">
                <a:pos x="38" y="25"/>
              </a:cxn>
              <a:cxn ang="0">
                <a:pos x="54" y="13"/>
              </a:cxn>
              <a:cxn ang="0">
                <a:pos x="73" y="6"/>
              </a:cxn>
              <a:cxn ang="0">
                <a:pos x="93" y="2"/>
              </a:cxn>
              <a:cxn ang="0">
                <a:pos x="103" y="0"/>
              </a:cxn>
              <a:cxn ang="0">
                <a:pos x="126" y="3"/>
              </a:cxn>
              <a:cxn ang="0">
                <a:pos x="146" y="10"/>
              </a:cxn>
              <a:cxn ang="0">
                <a:pos x="165" y="22"/>
              </a:cxn>
              <a:cxn ang="0">
                <a:pos x="181" y="37"/>
              </a:cxn>
              <a:cxn ang="0">
                <a:pos x="123" y="104"/>
              </a:cxn>
              <a:cxn ang="0">
                <a:pos x="181" y="171"/>
              </a:cxn>
              <a:cxn ang="0">
                <a:pos x="174" y="179"/>
              </a:cxn>
              <a:cxn ang="0">
                <a:pos x="155" y="192"/>
              </a:cxn>
              <a:cxn ang="0">
                <a:pos x="136" y="202"/>
              </a:cxn>
              <a:cxn ang="0">
                <a:pos x="115" y="206"/>
              </a:cxn>
              <a:cxn ang="0">
                <a:pos x="103" y="207"/>
              </a:cxn>
              <a:cxn ang="0">
                <a:pos x="103" y="11"/>
              </a:cxn>
              <a:cxn ang="0">
                <a:pos x="85" y="14"/>
              </a:cxn>
              <a:cxn ang="0">
                <a:pos x="68" y="19"/>
              </a:cxn>
              <a:cxn ang="0">
                <a:pos x="51" y="27"/>
              </a:cxn>
              <a:cxn ang="0">
                <a:pos x="38" y="38"/>
              </a:cxn>
              <a:cxn ang="0">
                <a:pos x="27" y="52"/>
              </a:cxn>
              <a:cxn ang="0">
                <a:pos x="18" y="68"/>
              </a:cxn>
              <a:cxn ang="0">
                <a:pos x="12" y="86"/>
              </a:cxn>
              <a:cxn ang="0">
                <a:pos x="11" y="104"/>
              </a:cxn>
              <a:cxn ang="0">
                <a:pos x="11" y="114"/>
              </a:cxn>
              <a:cxn ang="0">
                <a:pos x="15" y="131"/>
              </a:cxn>
              <a:cxn ang="0">
                <a:pos x="22" y="148"/>
              </a:cxn>
              <a:cxn ang="0">
                <a:pos x="32" y="162"/>
              </a:cxn>
              <a:cxn ang="0">
                <a:pos x="45" y="175"/>
              </a:cxn>
              <a:cxn ang="0">
                <a:pos x="59" y="185"/>
              </a:cxn>
              <a:cxn ang="0">
                <a:pos x="76" y="192"/>
              </a:cxn>
              <a:cxn ang="0">
                <a:pos x="93" y="195"/>
              </a:cxn>
              <a:cxn ang="0">
                <a:pos x="103" y="196"/>
              </a:cxn>
              <a:cxn ang="0">
                <a:pos x="122" y="194"/>
              </a:cxn>
              <a:cxn ang="0">
                <a:pos x="139" y="188"/>
              </a:cxn>
              <a:cxn ang="0">
                <a:pos x="155" y="180"/>
              </a:cxn>
              <a:cxn ang="0">
                <a:pos x="170" y="168"/>
              </a:cxn>
              <a:cxn ang="0">
                <a:pos x="170" y="40"/>
              </a:cxn>
              <a:cxn ang="0">
                <a:pos x="163" y="34"/>
              </a:cxn>
              <a:cxn ang="0">
                <a:pos x="147" y="23"/>
              </a:cxn>
              <a:cxn ang="0">
                <a:pos x="131" y="15"/>
              </a:cxn>
              <a:cxn ang="0">
                <a:pos x="112" y="13"/>
              </a:cxn>
              <a:cxn ang="0">
                <a:pos x="103" y="11"/>
              </a:cxn>
            </a:cxnLst>
            <a:rect l="0" t="0" r="r" b="b"/>
            <a:pathLst>
              <a:path w="185" h="207">
                <a:moveTo>
                  <a:pt x="103" y="207"/>
                </a:moveTo>
                <a:lnTo>
                  <a:pt x="103" y="207"/>
                </a:lnTo>
                <a:lnTo>
                  <a:pt x="93" y="206"/>
                </a:lnTo>
                <a:lnTo>
                  <a:pt x="82" y="204"/>
                </a:lnTo>
                <a:lnTo>
                  <a:pt x="73" y="202"/>
                </a:lnTo>
                <a:lnTo>
                  <a:pt x="64" y="199"/>
                </a:lnTo>
                <a:lnTo>
                  <a:pt x="54" y="195"/>
                </a:lnTo>
                <a:lnTo>
                  <a:pt x="46" y="189"/>
                </a:lnTo>
                <a:lnTo>
                  <a:pt x="38" y="183"/>
                </a:lnTo>
                <a:lnTo>
                  <a:pt x="30" y="176"/>
                </a:lnTo>
                <a:lnTo>
                  <a:pt x="23" y="169"/>
                </a:lnTo>
                <a:lnTo>
                  <a:pt x="18" y="161"/>
                </a:lnTo>
                <a:lnTo>
                  <a:pt x="12" y="153"/>
                </a:lnTo>
                <a:lnTo>
                  <a:pt x="8" y="144"/>
                </a:lnTo>
                <a:lnTo>
                  <a:pt x="4" y="134"/>
                </a:lnTo>
                <a:lnTo>
                  <a:pt x="3" y="125"/>
                </a:lnTo>
                <a:lnTo>
                  <a:pt x="0" y="114"/>
                </a:lnTo>
                <a:lnTo>
                  <a:pt x="0" y="104"/>
                </a:lnTo>
                <a:lnTo>
                  <a:pt x="0" y="104"/>
                </a:lnTo>
                <a:lnTo>
                  <a:pt x="0" y="94"/>
                </a:lnTo>
                <a:lnTo>
                  <a:pt x="3" y="83"/>
                </a:lnTo>
                <a:lnTo>
                  <a:pt x="4" y="73"/>
                </a:lnTo>
                <a:lnTo>
                  <a:pt x="8" y="64"/>
                </a:lnTo>
                <a:lnTo>
                  <a:pt x="12" y="54"/>
                </a:lnTo>
                <a:lnTo>
                  <a:pt x="18" y="46"/>
                </a:lnTo>
                <a:lnTo>
                  <a:pt x="23" y="38"/>
                </a:lnTo>
                <a:lnTo>
                  <a:pt x="30" y="31"/>
                </a:lnTo>
                <a:lnTo>
                  <a:pt x="38" y="25"/>
                </a:lnTo>
                <a:lnTo>
                  <a:pt x="46" y="18"/>
                </a:lnTo>
                <a:lnTo>
                  <a:pt x="54" y="13"/>
                </a:lnTo>
                <a:lnTo>
                  <a:pt x="64" y="9"/>
                </a:lnTo>
                <a:lnTo>
                  <a:pt x="73" y="6"/>
                </a:lnTo>
                <a:lnTo>
                  <a:pt x="82" y="3"/>
                </a:lnTo>
                <a:lnTo>
                  <a:pt x="93" y="2"/>
                </a:lnTo>
                <a:lnTo>
                  <a:pt x="103" y="0"/>
                </a:lnTo>
                <a:lnTo>
                  <a:pt x="103" y="0"/>
                </a:lnTo>
                <a:lnTo>
                  <a:pt x="115" y="2"/>
                </a:lnTo>
                <a:lnTo>
                  <a:pt x="126" y="3"/>
                </a:lnTo>
                <a:lnTo>
                  <a:pt x="136" y="6"/>
                </a:lnTo>
                <a:lnTo>
                  <a:pt x="146" y="10"/>
                </a:lnTo>
                <a:lnTo>
                  <a:pt x="155" y="15"/>
                </a:lnTo>
                <a:lnTo>
                  <a:pt x="165" y="22"/>
                </a:lnTo>
                <a:lnTo>
                  <a:pt x="174" y="29"/>
                </a:lnTo>
                <a:lnTo>
                  <a:pt x="181" y="37"/>
                </a:lnTo>
                <a:lnTo>
                  <a:pt x="185" y="41"/>
                </a:lnTo>
                <a:lnTo>
                  <a:pt x="123" y="104"/>
                </a:lnTo>
                <a:lnTo>
                  <a:pt x="185" y="167"/>
                </a:lnTo>
                <a:lnTo>
                  <a:pt x="181" y="171"/>
                </a:lnTo>
                <a:lnTo>
                  <a:pt x="181" y="171"/>
                </a:lnTo>
                <a:lnTo>
                  <a:pt x="174" y="179"/>
                </a:lnTo>
                <a:lnTo>
                  <a:pt x="165" y="187"/>
                </a:lnTo>
                <a:lnTo>
                  <a:pt x="155" y="192"/>
                </a:lnTo>
                <a:lnTo>
                  <a:pt x="146" y="198"/>
                </a:lnTo>
                <a:lnTo>
                  <a:pt x="136" y="202"/>
                </a:lnTo>
                <a:lnTo>
                  <a:pt x="126" y="204"/>
                </a:lnTo>
                <a:lnTo>
                  <a:pt x="115" y="206"/>
                </a:lnTo>
                <a:lnTo>
                  <a:pt x="103" y="207"/>
                </a:lnTo>
                <a:lnTo>
                  <a:pt x="103" y="207"/>
                </a:lnTo>
                <a:close/>
                <a:moveTo>
                  <a:pt x="103" y="11"/>
                </a:moveTo>
                <a:lnTo>
                  <a:pt x="103" y="11"/>
                </a:lnTo>
                <a:lnTo>
                  <a:pt x="93" y="13"/>
                </a:lnTo>
                <a:lnTo>
                  <a:pt x="85" y="14"/>
                </a:lnTo>
                <a:lnTo>
                  <a:pt x="76" y="15"/>
                </a:lnTo>
                <a:lnTo>
                  <a:pt x="68" y="19"/>
                </a:lnTo>
                <a:lnTo>
                  <a:pt x="59" y="22"/>
                </a:lnTo>
                <a:lnTo>
                  <a:pt x="51" y="27"/>
                </a:lnTo>
                <a:lnTo>
                  <a:pt x="45" y="33"/>
                </a:lnTo>
                <a:lnTo>
                  <a:pt x="38" y="38"/>
                </a:lnTo>
                <a:lnTo>
                  <a:pt x="32" y="45"/>
                </a:lnTo>
                <a:lnTo>
                  <a:pt x="27" y="52"/>
                </a:lnTo>
                <a:lnTo>
                  <a:pt x="22" y="60"/>
                </a:lnTo>
                <a:lnTo>
                  <a:pt x="18" y="68"/>
                </a:lnTo>
                <a:lnTo>
                  <a:pt x="15" y="76"/>
                </a:lnTo>
                <a:lnTo>
                  <a:pt x="12" y="86"/>
                </a:lnTo>
                <a:lnTo>
                  <a:pt x="11" y="95"/>
                </a:lnTo>
                <a:lnTo>
                  <a:pt x="11" y="104"/>
                </a:lnTo>
                <a:lnTo>
                  <a:pt x="11" y="104"/>
                </a:lnTo>
                <a:lnTo>
                  <a:pt x="11" y="114"/>
                </a:lnTo>
                <a:lnTo>
                  <a:pt x="12" y="122"/>
                </a:lnTo>
                <a:lnTo>
                  <a:pt x="15" y="131"/>
                </a:lnTo>
                <a:lnTo>
                  <a:pt x="18" y="140"/>
                </a:lnTo>
                <a:lnTo>
                  <a:pt x="22" y="148"/>
                </a:lnTo>
                <a:lnTo>
                  <a:pt x="27" y="156"/>
                </a:lnTo>
                <a:lnTo>
                  <a:pt x="32" y="162"/>
                </a:lnTo>
                <a:lnTo>
                  <a:pt x="38" y="169"/>
                </a:lnTo>
                <a:lnTo>
                  <a:pt x="45" y="175"/>
                </a:lnTo>
                <a:lnTo>
                  <a:pt x="51" y="180"/>
                </a:lnTo>
                <a:lnTo>
                  <a:pt x="59" y="185"/>
                </a:lnTo>
                <a:lnTo>
                  <a:pt x="68" y="188"/>
                </a:lnTo>
                <a:lnTo>
                  <a:pt x="76" y="192"/>
                </a:lnTo>
                <a:lnTo>
                  <a:pt x="85" y="194"/>
                </a:lnTo>
                <a:lnTo>
                  <a:pt x="93" y="195"/>
                </a:lnTo>
                <a:lnTo>
                  <a:pt x="103" y="196"/>
                </a:lnTo>
                <a:lnTo>
                  <a:pt x="103" y="196"/>
                </a:lnTo>
                <a:lnTo>
                  <a:pt x="112" y="195"/>
                </a:lnTo>
                <a:lnTo>
                  <a:pt x="122" y="194"/>
                </a:lnTo>
                <a:lnTo>
                  <a:pt x="131" y="192"/>
                </a:lnTo>
                <a:lnTo>
                  <a:pt x="139" y="188"/>
                </a:lnTo>
                <a:lnTo>
                  <a:pt x="147" y="184"/>
                </a:lnTo>
                <a:lnTo>
                  <a:pt x="155" y="180"/>
                </a:lnTo>
                <a:lnTo>
                  <a:pt x="163" y="173"/>
                </a:lnTo>
                <a:lnTo>
                  <a:pt x="170" y="168"/>
                </a:lnTo>
                <a:lnTo>
                  <a:pt x="108" y="104"/>
                </a:lnTo>
                <a:lnTo>
                  <a:pt x="170" y="40"/>
                </a:lnTo>
                <a:lnTo>
                  <a:pt x="170" y="40"/>
                </a:lnTo>
                <a:lnTo>
                  <a:pt x="163" y="34"/>
                </a:lnTo>
                <a:lnTo>
                  <a:pt x="155" y="27"/>
                </a:lnTo>
                <a:lnTo>
                  <a:pt x="147" y="23"/>
                </a:lnTo>
                <a:lnTo>
                  <a:pt x="139" y="19"/>
                </a:lnTo>
                <a:lnTo>
                  <a:pt x="131" y="15"/>
                </a:lnTo>
                <a:lnTo>
                  <a:pt x="122" y="14"/>
                </a:lnTo>
                <a:lnTo>
                  <a:pt x="112" y="13"/>
                </a:lnTo>
                <a:lnTo>
                  <a:pt x="103" y="11"/>
                </a:lnTo>
                <a:lnTo>
                  <a:pt x="10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 name="Freeform 189"/>
          <p:cNvSpPr>
            <a:spLocks noEditPoints="1"/>
          </p:cNvSpPr>
          <p:nvPr/>
        </p:nvSpPr>
        <p:spPr bwMode="auto">
          <a:xfrm>
            <a:off x="4688012" y="927271"/>
            <a:ext cx="46907" cy="51363"/>
          </a:xfrm>
          <a:custGeom>
            <a:avLst/>
            <a:gdLst/>
            <a:ahLst/>
            <a:cxnLst>
              <a:cxn ang="0">
                <a:pos x="16" y="32"/>
              </a:cxn>
              <a:cxn ang="0">
                <a:pos x="16" y="32"/>
              </a:cxn>
              <a:cxn ang="0">
                <a:pos x="11" y="31"/>
              </a:cxn>
              <a:cxn ang="0">
                <a:pos x="5" y="28"/>
              </a:cxn>
              <a:cxn ang="0">
                <a:pos x="1" y="23"/>
              </a:cxn>
              <a:cxn ang="0">
                <a:pos x="0" y="16"/>
              </a:cxn>
              <a:cxn ang="0">
                <a:pos x="0" y="16"/>
              </a:cxn>
              <a:cxn ang="0">
                <a:pos x="1" y="11"/>
              </a:cxn>
              <a:cxn ang="0">
                <a:pos x="5" y="5"/>
              </a:cxn>
              <a:cxn ang="0">
                <a:pos x="11" y="1"/>
              </a:cxn>
              <a:cxn ang="0">
                <a:pos x="16" y="0"/>
              </a:cxn>
              <a:cxn ang="0">
                <a:pos x="16" y="0"/>
              </a:cxn>
              <a:cxn ang="0">
                <a:pos x="23" y="1"/>
              </a:cxn>
              <a:cxn ang="0">
                <a:pos x="28" y="5"/>
              </a:cxn>
              <a:cxn ang="0">
                <a:pos x="32" y="11"/>
              </a:cxn>
              <a:cxn ang="0">
                <a:pos x="32" y="16"/>
              </a:cxn>
              <a:cxn ang="0">
                <a:pos x="32" y="16"/>
              </a:cxn>
              <a:cxn ang="0">
                <a:pos x="32" y="23"/>
              </a:cxn>
              <a:cxn ang="0">
                <a:pos x="28" y="28"/>
              </a:cxn>
              <a:cxn ang="0">
                <a:pos x="23" y="31"/>
              </a:cxn>
              <a:cxn ang="0">
                <a:pos x="16" y="32"/>
              </a:cxn>
              <a:cxn ang="0">
                <a:pos x="16" y="32"/>
              </a:cxn>
              <a:cxn ang="0">
                <a:pos x="16" y="5"/>
              </a:cxn>
              <a:cxn ang="0">
                <a:pos x="16" y="5"/>
              </a:cxn>
              <a:cxn ang="0">
                <a:pos x="12" y="7"/>
              </a:cxn>
              <a:cxn ang="0">
                <a:pos x="9" y="10"/>
              </a:cxn>
              <a:cxn ang="0">
                <a:pos x="7" y="12"/>
              </a:cxn>
              <a:cxn ang="0">
                <a:pos x="5" y="16"/>
              </a:cxn>
              <a:cxn ang="0">
                <a:pos x="5" y="16"/>
              </a:cxn>
              <a:cxn ang="0">
                <a:pos x="7" y="20"/>
              </a:cxn>
              <a:cxn ang="0">
                <a:pos x="9" y="24"/>
              </a:cxn>
              <a:cxn ang="0">
                <a:pos x="12" y="27"/>
              </a:cxn>
              <a:cxn ang="0">
                <a:pos x="16" y="27"/>
              </a:cxn>
              <a:cxn ang="0">
                <a:pos x="16" y="27"/>
              </a:cxn>
              <a:cxn ang="0">
                <a:pos x="21" y="27"/>
              </a:cxn>
              <a:cxn ang="0">
                <a:pos x="24" y="24"/>
              </a:cxn>
              <a:cxn ang="0">
                <a:pos x="27" y="20"/>
              </a:cxn>
              <a:cxn ang="0">
                <a:pos x="27" y="16"/>
              </a:cxn>
              <a:cxn ang="0">
                <a:pos x="27" y="16"/>
              </a:cxn>
              <a:cxn ang="0">
                <a:pos x="27" y="12"/>
              </a:cxn>
              <a:cxn ang="0">
                <a:pos x="24" y="10"/>
              </a:cxn>
              <a:cxn ang="0">
                <a:pos x="21" y="7"/>
              </a:cxn>
              <a:cxn ang="0">
                <a:pos x="16" y="5"/>
              </a:cxn>
              <a:cxn ang="0">
                <a:pos x="16" y="5"/>
              </a:cxn>
            </a:cxnLst>
            <a:rect l="0" t="0" r="r" b="b"/>
            <a:pathLst>
              <a:path w="32" h="32">
                <a:moveTo>
                  <a:pt x="16" y="32"/>
                </a:moveTo>
                <a:lnTo>
                  <a:pt x="16" y="32"/>
                </a:lnTo>
                <a:lnTo>
                  <a:pt x="11" y="31"/>
                </a:lnTo>
                <a:lnTo>
                  <a:pt x="5" y="28"/>
                </a:lnTo>
                <a:lnTo>
                  <a:pt x="1" y="23"/>
                </a:lnTo>
                <a:lnTo>
                  <a:pt x="0" y="16"/>
                </a:lnTo>
                <a:lnTo>
                  <a:pt x="0" y="16"/>
                </a:lnTo>
                <a:lnTo>
                  <a:pt x="1" y="11"/>
                </a:lnTo>
                <a:lnTo>
                  <a:pt x="5" y="5"/>
                </a:lnTo>
                <a:lnTo>
                  <a:pt x="11" y="1"/>
                </a:lnTo>
                <a:lnTo>
                  <a:pt x="16" y="0"/>
                </a:lnTo>
                <a:lnTo>
                  <a:pt x="16" y="0"/>
                </a:lnTo>
                <a:lnTo>
                  <a:pt x="23" y="1"/>
                </a:lnTo>
                <a:lnTo>
                  <a:pt x="28" y="5"/>
                </a:lnTo>
                <a:lnTo>
                  <a:pt x="32" y="11"/>
                </a:lnTo>
                <a:lnTo>
                  <a:pt x="32" y="16"/>
                </a:lnTo>
                <a:lnTo>
                  <a:pt x="32" y="16"/>
                </a:lnTo>
                <a:lnTo>
                  <a:pt x="32" y="23"/>
                </a:lnTo>
                <a:lnTo>
                  <a:pt x="28" y="28"/>
                </a:lnTo>
                <a:lnTo>
                  <a:pt x="23" y="31"/>
                </a:lnTo>
                <a:lnTo>
                  <a:pt x="16" y="32"/>
                </a:lnTo>
                <a:lnTo>
                  <a:pt x="16" y="32"/>
                </a:lnTo>
                <a:close/>
                <a:moveTo>
                  <a:pt x="16" y="5"/>
                </a:moveTo>
                <a:lnTo>
                  <a:pt x="16" y="5"/>
                </a:lnTo>
                <a:lnTo>
                  <a:pt x="12" y="7"/>
                </a:lnTo>
                <a:lnTo>
                  <a:pt x="9" y="10"/>
                </a:lnTo>
                <a:lnTo>
                  <a:pt x="7" y="12"/>
                </a:lnTo>
                <a:lnTo>
                  <a:pt x="5" y="16"/>
                </a:lnTo>
                <a:lnTo>
                  <a:pt x="5" y="16"/>
                </a:lnTo>
                <a:lnTo>
                  <a:pt x="7" y="20"/>
                </a:lnTo>
                <a:lnTo>
                  <a:pt x="9" y="24"/>
                </a:lnTo>
                <a:lnTo>
                  <a:pt x="12" y="27"/>
                </a:lnTo>
                <a:lnTo>
                  <a:pt x="16" y="27"/>
                </a:lnTo>
                <a:lnTo>
                  <a:pt x="16" y="27"/>
                </a:lnTo>
                <a:lnTo>
                  <a:pt x="21" y="27"/>
                </a:lnTo>
                <a:lnTo>
                  <a:pt x="24" y="24"/>
                </a:lnTo>
                <a:lnTo>
                  <a:pt x="27" y="20"/>
                </a:lnTo>
                <a:lnTo>
                  <a:pt x="27" y="16"/>
                </a:lnTo>
                <a:lnTo>
                  <a:pt x="27" y="16"/>
                </a:lnTo>
                <a:lnTo>
                  <a:pt x="27" y="12"/>
                </a:lnTo>
                <a:lnTo>
                  <a:pt x="24" y="10"/>
                </a:lnTo>
                <a:lnTo>
                  <a:pt x="21" y="7"/>
                </a:lnTo>
                <a:lnTo>
                  <a:pt x="16" y="5"/>
                </a:lnTo>
                <a:lnTo>
                  <a:pt x="16"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 name="Freeform 190"/>
          <p:cNvSpPr>
            <a:spLocks noEditPoints="1"/>
          </p:cNvSpPr>
          <p:nvPr/>
        </p:nvSpPr>
        <p:spPr bwMode="auto">
          <a:xfrm>
            <a:off x="5316572" y="875908"/>
            <a:ext cx="290825" cy="336179"/>
          </a:xfrm>
          <a:custGeom>
            <a:avLst/>
            <a:gdLst/>
            <a:ahLst/>
            <a:cxnLst>
              <a:cxn ang="0">
                <a:pos x="50" y="202"/>
              </a:cxn>
              <a:cxn ang="0">
                <a:pos x="59" y="195"/>
              </a:cxn>
              <a:cxn ang="0">
                <a:pos x="75" y="168"/>
              </a:cxn>
              <a:cxn ang="0">
                <a:pos x="52" y="173"/>
              </a:cxn>
              <a:cxn ang="0">
                <a:pos x="36" y="172"/>
              </a:cxn>
              <a:cxn ang="0">
                <a:pos x="15" y="160"/>
              </a:cxn>
              <a:cxn ang="0">
                <a:pos x="3" y="141"/>
              </a:cxn>
              <a:cxn ang="0">
                <a:pos x="0" y="123"/>
              </a:cxn>
              <a:cxn ang="0">
                <a:pos x="9" y="98"/>
              </a:cxn>
              <a:cxn ang="0">
                <a:pos x="30" y="76"/>
              </a:cxn>
              <a:cxn ang="0">
                <a:pos x="53" y="56"/>
              </a:cxn>
              <a:cxn ang="0">
                <a:pos x="80" y="23"/>
              </a:cxn>
              <a:cxn ang="0">
                <a:pos x="98" y="10"/>
              </a:cxn>
              <a:cxn ang="0">
                <a:pos x="117" y="39"/>
              </a:cxn>
              <a:cxn ang="0">
                <a:pos x="144" y="65"/>
              </a:cxn>
              <a:cxn ang="0">
                <a:pos x="165" y="83"/>
              </a:cxn>
              <a:cxn ang="0">
                <a:pos x="181" y="107"/>
              </a:cxn>
              <a:cxn ang="0">
                <a:pos x="185" y="131"/>
              </a:cxn>
              <a:cxn ang="0">
                <a:pos x="180" y="148"/>
              </a:cxn>
              <a:cxn ang="0">
                <a:pos x="165" y="165"/>
              </a:cxn>
              <a:cxn ang="0">
                <a:pos x="144" y="173"/>
              </a:cxn>
              <a:cxn ang="0">
                <a:pos x="135" y="173"/>
              </a:cxn>
              <a:cxn ang="0">
                <a:pos x="111" y="168"/>
              </a:cxn>
              <a:cxn ang="0">
                <a:pos x="122" y="188"/>
              </a:cxn>
              <a:cxn ang="0">
                <a:pos x="135" y="202"/>
              </a:cxn>
              <a:cxn ang="0">
                <a:pos x="123" y="206"/>
              </a:cxn>
              <a:cxn ang="0">
                <a:pos x="108" y="188"/>
              </a:cxn>
              <a:cxn ang="0">
                <a:pos x="98" y="158"/>
              </a:cxn>
              <a:cxn ang="0">
                <a:pos x="106" y="153"/>
              </a:cxn>
              <a:cxn ang="0">
                <a:pos x="127" y="162"/>
              </a:cxn>
              <a:cxn ang="0">
                <a:pos x="135" y="162"/>
              </a:cxn>
              <a:cxn ang="0">
                <a:pos x="154" y="158"/>
              </a:cxn>
              <a:cxn ang="0">
                <a:pos x="168" y="148"/>
              </a:cxn>
              <a:cxn ang="0">
                <a:pos x="173" y="137"/>
              </a:cxn>
              <a:cxn ang="0">
                <a:pos x="175" y="116"/>
              </a:cxn>
              <a:cxn ang="0">
                <a:pos x="163" y="96"/>
              </a:cxn>
              <a:cxn ang="0">
                <a:pos x="149" y="84"/>
              </a:cxn>
              <a:cxn ang="0">
                <a:pos x="102" y="37"/>
              </a:cxn>
              <a:cxn ang="0">
                <a:pos x="86" y="37"/>
              </a:cxn>
              <a:cxn ang="0">
                <a:pos x="37" y="84"/>
              </a:cxn>
              <a:cxn ang="0">
                <a:pos x="23" y="96"/>
              </a:cxn>
              <a:cxn ang="0">
                <a:pos x="13" y="116"/>
              </a:cxn>
              <a:cxn ang="0">
                <a:pos x="13" y="137"/>
              </a:cxn>
              <a:cxn ang="0">
                <a:pos x="19" y="148"/>
              </a:cxn>
              <a:cxn ang="0">
                <a:pos x="33" y="158"/>
              </a:cxn>
              <a:cxn ang="0">
                <a:pos x="52" y="162"/>
              </a:cxn>
              <a:cxn ang="0">
                <a:pos x="65" y="161"/>
              </a:cxn>
              <a:cxn ang="0">
                <a:pos x="91" y="146"/>
              </a:cxn>
              <a:cxn ang="0">
                <a:pos x="87" y="166"/>
              </a:cxn>
              <a:cxn ang="0">
                <a:pos x="71" y="199"/>
              </a:cxn>
            </a:cxnLst>
            <a:rect l="0" t="0" r="r" b="b"/>
            <a:pathLst>
              <a:path w="185" h="216">
                <a:moveTo>
                  <a:pt x="135" y="216"/>
                </a:moveTo>
                <a:lnTo>
                  <a:pt x="50" y="216"/>
                </a:lnTo>
                <a:lnTo>
                  <a:pt x="50" y="202"/>
                </a:lnTo>
                <a:lnTo>
                  <a:pt x="53" y="200"/>
                </a:lnTo>
                <a:lnTo>
                  <a:pt x="53" y="200"/>
                </a:lnTo>
                <a:lnTo>
                  <a:pt x="59" y="195"/>
                </a:lnTo>
                <a:lnTo>
                  <a:pt x="65" y="188"/>
                </a:lnTo>
                <a:lnTo>
                  <a:pt x="71" y="180"/>
                </a:lnTo>
                <a:lnTo>
                  <a:pt x="75" y="168"/>
                </a:lnTo>
                <a:lnTo>
                  <a:pt x="75" y="168"/>
                </a:lnTo>
                <a:lnTo>
                  <a:pt x="63" y="172"/>
                </a:lnTo>
                <a:lnTo>
                  <a:pt x="52" y="173"/>
                </a:lnTo>
                <a:lnTo>
                  <a:pt x="52" y="173"/>
                </a:lnTo>
                <a:lnTo>
                  <a:pt x="42" y="173"/>
                </a:lnTo>
                <a:lnTo>
                  <a:pt x="36" y="172"/>
                </a:lnTo>
                <a:lnTo>
                  <a:pt x="27" y="168"/>
                </a:lnTo>
                <a:lnTo>
                  <a:pt x="21" y="165"/>
                </a:lnTo>
                <a:lnTo>
                  <a:pt x="15" y="160"/>
                </a:lnTo>
                <a:lnTo>
                  <a:pt x="10" y="154"/>
                </a:lnTo>
                <a:lnTo>
                  <a:pt x="6" y="148"/>
                </a:lnTo>
                <a:lnTo>
                  <a:pt x="3" y="141"/>
                </a:lnTo>
                <a:lnTo>
                  <a:pt x="3" y="141"/>
                </a:lnTo>
                <a:lnTo>
                  <a:pt x="0" y="131"/>
                </a:lnTo>
                <a:lnTo>
                  <a:pt x="0" y="123"/>
                </a:lnTo>
                <a:lnTo>
                  <a:pt x="2" y="115"/>
                </a:lnTo>
                <a:lnTo>
                  <a:pt x="5" y="107"/>
                </a:lnTo>
                <a:lnTo>
                  <a:pt x="9" y="98"/>
                </a:lnTo>
                <a:lnTo>
                  <a:pt x="15" y="91"/>
                </a:lnTo>
                <a:lnTo>
                  <a:pt x="22" y="83"/>
                </a:lnTo>
                <a:lnTo>
                  <a:pt x="30" y="76"/>
                </a:lnTo>
                <a:lnTo>
                  <a:pt x="30" y="76"/>
                </a:lnTo>
                <a:lnTo>
                  <a:pt x="42" y="65"/>
                </a:lnTo>
                <a:lnTo>
                  <a:pt x="53" y="56"/>
                </a:lnTo>
                <a:lnTo>
                  <a:pt x="63" y="48"/>
                </a:lnTo>
                <a:lnTo>
                  <a:pt x="69" y="39"/>
                </a:lnTo>
                <a:lnTo>
                  <a:pt x="80" y="23"/>
                </a:lnTo>
                <a:lnTo>
                  <a:pt x="88" y="10"/>
                </a:lnTo>
                <a:lnTo>
                  <a:pt x="94" y="0"/>
                </a:lnTo>
                <a:lnTo>
                  <a:pt x="98" y="10"/>
                </a:lnTo>
                <a:lnTo>
                  <a:pt x="98" y="10"/>
                </a:lnTo>
                <a:lnTo>
                  <a:pt x="106" y="23"/>
                </a:lnTo>
                <a:lnTo>
                  <a:pt x="117" y="39"/>
                </a:lnTo>
                <a:lnTo>
                  <a:pt x="125" y="48"/>
                </a:lnTo>
                <a:lnTo>
                  <a:pt x="133" y="56"/>
                </a:lnTo>
                <a:lnTo>
                  <a:pt x="144" y="65"/>
                </a:lnTo>
                <a:lnTo>
                  <a:pt x="156" y="76"/>
                </a:lnTo>
                <a:lnTo>
                  <a:pt x="156" y="76"/>
                </a:lnTo>
                <a:lnTo>
                  <a:pt x="165" y="83"/>
                </a:lnTo>
                <a:lnTo>
                  <a:pt x="172" y="91"/>
                </a:lnTo>
                <a:lnTo>
                  <a:pt x="177" y="98"/>
                </a:lnTo>
                <a:lnTo>
                  <a:pt x="181" y="107"/>
                </a:lnTo>
                <a:lnTo>
                  <a:pt x="184" y="115"/>
                </a:lnTo>
                <a:lnTo>
                  <a:pt x="185" y="123"/>
                </a:lnTo>
                <a:lnTo>
                  <a:pt x="185" y="131"/>
                </a:lnTo>
                <a:lnTo>
                  <a:pt x="184" y="141"/>
                </a:lnTo>
                <a:lnTo>
                  <a:pt x="184" y="141"/>
                </a:lnTo>
                <a:lnTo>
                  <a:pt x="180" y="148"/>
                </a:lnTo>
                <a:lnTo>
                  <a:pt x="176" y="154"/>
                </a:lnTo>
                <a:lnTo>
                  <a:pt x="172" y="160"/>
                </a:lnTo>
                <a:lnTo>
                  <a:pt x="165" y="165"/>
                </a:lnTo>
                <a:lnTo>
                  <a:pt x="158" y="168"/>
                </a:lnTo>
                <a:lnTo>
                  <a:pt x="152" y="172"/>
                </a:lnTo>
                <a:lnTo>
                  <a:pt x="144" y="173"/>
                </a:lnTo>
                <a:lnTo>
                  <a:pt x="135" y="173"/>
                </a:lnTo>
                <a:lnTo>
                  <a:pt x="135" y="173"/>
                </a:lnTo>
                <a:lnTo>
                  <a:pt x="135" y="173"/>
                </a:lnTo>
                <a:lnTo>
                  <a:pt x="135" y="173"/>
                </a:lnTo>
                <a:lnTo>
                  <a:pt x="123" y="172"/>
                </a:lnTo>
                <a:lnTo>
                  <a:pt x="111" y="168"/>
                </a:lnTo>
                <a:lnTo>
                  <a:pt x="111" y="168"/>
                </a:lnTo>
                <a:lnTo>
                  <a:pt x="115" y="180"/>
                </a:lnTo>
                <a:lnTo>
                  <a:pt x="122" y="188"/>
                </a:lnTo>
                <a:lnTo>
                  <a:pt x="127" y="195"/>
                </a:lnTo>
                <a:lnTo>
                  <a:pt x="133" y="200"/>
                </a:lnTo>
                <a:lnTo>
                  <a:pt x="135" y="202"/>
                </a:lnTo>
                <a:lnTo>
                  <a:pt x="135" y="216"/>
                </a:lnTo>
                <a:close/>
                <a:moveTo>
                  <a:pt x="63" y="206"/>
                </a:moveTo>
                <a:lnTo>
                  <a:pt x="123" y="206"/>
                </a:lnTo>
                <a:lnTo>
                  <a:pt x="123" y="206"/>
                </a:lnTo>
                <a:lnTo>
                  <a:pt x="115" y="199"/>
                </a:lnTo>
                <a:lnTo>
                  <a:pt x="108" y="188"/>
                </a:lnTo>
                <a:lnTo>
                  <a:pt x="102" y="175"/>
                </a:lnTo>
                <a:lnTo>
                  <a:pt x="99" y="166"/>
                </a:lnTo>
                <a:lnTo>
                  <a:pt x="98" y="158"/>
                </a:lnTo>
                <a:lnTo>
                  <a:pt x="96" y="146"/>
                </a:lnTo>
                <a:lnTo>
                  <a:pt x="106" y="153"/>
                </a:lnTo>
                <a:lnTo>
                  <a:pt x="106" y="153"/>
                </a:lnTo>
                <a:lnTo>
                  <a:pt x="114" y="157"/>
                </a:lnTo>
                <a:lnTo>
                  <a:pt x="121" y="161"/>
                </a:lnTo>
                <a:lnTo>
                  <a:pt x="127" y="162"/>
                </a:lnTo>
                <a:lnTo>
                  <a:pt x="135" y="162"/>
                </a:lnTo>
                <a:lnTo>
                  <a:pt x="135" y="162"/>
                </a:lnTo>
                <a:lnTo>
                  <a:pt x="135" y="162"/>
                </a:lnTo>
                <a:lnTo>
                  <a:pt x="142" y="162"/>
                </a:lnTo>
                <a:lnTo>
                  <a:pt x="148" y="161"/>
                </a:lnTo>
                <a:lnTo>
                  <a:pt x="154" y="158"/>
                </a:lnTo>
                <a:lnTo>
                  <a:pt x="158" y="156"/>
                </a:lnTo>
                <a:lnTo>
                  <a:pt x="164" y="152"/>
                </a:lnTo>
                <a:lnTo>
                  <a:pt x="168" y="148"/>
                </a:lnTo>
                <a:lnTo>
                  <a:pt x="171" y="142"/>
                </a:lnTo>
                <a:lnTo>
                  <a:pt x="173" y="137"/>
                </a:lnTo>
                <a:lnTo>
                  <a:pt x="173" y="137"/>
                </a:lnTo>
                <a:lnTo>
                  <a:pt x="175" y="130"/>
                </a:lnTo>
                <a:lnTo>
                  <a:pt x="175" y="123"/>
                </a:lnTo>
                <a:lnTo>
                  <a:pt x="175" y="116"/>
                </a:lnTo>
                <a:lnTo>
                  <a:pt x="172" y="110"/>
                </a:lnTo>
                <a:lnTo>
                  <a:pt x="168" y="103"/>
                </a:lnTo>
                <a:lnTo>
                  <a:pt x="163" y="96"/>
                </a:lnTo>
                <a:lnTo>
                  <a:pt x="157" y="91"/>
                </a:lnTo>
                <a:lnTo>
                  <a:pt x="149" y="84"/>
                </a:lnTo>
                <a:lnTo>
                  <a:pt x="149" y="84"/>
                </a:lnTo>
                <a:lnTo>
                  <a:pt x="129" y="66"/>
                </a:lnTo>
                <a:lnTo>
                  <a:pt x="113" y="52"/>
                </a:lnTo>
                <a:lnTo>
                  <a:pt x="102" y="37"/>
                </a:lnTo>
                <a:lnTo>
                  <a:pt x="94" y="23"/>
                </a:lnTo>
                <a:lnTo>
                  <a:pt x="94" y="23"/>
                </a:lnTo>
                <a:lnTo>
                  <a:pt x="86" y="37"/>
                </a:lnTo>
                <a:lnTo>
                  <a:pt x="73" y="52"/>
                </a:lnTo>
                <a:lnTo>
                  <a:pt x="59" y="66"/>
                </a:lnTo>
                <a:lnTo>
                  <a:pt x="37" y="84"/>
                </a:lnTo>
                <a:lnTo>
                  <a:pt x="37" y="84"/>
                </a:lnTo>
                <a:lnTo>
                  <a:pt x="30" y="91"/>
                </a:lnTo>
                <a:lnTo>
                  <a:pt x="23" y="96"/>
                </a:lnTo>
                <a:lnTo>
                  <a:pt x="18" y="103"/>
                </a:lnTo>
                <a:lnTo>
                  <a:pt x="15" y="110"/>
                </a:lnTo>
                <a:lnTo>
                  <a:pt x="13" y="116"/>
                </a:lnTo>
                <a:lnTo>
                  <a:pt x="11" y="123"/>
                </a:lnTo>
                <a:lnTo>
                  <a:pt x="11" y="130"/>
                </a:lnTo>
                <a:lnTo>
                  <a:pt x="13" y="137"/>
                </a:lnTo>
                <a:lnTo>
                  <a:pt x="13" y="137"/>
                </a:lnTo>
                <a:lnTo>
                  <a:pt x="15" y="142"/>
                </a:lnTo>
                <a:lnTo>
                  <a:pt x="19" y="148"/>
                </a:lnTo>
                <a:lnTo>
                  <a:pt x="22" y="152"/>
                </a:lnTo>
                <a:lnTo>
                  <a:pt x="27" y="156"/>
                </a:lnTo>
                <a:lnTo>
                  <a:pt x="33" y="158"/>
                </a:lnTo>
                <a:lnTo>
                  <a:pt x="38" y="161"/>
                </a:lnTo>
                <a:lnTo>
                  <a:pt x="45" y="162"/>
                </a:lnTo>
                <a:lnTo>
                  <a:pt x="52" y="162"/>
                </a:lnTo>
                <a:lnTo>
                  <a:pt x="52" y="162"/>
                </a:lnTo>
                <a:lnTo>
                  <a:pt x="59" y="162"/>
                </a:lnTo>
                <a:lnTo>
                  <a:pt x="65" y="161"/>
                </a:lnTo>
                <a:lnTo>
                  <a:pt x="73" y="157"/>
                </a:lnTo>
                <a:lnTo>
                  <a:pt x="80" y="153"/>
                </a:lnTo>
                <a:lnTo>
                  <a:pt x="91" y="146"/>
                </a:lnTo>
                <a:lnTo>
                  <a:pt x="88" y="158"/>
                </a:lnTo>
                <a:lnTo>
                  <a:pt x="88" y="158"/>
                </a:lnTo>
                <a:lnTo>
                  <a:pt x="87" y="166"/>
                </a:lnTo>
                <a:lnTo>
                  <a:pt x="84" y="175"/>
                </a:lnTo>
                <a:lnTo>
                  <a:pt x="79" y="188"/>
                </a:lnTo>
                <a:lnTo>
                  <a:pt x="71" y="199"/>
                </a:lnTo>
                <a:lnTo>
                  <a:pt x="63" y="206"/>
                </a:lnTo>
                <a:lnTo>
                  <a:pt x="63" y="20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 name="Freeform 191"/>
          <p:cNvSpPr>
            <a:spLocks noEditPoints="1"/>
          </p:cNvSpPr>
          <p:nvPr/>
        </p:nvSpPr>
        <p:spPr bwMode="auto">
          <a:xfrm>
            <a:off x="6090543" y="861903"/>
            <a:ext cx="356496" cy="378203"/>
          </a:xfrm>
          <a:custGeom>
            <a:avLst/>
            <a:gdLst/>
            <a:ahLst/>
            <a:cxnLst>
              <a:cxn ang="0">
                <a:pos x="68" y="223"/>
              </a:cxn>
              <a:cxn ang="0">
                <a:pos x="82" y="209"/>
              </a:cxn>
              <a:cxn ang="0">
                <a:pos x="96" y="179"/>
              </a:cxn>
              <a:cxn ang="0">
                <a:pos x="89" y="177"/>
              </a:cxn>
              <a:cxn ang="0">
                <a:pos x="53" y="193"/>
              </a:cxn>
              <a:cxn ang="0">
                <a:pos x="23" y="185"/>
              </a:cxn>
              <a:cxn ang="0">
                <a:pos x="1" y="151"/>
              </a:cxn>
              <a:cxn ang="0">
                <a:pos x="4" y="120"/>
              </a:cxn>
              <a:cxn ang="0">
                <a:pos x="32" y="93"/>
              </a:cxn>
              <a:cxn ang="0">
                <a:pos x="62" y="89"/>
              </a:cxn>
              <a:cxn ang="0">
                <a:pos x="88" y="104"/>
              </a:cxn>
              <a:cxn ang="0">
                <a:pos x="72" y="82"/>
              </a:cxn>
              <a:cxn ang="0">
                <a:pos x="62" y="53"/>
              </a:cxn>
              <a:cxn ang="0">
                <a:pos x="77" y="16"/>
              </a:cxn>
              <a:cxn ang="0">
                <a:pos x="113" y="0"/>
              </a:cxn>
              <a:cxn ang="0">
                <a:pos x="143" y="9"/>
              </a:cxn>
              <a:cxn ang="0">
                <a:pos x="165" y="43"/>
              </a:cxn>
              <a:cxn ang="0">
                <a:pos x="161" y="74"/>
              </a:cxn>
              <a:cxn ang="0">
                <a:pos x="144" y="96"/>
              </a:cxn>
              <a:cxn ang="0">
                <a:pos x="155" y="93"/>
              </a:cxn>
              <a:cxn ang="0">
                <a:pos x="186" y="90"/>
              </a:cxn>
              <a:cxn ang="0">
                <a:pos x="219" y="112"/>
              </a:cxn>
              <a:cxn ang="0">
                <a:pos x="227" y="142"/>
              </a:cxn>
              <a:cxn ang="0">
                <a:pos x="212" y="178"/>
              </a:cxn>
              <a:cxn ang="0">
                <a:pos x="176" y="193"/>
              </a:cxn>
              <a:cxn ang="0">
                <a:pos x="146" y="184"/>
              </a:cxn>
              <a:cxn ang="0">
                <a:pos x="131" y="170"/>
              </a:cxn>
              <a:cxn ang="0">
                <a:pos x="142" y="204"/>
              </a:cxn>
              <a:cxn ang="0">
                <a:pos x="159" y="223"/>
              </a:cxn>
              <a:cxn ang="0">
                <a:pos x="151" y="231"/>
              </a:cxn>
              <a:cxn ang="0">
                <a:pos x="135" y="213"/>
              </a:cxn>
              <a:cxn ang="0">
                <a:pos x="120" y="173"/>
              </a:cxn>
              <a:cxn ang="0">
                <a:pos x="127" y="155"/>
              </a:cxn>
              <a:cxn ang="0">
                <a:pos x="153" y="175"/>
              </a:cxn>
              <a:cxn ang="0">
                <a:pos x="176" y="182"/>
              </a:cxn>
              <a:cxn ang="0">
                <a:pos x="204" y="170"/>
              </a:cxn>
              <a:cxn ang="0">
                <a:pos x="216" y="142"/>
              </a:cxn>
              <a:cxn ang="0">
                <a:pos x="209" y="117"/>
              </a:cxn>
              <a:cxn ang="0">
                <a:pos x="184" y="100"/>
              </a:cxn>
              <a:cxn ang="0">
                <a:pos x="159" y="103"/>
              </a:cxn>
              <a:cxn ang="0">
                <a:pos x="136" y="120"/>
              </a:cxn>
              <a:cxn ang="0">
                <a:pos x="120" y="120"/>
              </a:cxn>
              <a:cxn ang="0">
                <a:pos x="142" y="84"/>
              </a:cxn>
              <a:cxn ang="0">
                <a:pos x="154" y="62"/>
              </a:cxn>
              <a:cxn ang="0">
                <a:pos x="151" y="36"/>
              </a:cxn>
              <a:cxn ang="0">
                <a:pos x="130" y="15"/>
              </a:cxn>
              <a:cxn ang="0">
                <a:pos x="105" y="12"/>
              </a:cxn>
              <a:cxn ang="0">
                <a:pos x="80" y="30"/>
              </a:cxn>
              <a:cxn ang="0">
                <a:pos x="73" y="53"/>
              </a:cxn>
              <a:cxn ang="0">
                <a:pos x="86" y="84"/>
              </a:cxn>
              <a:cxn ang="0">
                <a:pos x="104" y="109"/>
              </a:cxn>
              <a:cxn ang="0">
                <a:pos x="100" y="125"/>
              </a:cxn>
              <a:cxn ang="0">
                <a:pos x="76" y="107"/>
              </a:cxn>
              <a:cxn ang="0">
                <a:pos x="53" y="100"/>
              </a:cxn>
              <a:cxn ang="0">
                <a:pos x="23" y="112"/>
              </a:cxn>
              <a:cxn ang="0">
                <a:pos x="11" y="142"/>
              </a:cxn>
              <a:cxn ang="0">
                <a:pos x="18" y="165"/>
              </a:cxn>
              <a:cxn ang="0">
                <a:pos x="45" y="182"/>
              </a:cxn>
              <a:cxn ang="0">
                <a:pos x="69" y="179"/>
              </a:cxn>
              <a:cxn ang="0">
                <a:pos x="90" y="162"/>
              </a:cxn>
              <a:cxn ang="0">
                <a:pos x="109" y="161"/>
              </a:cxn>
              <a:cxn ang="0">
                <a:pos x="97" y="205"/>
              </a:cxn>
              <a:cxn ang="0">
                <a:pos x="76" y="231"/>
              </a:cxn>
            </a:cxnLst>
            <a:rect l="0" t="0" r="r" b="b"/>
            <a:pathLst>
              <a:path w="227" h="242">
                <a:moveTo>
                  <a:pt x="162" y="242"/>
                </a:moveTo>
                <a:lnTo>
                  <a:pt x="65" y="242"/>
                </a:lnTo>
                <a:lnTo>
                  <a:pt x="65" y="224"/>
                </a:lnTo>
                <a:lnTo>
                  <a:pt x="68" y="223"/>
                </a:lnTo>
                <a:lnTo>
                  <a:pt x="68" y="223"/>
                </a:lnTo>
                <a:lnTo>
                  <a:pt x="73" y="219"/>
                </a:lnTo>
                <a:lnTo>
                  <a:pt x="77" y="215"/>
                </a:lnTo>
                <a:lnTo>
                  <a:pt x="82" y="209"/>
                </a:lnTo>
                <a:lnTo>
                  <a:pt x="86" y="204"/>
                </a:lnTo>
                <a:lnTo>
                  <a:pt x="90" y="196"/>
                </a:lnTo>
                <a:lnTo>
                  <a:pt x="93" y="189"/>
                </a:lnTo>
                <a:lnTo>
                  <a:pt x="96" y="179"/>
                </a:lnTo>
                <a:lnTo>
                  <a:pt x="97" y="170"/>
                </a:lnTo>
                <a:lnTo>
                  <a:pt x="97" y="170"/>
                </a:lnTo>
                <a:lnTo>
                  <a:pt x="89" y="177"/>
                </a:lnTo>
                <a:lnTo>
                  <a:pt x="89" y="177"/>
                </a:lnTo>
                <a:lnTo>
                  <a:pt x="81" y="184"/>
                </a:lnTo>
                <a:lnTo>
                  <a:pt x="73" y="189"/>
                </a:lnTo>
                <a:lnTo>
                  <a:pt x="62" y="192"/>
                </a:lnTo>
                <a:lnTo>
                  <a:pt x="53" y="193"/>
                </a:lnTo>
                <a:lnTo>
                  <a:pt x="53" y="193"/>
                </a:lnTo>
                <a:lnTo>
                  <a:pt x="42" y="192"/>
                </a:lnTo>
                <a:lnTo>
                  <a:pt x="32" y="189"/>
                </a:lnTo>
                <a:lnTo>
                  <a:pt x="23" y="185"/>
                </a:lnTo>
                <a:lnTo>
                  <a:pt x="15" y="178"/>
                </a:lnTo>
                <a:lnTo>
                  <a:pt x="9" y="170"/>
                </a:lnTo>
                <a:lnTo>
                  <a:pt x="4" y="162"/>
                </a:lnTo>
                <a:lnTo>
                  <a:pt x="1" y="151"/>
                </a:lnTo>
                <a:lnTo>
                  <a:pt x="0" y="142"/>
                </a:lnTo>
                <a:lnTo>
                  <a:pt x="0" y="142"/>
                </a:lnTo>
                <a:lnTo>
                  <a:pt x="1" y="131"/>
                </a:lnTo>
                <a:lnTo>
                  <a:pt x="4" y="120"/>
                </a:lnTo>
                <a:lnTo>
                  <a:pt x="9" y="112"/>
                </a:lnTo>
                <a:lnTo>
                  <a:pt x="15" y="104"/>
                </a:lnTo>
                <a:lnTo>
                  <a:pt x="23" y="97"/>
                </a:lnTo>
                <a:lnTo>
                  <a:pt x="32" y="93"/>
                </a:lnTo>
                <a:lnTo>
                  <a:pt x="42" y="90"/>
                </a:lnTo>
                <a:lnTo>
                  <a:pt x="53" y="89"/>
                </a:lnTo>
                <a:lnTo>
                  <a:pt x="53" y="89"/>
                </a:lnTo>
                <a:lnTo>
                  <a:pt x="62" y="89"/>
                </a:lnTo>
                <a:lnTo>
                  <a:pt x="72" y="93"/>
                </a:lnTo>
                <a:lnTo>
                  <a:pt x="81" y="97"/>
                </a:lnTo>
                <a:lnTo>
                  <a:pt x="88" y="104"/>
                </a:lnTo>
                <a:lnTo>
                  <a:pt x="88" y="104"/>
                </a:lnTo>
                <a:lnTo>
                  <a:pt x="84" y="96"/>
                </a:lnTo>
                <a:lnTo>
                  <a:pt x="78" y="90"/>
                </a:lnTo>
                <a:lnTo>
                  <a:pt x="78" y="90"/>
                </a:lnTo>
                <a:lnTo>
                  <a:pt x="72" y="82"/>
                </a:lnTo>
                <a:lnTo>
                  <a:pt x="66" y="74"/>
                </a:lnTo>
                <a:lnTo>
                  <a:pt x="63" y="63"/>
                </a:lnTo>
                <a:lnTo>
                  <a:pt x="62" y="53"/>
                </a:lnTo>
                <a:lnTo>
                  <a:pt x="62" y="53"/>
                </a:lnTo>
                <a:lnTo>
                  <a:pt x="63" y="43"/>
                </a:lnTo>
                <a:lnTo>
                  <a:pt x="66" y="32"/>
                </a:lnTo>
                <a:lnTo>
                  <a:pt x="72" y="24"/>
                </a:lnTo>
                <a:lnTo>
                  <a:pt x="77" y="16"/>
                </a:lnTo>
                <a:lnTo>
                  <a:pt x="85" y="9"/>
                </a:lnTo>
                <a:lnTo>
                  <a:pt x="93" y="5"/>
                </a:lnTo>
                <a:lnTo>
                  <a:pt x="104" y="1"/>
                </a:lnTo>
                <a:lnTo>
                  <a:pt x="113" y="0"/>
                </a:lnTo>
                <a:lnTo>
                  <a:pt x="113" y="0"/>
                </a:lnTo>
                <a:lnTo>
                  <a:pt x="124" y="1"/>
                </a:lnTo>
                <a:lnTo>
                  <a:pt x="134" y="5"/>
                </a:lnTo>
                <a:lnTo>
                  <a:pt x="143" y="9"/>
                </a:lnTo>
                <a:lnTo>
                  <a:pt x="150" y="16"/>
                </a:lnTo>
                <a:lnTo>
                  <a:pt x="157" y="24"/>
                </a:lnTo>
                <a:lnTo>
                  <a:pt x="161" y="32"/>
                </a:lnTo>
                <a:lnTo>
                  <a:pt x="165" y="43"/>
                </a:lnTo>
                <a:lnTo>
                  <a:pt x="165" y="53"/>
                </a:lnTo>
                <a:lnTo>
                  <a:pt x="165" y="53"/>
                </a:lnTo>
                <a:lnTo>
                  <a:pt x="165" y="63"/>
                </a:lnTo>
                <a:lnTo>
                  <a:pt x="161" y="74"/>
                </a:lnTo>
                <a:lnTo>
                  <a:pt x="157" y="82"/>
                </a:lnTo>
                <a:lnTo>
                  <a:pt x="149" y="90"/>
                </a:lnTo>
                <a:lnTo>
                  <a:pt x="149" y="90"/>
                </a:lnTo>
                <a:lnTo>
                  <a:pt x="144" y="96"/>
                </a:lnTo>
                <a:lnTo>
                  <a:pt x="139" y="104"/>
                </a:lnTo>
                <a:lnTo>
                  <a:pt x="139" y="104"/>
                </a:lnTo>
                <a:lnTo>
                  <a:pt x="147" y="97"/>
                </a:lnTo>
                <a:lnTo>
                  <a:pt x="155" y="93"/>
                </a:lnTo>
                <a:lnTo>
                  <a:pt x="165" y="89"/>
                </a:lnTo>
                <a:lnTo>
                  <a:pt x="176" y="89"/>
                </a:lnTo>
                <a:lnTo>
                  <a:pt x="176" y="89"/>
                </a:lnTo>
                <a:lnTo>
                  <a:pt x="186" y="90"/>
                </a:lnTo>
                <a:lnTo>
                  <a:pt x="196" y="93"/>
                </a:lnTo>
                <a:lnTo>
                  <a:pt x="204" y="97"/>
                </a:lnTo>
                <a:lnTo>
                  <a:pt x="212" y="104"/>
                </a:lnTo>
                <a:lnTo>
                  <a:pt x="219" y="112"/>
                </a:lnTo>
                <a:lnTo>
                  <a:pt x="223" y="120"/>
                </a:lnTo>
                <a:lnTo>
                  <a:pt x="227" y="131"/>
                </a:lnTo>
                <a:lnTo>
                  <a:pt x="227" y="142"/>
                </a:lnTo>
                <a:lnTo>
                  <a:pt x="227" y="142"/>
                </a:lnTo>
                <a:lnTo>
                  <a:pt x="227" y="151"/>
                </a:lnTo>
                <a:lnTo>
                  <a:pt x="223" y="162"/>
                </a:lnTo>
                <a:lnTo>
                  <a:pt x="219" y="170"/>
                </a:lnTo>
                <a:lnTo>
                  <a:pt x="212" y="178"/>
                </a:lnTo>
                <a:lnTo>
                  <a:pt x="204" y="185"/>
                </a:lnTo>
                <a:lnTo>
                  <a:pt x="196" y="189"/>
                </a:lnTo>
                <a:lnTo>
                  <a:pt x="186" y="192"/>
                </a:lnTo>
                <a:lnTo>
                  <a:pt x="176" y="193"/>
                </a:lnTo>
                <a:lnTo>
                  <a:pt x="176" y="193"/>
                </a:lnTo>
                <a:lnTo>
                  <a:pt x="165" y="192"/>
                </a:lnTo>
                <a:lnTo>
                  <a:pt x="155" y="189"/>
                </a:lnTo>
                <a:lnTo>
                  <a:pt x="146" y="184"/>
                </a:lnTo>
                <a:lnTo>
                  <a:pt x="138" y="177"/>
                </a:lnTo>
                <a:lnTo>
                  <a:pt x="138" y="177"/>
                </a:lnTo>
                <a:lnTo>
                  <a:pt x="131" y="170"/>
                </a:lnTo>
                <a:lnTo>
                  <a:pt x="131" y="170"/>
                </a:lnTo>
                <a:lnTo>
                  <a:pt x="132" y="179"/>
                </a:lnTo>
                <a:lnTo>
                  <a:pt x="135" y="189"/>
                </a:lnTo>
                <a:lnTo>
                  <a:pt x="138" y="197"/>
                </a:lnTo>
                <a:lnTo>
                  <a:pt x="142" y="204"/>
                </a:lnTo>
                <a:lnTo>
                  <a:pt x="146" y="209"/>
                </a:lnTo>
                <a:lnTo>
                  <a:pt x="150" y="215"/>
                </a:lnTo>
                <a:lnTo>
                  <a:pt x="155" y="219"/>
                </a:lnTo>
                <a:lnTo>
                  <a:pt x="159" y="223"/>
                </a:lnTo>
                <a:lnTo>
                  <a:pt x="162" y="224"/>
                </a:lnTo>
                <a:lnTo>
                  <a:pt x="162" y="242"/>
                </a:lnTo>
                <a:close/>
                <a:moveTo>
                  <a:pt x="76" y="231"/>
                </a:moveTo>
                <a:lnTo>
                  <a:pt x="151" y="231"/>
                </a:lnTo>
                <a:lnTo>
                  <a:pt x="151" y="231"/>
                </a:lnTo>
                <a:lnTo>
                  <a:pt x="146" y="225"/>
                </a:lnTo>
                <a:lnTo>
                  <a:pt x="140" y="220"/>
                </a:lnTo>
                <a:lnTo>
                  <a:pt x="135" y="213"/>
                </a:lnTo>
                <a:lnTo>
                  <a:pt x="130" y="205"/>
                </a:lnTo>
                <a:lnTo>
                  <a:pt x="126" y="196"/>
                </a:lnTo>
                <a:lnTo>
                  <a:pt x="122" y="185"/>
                </a:lnTo>
                <a:lnTo>
                  <a:pt x="120" y="173"/>
                </a:lnTo>
                <a:lnTo>
                  <a:pt x="119" y="161"/>
                </a:lnTo>
                <a:lnTo>
                  <a:pt x="119" y="151"/>
                </a:lnTo>
                <a:lnTo>
                  <a:pt x="127" y="155"/>
                </a:lnTo>
                <a:lnTo>
                  <a:pt x="127" y="155"/>
                </a:lnTo>
                <a:lnTo>
                  <a:pt x="138" y="162"/>
                </a:lnTo>
                <a:lnTo>
                  <a:pt x="146" y="170"/>
                </a:lnTo>
                <a:lnTo>
                  <a:pt x="146" y="170"/>
                </a:lnTo>
                <a:lnTo>
                  <a:pt x="153" y="175"/>
                </a:lnTo>
                <a:lnTo>
                  <a:pt x="159" y="179"/>
                </a:lnTo>
                <a:lnTo>
                  <a:pt x="167" y="182"/>
                </a:lnTo>
                <a:lnTo>
                  <a:pt x="176" y="182"/>
                </a:lnTo>
                <a:lnTo>
                  <a:pt x="176" y="182"/>
                </a:lnTo>
                <a:lnTo>
                  <a:pt x="184" y="182"/>
                </a:lnTo>
                <a:lnTo>
                  <a:pt x="192" y="179"/>
                </a:lnTo>
                <a:lnTo>
                  <a:pt x="198" y="175"/>
                </a:lnTo>
                <a:lnTo>
                  <a:pt x="204" y="170"/>
                </a:lnTo>
                <a:lnTo>
                  <a:pt x="209" y="165"/>
                </a:lnTo>
                <a:lnTo>
                  <a:pt x="213" y="157"/>
                </a:lnTo>
                <a:lnTo>
                  <a:pt x="216" y="150"/>
                </a:lnTo>
                <a:lnTo>
                  <a:pt x="216" y="142"/>
                </a:lnTo>
                <a:lnTo>
                  <a:pt x="216" y="142"/>
                </a:lnTo>
                <a:lnTo>
                  <a:pt x="216" y="132"/>
                </a:lnTo>
                <a:lnTo>
                  <a:pt x="213" y="125"/>
                </a:lnTo>
                <a:lnTo>
                  <a:pt x="209" y="117"/>
                </a:lnTo>
                <a:lnTo>
                  <a:pt x="204" y="112"/>
                </a:lnTo>
                <a:lnTo>
                  <a:pt x="198" y="107"/>
                </a:lnTo>
                <a:lnTo>
                  <a:pt x="192" y="103"/>
                </a:lnTo>
                <a:lnTo>
                  <a:pt x="184" y="100"/>
                </a:lnTo>
                <a:lnTo>
                  <a:pt x="176" y="100"/>
                </a:lnTo>
                <a:lnTo>
                  <a:pt x="176" y="100"/>
                </a:lnTo>
                <a:lnTo>
                  <a:pt x="167" y="100"/>
                </a:lnTo>
                <a:lnTo>
                  <a:pt x="159" y="103"/>
                </a:lnTo>
                <a:lnTo>
                  <a:pt x="153" y="107"/>
                </a:lnTo>
                <a:lnTo>
                  <a:pt x="146" y="112"/>
                </a:lnTo>
                <a:lnTo>
                  <a:pt x="146" y="112"/>
                </a:lnTo>
                <a:lnTo>
                  <a:pt x="136" y="120"/>
                </a:lnTo>
                <a:lnTo>
                  <a:pt x="128" y="125"/>
                </a:lnTo>
                <a:lnTo>
                  <a:pt x="116" y="132"/>
                </a:lnTo>
                <a:lnTo>
                  <a:pt x="120" y="120"/>
                </a:lnTo>
                <a:lnTo>
                  <a:pt x="120" y="120"/>
                </a:lnTo>
                <a:lnTo>
                  <a:pt x="124" y="109"/>
                </a:lnTo>
                <a:lnTo>
                  <a:pt x="130" y="100"/>
                </a:lnTo>
                <a:lnTo>
                  <a:pt x="135" y="90"/>
                </a:lnTo>
                <a:lnTo>
                  <a:pt x="142" y="84"/>
                </a:lnTo>
                <a:lnTo>
                  <a:pt x="142" y="84"/>
                </a:lnTo>
                <a:lnTo>
                  <a:pt x="147" y="77"/>
                </a:lnTo>
                <a:lnTo>
                  <a:pt x="151" y="69"/>
                </a:lnTo>
                <a:lnTo>
                  <a:pt x="154" y="62"/>
                </a:lnTo>
                <a:lnTo>
                  <a:pt x="154" y="53"/>
                </a:lnTo>
                <a:lnTo>
                  <a:pt x="154" y="53"/>
                </a:lnTo>
                <a:lnTo>
                  <a:pt x="154" y="44"/>
                </a:lnTo>
                <a:lnTo>
                  <a:pt x="151" y="36"/>
                </a:lnTo>
                <a:lnTo>
                  <a:pt x="147" y="30"/>
                </a:lnTo>
                <a:lnTo>
                  <a:pt x="142" y="24"/>
                </a:lnTo>
                <a:lnTo>
                  <a:pt x="136" y="19"/>
                </a:lnTo>
                <a:lnTo>
                  <a:pt x="130" y="15"/>
                </a:lnTo>
                <a:lnTo>
                  <a:pt x="122" y="12"/>
                </a:lnTo>
                <a:lnTo>
                  <a:pt x="113" y="11"/>
                </a:lnTo>
                <a:lnTo>
                  <a:pt x="113" y="11"/>
                </a:lnTo>
                <a:lnTo>
                  <a:pt x="105" y="12"/>
                </a:lnTo>
                <a:lnTo>
                  <a:pt x="99" y="15"/>
                </a:lnTo>
                <a:lnTo>
                  <a:pt x="92" y="19"/>
                </a:lnTo>
                <a:lnTo>
                  <a:pt x="85" y="24"/>
                </a:lnTo>
                <a:lnTo>
                  <a:pt x="80" y="30"/>
                </a:lnTo>
                <a:lnTo>
                  <a:pt x="77" y="36"/>
                </a:lnTo>
                <a:lnTo>
                  <a:pt x="74" y="44"/>
                </a:lnTo>
                <a:lnTo>
                  <a:pt x="73" y="53"/>
                </a:lnTo>
                <a:lnTo>
                  <a:pt x="73" y="53"/>
                </a:lnTo>
                <a:lnTo>
                  <a:pt x="74" y="62"/>
                </a:lnTo>
                <a:lnTo>
                  <a:pt x="77" y="69"/>
                </a:lnTo>
                <a:lnTo>
                  <a:pt x="81" y="77"/>
                </a:lnTo>
                <a:lnTo>
                  <a:pt x="86" y="84"/>
                </a:lnTo>
                <a:lnTo>
                  <a:pt x="86" y="84"/>
                </a:lnTo>
                <a:lnTo>
                  <a:pt x="92" y="90"/>
                </a:lnTo>
                <a:lnTo>
                  <a:pt x="99" y="98"/>
                </a:lnTo>
                <a:lnTo>
                  <a:pt x="104" y="109"/>
                </a:lnTo>
                <a:lnTo>
                  <a:pt x="108" y="120"/>
                </a:lnTo>
                <a:lnTo>
                  <a:pt x="111" y="132"/>
                </a:lnTo>
                <a:lnTo>
                  <a:pt x="100" y="125"/>
                </a:lnTo>
                <a:lnTo>
                  <a:pt x="100" y="125"/>
                </a:lnTo>
                <a:lnTo>
                  <a:pt x="89" y="119"/>
                </a:lnTo>
                <a:lnTo>
                  <a:pt x="82" y="112"/>
                </a:lnTo>
                <a:lnTo>
                  <a:pt x="82" y="112"/>
                </a:lnTo>
                <a:lnTo>
                  <a:pt x="76" y="107"/>
                </a:lnTo>
                <a:lnTo>
                  <a:pt x="69" y="103"/>
                </a:lnTo>
                <a:lnTo>
                  <a:pt x="61" y="100"/>
                </a:lnTo>
                <a:lnTo>
                  <a:pt x="53" y="100"/>
                </a:lnTo>
                <a:lnTo>
                  <a:pt x="53" y="100"/>
                </a:lnTo>
                <a:lnTo>
                  <a:pt x="45" y="100"/>
                </a:lnTo>
                <a:lnTo>
                  <a:pt x="36" y="103"/>
                </a:lnTo>
                <a:lnTo>
                  <a:pt x="30" y="107"/>
                </a:lnTo>
                <a:lnTo>
                  <a:pt x="23" y="112"/>
                </a:lnTo>
                <a:lnTo>
                  <a:pt x="18" y="117"/>
                </a:lnTo>
                <a:lnTo>
                  <a:pt x="15" y="125"/>
                </a:lnTo>
                <a:lnTo>
                  <a:pt x="12" y="132"/>
                </a:lnTo>
                <a:lnTo>
                  <a:pt x="11" y="142"/>
                </a:lnTo>
                <a:lnTo>
                  <a:pt x="11" y="142"/>
                </a:lnTo>
                <a:lnTo>
                  <a:pt x="12" y="150"/>
                </a:lnTo>
                <a:lnTo>
                  <a:pt x="15" y="157"/>
                </a:lnTo>
                <a:lnTo>
                  <a:pt x="18" y="165"/>
                </a:lnTo>
                <a:lnTo>
                  <a:pt x="23" y="170"/>
                </a:lnTo>
                <a:lnTo>
                  <a:pt x="30" y="175"/>
                </a:lnTo>
                <a:lnTo>
                  <a:pt x="36" y="179"/>
                </a:lnTo>
                <a:lnTo>
                  <a:pt x="45" y="182"/>
                </a:lnTo>
                <a:lnTo>
                  <a:pt x="53" y="182"/>
                </a:lnTo>
                <a:lnTo>
                  <a:pt x="53" y="182"/>
                </a:lnTo>
                <a:lnTo>
                  <a:pt x="61" y="182"/>
                </a:lnTo>
                <a:lnTo>
                  <a:pt x="69" y="179"/>
                </a:lnTo>
                <a:lnTo>
                  <a:pt x="76" y="175"/>
                </a:lnTo>
                <a:lnTo>
                  <a:pt x="82" y="170"/>
                </a:lnTo>
                <a:lnTo>
                  <a:pt x="82" y="170"/>
                </a:lnTo>
                <a:lnTo>
                  <a:pt x="90" y="162"/>
                </a:lnTo>
                <a:lnTo>
                  <a:pt x="101" y="155"/>
                </a:lnTo>
                <a:lnTo>
                  <a:pt x="109" y="151"/>
                </a:lnTo>
                <a:lnTo>
                  <a:pt x="109" y="161"/>
                </a:lnTo>
                <a:lnTo>
                  <a:pt x="109" y="161"/>
                </a:lnTo>
                <a:lnTo>
                  <a:pt x="108" y="173"/>
                </a:lnTo>
                <a:lnTo>
                  <a:pt x="105" y="185"/>
                </a:lnTo>
                <a:lnTo>
                  <a:pt x="103" y="196"/>
                </a:lnTo>
                <a:lnTo>
                  <a:pt x="97" y="205"/>
                </a:lnTo>
                <a:lnTo>
                  <a:pt x="93" y="213"/>
                </a:lnTo>
                <a:lnTo>
                  <a:pt x="88" y="220"/>
                </a:lnTo>
                <a:lnTo>
                  <a:pt x="82" y="225"/>
                </a:lnTo>
                <a:lnTo>
                  <a:pt x="76" y="231"/>
                </a:lnTo>
                <a:lnTo>
                  <a:pt x="76" y="23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 name="Freeform 192"/>
          <p:cNvSpPr>
            <a:spLocks noEditPoints="1"/>
          </p:cNvSpPr>
          <p:nvPr/>
        </p:nvSpPr>
        <p:spPr bwMode="auto">
          <a:xfrm>
            <a:off x="6963019" y="857233"/>
            <a:ext cx="243919" cy="382871"/>
          </a:xfrm>
          <a:custGeom>
            <a:avLst/>
            <a:gdLst/>
            <a:ahLst/>
            <a:cxnLst>
              <a:cxn ang="0">
                <a:pos x="77" y="247"/>
              </a:cxn>
              <a:cxn ang="0">
                <a:pos x="0" y="124"/>
              </a:cxn>
              <a:cxn ang="0">
                <a:pos x="77" y="0"/>
              </a:cxn>
              <a:cxn ang="0">
                <a:pos x="155" y="124"/>
              </a:cxn>
              <a:cxn ang="0">
                <a:pos x="77" y="247"/>
              </a:cxn>
              <a:cxn ang="0">
                <a:pos x="13" y="124"/>
              </a:cxn>
              <a:cxn ang="0">
                <a:pos x="77" y="227"/>
              </a:cxn>
              <a:cxn ang="0">
                <a:pos x="141" y="124"/>
              </a:cxn>
              <a:cxn ang="0">
                <a:pos x="77" y="20"/>
              </a:cxn>
              <a:cxn ang="0">
                <a:pos x="13" y="124"/>
              </a:cxn>
            </a:cxnLst>
            <a:rect l="0" t="0" r="r" b="b"/>
            <a:pathLst>
              <a:path w="155" h="247">
                <a:moveTo>
                  <a:pt x="77" y="247"/>
                </a:moveTo>
                <a:lnTo>
                  <a:pt x="0" y="124"/>
                </a:lnTo>
                <a:lnTo>
                  <a:pt x="77" y="0"/>
                </a:lnTo>
                <a:lnTo>
                  <a:pt x="155" y="124"/>
                </a:lnTo>
                <a:lnTo>
                  <a:pt x="77" y="247"/>
                </a:lnTo>
                <a:close/>
                <a:moveTo>
                  <a:pt x="13" y="124"/>
                </a:moveTo>
                <a:lnTo>
                  <a:pt x="77" y="227"/>
                </a:lnTo>
                <a:lnTo>
                  <a:pt x="141" y="124"/>
                </a:lnTo>
                <a:lnTo>
                  <a:pt x="77" y="20"/>
                </a:lnTo>
                <a:lnTo>
                  <a:pt x="13" y="12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 name="Freeform 193"/>
          <p:cNvSpPr>
            <a:spLocks noEditPoints="1"/>
          </p:cNvSpPr>
          <p:nvPr/>
        </p:nvSpPr>
        <p:spPr bwMode="auto">
          <a:xfrm>
            <a:off x="7732302" y="880579"/>
            <a:ext cx="300207" cy="336179"/>
          </a:xfrm>
          <a:custGeom>
            <a:avLst/>
            <a:gdLst/>
            <a:ahLst/>
            <a:cxnLst>
              <a:cxn ang="0">
                <a:pos x="0" y="212"/>
              </a:cxn>
              <a:cxn ang="0">
                <a:pos x="4" y="189"/>
              </a:cxn>
              <a:cxn ang="0">
                <a:pos x="19" y="157"/>
              </a:cxn>
              <a:cxn ang="0">
                <a:pos x="45" y="132"/>
              </a:cxn>
              <a:cxn ang="0">
                <a:pos x="39" y="109"/>
              </a:cxn>
              <a:cxn ang="0">
                <a:pos x="42" y="95"/>
              </a:cxn>
              <a:cxn ang="0">
                <a:pos x="51" y="74"/>
              </a:cxn>
              <a:cxn ang="0">
                <a:pos x="66" y="59"/>
              </a:cxn>
              <a:cxn ang="0">
                <a:pos x="61" y="50"/>
              </a:cxn>
              <a:cxn ang="0">
                <a:pos x="60" y="38"/>
              </a:cxn>
              <a:cxn ang="0">
                <a:pos x="65" y="16"/>
              </a:cxn>
              <a:cxn ang="0">
                <a:pos x="82" y="3"/>
              </a:cxn>
              <a:cxn ang="0">
                <a:pos x="97" y="0"/>
              </a:cxn>
              <a:cxn ang="0">
                <a:pos x="118" y="5"/>
              </a:cxn>
              <a:cxn ang="0">
                <a:pos x="132" y="23"/>
              </a:cxn>
              <a:cxn ang="0">
                <a:pos x="135" y="38"/>
              </a:cxn>
              <a:cxn ang="0">
                <a:pos x="131" y="55"/>
              </a:cxn>
              <a:cxn ang="0">
                <a:pos x="134" y="65"/>
              </a:cxn>
              <a:cxn ang="0">
                <a:pos x="147" y="81"/>
              </a:cxn>
              <a:cxn ang="0">
                <a:pos x="154" y="101"/>
              </a:cxn>
              <a:cxn ang="0">
                <a:pos x="153" y="120"/>
              </a:cxn>
              <a:cxn ang="0">
                <a:pos x="159" y="139"/>
              </a:cxn>
              <a:cxn ang="0">
                <a:pos x="181" y="166"/>
              </a:cxn>
              <a:cxn ang="0">
                <a:pos x="192" y="201"/>
              </a:cxn>
              <a:cxn ang="0">
                <a:pos x="12" y="207"/>
              </a:cxn>
              <a:cxn ang="0">
                <a:pos x="181" y="197"/>
              </a:cxn>
              <a:cxn ang="0">
                <a:pos x="169" y="167"/>
              </a:cxn>
              <a:cxn ang="0">
                <a:pos x="149" y="145"/>
              </a:cxn>
              <a:cxn ang="0">
                <a:pos x="138" y="131"/>
              </a:cxn>
              <a:cxn ang="0">
                <a:pos x="143" y="109"/>
              </a:cxn>
              <a:cxn ang="0">
                <a:pos x="142" y="96"/>
              </a:cxn>
              <a:cxn ang="0">
                <a:pos x="132" y="78"/>
              </a:cxn>
              <a:cxn ang="0">
                <a:pos x="116" y="66"/>
              </a:cxn>
              <a:cxn ang="0">
                <a:pos x="115" y="58"/>
              </a:cxn>
              <a:cxn ang="0">
                <a:pos x="123" y="43"/>
              </a:cxn>
              <a:cxn ang="0">
                <a:pos x="123" y="32"/>
              </a:cxn>
              <a:cxn ang="0">
                <a:pos x="116" y="18"/>
              </a:cxn>
              <a:cxn ang="0">
                <a:pos x="103" y="11"/>
              </a:cxn>
              <a:cxn ang="0">
                <a:pos x="92" y="11"/>
              </a:cxn>
              <a:cxn ang="0">
                <a:pos x="78" y="18"/>
              </a:cxn>
              <a:cxn ang="0">
                <a:pos x="70" y="32"/>
              </a:cxn>
              <a:cxn ang="0">
                <a:pos x="70" y="43"/>
              </a:cxn>
              <a:cxn ang="0">
                <a:pos x="78" y="58"/>
              </a:cxn>
              <a:cxn ang="0">
                <a:pos x="77" y="66"/>
              </a:cxn>
              <a:cxn ang="0">
                <a:pos x="62" y="78"/>
              </a:cxn>
              <a:cxn ang="0">
                <a:pos x="53" y="96"/>
              </a:cxn>
              <a:cxn ang="0">
                <a:pos x="50" y="109"/>
              </a:cxn>
              <a:cxn ang="0">
                <a:pos x="58" y="136"/>
              </a:cxn>
              <a:cxn ang="0">
                <a:pos x="45" y="145"/>
              </a:cxn>
              <a:cxn ang="0">
                <a:pos x="24" y="167"/>
              </a:cxn>
              <a:cxn ang="0">
                <a:pos x="12" y="197"/>
              </a:cxn>
            </a:cxnLst>
            <a:rect l="0" t="0" r="r" b="b"/>
            <a:pathLst>
              <a:path w="193" h="217">
                <a:moveTo>
                  <a:pt x="193" y="217"/>
                </a:moveTo>
                <a:lnTo>
                  <a:pt x="0" y="217"/>
                </a:lnTo>
                <a:lnTo>
                  <a:pt x="0" y="212"/>
                </a:lnTo>
                <a:lnTo>
                  <a:pt x="0" y="212"/>
                </a:lnTo>
                <a:lnTo>
                  <a:pt x="1" y="201"/>
                </a:lnTo>
                <a:lnTo>
                  <a:pt x="4" y="189"/>
                </a:lnTo>
                <a:lnTo>
                  <a:pt x="7" y="177"/>
                </a:lnTo>
                <a:lnTo>
                  <a:pt x="12" y="166"/>
                </a:lnTo>
                <a:lnTo>
                  <a:pt x="19" y="157"/>
                </a:lnTo>
                <a:lnTo>
                  <a:pt x="26" y="147"/>
                </a:lnTo>
                <a:lnTo>
                  <a:pt x="35" y="139"/>
                </a:lnTo>
                <a:lnTo>
                  <a:pt x="45" y="132"/>
                </a:lnTo>
                <a:lnTo>
                  <a:pt x="45" y="132"/>
                </a:lnTo>
                <a:lnTo>
                  <a:pt x="41" y="120"/>
                </a:lnTo>
                <a:lnTo>
                  <a:pt x="39" y="109"/>
                </a:lnTo>
                <a:lnTo>
                  <a:pt x="39" y="109"/>
                </a:lnTo>
                <a:lnTo>
                  <a:pt x="41" y="101"/>
                </a:lnTo>
                <a:lnTo>
                  <a:pt x="42" y="95"/>
                </a:lnTo>
                <a:lnTo>
                  <a:pt x="43" y="88"/>
                </a:lnTo>
                <a:lnTo>
                  <a:pt x="47" y="81"/>
                </a:lnTo>
                <a:lnTo>
                  <a:pt x="51" y="74"/>
                </a:lnTo>
                <a:lnTo>
                  <a:pt x="55" y="69"/>
                </a:lnTo>
                <a:lnTo>
                  <a:pt x="61" y="65"/>
                </a:lnTo>
                <a:lnTo>
                  <a:pt x="66" y="59"/>
                </a:lnTo>
                <a:lnTo>
                  <a:pt x="66" y="59"/>
                </a:lnTo>
                <a:lnTo>
                  <a:pt x="64" y="55"/>
                </a:lnTo>
                <a:lnTo>
                  <a:pt x="61" y="50"/>
                </a:lnTo>
                <a:lnTo>
                  <a:pt x="60" y="43"/>
                </a:lnTo>
                <a:lnTo>
                  <a:pt x="60" y="38"/>
                </a:lnTo>
                <a:lnTo>
                  <a:pt x="60" y="38"/>
                </a:lnTo>
                <a:lnTo>
                  <a:pt x="60" y="30"/>
                </a:lnTo>
                <a:lnTo>
                  <a:pt x="62" y="23"/>
                </a:lnTo>
                <a:lnTo>
                  <a:pt x="65" y="16"/>
                </a:lnTo>
                <a:lnTo>
                  <a:pt x="70" y="11"/>
                </a:lnTo>
                <a:lnTo>
                  <a:pt x="76" y="5"/>
                </a:lnTo>
                <a:lnTo>
                  <a:pt x="82" y="3"/>
                </a:lnTo>
                <a:lnTo>
                  <a:pt x="89" y="0"/>
                </a:lnTo>
                <a:lnTo>
                  <a:pt x="97" y="0"/>
                </a:lnTo>
                <a:lnTo>
                  <a:pt x="97" y="0"/>
                </a:lnTo>
                <a:lnTo>
                  <a:pt x="104" y="0"/>
                </a:lnTo>
                <a:lnTo>
                  <a:pt x="112" y="3"/>
                </a:lnTo>
                <a:lnTo>
                  <a:pt x="118" y="5"/>
                </a:lnTo>
                <a:lnTo>
                  <a:pt x="124" y="11"/>
                </a:lnTo>
                <a:lnTo>
                  <a:pt x="128" y="16"/>
                </a:lnTo>
                <a:lnTo>
                  <a:pt x="132" y="23"/>
                </a:lnTo>
                <a:lnTo>
                  <a:pt x="134" y="30"/>
                </a:lnTo>
                <a:lnTo>
                  <a:pt x="135" y="38"/>
                </a:lnTo>
                <a:lnTo>
                  <a:pt x="135" y="38"/>
                </a:lnTo>
                <a:lnTo>
                  <a:pt x="134" y="43"/>
                </a:lnTo>
                <a:lnTo>
                  <a:pt x="132" y="50"/>
                </a:lnTo>
                <a:lnTo>
                  <a:pt x="131" y="55"/>
                </a:lnTo>
                <a:lnTo>
                  <a:pt x="127" y="59"/>
                </a:lnTo>
                <a:lnTo>
                  <a:pt x="127" y="59"/>
                </a:lnTo>
                <a:lnTo>
                  <a:pt x="134" y="65"/>
                </a:lnTo>
                <a:lnTo>
                  <a:pt x="138" y="69"/>
                </a:lnTo>
                <a:lnTo>
                  <a:pt x="143" y="74"/>
                </a:lnTo>
                <a:lnTo>
                  <a:pt x="147" y="81"/>
                </a:lnTo>
                <a:lnTo>
                  <a:pt x="150" y="88"/>
                </a:lnTo>
                <a:lnTo>
                  <a:pt x="153" y="95"/>
                </a:lnTo>
                <a:lnTo>
                  <a:pt x="154" y="101"/>
                </a:lnTo>
                <a:lnTo>
                  <a:pt x="154" y="109"/>
                </a:lnTo>
                <a:lnTo>
                  <a:pt x="154" y="109"/>
                </a:lnTo>
                <a:lnTo>
                  <a:pt x="153" y="120"/>
                </a:lnTo>
                <a:lnTo>
                  <a:pt x="150" y="132"/>
                </a:lnTo>
                <a:lnTo>
                  <a:pt x="150" y="132"/>
                </a:lnTo>
                <a:lnTo>
                  <a:pt x="159" y="139"/>
                </a:lnTo>
                <a:lnTo>
                  <a:pt x="168" y="147"/>
                </a:lnTo>
                <a:lnTo>
                  <a:pt x="176" y="157"/>
                </a:lnTo>
                <a:lnTo>
                  <a:pt x="181" y="166"/>
                </a:lnTo>
                <a:lnTo>
                  <a:pt x="186" y="177"/>
                </a:lnTo>
                <a:lnTo>
                  <a:pt x="190" y="189"/>
                </a:lnTo>
                <a:lnTo>
                  <a:pt x="192" y="201"/>
                </a:lnTo>
                <a:lnTo>
                  <a:pt x="193" y="212"/>
                </a:lnTo>
                <a:lnTo>
                  <a:pt x="193" y="217"/>
                </a:lnTo>
                <a:close/>
                <a:moveTo>
                  <a:pt x="12" y="207"/>
                </a:moveTo>
                <a:lnTo>
                  <a:pt x="182" y="207"/>
                </a:lnTo>
                <a:lnTo>
                  <a:pt x="182" y="207"/>
                </a:lnTo>
                <a:lnTo>
                  <a:pt x="181" y="197"/>
                </a:lnTo>
                <a:lnTo>
                  <a:pt x="178" y="186"/>
                </a:lnTo>
                <a:lnTo>
                  <a:pt x="174" y="177"/>
                </a:lnTo>
                <a:lnTo>
                  <a:pt x="169" y="167"/>
                </a:lnTo>
                <a:lnTo>
                  <a:pt x="163" y="159"/>
                </a:lnTo>
                <a:lnTo>
                  <a:pt x="157" y="151"/>
                </a:lnTo>
                <a:lnTo>
                  <a:pt x="149" y="145"/>
                </a:lnTo>
                <a:lnTo>
                  <a:pt x="139" y="139"/>
                </a:lnTo>
                <a:lnTo>
                  <a:pt x="135" y="136"/>
                </a:lnTo>
                <a:lnTo>
                  <a:pt x="138" y="131"/>
                </a:lnTo>
                <a:lnTo>
                  <a:pt x="138" y="131"/>
                </a:lnTo>
                <a:lnTo>
                  <a:pt x="142" y="120"/>
                </a:lnTo>
                <a:lnTo>
                  <a:pt x="143" y="109"/>
                </a:lnTo>
                <a:lnTo>
                  <a:pt x="143" y="109"/>
                </a:lnTo>
                <a:lnTo>
                  <a:pt x="143" y="103"/>
                </a:lnTo>
                <a:lnTo>
                  <a:pt x="142" y="96"/>
                </a:lnTo>
                <a:lnTo>
                  <a:pt x="139" y="89"/>
                </a:lnTo>
                <a:lnTo>
                  <a:pt x="136" y="84"/>
                </a:lnTo>
                <a:lnTo>
                  <a:pt x="132" y="78"/>
                </a:lnTo>
                <a:lnTo>
                  <a:pt x="127" y="74"/>
                </a:lnTo>
                <a:lnTo>
                  <a:pt x="122" y="70"/>
                </a:lnTo>
                <a:lnTo>
                  <a:pt x="116" y="66"/>
                </a:lnTo>
                <a:lnTo>
                  <a:pt x="109" y="63"/>
                </a:lnTo>
                <a:lnTo>
                  <a:pt x="115" y="58"/>
                </a:lnTo>
                <a:lnTo>
                  <a:pt x="115" y="58"/>
                </a:lnTo>
                <a:lnTo>
                  <a:pt x="119" y="53"/>
                </a:lnTo>
                <a:lnTo>
                  <a:pt x="122" y="49"/>
                </a:lnTo>
                <a:lnTo>
                  <a:pt x="123" y="43"/>
                </a:lnTo>
                <a:lnTo>
                  <a:pt x="124" y="38"/>
                </a:lnTo>
                <a:lnTo>
                  <a:pt x="124" y="38"/>
                </a:lnTo>
                <a:lnTo>
                  <a:pt x="123" y="32"/>
                </a:lnTo>
                <a:lnTo>
                  <a:pt x="122" y="27"/>
                </a:lnTo>
                <a:lnTo>
                  <a:pt x="119" y="22"/>
                </a:lnTo>
                <a:lnTo>
                  <a:pt x="116" y="18"/>
                </a:lnTo>
                <a:lnTo>
                  <a:pt x="112" y="15"/>
                </a:lnTo>
                <a:lnTo>
                  <a:pt x="107" y="12"/>
                </a:lnTo>
                <a:lnTo>
                  <a:pt x="103" y="11"/>
                </a:lnTo>
                <a:lnTo>
                  <a:pt x="97" y="11"/>
                </a:lnTo>
                <a:lnTo>
                  <a:pt x="97" y="11"/>
                </a:lnTo>
                <a:lnTo>
                  <a:pt x="92" y="11"/>
                </a:lnTo>
                <a:lnTo>
                  <a:pt x="87" y="12"/>
                </a:lnTo>
                <a:lnTo>
                  <a:pt x="81" y="15"/>
                </a:lnTo>
                <a:lnTo>
                  <a:pt x="78" y="18"/>
                </a:lnTo>
                <a:lnTo>
                  <a:pt x="74" y="22"/>
                </a:lnTo>
                <a:lnTo>
                  <a:pt x="72" y="27"/>
                </a:lnTo>
                <a:lnTo>
                  <a:pt x="70" y="32"/>
                </a:lnTo>
                <a:lnTo>
                  <a:pt x="70" y="38"/>
                </a:lnTo>
                <a:lnTo>
                  <a:pt x="70" y="38"/>
                </a:lnTo>
                <a:lnTo>
                  <a:pt x="70" y="43"/>
                </a:lnTo>
                <a:lnTo>
                  <a:pt x="72" y="49"/>
                </a:lnTo>
                <a:lnTo>
                  <a:pt x="74" y="53"/>
                </a:lnTo>
                <a:lnTo>
                  <a:pt x="78" y="58"/>
                </a:lnTo>
                <a:lnTo>
                  <a:pt x="85" y="63"/>
                </a:lnTo>
                <a:lnTo>
                  <a:pt x="77" y="66"/>
                </a:lnTo>
                <a:lnTo>
                  <a:pt x="77" y="66"/>
                </a:lnTo>
                <a:lnTo>
                  <a:pt x="72" y="70"/>
                </a:lnTo>
                <a:lnTo>
                  <a:pt x="66" y="74"/>
                </a:lnTo>
                <a:lnTo>
                  <a:pt x="62" y="78"/>
                </a:lnTo>
                <a:lnTo>
                  <a:pt x="58" y="84"/>
                </a:lnTo>
                <a:lnTo>
                  <a:pt x="54" y="89"/>
                </a:lnTo>
                <a:lnTo>
                  <a:pt x="53" y="96"/>
                </a:lnTo>
                <a:lnTo>
                  <a:pt x="51" y="103"/>
                </a:lnTo>
                <a:lnTo>
                  <a:pt x="50" y="109"/>
                </a:lnTo>
                <a:lnTo>
                  <a:pt x="50" y="109"/>
                </a:lnTo>
                <a:lnTo>
                  <a:pt x="51" y="120"/>
                </a:lnTo>
                <a:lnTo>
                  <a:pt x="57" y="131"/>
                </a:lnTo>
                <a:lnTo>
                  <a:pt x="58" y="136"/>
                </a:lnTo>
                <a:lnTo>
                  <a:pt x="54" y="139"/>
                </a:lnTo>
                <a:lnTo>
                  <a:pt x="54" y="139"/>
                </a:lnTo>
                <a:lnTo>
                  <a:pt x="45" y="145"/>
                </a:lnTo>
                <a:lnTo>
                  <a:pt x="38" y="151"/>
                </a:lnTo>
                <a:lnTo>
                  <a:pt x="30" y="159"/>
                </a:lnTo>
                <a:lnTo>
                  <a:pt x="24" y="167"/>
                </a:lnTo>
                <a:lnTo>
                  <a:pt x="19" y="177"/>
                </a:lnTo>
                <a:lnTo>
                  <a:pt x="15" y="186"/>
                </a:lnTo>
                <a:lnTo>
                  <a:pt x="12" y="197"/>
                </a:lnTo>
                <a:lnTo>
                  <a:pt x="12" y="207"/>
                </a:lnTo>
                <a:lnTo>
                  <a:pt x="12" y="20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 name="Freeform 194"/>
          <p:cNvSpPr>
            <a:spLocks noEditPoints="1"/>
          </p:cNvSpPr>
          <p:nvPr/>
        </p:nvSpPr>
        <p:spPr bwMode="auto">
          <a:xfrm>
            <a:off x="8506271" y="857233"/>
            <a:ext cx="347115" cy="340849"/>
          </a:xfrm>
          <a:custGeom>
            <a:avLst/>
            <a:gdLst/>
            <a:ahLst/>
            <a:cxnLst>
              <a:cxn ang="0">
                <a:pos x="98" y="220"/>
              </a:cxn>
              <a:cxn ang="0">
                <a:pos x="67" y="212"/>
              </a:cxn>
              <a:cxn ang="0">
                <a:pos x="39" y="196"/>
              </a:cxn>
              <a:cxn ang="0">
                <a:pos x="19" y="173"/>
              </a:cxn>
              <a:cxn ang="0">
                <a:pos x="4" y="143"/>
              </a:cxn>
              <a:cxn ang="0">
                <a:pos x="0" y="111"/>
              </a:cxn>
              <a:cxn ang="0">
                <a:pos x="1" y="88"/>
              </a:cxn>
              <a:cxn ang="0">
                <a:pos x="12" y="58"/>
              </a:cxn>
              <a:cxn ang="0">
                <a:pos x="32" y="32"/>
              </a:cxn>
              <a:cxn ang="0">
                <a:pos x="56" y="13"/>
              </a:cxn>
              <a:cxn ang="0">
                <a:pos x="87" y="3"/>
              </a:cxn>
              <a:cxn ang="0">
                <a:pos x="109" y="0"/>
              </a:cxn>
              <a:cxn ang="0">
                <a:pos x="143" y="5"/>
              </a:cxn>
              <a:cxn ang="0">
                <a:pos x="171" y="19"/>
              </a:cxn>
              <a:cxn ang="0">
                <a:pos x="195" y="40"/>
              </a:cxn>
              <a:cxn ang="0">
                <a:pos x="212" y="67"/>
              </a:cxn>
              <a:cxn ang="0">
                <a:pos x="220" y="100"/>
              </a:cxn>
              <a:cxn ang="0">
                <a:pos x="220" y="121"/>
              </a:cxn>
              <a:cxn ang="0">
                <a:pos x="212" y="154"/>
              </a:cxn>
              <a:cxn ang="0">
                <a:pos x="195" y="181"/>
              </a:cxn>
              <a:cxn ang="0">
                <a:pos x="171" y="202"/>
              </a:cxn>
              <a:cxn ang="0">
                <a:pos x="143" y="216"/>
              </a:cxn>
              <a:cxn ang="0">
                <a:pos x="109" y="221"/>
              </a:cxn>
              <a:cxn ang="0">
                <a:pos x="109" y="11"/>
              </a:cxn>
              <a:cxn ang="0">
                <a:pos x="81" y="15"/>
              </a:cxn>
              <a:cxn ang="0">
                <a:pos x="54" y="28"/>
              </a:cxn>
              <a:cxn ang="0">
                <a:pos x="32" y="47"/>
              </a:cxn>
              <a:cxn ang="0">
                <a:pos x="17" y="71"/>
              </a:cxn>
              <a:cxn ang="0">
                <a:pos x="10" y="100"/>
              </a:cxn>
              <a:cxn ang="0">
                <a:pos x="10" y="120"/>
              </a:cxn>
              <a:cxn ang="0">
                <a:pos x="17" y="150"/>
              </a:cxn>
              <a:cxn ang="0">
                <a:pos x="32" y="174"/>
              </a:cxn>
              <a:cxn ang="0">
                <a:pos x="54" y="193"/>
              </a:cxn>
              <a:cxn ang="0">
                <a:pos x="81" y="206"/>
              </a:cxn>
              <a:cxn ang="0">
                <a:pos x="109" y="210"/>
              </a:cxn>
              <a:cxn ang="0">
                <a:pos x="129" y="208"/>
              </a:cxn>
              <a:cxn ang="0">
                <a:pos x="158" y="198"/>
              </a:cxn>
              <a:cxn ang="0">
                <a:pos x="181" y="181"/>
              </a:cxn>
              <a:cxn ang="0">
                <a:pos x="197" y="158"/>
              </a:cxn>
              <a:cxn ang="0">
                <a:pos x="208" y="131"/>
              </a:cxn>
              <a:cxn ang="0">
                <a:pos x="209" y="111"/>
              </a:cxn>
              <a:cxn ang="0">
                <a:pos x="205" y="81"/>
              </a:cxn>
              <a:cxn ang="0">
                <a:pos x="193" y="55"/>
              </a:cxn>
              <a:cxn ang="0">
                <a:pos x="172" y="34"/>
              </a:cxn>
              <a:cxn ang="0">
                <a:pos x="148" y="19"/>
              </a:cxn>
              <a:cxn ang="0">
                <a:pos x="120" y="11"/>
              </a:cxn>
            </a:cxnLst>
            <a:rect l="0" t="0" r="r" b="b"/>
            <a:pathLst>
              <a:path w="220" h="221">
                <a:moveTo>
                  <a:pt x="109" y="221"/>
                </a:moveTo>
                <a:lnTo>
                  <a:pt x="109" y="221"/>
                </a:lnTo>
                <a:lnTo>
                  <a:pt x="98" y="220"/>
                </a:lnTo>
                <a:lnTo>
                  <a:pt x="87" y="219"/>
                </a:lnTo>
                <a:lnTo>
                  <a:pt x="77" y="216"/>
                </a:lnTo>
                <a:lnTo>
                  <a:pt x="67" y="212"/>
                </a:lnTo>
                <a:lnTo>
                  <a:pt x="56" y="208"/>
                </a:lnTo>
                <a:lnTo>
                  <a:pt x="48" y="202"/>
                </a:lnTo>
                <a:lnTo>
                  <a:pt x="39" y="196"/>
                </a:lnTo>
                <a:lnTo>
                  <a:pt x="32" y="189"/>
                </a:lnTo>
                <a:lnTo>
                  <a:pt x="24" y="181"/>
                </a:lnTo>
                <a:lnTo>
                  <a:pt x="19" y="173"/>
                </a:lnTo>
                <a:lnTo>
                  <a:pt x="12" y="163"/>
                </a:lnTo>
                <a:lnTo>
                  <a:pt x="8" y="154"/>
                </a:lnTo>
                <a:lnTo>
                  <a:pt x="4" y="143"/>
                </a:lnTo>
                <a:lnTo>
                  <a:pt x="1" y="132"/>
                </a:lnTo>
                <a:lnTo>
                  <a:pt x="0" y="121"/>
                </a:lnTo>
                <a:lnTo>
                  <a:pt x="0" y="111"/>
                </a:lnTo>
                <a:lnTo>
                  <a:pt x="0" y="111"/>
                </a:lnTo>
                <a:lnTo>
                  <a:pt x="0" y="100"/>
                </a:lnTo>
                <a:lnTo>
                  <a:pt x="1" y="88"/>
                </a:lnTo>
                <a:lnTo>
                  <a:pt x="4" y="78"/>
                </a:lnTo>
                <a:lnTo>
                  <a:pt x="8" y="67"/>
                </a:lnTo>
                <a:lnTo>
                  <a:pt x="12" y="58"/>
                </a:lnTo>
                <a:lnTo>
                  <a:pt x="19" y="48"/>
                </a:lnTo>
                <a:lnTo>
                  <a:pt x="24" y="40"/>
                </a:lnTo>
                <a:lnTo>
                  <a:pt x="32" y="32"/>
                </a:lnTo>
                <a:lnTo>
                  <a:pt x="39" y="25"/>
                </a:lnTo>
                <a:lnTo>
                  <a:pt x="48" y="19"/>
                </a:lnTo>
                <a:lnTo>
                  <a:pt x="56" y="13"/>
                </a:lnTo>
                <a:lnTo>
                  <a:pt x="67" y="8"/>
                </a:lnTo>
                <a:lnTo>
                  <a:pt x="77" y="5"/>
                </a:lnTo>
                <a:lnTo>
                  <a:pt x="87" y="3"/>
                </a:lnTo>
                <a:lnTo>
                  <a:pt x="98" y="0"/>
                </a:lnTo>
                <a:lnTo>
                  <a:pt x="109" y="0"/>
                </a:lnTo>
                <a:lnTo>
                  <a:pt x="109" y="0"/>
                </a:lnTo>
                <a:lnTo>
                  <a:pt x="121" y="0"/>
                </a:lnTo>
                <a:lnTo>
                  <a:pt x="132" y="3"/>
                </a:lnTo>
                <a:lnTo>
                  <a:pt x="143" y="5"/>
                </a:lnTo>
                <a:lnTo>
                  <a:pt x="152" y="8"/>
                </a:lnTo>
                <a:lnTo>
                  <a:pt x="163" y="13"/>
                </a:lnTo>
                <a:lnTo>
                  <a:pt x="171" y="19"/>
                </a:lnTo>
                <a:lnTo>
                  <a:pt x="181" y="25"/>
                </a:lnTo>
                <a:lnTo>
                  <a:pt x="187" y="32"/>
                </a:lnTo>
                <a:lnTo>
                  <a:pt x="195" y="40"/>
                </a:lnTo>
                <a:lnTo>
                  <a:pt x="201" y="48"/>
                </a:lnTo>
                <a:lnTo>
                  <a:pt x="208" y="58"/>
                </a:lnTo>
                <a:lnTo>
                  <a:pt x="212" y="67"/>
                </a:lnTo>
                <a:lnTo>
                  <a:pt x="216" y="78"/>
                </a:lnTo>
                <a:lnTo>
                  <a:pt x="218" y="88"/>
                </a:lnTo>
                <a:lnTo>
                  <a:pt x="220" y="100"/>
                </a:lnTo>
                <a:lnTo>
                  <a:pt x="220" y="111"/>
                </a:lnTo>
                <a:lnTo>
                  <a:pt x="220" y="111"/>
                </a:lnTo>
                <a:lnTo>
                  <a:pt x="220" y="121"/>
                </a:lnTo>
                <a:lnTo>
                  <a:pt x="218" y="132"/>
                </a:lnTo>
                <a:lnTo>
                  <a:pt x="216" y="143"/>
                </a:lnTo>
                <a:lnTo>
                  <a:pt x="212" y="154"/>
                </a:lnTo>
                <a:lnTo>
                  <a:pt x="208" y="163"/>
                </a:lnTo>
                <a:lnTo>
                  <a:pt x="201" y="173"/>
                </a:lnTo>
                <a:lnTo>
                  <a:pt x="195" y="181"/>
                </a:lnTo>
                <a:lnTo>
                  <a:pt x="187" y="189"/>
                </a:lnTo>
                <a:lnTo>
                  <a:pt x="181" y="196"/>
                </a:lnTo>
                <a:lnTo>
                  <a:pt x="171" y="202"/>
                </a:lnTo>
                <a:lnTo>
                  <a:pt x="163" y="208"/>
                </a:lnTo>
                <a:lnTo>
                  <a:pt x="152" y="212"/>
                </a:lnTo>
                <a:lnTo>
                  <a:pt x="143" y="216"/>
                </a:lnTo>
                <a:lnTo>
                  <a:pt x="132" y="219"/>
                </a:lnTo>
                <a:lnTo>
                  <a:pt x="121" y="220"/>
                </a:lnTo>
                <a:lnTo>
                  <a:pt x="109" y="221"/>
                </a:lnTo>
                <a:lnTo>
                  <a:pt x="109" y="221"/>
                </a:lnTo>
                <a:close/>
                <a:moveTo>
                  <a:pt x="109" y="11"/>
                </a:moveTo>
                <a:lnTo>
                  <a:pt x="109" y="11"/>
                </a:lnTo>
                <a:lnTo>
                  <a:pt x="100" y="11"/>
                </a:lnTo>
                <a:lnTo>
                  <a:pt x="90" y="12"/>
                </a:lnTo>
                <a:lnTo>
                  <a:pt x="81" y="15"/>
                </a:lnTo>
                <a:lnTo>
                  <a:pt x="71" y="19"/>
                </a:lnTo>
                <a:lnTo>
                  <a:pt x="62" y="23"/>
                </a:lnTo>
                <a:lnTo>
                  <a:pt x="54" y="28"/>
                </a:lnTo>
                <a:lnTo>
                  <a:pt x="46" y="34"/>
                </a:lnTo>
                <a:lnTo>
                  <a:pt x="39" y="40"/>
                </a:lnTo>
                <a:lnTo>
                  <a:pt x="32" y="47"/>
                </a:lnTo>
                <a:lnTo>
                  <a:pt x="27" y="55"/>
                </a:lnTo>
                <a:lnTo>
                  <a:pt x="21" y="63"/>
                </a:lnTo>
                <a:lnTo>
                  <a:pt x="17" y="71"/>
                </a:lnTo>
                <a:lnTo>
                  <a:pt x="14" y="81"/>
                </a:lnTo>
                <a:lnTo>
                  <a:pt x="12" y="90"/>
                </a:lnTo>
                <a:lnTo>
                  <a:pt x="10" y="100"/>
                </a:lnTo>
                <a:lnTo>
                  <a:pt x="10" y="111"/>
                </a:lnTo>
                <a:lnTo>
                  <a:pt x="10" y="111"/>
                </a:lnTo>
                <a:lnTo>
                  <a:pt x="10" y="120"/>
                </a:lnTo>
                <a:lnTo>
                  <a:pt x="12" y="131"/>
                </a:lnTo>
                <a:lnTo>
                  <a:pt x="14" y="140"/>
                </a:lnTo>
                <a:lnTo>
                  <a:pt x="17" y="150"/>
                </a:lnTo>
                <a:lnTo>
                  <a:pt x="21" y="158"/>
                </a:lnTo>
                <a:lnTo>
                  <a:pt x="27" y="166"/>
                </a:lnTo>
                <a:lnTo>
                  <a:pt x="32" y="174"/>
                </a:lnTo>
                <a:lnTo>
                  <a:pt x="39" y="181"/>
                </a:lnTo>
                <a:lnTo>
                  <a:pt x="46" y="188"/>
                </a:lnTo>
                <a:lnTo>
                  <a:pt x="54" y="193"/>
                </a:lnTo>
                <a:lnTo>
                  <a:pt x="62" y="198"/>
                </a:lnTo>
                <a:lnTo>
                  <a:pt x="71" y="202"/>
                </a:lnTo>
                <a:lnTo>
                  <a:pt x="81" y="206"/>
                </a:lnTo>
                <a:lnTo>
                  <a:pt x="90" y="208"/>
                </a:lnTo>
                <a:lnTo>
                  <a:pt x="100" y="209"/>
                </a:lnTo>
                <a:lnTo>
                  <a:pt x="109" y="210"/>
                </a:lnTo>
                <a:lnTo>
                  <a:pt x="109" y="210"/>
                </a:lnTo>
                <a:lnTo>
                  <a:pt x="120" y="209"/>
                </a:lnTo>
                <a:lnTo>
                  <a:pt x="129" y="208"/>
                </a:lnTo>
                <a:lnTo>
                  <a:pt x="139" y="206"/>
                </a:lnTo>
                <a:lnTo>
                  <a:pt x="148" y="202"/>
                </a:lnTo>
                <a:lnTo>
                  <a:pt x="158" y="198"/>
                </a:lnTo>
                <a:lnTo>
                  <a:pt x="166" y="193"/>
                </a:lnTo>
                <a:lnTo>
                  <a:pt x="172" y="188"/>
                </a:lnTo>
                <a:lnTo>
                  <a:pt x="181" y="181"/>
                </a:lnTo>
                <a:lnTo>
                  <a:pt x="187" y="174"/>
                </a:lnTo>
                <a:lnTo>
                  <a:pt x="193" y="166"/>
                </a:lnTo>
                <a:lnTo>
                  <a:pt x="197" y="158"/>
                </a:lnTo>
                <a:lnTo>
                  <a:pt x="202" y="150"/>
                </a:lnTo>
                <a:lnTo>
                  <a:pt x="205" y="140"/>
                </a:lnTo>
                <a:lnTo>
                  <a:pt x="208" y="131"/>
                </a:lnTo>
                <a:lnTo>
                  <a:pt x="209" y="120"/>
                </a:lnTo>
                <a:lnTo>
                  <a:pt x="209" y="111"/>
                </a:lnTo>
                <a:lnTo>
                  <a:pt x="209" y="111"/>
                </a:lnTo>
                <a:lnTo>
                  <a:pt x="209" y="100"/>
                </a:lnTo>
                <a:lnTo>
                  <a:pt x="208" y="90"/>
                </a:lnTo>
                <a:lnTo>
                  <a:pt x="205" y="81"/>
                </a:lnTo>
                <a:lnTo>
                  <a:pt x="202" y="71"/>
                </a:lnTo>
                <a:lnTo>
                  <a:pt x="197" y="63"/>
                </a:lnTo>
                <a:lnTo>
                  <a:pt x="193" y="55"/>
                </a:lnTo>
                <a:lnTo>
                  <a:pt x="187" y="47"/>
                </a:lnTo>
                <a:lnTo>
                  <a:pt x="181" y="40"/>
                </a:lnTo>
                <a:lnTo>
                  <a:pt x="172" y="34"/>
                </a:lnTo>
                <a:lnTo>
                  <a:pt x="166" y="28"/>
                </a:lnTo>
                <a:lnTo>
                  <a:pt x="158" y="23"/>
                </a:lnTo>
                <a:lnTo>
                  <a:pt x="148" y="19"/>
                </a:lnTo>
                <a:lnTo>
                  <a:pt x="139" y="15"/>
                </a:lnTo>
                <a:lnTo>
                  <a:pt x="129" y="12"/>
                </a:lnTo>
                <a:lnTo>
                  <a:pt x="120" y="11"/>
                </a:lnTo>
                <a:lnTo>
                  <a:pt x="109" y="11"/>
                </a:lnTo>
                <a:lnTo>
                  <a:pt x="109"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 name="Rectangle 195"/>
          <p:cNvSpPr>
            <a:spLocks noChangeArrowheads="1"/>
          </p:cNvSpPr>
          <p:nvPr/>
        </p:nvSpPr>
        <p:spPr bwMode="auto">
          <a:xfrm>
            <a:off x="8595397" y="1025321"/>
            <a:ext cx="164177"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6" name="Freeform 196"/>
          <p:cNvSpPr/>
          <p:nvPr/>
        </p:nvSpPr>
        <p:spPr bwMode="auto">
          <a:xfrm>
            <a:off x="8801788" y="1151391"/>
            <a:ext cx="89125" cy="88716"/>
          </a:xfrm>
          <a:custGeom>
            <a:avLst/>
            <a:gdLst/>
            <a:ahLst/>
            <a:cxnLst>
              <a:cxn ang="0">
                <a:pos x="50" y="58"/>
              </a:cxn>
              <a:cxn ang="0">
                <a:pos x="0" y="7"/>
              </a:cxn>
              <a:cxn ang="0">
                <a:pos x="8" y="0"/>
              </a:cxn>
              <a:cxn ang="0">
                <a:pos x="58" y="50"/>
              </a:cxn>
              <a:cxn ang="0">
                <a:pos x="50" y="58"/>
              </a:cxn>
            </a:cxnLst>
            <a:rect l="0" t="0" r="r" b="b"/>
            <a:pathLst>
              <a:path w="58" h="58">
                <a:moveTo>
                  <a:pt x="50" y="58"/>
                </a:moveTo>
                <a:lnTo>
                  <a:pt x="0" y="7"/>
                </a:lnTo>
                <a:lnTo>
                  <a:pt x="8" y="0"/>
                </a:lnTo>
                <a:lnTo>
                  <a:pt x="58" y="50"/>
                </a:lnTo>
                <a:lnTo>
                  <a:pt x="50" y="5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 name="Freeform 197"/>
          <p:cNvSpPr>
            <a:spLocks noEditPoints="1"/>
          </p:cNvSpPr>
          <p:nvPr/>
        </p:nvSpPr>
        <p:spPr bwMode="auto">
          <a:xfrm>
            <a:off x="9317770" y="857233"/>
            <a:ext cx="342425" cy="340849"/>
          </a:xfrm>
          <a:custGeom>
            <a:avLst/>
            <a:gdLst/>
            <a:ahLst/>
            <a:cxnLst>
              <a:cxn ang="0">
                <a:pos x="98" y="220"/>
              </a:cxn>
              <a:cxn ang="0">
                <a:pos x="67" y="212"/>
              </a:cxn>
              <a:cxn ang="0">
                <a:pos x="40" y="196"/>
              </a:cxn>
              <a:cxn ang="0">
                <a:pos x="19" y="173"/>
              </a:cxn>
              <a:cxn ang="0">
                <a:pos x="4" y="143"/>
              </a:cxn>
              <a:cxn ang="0">
                <a:pos x="0" y="111"/>
              </a:cxn>
              <a:cxn ang="0">
                <a:pos x="1" y="88"/>
              </a:cxn>
              <a:cxn ang="0">
                <a:pos x="13" y="58"/>
              </a:cxn>
              <a:cxn ang="0">
                <a:pos x="32" y="32"/>
              </a:cxn>
              <a:cxn ang="0">
                <a:pos x="58" y="13"/>
              </a:cxn>
              <a:cxn ang="0">
                <a:pos x="87" y="3"/>
              </a:cxn>
              <a:cxn ang="0">
                <a:pos x="110" y="0"/>
              </a:cxn>
              <a:cxn ang="0">
                <a:pos x="143" y="5"/>
              </a:cxn>
              <a:cxn ang="0">
                <a:pos x="171" y="19"/>
              </a:cxn>
              <a:cxn ang="0">
                <a:pos x="196" y="40"/>
              </a:cxn>
              <a:cxn ang="0">
                <a:pos x="212" y="67"/>
              </a:cxn>
              <a:cxn ang="0">
                <a:pos x="220" y="100"/>
              </a:cxn>
              <a:cxn ang="0">
                <a:pos x="220" y="121"/>
              </a:cxn>
              <a:cxn ang="0">
                <a:pos x="212" y="154"/>
              </a:cxn>
              <a:cxn ang="0">
                <a:pos x="196" y="181"/>
              </a:cxn>
              <a:cxn ang="0">
                <a:pos x="171" y="202"/>
              </a:cxn>
              <a:cxn ang="0">
                <a:pos x="143" y="216"/>
              </a:cxn>
              <a:cxn ang="0">
                <a:pos x="110" y="221"/>
              </a:cxn>
              <a:cxn ang="0">
                <a:pos x="110" y="11"/>
              </a:cxn>
              <a:cxn ang="0">
                <a:pos x="81" y="15"/>
              </a:cxn>
              <a:cxn ang="0">
                <a:pos x="54" y="28"/>
              </a:cxn>
              <a:cxn ang="0">
                <a:pos x="33" y="47"/>
              </a:cxn>
              <a:cxn ang="0">
                <a:pos x="19" y="71"/>
              </a:cxn>
              <a:cxn ang="0">
                <a:pos x="11" y="100"/>
              </a:cxn>
              <a:cxn ang="0">
                <a:pos x="11" y="120"/>
              </a:cxn>
              <a:cxn ang="0">
                <a:pos x="19" y="150"/>
              </a:cxn>
              <a:cxn ang="0">
                <a:pos x="33" y="174"/>
              </a:cxn>
              <a:cxn ang="0">
                <a:pos x="54" y="193"/>
              </a:cxn>
              <a:cxn ang="0">
                <a:pos x="81" y="206"/>
              </a:cxn>
              <a:cxn ang="0">
                <a:pos x="110" y="210"/>
              </a:cxn>
              <a:cxn ang="0">
                <a:pos x="131" y="208"/>
              </a:cxn>
              <a:cxn ang="0">
                <a:pos x="158" y="198"/>
              </a:cxn>
              <a:cxn ang="0">
                <a:pos x="181" y="181"/>
              </a:cxn>
              <a:cxn ang="0">
                <a:pos x="198" y="158"/>
              </a:cxn>
              <a:cxn ang="0">
                <a:pos x="208" y="131"/>
              </a:cxn>
              <a:cxn ang="0">
                <a:pos x="210" y="111"/>
              </a:cxn>
              <a:cxn ang="0">
                <a:pos x="205" y="81"/>
              </a:cxn>
              <a:cxn ang="0">
                <a:pos x="193" y="55"/>
              </a:cxn>
              <a:cxn ang="0">
                <a:pos x="174" y="34"/>
              </a:cxn>
              <a:cxn ang="0">
                <a:pos x="148" y="19"/>
              </a:cxn>
              <a:cxn ang="0">
                <a:pos x="120" y="11"/>
              </a:cxn>
            </a:cxnLst>
            <a:rect l="0" t="0" r="r" b="b"/>
            <a:pathLst>
              <a:path w="221" h="221">
                <a:moveTo>
                  <a:pt x="110" y="221"/>
                </a:moveTo>
                <a:lnTo>
                  <a:pt x="110" y="221"/>
                </a:lnTo>
                <a:lnTo>
                  <a:pt x="98" y="220"/>
                </a:lnTo>
                <a:lnTo>
                  <a:pt x="87" y="219"/>
                </a:lnTo>
                <a:lnTo>
                  <a:pt x="77" y="216"/>
                </a:lnTo>
                <a:lnTo>
                  <a:pt x="67" y="212"/>
                </a:lnTo>
                <a:lnTo>
                  <a:pt x="58" y="208"/>
                </a:lnTo>
                <a:lnTo>
                  <a:pt x="48" y="202"/>
                </a:lnTo>
                <a:lnTo>
                  <a:pt x="40" y="196"/>
                </a:lnTo>
                <a:lnTo>
                  <a:pt x="32" y="189"/>
                </a:lnTo>
                <a:lnTo>
                  <a:pt x="24" y="181"/>
                </a:lnTo>
                <a:lnTo>
                  <a:pt x="19" y="173"/>
                </a:lnTo>
                <a:lnTo>
                  <a:pt x="13" y="163"/>
                </a:lnTo>
                <a:lnTo>
                  <a:pt x="8" y="154"/>
                </a:lnTo>
                <a:lnTo>
                  <a:pt x="4" y="143"/>
                </a:lnTo>
                <a:lnTo>
                  <a:pt x="1" y="132"/>
                </a:lnTo>
                <a:lnTo>
                  <a:pt x="0" y="121"/>
                </a:lnTo>
                <a:lnTo>
                  <a:pt x="0" y="111"/>
                </a:lnTo>
                <a:lnTo>
                  <a:pt x="0" y="111"/>
                </a:lnTo>
                <a:lnTo>
                  <a:pt x="0" y="100"/>
                </a:lnTo>
                <a:lnTo>
                  <a:pt x="1" y="88"/>
                </a:lnTo>
                <a:lnTo>
                  <a:pt x="4" y="78"/>
                </a:lnTo>
                <a:lnTo>
                  <a:pt x="8" y="67"/>
                </a:lnTo>
                <a:lnTo>
                  <a:pt x="13" y="58"/>
                </a:lnTo>
                <a:lnTo>
                  <a:pt x="19" y="48"/>
                </a:lnTo>
                <a:lnTo>
                  <a:pt x="24" y="40"/>
                </a:lnTo>
                <a:lnTo>
                  <a:pt x="32" y="32"/>
                </a:lnTo>
                <a:lnTo>
                  <a:pt x="40" y="25"/>
                </a:lnTo>
                <a:lnTo>
                  <a:pt x="48" y="19"/>
                </a:lnTo>
                <a:lnTo>
                  <a:pt x="58" y="13"/>
                </a:lnTo>
                <a:lnTo>
                  <a:pt x="67" y="8"/>
                </a:lnTo>
                <a:lnTo>
                  <a:pt x="77" y="5"/>
                </a:lnTo>
                <a:lnTo>
                  <a:pt x="87" y="3"/>
                </a:lnTo>
                <a:lnTo>
                  <a:pt x="98" y="0"/>
                </a:lnTo>
                <a:lnTo>
                  <a:pt x="110" y="0"/>
                </a:lnTo>
                <a:lnTo>
                  <a:pt x="110" y="0"/>
                </a:lnTo>
                <a:lnTo>
                  <a:pt x="121" y="0"/>
                </a:lnTo>
                <a:lnTo>
                  <a:pt x="132" y="3"/>
                </a:lnTo>
                <a:lnTo>
                  <a:pt x="143" y="5"/>
                </a:lnTo>
                <a:lnTo>
                  <a:pt x="152" y="8"/>
                </a:lnTo>
                <a:lnTo>
                  <a:pt x="163" y="13"/>
                </a:lnTo>
                <a:lnTo>
                  <a:pt x="171" y="19"/>
                </a:lnTo>
                <a:lnTo>
                  <a:pt x="181" y="25"/>
                </a:lnTo>
                <a:lnTo>
                  <a:pt x="189" y="32"/>
                </a:lnTo>
                <a:lnTo>
                  <a:pt x="196" y="40"/>
                </a:lnTo>
                <a:lnTo>
                  <a:pt x="202" y="48"/>
                </a:lnTo>
                <a:lnTo>
                  <a:pt x="208" y="58"/>
                </a:lnTo>
                <a:lnTo>
                  <a:pt x="212" y="67"/>
                </a:lnTo>
                <a:lnTo>
                  <a:pt x="216" y="78"/>
                </a:lnTo>
                <a:lnTo>
                  <a:pt x="218" y="88"/>
                </a:lnTo>
                <a:lnTo>
                  <a:pt x="220" y="100"/>
                </a:lnTo>
                <a:lnTo>
                  <a:pt x="221" y="111"/>
                </a:lnTo>
                <a:lnTo>
                  <a:pt x="221" y="111"/>
                </a:lnTo>
                <a:lnTo>
                  <a:pt x="220" y="121"/>
                </a:lnTo>
                <a:lnTo>
                  <a:pt x="218" y="132"/>
                </a:lnTo>
                <a:lnTo>
                  <a:pt x="216" y="143"/>
                </a:lnTo>
                <a:lnTo>
                  <a:pt x="212" y="154"/>
                </a:lnTo>
                <a:lnTo>
                  <a:pt x="208" y="163"/>
                </a:lnTo>
                <a:lnTo>
                  <a:pt x="202" y="173"/>
                </a:lnTo>
                <a:lnTo>
                  <a:pt x="196" y="181"/>
                </a:lnTo>
                <a:lnTo>
                  <a:pt x="189" y="189"/>
                </a:lnTo>
                <a:lnTo>
                  <a:pt x="181" y="196"/>
                </a:lnTo>
                <a:lnTo>
                  <a:pt x="171" y="202"/>
                </a:lnTo>
                <a:lnTo>
                  <a:pt x="163" y="208"/>
                </a:lnTo>
                <a:lnTo>
                  <a:pt x="152" y="212"/>
                </a:lnTo>
                <a:lnTo>
                  <a:pt x="143" y="216"/>
                </a:lnTo>
                <a:lnTo>
                  <a:pt x="132" y="219"/>
                </a:lnTo>
                <a:lnTo>
                  <a:pt x="121" y="220"/>
                </a:lnTo>
                <a:lnTo>
                  <a:pt x="110" y="221"/>
                </a:lnTo>
                <a:lnTo>
                  <a:pt x="110" y="221"/>
                </a:lnTo>
                <a:close/>
                <a:moveTo>
                  <a:pt x="110" y="11"/>
                </a:moveTo>
                <a:lnTo>
                  <a:pt x="110" y="11"/>
                </a:lnTo>
                <a:lnTo>
                  <a:pt x="100" y="11"/>
                </a:lnTo>
                <a:lnTo>
                  <a:pt x="90" y="12"/>
                </a:lnTo>
                <a:lnTo>
                  <a:pt x="81" y="15"/>
                </a:lnTo>
                <a:lnTo>
                  <a:pt x="71" y="19"/>
                </a:lnTo>
                <a:lnTo>
                  <a:pt x="62" y="23"/>
                </a:lnTo>
                <a:lnTo>
                  <a:pt x="54" y="28"/>
                </a:lnTo>
                <a:lnTo>
                  <a:pt x="47" y="34"/>
                </a:lnTo>
                <a:lnTo>
                  <a:pt x="39" y="40"/>
                </a:lnTo>
                <a:lnTo>
                  <a:pt x="33" y="47"/>
                </a:lnTo>
                <a:lnTo>
                  <a:pt x="27" y="55"/>
                </a:lnTo>
                <a:lnTo>
                  <a:pt x="23" y="63"/>
                </a:lnTo>
                <a:lnTo>
                  <a:pt x="19" y="71"/>
                </a:lnTo>
                <a:lnTo>
                  <a:pt x="15" y="81"/>
                </a:lnTo>
                <a:lnTo>
                  <a:pt x="12" y="90"/>
                </a:lnTo>
                <a:lnTo>
                  <a:pt x="11" y="100"/>
                </a:lnTo>
                <a:lnTo>
                  <a:pt x="11" y="111"/>
                </a:lnTo>
                <a:lnTo>
                  <a:pt x="11" y="111"/>
                </a:lnTo>
                <a:lnTo>
                  <a:pt x="11" y="120"/>
                </a:lnTo>
                <a:lnTo>
                  <a:pt x="12" y="131"/>
                </a:lnTo>
                <a:lnTo>
                  <a:pt x="15" y="140"/>
                </a:lnTo>
                <a:lnTo>
                  <a:pt x="19" y="150"/>
                </a:lnTo>
                <a:lnTo>
                  <a:pt x="23" y="158"/>
                </a:lnTo>
                <a:lnTo>
                  <a:pt x="27" y="166"/>
                </a:lnTo>
                <a:lnTo>
                  <a:pt x="33" y="174"/>
                </a:lnTo>
                <a:lnTo>
                  <a:pt x="39" y="181"/>
                </a:lnTo>
                <a:lnTo>
                  <a:pt x="47" y="188"/>
                </a:lnTo>
                <a:lnTo>
                  <a:pt x="54" y="193"/>
                </a:lnTo>
                <a:lnTo>
                  <a:pt x="62" y="198"/>
                </a:lnTo>
                <a:lnTo>
                  <a:pt x="71" y="202"/>
                </a:lnTo>
                <a:lnTo>
                  <a:pt x="81" y="206"/>
                </a:lnTo>
                <a:lnTo>
                  <a:pt x="90" y="208"/>
                </a:lnTo>
                <a:lnTo>
                  <a:pt x="100" y="209"/>
                </a:lnTo>
                <a:lnTo>
                  <a:pt x="110" y="210"/>
                </a:lnTo>
                <a:lnTo>
                  <a:pt x="110" y="210"/>
                </a:lnTo>
                <a:lnTo>
                  <a:pt x="120" y="209"/>
                </a:lnTo>
                <a:lnTo>
                  <a:pt x="131" y="208"/>
                </a:lnTo>
                <a:lnTo>
                  <a:pt x="140" y="206"/>
                </a:lnTo>
                <a:lnTo>
                  <a:pt x="148" y="202"/>
                </a:lnTo>
                <a:lnTo>
                  <a:pt x="158" y="198"/>
                </a:lnTo>
                <a:lnTo>
                  <a:pt x="166" y="193"/>
                </a:lnTo>
                <a:lnTo>
                  <a:pt x="174" y="188"/>
                </a:lnTo>
                <a:lnTo>
                  <a:pt x="181" y="181"/>
                </a:lnTo>
                <a:lnTo>
                  <a:pt x="187" y="174"/>
                </a:lnTo>
                <a:lnTo>
                  <a:pt x="193" y="166"/>
                </a:lnTo>
                <a:lnTo>
                  <a:pt x="198" y="158"/>
                </a:lnTo>
                <a:lnTo>
                  <a:pt x="202" y="150"/>
                </a:lnTo>
                <a:lnTo>
                  <a:pt x="205" y="140"/>
                </a:lnTo>
                <a:lnTo>
                  <a:pt x="208" y="131"/>
                </a:lnTo>
                <a:lnTo>
                  <a:pt x="209" y="120"/>
                </a:lnTo>
                <a:lnTo>
                  <a:pt x="210" y="111"/>
                </a:lnTo>
                <a:lnTo>
                  <a:pt x="210" y="111"/>
                </a:lnTo>
                <a:lnTo>
                  <a:pt x="209" y="100"/>
                </a:lnTo>
                <a:lnTo>
                  <a:pt x="208" y="90"/>
                </a:lnTo>
                <a:lnTo>
                  <a:pt x="205" y="81"/>
                </a:lnTo>
                <a:lnTo>
                  <a:pt x="202" y="71"/>
                </a:lnTo>
                <a:lnTo>
                  <a:pt x="198" y="63"/>
                </a:lnTo>
                <a:lnTo>
                  <a:pt x="193" y="55"/>
                </a:lnTo>
                <a:lnTo>
                  <a:pt x="187" y="47"/>
                </a:lnTo>
                <a:lnTo>
                  <a:pt x="181" y="40"/>
                </a:lnTo>
                <a:lnTo>
                  <a:pt x="174" y="34"/>
                </a:lnTo>
                <a:lnTo>
                  <a:pt x="166" y="28"/>
                </a:lnTo>
                <a:lnTo>
                  <a:pt x="158" y="23"/>
                </a:lnTo>
                <a:lnTo>
                  <a:pt x="148" y="19"/>
                </a:lnTo>
                <a:lnTo>
                  <a:pt x="140" y="15"/>
                </a:lnTo>
                <a:lnTo>
                  <a:pt x="131" y="12"/>
                </a:lnTo>
                <a:lnTo>
                  <a:pt x="120" y="11"/>
                </a:lnTo>
                <a:lnTo>
                  <a:pt x="110" y="11"/>
                </a:lnTo>
                <a:lnTo>
                  <a:pt x="11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 name="Rectangle 198"/>
          <p:cNvSpPr>
            <a:spLocks noChangeArrowheads="1"/>
          </p:cNvSpPr>
          <p:nvPr/>
        </p:nvSpPr>
        <p:spPr bwMode="auto">
          <a:xfrm>
            <a:off x="9402203" y="1025321"/>
            <a:ext cx="168867"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9" name="Rectangle 199"/>
          <p:cNvSpPr>
            <a:spLocks noChangeArrowheads="1"/>
          </p:cNvSpPr>
          <p:nvPr/>
        </p:nvSpPr>
        <p:spPr bwMode="auto">
          <a:xfrm>
            <a:off x="9481947" y="945949"/>
            <a:ext cx="4692" cy="16808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0" name="Freeform 200"/>
          <p:cNvSpPr/>
          <p:nvPr/>
        </p:nvSpPr>
        <p:spPr bwMode="auto">
          <a:xfrm>
            <a:off x="9608595" y="1151391"/>
            <a:ext cx="89125" cy="88716"/>
          </a:xfrm>
          <a:custGeom>
            <a:avLst/>
            <a:gdLst/>
            <a:ahLst/>
            <a:cxnLst>
              <a:cxn ang="0">
                <a:pos x="50" y="58"/>
              </a:cxn>
              <a:cxn ang="0">
                <a:pos x="0" y="7"/>
              </a:cxn>
              <a:cxn ang="0">
                <a:pos x="9" y="0"/>
              </a:cxn>
              <a:cxn ang="0">
                <a:pos x="58" y="50"/>
              </a:cxn>
              <a:cxn ang="0">
                <a:pos x="50" y="58"/>
              </a:cxn>
            </a:cxnLst>
            <a:rect l="0" t="0" r="r" b="b"/>
            <a:pathLst>
              <a:path w="58" h="58">
                <a:moveTo>
                  <a:pt x="50" y="58"/>
                </a:moveTo>
                <a:lnTo>
                  <a:pt x="0" y="7"/>
                </a:lnTo>
                <a:lnTo>
                  <a:pt x="9" y="0"/>
                </a:lnTo>
                <a:lnTo>
                  <a:pt x="58" y="50"/>
                </a:lnTo>
                <a:lnTo>
                  <a:pt x="50" y="5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 name="Freeform 201"/>
          <p:cNvSpPr>
            <a:spLocks noEditPoints="1"/>
          </p:cNvSpPr>
          <p:nvPr/>
        </p:nvSpPr>
        <p:spPr bwMode="auto">
          <a:xfrm>
            <a:off x="10110504" y="857233"/>
            <a:ext cx="347115" cy="340849"/>
          </a:xfrm>
          <a:custGeom>
            <a:avLst/>
            <a:gdLst/>
            <a:ahLst/>
            <a:cxnLst>
              <a:cxn ang="0">
                <a:pos x="100" y="220"/>
              </a:cxn>
              <a:cxn ang="0">
                <a:pos x="67" y="212"/>
              </a:cxn>
              <a:cxn ang="0">
                <a:pos x="40" y="196"/>
              </a:cxn>
              <a:cxn ang="0">
                <a:pos x="19" y="173"/>
              </a:cxn>
              <a:cxn ang="0">
                <a:pos x="5" y="143"/>
              </a:cxn>
              <a:cxn ang="0">
                <a:pos x="0" y="111"/>
              </a:cxn>
              <a:cxn ang="0">
                <a:pos x="2" y="88"/>
              </a:cxn>
              <a:cxn ang="0">
                <a:pos x="13" y="58"/>
              </a:cxn>
              <a:cxn ang="0">
                <a:pos x="32" y="32"/>
              </a:cxn>
              <a:cxn ang="0">
                <a:pos x="58" y="13"/>
              </a:cxn>
              <a:cxn ang="0">
                <a:pos x="89" y="3"/>
              </a:cxn>
              <a:cxn ang="0">
                <a:pos x="110" y="0"/>
              </a:cxn>
              <a:cxn ang="0">
                <a:pos x="143" y="5"/>
              </a:cxn>
              <a:cxn ang="0">
                <a:pos x="173" y="19"/>
              </a:cxn>
              <a:cxn ang="0">
                <a:pos x="196" y="40"/>
              </a:cxn>
              <a:cxn ang="0">
                <a:pos x="213" y="67"/>
              </a:cxn>
              <a:cxn ang="0">
                <a:pos x="221" y="100"/>
              </a:cxn>
              <a:cxn ang="0">
                <a:pos x="221" y="121"/>
              </a:cxn>
              <a:cxn ang="0">
                <a:pos x="213" y="154"/>
              </a:cxn>
              <a:cxn ang="0">
                <a:pos x="196" y="181"/>
              </a:cxn>
              <a:cxn ang="0">
                <a:pos x="173" y="202"/>
              </a:cxn>
              <a:cxn ang="0">
                <a:pos x="143" y="216"/>
              </a:cxn>
              <a:cxn ang="0">
                <a:pos x="110" y="221"/>
              </a:cxn>
              <a:cxn ang="0">
                <a:pos x="110" y="11"/>
              </a:cxn>
              <a:cxn ang="0">
                <a:pos x="81" y="15"/>
              </a:cxn>
              <a:cxn ang="0">
                <a:pos x="55" y="28"/>
              </a:cxn>
              <a:cxn ang="0">
                <a:pos x="34" y="47"/>
              </a:cxn>
              <a:cxn ang="0">
                <a:pos x="19" y="71"/>
              </a:cxn>
              <a:cxn ang="0">
                <a:pos x="11" y="100"/>
              </a:cxn>
              <a:cxn ang="0">
                <a:pos x="11" y="120"/>
              </a:cxn>
              <a:cxn ang="0">
                <a:pos x="19" y="150"/>
              </a:cxn>
              <a:cxn ang="0">
                <a:pos x="34" y="174"/>
              </a:cxn>
              <a:cxn ang="0">
                <a:pos x="55" y="193"/>
              </a:cxn>
              <a:cxn ang="0">
                <a:pos x="81" y="206"/>
              </a:cxn>
              <a:cxn ang="0">
                <a:pos x="110" y="210"/>
              </a:cxn>
              <a:cxn ang="0">
                <a:pos x="131" y="208"/>
              </a:cxn>
              <a:cxn ang="0">
                <a:pos x="158" y="198"/>
              </a:cxn>
              <a:cxn ang="0">
                <a:pos x="181" y="181"/>
              </a:cxn>
              <a:cxn ang="0">
                <a:pos x="198" y="158"/>
              </a:cxn>
              <a:cxn ang="0">
                <a:pos x="208" y="131"/>
              </a:cxn>
              <a:cxn ang="0">
                <a:pos x="210" y="111"/>
              </a:cxn>
              <a:cxn ang="0">
                <a:pos x="206" y="81"/>
              </a:cxn>
              <a:cxn ang="0">
                <a:pos x="193" y="55"/>
              </a:cxn>
              <a:cxn ang="0">
                <a:pos x="174" y="34"/>
              </a:cxn>
              <a:cxn ang="0">
                <a:pos x="150" y="19"/>
              </a:cxn>
              <a:cxn ang="0">
                <a:pos x="121" y="11"/>
              </a:cxn>
            </a:cxnLst>
            <a:rect l="0" t="0" r="r" b="b"/>
            <a:pathLst>
              <a:path w="221" h="221">
                <a:moveTo>
                  <a:pt x="110" y="221"/>
                </a:moveTo>
                <a:lnTo>
                  <a:pt x="110" y="221"/>
                </a:lnTo>
                <a:lnTo>
                  <a:pt x="100" y="220"/>
                </a:lnTo>
                <a:lnTo>
                  <a:pt x="89" y="219"/>
                </a:lnTo>
                <a:lnTo>
                  <a:pt x="78" y="216"/>
                </a:lnTo>
                <a:lnTo>
                  <a:pt x="67" y="212"/>
                </a:lnTo>
                <a:lnTo>
                  <a:pt x="58" y="208"/>
                </a:lnTo>
                <a:lnTo>
                  <a:pt x="48" y="202"/>
                </a:lnTo>
                <a:lnTo>
                  <a:pt x="40" y="196"/>
                </a:lnTo>
                <a:lnTo>
                  <a:pt x="32" y="189"/>
                </a:lnTo>
                <a:lnTo>
                  <a:pt x="25" y="181"/>
                </a:lnTo>
                <a:lnTo>
                  <a:pt x="19" y="173"/>
                </a:lnTo>
                <a:lnTo>
                  <a:pt x="13" y="163"/>
                </a:lnTo>
                <a:lnTo>
                  <a:pt x="9" y="154"/>
                </a:lnTo>
                <a:lnTo>
                  <a:pt x="5" y="143"/>
                </a:lnTo>
                <a:lnTo>
                  <a:pt x="2" y="132"/>
                </a:lnTo>
                <a:lnTo>
                  <a:pt x="1" y="121"/>
                </a:lnTo>
                <a:lnTo>
                  <a:pt x="0" y="111"/>
                </a:lnTo>
                <a:lnTo>
                  <a:pt x="0" y="111"/>
                </a:lnTo>
                <a:lnTo>
                  <a:pt x="1" y="100"/>
                </a:lnTo>
                <a:lnTo>
                  <a:pt x="2" y="88"/>
                </a:lnTo>
                <a:lnTo>
                  <a:pt x="5" y="78"/>
                </a:lnTo>
                <a:lnTo>
                  <a:pt x="9" y="67"/>
                </a:lnTo>
                <a:lnTo>
                  <a:pt x="13" y="58"/>
                </a:lnTo>
                <a:lnTo>
                  <a:pt x="19" y="48"/>
                </a:lnTo>
                <a:lnTo>
                  <a:pt x="25" y="40"/>
                </a:lnTo>
                <a:lnTo>
                  <a:pt x="32" y="32"/>
                </a:lnTo>
                <a:lnTo>
                  <a:pt x="40" y="25"/>
                </a:lnTo>
                <a:lnTo>
                  <a:pt x="48" y="19"/>
                </a:lnTo>
                <a:lnTo>
                  <a:pt x="58" y="13"/>
                </a:lnTo>
                <a:lnTo>
                  <a:pt x="67" y="8"/>
                </a:lnTo>
                <a:lnTo>
                  <a:pt x="78" y="5"/>
                </a:lnTo>
                <a:lnTo>
                  <a:pt x="89" y="3"/>
                </a:lnTo>
                <a:lnTo>
                  <a:pt x="100" y="0"/>
                </a:lnTo>
                <a:lnTo>
                  <a:pt x="110" y="0"/>
                </a:lnTo>
                <a:lnTo>
                  <a:pt x="110" y="0"/>
                </a:lnTo>
                <a:lnTo>
                  <a:pt x="121" y="0"/>
                </a:lnTo>
                <a:lnTo>
                  <a:pt x="133" y="3"/>
                </a:lnTo>
                <a:lnTo>
                  <a:pt x="143" y="5"/>
                </a:lnTo>
                <a:lnTo>
                  <a:pt x="154" y="8"/>
                </a:lnTo>
                <a:lnTo>
                  <a:pt x="163" y="13"/>
                </a:lnTo>
                <a:lnTo>
                  <a:pt x="173" y="19"/>
                </a:lnTo>
                <a:lnTo>
                  <a:pt x="181" y="25"/>
                </a:lnTo>
                <a:lnTo>
                  <a:pt x="189" y="32"/>
                </a:lnTo>
                <a:lnTo>
                  <a:pt x="196" y="40"/>
                </a:lnTo>
                <a:lnTo>
                  <a:pt x="202" y="48"/>
                </a:lnTo>
                <a:lnTo>
                  <a:pt x="208" y="58"/>
                </a:lnTo>
                <a:lnTo>
                  <a:pt x="213" y="67"/>
                </a:lnTo>
                <a:lnTo>
                  <a:pt x="216" y="78"/>
                </a:lnTo>
                <a:lnTo>
                  <a:pt x="218" y="88"/>
                </a:lnTo>
                <a:lnTo>
                  <a:pt x="221" y="100"/>
                </a:lnTo>
                <a:lnTo>
                  <a:pt x="221" y="111"/>
                </a:lnTo>
                <a:lnTo>
                  <a:pt x="221" y="111"/>
                </a:lnTo>
                <a:lnTo>
                  <a:pt x="221" y="121"/>
                </a:lnTo>
                <a:lnTo>
                  <a:pt x="218" y="132"/>
                </a:lnTo>
                <a:lnTo>
                  <a:pt x="216" y="143"/>
                </a:lnTo>
                <a:lnTo>
                  <a:pt x="213" y="154"/>
                </a:lnTo>
                <a:lnTo>
                  <a:pt x="208" y="163"/>
                </a:lnTo>
                <a:lnTo>
                  <a:pt x="202" y="173"/>
                </a:lnTo>
                <a:lnTo>
                  <a:pt x="196" y="181"/>
                </a:lnTo>
                <a:lnTo>
                  <a:pt x="189" y="189"/>
                </a:lnTo>
                <a:lnTo>
                  <a:pt x="181" y="196"/>
                </a:lnTo>
                <a:lnTo>
                  <a:pt x="173" y="202"/>
                </a:lnTo>
                <a:lnTo>
                  <a:pt x="163" y="208"/>
                </a:lnTo>
                <a:lnTo>
                  <a:pt x="154" y="212"/>
                </a:lnTo>
                <a:lnTo>
                  <a:pt x="143" y="216"/>
                </a:lnTo>
                <a:lnTo>
                  <a:pt x="133" y="219"/>
                </a:lnTo>
                <a:lnTo>
                  <a:pt x="121" y="220"/>
                </a:lnTo>
                <a:lnTo>
                  <a:pt x="110" y="221"/>
                </a:lnTo>
                <a:lnTo>
                  <a:pt x="110" y="221"/>
                </a:lnTo>
                <a:close/>
                <a:moveTo>
                  <a:pt x="110" y="11"/>
                </a:moveTo>
                <a:lnTo>
                  <a:pt x="110" y="11"/>
                </a:lnTo>
                <a:lnTo>
                  <a:pt x="100" y="11"/>
                </a:lnTo>
                <a:lnTo>
                  <a:pt x="90" y="12"/>
                </a:lnTo>
                <a:lnTo>
                  <a:pt x="81" y="15"/>
                </a:lnTo>
                <a:lnTo>
                  <a:pt x="71" y="19"/>
                </a:lnTo>
                <a:lnTo>
                  <a:pt x="63" y="23"/>
                </a:lnTo>
                <a:lnTo>
                  <a:pt x="55" y="28"/>
                </a:lnTo>
                <a:lnTo>
                  <a:pt x="47" y="34"/>
                </a:lnTo>
                <a:lnTo>
                  <a:pt x="40" y="40"/>
                </a:lnTo>
                <a:lnTo>
                  <a:pt x="34" y="47"/>
                </a:lnTo>
                <a:lnTo>
                  <a:pt x="28" y="55"/>
                </a:lnTo>
                <a:lnTo>
                  <a:pt x="23" y="63"/>
                </a:lnTo>
                <a:lnTo>
                  <a:pt x="19" y="71"/>
                </a:lnTo>
                <a:lnTo>
                  <a:pt x="15" y="81"/>
                </a:lnTo>
                <a:lnTo>
                  <a:pt x="13" y="90"/>
                </a:lnTo>
                <a:lnTo>
                  <a:pt x="11" y="100"/>
                </a:lnTo>
                <a:lnTo>
                  <a:pt x="11" y="111"/>
                </a:lnTo>
                <a:lnTo>
                  <a:pt x="11" y="111"/>
                </a:lnTo>
                <a:lnTo>
                  <a:pt x="11" y="120"/>
                </a:lnTo>
                <a:lnTo>
                  <a:pt x="13" y="131"/>
                </a:lnTo>
                <a:lnTo>
                  <a:pt x="15" y="140"/>
                </a:lnTo>
                <a:lnTo>
                  <a:pt x="19" y="150"/>
                </a:lnTo>
                <a:lnTo>
                  <a:pt x="23" y="158"/>
                </a:lnTo>
                <a:lnTo>
                  <a:pt x="28" y="166"/>
                </a:lnTo>
                <a:lnTo>
                  <a:pt x="34" y="174"/>
                </a:lnTo>
                <a:lnTo>
                  <a:pt x="40" y="181"/>
                </a:lnTo>
                <a:lnTo>
                  <a:pt x="47" y="188"/>
                </a:lnTo>
                <a:lnTo>
                  <a:pt x="55" y="193"/>
                </a:lnTo>
                <a:lnTo>
                  <a:pt x="63" y="198"/>
                </a:lnTo>
                <a:lnTo>
                  <a:pt x="71" y="202"/>
                </a:lnTo>
                <a:lnTo>
                  <a:pt x="81" y="206"/>
                </a:lnTo>
                <a:lnTo>
                  <a:pt x="90" y="208"/>
                </a:lnTo>
                <a:lnTo>
                  <a:pt x="100" y="209"/>
                </a:lnTo>
                <a:lnTo>
                  <a:pt x="110" y="210"/>
                </a:lnTo>
                <a:lnTo>
                  <a:pt x="110" y="210"/>
                </a:lnTo>
                <a:lnTo>
                  <a:pt x="121" y="209"/>
                </a:lnTo>
                <a:lnTo>
                  <a:pt x="131" y="208"/>
                </a:lnTo>
                <a:lnTo>
                  <a:pt x="140" y="206"/>
                </a:lnTo>
                <a:lnTo>
                  <a:pt x="150" y="202"/>
                </a:lnTo>
                <a:lnTo>
                  <a:pt x="158" y="198"/>
                </a:lnTo>
                <a:lnTo>
                  <a:pt x="166" y="193"/>
                </a:lnTo>
                <a:lnTo>
                  <a:pt x="174" y="188"/>
                </a:lnTo>
                <a:lnTo>
                  <a:pt x="181" y="181"/>
                </a:lnTo>
                <a:lnTo>
                  <a:pt x="187" y="174"/>
                </a:lnTo>
                <a:lnTo>
                  <a:pt x="193" y="166"/>
                </a:lnTo>
                <a:lnTo>
                  <a:pt x="198" y="158"/>
                </a:lnTo>
                <a:lnTo>
                  <a:pt x="202" y="150"/>
                </a:lnTo>
                <a:lnTo>
                  <a:pt x="206" y="140"/>
                </a:lnTo>
                <a:lnTo>
                  <a:pt x="208" y="131"/>
                </a:lnTo>
                <a:lnTo>
                  <a:pt x="210" y="120"/>
                </a:lnTo>
                <a:lnTo>
                  <a:pt x="210" y="111"/>
                </a:lnTo>
                <a:lnTo>
                  <a:pt x="210" y="111"/>
                </a:lnTo>
                <a:lnTo>
                  <a:pt x="210" y="100"/>
                </a:lnTo>
                <a:lnTo>
                  <a:pt x="208" y="90"/>
                </a:lnTo>
                <a:lnTo>
                  <a:pt x="206" y="81"/>
                </a:lnTo>
                <a:lnTo>
                  <a:pt x="202" y="71"/>
                </a:lnTo>
                <a:lnTo>
                  <a:pt x="198" y="63"/>
                </a:lnTo>
                <a:lnTo>
                  <a:pt x="193" y="55"/>
                </a:lnTo>
                <a:lnTo>
                  <a:pt x="187" y="47"/>
                </a:lnTo>
                <a:lnTo>
                  <a:pt x="181" y="40"/>
                </a:lnTo>
                <a:lnTo>
                  <a:pt x="174" y="34"/>
                </a:lnTo>
                <a:lnTo>
                  <a:pt x="166" y="28"/>
                </a:lnTo>
                <a:lnTo>
                  <a:pt x="158" y="23"/>
                </a:lnTo>
                <a:lnTo>
                  <a:pt x="150" y="19"/>
                </a:lnTo>
                <a:lnTo>
                  <a:pt x="140" y="15"/>
                </a:lnTo>
                <a:lnTo>
                  <a:pt x="131" y="12"/>
                </a:lnTo>
                <a:lnTo>
                  <a:pt x="121" y="11"/>
                </a:lnTo>
                <a:lnTo>
                  <a:pt x="110" y="11"/>
                </a:lnTo>
                <a:lnTo>
                  <a:pt x="11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 name="Freeform 202"/>
          <p:cNvSpPr>
            <a:spLocks noEditPoints="1"/>
          </p:cNvSpPr>
          <p:nvPr/>
        </p:nvSpPr>
        <p:spPr bwMode="auto">
          <a:xfrm>
            <a:off x="10940763" y="857232"/>
            <a:ext cx="379951" cy="378203"/>
          </a:xfrm>
          <a:custGeom>
            <a:avLst/>
            <a:gdLst/>
            <a:ahLst/>
            <a:cxnLst>
              <a:cxn ang="0">
                <a:pos x="109" y="242"/>
              </a:cxn>
              <a:cxn ang="0">
                <a:pos x="74" y="233"/>
              </a:cxn>
              <a:cxn ang="0">
                <a:pos x="45" y="215"/>
              </a:cxn>
              <a:cxn ang="0">
                <a:pos x="22" y="189"/>
              </a:cxn>
              <a:cxn ang="0">
                <a:pos x="7" y="158"/>
              </a:cxn>
              <a:cxn ang="0">
                <a:pos x="0" y="121"/>
              </a:cxn>
              <a:cxn ang="0">
                <a:pos x="3" y="97"/>
              </a:cxn>
              <a:cxn ang="0">
                <a:pos x="15" y="63"/>
              </a:cxn>
              <a:cxn ang="0">
                <a:pos x="36" y="35"/>
              </a:cxn>
              <a:cxn ang="0">
                <a:pos x="65" y="15"/>
              </a:cxn>
              <a:cxn ang="0">
                <a:pos x="97" y="3"/>
              </a:cxn>
              <a:cxn ang="0">
                <a:pos x="122" y="0"/>
              </a:cxn>
              <a:cxn ang="0">
                <a:pos x="158" y="5"/>
              </a:cxn>
              <a:cxn ang="0">
                <a:pos x="190" y="20"/>
              </a:cxn>
              <a:cxn ang="0">
                <a:pos x="216" y="44"/>
              </a:cxn>
              <a:cxn ang="0">
                <a:pos x="234" y="74"/>
              </a:cxn>
              <a:cxn ang="0">
                <a:pos x="243" y="109"/>
              </a:cxn>
              <a:cxn ang="0">
                <a:pos x="243" y="134"/>
              </a:cxn>
              <a:cxn ang="0">
                <a:pos x="234" y="169"/>
              </a:cxn>
              <a:cxn ang="0">
                <a:pos x="216" y="198"/>
              </a:cxn>
              <a:cxn ang="0">
                <a:pos x="190" y="221"/>
              </a:cxn>
              <a:cxn ang="0">
                <a:pos x="158" y="237"/>
              </a:cxn>
              <a:cxn ang="0">
                <a:pos x="122" y="243"/>
              </a:cxn>
              <a:cxn ang="0">
                <a:pos x="122" y="11"/>
              </a:cxn>
              <a:cxn ang="0">
                <a:pos x="89" y="16"/>
              </a:cxn>
              <a:cxn ang="0">
                <a:pos x="61" y="30"/>
              </a:cxn>
              <a:cxn ang="0">
                <a:pos x="36" y="51"/>
              </a:cxn>
              <a:cxn ang="0">
                <a:pos x="20" y="78"/>
              </a:cxn>
              <a:cxn ang="0">
                <a:pos x="12" y="111"/>
              </a:cxn>
              <a:cxn ang="0">
                <a:pos x="12" y="132"/>
              </a:cxn>
              <a:cxn ang="0">
                <a:pos x="20" y="165"/>
              </a:cxn>
              <a:cxn ang="0">
                <a:pos x="36" y="192"/>
              </a:cxn>
              <a:cxn ang="0">
                <a:pos x="61" y="213"/>
              </a:cxn>
              <a:cxn ang="0">
                <a:pos x="89" y="227"/>
              </a:cxn>
              <a:cxn ang="0">
                <a:pos x="122" y="232"/>
              </a:cxn>
              <a:cxn ang="0">
                <a:pos x="144" y="229"/>
              </a:cxn>
              <a:cxn ang="0">
                <a:pos x="174" y="219"/>
              </a:cxn>
              <a:cxn ang="0">
                <a:pos x="200" y="200"/>
              </a:cxn>
              <a:cxn ang="0">
                <a:pos x="219" y="174"/>
              </a:cxn>
              <a:cxn ang="0">
                <a:pos x="231" y="143"/>
              </a:cxn>
              <a:cxn ang="0">
                <a:pos x="232" y="121"/>
              </a:cxn>
              <a:cxn ang="0">
                <a:pos x="228" y="89"/>
              </a:cxn>
              <a:cxn ang="0">
                <a:pos x="213" y="59"/>
              </a:cxn>
              <a:cxn ang="0">
                <a:pos x="192" y="36"/>
              </a:cxn>
              <a:cxn ang="0">
                <a:pos x="165" y="19"/>
              </a:cxn>
              <a:cxn ang="0">
                <a:pos x="134" y="11"/>
              </a:cxn>
            </a:cxnLst>
            <a:rect l="0" t="0" r="r" b="b"/>
            <a:pathLst>
              <a:path w="243" h="243">
                <a:moveTo>
                  <a:pt x="122" y="243"/>
                </a:moveTo>
                <a:lnTo>
                  <a:pt x="122" y="243"/>
                </a:lnTo>
                <a:lnTo>
                  <a:pt x="109" y="242"/>
                </a:lnTo>
                <a:lnTo>
                  <a:pt x="97" y="240"/>
                </a:lnTo>
                <a:lnTo>
                  <a:pt x="86" y="237"/>
                </a:lnTo>
                <a:lnTo>
                  <a:pt x="74" y="233"/>
                </a:lnTo>
                <a:lnTo>
                  <a:pt x="65" y="228"/>
                </a:lnTo>
                <a:lnTo>
                  <a:pt x="54" y="221"/>
                </a:lnTo>
                <a:lnTo>
                  <a:pt x="45" y="215"/>
                </a:lnTo>
                <a:lnTo>
                  <a:pt x="36" y="206"/>
                </a:lnTo>
                <a:lnTo>
                  <a:pt x="28" y="198"/>
                </a:lnTo>
                <a:lnTo>
                  <a:pt x="22" y="189"/>
                </a:lnTo>
                <a:lnTo>
                  <a:pt x="15" y="179"/>
                </a:lnTo>
                <a:lnTo>
                  <a:pt x="11" y="169"/>
                </a:lnTo>
                <a:lnTo>
                  <a:pt x="7" y="158"/>
                </a:lnTo>
                <a:lnTo>
                  <a:pt x="3" y="146"/>
                </a:lnTo>
                <a:lnTo>
                  <a:pt x="1" y="134"/>
                </a:lnTo>
                <a:lnTo>
                  <a:pt x="0" y="121"/>
                </a:lnTo>
                <a:lnTo>
                  <a:pt x="0" y="121"/>
                </a:lnTo>
                <a:lnTo>
                  <a:pt x="1" y="109"/>
                </a:lnTo>
                <a:lnTo>
                  <a:pt x="3" y="97"/>
                </a:lnTo>
                <a:lnTo>
                  <a:pt x="7" y="85"/>
                </a:lnTo>
                <a:lnTo>
                  <a:pt x="11" y="74"/>
                </a:lnTo>
                <a:lnTo>
                  <a:pt x="15" y="63"/>
                </a:lnTo>
                <a:lnTo>
                  <a:pt x="22" y="54"/>
                </a:lnTo>
                <a:lnTo>
                  <a:pt x="28" y="44"/>
                </a:lnTo>
                <a:lnTo>
                  <a:pt x="36" y="35"/>
                </a:lnTo>
                <a:lnTo>
                  <a:pt x="45" y="28"/>
                </a:lnTo>
                <a:lnTo>
                  <a:pt x="54" y="20"/>
                </a:lnTo>
                <a:lnTo>
                  <a:pt x="65" y="15"/>
                </a:lnTo>
                <a:lnTo>
                  <a:pt x="74" y="9"/>
                </a:lnTo>
                <a:lnTo>
                  <a:pt x="86" y="5"/>
                </a:lnTo>
                <a:lnTo>
                  <a:pt x="97" y="3"/>
                </a:lnTo>
                <a:lnTo>
                  <a:pt x="109" y="0"/>
                </a:lnTo>
                <a:lnTo>
                  <a:pt x="122" y="0"/>
                </a:lnTo>
                <a:lnTo>
                  <a:pt x="122" y="0"/>
                </a:lnTo>
                <a:lnTo>
                  <a:pt x="135" y="0"/>
                </a:lnTo>
                <a:lnTo>
                  <a:pt x="147" y="3"/>
                </a:lnTo>
                <a:lnTo>
                  <a:pt x="158" y="5"/>
                </a:lnTo>
                <a:lnTo>
                  <a:pt x="169" y="9"/>
                </a:lnTo>
                <a:lnTo>
                  <a:pt x="180" y="15"/>
                </a:lnTo>
                <a:lnTo>
                  <a:pt x="190" y="20"/>
                </a:lnTo>
                <a:lnTo>
                  <a:pt x="200" y="28"/>
                </a:lnTo>
                <a:lnTo>
                  <a:pt x="208" y="35"/>
                </a:lnTo>
                <a:lnTo>
                  <a:pt x="216" y="44"/>
                </a:lnTo>
                <a:lnTo>
                  <a:pt x="223" y="54"/>
                </a:lnTo>
                <a:lnTo>
                  <a:pt x="228" y="63"/>
                </a:lnTo>
                <a:lnTo>
                  <a:pt x="234" y="74"/>
                </a:lnTo>
                <a:lnTo>
                  <a:pt x="238" y="85"/>
                </a:lnTo>
                <a:lnTo>
                  <a:pt x="242" y="97"/>
                </a:lnTo>
                <a:lnTo>
                  <a:pt x="243" y="109"/>
                </a:lnTo>
                <a:lnTo>
                  <a:pt x="243" y="121"/>
                </a:lnTo>
                <a:lnTo>
                  <a:pt x="243" y="121"/>
                </a:lnTo>
                <a:lnTo>
                  <a:pt x="243" y="134"/>
                </a:lnTo>
                <a:lnTo>
                  <a:pt x="242" y="146"/>
                </a:lnTo>
                <a:lnTo>
                  <a:pt x="238" y="158"/>
                </a:lnTo>
                <a:lnTo>
                  <a:pt x="234" y="169"/>
                </a:lnTo>
                <a:lnTo>
                  <a:pt x="228" y="179"/>
                </a:lnTo>
                <a:lnTo>
                  <a:pt x="223" y="189"/>
                </a:lnTo>
                <a:lnTo>
                  <a:pt x="216" y="198"/>
                </a:lnTo>
                <a:lnTo>
                  <a:pt x="208" y="206"/>
                </a:lnTo>
                <a:lnTo>
                  <a:pt x="200" y="215"/>
                </a:lnTo>
                <a:lnTo>
                  <a:pt x="190" y="221"/>
                </a:lnTo>
                <a:lnTo>
                  <a:pt x="180" y="228"/>
                </a:lnTo>
                <a:lnTo>
                  <a:pt x="169" y="233"/>
                </a:lnTo>
                <a:lnTo>
                  <a:pt x="158" y="237"/>
                </a:lnTo>
                <a:lnTo>
                  <a:pt x="147" y="240"/>
                </a:lnTo>
                <a:lnTo>
                  <a:pt x="135" y="242"/>
                </a:lnTo>
                <a:lnTo>
                  <a:pt x="122" y="243"/>
                </a:lnTo>
                <a:lnTo>
                  <a:pt x="122" y="243"/>
                </a:lnTo>
                <a:close/>
                <a:moveTo>
                  <a:pt x="122" y="11"/>
                </a:moveTo>
                <a:lnTo>
                  <a:pt x="122" y="11"/>
                </a:lnTo>
                <a:lnTo>
                  <a:pt x="111" y="11"/>
                </a:lnTo>
                <a:lnTo>
                  <a:pt x="100" y="13"/>
                </a:lnTo>
                <a:lnTo>
                  <a:pt x="89" y="16"/>
                </a:lnTo>
                <a:lnTo>
                  <a:pt x="80" y="19"/>
                </a:lnTo>
                <a:lnTo>
                  <a:pt x="69" y="24"/>
                </a:lnTo>
                <a:lnTo>
                  <a:pt x="61" y="30"/>
                </a:lnTo>
                <a:lnTo>
                  <a:pt x="51" y="36"/>
                </a:lnTo>
                <a:lnTo>
                  <a:pt x="43" y="43"/>
                </a:lnTo>
                <a:lnTo>
                  <a:pt x="36" y="51"/>
                </a:lnTo>
                <a:lnTo>
                  <a:pt x="30" y="59"/>
                </a:lnTo>
                <a:lnTo>
                  <a:pt x="24" y="69"/>
                </a:lnTo>
                <a:lnTo>
                  <a:pt x="20" y="78"/>
                </a:lnTo>
                <a:lnTo>
                  <a:pt x="16" y="89"/>
                </a:lnTo>
                <a:lnTo>
                  <a:pt x="14" y="98"/>
                </a:lnTo>
                <a:lnTo>
                  <a:pt x="12" y="111"/>
                </a:lnTo>
                <a:lnTo>
                  <a:pt x="11" y="121"/>
                </a:lnTo>
                <a:lnTo>
                  <a:pt x="11" y="121"/>
                </a:lnTo>
                <a:lnTo>
                  <a:pt x="12" y="132"/>
                </a:lnTo>
                <a:lnTo>
                  <a:pt x="14" y="143"/>
                </a:lnTo>
                <a:lnTo>
                  <a:pt x="16" y="154"/>
                </a:lnTo>
                <a:lnTo>
                  <a:pt x="20" y="165"/>
                </a:lnTo>
                <a:lnTo>
                  <a:pt x="24" y="174"/>
                </a:lnTo>
                <a:lnTo>
                  <a:pt x="30" y="183"/>
                </a:lnTo>
                <a:lnTo>
                  <a:pt x="36" y="192"/>
                </a:lnTo>
                <a:lnTo>
                  <a:pt x="43" y="200"/>
                </a:lnTo>
                <a:lnTo>
                  <a:pt x="51" y="206"/>
                </a:lnTo>
                <a:lnTo>
                  <a:pt x="61" y="213"/>
                </a:lnTo>
                <a:lnTo>
                  <a:pt x="69" y="219"/>
                </a:lnTo>
                <a:lnTo>
                  <a:pt x="80" y="223"/>
                </a:lnTo>
                <a:lnTo>
                  <a:pt x="89" y="227"/>
                </a:lnTo>
                <a:lnTo>
                  <a:pt x="100" y="229"/>
                </a:lnTo>
                <a:lnTo>
                  <a:pt x="111" y="231"/>
                </a:lnTo>
                <a:lnTo>
                  <a:pt x="122" y="232"/>
                </a:lnTo>
                <a:lnTo>
                  <a:pt x="122" y="232"/>
                </a:lnTo>
                <a:lnTo>
                  <a:pt x="134" y="231"/>
                </a:lnTo>
                <a:lnTo>
                  <a:pt x="144" y="229"/>
                </a:lnTo>
                <a:lnTo>
                  <a:pt x="155" y="227"/>
                </a:lnTo>
                <a:lnTo>
                  <a:pt x="165" y="223"/>
                </a:lnTo>
                <a:lnTo>
                  <a:pt x="174" y="219"/>
                </a:lnTo>
                <a:lnTo>
                  <a:pt x="184" y="213"/>
                </a:lnTo>
                <a:lnTo>
                  <a:pt x="192" y="206"/>
                </a:lnTo>
                <a:lnTo>
                  <a:pt x="200" y="200"/>
                </a:lnTo>
                <a:lnTo>
                  <a:pt x="208" y="192"/>
                </a:lnTo>
                <a:lnTo>
                  <a:pt x="213" y="183"/>
                </a:lnTo>
                <a:lnTo>
                  <a:pt x="219" y="174"/>
                </a:lnTo>
                <a:lnTo>
                  <a:pt x="224" y="165"/>
                </a:lnTo>
                <a:lnTo>
                  <a:pt x="228" y="154"/>
                </a:lnTo>
                <a:lnTo>
                  <a:pt x="231" y="143"/>
                </a:lnTo>
                <a:lnTo>
                  <a:pt x="232" y="132"/>
                </a:lnTo>
                <a:lnTo>
                  <a:pt x="232" y="121"/>
                </a:lnTo>
                <a:lnTo>
                  <a:pt x="232" y="121"/>
                </a:lnTo>
                <a:lnTo>
                  <a:pt x="232" y="111"/>
                </a:lnTo>
                <a:lnTo>
                  <a:pt x="231" y="98"/>
                </a:lnTo>
                <a:lnTo>
                  <a:pt x="228" y="89"/>
                </a:lnTo>
                <a:lnTo>
                  <a:pt x="224" y="78"/>
                </a:lnTo>
                <a:lnTo>
                  <a:pt x="219" y="69"/>
                </a:lnTo>
                <a:lnTo>
                  <a:pt x="213" y="59"/>
                </a:lnTo>
                <a:lnTo>
                  <a:pt x="208" y="51"/>
                </a:lnTo>
                <a:lnTo>
                  <a:pt x="200" y="43"/>
                </a:lnTo>
                <a:lnTo>
                  <a:pt x="192" y="36"/>
                </a:lnTo>
                <a:lnTo>
                  <a:pt x="184" y="30"/>
                </a:lnTo>
                <a:lnTo>
                  <a:pt x="174" y="24"/>
                </a:lnTo>
                <a:lnTo>
                  <a:pt x="165" y="19"/>
                </a:lnTo>
                <a:lnTo>
                  <a:pt x="155" y="16"/>
                </a:lnTo>
                <a:lnTo>
                  <a:pt x="144" y="13"/>
                </a:lnTo>
                <a:lnTo>
                  <a:pt x="134" y="11"/>
                </a:lnTo>
                <a:lnTo>
                  <a:pt x="122" y="11"/>
                </a:lnTo>
                <a:lnTo>
                  <a:pt x="122"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3" name="Freeform 203"/>
          <p:cNvSpPr/>
          <p:nvPr/>
        </p:nvSpPr>
        <p:spPr bwMode="auto">
          <a:xfrm>
            <a:off x="10406019" y="1151391"/>
            <a:ext cx="89125" cy="88716"/>
          </a:xfrm>
          <a:custGeom>
            <a:avLst/>
            <a:gdLst/>
            <a:ahLst/>
            <a:cxnLst>
              <a:cxn ang="0">
                <a:pos x="52" y="58"/>
              </a:cxn>
              <a:cxn ang="0">
                <a:pos x="0" y="7"/>
              </a:cxn>
              <a:cxn ang="0">
                <a:pos x="9" y="0"/>
              </a:cxn>
              <a:cxn ang="0">
                <a:pos x="58" y="50"/>
              </a:cxn>
              <a:cxn ang="0">
                <a:pos x="52" y="58"/>
              </a:cxn>
            </a:cxnLst>
            <a:rect l="0" t="0" r="r" b="b"/>
            <a:pathLst>
              <a:path w="58" h="58">
                <a:moveTo>
                  <a:pt x="52" y="58"/>
                </a:moveTo>
                <a:lnTo>
                  <a:pt x="0" y="7"/>
                </a:lnTo>
                <a:lnTo>
                  <a:pt x="9" y="0"/>
                </a:lnTo>
                <a:lnTo>
                  <a:pt x="58" y="50"/>
                </a:lnTo>
                <a:lnTo>
                  <a:pt x="52" y="5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4" name="Freeform 204"/>
          <p:cNvSpPr>
            <a:spLocks noEditPoints="1"/>
          </p:cNvSpPr>
          <p:nvPr/>
        </p:nvSpPr>
        <p:spPr bwMode="auto">
          <a:xfrm>
            <a:off x="11109628" y="1025322"/>
            <a:ext cx="37525" cy="37353"/>
          </a:xfrm>
          <a:custGeom>
            <a:avLst/>
            <a:gdLst/>
            <a:ahLst/>
            <a:cxnLst>
              <a:cxn ang="0">
                <a:pos x="13" y="25"/>
              </a:cxn>
              <a:cxn ang="0">
                <a:pos x="13" y="25"/>
              </a:cxn>
              <a:cxn ang="0">
                <a:pos x="8" y="23"/>
              </a:cxn>
              <a:cxn ang="0">
                <a:pos x="4" y="20"/>
              </a:cxn>
              <a:cxn ang="0">
                <a:pos x="2" y="16"/>
              </a:cxn>
              <a:cxn ang="0">
                <a:pos x="0" y="12"/>
              </a:cxn>
              <a:cxn ang="0">
                <a:pos x="0" y="12"/>
              </a:cxn>
              <a:cxn ang="0">
                <a:pos x="2" y="7"/>
              </a:cxn>
              <a:cxn ang="0">
                <a:pos x="4" y="4"/>
              </a:cxn>
              <a:cxn ang="0">
                <a:pos x="8" y="2"/>
              </a:cxn>
              <a:cxn ang="0">
                <a:pos x="13" y="0"/>
              </a:cxn>
              <a:cxn ang="0">
                <a:pos x="13" y="0"/>
              </a:cxn>
              <a:cxn ang="0">
                <a:pos x="18" y="2"/>
              </a:cxn>
              <a:cxn ang="0">
                <a:pos x="22" y="4"/>
              </a:cxn>
              <a:cxn ang="0">
                <a:pos x="25" y="7"/>
              </a:cxn>
              <a:cxn ang="0">
                <a:pos x="25" y="12"/>
              </a:cxn>
              <a:cxn ang="0">
                <a:pos x="25" y="12"/>
              </a:cxn>
              <a:cxn ang="0">
                <a:pos x="25" y="16"/>
              </a:cxn>
              <a:cxn ang="0">
                <a:pos x="22" y="20"/>
              </a:cxn>
              <a:cxn ang="0">
                <a:pos x="18" y="23"/>
              </a:cxn>
              <a:cxn ang="0">
                <a:pos x="13" y="25"/>
              </a:cxn>
              <a:cxn ang="0">
                <a:pos x="13" y="25"/>
              </a:cxn>
              <a:cxn ang="0">
                <a:pos x="13" y="6"/>
              </a:cxn>
              <a:cxn ang="0">
                <a:pos x="13" y="6"/>
              </a:cxn>
              <a:cxn ang="0">
                <a:pos x="10" y="6"/>
              </a:cxn>
              <a:cxn ang="0">
                <a:pos x="8" y="7"/>
              </a:cxn>
              <a:cxn ang="0">
                <a:pos x="7" y="10"/>
              </a:cxn>
              <a:cxn ang="0">
                <a:pos x="6" y="12"/>
              </a:cxn>
              <a:cxn ang="0">
                <a:pos x="6" y="12"/>
              </a:cxn>
              <a:cxn ang="0">
                <a:pos x="7" y="15"/>
              </a:cxn>
              <a:cxn ang="0">
                <a:pos x="8" y="16"/>
              </a:cxn>
              <a:cxn ang="0">
                <a:pos x="10" y="18"/>
              </a:cxn>
              <a:cxn ang="0">
                <a:pos x="13" y="19"/>
              </a:cxn>
              <a:cxn ang="0">
                <a:pos x="13" y="19"/>
              </a:cxn>
              <a:cxn ang="0">
                <a:pos x="15" y="18"/>
              </a:cxn>
              <a:cxn ang="0">
                <a:pos x="18" y="16"/>
              </a:cxn>
              <a:cxn ang="0">
                <a:pos x="19" y="15"/>
              </a:cxn>
              <a:cxn ang="0">
                <a:pos x="19" y="12"/>
              </a:cxn>
              <a:cxn ang="0">
                <a:pos x="19" y="12"/>
              </a:cxn>
              <a:cxn ang="0">
                <a:pos x="19" y="10"/>
              </a:cxn>
              <a:cxn ang="0">
                <a:pos x="18" y="7"/>
              </a:cxn>
              <a:cxn ang="0">
                <a:pos x="15" y="6"/>
              </a:cxn>
              <a:cxn ang="0">
                <a:pos x="13" y="6"/>
              </a:cxn>
              <a:cxn ang="0">
                <a:pos x="13" y="6"/>
              </a:cxn>
            </a:cxnLst>
            <a:rect l="0" t="0" r="r" b="b"/>
            <a:pathLst>
              <a:path w="25" h="25">
                <a:moveTo>
                  <a:pt x="13" y="25"/>
                </a:moveTo>
                <a:lnTo>
                  <a:pt x="13" y="25"/>
                </a:lnTo>
                <a:lnTo>
                  <a:pt x="8" y="23"/>
                </a:lnTo>
                <a:lnTo>
                  <a:pt x="4" y="20"/>
                </a:lnTo>
                <a:lnTo>
                  <a:pt x="2" y="16"/>
                </a:lnTo>
                <a:lnTo>
                  <a:pt x="0" y="12"/>
                </a:lnTo>
                <a:lnTo>
                  <a:pt x="0" y="12"/>
                </a:lnTo>
                <a:lnTo>
                  <a:pt x="2" y="7"/>
                </a:lnTo>
                <a:lnTo>
                  <a:pt x="4" y="4"/>
                </a:lnTo>
                <a:lnTo>
                  <a:pt x="8" y="2"/>
                </a:lnTo>
                <a:lnTo>
                  <a:pt x="13" y="0"/>
                </a:lnTo>
                <a:lnTo>
                  <a:pt x="13" y="0"/>
                </a:lnTo>
                <a:lnTo>
                  <a:pt x="18" y="2"/>
                </a:lnTo>
                <a:lnTo>
                  <a:pt x="22" y="4"/>
                </a:lnTo>
                <a:lnTo>
                  <a:pt x="25" y="7"/>
                </a:lnTo>
                <a:lnTo>
                  <a:pt x="25" y="12"/>
                </a:lnTo>
                <a:lnTo>
                  <a:pt x="25" y="12"/>
                </a:lnTo>
                <a:lnTo>
                  <a:pt x="25" y="16"/>
                </a:lnTo>
                <a:lnTo>
                  <a:pt x="22" y="20"/>
                </a:lnTo>
                <a:lnTo>
                  <a:pt x="18" y="23"/>
                </a:lnTo>
                <a:lnTo>
                  <a:pt x="13" y="25"/>
                </a:lnTo>
                <a:lnTo>
                  <a:pt x="13" y="25"/>
                </a:lnTo>
                <a:close/>
                <a:moveTo>
                  <a:pt x="13" y="6"/>
                </a:moveTo>
                <a:lnTo>
                  <a:pt x="13" y="6"/>
                </a:lnTo>
                <a:lnTo>
                  <a:pt x="10" y="6"/>
                </a:lnTo>
                <a:lnTo>
                  <a:pt x="8" y="7"/>
                </a:lnTo>
                <a:lnTo>
                  <a:pt x="7" y="10"/>
                </a:lnTo>
                <a:lnTo>
                  <a:pt x="6" y="12"/>
                </a:lnTo>
                <a:lnTo>
                  <a:pt x="6" y="12"/>
                </a:lnTo>
                <a:lnTo>
                  <a:pt x="7" y="15"/>
                </a:lnTo>
                <a:lnTo>
                  <a:pt x="8" y="16"/>
                </a:lnTo>
                <a:lnTo>
                  <a:pt x="10" y="18"/>
                </a:lnTo>
                <a:lnTo>
                  <a:pt x="13" y="19"/>
                </a:lnTo>
                <a:lnTo>
                  <a:pt x="13" y="19"/>
                </a:lnTo>
                <a:lnTo>
                  <a:pt x="15" y="18"/>
                </a:lnTo>
                <a:lnTo>
                  <a:pt x="18" y="16"/>
                </a:lnTo>
                <a:lnTo>
                  <a:pt x="19" y="15"/>
                </a:lnTo>
                <a:lnTo>
                  <a:pt x="19" y="12"/>
                </a:lnTo>
                <a:lnTo>
                  <a:pt x="19" y="12"/>
                </a:lnTo>
                <a:lnTo>
                  <a:pt x="19" y="10"/>
                </a:lnTo>
                <a:lnTo>
                  <a:pt x="18" y="7"/>
                </a:lnTo>
                <a:lnTo>
                  <a:pt x="15" y="6"/>
                </a:lnTo>
                <a:lnTo>
                  <a:pt x="13" y="6"/>
                </a:lnTo>
                <a:lnTo>
                  <a:pt x="13"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5" name="Freeform 206"/>
          <p:cNvSpPr/>
          <p:nvPr/>
        </p:nvSpPr>
        <p:spPr bwMode="auto">
          <a:xfrm>
            <a:off x="11142465" y="1039331"/>
            <a:ext cx="79744" cy="9339"/>
          </a:xfrm>
          <a:custGeom>
            <a:avLst/>
            <a:gdLst/>
            <a:ahLst/>
            <a:cxnLst>
              <a:cxn ang="0">
                <a:pos x="47" y="5"/>
              </a:cxn>
              <a:cxn ang="0">
                <a:pos x="3" y="5"/>
              </a:cxn>
              <a:cxn ang="0">
                <a:pos x="3" y="5"/>
              </a:cxn>
              <a:cxn ang="0">
                <a:pos x="1" y="4"/>
              </a:cxn>
              <a:cxn ang="0">
                <a:pos x="0" y="2"/>
              </a:cxn>
              <a:cxn ang="0">
                <a:pos x="0" y="2"/>
              </a:cxn>
              <a:cxn ang="0">
                <a:pos x="1" y="0"/>
              </a:cxn>
              <a:cxn ang="0">
                <a:pos x="3" y="0"/>
              </a:cxn>
              <a:cxn ang="0">
                <a:pos x="47" y="0"/>
              </a:cxn>
              <a:cxn ang="0">
                <a:pos x="47" y="0"/>
              </a:cxn>
              <a:cxn ang="0">
                <a:pos x="49" y="0"/>
              </a:cxn>
              <a:cxn ang="0">
                <a:pos x="50" y="2"/>
              </a:cxn>
              <a:cxn ang="0">
                <a:pos x="50" y="2"/>
              </a:cxn>
              <a:cxn ang="0">
                <a:pos x="49" y="4"/>
              </a:cxn>
              <a:cxn ang="0">
                <a:pos x="47" y="5"/>
              </a:cxn>
              <a:cxn ang="0">
                <a:pos x="47" y="5"/>
              </a:cxn>
            </a:cxnLst>
            <a:rect l="0" t="0" r="r" b="b"/>
            <a:pathLst>
              <a:path w="50" h="5">
                <a:moveTo>
                  <a:pt x="47" y="5"/>
                </a:moveTo>
                <a:lnTo>
                  <a:pt x="3" y="5"/>
                </a:lnTo>
                <a:lnTo>
                  <a:pt x="3" y="5"/>
                </a:lnTo>
                <a:lnTo>
                  <a:pt x="1" y="4"/>
                </a:lnTo>
                <a:lnTo>
                  <a:pt x="0" y="2"/>
                </a:lnTo>
                <a:lnTo>
                  <a:pt x="0" y="2"/>
                </a:lnTo>
                <a:lnTo>
                  <a:pt x="1" y="0"/>
                </a:lnTo>
                <a:lnTo>
                  <a:pt x="3" y="0"/>
                </a:lnTo>
                <a:lnTo>
                  <a:pt x="47" y="0"/>
                </a:lnTo>
                <a:lnTo>
                  <a:pt x="47" y="0"/>
                </a:lnTo>
                <a:lnTo>
                  <a:pt x="49" y="0"/>
                </a:lnTo>
                <a:lnTo>
                  <a:pt x="50" y="2"/>
                </a:lnTo>
                <a:lnTo>
                  <a:pt x="50" y="2"/>
                </a:lnTo>
                <a:lnTo>
                  <a:pt x="49" y="4"/>
                </a:lnTo>
                <a:lnTo>
                  <a:pt x="47" y="5"/>
                </a:lnTo>
                <a:lnTo>
                  <a:pt x="47"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6" name="Freeform 207"/>
          <p:cNvSpPr/>
          <p:nvPr/>
        </p:nvSpPr>
        <p:spPr bwMode="auto">
          <a:xfrm>
            <a:off x="11123703" y="917933"/>
            <a:ext cx="9381" cy="112060"/>
          </a:xfrm>
          <a:custGeom>
            <a:avLst/>
            <a:gdLst/>
            <a:ahLst/>
            <a:cxnLst>
              <a:cxn ang="0">
                <a:pos x="3" y="72"/>
              </a:cxn>
              <a:cxn ang="0">
                <a:pos x="3" y="72"/>
              </a:cxn>
              <a:cxn ang="0">
                <a:pos x="1" y="72"/>
              </a:cxn>
              <a:cxn ang="0">
                <a:pos x="0" y="69"/>
              </a:cxn>
              <a:cxn ang="0">
                <a:pos x="0" y="3"/>
              </a:cxn>
              <a:cxn ang="0">
                <a:pos x="0" y="3"/>
              </a:cxn>
              <a:cxn ang="0">
                <a:pos x="1" y="0"/>
              </a:cxn>
              <a:cxn ang="0">
                <a:pos x="3" y="0"/>
              </a:cxn>
              <a:cxn ang="0">
                <a:pos x="3" y="0"/>
              </a:cxn>
              <a:cxn ang="0">
                <a:pos x="5" y="0"/>
              </a:cxn>
              <a:cxn ang="0">
                <a:pos x="5" y="3"/>
              </a:cxn>
              <a:cxn ang="0">
                <a:pos x="5" y="69"/>
              </a:cxn>
              <a:cxn ang="0">
                <a:pos x="5" y="69"/>
              </a:cxn>
              <a:cxn ang="0">
                <a:pos x="5" y="72"/>
              </a:cxn>
              <a:cxn ang="0">
                <a:pos x="3" y="72"/>
              </a:cxn>
              <a:cxn ang="0">
                <a:pos x="3" y="72"/>
              </a:cxn>
            </a:cxnLst>
            <a:rect l="0" t="0" r="r" b="b"/>
            <a:pathLst>
              <a:path w="5" h="72">
                <a:moveTo>
                  <a:pt x="3" y="72"/>
                </a:moveTo>
                <a:lnTo>
                  <a:pt x="3" y="72"/>
                </a:lnTo>
                <a:lnTo>
                  <a:pt x="1" y="72"/>
                </a:lnTo>
                <a:lnTo>
                  <a:pt x="0" y="69"/>
                </a:lnTo>
                <a:lnTo>
                  <a:pt x="0" y="3"/>
                </a:lnTo>
                <a:lnTo>
                  <a:pt x="0" y="3"/>
                </a:lnTo>
                <a:lnTo>
                  <a:pt x="1" y="0"/>
                </a:lnTo>
                <a:lnTo>
                  <a:pt x="3" y="0"/>
                </a:lnTo>
                <a:lnTo>
                  <a:pt x="3" y="0"/>
                </a:lnTo>
                <a:lnTo>
                  <a:pt x="5" y="0"/>
                </a:lnTo>
                <a:lnTo>
                  <a:pt x="5" y="3"/>
                </a:lnTo>
                <a:lnTo>
                  <a:pt x="5" y="69"/>
                </a:lnTo>
                <a:lnTo>
                  <a:pt x="5" y="69"/>
                </a:lnTo>
                <a:lnTo>
                  <a:pt x="5" y="72"/>
                </a:lnTo>
                <a:lnTo>
                  <a:pt x="3" y="72"/>
                </a:lnTo>
                <a:lnTo>
                  <a:pt x="3" y="7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7" name="Freeform 208"/>
          <p:cNvSpPr>
            <a:spLocks noEditPoints="1"/>
          </p:cNvSpPr>
          <p:nvPr/>
        </p:nvSpPr>
        <p:spPr bwMode="auto">
          <a:xfrm>
            <a:off x="8529728" y="1707022"/>
            <a:ext cx="342425" cy="322173"/>
          </a:xfrm>
          <a:custGeom>
            <a:avLst/>
            <a:gdLst/>
            <a:ahLst/>
            <a:cxnLst>
              <a:cxn ang="0">
                <a:pos x="17" y="190"/>
              </a:cxn>
              <a:cxn ang="0">
                <a:pos x="32" y="178"/>
              </a:cxn>
              <a:cxn ang="0">
                <a:pos x="40" y="162"/>
              </a:cxn>
              <a:cxn ang="0">
                <a:pos x="40" y="159"/>
              </a:cxn>
              <a:cxn ang="0">
                <a:pos x="17" y="136"/>
              </a:cxn>
              <a:cxn ang="0">
                <a:pos x="3" y="109"/>
              </a:cxn>
              <a:cxn ang="0">
                <a:pos x="0" y="91"/>
              </a:cxn>
              <a:cxn ang="0">
                <a:pos x="6" y="64"/>
              </a:cxn>
              <a:cxn ang="0">
                <a:pos x="19" y="41"/>
              </a:cxn>
              <a:cxn ang="0">
                <a:pos x="41" y="20"/>
              </a:cxn>
              <a:cxn ang="0">
                <a:pos x="68" y="8"/>
              </a:cxn>
              <a:cxn ang="0">
                <a:pos x="99" y="1"/>
              </a:cxn>
              <a:cxn ang="0">
                <a:pos x="121" y="1"/>
              </a:cxn>
              <a:cxn ang="0">
                <a:pos x="153" y="8"/>
              </a:cxn>
              <a:cxn ang="0">
                <a:pos x="180" y="20"/>
              </a:cxn>
              <a:cxn ang="0">
                <a:pos x="200" y="41"/>
              </a:cxn>
              <a:cxn ang="0">
                <a:pos x="214" y="64"/>
              </a:cxn>
              <a:cxn ang="0">
                <a:pos x="219" y="91"/>
              </a:cxn>
              <a:cxn ang="0">
                <a:pos x="216" y="108"/>
              </a:cxn>
              <a:cxn ang="0">
                <a:pos x="206" y="134"/>
              </a:cxn>
              <a:cxn ang="0">
                <a:pos x="187" y="154"/>
              </a:cxn>
              <a:cxn ang="0">
                <a:pos x="162" y="169"/>
              </a:cxn>
              <a:cxn ang="0">
                <a:pos x="131" y="178"/>
              </a:cxn>
              <a:cxn ang="0">
                <a:pos x="110" y="180"/>
              </a:cxn>
              <a:cxn ang="0">
                <a:pos x="87" y="186"/>
              </a:cxn>
              <a:cxn ang="0">
                <a:pos x="57" y="201"/>
              </a:cxn>
              <a:cxn ang="0">
                <a:pos x="19" y="207"/>
              </a:cxn>
              <a:cxn ang="0">
                <a:pos x="110" y="11"/>
              </a:cxn>
              <a:cxn ang="0">
                <a:pos x="72" y="18"/>
              </a:cxn>
              <a:cxn ang="0">
                <a:pos x="34" y="41"/>
              </a:cxn>
              <a:cxn ang="0">
                <a:pos x="19" y="59"/>
              </a:cxn>
              <a:cxn ang="0">
                <a:pos x="11" y="82"/>
              </a:cxn>
              <a:cxn ang="0">
                <a:pos x="11" y="99"/>
              </a:cxn>
              <a:cxn ang="0">
                <a:pos x="21" y="124"/>
              </a:cxn>
              <a:cxn ang="0">
                <a:pos x="40" y="146"/>
              </a:cxn>
              <a:cxn ang="0">
                <a:pos x="50" y="155"/>
              </a:cxn>
              <a:cxn ang="0">
                <a:pos x="50" y="162"/>
              </a:cxn>
              <a:cxn ang="0">
                <a:pos x="44" y="181"/>
              </a:cxn>
              <a:cxn ang="0">
                <a:pos x="30" y="195"/>
              </a:cxn>
              <a:cxn ang="0">
                <a:pos x="68" y="185"/>
              </a:cxn>
              <a:cxn ang="0">
                <a:pos x="90" y="170"/>
              </a:cxn>
              <a:cxn ang="0">
                <a:pos x="95" y="169"/>
              </a:cxn>
              <a:cxn ang="0">
                <a:pos x="119" y="169"/>
              </a:cxn>
              <a:cxn ang="0">
                <a:pos x="165" y="155"/>
              </a:cxn>
              <a:cxn ang="0">
                <a:pos x="192" y="135"/>
              </a:cxn>
              <a:cxn ang="0">
                <a:pos x="204" y="114"/>
              </a:cxn>
              <a:cxn ang="0">
                <a:pos x="208" y="91"/>
              </a:cxn>
              <a:cxn ang="0">
                <a:pos x="207" y="74"/>
              </a:cxn>
              <a:cxn ang="0">
                <a:pos x="196" y="53"/>
              </a:cxn>
              <a:cxn ang="0">
                <a:pos x="180" y="34"/>
              </a:cxn>
              <a:cxn ang="0">
                <a:pos x="130" y="12"/>
              </a:cxn>
              <a:cxn ang="0">
                <a:pos x="110" y="11"/>
              </a:cxn>
            </a:cxnLst>
            <a:rect l="0" t="0" r="r" b="b"/>
            <a:pathLst>
              <a:path w="219" h="207">
                <a:moveTo>
                  <a:pt x="14" y="207"/>
                </a:moveTo>
                <a:lnTo>
                  <a:pt x="14" y="192"/>
                </a:lnTo>
                <a:lnTo>
                  <a:pt x="17" y="190"/>
                </a:lnTo>
                <a:lnTo>
                  <a:pt x="17" y="190"/>
                </a:lnTo>
                <a:lnTo>
                  <a:pt x="25" y="185"/>
                </a:lnTo>
                <a:lnTo>
                  <a:pt x="32" y="178"/>
                </a:lnTo>
                <a:lnTo>
                  <a:pt x="37" y="172"/>
                </a:lnTo>
                <a:lnTo>
                  <a:pt x="38" y="166"/>
                </a:lnTo>
                <a:lnTo>
                  <a:pt x="40" y="162"/>
                </a:lnTo>
                <a:lnTo>
                  <a:pt x="40" y="162"/>
                </a:lnTo>
                <a:lnTo>
                  <a:pt x="40" y="159"/>
                </a:lnTo>
                <a:lnTo>
                  <a:pt x="40" y="159"/>
                </a:lnTo>
                <a:lnTo>
                  <a:pt x="30" y="153"/>
                </a:lnTo>
                <a:lnTo>
                  <a:pt x="23" y="145"/>
                </a:lnTo>
                <a:lnTo>
                  <a:pt x="17" y="136"/>
                </a:lnTo>
                <a:lnTo>
                  <a:pt x="11" y="128"/>
                </a:lnTo>
                <a:lnTo>
                  <a:pt x="6" y="119"/>
                </a:lnTo>
                <a:lnTo>
                  <a:pt x="3" y="109"/>
                </a:lnTo>
                <a:lnTo>
                  <a:pt x="0" y="100"/>
                </a:lnTo>
                <a:lnTo>
                  <a:pt x="0" y="91"/>
                </a:lnTo>
                <a:lnTo>
                  <a:pt x="0" y="91"/>
                </a:lnTo>
                <a:lnTo>
                  <a:pt x="0" y="81"/>
                </a:lnTo>
                <a:lnTo>
                  <a:pt x="3" y="72"/>
                </a:lnTo>
                <a:lnTo>
                  <a:pt x="6" y="64"/>
                </a:lnTo>
                <a:lnTo>
                  <a:pt x="9" y="55"/>
                </a:lnTo>
                <a:lnTo>
                  <a:pt x="14" y="47"/>
                </a:lnTo>
                <a:lnTo>
                  <a:pt x="19" y="41"/>
                </a:lnTo>
                <a:lnTo>
                  <a:pt x="26" y="34"/>
                </a:lnTo>
                <a:lnTo>
                  <a:pt x="33" y="27"/>
                </a:lnTo>
                <a:lnTo>
                  <a:pt x="41" y="20"/>
                </a:lnTo>
                <a:lnTo>
                  <a:pt x="49" y="16"/>
                </a:lnTo>
                <a:lnTo>
                  <a:pt x="57" y="11"/>
                </a:lnTo>
                <a:lnTo>
                  <a:pt x="68" y="8"/>
                </a:lnTo>
                <a:lnTo>
                  <a:pt x="77" y="4"/>
                </a:lnTo>
                <a:lnTo>
                  <a:pt x="88" y="3"/>
                </a:lnTo>
                <a:lnTo>
                  <a:pt x="99" y="1"/>
                </a:lnTo>
                <a:lnTo>
                  <a:pt x="110" y="0"/>
                </a:lnTo>
                <a:lnTo>
                  <a:pt x="110" y="0"/>
                </a:lnTo>
                <a:lnTo>
                  <a:pt x="121" y="1"/>
                </a:lnTo>
                <a:lnTo>
                  <a:pt x="131" y="3"/>
                </a:lnTo>
                <a:lnTo>
                  <a:pt x="142" y="4"/>
                </a:lnTo>
                <a:lnTo>
                  <a:pt x="153" y="8"/>
                </a:lnTo>
                <a:lnTo>
                  <a:pt x="162" y="11"/>
                </a:lnTo>
                <a:lnTo>
                  <a:pt x="171" y="16"/>
                </a:lnTo>
                <a:lnTo>
                  <a:pt x="180" y="20"/>
                </a:lnTo>
                <a:lnTo>
                  <a:pt x="187" y="27"/>
                </a:lnTo>
                <a:lnTo>
                  <a:pt x="194" y="34"/>
                </a:lnTo>
                <a:lnTo>
                  <a:pt x="200" y="41"/>
                </a:lnTo>
                <a:lnTo>
                  <a:pt x="206" y="47"/>
                </a:lnTo>
                <a:lnTo>
                  <a:pt x="211" y="55"/>
                </a:lnTo>
                <a:lnTo>
                  <a:pt x="214" y="64"/>
                </a:lnTo>
                <a:lnTo>
                  <a:pt x="216" y="72"/>
                </a:lnTo>
                <a:lnTo>
                  <a:pt x="219" y="81"/>
                </a:lnTo>
                <a:lnTo>
                  <a:pt x="219" y="91"/>
                </a:lnTo>
                <a:lnTo>
                  <a:pt x="219" y="91"/>
                </a:lnTo>
                <a:lnTo>
                  <a:pt x="219" y="100"/>
                </a:lnTo>
                <a:lnTo>
                  <a:pt x="216" y="108"/>
                </a:lnTo>
                <a:lnTo>
                  <a:pt x="214" y="118"/>
                </a:lnTo>
                <a:lnTo>
                  <a:pt x="211" y="126"/>
                </a:lnTo>
                <a:lnTo>
                  <a:pt x="206" y="134"/>
                </a:lnTo>
                <a:lnTo>
                  <a:pt x="200" y="141"/>
                </a:lnTo>
                <a:lnTo>
                  <a:pt x="194" y="147"/>
                </a:lnTo>
                <a:lnTo>
                  <a:pt x="187" y="154"/>
                </a:lnTo>
                <a:lnTo>
                  <a:pt x="180" y="159"/>
                </a:lnTo>
                <a:lnTo>
                  <a:pt x="171" y="165"/>
                </a:lnTo>
                <a:lnTo>
                  <a:pt x="162" y="169"/>
                </a:lnTo>
                <a:lnTo>
                  <a:pt x="153" y="173"/>
                </a:lnTo>
                <a:lnTo>
                  <a:pt x="142" y="176"/>
                </a:lnTo>
                <a:lnTo>
                  <a:pt x="131" y="178"/>
                </a:lnTo>
                <a:lnTo>
                  <a:pt x="121" y="180"/>
                </a:lnTo>
                <a:lnTo>
                  <a:pt x="110" y="180"/>
                </a:lnTo>
                <a:lnTo>
                  <a:pt x="110" y="180"/>
                </a:lnTo>
                <a:lnTo>
                  <a:pt x="95" y="180"/>
                </a:lnTo>
                <a:lnTo>
                  <a:pt x="95" y="180"/>
                </a:lnTo>
                <a:lnTo>
                  <a:pt x="87" y="186"/>
                </a:lnTo>
                <a:lnTo>
                  <a:pt x="77" y="193"/>
                </a:lnTo>
                <a:lnTo>
                  <a:pt x="68" y="197"/>
                </a:lnTo>
                <a:lnTo>
                  <a:pt x="57" y="201"/>
                </a:lnTo>
                <a:lnTo>
                  <a:pt x="48" y="204"/>
                </a:lnTo>
                <a:lnTo>
                  <a:pt x="38" y="205"/>
                </a:lnTo>
                <a:lnTo>
                  <a:pt x="19" y="207"/>
                </a:lnTo>
                <a:lnTo>
                  <a:pt x="14" y="207"/>
                </a:lnTo>
                <a:close/>
                <a:moveTo>
                  <a:pt x="110" y="11"/>
                </a:moveTo>
                <a:lnTo>
                  <a:pt x="110" y="11"/>
                </a:lnTo>
                <a:lnTo>
                  <a:pt x="100" y="12"/>
                </a:lnTo>
                <a:lnTo>
                  <a:pt x="90" y="12"/>
                </a:lnTo>
                <a:lnTo>
                  <a:pt x="72" y="18"/>
                </a:lnTo>
                <a:lnTo>
                  <a:pt x="54" y="24"/>
                </a:lnTo>
                <a:lnTo>
                  <a:pt x="40" y="34"/>
                </a:lnTo>
                <a:lnTo>
                  <a:pt x="34" y="41"/>
                </a:lnTo>
                <a:lnTo>
                  <a:pt x="27" y="46"/>
                </a:lnTo>
                <a:lnTo>
                  <a:pt x="23" y="53"/>
                </a:lnTo>
                <a:lnTo>
                  <a:pt x="19" y="59"/>
                </a:lnTo>
                <a:lnTo>
                  <a:pt x="15" y="66"/>
                </a:lnTo>
                <a:lnTo>
                  <a:pt x="13" y="74"/>
                </a:lnTo>
                <a:lnTo>
                  <a:pt x="11" y="82"/>
                </a:lnTo>
                <a:lnTo>
                  <a:pt x="11" y="91"/>
                </a:lnTo>
                <a:lnTo>
                  <a:pt x="11" y="91"/>
                </a:lnTo>
                <a:lnTo>
                  <a:pt x="11" y="99"/>
                </a:lnTo>
                <a:lnTo>
                  <a:pt x="14" y="108"/>
                </a:lnTo>
                <a:lnTo>
                  <a:pt x="17" y="116"/>
                </a:lnTo>
                <a:lnTo>
                  <a:pt x="21" y="124"/>
                </a:lnTo>
                <a:lnTo>
                  <a:pt x="26" y="132"/>
                </a:lnTo>
                <a:lnTo>
                  <a:pt x="32" y="139"/>
                </a:lnTo>
                <a:lnTo>
                  <a:pt x="40" y="146"/>
                </a:lnTo>
                <a:lnTo>
                  <a:pt x="48" y="151"/>
                </a:lnTo>
                <a:lnTo>
                  <a:pt x="49" y="153"/>
                </a:lnTo>
                <a:lnTo>
                  <a:pt x="50" y="155"/>
                </a:lnTo>
                <a:lnTo>
                  <a:pt x="50" y="155"/>
                </a:lnTo>
                <a:lnTo>
                  <a:pt x="50" y="162"/>
                </a:lnTo>
                <a:lnTo>
                  <a:pt x="50" y="162"/>
                </a:lnTo>
                <a:lnTo>
                  <a:pt x="50" y="168"/>
                </a:lnTo>
                <a:lnTo>
                  <a:pt x="49" y="172"/>
                </a:lnTo>
                <a:lnTo>
                  <a:pt x="44" y="181"/>
                </a:lnTo>
                <a:lnTo>
                  <a:pt x="38" y="188"/>
                </a:lnTo>
                <a:lnTo>
                  <a:pt x="30" y="195"/>
                </a:lnTo>
                <a:lnTo>
                  <a:pt x="30" y="195"/>
                </a:lnTo>
                <a:lnTo>
                  <a:pt x="46" y="193"/>
                </a:lnTo>
                <a:lnTo>
                  <a:pt x="61" y="189"/>
                </a:lnTo>
                <a:lnTo>
                  <a:pt x="68" y="185"/>
                </a:lnTo>
                <a:lnTo>
                  <a:pt x="76" y="181"/>
                </a:lnTo>
                <a:lnTo>
                  <a:pt x="83" y="176"/>
                </a:lnTo>
                <a:lnTo>
                  <a:pt x="90" y="170"/>
                </a:lnTo>
                <a:lnTo>
                  <a:pt x="92" y="168"/>
                </a:lnTo>
                <a:lnTo>
                  <a:pt x="95" y="169"/>
                </a:lnTo>
                <a:lnTo>
                  <a:pt x="95" y="169"/>
                </a:lnTo>
                <a:lnTo>
                  <a:pt x="110" y="169"/>
                </a:lnTo>
                <a:lnTo>
                  <a:pt x="110" y="169"/>
                </a:lnTo>
                <a:lnTo>
                  <a:pt x="119" y="169"/>
                </a:lnTo>
                <a:lnTo>
                  <a:pt x="130" y="168"/>
                </a:lnTo>
                <a:lnTo>
                  <a:pt x="148" y="163"/>
                </a:lnTo>
                <a:lnTo>
                  <a:pt x="165" y="155"/>
                </a:lnTo>
                <a:lnTo>
                  <a:pt x="180" y="146"/>
                </a:lnTo>
                <a:lnTo>
                  <a:pt x="185" y="141"/>
                </a:lnTo>
                <a:lnTo>
                  <a:pt x="192" y="135"/>
                </a:lnTo>
                <a:lnTo>
                  <a:pt x="196" y="128"/>
                </a:lnTo>
                <a:lnTo>
                  <a:pt x="200" y="122"/>
                </a:lnTo>
                <a:lnTo>
                  <a:pt x="204" y="114"/>
                </a:lnTo>
                <a:lnTo>
                  <a:pt x="207" y="107"/>
                </a:lnTo>
                <a:lnTo>
                  <a:pt x="208" y="99"/>
                </a:lnTo>
                <a:lnTo>
                  <a:pt x="208" y="91"/>
                </a:lnTo>
                <a:lnTo>
                  <a:pt x="208" y="91"/>
                </a:lnTo>
                <a:lnTo>
                  <a:pt x="208" y="82"/>
                </a:lnTo>
                <a:lnTo>
                  <a:pt x="207" y="74"/>
                </a:lnTo>
                <a:lnTo>
                  <a:pt x="204" y="66"/>
                </a:lnTo>
                <a:lnTo>
                  <a:pt x="200" y="59"/>
                </a:lnTo>
                <a:lnTo>
                  <a:pt x="196" y="53"/>
                </a:lnTo>
                <a:lnTo>
                  <a:pt x="192" y="46"/>
                </a:lnTo>
                <a:lnTo>
                  <a:pt x="185" y="41"/>
                </a:lnTo>
                <a:lnTo>
                  <a:pt x="180" y="34"/>
                </a:lnTo>
                <a:lnTo>
                  <a:pt x="165" y="24"/>
                </a:lnTo>
                <a:lnTo>
                  <a:pt x="148" y="18"/>
                </a:lnTo>
                <a:lnTo>
                  <a:pt x="130" y="12"/>
                </a:lnTo>
                <a:lnTo>
                  <a:pt x="119" y="12"/>
                </a:lnTo>
                <a:lnTo>
                  <a:pt x="110" y="11"/>
                </a:lnTo>
                <a:lnTo>
                  <a:pt x="11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232" name="组合 231"/>
          <p:cNvGrpSpPr/>
          <p:nvPr/>
        </p:nvGrpSpPr>
        <p:grpSpPr>
          <a:xfrm>
            <a:off x="9317770" y="1688344"/>
            <a:ext cx="375258" cy="336180"/>
            <a:chOff x="9317770" y="1688344"/>
            <a:chExt cx="375258" cy="336180"/>
          </a:xfrm>
          <a:solidFill>
            <a:schemeClr val="bg1"/>
          </a:solidFill>
        </p:grpSpPr>
        <p:sp>
          <p:nvSpPr>
            <p:cNvPr id="28" name="Freeform 209"/>
            <p:cNvSpPr>
              <a:spLocks noEditPoints="1"/>
            </p:cNvSpPr>
            <p:nvPr/>
          </p:nvSpPr>
          <p:spPr bwMode="auto">
            <a:xfrm>
              <a:off x="9505399" y="1833087"/>
              <a:ext cx="187629" cy="191437"/>
            </a:xfrm>
            <a:custGeom>
              <a:avLst/>
              <a:gdLst/>
              <a:ahLst/>
              <a:cxnLst>
                <a:cxn ang="0">
                  <a:pos x="112" y="123"/>
                </a:cxn>
                <a:cxn ang="0">
                  <a:pos x="93" y="119"/>
                </a:cxn>
                <a:cxn ang="0">
                  <a:pos x="77" y="108"/>
                </a:cxn>
                <a:cxn ang="0">
                  <a:pos x="69" y="109"/>
                </a:cxn>
                <a:cxn ang="0">
                  <a:pos x="61" y="109"/>
                </a:cxn>
                <a:cxn ang="0">
                  <a:pos x="36" y="105"/>
                </a:cxn>
                <a:cxn ang="0">
                  <a:pos x="17" y="93"/>
                </a:cxn>
                <a:cxn ang="0">
                  <a:pos x="4" y="76"/>
                </a:cxn>
                <a:cxn ang="0">
                  <a:pos x="0" y="55"/>
                </a:cxn>
                <a:cxn ang="0">
                  <a:pos x="1" y="43"/>
                </a:cxn>
                <a:cxn ang="0">
                  <a:pos x="9" y="24"/>
                </a:cxn>
                <a:cxn ang="0">
                  <a:pos x="27" y="10"/>
                </a:cxn>
                <a:cxn ang="0">
                  <a:pos x="49" y="1"/>
                </a:cxn>
                <a:cxn ang="0">
                  <a:pos x="61" y="0"/>
                </a:cxn>
                <a:cxn ang="0">
                  <a:pos x="85" y="4"/>
                </a:cxn>
                <a:cxn ang="0">
                  <a:pos x="104" y="16"/>
                </a:cxn>
                <a:cxn ang="0">
                  <a:pos x="117" y="34"/>
                </a:cxn>
                <a:cxn ang="0">
                  <a:pos x="121" y="55"/>
                </a:cxn>
                <a:cxn ang="0">
                  <a:pos x="121" y="64"/>
                </a:cxn>
                <a:cxn ang="0">
                  <a:pos x="116" y="80"/>
                </a:cxn>
                <a:cxn ang="0">
                  <a:pos x="111" y="87"/>
                </a:cxn>
                <a:cxn ang="0">
                  <a:pos x="109" y="95"/>
                </a:cxn>
                <a:cxn ang="0">
                  <a:pos x="109" y="100"/>
                </a:cxn>
                <a:cxn ang="0">
                  <a:pos x="116" y="111"/>
                </a:cxn>
                <a:cxn ang="0">
                  <a:pos x="121" y="115"/>
                </a:cxn>
                <a:cxn ang="0">
                  <a:pos x="120" y="122"/>
                </a:cxn>
                <a:cxn ang="0">
                  <a:pos x="112" y="123"/>
                </a:cxn>
                <a:cxn ang="0">
                  <a:pos x="78" y="101"/>
                </a:cxn>
                <a:cxn ang="0">
                  <a:pos x="80" y="103"/>
                </a:cxn>
                <a:cxn ang="0">
                  <a:pos x="96" y="114"/>
                </a:cxn>
                <a:cxn ang="0">
                  <a:pos x="115" y="118"/>
                </a:cxn>
                <a:cxn ang="0">
                  <a:pos x="111" y="112"/>
                </a:cxn>
                <a:cxn ang="0">
                  <a:pos x="104" y="101"/>
                </a:cxn>
                <a:cxn ang="0">
                  <a:pos x="104" y="95"/>
                </a:cxn>
                <a:cxn ang="0">
                  <a:pos x="105" y="84"/>
                </a:cxn>
                <a:cxn ang="0">
                  <a:pos x="107" y="84"/>
                </a:cxn>
                <a:cxn ang="0">
                  <a:pos x="113" y="70"/>
                </a:cxn>
                <a:cxn ang="0">
                  <a:pos x="116" y="55"/>
                </a:cxn>
                <a:cxn ang="0">
                  <a:pos x="115" y="45"/>
                </a:cxn>
                <a:cxn ang="0">
                  <a:pos x="107" y="27"/>
                </a:cxn>
                <a:cxn ang="0">
                  <a:pos x="92" y="14"/>
                </a:cxn>
                <a:cxn ang="0">
                  <a:pos x="71" y="7"/>
                </a:cxn>
                <a:cxn ang="0">
                  <a:pos x="61" y="6"/>
                </a:cxn>
                <a:cxn ang="0">
                  <a:pos x="39" y="10"/>
                </a:cxn>
                <a:cxn ang="0">
                  <a:pos x="22" y="20"/>
                </a:cxn>
                <a:cxn ang="0">
                  <a:pos x="9" y="35"/>
                </a:cxn>
                <a:cxn ang="0">
                  <a:pos x="5" y="55"/>
                </a:cxn>
                <a:cxn ang="0">
                  <a:pos x="7" y="65"/>
                </a:cxn>
                <a:cxn ang="0">
                  <a:pos x="15" y="82"/>
                </a:cxn>
                <a:cxn ang="0">
                  <a:pos x="30" y="96"/>
                </a:cxn>
                <a:cxn ang="0">
                  <a:pos x="50" y="103"/>
                </a:cxn>
                <a:cxn ang="0">
                  <a:pos x="61" y="104"/>
                </a:cxn>
                <a:cxn ang="0">
                  <a:pos x="77" y="101"/>
                </a:cxn>
              </a:cxnLst>
              <a:rect l="0" t="0" r="r" b="b"/>
              <a:pathLst>
                <a:path w="121" h="123">
                  <a:moveTo>
                    <a:pt x="112" y="123"/>
                  </a:moveTo>
                  <a:lnTo>
                    <a:pt x="112" y="123"/>
                  </a:lnTo>
                  <a:lnTo>
                    <a:pt x="103" y="122"/>
                  </a:lnTo>
                  <a:lnTo>
                    <a:pt x="93" y="119"/>
                  </a:lnTo>
                  <a:lnTo>
                    <a:pt x="85" y="114"/>
                  </a:lnTo>
                  <a:lnTo>
                    <a:pt x="77" y="108"/>
                  </a:lnTo>
                  <a:lnTo>
                    <a:pt x="77" y="108"/>
                  </a:lnTo>
                  <a:lnTo>
                    <a:pt x="69" y="109"/>
                  </a:lnTo>
                  <a:lnTo>
                    <a:pt x="61" y="109"/>
                  </a:lnTo>
                  <a:lnTo>
                    <a:pt x="61" y="109"/>
                  </a:lnTo>
                  <a:lnTo>
                    <a:pt x="49" y="108"/>
                  </a:lnTo>
                  <a:lnTo>
                    <a:pt x="36" y="105"/>
                  </a:lnTo>
                  <a:lnTo>
                    <a:pt x="27" y="100"/>
                  </a:lnTo>
                  <a:lnTo>
                    <a:pt x="17" y="93"/>
                  </a:lnTo>
                  <a:lnTo>
                    <a:pt x="9" y="85"/>
                  </a:lnTo>
                  <a:lnTo>
                    <a:pt x="4" y="76"/>
                  </a:lnTo>
                  <a:lnTo>
                    <a:pt x="1" y="66"/>
                  </a:lnTo>
                  <a:lnTo>
                    <a:pt x="0" y="55"/>
                  </a:lnTo>
                  <a:lnTo>
                    <a:pt x="0" y="55"/>
                  </a:lnTo>
                  <a:lnTo>
                    <a:pt x="1" y="43"/>
                  </a:lnTo>
                  <a:lnTo>
                    <a:pt x="4" y="34"/>
                  </a:lnTo>
                  <a:lnTo>
                    <a:pt x="9" y="24"/>
                  </a:lnTo>
                  <a:lnTo>
                    <a:pt x="17" y="16"/>
                  </a:lnTo>
                  <a:lnTo>
                    <a:pt x="27" y="10"/>
                  </a:lnTo>
                  <a:lnTo>
                    <a:pt x="36" y="4"/>
                  </a:lnTo>
                  <a:lnTo>
                    <a:pt x="49" y="1"/>
                  </a:lnTo>
                  <a:lnTo>
                    <a:pt x="61" y="0"/>
                  </a:lnTo>
                  <a:lnTo>
                    <a:pt x="61" y="0"/>
                  </a:lnTo>
                  <a:lnTo>
                    <a:pt x="73" y="1"/>
                  </a:lnTo>
                  <a:lnTo>
                    <a:pt x="85" y="4"/>
                  </a:lnTo>
                  <a:lnTo>
                    <a:pt x="94" y="10"/>
                  </a:lnTo>
                  <a:lnTo>
                    <a:pt x="104" y="16"/>
                  </a:lnTo>
                  <a:lnTo>
                    <a:pt x="112" y="24"/>
                  </a:lnTo>
                  <a:lnTo>
                    <a:pt x="117" y="34"/>
                  </a:lnTo>
                  <a:lnTo>
                    <a:pt x="120" y="43"/>
                  </a:lnTo>
                  <a:lnTo>
                    <a:pt x="121" y="55"/>
                  </a:lnTo>
                  <a:lnTo>
                    <a:pt x="121" y="55"/>
                  </a:lnTo>
                  <a:lnTo>
                    <a:pt x="121" y="64"/>
                  </a:lnTo>
                  <a:lnTo>
                    <a:pt x="119" y="72"/>
                  </a:lnTo>
                  <a:lnTo>
                    <a:pt x="116" y="80"/>
                  </a:lnTo>
                  <a:lnTo>
                    <a:pt x="111" y="87"/>
                  </a:lnTo>
                  <a:lnTo>
                    <a:pt x="111" y="87"/>
                  </a:lnTo>
                  <a:lnTo>
                    <a:pt x="109" y="91"/>
                  </a:lnTo>
                  <a:lnTo>
                    <a:pt x="109" y="95"/>
                  </a:lnTo>
                  <a:lnTo>
                    <a:pt x="109" y="95"/>
                  </a:lnTo>
                  <a:lnTo>
                    <a:pt x="109" y="100"/>
                  </a:lnTo>
                  <a:lnTo>
                    <a:pt x="112" y="105"/>
                  </a:lnTo>
                  <a:lnTo>
                    <a:pt x="116" y="111"/>
                  </a:lnTo>
                  <a:lnTo>
                    <a:pt x="120" y="114"/>
                  </a:lnTo>
                  <a:lnTo>
                    <a:pt x="121" y="115"/>
                  </a:lnTo>
                  <a:lnTo>
                    <a:pt x="121" y="122"/>
                  </a:lnTo>
                  <a:lnTo>
                    <a:pt x="120" y="122"/>
                  </a:lnTo>
                  <a:lnTo>
                    <a:pt x="120" y="122"/>
                  </a:lnTo>
                  <a:lnTo>
                    <a:pt x="112" y="123"/>
                  </a:lnTo>
                  <a:lnTo>
                    <a:pt x="112" y="123"/>
                  </a:lnTo>
                  <a:close/>
                  <a:moveTo>
                    <a:pt x="78" y="101"/>
                  </a:moveTo>
                  <a:lnTo>
                    <a:pt x="80" y="103"/>
                  </a:lnTo>
                  <a:lnTo>
                    <a:pt x="80" y="103"/>
                  </a:lnTo>
                  <a:lnTo>
                    <a:pt x="88" y="109"/>
                  </a:lnTo>
                  <a:lnTo>
                    <a:pt x="96" y="114"/>
                  </a:lnTo>
                  <a:lnTo>
                    <a:pt x="105" y="116"/>
                  </a:lnTo>
                  <a:lnTo>
                    <a:pt x="115" y="118"/>
                  </a:lnTo>
                  <a:lnTo>
                    <a:pt x="115" y="118"/>
                  </a:lnTo>
                  <a:lnTo>
                    <a:pt x="111" y="112"/>
                  </a:lnTo>
                  <a:lnTo>
                    <a:pt x="107" y="108"/>
                  </a:lnTo>
                  <a:lnTo>
                    <a:pt x="104" y="101"/>
                  </a:lnTo>
                  <a:lnTo>
                    <a:pt x="104" y="95"/>
                  </a:lnTo>
                  <a:lnTo>
                    <a:pt x="104" y="95"/>
                  </a:lnTo>
                  <a:lnTo>
                    <a:pt x="104" y="89"/>
                  </a:lnTo>
                  <a:lnTo>
                    <a:pt x="105" y="84"/>
                  </a:lnTo>
                  <a:lnTo>
                    <a:pt x="107" y="84"/>
                  </a:lnTo>
                  <a:lnTo>
                    <a:pt x="107" y="84"/>
                  </a:lnTo>
                  <a:lnTo>
                    <a:pt x="111" y="77"/>
                  </a:lnTo>
                  <a:lnTo>
                    <a:pt x="113" y="70"/>
                  </a:lnTo>
                  <a:lnTo>
                    <a:pt x="116" y="62"/>
                  </a:lnTo>
                  <a:lnTo>
                    <a:pt x="116" y="55"/>
                  </a:lnTo>
                  <a:lnTo>
                    <a:pt x="116" y="55"/>
                  </a:lnTo>
                  <a:lnTo>
                    <a:pt x="115" y="45"/>
                  </a:lnTo>
                  <a:lnTo>
                    <a:pt x="112" y="35"/>
                  </a:lnTo>
                  <a:lnTo>
                    <a:pt x="107" y="27"/>
                  </a:lnTo>
                  <a:lnTo>
                    <a:pt x="100" y="20"/>
                  </a:lnTo>
                  <a:lnTo>
                    <a:pt x="92" y="14"/>
                  </a:lnTo>
                  <a:lnTo>
                    <a:pt x="82" y="10"/>
                  </a:lnTo>
                  <a:lnTo>
                    <a:pt x="71" y="7"/>
                  </a:lnTo>
                  <a:lnTo>
                    <a:pt x="61" y="6"/>
                  </a:lnTo>
                  <a:lnTo>
                    <a:pt x="61" y="6"/>
                  </a:lnTo>
                  <a:lnTo>
                    <a:pt x="50" y="7"/>
                  </a:lnTo>
                  <a:lnTo>
                    <a:pt x="39" y="10"/>
                  </a:lnTo>
                  <a:lnTo>
                    <a:pt x="30" y="14"/>
                  </a:lnTo>
                  <a:lnTo>
                    <a:pt x="22" y="20"/>
                  </a:lnTo>
                  <a:lnTo>
                    <a:pt x="15" y="27"/>
                  </a:lnTo>
                  <a:lnTo>
                    <a:pt x="9" y="35"/>
                  </a:lnTo>
                  <a:lnTo>
                    <a:pt x="7" y="45"/>
                  </a:lnTo>
                  <a:lnTo>
                    <a:pt x="5" y="55"/>
                  </a:lnTo>
                  <a:lnTo>
                    <a:pt x="5" y="55"/>
                  </a:lnTo>
                  <a:lnTo>
                    <a:pt x="7" y="65"/>
                  </a:lnTo>
                  <a:lnTo>
                    <a:pt x="9" y="74"/>
                  </a:lnTo>
                  <a:lnTo>
                    <a:pt x="15" y="82"/>
                  </a:lnTo>
                  <a:lnTo>
                    <a:pt x="22" y="89"/>
                  </a:lnTo>
                  <a:lnTo>
                    <a:pt x="30" y="96"/>
                  </a:lnTo>
                  <a:lnTo>
                    <a:pt x="39" y="100"/>
                  </a:lnTo>
                  <a:lnTo>
                    <a:pt x="50" y="103"/>
                  </a:lnTo>
                  <a:lnTo>
                    <a:pt x="61" y="104"/>
                  </a:lnTo>
                  <a:lnTo>
                    <a:pt x="61" y="104"/>
                  </a:lnTo>
                  <a:lnTo>
                    <a:pt x="69" y="104"/>
                  </a:lnTo>
                  <a:lnTo>
                    <a:pt x="77" y="101"/>
                  </a:lnTo>
                  <a:lnTo>
                    <a:pt x="78" y="10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210"/>
            <p:cNvSpPr>
              <a:spLocks noEditPoints="1"/>
            </p:cNvSpPr>
            <p:nvPr/>
          </p:nvSpPr>
          <p:spPr bwMode="auto">
            <a:xfrm>
              <a:off x="9317770" y="1688344"/>
              <a:ext cx="337733" cy="322173"/>
            </a:xfrm>
            <a:custGeom>
              <a:avLst/>
              <a:gdLst/>
              <a:ahLst/>
              <a:cxnLst>
                <a:cxn ang="0">
                  <a:pos x="16" y="189"/>
                </a:cxn>
                <a:cxn ang="0">
                  <a:pos x="31" y="178"/>
                </a:cxn>
                <a:cxn ang="0">
                  <a:pos x="39" y="161"/>
                </a:cxn>
                <a:cxn ang="0">
                  <a:pos x="39" y="158"/>
                </a:cxn>
                <a:cxn ang="0">
                  <a:pos x="16" y="136"/>
                </a:cxn>
                <a:cxn ang="0">
                  <a:pos x="2" y="109"/>
                </a:cxn>
                <a:cxn ang="0">
                  <a:pos x="0" y="89"/>
                </a:cxn>
                <a:cxn ang="0">
                  <a:pos x="5" y="62"/>
                </a:cxn>
                <a:cxn ang="0">
                  <a:pos x="19" y="39"/>
                </a:cxn>
                <a:cxn ang="0">
                  <a:pos x="40" y="20"/>
                </a:cxn>
                <a:cxn ang="0">
                  <a:pos x="67" y="7"/>
                </a:cxn>
                <a:cxn ang="0">
                  <a:pos x="98" y="0"/>
                </a:cxn>
                <a:cxn ang="0">
                  <a:pos x="120" y="0"/>
                </a:cxn>
                <a:cxn ang="0">
                  <a:pos x="151" y="7"/>
                </a:cxn>
                <a:cxn ang="0">
                  <a:pos x="178" y="19"/>
                </a:cxn>
                <a:cxn ang="0">
                  <a:pos x="200" y="38"/>
                </a:cxn>
                <a:cxn ang="0">
                  <a:pos x="213" y="61"/>
                </a:cxn>
                <a:cxn ang="0">
                  <a:pos x="218" y="88"/>
                </a:cxn>
                <a:cxn ang="0">
                  <a:pos x="210" y="92"/>
                </a:cxn>
                <a:cxn ang="0">
                  <a:pos x="189" y="86"/>
                </a:cxn>
                <a:cxn ang="0">
                  <a:pos x="167" y="86"/>
                </a:cxn>
                <a:cxn ang="0">
                  <a:pos x="132" y="104"/>
                </a:cxn>
                <a:cxn ang="0">
                  <a:pos x="117" y="124"/>
                </a:cxn>
                <a:cxn ang="0">
                  <a:pos x="112" y="148"/>
                </a:cxn>
                <a:cxn ang="0">
                  <a:pos x="121" y="180"/>
                </a:cxn>
                <a:cxn ang="0">
                  <a:pos x="94" y="178"/>
                </a:cxn>
                <a:cxn ang="0">
                  <a:pos x="77" y="192"/>
                </a:cxn>
                <a:cxn ang="0">
                  <a:pos x="47" y="202"/>
                </a:cxn>
                <a:cxn ang="0">
                  <a:pos x="13" y="205"/>
                </a:cxn>
                <a:cxn ang="0">
                  <a:pos x="100" y="11"/>
                </a:cxn>
                <a:cxn ang="0">
                  <a:pos x="54" y="24"/>
                </a:cxn>
                <a:cxn ang="0">
                  <a:pos x="28" y="44"/>
                </a:cxn>
                <a:cxn ang="0">
                  <a:pos x="15" y="66"/>
                </a:cxn>
                <a:cxn ang="0">
                  <a:pos x="11" y="89"/>
                </a:cxn>
                <a:cxn ang="0">
                  <a:pos x="13" y="107"/>
                </a:cxn>
                <a:cxn ang="0">
                  <a:pos x="25" y="131"/>
                </a:cxn>
                <a:cxn ang="0">
                  <a:pos x="47" y="151"/>
                </a:cxn>
                <a:cxn ang="0">
                  <a:pos x="50" y="154"/>
                </a:cxn>
                <a:cxn ang="0">
                  <a:pos x="50" y="166"/>
                </a:cxn>
                <a:cxn ang="0">
                  <a:pos x="38" y="188"/>
                </a:cxn>
                <a:cxn ang="0">
                  <a:pos x="46" y="192"/>
                </a:cxn>
                <a:cxn ang="0">
                  <a:pos x="75" y="181"/>
                </a:cxn>
                <a:cxn ang="0">
                  <a:pos x="92" y="167"/>
                </a:cxn>
                <a:cxn ang="0">
                  <a:pos x="105" y="169"/>
                </a:cxn>
                <a:cxn ang="0">
                  <a:pos x="101" y="148"/>
                </a:cxn>
                <a:cxn ang="0">
                  <a:pos x="108" y="119"/>
                </a:cxn>
                <a:cxn ang="0">
                  <a:pos x="125" y="96"/>
                </a:cxn>
                <a:cxn ang="0">
                  <a:pos x="166" y="77"/>
                </a:cxn>
                <a:cxn ang="0">
                  <a:pos x="194" y="76"/>
                </a:cxn>
                <a:cxn ang="0">
                  <a:pos x="205" y="71"/>
                </a:cxn>
                <a:cxn ang="0">
                  <a:pos x="186" y="40"/>
                </a:cxn>
                <a:cxn ang="0">
                  <a:pos x="144" y="16"/>
                </a:cxn>
                <a:cxn ang="0">
                  <a:pos x="109" y="11"/>
                </a:cxn>
              </a:cxnLst>
              <a:rect l="0" t="0" r="r" b="b"/>
              <a:pathLst>
                <a:path w="218" h="205">
                  <a:moveTo>
                    <a:pt x="13" y="205"/>
                  </a:moveTo>
                  <a:lnTo>
                    <a:pt x="13" y="190"/>
                  </a:lnTo>
                  <a:lnTo>
                    <a:pt x="16" y="189"/>
                  </a:lnTo>
                  <a:lnTo>
                    <a:pt x="16" y="189"/>
                  </a:lnTo>
                  <a:lnTo>
                    <a:pt x="24" y="185"/>
                  </a:lnTo>
                  <a:lnTo>
                    <a:pt x="31" y="178"/>
                  </a:lnTo>
                  <a:lnTo>
                    <a:pt x="36" y="170"/>
                  </a:lnTo>
                  <a:lnTo>
                    <a:pt x="38" y="166"/>
                  </a:lnTo>
                  <a:lnTo>
                    <a:pt x="39" y="161"/>
                  </a:lnTo>
                  <a:lnTo>
                    <a:pt x="39" y="161"/>
                  </a:lnTo>
                  <a:lnTo>
                    <a:pt x="39" y="158"/>
                  </a:lnTo>
                  <a:lnTo>
                    <a:pt x="39" y="158"/>
                  </a:lnTo>
                  <a:lnTo>
                    <a:pt x="29" y="151"/>
                  </a:lnTo>
                  <a:lnTo>
                    <a:pt x="23" y="144"/>
                  </a:lnTo>
                  <a:lnTo>
                    <a:pt x="16" y="136"/>
                  </a:lnTo>
                  <a:lnTo>
                    <a:pt x="11" y="127"/>
                  </a:lnTo>
                  <a:lnTo>
                    <a:pt x="5" y="119"/>
                  </a:lnTo>
                  <a:lnTo>
                    <a:pt x="2" y="109"/>
                  </a:lnTo>
                  <a:lnTo>
                    <a:pt x="1" y="100"/>
                  </a:lnTo>
                  <a:lnTo>
                    <a:pt x="0" y="89"/>
                  </a:lnTo>
                  <a:lnTo>
                    <a:pt x="0" y="89"/>
                  </a:lnTo>
                  <a:lnTo>
                    <a:pt x="0" y="80"/>
                  </a:lnTo>
                  <a:lnTo>
                    <a:pt x="2" y="71"/>
                  </a:lnTo>
                  <a:lnTo>
                    <a:pt x="5" y="62"/>
                  </a:lnTo>
                  <a:lnTo>
                    <a:pt x="8" y="54"/>
                  </a:lnTo>
                  <a:lnTo>
                    <a:pt x="13" y="47"/>
                  </a:lnTo>
                  <a:lnTo>
                    <a:pt x="19" y="39"/>
                  </a:lnTo>
                  <a:lnTo>
                    <a:pt x="25" y="32"/>
                  </a:lnTo>
                  <a:lnTo>
                    <a:pt x="32" y="26"/>
                  </a:lnTo>
                  <a:lnTo>
                    <a:pt x="40" y="20"/>
                  </a:lnTo>
                  <a:lnTo>
                    <a:pt x="48" y="15"/>
                  </a:lnTo>
                  <a:lnTo>
                    <a:pt x="56" y="11"/>
                  </a:lnTo>
                  <a:lnTo>
                    <a:pt x="67" y="7"/>
                  </a:lnTo>
                  <a:lnTo>
                    <a:pt x="77" y="4"/>
                  </a:lnTo>
                  <a:lnTo>
                    <a:pt x="87" y="1"/>
                  </a:lnTo>
                  <a:lnTo>
                    <a:pt x="98" y="0"/>
                  </a:lnTo>
                  <a:lnTo>
                    <a:pt x="109" y="0"/>
                  </a:lnTo>
                  <a:lnTo>
                    <a:pt x="109" y="0"/>
                  </a:lnTo>
                  <a:lnTo>
                    <a:pt x="120" y="0"/>
                  </a:lnTo>
                  <a:lnTo>
                    <a:pt x="131" y="1"/>
                  </a:lnTo>
                  <a:lnTo>
                    <a:pt x="142" y="4"/>
                  </a:lnTo>
                  <a:lnTo>
                    <a:pt x="151" y="7"/>
                  </a:lnTo>
                  <a:lnTo>
                    <a:pt x="160" y="9"/>
                  </a:lnTo>
                  <a:lnTo>
                    <a:pt x="170" y="15"/>
                  </a:lnTo>
                  <a:lnTo>
                    <a:pt x="178" y="19"/>
                  </a:lnTo>
                  <a:lnTo>
                    <a:pt x="186" y="24"/>
                  </a:lnTo>
                  <a:lnTo>
                    <a:pt x="193" y="31"/>
                  </a:lnTo>
                  <a:lnTo>
                    <a:pt x="200" y="38"/>
                  </a:lnTo>
                  <a:lnTo>
                    <a:pt x="205" y="44"/>
                  </a:lnTo>
                  <a:lnTo>
                    <a:pt x="209" y="53"/>
                  </a:lnTo>
                  <a:lnTo>
                    <a:pt x="213" y="61"/>
                  </a:lnTo>
                  <a:lnTo>
                    <a:pt x="216" y="69"/>
                  </a:lnTo>
                  <a:lnTo>
                    <a:pt x="217" y="78"/>
                  </a:lnTo>
                  <a:lnTo>
                    <a:pt x="218" y="88"/>
                  </a:lnTo>
                  <a:lnTo>
                    <a:pt x="218" y="96"/>
                  </a:lnTo>
                  <a:lnTo>
                    <a:pt x="210" y="92"/>
                  </a:lnTo>
                  <a:lnTo>
                    <a:pt x="210" y="92"/>
                  </a:lnTo>
                  <a:lnTo>
                    <a:pt x="204" y="89"/>
                  </a:lnTo>
                  <a:lnTo>
                    <a:pt x="197" y="88"/>
                  </a:lnTo>
                  <a:lnTo>
                    <a:pt x="189" y="86"/>
                  </a:lnTo>
                  <a:lnTo>
                    <a:pt x="181" y="86"/>
                  </a:lnTo>
                  <a:lnTo>
                    <a:pt x="181" y="86"/>
                  </a:lnTo>
                  <a:lnTo>
                    <a:pt x="167" y="86"/>
                  </a:lnTo>
                  <a:lnTo>
                    <a:pt x="155" y="90"/>
                  </a:lnTo>
                  <a:lnTo>
                    <a:pt x="143" y="96"/>
                  </a:lnTo>
                  <a:lnTo>
                    <a:pt x="132" y="104"/>
                  </a:lnTo>
                  <a:lnTo>
                    <a:pt x="132" y="104"/>
                  </a:lnTo>
                  <a:lnTo>
                    <a:pt x="124" y="113"/>
                  </a:lnTo>
                  <a:lnTo>
                    <a:pt x="117" y="124"/>
                  </a:lnTo>
                  <a:lnTo>
                    <a:pt x="113" y="135"/>
                  </a:lnTo>
                  <a:lnTo>
                    <a:pt x="112" y="148"/>
                  </a:lnTo>
                  <a:lnTo>
                    <a:pt x="112" y="148"/>
                  </a:lnTo>
                  <a:lnTo>
                    <a:pt x="113" y="161"/>
                  </a:lnTo>
                  <a:lnTo>
                    <a:pt x="117" y="171"/>
                  </a:lnTo>
                  <a:lnTo>
                    <a:pt x="121" y="180"/>
                  </a:lnTo>
                  <a:lnTo>
                    <a:pt x="113" y="180"/>
                  </a:lnTo>
                  <a:lnTo>
                    <a:pt x="113" y="180"/>
                  </a:lnTo>
                  <a:lnTo>
                    <a:pt x="94" y="178"/>
                  </a:lnTo>
                  <a:lnTo>
                    <a:pt x="94" y="178"/>
                  </a:lnTo>
                  <a:lnTo>
                    <a:pt x="86" y="186"/>
                  </a:lnTo>
                  <a:lnTo>
                    <a:pt x="77" y="192"/>
                  </a:lnTo>
                  <a:lnTo>
                    <a:pt x="67" y="197"/>
                  </a:lnTo>
                  <a:lnTo>
                    <a:pt x="56" y="200"/>
                  </a:lnTo>
                  <a:lnTo>
                    <a:pt x="47" y="202"/>
                  </a:lnTo>
                  <a:lnTo>
                    <a:pt x="38" y="204"/>
                  </a:lnTo>
                  <a:lnTo>
                    <a:pt x="19" y="205"/>
                  </a:lnTo>
                  <a:lnTo>
                    <a:pt x="13" y="205"/>
                  </a:lnTo>
                  <a:close/>
                  <a:moveTo>
                    <a:pt x="109" y="11"/>
                  </a:moveTo>
                  <a:lnTo>
                    <a:pt x="109" y="11"/>
                  </a:lnTo>
                  <a:lnTo>
                    <a:pt x="100" y="11"/>
                  </a:lnTo>
                  <a:lnTo>
                    <a:pt x="89" y="12"/>
                  </a:lnTo>
                  <a:lnTo>
                    <a:pt x="71" y="16"/>
                  </a:lnTo>
                  <a:lnTo>
                    <a:pt x="54" y="24"/>
                  </a:lnTo>
                  <a:lnTo>
                    <a:pt x="39" y="34"/>
                  </a:lnTo>
                  <a:lnTo>
                    <a:pt x="33" y="39"/>
                  </a:lnTo>
                  <a:lnTo>
                    <a:pt x="28" y="44"/>
                  </a:lnTo>
                  <a:lnTo>
                    <a:pt x="23" y="51"/>
                  </a:lnTo>
                  <a:lnTo>
                    <a:pt x="19" y="58"/>
                  </a:lnTo>
                  <a:lnTo>
                    <a:pt x="15" y="66"/>
                  </a:lnTo>
                  <a:lnTo>
                    <a:pt x="13" y="73"/>
                  </a:lnTo>
                  <a:lnTo>
                    <a:pt x="11" y="81"/>
                  </a:lnTo>
                  <a:lnTo>
                    <a:pt x="11" y="89"/>
                  </a:lnTo>
                  <a:lnTo>
                    <a:pt x="11" y="89"/>
                  </a:lnTo>
                  <a:lnTo>
                    <a:pt x="11" y="99"/>
                  </a:lnTo>
                  <a:lnTo>
                    <a:pt x="13" y="107"/>
                  </a:lnTo>
                  <a:lnTo>
                    <a:pt x="16" y="115"/>
                  </a:lnTo>
                  <a:lnTo>
                    <a:pt x="20" y="123"/>
                  </a:lnTo>
                  <a:lnTo>
                    <a:pt x="25" y="131"/>
                  </a:lnTo>
                  <a:lnTo>
                    <a:pt x="31" y="138"/>
                  </a:lnTo>
                  <a:lnTo>
                    <a:pt x="39" y="144"/>
                  </a:lnTo>
                  <a:lnTo>
                    <a:pt x="47" y="151"/>
                  </a:lnTo>
                  <a:lnTo>
                    <a:pt x="48" y="151"/>
                  </a:lnTo>
                  <a:lnTo>
                    <a:pt x="50" y="154"/>
                  </a:lnTo>
                  <a:lnTo>
                    <a:pt x="50" y="154"/>
                  </a:lnTo>
                  <a:lnTo>
                    <a:pt x="50" y="161"/>
                  </a:lnTo>
                  <a:lnTo>
                    <a:pt x="50" y="161"/>
                  </a:lnTo>
                  <a:lnTo>
                    <a:pt x="50" y="166"/>
                  </a:lnTo>
                  <a:lnTo>
                    <a:pt x="48" y="171"/>
                  </a:lnTo>
                  <a:lnTo>
                    <a:pt x="43" y="180"/>
                  </a:lnTo>
                  <a:lnTo>
                    <a:pt x="38" y="188"/>
                  </a:lnTo>
                  <a:lnTo>
                    <a:pt x="29" y="194"/>
                  </a:lnTo>
                  <a:lnTo>
                    <a:pt x="29" y="194"/>
                  </a:lnTo>
                  <a:lnTo>
                    <a:pt x="46" y="192"/>
                  </a:lnTo>
                  <a:lnTo>
                    <a:pt x="60" y="188"/>
                  </a:lnTo>
                  <a:lnTo>
                    <a:pt x="67" y="185"/>
                  </a:lnTo>
                  <a:lnTo>
                    <a:pt x="75" y="181"/>
                  </a:lnTo>
                  <a:lnTo>
                    <a:pt x="82" y="175"/>
                  </a:lnTo>
                  <a:lnTo>
                    <a:pt x="89" y="169"/>
                  </a:lnTo>
                  <a:lnTo>
                    <a:pt x="92" y="167"/>
                  </a:lnTo>
                  <a:lnTo>
                    <a:pt x="94" y="167"/>
                  </a:lnTo>
                  <a:lnTo>
                    <a:pt x="94" y="167"/>
                  </a:lnTo>
                  <a:lnTo>
                    <a:pt x="105" y="169"/>
                  </a:lnTo>
                  <a:lnTo>
                    <a:pt x="105" y="169"/>
                  </a:lnTo>
                  <a:lnTo>
                    <a:pt x="102" y="158"/>
                  </a:lnTo>
                  <a:lnTo>
                    <a:pt x="101" y="148"/>
                  </a:lnTo>
                  <a:lnTo>
                    <a:pt x="101" y="148"/>
                  </a:lnTo>
                  <a:lnTo>
                    <a:pt x="102" y="134"/>
                  </a:lnTo>
                  <a:lnTo>
                    <a:pt x="108" y="119"/>
                  </a:lnTo>
                  <a:lnTo>
                    <a:pt x="114" y="107"/>
                  </a:lnTo>
                  <a:lnTo>
                    <a:pt x="125" y="96"/>
                  </a:lnTo>
                  <a:lnTo>
                    <a:pt x="125" y="96"/>
                  </a:lnTo>
                  <a:lnTo>
                    <a:pt x="137" y="86"/>
                  </a:lnTo>
                  <a:lnTo>
                    <a:pt x="151" y="81"/>
                  </a:lnTo>
                  <a:lnTo>
                    <a:pt x="166" y="77"/>
                  </a:lnTo>
                  <a:lnTo>
                    <a:pt x="181" y="76"/>
                  </a:lnTo>
                  <a:lnTo>
                    <a:pt x="181" y="76"/>
                  </a:lnTo>
                  <a:lnTo>
                    <a:pt x="194" y="76"/>
                  </a:lnTo>
                  <a:lnTo>
                    <a:pt x="206" y="80"/>
                  </a:lnTo>
                  <a:lnTo>
                    <a:pt x="206" y="80"/>
                  </a:lnTo>
                  <a:lnTo>
                    <a:pt x="205" y="71"/>
                  </a:lnTo>
                  <a:lnTo>
                    <a:pt x="202" y="65"/>
                  </a:lnTo>
                  <a:lnTo>
                    <a:pt x="196" y="53"/>
                  </a:lnTo>
                  <a:lnTo>
                    <a:pt x="186" y="40"/>
                  </a:lnTo>
                  <a:lnTo>
                    <a:pt x="174" y="30"/>
                  </a:lnTo>
                  <a:lnTo>
                    <a:pt x="160" y="22"/>
                  </a:lnTo>
                  <a:lnTo>
                    <a:pt x="144" y="16"/>
                  </a:lnTo>
                  <a:lnTo>
                    <a:pt x="127" y="12"/>
                  </a:lnTo>
                  <a:lnTo>
                    <a:pt x="109" y="11"/>
                  </a:lnTo>
                  <a:lnTo>
                    <a:pt x="109" y="11"/>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30" name="Freeform 211"/>
          <p:cNvSpPr>
            <a:spLocks noEditPoints="1"/>
          </p:cNvSpPr>
          <p:nvPr/>
        </p:nvSpPr>
        <p:spPr bwMode="auto">
          <a:xfrm>
            <a:off x="10124578" y="1688344"/>
            <a:ext cx="323661" cy="303496"/>
          </a:xfrm>
          <a:custGeom>
            <a:avLst/>
            <a:gdLst/>
            <a:ahLst/>
            <a:cxnLst>
              <a:cxn ang="0">
                <a:pos x="16" y="177"/>
              </a:cxn>
              <a:cxn ang="0">
                <a:pos x="31" y="165"/>
              </a:cxn>
              <a:cxn ang="0">
                <a:pos x="37" y="151"/>
              </a:cxn>
              <a:cxn ang="0">
                <a:pos x="29" y="142"/>
              </a:cxn>
              <a:cxn ang="0">
                <a:pos x="10" y="119"/>
              </a:cxn>
              <a:cxn ang="0">
                <a:pos x="2" y="93"/>
              </a:cxn>
              <a:cxn ang="0">
                <a:pos x="0" y="76"/>
              </a:cxn>
              <a:cxn ang="0">
                <a:pos x="8" y="51"/>
              </a:cxn>
              <a:cxn ang="0">
                <a:pos x="23" y="30"/>
              </a:cxn>
              <a:cxn ang="0">
                <a:pos x="46" y="13"/>
              </a:cxn>
              <a:cxn ang="0">
                <a:pos x="73" y="3"/>
              </a:cxn>
              <a:cxn ang="0">
                <a:pos x="103" y="0"/>
              </a:cxn>
              <a:cxn ang="0">
                <a:pos x="124" y="1"/>
              </a:cxn>
              <a:cxn ang="0">
                <a:pos x="153" y="9"/>
              </a:cxn>
              <a:cxn ang="0">
                <a:pos x="176" y="24"/>
              </a:cxn>
              <a:cxn ang="0">
                <a:pos x="193" y="43"/>
              </a:cxn>
              <a:cxn ang="0">
                <a:pos x="204" y="67"/>
              </a:cxn>
              <a:cxn ang="0">
                <a:pos x="205" y="84"/>
              </a:cxn>
              <a:cxn ang="0">
                <a:pos x="201" y="109"/>
              </a:cxn>
              <a:cxn ang="0">
                <a:pos x="188" y="131"/>
              </a:cxn>
              <a:cxn ang="0">
                <a:pos x="169" y="148"/>
              </a:cxn>
              <a:cxn ang="0">
                <a:pos x="143" y="162"/>
              </a:cxn>
              <a:cxn ang="0">
                <a:pos x="114" y="167"/>
              </a:cxn>
              <a:cxn ang="0">
                <a:pos x="89" y="167"/>
              </a:cxn>
              <a:cxn ang="0">
                <a:pos x="73" y="180"/>
              </a:cxn>
              <a:cxn ang="0">
                <a:pos x="46" y="189"/>
              </a:cxn>
              <a:cxn ang="0">
                <a:pos x="14" y="193"/>
              </a:cxn>
              <a:cxn ang="0">
                <a:pos x="85" y="12"/>
              </a:cxn>
              <a:cxn ang="0">
                <a:pos x="38" y="32"/>
              </a:cxn>
              <a:cxn ang="0">
                <a:pos x="18" y="55"/>
              </a:cxn>
              <a:cxn ang="0">
                <a:pos x="11" y="77"/>
              </a:cxn>
              <a:cxn ang="0">
                <a:pos x="11" y="92"/>
              </a:cxn>
              <a:cxn ang="0">
                <a:pos x="20" y="115"/>
              </a:cxn>
              <a:cxn ang="0">
                <a:pos x="37" y="135"/>
              </a:cxn>
              <a:cxn ang="0">
                <a:pos x="47" y="144"/>
              </a:cxn>
              <a:cxn ang="0">
                <a:pos x="47" y="151"/>
              </a:cxn>
              <a:cxn ang="0">
                <a:pos x="38" y="174"/>
              </a:cxn>
              <a:cxn ang="0">
                <a:pos x="45" y="180"/>
              </a:cxn>
              <a:cxn ang="0">
                <a:pos x="79" y="163"/>
              </a:cxn>
              <a:cxn ang="0">
                <a:pos x="88" y="157"/>
              </a:cxn>
              <a:cxn ang="0">
                <a:pos x="103" y="158"/>
              </a:cxn>
              <a:cxn ang="0">
                <a:pos x="154" y="144"/>
              </a:cxn>
              <a:cxn ang="0">
                <a:pos x="184" y="119"/>
              </a:cxn>
              <a:cxn ang="0">
                <a:pos x="193" y="99"/>
              </a:cxn>
              <a:cxn ang="0">
                <a:pos x="195" y="84"/>
              </a:cxn>
              <a:cxn ang="0">
                <a:pos x="191" y="62"/>
              </a:cxn>
              <a:cxn ang="0">
                <a:pos x="180" y="43"/>
              </a:cxn>
              <a:cxn ang="0">
                <a:pos x="139" y="16"/>
              </a:cxn>
              <a:cxn ang="0">
                <a:pos x="103" y="11"/>
              </a:cxn>
            </a:cxnLst>
            <a:rect l="0" t="0" r="r" b="b"/>
            <a:pathLst>
              <a:path w="205" h="193">
                <a:moveTo>
                  <a:pt x="14" y="193"/>
                </a:moveTo>
                <a:lnTo>
                  <a:pt x="14" y="178"/>
                </a:lnTo>
                <a:lnTo>
                  <a:pt x="16" y="177"/>
                </a:lnTo>
                <a:lnTo>
                  <a:pt x="16" y="177"/>
                </a:lnTo>
                <a:lnTo>
                  <a:pt x="25" y="171"/>
                </a:lnTo>
                <a:lnTo>
                  <a:pt x="31" y="165"/>
                </a:lnTo>
                <a:lnTo>
                  <a:pt x="35" y="158"/>
                </a:lnTo>
                <a:lnTo>
                  <a:pt x="37" y="151"/>
                </a:lnTo>
                <a:lnTo>
                  <a:pt x="37" y="151"/>
                </a:lnTo>
                <a:lnTo>
                  <a:pt x="37" y="148"/>
                </a:lnTo>
                <a:lnTo>
                  <a:pt x="37" y="148"/>
                </a:lnTo>
                <a:lnTo>
                  <a:pt x="29" y="142"/>
                </a:lnTo>
                <a:lnTo>
                  <a:pt x="22" y="135"/>
                </a:lnTo>
                <a:lnTo>
                  <a:pt x="15" y="127"/>
                </a:lnTo>
                <a:lnTo>
                  <a:pt x="10" y="119"/>
                </a:lnTo>
                <a:lnTo>
                  <a:pt x="6" y="111"/>
                </a:lnTo>
                <a:lnTo>
                  <a:pt x="3" y="103"/>
                </a:lnTo>
                <a:lnTo>
                  <a:pt x="2" y="93"/>
                </a:lnTo>
                <a:lnTo>
                  <a:pt x="0" y="84"/>
                </a:lnTo>
                <a:lnTo>
                  <a:pt x="0" y="84"/>
                </a:lnTo>
                <a:lnTo>
                  <a:pt x="0" y="76"/>
                </a:lnTo>
                <a:lnTo>
                  <a:pt x="3" y="67"/>
                </a:lnTo>
                <a:lnTo>
                  <a:pt x="4" y="59"/>
                </a:lnTo>
                <a:lnTo>
                  <a:pt x="8" y="51"/>
                </a:lnTo>
                <a:lnTo>
                  <a:pt x="12" y="43"/>
                </a:lnTo>
                <a:lnTo>
                  <a:pt x="18" y="36"/>
                </a:lnTo>
                <a:lnTo>
                  <a:pt x="23" y="30"/>
                </a:lnTo>
                <a:lnTo>
                  <a:pt x="30" y="24"/>
                </a:lnTo>
                <a:lnTo>
                  <a:pt x="38" y="19"/>
                </a:lnTo>
                <a:lnTo>
                  <a:pt x="46" y="13"/>
                </a:lnTo>
                <a:lnTo>
                  <a:pt x="54" y="9"/>
                </a:lnTo>
                <a:lnTo>
                  <a:pt x="64" y="7"/>
                </a:lnTo>
                <a:lnTo>
                  <a:pt x="73" y="3"/>
                </a:lnTo>
                <a:lnTo>
                  <a:pt x="83" y="1"/>
                </a:lnTo>
                <a:lnTo>
                  <a:pt x="92" y="0"/>
                </a:lnTo>
                <a:lnTo>
                  <a:pt x="103" y="0"/>
                </a:lnTo>
                <a:lnTo>
                  <a:pt x="103" y="0"/>
                </a:lnTo>
                <a:lnTo>
                  <a:pt x="114" y="0"/>
                </a:lnTo>
                <a:lnTo>
                  <a:pt x="124" y="1"/>
                </a:lnTo>
                <a:lnTo>
                  <a:pt x="134" y="3"/>
                </a:lnTo>
                <a:lnTo>
                  <a:pt x="143" y="7"/>
                </a:lnTo>
                <a:lnTo>
                  <a:pt x="153" y="9"/>
                </a:lnTo>
                <a:lnTo>
                  <a:pt x="161" y="13"/>
                </a:lnTo>
                <a:lnTo>
                  <a:pt x="169" y="19"/>
                </a:lnTo>
                <a:lnTo>
                  <a:pt x="176" y="24"/>
                </a:lnTo>
                <a:lnTo>
                  <a:pt x="182" y="30"/>
                </a:lnTo>
                <a:lnTo>
                  <a:pt x="188" y="36"/>
                </a:lnTo>
                <a:lnTo>
                  <a:pt x="193" y="43"/>
                </a:lnTo>
                <a:lnTo>
                  <a:pt x="197" y="51"/>
                </a:lnTo>
                <a:lnTo>
                  <a:pt x="201" y="59"/>
                </a:lnTo>
                <a:lnTo>
                  <a:pt x="204" y="67"/>
                </a:lnTo>
                <a:lnTo>
                  <a:pt x="205" y="76"/>
                </a:lnTo>
                <a:lnTo>
                  <a:pt x="205" y="84"/>
                </a:lnTo>
                <a:lnTo>
                  <a:pt x="205" y="84"/>
                </a:lnTo>
                <a:lnTo>
                  <a:pt x="205" y="92"/>
                </a:lnTo>
                <a:lnTo>
                  <a:pt x="204" y="101"/>
                </a:lnTo>
                <a:lnTo>
                  <a:pt x="201" y="109"/>
                </a:lnTo>
                <a:lnTo>
                  <a:pt x="197" y="116"/>
                </a:lnTo>
                <a:lnTo>
                  <a:pt x="193" y="124"/>
                </a:lnTo>
                <a:lnTo>
                  <a:pt x="188" y="131"/>
                </a:lnTo>
                <a:lnTo>
                  <a:pt x="182" y="138"/>
                </a:lnTo>
                <a:lnTo>
                  <a:pt x="176" y="143"/>
                </a:lnTo>
                <a:lnTo>
                  <a:pt x="169" y="148"/>
                </a:lnTo>
                <a:lnTo>
                  <a:pt x="161" y="154"/>
                </a:lnTo>
                <a:lnTo>
                  <a:pt x="153" y="158"/>
                </a:lnTo>
                <a:lnTo>
                  <a:pt x="143" y="162"/>
                </a:lnTo>
                <a:lnTo>
                  <a:pt x="134" y="165"/>
                </a:lnTo>
                <a:lnTo>
                  <a:pt x="124" y="166"/>
                </a:lnTo>
                <a:lnTo>
                  <a:pt x="114" y="167"/>
                </a:lnTo>
                <a:lnTo>
                  <a:pt x="103" y="169"/>
                </a:lnTo>
                <a:lnTo>
                  <a:pt x="103" y="169"/>
                </a:lnTo>
                <a:lnTo>
                  <a:pt x="89" y="167"/>
                </a:lnTo>
                <a:lnTo>
                  <a:pt x="89" y="167"/>
                </a:lnTo>
                <a:lnTo>
                  <a:pt x="81" y="174"/>
                </a:lnTo>
                <a:lnTo>
                  <a:pt x="73" y="180"/>
                </a:lnTo>
                <a:lnTo>
                  <a:pt x="64" y="185"/>
                </a:lnTo>
                <a:lnTo>
                  <a:pt x="56" y="188"/>
                </a:lnTo>
                <a:lnTo>
                  <a:pt x="46" y="189"/>
                </a:lnTo>
                <a:lnTo>
                  <a:pt x="37" y="192"/>
                </a:lnTo>
                <a:lnTo>
                  <a:pt x="19" y="192"/>
                </a:lnTo>
                <a:lnTo>
                  <a:pt x="14" y="193"/>
                </a:lnTo>
                <a:close/>
                <a:moveTo>
                  <a:pt x="103" y="11"/>
                </a:moveTo>
                <a:lnTo>
                  <a:pt x="103" y="11"/>
                </a:lnTo>
                <a:lnTo>
                  <a:pt x="85" y="12"/>
                </a:lnTo>
                <a:lnTo>
                  <a:pt x="68" y="16"/>
                </a:lnTo>
                <a:lnTo>
                  <a:pt x="52" y="23"/>
                </a:lnTo>
                <a:lnTo>
                  <a:pt x="38" y="32"/>
                </a:lnTo>
                <a:lnTo>
                  <a:pt x="27" y="43"/>
                </a:lnTo>
                <a:lnTo>
                  <a:pt x="22" y="49"/>
                </a:lnTo>
                <a:lnTo>
                  <a:pt x="18" y="55"/>
                </a:lnTo>
                <a:lnTo>
                  <a:pt x="15" y="62"/>
                </a:lnTo>
                <a:lnTo>
                  <a:pt x="12" y="69"/>
                </a:lnTo>
                <a:lnTo>
                  <a:pt x="11" y="77"/>
                </a:lnTo>
                <a:lnTo>
                  <a:pt x="11" y="84"/>
                </a:lnTo>
                <a:lnTo>
                  <a:pt x="11" y="84"/>
                </a:lnTo>
                <a:lnTo>
                  <a:pt x="11" y="92"/>
                </a:lnTo>
                <a:lnTo>
                  <a:pt x="14" y="100"/>
                </a:lnTo>
                <a:lnTo>
                  <a:pt x="16" y="108"/>
                </a:lnTo>
                <a:lnTo>
                  <a:pt x="20" y="115"/>
                </a:lnTo>
                <a:lnTo>
                  <a:pt x="25" y="123"/>
                </a:lnTo>
                <a:lnTo>
                  <a:pt x="30" y="128"/>
                </a:lnTo>
                <a:lnTo>
                  <a:pt x="37" y="135"/>
                </a:lnTo>
                <a:lnTo>
                  <a:pt x="45" y="140"/>
                </a:lnTo>
                <a:lnTo>
                  <a:pt x="47" y="142"/>
                </a:lnTo>
                <a:lnTo>
                  <a:pt x="47" y="144"/>
                </a:lnTo>
                <a:lnTo>
                  <a:pt x="47" y="144"/>
                </a:lnTo>
                <a:lnTo>
                  <a:pt x="47" y="151"/>
                </a:lnTo>
                <a:lnTo>
                  <a:pt x="47" y="151"/>
                </a:lnTo>
                <a:lnTo>
                  <a:pt x="46" y="159"/>
                </a:lnTo>
                <a:lnTo>
                  <a:pt x="43" y="167"/>
                </a:lnTo>
                <a:lnTo>
                  <a:pt x="38" y="174"/>
                </a:lnTo>
                <a:lnTo>
                  <a:pt x="30" y="181"/>
                </a:lnTo>
                <a:lnTo>
                  <a:pt x="30" y="181"/>
                </a:lnTo>
                <a:lnTo>
                  <a:pt x="45" y="180"/>
                </a:lnTo>
                <a:lnTo>
                  <a:pt x="58" y="175"/>
                </a:lnTo>
                <a:lnTo>
                  <a:pt x="72" y="169"/>
                </a:lnTo>
                <a:lnTo>
                  <a:pt x="79" y="163"/>
                </a:lnTo>
                <a:lnTo>
                  <a:pt x="84" y="158"/>
                </a:lnTo>
                <a:lnTo>
                  <a:pt x="87" y="157"/>
                </a:lnTo>
                <a:lnTo>
                  <a:pt x="88" y="157"/>
                </a:lnTo>
                <a:lnTo>
                  <a:pt x="88" y="157"/>
                </a:lnTo>
                <a:lnTo>
                  <a:pt x="103" y="158"/>
                </a:lnTo>
                <a:lnTo>
                  <a:pt x="103" y="158"/>
                </a:lnTo>
                <a:lnTo>
                  <a:pt x="122" y="155"/>
                </a:lnTo>
                <a:lnTo>
                  <a:pt x="139" y="151"/>
                </a:lnTo>
                <a:lnTo>
                  <a:pt x="154" y="144"/>
                </a:lnTo>
                <a:lnTo>
                  <a:pt x="168" y="136"/>
                </a:lnTo>
                <a:lnTo>
                  <a:pt x="180" y="124"/>
                </a:lnTo>
                <a:lnTo>
                  <a:pt x="184" y="119"/>
                </a:lnTo>
                <a:lnTo>
                  <a:pt x="188" y="112"/>
                </a:lnTo>
                <a:lnTo>
                  <a:pt x="191" y="105"/>
                </a:lnTo>
                <a:lnTo>
                  <a:pt x="193" y="99"/>
                </a:lnTo>
                <a:lnTo>
                  <a:pt x="195" y="92"/>
                </a:lnTo>
                <a:lnTo>
                  <a:pt x="195" y="84"/>
                </a:lnTo>
                <a:lnTo>
                  <a:pt x="195" y="84"/>
                </a:lnTo>
                <a:lnTo>
                  <a:pt x="195" y="77"/>
                </a:lnTo>
                <a:lnTo>
                  <a:pt x="193" y="69"/>
                </a:lnTo>
                <a:lnTo>
                  <a:pt x="191" y="62"/>
                </a:lnTo>
                <a:lnTo>
                  <a:pt x="188" y="55"/>
                </a:lnTo>
                <a:lnTo>
                  <a:pt x="184" y="49"/>
                </a:lnTo>
                <a:lnTo>
                  <a:pt x="180" y="43"/>
                </a:lnTo>
                <a:lnTo>
                  <a:pt x="168" y="32"/>
                </a:lnTo>
                <a:lnTo>
                  <a:pt x="154" y="23"/>
                </a:lnTo>
                <a:lnTo>
                  <a:pt x="139" y="16"/>
                </a:lnTo>
                <a:lnTo>
                  <a:pt x="122" y="12"/>
                </a:lnTo>
                <a:lnTo>
                  <a:pt x="103" y="11"/>
                </a:lnTo>
                <a:lnTo>
                  <a:pt x="10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1" name="Freeform 212"/>
          <p:cNvSpPr>
            <a:spLocks noEditPoints="1"/>
          </p:cNvSpPr>
          <p:nvPr/>
        </p:nvSpPr>
        <p:spPr bwMode="auto">
          <a:xfrm>
            <a:off x="10274681" y="1800404"/>
            <a:ext cx="229848" cy="224120"/>
          </a:xfrm>
          <a:custGeom>
            <a:avLst/>
            <a:gdLst/>
            <a:ahLst/>
            <a:cxnLst>
              <a:cxn ang="0">
                <a:pos x="132" y="145"/>
              </a:cxn>
              <a:cxn ang="0">
                <a:pos x="116" y="144"/>
              </a:cxn>
              <a:cxn ang="0">
                <a:pos x="93" y="137"/>
              </a:cxn>
              <a:cxn ang="0">
                <a:pos x="79" y="129"/>
              </a:cxn>
              <a:cxn ang="0">
                <a:pos x="73" y="123"/>
              </a:cxn>
              <a:cxn ang="0">
                <a:pos x="38" y="122"/>
              </a:cxn>
              <a:cxn ang="0">
                <a:pos x="8" y="110"/>
              </a:cxn>
              <a:cxn ang="0">
                <a:pos x="9" y="104"/>
              </a:cxn>
              <a:cxn ang="0">
                <a:pos x="20" y="104"/>
              </a:cxn>
              <a:cxn ang="0">
                <a:pos x="40" y="100"/>
              </a:cxn>
              <a:cxn ang="0">
                <a:pos x="59" y="94"/>
              </a:cxn>
              <a:cxn ang="0">
                <a:pos x="77" y="84"/>
              </a:cxn>
              <a:cxn ang="0">
                <a:pos x="85" y="79"/>
              </a:cxn>
              <a:cxn ang="0">
                <a:pos x="98" y="65"/>
              </a:cxn>
              <a:cxn ang="0">
                <a:pos x="109" y="49"/>
              </a:cxn>
              <a:cxn ang="0">
                <a:pos x="113" y="41"/>
              </a:cxn>
              <a:cxn ang="0">
                <a:pos x="117" y="22"/>
              </a:cxn>
              <a:cxn ang="0">
                <a:pos x="119" y="13"/>
              </a:cxn>
              <a:cxn ang="0">
                <a:pos x="117" y="0"/>
              </a:cxn>
              <a:cxn ang="0">
                <a:pos x="123" y="5"/>
              </a:cxn>
              <a:cxn ang="0">
                <a:pos x="141" y="28"/>
              </a:cxn>
              <a:cxn ang="0">
                <a:pos x="147" y="46"/>
              </a:cxn>
              <a:cxn ang="0">
                <a:pos x="147" y="53"/>
              </a:cxn>
              <a:cxn ang="0">
                <a:pos x="146" y="69"/>
              </a:cxn>
              <a:cxn ang="0">
                <a:pos x="139" y="83"/>
              </a:cxn>
              <a:cxn ang="0">
                <a:pos x="129" y="96"/>
              </a:cxn>
              <a:cxn ang="0">
                <a:pos x="116" y="107"/>
              </a:cxn>
              <a:cxn ang="0">
                <a:pos x="116" y="111"/>
              </a:cxn>
              <a:cxn ang="0">
                <a:pos x="117" y="118"/>
              </a:cxn>
              <a:cxn ang="0">
                <a:pos x="125" y="130"/>
              </a:cxn>
              <a:cxn ang="0">
                <a:pos x="135" y="136"/>
              </a:cxn>
              <a:cxn ang="0">
                <a:pos x="74" y="118"/>
              </a:cxn>
              <a:cxn ang="0">
                <a:pos x="75" y="118"/>
              </a:cxn>
              <a:cxn ang="0">
                <a:pos x="87" y="129"/>
              </a:cxn>
              <a:cxn ang="0">
                <a:pos x="101" y="134"/>
              </a:cxn>
              <a:cxn ang="0">
                <a:pos x="129" y="140"/>
              </a:cxn>
              <a:cxn ang="0">
                <a:pos x="121" y="134"/>
              </a:cxn>
              <a:cxn ang="0">
                <a:pos x="112" y="119"/>
              </a:cxn>
              <a:cxn ang="0">
                <a:pos x="110" y="111"/>
              </a:cxn>
              <a:cxn ang="0">
                <a:pos x="110" y="104"/>
              </a:cxn>
              <a:cxn ang="0">
                <a:pos x="112" y="103"/>
              </a:cxn>
              <a:cxn ang="0">
                <a:pos x="124" y="94"/>
              </a:cxn>
              <a:cxn ang="0">
                <a:pos x="133" y="82"/>
              </a:cxn>
              <a:cxn ang="0">
                <a:pos x="140" y="68"/>
              </a:cxn>
              <a:cxn ang="0">
                <a:pos x="141" y="53"/>
              </a:cxn>
              <a:cxn ang="0">
                <a:pos x="140" y="42"/>
              </a:cxn>
              <a:cxn ang="0">
                <a:pos x="132" y="22"/>
              </a:cxn>
              <a:cxn ang="0">
                <a:pos x="124" y="13"/>
              </a:cxn>
              <a:cxn ang="0">
                <a:pos x="124" y="13"/>
              </a:cxn>
              <a:cxn ang="0">
                <a:pos x="121" y="33"/>
              </a:cxn>
              <a:cxn ang="0">
                <a:pos x="114" y="52"/>
              </a:cxn>
              <a:cxn ang="0">
                <a:pos x="109" y="60"/>
              </a:cxn>
              <a:cxn ang="0">
                <a:pos x="96" y="76"/>
              </a:cxn>
              <a:cxn ang="0">
                <a:pos x="89" y="83"/>
              </a:cxn>
              <a:cxn ang="0">
                <a:pos x="56" y="100"/>
              </a:cxn>
              <a:cxn ang="0">
                <a:pos x="19" y="110"/>
              </a:cxn>
              <a:cxn ang="0">
                <a:pos x="31" y="114"/>
              </a:cxn>
              <a:cxn ang="0">
                <a:pos x="59" y="118"/>
              </a:cxn>
              <a:cxn ang="0">
                <a:pos x="74" y="118"/>
              </a:cxn>
            </a:cxnLst>
            <a:rect l="0" t="0" r="r" b="b"/>
            <a:pathLst>
              <a:path w="147" h="145">
                <a:moveTo>
                  <a:pt x="135" y="145"/>
                </a:moveTo>
                <a:lnTo>
                  <a:pt x="132" y="145"/>
                </a:lnTo>
                <a:lnTo>
                  <a:pt x="132" y="145"/>
                </a:lnTo>
                <a:lnTo>
                  <a:pt x="116" y="144"/>
                </a:lnTo>
                <a:lnTo>
                  <a:pt x="100" y="140"/>
                </a:lnTo>
                <a:lnTo>
                  <a:pt x="93" y="137"/>
                </a:lnTo>
                <a:lnTo>
                  <a:pt x="86" y="134"/>
                </a:lnTo>
                <a:lnTo>
                  <a:pt x="79" y="129"/>
                </a:lnTo>
                <a:lnTo>
                  <a:pt x="73" y="123"/>
                </a:lnTo>
                <a:lnTo>
                  <a:pt x="73" y="123"/>
                </a:lnTo>
                <a:lnTo>
                  <a:pt x="55" y="123"/>
                </a:lnTo>
                <a:lnTo>
                  <a:pt x="38" y="122"/>
                </a:lnTo>
                <a:lnTo>
                  <a:pt x="21" y="117"/>
                </a:lnTo>
                <a:lnTo>
                  <a:pt x="8" y="110"/>
                </a:lnTo>
                <a:lnTo>
                  <a:pt x="0" y="104"/>
                </a:lnTo>
                <a:lnTo>
                  <a:pt x="9" y="104"/>
                </a:lnTo>
                <a:lnTo>
                  <a:pt x="9" y="104"/>
                </a:lnTo>
                <a:lnTo>
                  <a:pt x="20" y="104"/>
                </a:lnTo>
                <a:lnTo>
                  <a:pt x="29" y="103"/>
                </a:lnTo>
                <a:lnTo>
                  <a:pt x="40" y="100"/>
                </a:lnTo>
                <a:lnTo>
                  <a:pt x="50" y="98"/>
                </a:lnTo>
                <a:lnTo>
                  <a:pt x="59" y="94"/>
                </a:lnTo>
                <a:lnTo>
                  <a:pt x="69" y="90"/>
                </a:lnTo>
                <a:lnTo>
                  <a:pt x="77" y="84"/>
                </a:lnTo>
                <a:lnTo>
                  <a:pt x="85" y="79"/>
                </a:lnTo>
                <a:lnTo>
                  <a:pt x="85" y="79"/>
                </a:lnTo>
                <a:lnTo>
                  <a:pt x="93" y="72"/>
                </a:lnTo>
                <a:lnTo>
                  <a:pt x="98" y="65"/>
                </a:lnTo>
                <a:lnTo>
                  <a:pt x="105" y="57"/>
                </a:lnTo>
                <a:lnTo>
                  <a:pt x="109" y="49"/>
                </a:lnTo>
                <a:lnTo>
                  <a:pt x="109" y="49"/>
                </a:lnTo>
                <a:lnTo>
                  <a:pt x="113" y="41"/>
                </a:lnTo>
                <a:lnTo>
                  <a:pt x="116" y="32"/>
                </a:lnTo>
                <a:lnTo>
                  <a:pt x="117" y="22"/>
                </a:lnTo>
                <a:lnTo>
                  <a:pt x="119" y="13"/>
                </a:lnTo>
                <a:lnTo>
                  <a:pt x="119" y="13"/>
                </a:lnTo>
                <a:lnTo>
                  <a:pt x="119" y="7"/>
                </a:lnTo>
                <a:lnTo>
                  <a:pt x="117" y="0"/>
                </a:lnTo>
                <a:lnTo>
                  <a:pt x="123" y="5"/>
                </a:lnTo>
                <a:lnTo>
                  <a:pt x="123" y="5"/>
                </a:lnTo>
                <a:lnTo>
                  <a:pt x="133" y="15"/>
                </a:lnTo>
                <a:lnTo>
                  <a:pt x="141" y="28"/>
                </a:lnTo>
                <a:lnTo>
                  <a:pt x="146" y="40"/>
                </a:lnTo>
                <a:lnTo>
                  <a:pt x="147" y="46"/>
                </a:lnTo>
                <a:lnTo>
                  <a:pt x="147" y="53"/>
                </a:lnTo>
                <a:lnTo>
                  <a:pt x="147" y="53"/>
                </a:lnTo>
                <a:lnTo>
                  <a:pt x="147" y="61"/>
                </a:lnTo>
                <a:lnTo>
                  <a:pt x="146" y="69"/>
                </a:lnTo>
                <a:lnTo>
                  <a:pt x="143" y="76"/>
                </a:lnTo>
                <a:lnTo>
                  <a:pt x="139" y="83"/>
                </a:lnTo>
                <a:lnTo>
                  <a:pt x="135" y="90"/>
                </a:lnTo>
                <a:lnTo>
                  <a:pt x="129" y="96"/>
                </a:lnTo>
                <a:lnTo>
                  <a:pt x="123" y="102"/>
                </a:lnTo>
                <a:lnTo>
                  <a:pt x="116" y="107"/>
                </a:lnTo>
                <a:lnTo>
                  <a:pt x="116" y="107"/>
                </a:lnTo>
                <a:lnTo>
                  <a:pt x="116" y="111"/>
                </a:lnTo>
                <a:lnTo>
                  <a:pt x="116" y="111"/>
                </a:lnTo>
                <a:lnTo>
                  <a:pt x="117" y="118"/>
                </a:lnTo>
                <a:lnTo>
                  <a:pt x="120" y="125"/>
                </a:lnTo>
                <a:lnTo>
                  <a:pt x="125" y="130"/>
                </a:lnTo>
                <a:lnTo>
                  <a:pt x="133" y="136"/>
                </a:lnTo>
                <a:lnTo>
                  <a:pt x="135" y="136"/>
                </a:lnTo>
                <a:lnTo>
                  <a:pt x="135" y="145"/>
                </a:lnTo>
                <a:close/>
                <a:moveTo>
                  <a:pt x="74" y="118"/>
                </a:moveTo>
                <a:lnTo>
                  <a:pt x="75" y="118"/>
                </a:lnTo>
                <a:lnTo>
                  <a:pt x="75" y="118"/>
                </a:lnTo>
                <a:lnTo>
                  <a:pt x="81" y="123"/>
                </a:lnTo>
                <a:lnTo>
                  <a:pt x="87" y="129"/>
                </a:lnTo>
                <a:lnTo>
                  <a:pt x="94" y="131"/>
                </a:lnTo>
                <a:lnTo>
                  <a:pt x="101" y="134"/>
                </a:lnTo>
                <a:lnTo>
                  <a:pt x="114" y="138"/>
                </a:lnTo>
                <a:lnTo>
                  <a:pt x="129" y="140"/>
                </a:lnTo>
                <a:lnTo>
                  <a:pt x="129" y="140"/>
                </a:lnTo>
                <a:lnTo>
                  <a:pt x="121" y="134"/>
                </a:lnTo>
                <a:lnTo>
                  <a:pt x="114" y="127"/>
                </a:lnTo>
                <a:lnTo>
                  <a:pt x="112" y="119"/>
                </a:lnTo>
                <a:lnTo>
                  <a:pt x="110" y="111"/>
                </a:lnTo>
                <a:lnTo>
                  <a:pt x="110" y="111"/>
                </a:lnTo>
                <a:lnTo>
                  <a:pt x="110" y="106"/>
                </a:lnTo>
                <a:lnTo>
                  <a:pt x="110" y="104"/>
                </a:lnTo>
                <a:lnTo>
                  <a:pt x="112" y="103"/>
                </a:lnTo>
                <a:lnTo>
                  <a:pt x="112" y="103"/>
                </a:lnTo>
                <a:lnTo>
                  <a:pt x="119" y="99"/>
                </a:lnTo>
                <a:lnTo>
                  <a:pt x="124" y="94"/>
                </a:lnTo>
                <a:lnTo>
                  <a:pt x="129" y="87"/>
                </a:lnTo>
                <a:lnTo>
                  <a:pt x="133" y="82"/>
                </a:lnTo>
                <a:lnTo>
                  <a:pt x="137" y="75"/>
                </a:lnTo>
                <a:lnTo>
                  <a:pt x="140" y="68"/>
                </a:lnTo>
                <a:lnTo>
                  <a:pt x="141" y="61"/>
                </a:lnTo>
                <a:lnTo>
                  <a:pt x="141" y="53"/>
                </a:lnTo>
                <a:lnTo>
                  <a:pt x="141" y="53"/>
                </a:lnTo>
                <a:lnTo>
                  <a:pt x="140" y="42"/>
                </a:lnTo>
                <a:lnTo>
                  <a:pt x="137" y="32"/>
                </a:lnTo>
                <a:lnTo>
                  <a:pt x="132" y="22"/>
                </a:lnTo>
                <a:lnTo>
                  <a:pt x="124" y="13"/>
                </a:lnTo>
                <a:lnTo>
                  <a:pt x="124" y="13"/>
                </a:lnTo>
                <a:lnTo>
                  <a:pt x="124" y="13"/>
                </a:lnTo>
                <a:lnTo>
                  <a:pt x="124" y="13"/>
                </a:lnTo>
                <a:lnTo>
                  <a:pt x="123" y="23"/>
                </a:lnTo>
                <a:lnTo>
                  <a:pt x="121" y="33"/>
                </a:lnTo>
                <a:lnTo>
                  <a:pt x="119" y="42"/>
                </a:lnTo>
                <a:lnTo>
                  <a:pt x="114" y="52"/>
                </a:lnTo>
                <a:lnTo>
                  <a:pt x="114" y="52"/>
                </a:lnTo>
                <a:lnTo>
                  <a:pt x="109" y="60"/>
                </a:lnTo>
                <a:lnTo>
                  <a:pt x="104" y="68"/>
                </a:lnTo>
                <a:lnTo>
                  <a:pt x="96" y="76"/>
                </a:lnTo>
                <a:lnTo>
                  <a:pt x="89" y="83"/>
                </a:lnTo>
                <a:lnTo>
                  <a:pt x="89" y="83"/>
                </a:lnTo>
                <a:lnTo>
                  <a:pt x="73" y="94"/>
                </a:lnTo>
                <a:lnTo>
                  <a:pt x="56" y="100"/>
                </a:lnTo>
                <a:lnTo>
                  <a:pt x="38" y="107"/>
                </a:lnTo>
                <a:lnTo>
                  <a:pt x="19" y="110"/>
                </a:lnTo>
                <a:lnTo>
                  <a:pt x="19" y="110"/>
                </a:lnTo>
                <a:lnTo>
                  <a:pt x="31" y="114"/>
                </a:lnTo>
                <a:lnTo>
                  <a:pt x="44" y="117"/>
                </a:lnTo>
                <a:lnTo>
                  <a:pt x="59" y="118"/>
                </a:lnTo>
                <a:lnTo>
                  <a:pt x="73" y="118"/>
                </a:lnTo>
                <a:lnTo>
                  <a:pt x="74" y="11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2" name="Freeform 213"/>
          <p:cNvSpPr>
            <a:spLocks noEditPoints="1"/>
          </p:cNvSpPr>
          <p:nvPr/>
        </p:nvSpPr>
        <p:spPr bwMode="auto">
          <a:xfrm>
            <a:off x="7694777" y="1693013"/>
            <a:ext cx="121959" cy="331511"/>
          </a:xfrm>
          <a:custGeom>
            <a:avLst/>
            <a:gdLst/>
            <a:ahLst/>
            <a:cxnLst>
              <a:cxn ang="0">
                <a:pos x="0" y="214"/>
              </a:cxn>
              <a:cxn ang="0">
                <a:pos x="0" y="31"/>
              </a:cxn>
              <a:cxn ang="0">
                <a:pos x="78" y="0"/>
              </a:cxn>
              <a:cxn ang="0">
                <a:pos x="78" y="181"/>
              </a:cxn>
              <a:cxn ang="0">
                <a:pos x="0" y="214"/>
              </a:cxn>
              <a:cxn ang="0">
                <a:pos x="6" y="35"/>
              </a:cxn>
              <a:cxn ang="0">
                <a:pos x="6" y="206"/>
              </a:cxn>
              <a:cxn ang="0">
                <a:pos x="73" y="179"/>
              </a:cxn>
              <a:cxn ang="0">
                <a:pos x="73" y="8"/>
              </a:cxn>
              <a:cxn ang="0">
                <a:pos x="6" y="35"/>
              </a:cxn>
            </a:cxnLst>
            <a:rect l="0" t="0" r="r" b="b"/>
            <a:pathLst>
              <a:path w="78" h="214">
                <a:moveTo>
                  <a:pt x="0" y="214"/>
                </a:moveTo>
                <a:lnTo>
                  <a:pt x="0" y="31"/>
                </a:lnTo>
                <a:lnTo>
                  <a:pt x="78" y="0"/>
                </a:lnTo>
                <a:lnTo>
                  <a:pt x="78" y="181"/>
                </a:lnTo>
                <a:lnTo>
                  <a:pt x="0" y="214"/>
                </a:lnTo>
                <a:close/>
                <a:moveTo>
                  <a:pt x="6" y="35"/>
                </a:moveTo>
                <a:lnTo>
                  <a:pt x="6" y="206"/>
                </a:lnTo>
                <a:lnTo>
                  <a:pt x="73" y="179"/>
                </a:lnTo>
                <a:lnTo>
                  <a:pt x="73" y="8"/>
                </a:lnTo>
                <a:lnTo>
                  <a:pt x="6" y="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3" name="Freeform 214"/>
          <p:cNvSpPr>
            <a:spLocks noEditPoints="1"/>
          </p:cNvSpPr>
          <p:nvPr/>
        </p:nvSpPr>
        <p:spPr bwMode="auto">
          <a:xfrm>
            <a:off x="7830806" y="1693012"/>
            <a:ext cx="131340" cy="336179"/>
          </a:xfrm>
          <a:custGeom>
            <a:avLst/>
            <a:gdLst/>
            <a:ahLst/>
            <a:cxnLst>
              <a:cxn ang="0">
                <a:pos x="84" y="214"/>
              </a:cxn>
              <a:cxn ang="0">
                <a:pos x="0" y="187"/>
              </a:cxn>
              <a:cxn ang="0">
                <a:pos x="0" y="0"/>
              </a:cxn>
              <a:cxn ang="0">
                <a:pos x="84" y="28"/>
              </a:cxn>
              <a:cxn ang="0">
                <a:pos x="84" y="214"/>
              </a:cxn>
              <a:cxn ang="0">
                <a:pos x="11" y="179"/>
              </a:cxn>
              <a:cxn ang="0">
                <a:pos x="73" y="199"/>
              </a:cxn>
              <a:cxn ang="0">
                <a:pos x="73" y="35"/>
              </a:cxn>
              <a:cxn ang="0">
                <a:pos x="11" y="14"/>
              </a:cxn>
              <a:cxn ang="0">
                <a:pos x="11" y="179"/>
              </a:cxn>
            </a:cxnLst>
            <a:rect l="0" t="0" r="r" b="b"/>
            <a:pathLst>
              <a:path w="84" h="214">
                <a:moveTo>
                  <a:pt x="84" y="214"/>
                </a:moveTo>
                <a:lnTo>
                  <a:pt x="0" y="187"/>
                </a:lnTo>
                <a:lnTo>
                  <a:pt x="0" y="0"/>
                </a:lnTo>
                <a:lnTo>
                  <a:pt x="84" y="28"/>
                </a:lnTo>
                <a:lnTo>
                  <a:pt x="84" y="214"/>
                </a:lnTo>
                <a:close/>
                <a:moveTo>
                  <a:pt x="11" y="179"/>
                </a:moveTo>
                <a:lnTo>
                  <a:pt x="73" y="199"/>
                </a:lnTo>
                <a:lnTo>
                  <a:pt x="73" y="35"/>
                </a:lnTo>
                <a:lnTo>
                  <a:pt x="11" y="14"/>
                </a:lnTo>
                <a:lnTo>
                  <a:pt x="11" y="17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4" name="Freeform 215"/>
          <p:cNvSpPr>
            <a:spLocks noEditPoints="1"/>
          </p:cNvSpPr>
          <p:nvPr/>
        </p:nvSpPr>
        <p:spPr bwMode="auto">
          <a:xfrm>
            <a:off x="7971528" y="1693012"/>
            <a:ext cx="98507" cy="322173"/>
          </a:xfrm>
          <a:custGeom>
            <a:avLst/>
            <a:gdLst/>
            <a:ahLst/>
            <a:cxnLst>
              <a:cxn ang="0">
                <a:pos x="0" y="207"/>
              </a:cxn>
              <a:cxn ang="0">
                <a:pos x="0" y="26"/>
              </a:cxn>
              <a:cxn ang="0">
                <a:pos x="64" y="0"/>
              </a:cxn>
              <a:cxn ang="0">
                <a:pos x="64" y="181"/>
              </a:cxn>
              <a:cxn ang="0">
                <a:pos x="0" y="207"/>
              </a:cxn>
              <a:cxn ang="0">
                <a:pos x="5" y="30"/>
              </a:cxn>
              <a:cxn ang="0">
                <a:pos x="5" y="200"/>
              </a:cxn>
              <a:cxn ang="0">
                <a:pos x="59" y="179"/>
              </a:cxn>
              <a:cxn ang="0">
                <a:pos x="59" y="8"/>
              </a:cxn>
              <a:cxn ang="0">
                <a:pos x="5" y="30"/>
              </a:cxn>
            </a:cxnLst>
            <a:rect l="0" t="0" r="r" b="b"/>
            <a:pathLst>
              <a:path w="64" h="207">
                <a:moveTo>
                  <a:pt x="0" y="207"/>
                </a:moveTo>
                <a:lnTo>
                  <a:pt x="0" y="26"/>
                </a:lnTo>
                <a:lnTo>
                  <a:pt x="64" y="0"/>
                </a:lnTo>
                <a:lnTo>
                  <a:pt x="64" y="181"/>
                </a:lnTo>
                <a:lnTo>
                  <a:pt x="0" y="207"/>
                </a:lnTo>
                <a:close/>
                <a:moveTo>
                  <a:pt x="5" y="30"/>
                </a:moveTo>
                <a:lnTo>
                  <a:pt x="5" y="200"/>
                </a:lnTo>
                <a:lnTo>
                  <a:pt x="59" y="179"/>
                </a:lnTo>
                <a:lnTo>
                  <a:pt x="59" y="8"/>
                </a:lnTo>
                <a:lnTo>
                  <a:pt x="5" y="3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5" name="Freeform 216"/>
          <p:cNvSpPr>
            <a:spLocks noEditPoints="1"/>
          </p:cNvSpPr>
          <p:nvPr/>
        </p:nvSpPr>
        <p:spPr bwMode="auto">
          <a:xfrm>
            <a:off x="6887970" y="1664998"/>
            <a:ext cx="379951" cy="382871"/>
          </a:xfrm>
          <a:custGeom>
            <a:avLst/>
            <a:gdLst/>
            <a:ahLst/>
            <a:cxnLst>
              <a:cxn ang="0">
                <a:pos x="92" y="240"/>
              </a:cxn>
              <a:cxn ang="0">
                <a:pos x="89" y="226"/>
              </a:cxn>
              <a:cxn ang="0">
                <a:pos x="74" y="208"/>
              </a:cxn>
              <a:cxn ang="0">
                <a:pos x="53" y="201"/>
              </a:cxn>
              <a:cxn ang="0">
                <a:pos x="34" y="207"/>
              </a:cxn>
              <a:cxn ang="0">
                <a:pos x="4" y="157"/>
              </a:cxn>
              <a:cxn ang="0">
                <a:pos x="16" y="146"/>
              </a:cxn>
              <a:cxn ang="0">
                <a:pos x="24" y="126"/>
              </a:cxn>
              <a:cxn ang="0">
                <a:pos x="19" y="103"/>
              </a:cxn>
              <a:cxn ang="0">
                <a:pos x="4" y="89"/>
              </a:cxn>
              <a:cxn ang="0">
                <a:pos x="34" y="39"/>
              </a:cxn>
              <a:cxn ang="0">
                <a:pos x="53" y="45"/>
              </a:cxn>
              <a:cxn ang="0">
                <a:pos x="73" y="39"/>
              </a:cxn>
              <a:cxn ang="0">
                <a:pos x="86" y="24"/>
              </a:cxn>
              <a:cxn ang="0">
                <a:pos x="92" y="0"/>
              </a:cxn>
              <a:cxn ang="0">
                <a:pos x="150" y="5"/>
              </a:cxn>
              <a:cxn ang="0">
                <a:pos x="157" y="27"/>
              </a:cxn>
              <a:cxn ang="0">
                <a:pos x="173" y="42"/>
              </a:cxn>
              <a:cxn ang="0">
                <a:pos x="189" y="45"/>
              </a:cxn>
              <a:cxn ang="0">
                <a:pos x="213" y="37"/>
              </a:cxn>
              <a:cxn ang="0">
                <a:pos x="238" y="89"/>
              </a:cxn>
              <a:cxn ang="0">
                <a:pos x="221" y="105"/>
              </a:cxn>
              <a:cxn ang="0">
                <a:pos x="217" y="128"/>
              </a:cxn>
              <a:cxn ang="0">
                <a:pos x="223" y="143"/>
              </a:cxn>
              <a:cxn ang="0">
                <a:pos x="242" y="159"/>
              </a:cxn>
              <a:cxn ang="0">
                <a:pos x="208" y="207"/>
              </a:cxn>
              <a:cxn ang="0">
                <a:pos x="189" y="201"/>
              </a:cxn>
              <a:cxn ang="0">
                <a:pos x="161" y="212"/>
              </a:cxn>
              <a:cxn ang="0">
                <a:pos x="151" y="230"/>
              </a:cxn>
              <a:cxn ang="0">
                <a:pos x="103" y="235"/>
              </a:cxn>
              <a:cxn ang="0">
                <a:pos x="140" y="226"/>
              </a:cxn>
              <a:cxn ang="0">
                <a:pos x="149" y="209"/>
              </a:cxn>
              <a:cxn ang="0">
                <a:pos x="163" y="197"/>
              </a:cxn>
              <a:cxn ang="0">
                <a:pos x="182" y="190"/>
              </a:cxn>
              <a:cxn ang="0">
                <a:pos x="198" y="192"/>
              </a:cxn>
              <a:cxn ang="0">
                <a:pos x="227" y="163"/>
              </a:cxn>
              <a:cxn ang="0">
                <a:pos x="213" y="149"/>
              </a:cxn>
              <a:cxn ang="0">
                <a:pos x="207" y="122"/>
              </a:cxn>
              <a:cxn ang="0">
                <a:pos x="215" y="96"/>
              </a:cxn>
              <a:cxn ang="0">
                <a:pos x="209" y="51"/>
              </a:cxn>
              <a:cxn ang="0">
                <a:pos x="189" y="55"/>
              </a:cxn>
              <a:cxn ang="0">
                <a:pos x="170" y="51"/>
              </a:cxn>
              <a:cxn ang="0">
                <a:pos x="149" y="35"/>
              </a:cxn>
              <a:cxn ang="0">
                <a:pos x="139" y="11"/>
              </a:cxn>
              <a:cxn ang="0">
                <a:pos x="101" y="20"/>
              </a:cxn>
              <a:cxn ang="0">
                <a:pos x="93" y="35"/>
              </a:cxn>
              <a:cxn ang="0">
                <a:pos x="78" y="49"/>
              </a:cxn>
              <a:cxn ang="0">
                <a:pos x="59" y="55"/>
              </a:cxn>
              <a:cxn ang="0">
                <a:pos x="42" y="54"/>
              </a:cxn>
              <a:cxn ang="0">
                <a:pos x="15" y="82"/>
              </a:cxn>
              <a:cxn ang="0">
                <a:pos x="28" y="97"/>
              </a:cxn>
              <a:cxn ang="0">
                <a:pos x="35" y="124"/>
              </a:cxn>
              <a:cxn ang="0">
                <a:pos x="27" y="150"/>
              </a:cxn>
              <a:cxn ang="0">
                <a:pos x="32" y="195"/>
              </a:cxn>
              <a:cxn ang="0">
                <a:pos x="53" y="190"/>
              </a:cxn>
              <a:cxn ang="0">
                <a:pos x="72" y="193"/>
              </a:cxn>
              <a:cxn ang="0">
                <a:pos x="92" y="209"/>
              </a:cxn>
              <a:cxn ang="0">
                <a:pos x="103" y="235"/>
              </a:cxn>
            </a:cxnLst>
            <a:rect l="0" t="0" r="r" b="b"/>
            <a:pathLst>
              <a:path w="242" h="246">
                <a:moveTo>
                  <a:pt x="150" y="246"/>
                </a:moveTo>
                <a:lnTo>
                  <a:pt x="92" y="246"/>
                </a:lnTo>
                <a:lnTo>
                  <a:pt x="92" y="240"/>
                </a:lnTo>
                <a:lnTo>
                  <a:pt x="92" y="240"/>
                </a:lnTo>
                <a:lnTo>
                  <a:pt x="92" y="232"/>
                </a:lnTo>
                <a:lnTo>
                  <a:pt x="89" y="226"/>
                </a:lnTo>
                <a:lnTo>
                  <a:pt x="85" y="219"/>
                </a:lnTo>
                <a:lnTo>
                  <a:pt x="81" y="212"/>
                </a:lnTo>
                <a:lnTo>
                  <a:pt x="74" y="208"/>
                </a:lnTo>
                <a:lnTo>
                  <a:pt x="68" y="204"/>
                </a:lnTo>
                <a:lnTo>
                  <a:pt x="61" y="201"/>
                </a:lnTo>
                <a:lnTo>
                  <a:pt x="53" y="201"/>
                </a:lnTo>
                <a:lnTo>
                  <a:pt x="53" y="201"/>
                </a:lnTo>
                <a:lnTo>
                  <a:pt x="43" y="203"/>
                </a:lnTo>
                <a:lnTo>
                  <a:pt x="34" y="207"/>
                </a:lnTo>
                <a:lnTo>
                  <a:pt x="28" y="209"/>
                </a:lnTo>
                <a:lnTo>
                  <a:pt x="0" y="159"/>
                </a:lnTo>
                <a:lnTo>
                  <a:pt x="4" y="157"/>
                </a:lnTo>
                <a:lnTo>
                  <a:pt x="4" y="157"/>
                </a:lnTo>
                <a:lnTo>
                  <a:pt x="11" y="153"/>
                </a:lnTo>
                <a:lnTo>
                  <a:pt x="16" y="146"/>
                </a:lnTo>
                <a:lnTo>
                  <a:pt x="20" y="141"/>
                </a:lnTo>
                <a:lnTo>
                  <a:pt x="23" y="132"/>
                </a:lnTo>
                <a:lnTo>
                  <a:pt x="24" y="126"/>
                </a:lnTo>
                <a:lnTo>
                  <a:pt x="24" y="118"/>
                </a:lnTo>
                <a:lnTo>
                  <a:pt x="23" y="111"/>
                </a:lnTo>
                <a:lnTo>
                  <a:pt x="19" y="103"/>
                </a:lnTo>
                <a:lnTo>
                  <a:pt x="19" y="103"/>
                </a:lnTo>
                <a:lnTo>
                  <a:pt x="12" y="95"/>
                </a:lnTo>
                <a:lnTo>
                  <a:pt x="4" y="89"/>
                </a:lnTo>
                <a:lnTo>
                  <a:pt x="0" y="86"/>
                </a:lnTo>
                <a:lnTo>
                  <a:pt x="28" y="37"/>
                </a:lnTo>
                <a:lnTo>
                  <a:pt x="34" y="39"/>
                </a:lnTo>
                <a:lnTo>
                  <a:pt x="34" y="39"/>
                </a:lnTo>
                <a:lnTo>
                  <a:pt x="43" y="43"/>
                </a:lnTo>
                <a:lnTo>
                  <a:pt x="53" y="45"/>
                </a:lnTo>
                <a:lnTo>
                  <a:pt x="53" y="45"/>
                </a:lnTo>
                <a:lnTo>
                  <a:pt x="63" y="43"/>
                </a:lnTo>
                <a:lnTo>
                  <a:pt x="73" y="39"/>
                </a:lnTo>
                <a:lnTo>
                  <a:pt x="81" y="32"/>
                </a:lnTo>
                <a:lnTo>
                  <a:pt x="86" y="24"/>
                </a:lnTo>
                <a:lnTo>
                  <a:pt x="86" y="24"/>
                </a:lnTo>
                <a:lnTo>
                  <a:pt x="90" y="15"/>
                </a:lnTo>
                <a:lnTo>
                  <a:pt x="92" y="5"/>
                </a:lnTo>
                <a:lnTo>
                  <a:pt x="92" y="0"/>
                </a:lnTo>
                <a:lnTo>
                  <a:pt x="150" y="0"/>
                </a:lnTo>
                <a:lnTo>
                  <a:pt x="150" y="5"/>
                </a:lnTo>
                <a:lnTo>
                  <a:pt x="150" y="5"/>
                </a:lnTo>
                <a:lnTo>
                  <a:pt x="150" y="14"/>
                </a:lnTo>
                <a:lnTo>
                  <a:pt x="153" y="20"/>
                </a:lnTo>
                <a:lnTo>
                  <a:pt x="157" y="27"/>
                </a:lnTo>
                <a:lnTo>
                  <a:pt x="161" y="32"/>
                </a:lnTo>
                <a:lnTo>
                  <a:pt x="167" y="38"/>
                </a:lnTo>
                <a:lnTo>
                  <a:pt x="173" y="42"/>
                </a:lnTo>
                <a:lnTo>
                  <a:pt x="181" y="43"/>
                </a:lnTo>
                <a:lnTo>
                  <a:pt x="189" y="45"/>
                </a:lnTo>
                <a:lnTo>
                  <a:pt x="189" y="45"/>
                </a:lnTo>
                <a:lnTo>
                  <a:pt x="198" y="43"/>
                </a:lnTo>
                <a:lnTo>
                  <a:pt x="208" y="39"/>
                </a:lnTo>
                <a:lnTo>
                  <a:pt x="213" y="37"/>
                </a:lnTo>
                <a:lnTo>
                  <a:pt x="242" y="86"/>
                </a:lnTo>
                <a:lnTo>
                  <a:pt x="238" y="89"/>
                </a:lnTo>
                <a:lnTo>
                  <a:pt x="238" y="89"/>
                </a:lnTo>
                <a:lnTo>
                  <a:pt x="231" y="93"/>
                </a:lnTo>
                <a:lnTo>
                  <a:pt x="225" y="99"/>
                </a:lnTo>
                <a:lnTo>
                  <a:pt x="221" y="105"/>
                </a:lnTo>
                <a:lnTo>
                  <a:pt x="219" y="112"/>
                </a:lnTo>
                <a:lnTo>
                  <a:pt x="217" y="120"/>
                </a:lnTo>
                <a:lnTo>
                  <a:pt x="217" y="128"/>
                </a:lnTo>
                <a:lnTo>
                  <a:pt x="219" y="135"/>
                </a:lnTo>
                <a:lnTo>
                  <a:pt x="223" y="143"/>
                </a:lnTo>
                <a:lnTo>
                  <a:pt x="223" y="143"/>
                </a:lnTo>
                <a:lnTo>
                  <a:pt x="228" y="151"/>
                </a:lnTo>
                <a:lnTo>
                  <a:pt x="236" y="157"/>
                </a:lnTo>
                <a:lnTo>
                  <a:pt x="242" y="159"/>
                </a:lnTo>
                <a:lnTo>
                  <a:pt x="213" y="209"/>
                </a:lnTo>
                <a:lnTo>
                  <a:pt x="208" y="207"/>
                </a:lnTo>
                <a:lnTo>
                  <a:pt x="208" y="207"/>
                </a:lnTo>
                <a:lnTo>
                  <a:pt x="198" y="203"/>
                </a:lnTo>
                <a:lnTo>
                  <a:pt x="189" y="201"/>
                </a:lnTo>
                <a:lnTo>
                  <a:pt x="189" y="201"/>
                </a:lnTo>
                <a:lnTo>
                  <a:pt x="178" y="203"/>
                </a:lnTo>
                <a:lnTo>
                  <a:pt x="169" y="207"/>
                </a:lnTo>
                <a:lnTo>
                  <a:pt x="161" y="212"/>
                </a:lnTo>
                <a:lnTo>
                  <a:pt x="154" y="220"/>
                </a:lnTo>
                <a:lnTo>
                  <a:pt x="154" y="220"/>
                </a:lnTo>
                <a:lnTo>
                  <a:pt x="151" y="230"/>
                </a:lnTo>
                <a:lnTo>
                  <a:pt x="150" y="240"/>
                </a:lnTo>
                <a:lnTo>
                  <a:pt x="150" y="246"/>
                </a:lnTo>
                <a:close/>
                <a:moveTo>
                  <a:pt x="103" y="235"/>
                </a:moveTo>
                <a:lnTo>
                  <a:pt x="139" y="235"/>
                </a:lnTo>
                <a:lnTo>
                  <a:pt x="139" y="235"/>
                </a:lnTo>
                <a:lnTo>
                  <a:pt x="140" y="226"/>
                </a:lnTo>
                <a:lnTo>
                  <a:pt x="146" y="215"/>
                </a:lnTo>
                <a:lnTo>
                  <a:pt x="146" y="215"/>
                </a:lnTo>
                <a:lnTo>
                  <a:pt x="149" y="209"/>
                </a:lnTo>
                <a:lnTo>
                  <a:pt x="153" y="205"/>
                </a:lnTo>
                <a:lnTo>
                  <a:pt x="158" y="201"/>
                </a:lnTo>
                <a:lnTo>
                  <a:pt x="163" y="197"/>
                </a:lnTo>
                <a:lnTo>
                  <a:pt x="169" y="195"/>
                </a:lnTo>
                <a:lnTo>
                  <a:pt x="176" y="192"/>
                </a:lnTo>
                <a:lnTo>
                  <a:pt x="182" y="190"/>
                </a:lnTo>
                <a:lnTo>
                  <a:pt x="189" y="190"/>
                </a:lnTo>
                <a:lnTo>
                  <a:pt x="189" y="190"/>
                </a:lnTo>
                <a:lnTo>
                  <a:pt x="198" y="192"/>
                </a:lnTo>
                <a:lnTo>
                  <a:pt x="209" y="195"/>
                </a:lnTo>
                <a:lnTo>
                  <a:pt x="227" y="163"/>
                </a:lnTo>
                <a:lnTo>
                  <a:pt x="227" y="163"/>
                </a:lnTo>
                <a:lnTo>
                  <a:pt x="219" y="157"/>
                </a:lnTo>
                <a:lnTo>
                  <a:pt x="213" y="149"/>
                </a:lnTo>
                <a:lnTo>
                  <a:pt x="213" y="149"/>
                </a:lnTo>
                <a:lnTo>
                  <a:pt x="209" y="139"/>
                </a:lnTo>
                <a:lnTo>
                  <a:pt x="207" y="131"/>
                </a:lnTo>
                <a:lnTo>
                  <a:pt x="207" y="122"/>
                </a:lnTo>
                <a:lnTo>
                  <a:pt x="208" y="112"/>
                </a:lnTo>
                <a:lnTo>
                  <a:pt x="211" y="104"/>
                </a:lnTo>
                <a:lnTo>
                  <a:pt x="215" y="96"/>
                </a:lnTo>
                <a:lnTo>
                  <a:pt x="220" y="88"/>
                </a:lnTo>
                <a:lnTo>
                  <a:pt x="227" y="82"/>
                </a:lnTo>
                <a:lnTo>
                  <a:pt x="209" y="51"/>
                </a:lnTo>
                <a:lnTo>
                  <a:pt x="209" y="51"/>
                </a:lnTo>
                <a:lnTo>
                  <a:pt x="200" y="54"/>
                </a:lnTo>
                <a:lnTo>
                  <a:pt x="189" y="55"/>
                </a:lnTo>
                <a:lnTo>
                  <a:pt x="189" y="55"/>
                </a:lnTo>
                <a:lnTo>
                  <a:pt x="180" y="54"/>
                </a:lnTo>
                <a:lnTo>
                  <a:pt x="170" y="51"/>
                </a:lnTo>
                <a:lnTo>
                  <a:pt x="162" y="47"/>
                </a:lnTo>
                <a:lnTo>
                  <a:pt x="155" y="42"/>
                </a:lnTo>
                <a:lnTo>
                  <a:pt x="149" y="35"/>
                </a:lnTo>
                <a:lnTo>
                  <a:pt x="144" y="28"/>
                </a:lnTo>
                <a:lnTo>
                  <a:pt x="140" y="19"/>
                </a:lnTo>
                <a:lnTo>
                  <a:pt x="139" y="11"/>
                </a:lnTo>
                <a:lnTo>
                  <a:pt x="103" y="11"/>
                </a:lnTo>
                <a:lnTo>
                  <a:pt x="103" y="11"/>
                </a:lnTo>
                <a:lnTo>
                  <a:pt x="101" y="20"/>
                </a:lnTo>
                <a:lnTo>
                  <a:pt x="96" y="30"/>
                </a:lnTo>
                <a:lnTo>
                  <a:pt x="96" y="30"/>
                </a:lnTo>
                <a:lnTo>
                  <a:pt x="93" y="35"/>
                </a:lnTo>
                <a:lnTo>
                  <a:pt x="88" y="41"/>
                </a:lnTo>
                <a:lnTo>
                  <a:pt x="84" y="45"/>
                </a:lnTo>
                <a:lnTo>
                  <a:pt x="78" y="49"/>
                </a:lnTo>
                <a:lnTo>
                  <a:pt x="72" y="51"/>
                </a:lnTo>
                <a:lnTo>
                  <a:pt x="66" y="54"/>
                </a:lnTo>
                <a:lnTo>
                  <a:pt x="59" y="55"/>
                </a:lnTo>
                <a:lnTo>
                  <a:pt x="53" y="55"/>
                </a:lnTo>
                <a:lnTo>
                  <a:pt x="53" y="55"/>
                </a:lnTo>
                <a:lnTo>
                  <a:pt x="42" y="54"/>
                </a:lnTo>
                <a:lnTo>
                  <a:pt x="32" y="51"/>
                </a:lnTo>
                <a:lnTo>
                  <a:pt x="15" y="82"/>
                </a:lnTo>
                <a:lnTo>
                  <a:pt x="15" y="82"/>
                </a:lnTo>
                <a:lnTo>
                  <a:pt x="22" y="89"/>
                </a:lnTo>
                <a:lnTo>
                  <a:pt x="28" y="97"/>
                </a:lnTo>
                <a:lnTo>
                  <a:pt x="28" y="97"/>
                </a:lnTo>
                <a:lnTo>
                  <a:pt x="32" y="107"/>
                </a:lnTo>
                <a:lnTo>
                  <a:pt x="35" y="115"/>
                </a:lnTo>
                <a:lnTo>
                  <a:pt x="35" y="124"/>
                </a:lnTo>
                <a:lnTo>
                  <a:pt x="34" y="134"/>
                </a:lnTo>
                <a:lnTo>
                  <a:pt x="31" y="142"/>
                </a:lnTo>
                <a:lnTo>
                  <a:pt x="27" y="150"/>
                </a:lnTo>
                <a:lnTo>
                  <a:pt x="22" y="157"/>
                </a:lnTo>
                <a:lnTo>
                  <a:pt x="15" y="163"/>
                </a:lnTo>
                <a:lnTo>
                  <a:pt x="32" y="195"/>
                </a:lnTo>
                <a:lnTo>
                  <a:pt x="32" y="195"/>
                </a:lnTo>
                <a:lnTo>
                  <a:pt x="42" y="192"/>
                </a:lnTo>
                <a:lnTo>
                  <a:pt x="53" y="190"/>
                </a:lnTo>
                <a:lnTo>
                  <a:pt x="53" y="190"/>
                </a:lnTo>
                <a:lnTo>
                  <a:pt x="62" y="190"/>
                </a:lnTo>
                <a:lnTo>
                  <a:pt x="72" y="193"/>
                </a:lnTo>
                <a:lnTo>
                  <a:pt x="80" y="197"/>
                </a:lnTo>
                <a:lnTo>
                  <a:pt x="86" y="203"/>
                </a:lnTo>
                <a:lnTo>
                  <a:pt x="92" y="209"/>
                </a:lnTo>
                <a:lnTo>
                  <a:pt x="97" y="217"/>
                </a:lnTo>
                <a:lnTo>
                  <a:pt x="101" y="226"/>
                </a:lnTo>
                <a:lnTo>
                  <a:pt x="103" y="235"/>
                </a:lnTo>
                <a:lnTo>
                  <a:pt x="103" y="2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6" name="Freeform 217"/>
          <p:cNvSpPr>
            <a:spLocks noEditPoints="1"/>
          </p:cNvSpPr>
          <p:nvPr/>
        </p:nvSpPr>
        <p:spPr bwMode="auto">
          <a:xfrm>
            <a:off x="6995855" y="1781727"/>
            <a:ext cx="159485" cy="154084"/>
          </a:xfrm>
          <a:custGeom>
            <a:avLst/>
            <a:gdLst/>
            <a:ahLst/>
            <a:cxnLst>
              <a:cxn ang="0">
                <a:pos x="50" y="100"/>
              </a:cxn>
              <a:cxn ang="0">
                <a:pos x="31" y="96"/>
              </a:cxn>
              <a:cxn ang="0">
                <a:pos x="15" y="85"/>
              </a:cxn>
              <a:cxn ang="0">
                <a:pos x="4" y="69"/>
              </a:cxn>
              <a:cxn ang="0">
                <a:pos x="0" y="50"/>
              </a:cxn>
              <a:cxn ang="0">
                <a:pos x="2" y="39"/>
              </a:cxn>
              <a:cxn ang="0">
                <a:pos x="10" y="22"/>
              </a:cxn>
              <a:cxn ang="0">
                <a:pos x="23" y="8"/>
              </a:cxn>
              <a:cxn ang="0">
                <a:pos x="41" y="0"/>
              </a:cxn>
              <a:cxn ang="0">
                <a:pos x="50" y="0"/>
              </a:cxn>
              <a:cxn ang="0">
                <a:pos x="70" y="3"/>
              </a:cxn>
              <a:cxn ang="0">
                <a:pos x="87" y="13"/>
              </a:cxn>
              <a:cxn ang="0">
                <a:pos x="97" y="30"/>
              </a:cxn>
              <a:cxn ang="0">
                <a:pos x="101" y="50"/>
              </a:cxn>
              <a:cxn ang="0">
                <a:pos x="100" y="59"/>
              </a:cxn>
              <a:cxn ang="0">
                <a:pos x="92" y="78"/>
              </a:cxn>
              <a:cxn ang="0">
                <a:pos x="79" y="92"/>
              </a:cxn>
              <a:cxn ang="0">
                <a:pos x="61" y="99"/>
              </a:cxn>
              <a:cxn ang="0">
                <a:pos x="50" y="100"/>
              </a:cxn>
              <a:cxn ang="0">
                <a:pos x="50" y="5"/>
              </a:cxn>
              <a:cxn ang="0">
                <a:pos x="34" y="8"/>
              </a:cxn>
              <a:cxn ang="0">
                <a:pos x="19" y="18"/>
              </a:cxn>
              <a:cxn ang="0">
                <a:pos x="10" y="32"/>
              </a:cxn>
              <a:cxn ang="0">
                <a:pos x="6" y="50"/>
              </a:cxn>
              <a:cxn ang="0">
                <a:pos x="7" y="59"/>
              </a:cxn>
              <a:cxn ang="0">
                <a:pos x="14" y="74"/>
              </a:cxn>
              <a:cxn ang="0">
                <a:pos x="26" y="86"/>
              </a:cxn>
              <a:cxn ang="0">
                <a:pos x="42" y="93"/>
              </a:cxn>
              <a:cxn ang="0">
                <a:pos x="50" y="95"/>
              </a:cxn>
              <a:cxn ang="0">
                <a:pos x="68" y="90"/>
              </a:cxn>
              <a:cxn ang="0">
                <a:pos x="83" y="81"/>
              </a:cxn>
              <a:cxn ang="0">
                <a:pos x="92" y="68"/>
              </a:cxn>
              <a:cxn ang="0">
                <a:pos x="96" y="50"/>
              </a:cxn>
              <a:cxn ang="0">
                <a:pos x="95" y="41"/>
              </a:cxn>
              <a:cxn ang="0">
                <a:pos x="88" y="24"/>
              </a:cxn>
              <a:cxn ang="0">
                <a:pos x="76" y="12"/>
              </a:cxn>
              <a:cxn ang="0">
                <a:pos x="60" y="5"/>
              </a:cxn>
              <a:cxn ang="0">
                <a:pos x="50" y="5"/>
              </a:cxn>
            </a:cxnLst>
            <a:rect l="0" t="0" r="r" b="b"/>
            <a:pathLst>
              <a:path w="101" h="100">
                <a:moveTo>
                  <a:pt x="50" y="100"/>
                </a:moveTo>
                <a:lnTo>
                  <a:pt x="50" y="100"/>
                </a:lnTo>
                <a:lnTo>
                  <a:pt x="41" y="99"/>
                </a:lnTo>
                <a:lnTo>
                  <a:pt x="31" y="96"/>
                </a:lnTo>
                <a:lnTo>
                  <a:pt x="23" y="92"/>
                </a:lnTo>
                <a:lnTo>
                  <a:pt x="15" y="85"/>
                </a:lnTo>
                <a:lnTo>
                  <a:pt x="10" y="78"/>
                </a:lnTo>
                <a:lnTo>
                  <a:pt x="4" y="69"/>
                </a:lnTo>
                <a:lnTo>
                  <a:pt x="2" y="59"/>
                </a:lnTo>
                <a:lnTo>
                  <a:pt x="0" y="50"/>
                </a:lnTo>
                <a:lnTo>
                  <a:pt x="0" y="50"/>
                </a:lnTo>
                <a:lnTo>
                  <a:pt x="2" y="39"/>
                </a:lnTo>
                <a:lnTo>
                  <a:pt x="4" y="30"/>
                </a:lnTo>
                <a:lnTo>
                  <a:pt x="10" y="22"/>
                </a:lnTo>
                <a:lnTo>
                  <a:pt x="15" y="13"/>
                </a:lnTo>
                <a:lnTo>
                  <a:pt x="23" y="8"/>
                </a:lnTo>
                <a:lnTo>
                  <a:pt x="31" y="3"/>
                </a:lnTo>
                <a:lnTo>
                  <a:pt x="41" y="0"/>
                </a:lnTo>
                <a:lnTo>
                  <a:pt x="50" y="0"/>
                </a:lnTo>
                <a:lnTo>
                  <a:pt x="50" y="0"/>
                </a:lnTo>
                <a:lnTo>
                  <a:pt x="61" y="0"/>
                </a:lnTo>
                <a:lnTo>
                  <a:pt x="70" y="3"/>
                </a:lnTo>
                <a:lnTo>
                  <a:pt x="79" y="8"/>
                </a:lnTo>
                <a:lnTo>
                  <a:pt x="87" y="13"/>
                </a:lnTo>
                <a:lnTo>
                  <a:pt x="92" y="22"/>
                </a:lnTo>
                <a:lnTo>
                  <a:pt x="97" y="30"/>
                </a:lnTo>
                <a:lnTo>
                  <a:pt x="100" y="39"/>
                </a:lnTo>
                <a:lnTo>
                  <a:pt x="101" y="50"/>
                </a:lnTo>
                <a:lnTo>
                  <a:pt x="101" y="50"/>
                </a:lnTo>
                <a:lnTo>
                  <a:pt x="100" y="59"/>
                </a:lnTo>
                <a:lnTo>
                  <a:pt x="97" y="69"/>
                </a:lnTo>
                <a:lnTo>
                  <a:pt x="92" y="78"/>
                </a:lnTo>
                <a:lnTo>
                  <a:pt x="87" y="85"/>
                </a:lnTo>
                <a:lnTo>
                  <a:pt x="79" y="92"/>
                </a:lnTo>
                <a:lnTo>
                  <a:pt x="70" y="96"/>
                </a:lnTo>
                <a:lnTo>
                  <a:pt x="61" y="99"/>
                </a:lnTo>
                <a:lnTo>
                  <a:pt x="50" y="100"/>
                </a:lnTo>
                <a:lnTo>
                  <a:pt x="50" y="100"/>
                </a:lnTo>
                <a:close/>
                <a:moveTo>
                  <a:pt x="50" y="5"/>
                </a:moveTo>
                <a:lnTo>
                  <a:pt x="50" y="5"/>
                </a:lnTo>
                <a:lnTo>
                  <a:pt x="42" y="5"/>
                </a:lnTo>
                <a:lnTo>
                  <a:pt x="34" y="8"/>
                </a:lnTo>
                <a:lnTo>
                  <a:pt x="26" y="12"/>
                </a:lnTo>
                <a:lnTo>
                  <a:pt x="19" y="18"/>
                </a:lnTo>
                <a:lnTo>
                  <a:pt x="14" y="24"/>
                </a:lnTo>
                <a:lnTo>
                  <a:pt x="10" y="32"/>
                </a:lnTo>
                <a:lnTo>
                  <a:pt x="7" y="41"/>
                </a:lnTo>
                <a:lnTo>
                  <a:pt x="6" y="50"/>
                </a:lnTo>
                <a:lnTo>
                  <a:pt x="6" y="50"/>
                </a:lnTo>
                <a:lnTo>
                  <a:pt x="7" y="59"/>
                </a:lnTo>
                <a:lnTo>
                  <a:pt x="10" y="68"/>
                </a:lnTo>
                <a:lnTo>
                  <a:pt x="14" y="74"/>
                </a:lnTo>
                <a:lnTo>
                  <a:pt x="19" y="81"/>
                </a:lnTo>
                <a:lnTo>
                  <a:pt x="26" y="86"/>
                </a:lnTo>
                <a:lnTo>
                  <a:pt x="34" y="90"/>
                </a:lnTo>
                <a:lnTo>
                  <a:pt x="42" y="93"/>
                </a:lnTo>
                <a:lnTo>
                  <a:pt x="50" y="95"/>
                </a:lnTo>
                <a:lnTo>
                  <a:pt x="50" y="95"/>
                </a:lnTo>
                <a:lnTo>
                  <a:pt x="60" y="93"/>
                </a:lnTo>
                <a:lnTo>
                  <a:pt x="68" y="90"/>
                </a:lnTo>
                <a:lnTo>
                  <a:pt x="76" y="86"/>
                </a:lnTo>
                <a:lnTo>
                  <a:pt x="83" y="81"/>
                </a:lnTo>
                <a:lnTo>
                  <a:pt x="88" y="74"/>
                </a:lnTo>
                <a:lnTo>
                  <a:pt x="92" y="68"/>
                </a:lnTo>
                <a:lnTo>
                  <a:pt x="95" y="59"/>
                </a:lnTo>
                <a:lnTo>
                  <a:pt x="96" y="50"/>
                </a:lnTo>
                <a:lnTo>
                  <a:pt x="96" y="50"/>
                </a:lnTo>
                <a:lnTo>
                  <a:pt x="95" y="41"/>
                </a:lnTo>
                <a:lnTo>
                  <a:pt x="92" y="32"/>
                </a:lnTo>
                <a:lnTo>
                  <a:pt x="88" y="24"/>
                </a:lnTo>
                <a:lnTo>
                  <a:pt x="83" y="18"/>
                </a:lnTo>
                <a:lnTo>
                  <a:pt x="76" y="12"/>
                </a:lnTo>
                <a:lnTo>
                  <a:pt x="68" y="8"/>
                </a:lnTo>
                <a:lnTo>
                  <a:pt x="60" y="5"/>
                </a:lnTo>
                <a:lnTo>
                  <a:pt x="50" y="5"/>
                </a:lnTo>
                <a:lnTo>
                  <a:pt x="5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7" name="Freeform 218"/>
          <p:cNvSpPr>
            <a:spLocks noEditPoints="1"/>
          </p:cNvSpPr>
          <p:nvPr/>
        </p:nvSpPr>
        <p:spPr bwMode="auto">
          <a:xfrm>
            <a:off x="10936074" y="2748241"/>
            <a:ext cx="394021" cy="88716"/>
          </a:xfrm>
          <a:custGeom>
            <a:avLst/>
            <a:gdLst/>
            <a:ahLst/>
            <a:cxnLst>
              <a:cxn ang="0">
                <a:pos x="203" y="57"/>
              </a:cxn>
              <a:cxn ang="0">
                <a:pos x="52" y="57"/>
              </a:cxn>
              <a:cxn ang="0">
                <a:pos x="52" y="57"/>
              </a:cxn>
              <a:cxn ang="0">
                <a:pos x="41" y="56"/>
              </a:cxn>
              <a:cxn ang="0">
                <a:pos x="31" y="53"/>
              </a:cxn>
              <a:cxn ang="0">
                <a:pos x="22" y="49"/>
              </a:cxn>
              <a:cxn ang="0">
                <a:pos x="15" y="42"/>
              </a:cxn>
              <a:cxn ang="0">
                <a:pos x="8" y="34"/>
              </a:cxn>
              <a:cxn ang="0">
                <a:pos x="4" y="26"/>
              </a:cxn>
              <a:cxn ang="0">
                <a:pos x="2" y="16"/>
              </a:cxn>
              <a:cxn ang="0">
                <a:pos x="0" y="6"/>
              </a:cxn>
              <a:cxn ang="0">
                <a:pos x="0" y="0"/>
              </a:cxn>
              <a:cxn ang="0">
                <a:pos x="254" y="0"/>
              </a:cxn>
              <a:cxn ang="0">
                <a:pos x="254" y="6"/>
              </a:cxn>
              <a:cxn ang="0">
                <a:pos x="254" y="6"/>
              </a:cxn>
              <a:cxn ang="0">
                <a:pos x="253" y="16"/>
              </a:cxn>
              <a:cxn ang="0">
                <a:pos x="250" y="26"/>
              </a:cxn>
              <a:cxn ang="0">
                <a:pos x="245" y="34"/>
              </a:cxn>
              <a:cxn ang="0">
                <a:pos x="239" y="42"/>
              </a:cxn>
              <a:cxn ang="0">
                <a:pos x="231" y="49"/>
              </a:cxn>
              <a:cxn ang="0">
                <a:pos x="223" y="53"/>
              </a:cxn>
              <a:cxn ang="0">
                <a:pos x="214" y="56"/>
              </a:cxn>
              <a:cxn ang="0">
                <a:pos x="203" y="57"/>
              </a:cxn>
              <a:cxn ang="0">
                <a:pos x="203" y="57"/>
              </a:cxn>
              <a:cxn ang="0">
                <a:pos x="11" y="11"/>
              </a:cxn>
              <a:cxn ang="0">
                <a:pos x="11" y="11"/>
              </a:cxn>
              <a:cxn ang="0">
                <a:pos x="12" y="19"/>
              </a:cxn>
              <a:cxn ang="0">
                <a:pos x="15" y="24"/>
              </a:cxn>
              <a:cxn ang="0">
                <a:pos x="19" y="31"/>
              </a:cxn>
              <a:cxn ang="0">
                <a:pos x="25" y="37"/>
              </a:cxn>
              <a:cxn ang="0">
                <a:pos x="30" y="41"/>
              </a:cxn>
              <a:cxn ang="0">
                <a:pos x="37" y="43"/>
              </a:cxn>
              <a:cxn ang="0">
                <a:pos x="44" y="45"/>
              </a:cxn>
              <a:cxn ang="0">
                <a:pos x="52" y="46"/>
              </a:cxn>
              <a:cxn ang="0">
                <a:pos x="203" y="46"/>
              </a:cxn>
              <a:cxn ang="0">
                <a:pos x="203" y="46"/>
              </a:cxn>
              <a:cxn ang="0">
                <a:pos x="210" y="45"/>
              </a:cxn>
              <a:cxn ang="0">
                <a:pos x="218" y="43"/>
              </a:cxn>
              <a:cxn ang="0">
                <a:pos x="223" y="41"/>
              </a:cxn>
              <a:cxn ang="0">
                <a:pos x="230" y="37"/>
              </a:cxn>
              <a:cxn ang="0">
                <a:pos x="234" y="31"/>
              </a:cxn>
              <a:cxn ang="0">
                <a:pos x="238" y="24"/>
              </a:cxn>
              <a:cxn ang="0">
                <a:pos x="241" y="19"/>
              </a:cxn>
              <a:cxn ang="0">
                <a:pos x="242" y="11"/>
              </a:cxn>
              <a:cxn ang="0">
                <a:pos x="11" y="11"/>
              </a:cxn>
            </a:cxnLst>
            <a:rect l="0" t="0" r="r" b="b"/>
            <a:pathLst>
              <a:path w="254" h="57">
                <a:moveTo>
                  <a:pt x="203" y="57"/>
                </a:moveTo>
                <a:lnTo>
                  <a:pt x="52" y="57"/>
                </a:lnTo>
                <a:lnTo>
                  <a:pt x="52" y="57"/>
                </a:lnTo>
                <a:lnTo>
                  <a:pt x="41" y="56"/>
                </a:lnTo>
                <a:lnTo>
                  <a:pt x="31" y="53"/>
                </a:lnTo>
                <a:lnTo>
                  <a:pt x="22" y="49"/>
                </a:lnTo>
                <a:lnTo>
                  <a:pt x="15" y="42"/>
                </a:lnTo>
                <a:lnTo>
                  <a:pt x="8" y="34"/>
                </a:lnTo>
                <a:lnTo>
                  <a:pt x="4" y="26"/>
                </a:lnTo>
                <a:lnTo>
                  <a:pt x="2" y="16"/>
                </a:lnTo>
                <a:lnTo>
                  <a:pt x="0" y="6"/>
                </a:lnTo>
                <a:lnTo>
                  <a:pt x="0" y="0"/>
                </a:lnTo>
                <a:lnTo>
                  <a:pt x="254" y="0"/>
                </a:lnTo>
                <a:lnTo>
                  <a:pt x="254" y="6"/>
                </a:lnTo>
                <a:lnTo>
                  <a:pt x="254" y="6"/>
                </a:lnTo>
                <a:lnTo>
                  <a:pt x="253" y="16"/>
                </a:lnTo>
                <a:lnTo>
                  <a:pt x="250" y="26"/>
                </a:lnTo>
                <a:lnTo>
                  <a:pt x="245" y="34"/>
                </a:lnTo>
                <a:lnTo>
                  <a:pt x="239" y="42"/>
                </a:lnTo>
                <a:lnTo>
                  <a:pt x="231" y="49"/>
                </a:lnTo>
                <a:lnTo>
                  <a:pt x="223" y="53"/>
                </a:lnTo>
                <a:lnTo>
                  <a:pt x="214" y="56"/>
                </a:lnTo>
                <a:lnTo>
                  <a:pt x="203" y="57"/>
                </a:lnTo>
                <a:lnTo>
                  <a:pt x="203" y="57"/>
                </a:lnTo>
                <a:close/>
                <a:moveTo>
                  <a:pt x="11" y="11"/>
                </a:moveTo>
                <a:lnTo>
                  <a:pt x="11" y="11"/>
                </a:lnTo>
                <a:lnTo>
                  <a:pt x="12" y="19"/>
                </a:lnTo>
                <a:lnTo>
                  <a:pt x="15" y="24"/>
                </a:lnTo>
                <a:lnTo>
                  <a:pt x="19" y="31"/>
                </a:lnTo>
                <a:lnTo>
                  <a:pt x="25" y="37"/>
                </a:lnTo>
                <a:lnTo>
                  <a:pt x="30" y="41"/>
                </a:lnTo>
                <a:lnTo>
                  <a:pt x="37" y="43"/>
                </a:lnTo>
                <a:lnTo>
                  <a:pt x="44" y="45"/>
                </a:lnTo>
                <a:lnTo>
                  <a:pt x="52" y="46"/>
                </a:lnTo>
                <a:lnTo>
                  <a:pt x="203" y="46"/>
                </a:lnTo>
                <a:lnTo>
                  <a:pt x="203" y="46"/>
                </a:lnTo>
                <a:lnTo>
                  <a:pt x="210" y="45"/>
                </a:lnTo>
                <a:lnTo>
                  <a:pt x="218" y="43"/>
                </a:lnTo>
                <a:lnTo>
                  <a:pt x="223" y="41"/>
                </a:lnTo>
                <a:lnTo>
                  <a:pt x="230" y="37"/>
                </a:lnTo>
                <a:lnTo>
                  <a:pt x="234" y="31"/>
                </a:lnTo>
                <a:lnTo>
                  <a:pt x="238" y="24"/>
                </a:lnTo>
                <a:lnTo>
                  <a:pt x="241" y="19"/>
                </a:lnTo>
                <a:lnTo>
                  <a:pt x="242" y="11"/>
                </a:lnTo>
                <a:lnTo>
                  <a:pt x="11"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8" name="Rectangle 219"/>
          <p:cNvSpPr>
            <a:spLocks noChangeArrowheads="1"/>
          </p:cNvSpPr>
          <p:nvPr/>
        </p:nvSpPr>
        <p:spPr bwMode="auto">
          <a:xfrm>
            <a:off x="11255044" y="2780926"/>
            <a:ext cx="14073" cy="18676"/>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39" name="Freeform 220"/>
          <p:cNvSpPr>
            <a:spLocks noEditPoints="1"/>
          </p:cNvSpPr>
          <p:nvPr/>
        </p:nvSpPr>
        <p:spPr bwMode="auto">
          <a:xfrm>
            <a:off x="10931385" y="2524122"/>
            <a:ext cx="398713" cy="210113"/>
          </a:xfrm>
          <a:custGeom>
            <a:avLst/>
            <a:gdLst/>
            <a:ahLst/>
            <a:cxnLst>
              <a:cxn ang="0">
                <a:pos x="255" y="133"/>
              </a:cxn>
              <a:cxn ang="0">
                <a:pos x="0" y="133"/>
              </a:cxn>
              <a:cxn ang="0">
                <a:pos x="18" y="0"/>
              </a:cxn>
              <a:cxn ang="0">
                <a:pos x="239" y="0"/>
              </a:cxn>
              <a:cxn ang="0">
                <a:pos x="255" y="133"/>
              </a:cxn>
              <a:cxn ang="0">
                <a:pos x="12" y="122"/>
              </a:cxn>
              <a:cxn ang="0">
                <a:pos x="243" y="122"/>
              </a:cxn>
              <a:cxn ang="0">
                <a:pos x="230" y="11"/>
              </a:cxn>
              <a:cxn ang="0">
                <a:pos x="27" y="11"/>
              </a:cxn>
              <a:cxn ang="0">
                <a:pos x="12" y="122"/>
              </a:cxn>
            </a:cxnLst>
            <a:rect l="0" t="0" r="r" b="b"/>
            <a:pathLst>
              <a:path w="255" h="133">
                <a:moveTo>
                  <a:pt x="255" y="133"/>
                </a:moveTo>
                <a:lnTo>
                  <a:pt x="0" y="133"/>
                </a:lnTo>
                <a:lnTo>
                  <a:pt x="18" y="0"/>
                </a:lnTo>
                <a:lnTo>
                  <a:pt x="239" y="0"/>
                </a:lnTo>
                <a:lnTo>
                  <a:pt x="255" y="133"/>
                </a:lnTo>
                <a:close/>
                <a:moveTo>
                  <a:pt x="12" y="122"/>
                </a:moveTo>
                <a:lnTo>
                  <a:pt x="243" y="122"/>
                </a:lnTo>
                <a:lnTo>
                  <a:pt x="230" y="11"/>
                </a:lnTo>
                <a:lnTo>
                  <a:pt x="27" y="11"/>
                </a:lnTo>
                <a:lnTo>
                  <a:pt x="12" y="12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0" name="Rectangle 221"/>
          <p:cNvSpPr>
            <a:spLocks noChangeArrowheads="1"/>
          </p:cNvSpPr>
          <p:nvPr/>
        </p:nvSpPr>
        <p:spPr bwMode="auto">
          <a:xfrm>
            <a:off x="4580127" y="1851763"/>
            <a:ext cx="131340"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41" name="Rectangle 222"/>
          <p:cNvSpPr>
            <a:spLocks noChangeArrowheads="1"/>
          </p:cNvSpPr>
          <p:nvPr/>
        </p:nvSpPr>
        <p:spPr bwMode="auto">
          <a:xfrm>
            <a:off x="4641106" y="1791066"/>
            <a:ext cx="9381" cy="13540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42" name="Freeform 223"/>
          <p:cNvSpPr>
            <a:spLocks noEditPoints="1"/>
          </p:cNvSpPr>
          <p:nvPr/>
        </p:nvSpPr>
        <p:spPr bwMode="auto">
          <a:xfrm>
            <a:off x="2830483" y="1664998"/>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4" y="65"/>
              </a:cxn>
              <a:cxn ang="0">
                <a:pos x="36" y="36"/>
              </a:cxn>
              <a:cxn ang="0">
                <a:pos x="66" y="15"/>
              </a:cxn>
              <a:cxn ang="0">
                <a:pos x="100"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6" y="52"/>
              </a:cxn>
              <a:cxn ang="0">
                <a:pos x="20" y="81"/>
              </a:cxn>
              <a:cxn ang="0">
                <a:pos x="12" y="113"/>
              </a:cxn>
              <a:cxn ang="0">
                <a:pos x="12" y="136"/>
              </a:cxn>
              <a:cxn ang="0">
                <a:pos x="20" y="169"/>
              </a:cxn>
              <a:cxn ang="0">
                <a:pos x="36"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100" y="247"/>
                </a:lnTo>
                <a:lnTo>
                  <a:pt x="87" y="244"/>
                </a:lnTo>
                <a:lnTo>
                  <a:pt x="77" y="240"/>
                </a:lnTo>
                <a:lnTo>
                  <a:pt x="66" y="235"/>
                </a:lnTo>
                <a:lnTo>
                  <a:pt x="55" y="228"/>
                </a:lnTo>
                <a:lnTo>
                  <a:pt x="46" y="221"/>
                </a:lnTo>
                <a:lnTo>
                  <a:pt x="36" y="213"/>
                </a:lnTo>
                <a:lnTo>
                  <a:pt x="28" y="204"/>
                </a:lnTo>
                <a:lnTo>
                  <a:pt x="21" y="194"/>
                </a:lnTo>
                <a:lnTo>
                  <a:pt x="14" y="183"/>
                </a:lnTo>
                <a:lnTo>
                  <a:pt x="9" y="173"/>
                </a:lnTo>
                <a:lnTo>
                  <a:pt x="5" y="162"/>
                </a:lnTo>
                <a:lnTo>
                  <a:pt x="2" y="150"/>
                </a:lnTo>
                <a:lnTo>
                  <a:pt x="1" y="137"/>
                </a:lnTo>
                <a:lnTo>
                  <a:pt x="0" y="124"/>
                </a:lnTo>
                <a:lnTo>
                  <a:pt x="0" y="124"/>
                </a:lnTo>
                <a:lnTo>
                  <a:pt x="1" y="112"/>
                </a:lnTo>
                <a:lnTo>
                  <a:pt x="2" y="100"/>
                </a:lnTo>
                <a:lnTo>
                  <a:pt x="5" y="87"/>
                </a:lnTo>
                <a:lnTo>
                  <a:pt x="9" y="75"/>
                </a:lnTo>
                <a:lnTo>
                  <a:pt x="14" y="65"/>
                </a:lnTo>
                <a:lnTo>
                  <a:pt x="21" y="55"/>
                </a:lnTo>
                <a:lnTo>
                  <a:pt x="28" y="46"/>
                </a:lnTo>
                <a:lnTo>
                  <a:pt x="36" y="36"/>
                </a:lnTo>
                <a:lnTo>
                  <a:pt x="46" y="28"/>
                </a:lnTo>
                <a:lnTo>
                  <a:pt x="55" y="21"/>
                </a:lnTo>
                <a:lnTo>
                  <a:pt x="66" y="15"/>
                </a:lnTo>
                <a:lnTo>
                  <a:pt x="77" y="9"/>
                </a:lnTo>
                <a:lnTo>
                  <a:pt x="87" y="5"/>
                </a:lnTo>
                <a:lnTo>
                  <a:pt x="100"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5"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5"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3" name="Freeform 224"/>
          <p:cNvSpPr>
            <a:spLocks noEditPoints="1"/>
          </p:cNvSpPr>
          <p:nvPr/>
        </p:nvSpPr>
        <p:spPr bwMode="auto">
          <a:xfrm>
            <a:off x="2868008" y="1702351"/>
            <a:ext cx="314280"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0" y="2"/>
              </a:cxn>
              <a:cxn ang="0">
                <a:pos x="101" y="0"/>
              </a:cxn>
              <a:cxn ang="0">
                <a:pos x="131" y="5"/>
              </a:cxn>
              <a:cxn ang="0">
                <a:pos x="158" y="17"/>
              </a:cxn>
              <a:cxn ang="0">
                <a:pos x="178" y="37"/>
              </a:cxn>
              <a:cxn ang="0">
                <a:pos x="194" y="62"/>
              </a:cxn>
              <a:cxn ang="0">
                <a:pos x="201" y="92"/>
              </a:cxn>
              <a:cxn ang="0">
                <a:pos x="201" y="112"/>
              </a:cxn>
              <a:cxn ang="0">
                <a:pos x="194" y="141"/>
              </a:cxn>
              <a:cxn ang="0">
                <a:pos x="178" y="166"/>
              </a:cxn>
              <a:cxn ang="0">
                <a:pos x="158" y="186"/>
              </a:cxn>
              <a:cxn ang="0">
                <a:pos x="131" y="198"/>
              </a:cxn>
              <a:cxn ang="0">
                <a:pos x="101" y="202"/>
              </a:cxn>
              <a:cxn ang="0">
                <a:pos x="101" y="5"/>
              </a:cxn>
              <a:cxn ang="0">
                <a:pos x="71" y="10"/>
              </a:cxn>
              <a:cxn ang="0">
                <a:pos x="47" y="21"/>
              </a:cxn>
              <a:cxn ang="0">
                <a:pos x="27" y="40"/>
              </a:cxn>
              <a:cxn ang="0">
                <a:pos x="12" y="64"/>
              </a:cxn>
              <a:cxn ang="0">
                <a:pos x="5" y="92"/>
              </a:cxn>
              <a:cxn ang="0">
                <a:pos x="5" y="112"/>
              </a:cxn>
              <a:cxn ang="0">
                <a:pos x="12" y="139"/>
              </a:cxn>
              <a:cxn ang="0">
                <a:pos x="27" y="163"/>
              </a:cxn>
              <a:cxn ang="0">
                <a:pos x="47" y="181"/>
              </a:cxn>
              <a:cxn ang="0">
                <a:pos x="71" y="193"/>
              </a:cxn>
              <a:cxn ang="0">
                <a:pos x="101" y="197"/>
              </a:cxn>
              <a:cxn ang="0">
                <a:pos x="120" y="195"/>
              </a:cxn>
              <a:cxn ang="0">
                <a:pos x="146" y="186"/>
              </a:cxn>
              <a:cxn ang="0">
                <a:pos x="169" y="170"/>
              </a:cxn>
              <a:cxn ang="0">
                <a:pos x="185" y="147"/>
              </a:cxn>
              <a:cxn ang="0">
                <a:pos x="194" y="121"/>
              </a:cxn>
              <a:cxn ang="0">
                <a:pos x="197" y="101"/>
              </a:cxn>
              <a:cxn ang="0">
                <a:pos x="192" y="73"/>
              </a:cxn>
              <a:cxn ang="0">
                <a:pos x="179" y="48"/>
              </a:cxn>
              <a:cxn ang="0">
                <a:pos x="162" y="28"/>
              </a:cxn>
              <a:cxn ang="0">
                <a:pos x="138" y="13"/>
              </a:cxn>
              <a:cxn ang="0">
                <a:pos x="111" y="6"/>
              </a:cxn>
            </a:cxnLst>
            <a:rect l="0" t="0" r="r" b="b"/>
            <a:pathLst>
              <a:path w="202" h="202">
                <a:moveTo>
                  <a:pt x="101" y="202"/>
                </a:moveTo>
                <a:lnTo>
                  <a:pt x="101" y="202"/>
                </a:lnTo>
                <a:lnTo>
                  <a:pt x="90" y="202"/>
                </a:lnTo>
                <a:lnTo>
                  <a:pt x="80"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0"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8"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8"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1" y="10"/>
                </a:lnTo>
                <a:lnTo>
                  <a:pt x="63" y="13"/>
                </a:lnTo>
                <a:lnTo>
                  <a:pt x="55" y="17"/>
                </a:lnTo>
                <a:lnTo>
                  <a:pt x="47" y="21"/>
                </a:lnTo>
                <a:lnTo>
                  <a:pt x="39" y="28"/>
                </a:lnTo>
                <a:lnTo>
                  <a:pt x="32" y="33"/>
                </a:lnTo>
                <a:lnTo>
                  <a:pt x="27" y="40"/>
                </a:lnTo>
                <a:lnTo>
                  <a:pt x="22"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2" y="155"/>
                </a:lnTo>
                <a:lnTo>
                  <a:pt x="27" y="163"/>
                </a:lnTo>
                <a:lnTo>
                  <a:pt x="32" y="170"/>
                </a:lnTo>
                <a:lnTo>
                  <a:pt x="39" y="175"/>
                </a:lnTo>
                <a:lnTo>
                  <a:pt x="47" y="181"/>
                </a:lnTo>
                <a:lnTo>
                  <a:pt x="55" y="186"/>
                </a:lnTo>
                <a:lnTo>
                  <a:pt x="63" y="190"/>
                </a:lnTo>
                <a:lnTo>
                  <a:pt x="71" y="193"/>
                </a:lnTo>
                <a:lnTo>
                  <a:pt x="81" y="195"/>
                </a:lnTo>
                <a:lnTo>
                  <a:pt x="90" y="197"/>
                </a:lnTo>
                <a:lnTo>
                  <a:pt x="101" y="197"/>
                </a:lnTo>
                <a:lnTo>
                  <a:pt x="101" y="197"/>
                </a:lnTo>
                <a:lnTo>
                  <a:pt x="111" y="197"/>
                </a:lnTo>
                <a:lnTo>
                  <a:pt x="120" y="195"/>
                </a:lnTo>
                <a:lnTo>
                  <a:pt x="130" y="193"/>
                </a:lnTo>
                <a:lnTo>
                  <a:pt x="138" y="190"/>
                </a:lnTo>
                <a:lnTo>
                  <a:pt x="146" y="186"/>
                </a:lnTo>
                <a:lnTo>
                  <a:pt x="154" y="181"/>
                </a:lnTo>
                <a:lnTo>
                  <a:pt x="162" y="175"/>
                </a:lnTo>
                <a:lnTo>
                  <a:pt x="169" y="170"/>
                </a:lnTo>
                <a:lnTo>
                  <a:pt x="174" y="163"/>
                </a:lnTo>
                <a:lnTo>
                  <a:pt x="179" y="155"/>
                </a:lnTo>
                <a:lnTo>
                  <a:pt x="185" y="147"/>
                </a:lnTo>
                <a:lnTo>
                  <a:pt x="189" y="139"/>
                </a:lnTo>
                <a:lnTo>
                  <a:pt x="192" y="129"/>
                </a:lnTo>
                <a:lnTo>
                  <a:pt x="194" y="121"/>
                </a:lnTo>
                <a:lnTo>
                  <a:pt x="196" y="112"/>
                </a:lnTo>
                <a:lnTo>
                  <a:pt x="197" y="101"/>
                </a:lnTo>
                <a:lnTo>
                  <a:pt x="197" y="101"/>
                </a:lnTo>
                <a:lnTo>
                  <a:pt x="196" y="92"/>
                </a:lnTo>
                <a:lnTo>
                  <a:pt x="194" y="82"/>
                </a:lnTo>
                <a:lnTo>
                  <a:pt x="192" y="73"/>
                </a:lnTo>
                <a:lnTo>
                  <a:pt x="189" y="64"/>
                </a:lnTo>
                <a:lnTo>
                  <a:pt x="185" y="56"/>
                </a:lnTo>
                <a:lnTo>
                  <a:pt x="179" y="48"/>
                </a:lnTo>
                <a:lnTo>
                  <a:pt x="174" y="40"/>
                </a:lnTo>
                <a:lnTo>
                  <a:pt x="169" y="33"/>
                </a:lnTo>
                <a:lnTo>
                  <a:pt x="162" y="28"/>
                </a:lnTo>
                <a:lnTo>
                  <a:pt x="154" y="21"/>
                </a:lnTo>
                <a:lnTo>
                  <a:pt x="146" y="17"/>
                </a:lnTo>
                <a:lnTo>
                  <a:pt x="138" y="13"/>
                </a:lnTo>
                <a:lnTo>
                  <a:pt x="130" y="10"/>
                </a:lnTo>
                <a:lnTo>
                  <a:pt x="120" y="8"/>
                </a:lnTo>
                <a:lnTo>
                  <a:pt x="111" y="6"/>
                </a:lnTo>
                <a:lnTo>
                  <a:pt x="101" y="5"/>
                </a:lnTo>
                <a:lnTo>
                  <a:pt x="10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4" name="Freeform 225"/>
          <p:cNvSpPr/>
          <p:nvPr/>
        </p:nvSpPr>
        <p:spPr bwMode="auto">
          <a:xfrm>
            <a:off x="2975893" y="1809743"/>
            <a:ext cx="98507" cy="98053"/>
          </a:xfrm>
          <a:custGeom>
            <a:avLst/>
            <a:gdLst/>
            <a:ahLst/>
            <a:cxnLst>
              <a:cxn ang="0">
                <a:pos x="61" y="64"/>
              </a:cxn>
              <a:cxn ang="0">
                <a:pos x="0" y="4"/>
              </a:cxn>
              <a:cxn ang="0">
                <a:pos x="2" y="0"/>
              </a:cxn>
              <a:cxn ang="0">
                <a:pos x="65" y="62"/>
              </a:cxn>
              <a:cxn ang="0">
                <a:pos x="61" y="64"/>
              </a:cxn>
            </a:cxnLst>
            <a:rect l="0" t="0" r="r" b="b"/>
            <a:pathLst>
              <a:path w="65" h="64">
                <a:moveTo>
                  <a:pt x="61" y="64"/>
                </a:moveTo>
                <a:lnTo>
                  <a:pt x="0" y="4"/>
                </a:lnTo>
                <a:lnTo>
                  <a:pt x="2" y="0"/>
                </a:lnTo>
                <a:lnTo>
                  <a:pt x="65" y="62"/>
                </a:lnTo>
                <a:lnTo>
                  <a:pt x="61" y="6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5" name="Freeform 226"/>
          <p:cNvSpPr/>
          <p:nvPr/>
        </p:nvSpPr>
        <p:spPr bwMode="auto">
          <a:xfrm>
            <a:off x="2975893" y="1809743"/>
            <a:ext cx="98507" cy="98053"/>
          </a:xfrm>
          <a:custGeom>
            <a:avLst/>
            <a:gdLst/>
            <a:ahLst/>
            <a:cxnLst>
              <a:cxn ang="0">
                <a:pos x="2" y="64"/>
              </a:cxn>
              <a:cxn ang="0">
                <a:pos x="0" y="62"/>
              </a:cxn>
              <a:cxn ang="0">
                <a:pos x="61" y="0"/>
              </a:cxn>
              <a:cxn ang="0">
                <a:pos x="65" y="4"/>
              </a:cxn>
              <a:cxn ang="0">
                <a:pos x="2" y="64"/>
              </a:cxn>
            </a:cxnLst>
            <a:rect l="0" t="0" r="r" b="b"/>
            <a:pathLst>
              <a:path w="65" h="64">
                <a:moveTo>
                  <a:pt x="2" y="64"/>
                </a:moveTo>
                <a:lnTo>
                  <a:pt x="0" y="62"/>
                </a:lnTo>
                <a:lnTo>
                  <a:pt x="61" y="0"/>
                </a:lnTo>
                <a:lnTo>
                  <a:pt x="65" y="4"/>
                </a:lnTo>
                <a:lnTo>
                  <a:pt x="2" y="6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6" name="Freeform 227"/>
          <p:cNvSpPr>
            <a:spLocks noEditPoints="1"/>
          </p:cNvSpPr>
          <p:nvPr/>
        </p:nvSpPr>
        <p:spPr bwMode="auto">
          <a:xfrm>
            <a:off x="3637289" y="1664998"/>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5" y="65"/>
              </a:cxn>
              <a:cxn ang="0">
                <a:pos x="36" y="36"/>
              </a:cxn>
              <a:cxn ang="0">
                <a:pos x="65" y="15"/>
              </a:cxn>
              <a:cxn ang="0">
                <a:pos x="100" y="2"/>
              </a:cxn>
              <a:cxn ang="0">
                <a:pos x="124" y="0"/>
              </a:cxn>
              <a:cxn ang="0">
                <a:pos x="162" y="5"/>
              </a:cxn>
              <a:cxn ang="0">
                <a:pos x="194" y="21"/>
              </a:cxn>
              <a:cxn ang="0">
                <a:pos x="221" y="46"/>
              </a:cxn>
              <a:cxn ang="0">
                <a:pos x="240" y="75"/>
              </a:cxn>
              <a:cxn ang="0">
                <a:pos x="248" y="112"/>
              </a:cxn>
              <a:cxn ang="0">
                <a:pos x="248" y="137"/>
              </a:cxn>
              <a:cxn ang="0">
                <a:pos x="240" y="173"/>
              </a:cxn>
              <a:cxn ang="0">
                <a:pos x="221" y="204"/>
              </a:cxn>
              <a:cxn ang="0">
                <a:pos x="194" y="228"/>
              </a:cxn>
              <a:cxn ang="0">
                <a:pos x="162" y="244"/>
              </a:cxn>
              <a:cxn ang="0">
                <a:pos x="124" y="250"/>
              </a:cxn>
              <a:cxn ang="0">
                <a:pos x="124" y="11"/>
              </a:cxn>
              <a:cxn ang="0">
                <a:pos x="90" y="16"/>
              </a:cxn>
              <a:cxn ang="0">
                <a:pos x="60" y="29"/>
              </a:cxn>
              <a:cxn ang="0">
                <a:pos x="36" y="52"/>
              </a:cxn>
              <a:cxn ang="0">
                <a:pos x="20" y="81"/>
              </a:cxn>
              <a:cxn ang="0">
                <a:pos x="12" y="113"/>
              </a:cxn>
              <a:cxn ang="0">
                <a:pos x="12" y="136"/>
              </a:cxn>
              <a:cxn ang="0">
                <a:pos x="20" y="169"/>
              </a:cxn>
              <a:cxn ang="0">
                <a:pos x="36" y="197"/>
              </a:cxn>
              <a:cxn ang="0">
                <a:pos x="60" y="218"/>
              </a:cxn>
              <a:cxn ang="0">
                <a:pos x="90" y="233"/>
              </a:cxn>
              <a:cxn ang="0">
                <a:pos x="124" y="239"/>
              </a:cxn>
              <a:cxn ang="0">
                <a:pos x="147" y="236"/>
              </a:cxn>
              <a:cxn ang="0">
                <a:pos x="179" y="225"/>
              </a:cxn>
              <a:cxn ang="0">
                <a:pos x="205" y="205"/>
              </a:cxn>
              <a:cxn ang="0">
                <a:pos x="225" y="179"/>
              </a:cxn>
              <a:cxn ang="0">
                <a:pos x="236" y="147"/>
              </a:cxn>
              <a:cxn ang="0">
                <a:pos x="239" y="124"/>
              </a:cxn>
              <a:cxn ang="0">
                <a:pos x="233" y="90"/>
              </a:cxn>
              <a:cxn ang="0">
                <a:pos x="218" y="60"/>
              </a:cxn>
              <a:cxn ang="0">
                <a:pos x="197" y="36"/>
              </a:cxn>
              <a:cxn ang="0">
                <a:pos x="169" y="20"/>
              </a:cxn>
              <a:cxn ang="0">
                <a:pos x="136" y="11"/>
              </a:cxn>
            </a:cxnLst>
            <a:rect l="0" t="0" r="r" b="b"/>
            <a:pathLst>
              <a:path w="250" h="250">
                <a:moveTo>
                  <a:pt x="124" y="250"/>
                </a:moveTo>
                <a:lnTo>
                  <a:pt x="124" y="250"/>
                </a:lnTo>
                <a:lnTo>
                  <a:pt x="112" y="248"/>
                </a:lnTo>
                <a:lnTo>
                  <a:pt x="100" y="247"/>
                </a:lnTo>
                <a:lnTo>
                  <a:pt x="87" y="244"/>
                </a:lnTo>
                <a:lnTo>
                  <a:pt x="77" y="240"/>
                </a:lnTo>
                <a:lnTo>
                  <a:pt x="65" y="235"/>
                </a:lnTo>
                <a:lnTo>
                  <a:pt x="55" y="228"/>
                </a:lnTo>
                <a:lnTo>
                  <a:pt x="46" y="221"/>
                </a:lnTo>
                <a:lnTo>
                  <a:pt x="36" y="213"/>
                </a:lnTo>
                <a:lnTo>
                  <a:pt x="28" y="204"/>
                </a:lnTo>
                <a:lnTo>
                  <a:pt x="21" y="194"/>
                </a:lnTo>
                <a:lnTo>
                  <a:pt x="15" y="183"/>
                </a:lnTo>
                <a:lnTo>
                  <a:pt x="9" y="173"/>
                </a:lnTo>
                <a:lnTo>
                  <a:pt x="5" y="162"/>
                </a:lnTo>
                <a:lnTo>
                  <a:pt x="2" y="150"/>
                </a:lnTo>
                <a:lnTo>
                  <a:pt x="1" y="137"/>
                </a:lnTo>
                <a:lnTo>
                  <a:pt x="0" y="124"/>
                </a:lnTo>
                <a:lnTo>
                  <a:pt x="0" y="124"/>
                </a:lnTo>
                <a:lnTo>
                  <a:pt x="1" y="112"/>
                </a:lnTo>
                <a:lnTo>
                  <a:pt x="2" y="100"/>
                </a:lnTo>
                <a:lnTo>
                  <a:pt x="5" y="87"/>
                </a:lnTo>
                <a:lnTo>
                  <a:pt x="9" y="75"/>
                </a:lnTo>
                <a:lnTo>
                  <a:pt x="15" y="65"/>
                </a:lnTo>
                <a:lnTo>
                  <a:pt x="21" y="55"/>
                </a:lnTo>
                <a:lnTo>
                  <a:pt x="28" y="46"/>
                </a:lnTo>
                <a:lnTo>
                  <a:pt x="36" y="36"/>
                </a:lnTo>
                <a:lnTo>
                  <a:pt x="46" y="28"/>
                </a:lnTo>
                <a:lnTo>
                  <a:pt x="55" y="21"/>
                </a:lnTo>
                <a:lnTo>
                  <a:pt x="65" y="15"/>
                </a:lnTo>
                <a:lnTo>
                  <a:pt x="77" y="9"/>
                </a:lnTo>
                <a:lnTo>
                  <a:pt x="87" y="5"/>
                </a:lnTo>
                <a:lnTo>
                  <a:pt x="100" y="2"/>
                </a:lnTo>
                <a:lnTo>
                  <a:pt x="112" y="0"/>
                </a:lnTo>
                <a:lnTo>
                  <a:pt x="124" y="0"/>
                </a:lnTo>
                <a:lnTo>
                  <a:pt x="124" y="0"/>
                </a:lnTo>
                <a:lnTo>
                  <a:pt x="137" y="0"/>
                </a:lnTo>
                <a:lnTo>
                  <a:pt x="150" y="2"/>
                </a:lnTo>
                <a:lnTo>
                  <a:pt x="162" y="5"/>
                </a:lnTo>
                <a:lnTo>
                  <a:pt x="173" y="9"/>
                </a:lnTo>
                <a:lnTo>
                  <a:pt x="183" y="15"/>
                </a:lnTo>
                <a:lnTo>
                  <a:pt x="194" y="21"/>
                </a:lnTo>
                <a:lnTo>
                  <a:pt x="204" y="28"/>
                </a:lnTo>
                <a:lnTo>
                  <a:pt x="213" y="36"/>
                </a:lnTo>
                <a:lnTo>
                  <a:pt x="221" y="46"/>
                </a:lnTo>
                <a:lnTo>
                  <a:pt x="228" y="55"/>
                </a:lnTo>
                <a:lnTo>
                  <a:pt x="235" y="65"/>
                </a:lnTo>
                <a:lnTo>
                  <a:pt x="240" y="75"/>
                </a:lnTo>
                <a:lnTo>
                  <a:pt x="244" y="87"/>
                </a:lnTo>
                <a:lnTo>
                  <a:pt x="247" y="100"/>
                </a:lnTo>
                <a:lnTo>
                  <a:pt x="248" y="112"/>
                </a:lnTo>
                <a:lnTo>
                  <a:pt x="250" y="124"/>
                </a:lnTo>
                <a:lnTo>
                  <a:pt x="250" y="124"/>
                </a:lnTo>
                <a:lnTo>
                  <a:pt x="248" y="137"/>
                </a:lnTo>
                <a:lnTo>
                  <a:pt x="247" y="150"/>
                </a:lnTo>
                <a:lnTo>
                  <a:pt x="244" y="162"/>
                </a:lnTo>
                <a:lnTo>
                  <a:pt x="240" y="173"/>
                </a:lnTo>
                <a:lnTo>
                  <a:pt x="235" y="183"/>
                </a:lnTo>
                <a:lnTo>
                  <a:pt x="228" y="194"/>
                </a:lnTo>
                <a:lnTo>
                  <a:pt x="221" y="204"/>
                </a:lnTo>
                <a:lnTo>
                  <a:pt x="213" y="213"/>
                </a:lnTo>
                <a:lnTo>
                  <a:pt x="204" y="221"/>
                </a:lnTo>
                <a:lnTo>
                  <a:pt x="194" y="228"/>
                </a:lnTo>
                <a:lnTo>
                  <a:pt x="183" y="235"/>
                </a:lnTo>
                <a:lnTo>
                  <a:pt x="173" y="240"/>
                </a:lnTo>
                <a:lnTo>
                  <a:pt x="162" y="244"/>
                </a:lnTo>
                <a:lnTo>
                  <a:pt x="150" y="247"/>
                </a:lnTo>
                <a:lnTo>
                  <a:pt x="137" y="248"/>
                </a:lnTo>
                <a:lnTo>
                  <a:pt x="124" y="250"/>
                </a:lnTo>
                <a:lnTo>
                  <a:pt x="124" y="250"/>
                </a:lnTo>
                <a:close/>
                <a:moveTo>
                  <a:pt x="124" y="11"/>
                </a:moveTo>
                <a:lnTo>
                  <a:pt x="124" y="11"/>
                </a:lnTo>
                <a:lnTo>
                  <a:pt x="113" y="11"/>
                </a:lnTo>
                <a:lnTo>
                  <a:pt x="101" y="13"/>
                </a:lnTo>
                <a:lnTo>
                  <a:pt x="90"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0" y="233"/>
                </a:lnTo>
                <a:lnTo>
                  <a:pt x="101" y="236"/>
                </a:lnTo>
                <a:lnTo>
                  <a:pt x="113" y="237"/>
                </a:lnTo>
                <a:lnTo>
                  <a:pt x="124" y="239"/>
                </a:lnTo>
                <a:lnTo>
                  <a:pt x="124" y="239"/>
                </a:lnTo>
                <a:lnTo>
                  <a:pt x="136" y="237"/>
                </a:lnTo>
                <a:lnTo>
                  <a:pt x="147" y="236"/>
                </a:lnTo>
                <a:lnTo>
                  <a:pt x="159" y="233"/>
                </a:lnTo>
                <a:lnTo>
                  <a:pt x="169" y="229"/>
                </a:lnTo>
                <a:lnTo>
                  <a:pt x="179" y="225"/>
                </a:lnTo>
                <a:lnTo>
                  <a:pt x="189" y="218"/>
                </a:lnTo>
                <a:lnTo>
                  <a:pt x="197" y="212"/>
                </a:lnTo>
                <a:lnTo>
                  <a:pt x="205" y="205"/>
                </a:lnTo>
                <a:lnTo>
                  <a:pt x="213" y="197"/>
                </a:lnTo>
                <a:lnTo>
                  <a:pt x="218" y="189"/>
                </a:lnTo>
                <a:lnTo>
                  <a:pt x="225" y="179"/>
                </a:lnTo>
                <a:lnTo>
                  <a:pt x="229" y="169"/>
                </a:lnTo>
                <a:lnTo>
                  <a:pt x="233" y="158"/>
                </a:lnTo>
                <a:lnTo>
                  <a:pt x="236" y="147"/>
                </a:lnTo>
                <a:lnTo>
                  <a:pt x="237" y="136"/>
                </a:lnTo>
                <a:lnTo>
                  <a:pt x="239" y="124"/>
                </a:lnTo>
                <a:lnTo>
                  <a:pt x="239" y="124"/>
                </a:lnTo>
                <a:lnTo>
                  <a:pt x="237" y="113"/>
                </a:lnTo>
                <a:lnTo>
                  <a:pt x="236" y="101"/>
                </a:lnTo>
                <a:lnTo>
                  <a:pt x="233" y="90"/>
                </a:lnTo>
                <a:lnTo>
                  <a:pt x="229" y="81"/>
                </a:lnTo>
                <a:lnTo>
                  <a:pt x="225" y="70"/>
                </a:lnTo>
                <a:lnTo>
                  <a:pt x="218" y="60"/>
                </a:lnTo>
                <a:lnTo>
                  <a:pt x="213" y="52"/>
                </a:lnTo>
                <a:lnTo>
                  <a:pt x="205" y="44"/>
                </a:lnTo>
                <a:lnTo>
                  <a:pt x="197" y="36"/>
                </a:lnTo>
                <a:lnTo>
                  <a:pt x="189" y="29"/>
                </a:lnTo>
                <a:lnTo>
                  <a:pt x="179" y="24"/>
                </a:lnTo>
                <a:lnTo>
                  <a:pt x="169" y="20"/>
                </a:lnTo>
                <a:lnTo>
                  <a:pt x="159" y="16"/>
                </a:lnTo>
                <a:lnTo>
                  <a:pt x="147" y="13"/>
                </a:lnTo>
                <a:lnTo>
                  <a:pt x="136" y="11"/>
                </a:lnTo>
                <a:lnTo>
                  <a:pt x="124" y="11"/>
                </a:lnTo>
                <a:lnTo>
                  <a:pt x="12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7" name="Freeform 228"/>
          <p:cNvSpPr>
            <a:spLocks noEditPoints="1"/>
          </p:cNvSpPr>
          <p:nvPr/>
        </p:nvSpPr>
        <p:spPr bwMode="auto">
          <a:xfrm>
            <a:off x="3674816" y="1702351"/>
            <a:ext cx="318969" cy="312835"/>
          </a:xfrm>
          <a:custGeom>
            <a:avLst/>
            <a:gdLst/>
            <a:ahLst/>
            <a:cxnLst>
              <a:cxn ang="0">
                <a:pos x="91" y="202"/>
              </a:cxn>
              <a:cxn ang="0">
                <a:pos x="62" y="195"/>
              </a:cxn>
              <a:cxn ang="0">
                <a:pos x="37" y="179"/>
              </a:cxn>
              <a:cxn ang="0">
                <a:pos x="17" y="158"/>
              </a:cxn>
              <a:cxn ang="0">
                <a:pos x="5" y="132"/>
              </a:cxn>
              <a:cxn ang="0">
                <a:pos x="0" y="101"/>
              </a:cxn>
              <a:cxn ang="0">
                <a:pos x="2" y="81"/>
              </a:cxn>
              <a:cxn ang="0">
                <a:pos x="12" y="54"/>
              </a:cxn>
              <a:cxn ang="0">
                <a:pos x="29" y="29"/>
              </a:cxn>
              <a:cxn ang="0">
                <a:pos x="54" y="12"/>
              </a:cxn>
              <a:cxn ang="0">
                <a:pos x="81" y="2"/>
              </a:cxn>
              <a:cxn ang="0">
                <a:pos x="101" y="0"/>
              </a:cxn>
              <a:cxn ang="0">
                <a:pos x="132" y="5"/>
              </a:cxn>
              <a:cxn ang="0">
                <a:pos x="158" y="17"/>
              </a:cxn>
              <a:cxn ang="0">
                <a:pos x="179" y="37"/>
              </a:cxn>
              <a:cxn ang="0">
                <a:pos x="195" y="62"/>
              </a:cxn>
              <a:cxn ang="0">
                <a:pos x="202" y="92"/>
              </a:cxn>
              <a:cxn ang="0">
                <a:pos x="202" y="112"/>
              </a:cxn>
              <a:cxn ang="0">
                <a:pos x="195" y="141"/>
              </a:cxn>
              <a:cxn ang="0">
                <a:pos x="179" y="166"/>
              </a:cxn>
              <a:cxn ang="0">
                <a:pos x="158" y="186"/>
              </a:cxn>
              <a:cxn ang="0">
                <a:pos x="132" y="198"/>
              </a:cxn>
              <a:cxn ang="0">
                <a:pos x="101" y="202"/>
              </a:cxn>
              <a:cxn ang="0">
                <a:pos x="101" y="5"/>
              </a:cxn>
              <a:cxn ang="0">
                <a:pos x="73" y="10"/>
              </a:cxn>
              <a:cxn ang="0">
                <a:pos x="48" y="21"/>
              </a:cxn>
              <a:cxn ang="0">
                <a:pos x="28" y="40"/>
              </a:cxn>
              <a:cxn ang="0">
                <a:pos x="13" y="64"/>
              </a:cxn>
              <a:cxn ang="0">
                <a:pos x="6" y="92"/>
              </a:cxn>
              <a:cxn ang="0">
                <a:pos x="6" y="112"/>
              </a:cxn>
              <a:cxn ang="0">
                <a:pos x="13" y="139"/>
              </a:cxn>
              <a:cxn ang="0">
                <a:pos x="28" y="163"/>
              </a:cxn>
              <a:cxn ang="0">
                <a:pos x="48" y="181"/>
              </a:cxn>
              <a:cxn ang="0">
                <a:pos x="73" y="193"/>
              </a:cxn>
              <a:cxn ang="0">
                <a:pos x="101" y="197"/>
              </a:cxn>
              <a:cxn ang="0">
                <a:pos x="121" y="195"/>
              </a:cxn>
              <a:cxn ang="0">
                <a:pos x="147" y="186"/>
              </a:cxn>
              <a:cxn ang="0">
                <a:pos x="170" y="170"/>
              </a:cxn>
              <a:cxn ang="0">
                <a:pos x="186" y="147"/>
              </a:cxn>
              <a:cxn ang="0">
                <a:pos x="195" y="121"/>
              </a:cxn>
              <a:cxn ang="0">
                <a:pos x="198" y="101"/>
              </a:cxn>
              <a:cxn ang="0">
                <a:pos x="193" y="73"/>
              </a:cxn>
              <a:cxn ang="0">
                <a:pos x="181" y="48"/>
              </a:cxn>
              <a:cxn ang="0">
                <a:pos x="163" y="28"/>
              </a:cxn>
              <a:cxn ang="0">
                <a:pos x="139" y="13"/>
              </a:cxn>
              <a:cxn ang="0">
                <a:pos x="112" y="6"/>
              </a:cxn>
            </a:cxnLst>
            <a:rect l="0" t="0" r="r" b="b"/>
            <a:pathLst>
              <a:path w="204" h="202">
                <a:moveTo>
                  <a:pt x="101" y="202"/>
                </a:moveTo>
                <a:lnTo>
                  <a:pt x="101" y="202"/>
                </a:lnTo>
                <a:lnTo>
                  <a:pt x="91" y="202"/>
                </a:lnTo>
                <a:lnTo>
                  <a:pt x="81" y="201"/>
                </a:lnTo>
                <a:lnTo>
                  <a:pt x="71" y="198"/>
                </a:lnTo>
                <a:lnTo>
                  <a:pt x="62" y="195"/>
                </a:lnTo>
                <a:lnTo>
                  <a:pt x="54" y="190"/>
                </a:lnTo>
                <a:lnTo>
                  <a:pt x="46" y="186"/>
                </a:lnTo>
                <a:lnTo>
                  <a:pt x="37" y="179"/>
                </a:lnTo>
                <a:lnTo>
                  <a:pt x="29" y="173"/>
                </a:lnTo>
                <a:lnTo>
                  <a:pt x="24" y="166"/>
                </a:lnTo>
                <a:lnTo>
                  <a:pt x="17" y="158"/>
                </a:lnTo>
                <a:lnTo>
                  <a:pt x="12" y="150"/>
                </a:lnTo>
                <a:lnTo>
                  <a:pt x="8" y="141"/>
                </a:lnTo>
                <a:lnTo>
                  <a:pt x="5" y="132"/>
                </a:lnTo>
                <a:lnTo>
                  <a:pt x="2" y="121"/>
                </a:lnTo>
                <a:lnTo>
                  <a:pt x="1" y="112"/>
                </a:lnTo>
                <a:lnTo>
                  <a:pt x="0" y="101"/>
                </a:lnTo>
                <a:lnTo>
                  <a:pt x="0" y="101"/>
                </a:lnTo>
                <a:lnTo>
                  <a:pt x="1" y="92"/>
                </a:lnTo>
                <a:lnTo>
                  <a:pt x="2" y="81"/>
                </a:lnTo>
                <a:lnTo>
                  <a:pt x="5" y="71"/>
                </a:lnTo>
                <a:lnTo>
                  <a:pt x="8" y="62"/>
                </a:lnTo>
                <a:lnTo>
                  <a:pt x="12" y="54"/>
                </a:lnTo>
                <a:lnTo>
                  <a:pt x="17" y="44"/>
                </a:lnTo>
                <a:lnTo>
                  <a:pt x="24" y="37"/>
                </a:lnTo>
                <a:lnTo>
                  <a:pt x="29" y="29"/>
                </a:lnTo>
                <a:lnTo>
                  <a:pt x="37" y="23"/>
                </a:lnTo>
                <a:lnTo>
                  <a:pt x="46" y="17"/>
                </a:lnTo>
                <a:lnTo>
                  <a:pt x="54" y="12"/>
                </a:lnTo>
                <a:lnTo>
                  <a:pt x="62" y="8"/>
                </a:lnTo>
                <a:lnTo>
                  <a:pt x="71" y="5"/>
                </a:lnTo>
                <a:lnTo>
                  <a:pt x="81" y="2"/>
                </a:lnTo>
                <a:lnTo>
                  <a:pt x="91" y="1"/>
                </a:lnTo>
                <a:lnTo>
                  <a:pt x="101" y="0"/>
                </a:lnTo>
                <a:lnTo>
                  <a:pt x="101" y="0"/>
                </a:lnTo>
                <a:lnTo>
                  <a:pt x="112" y="1"/>
                </a:lnTo>
                <a:lnTo>
                  <a:pt x="123" y="2"/>
                </a:lnTo>
                <a:lnTo>
                  <a:pt x="132" y="5"/>
                </a:lnTo>
                <a:lnTo>
                  <a:pt x="141" y="8"/>
                </a:lnTo>
                <a:lnTo>
                  <a:pt x="150" y="12"/>
                </a:lnTo>
                <a:lnTo>
                  <a:pt x="158" y="17"/>
                </a:lnTo>
                <a:lnTo>
                  <a:pt x="166" y="23"/>
                </a:lnTo>
                <a:lnTo>
                  <a:pt x="174" y="29"/>
                </a:lnTo>
                <a:lnTo>
                  <a:pt x="179" y="37"/>
                </a:lnTo>
                <a:lnTo>
                  <a:pt x="186" y="44"/>
                </a:lnTo>
                <a:lnTo>
                  <a:pt x="190" y="54"/>
                </a:lnTo>
                <a:lnTo>
                  <a:pt x="195" y="62"/>
                </a:lnTo>
                <a:lnTo>
                  <a:pt x="198" y="71"/>
                </a:lnTo>
                <a:lnTo>
                  <a:pt x="201" y="81"/>
                </a:lnTo>
                <a:lnTo>
                  <a:pt x="202" y="92"/>
                </a:lnTo>
                <a:lnTo>
                  <a:pt x="204" y="101"/>
                </a:lnTo>
                <a:lnTo>
                  <a:pt x="204" y="101"/>
                </a:lnTo>
                <a:lnTo>
                  <a:pt x="202" y="112"/>
                </a:lnTo>
                <a:lnTo>
                  <a:pt x="201" y="121"/>
                </a:lnTo>
                <a:lnTo>
                  <a:pt x="198" y="132"/>
                </a:lnTo>
                <a:lnTo>
                  <a:pt x="195" y="141"/>
                </a:lnTo>
                <a:lnTo>
                  <a:pt x="190" y="150"/>
                </a:lnTo>
                <a:lnTo>
                  <a:pt x="186" y="158"/>
                </a:lnTo>
                <a:lnTo>
                  <a:pt x="179" y="166"/>
                </a:lnTo>
                <a:lnTo>
                  <a:pt x="174" y="173"/>
                </a:lnTo>
                <a:lnTo>
                  <a:pt x="166" y="179"/>
                </a:lnTo>
                <a:lnTo>
                  <a:pt x="158" y="186"/>
                </a:lnTo>
                <a:lnTo>
                  <a:pt x="150" y="190"/>
                </a:lnTo>
                <a:lnTo>
                  <a:pt x="141" y="195"/>
                </a:lnTo>
                <a:lnTo>
                  <a:pt x="132" y="198"/>
                </a:lnTo>
                <a:lnTo>
                  <a:pt x="123" y="201"/>
                </a:lnTo>
                <a:lnTo>
                  <a:pt x="112" y="202"/>
                </a:lnTo>
                <a:lnTo>
                  <a:pt x="101" y="202"/>
                </a:lnTo>
                <a:lnTo>
                  <a:pt x="101" y="202"/>
                </a:lnTo>
                <a:close/>
                <a:moveTo>
                  <a:pt x="101" y="5"/>
                </a:moveTo>
                <a:lnTo>
                  <a:pt x="101" y="5"/>
                </a:lnTo>
                <a:lnTo>
                  <a:pt x="91" y="6"/>
                </a:lnTo>
                <a:lnTo>
                  <a:pt x="82" y="8"/>
                </a:lnTo>
                <a:lnTo>
                  <a:pt x="73" y="10"/>
                </a:lnTo>
                <a:lnTo>
                  <a:pt x="64" y="13"/>
                </a:lnTo>
                <a:lnTo>
                  <a:pt x="56" y="17"/>
                </a:lnTo>
                <a:lnTo>
                  <a:pt x="48" y="21"/>
                </a:lnTo>
                <a:lnTo>
                  <a:pt x="40" y="28"/>
                </a:lnTo>
                <a:lnTo>
                  <a:pt x="33" y="33"/>
                </a:lnTo>
                <a:lnTo>
                  <a:pt x="28" y="40"/>
                </a:lnTo>
                <a:lnTo>
                  <a:pt x="23" y="48"/>
                </a:lnTo>
                <a:lnTo>
                  <a:pt x="17" y="56"/>
                </a:lnTo>
                <a:lnTo>
                  <a:pt x="13" y="64"/>
                </a:lnTo>
                <a:lnTo>
                  <a:pt x="10" y="73"/>
                </a:lnTo>
                <a:lnTo>
                  <a:pt x="8" y="82"/>
                </a:lnTo>
                <a:lnTo>
                  <a:pt x="6" y="92"/>
                </a:lnTo>
                <a:lnTo>
                  <a:pt x="5" y="101"/>
                </a:lnTo>
                <a:lnTo>
                  <a:pt x="5" y="101"/>
                </a:lnTo>
                <a:lnTo>
                  <a:pt x="6" y="112"/>
                </a:lnTo>
                <a:lnTo>
                  <a:pt x="8" y="121"/>
                </a:lnTo>
                <a:lnTo>
                  <a:pt x="10" y="129"/>
                </a:lnTo>
                <a:lnTo>
                  <a:pt x="13" y="139"/>
                </a:lnTo>
                <a:lnTo>
                  <a:pt x="17" y="147"/>
                </a:lnTo>
                <a:lnTo>
                  <a:pt x="23" y="155"/>
                </a:lnTo>
                <a:lnTo>
                  <a:pt x="28" y="163"/>
                </a:lnTo>
                <a:lnTo>
                  <a:pt x="33" y="170"/>
                </a:lnTo>
                <a:lnTo>
                  <a:pt x="40" y="175"/>
                </a:lnTo>
                <a:lnTo>
                  <a:pt x="48" y="181"/>
                </a:lnTo>
                <a:lnTo>
                  <a:pt x="56" y="186"/>
                </a:lnTo>
                <a:lnTo>
                  <a:pt x="64" y="190"/>
                </a:lnTo>
                <a:lnTo>
                  <a:pt x="73" y="193"/>
                </a:lnTo>
                <a:lnTo>
                  <a:pt x="82" y="195"/>
                </a:lnTo>
                <a:lnTo>
                  <a:pt x="91" y="197"/>
                </a:lnTo>
                <a:lnTo>
                  <a:pt x="101" y="197"/>
                </a:lnTo>
                <a:lnTo>
                  <a:pt x="101" y="197"/>
                </a:lnTo>
                <a:lnTo>
                  <a:pt x="112" y="197"/>
                </a:lnTo>
                <a:lnTo>
                  <a:pt x="121" y="195"/>
                </a:lnTo>
                <a:lnTo>
                  <a:pt x="131" y="193"/>
                </a:lnTo>
                <a:lnTo>
                  <a:pt x="139" y="190"/>
                </a:lnTo>
                <a:lnTo>
                  <a:pt x="147" y="186"/>
                </a:lnTo>
                <a:lnTo>
                  <a:pt x="155" y="181"/>
                </a:lnTo>
                <a:lnTo>
                  <a:pt x="163" y="175"/>
                </a:lnTo>
                <a:lnTo>
                  <a:pt x="170" y="170"/>
                </a:lnTo>
                <a:lnTo>
                  <a:pt x="175" y="163"/>
                </a:lnTo>
                <a:lnTo>
                  <a:pt x="181" y="155"/>
                </a:lnTo>
                <a:lnTo>
                  <a:pt x="186" y="147"/>
                </a:lnTo>
                <a:lnTo>
                  <a:pt x="190" y="139"/>
                </a:lnTo>
                <a:lnTo>
                  <a:pt x="193" y="129"/>
                </a:lnTo>
                <a:lnTo>
                  <a:pt x="195" y="121"/>
                </a:lnTo>
                <a:lnTo>
                  <a:pt x="197" y="112"/>
                </a:lnTo>
                <a:lnTo>
                  <a:pt x="198" y="101"/>
                </a:lnTo>
                <a:lnTo>
                  <a:pt x="198" y="101"/>
                </a:lnTo>
                <a:lnTo>
                  <a:pt x="197" y="92"/>
                </a:lnTo>
                <a:lnTo>
                  <a:pt x="195" y="82"/>
                </a:lnTo>
                <a:lnTo>
                  <a:pt x="193" y="73"/>
                </a:lnTo>
                <a:lnTo>
                  <a:pt x="190" y="64"/>
                </a:lnTo>
                <a:lnTo>
                  <a:pt x="186" y="56"/>
                </a:lnTo>
                <a:lnTo>
                  <a:pt x="181" y="48"/>
                </a:lnTo>
                <a:lnTo>
                  <a:pt x="175" y="40"/>
                </a:lnTo>
                <a:lnTo>
                  <a:pt x="170" y="33"/>
                </a:lnTo>
                <a:lnTo>
                  <a:pt x="163" y="28"/>
                </a:lnTo>
                <a:lnTo>
                  <a:pt x="155" y="21"/>
                </a:lnTo>
                <a:lnTo>
                  <a:pt x="147" y="17"/>
                </a:lnTo>
                <a:lnTo>
                  <a:pt x="139" y="13"/>
                </a:lnTo>
                <a:lnTo>
                  <a:pt x="131" y="10"/>
                </a:lnTo>
                <a:lnTo>
                  <a:pt x="121" y="8"/>
                </a:lnTo>
                <a:lnTo>
                  <a:pt x="112" y="6"/>
                </a:lnTo>
                <a:lnTo>
                  <a:pt x="101" y="5"/>
                </a:lnTo>
                <a:lnTo>
                  <a:pt x="10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8" name="Rectangle 229"/>
          <p:cNvSpPr>
            <a:spLocks noChangeArrowheads="1"/>
          </p:cNvSpPr>
          <p:nvPr/>
        </p:nvSpPr>
        <p:spPr bwMode="auto">
          <a:xfrm>
            <a:off x="3763941" y="1851763"/>
            <a:ext cx="136033"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49" name="Freeform 230"/>
          <p:cNvSpPr>
            <a:spLocks noEditPoints="1"/>
          </p:cNvSpPr>
          <p:nvPr/>
        </p:nvSpPr>
        <p:spPr bwMode="auto">
          <a:xfrm>
            <a:off x="10945455" y="4891384"/>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1" y="46"/>
              </a:cxn>
              <a:cxn ang="0">
                <a:pos x="239" y="77"/>
              </a:cxn>
              <a:cxn ang="0">
                <a:pos x="248" y="112"/>
              </a:cxn>
              <a:cxn ang="0">
                <a:pos x="248" y="138"/>
              </a:cxn>
              <a:cxn ang="0">
                <a:pos x="239" y="174"/>
              </a:cxn>
              <a:cxn ang="0">
                <a:pos x="221" y="205"/>
              </a:cxn>
              <a:cxn ang="0">
                <a:pos x="194" y="228"/>
              </a:cxn>
              <a:cxn ang="0">
                <a:pos x="162" y="244"/>
              </a:cxn>
              <a:cxn ang="0">
                <a:pos x="124" y="250"/>
              </a:cxn>
              <a:cxn ang="0">
                <a:pos x="124" y="11"/>
              </a:cxn>
              <a:cxn ang="0">
                <a:pos x="90" y="16"/>
              </a:cxn>
              <a:cxn ang="0">
                <a:pos x="60" y="31"/>
              </a:cxn>
              <a:cxn ang="0">
                <a:pos x="36" y="53"/>
              </a:cxn>
              <a:cxn ang="0">
                <a:pos x="19" y="81"/>
              </a:cxn>
              <a:cxn ang="0">
                <a:pos x="11" y="113"/>
              </a:cxn>
              <a:cxn ang="0">
                <a:pos x="11" y="136"/>
              </a:cxn>
              <a:cxn ang="0">
                <a:pos x="19" y="170"/>
              </a:cxn>
              <a:cxn ang="0">
                <a:pos x="36" y="197"/>
              </a:cxn>
              <a:cxn ang="0">
                <a:pos x="60"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8" y="62"/>
              </a:cxn>
              <a:cxn ang="0">
                <a:pos x="197" y="38"/>
              </a:cxn>
              <a:cxn ang="0">
                <a:pos x="168" y="20"/>
              </a:cxn>
              <a:cxn ang="0">
                <a:pos x="136" y="12"/>
              </a:cxn>
            </a:cxnLst>
            <a:rect l="0" t="0" r="r" b="b"/>
            <a:pathLst>
              <a:path w="250" h="250">
                <a:moveTo>
                  <a:pt x="124" y="250"/>
                </a:moveTo>
                <a:lnTo>
                  <a:pt x="124" y="250"/>
                </a:lnTo>
                <a:lnTo>
                  <a:pt x="112" y="250"/>
                </a:lnTo>
                <a:lnTo>
                  <a:pt x="100" y="247"/>
                </a:lnTo>
                <a:lnTo>
                  <a:pt x="87"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7" y="7"/>
                </a:lnTo>
                <a:lnTo>
                  <a:pt x="100" y="3"/>
                </a:lnTo>
                <a:lnTo>
                  <a:pt x="112" y="1"/>
                </a:lnTo>
                <a:lnTo>
                  <a:pt x="124" y="0"/>
                </a:lnTo>
                <a:lnTo>
                  <a:pt x="124" y="0"/>
                </a:lnTo>
                <a:lnTo>
                  <a:pt x="137" y="1"/>
                </a:lnTo>
                <a:lnTo>
                  <a:pt x="150" y="3"/>
                </a:lnTo>
                <a:lnTo>
                  <a:pt x="162" y="7"/>
                </a:lnTo>
                <a:lnTo>
                  <a:pt x="173" y="11"/>
                </a:lnTo>
                <a:lnTo>
                  <a:pt x="183" y="16"/>
                </a:lnTo>
                <a:lnTo>
                  <a:pt x="194" y="22"/>
                </a:lnTo>
                <a:lnTo>
                  <a:pt x="204" y="30"/>
                </a:lnTo>
                <a:lnTo>
                  <a:pt x="213" y="38"/>
                </a:lnTo>
                <a:lnTo>
                  <a:pt x="221"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1" y="205"/>
                </a:lnTo>
                <a:lnTo>
                  <a:pt x="213" y="213"/>
                </a:lnTo>
                <a:lnTo>
                  <a:pt x="204" y="221"/>
                </a:lnTo>
                <a:lnTo>
                  <a:pt x="194" y="228"/>
                </a:lnTo>
                <a:lnTo>
                  <a:pt x="183" y="235"/>
                </a:lnTo>
                <a:lnTo>
                  <a:pt x="173" y="240"/>
                </a:lnTo>
                <a:lnTo>
                  <a:pt x="162" y="244"/>
                </a:lnTo>
                <a:lnTo>
                  <a:pt x="150" y="247"/>
                </a:lnTo>
                <a:lnTo>
                  <a:pt x="137" y="250"/>
                </a:lnTo>
                <a:lnTo>
                  <a:pt x="124" y="250"/>
                </a:lnTo>
                <a:lnTo>
                  <a:pt x="124" y="250"/>
                </a:lnTo>
                <a:close/>
                <a:moveTo>
                  <a:pt x="124" y="11"/>
                </a:moveTo>
                <a:lnTo>
                  <a:pt x="124" y="11"/>
                </a:lnTo>
                <a:lnTo>
                  <a:pt x="113" y="12"/>
                </a:lnTo>
                <a:lnTo>
                  <a:pt x="101" y="13"/>
                </a:lnTo>
                <a:lnTo>
                  <a:pt x="90" y="16"/>
                </a:lnTo>
                <a:lnTo>
                  <a:pt x="79" y="20"/>
                </a:lnTo>
                <a:lnTo>
                  <a:pt x="70" y="26"/>
                </a:lnTo>
                <a:lnTo>
                  <a:pt x="60" y="31"/>
                </a:lnTo>
                <a:lnTo>
                  <a:pt x="52" y="38"/>
                </a:lnTo>
                <a:lnTo>
                  <a:pt x="44" y="44"/>
                </a:lnTo>
                <a:lnTo>
                  <a:pt x="36" y="53"/>
                </a:lnTo>
                <a:lnTo>
                  <a:pt x="29" y="62"/>
                </a:lnTo>
                <a:lnTo>
                  <a:pt x="24" y="71"/>
                </a:lnTo>
                <a:lnTo>
                  <a:pt x="19" y="81"/>
                </a:lnTo>
                <a:lnTo>
                  <a:pt x="16" y="92"/>
                </a:lnTo>
                <a:lnTo>
                  <a:pt x="13" y="103"/>
                </a:lnTo>
                <a:lnTo>
                  <a:pt x="11" y="113"/>
                </a:lnTo>
                <a:lnTo>
                  <a:pt x="11" y="125"/>
                </a:lnTo>
                <a:lnTo>
                  <a:pt x="11" y="125"/>
                </a:lnTo>
                <a:lnTo>
                  <a:pt x="11" y="136"/>
                </a:lnTo>
                <a:lnTo>
                  <a:pt x="13" y="148"/>
                </a:lnTo>
                <a:lnTo>
                  <a:pt x="16" y="159"/>
                </a:lnTo>
                <a:lnTo>
                  <a:pt x="19" y="170"/>
                </a:lnTo>
                <a:lnTo>
                  <a:pt x="24" y="179"/>
                </a:lnTo>
                <a:lnTo>
                  <a:pt x="29" y="189"/>
                </a:lnTo>
                <a:lnTo>
                  <a:pt x="36" y="197"/>
                </a:lnTo>
                <a:lnTo>
                  <a:pt x="44" y="205"/>
                </a:lnTo>
                <a:lnTo>
                  <a:pt x="52" y="213"/>
                </a:lnTo>
                <a:lnTo>
                  <a:pt x="60"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8" y="231"/>
                </a:lnTo>
                <a:lnTo>
                  <a:pt x="178" y="225"/>
                </a:lnTo>
                <a:lnTo>
                  <a:pt x="187" y="220"/>
                </a:lnTo>
                <a:lnTo>
                  <a:pt x="197" y="213"/>
                </a:lnTo>
                <a:lnTo>
                  <a:pt x="205" y="205"/>
                </a:lnTo>
                <a:lnTo>
                  <a:pt x="212" y="197"/>
                </a:lnTo>
                <a:lnTo>
                  <a:pt x="218"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8" y="62"/>
                </a:lnTo>
                <a:lnTo>
                  <a:pt x="212" y="53"/>
                </a:lnTo>
                <a:lnTo>
                  <a:pt x="205" y="44"/>
                </a:lnTo>
                <a:lnTo>
                  <a:pt x="197" y="38"/>
                </a:lnTo>
                <a:lnTo>
                  <a:pt x="187" y="31"/>
                </a:lnTo>
                <a:lnTo>
                  <a:pt x="178" y="26"/>
                </a:lnTo>
                <a:lnTo>
                  <a:pt x="168" y="20"/>
                </a:lnTo>
                <a:lnTo>
                  <a:pt x="158" y="16"/>
                </a:lnTo>
                <a:lnTo>
                  <a:pt x="147" y="13"/>
                </a:lnTo>
                <a:lnTo>
                  <a:pt x="136" y="12"/>
                </a:lnTo>
                <a:lnTo>
                  <a:pt x="124" y="11"/>
                </a:lnTo>
                <a:lnTo>
                  <a:pt x="12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0" name="Rectangle 231"/>
          <p:cNvSpPr>
            <a:spLocks noChangeArrowheads="1"/>
          </p:cNvSpPr>
          <p:nvPr/>
        </p:nvSpPr>
        <p:spPr bwMode="auto">
          <a:xfrm>
            <a:off x="11072106" y="5082820"/>
            <a:ext cx="131340"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1" name="Rectangle 232"/>
          <p:cNvSpPr>
            <a:spLocks noChangeArrowheads="1"/>
          </p:cNvSpPr>
          <p:nvPr/>
        </p:nvSpPr>
        <p:spPr bwMode="auto">
          <a:xfrm>
            <a:off x="11133084" y="5022121"/>
            <a:ext cx="9381" cy="13540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2" name="Freeform 233"/>
          <p:cNvSpPr>
            <a:spLocks noEditPoints="1"/>
          </p:cNvSpPr>
          <p:nvPr/>
        </p:nvSpPr>
        <p:spPr bwMode="auto">
          <a:xfrm>
            <a:off x="9322462" y="4891384"/>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9" y="62"/>
              </a:cxn>
              <a:cxn ang="0">
                <a:pos x="197" y="38"/>
              </a:cxn>
              <a:cxn ang="0">
                <a:pos x="169" y="20"/>
              </a:cxn>
              <a:cxn ang="0">
                <a:pos x="136" y="12"/>
              </a:cxn>
            </a:cxnLst>
            <a:rect l="0" t="0" r="r" b="b"/>
            <a:pathLst>
              <a:path w="250" h="250">
                <a:moveTo>
                  <a:pt x="124" y="250"/>
                </a:moveTo>
                <a:lnTo>
                  <a:pt x="124" y="250"/>
                </a:lnTo>
                <a:lnTo>
                  <a:pt x="112" y="250"/>
                </a:lnTo>
                <a:lnTo>
                  <a:pt x="100" y="247"/>
                </a:lnTo>
                <a:lnTo>
                  <a:pt x="88"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8" y="7"/>
                </a:lnTo>
                <a:lnTo>
                  <a:pt x="100" y="3"/>
                </a:lnTo>
                <a:lnTo>
                  <a:pt x="112" y="1"/>
                </a:lnTo>
                <a:lnTo>
                  <a:pt x="124" y="0"/>
                </a:lnTo>
                <a:lnTo>
                  <a:pt x="124" y="0"/>
                </a:lnTo>
                <a:lnTo>
                  <a:pt x="138" y="1"/>
                </a:lnTo>
                <a:lnTo>
                  <a:pt x="150" y="3"/>
                </a:lnTo>
                <a:lnTo>
                  <a:pt x="162" y="7"/>
                </a:lnTo>
                <a:lnTo>
                  <a:pt x="173" y="11"/>
                </a:lnTo>
                <a:lnTo>
                  <a:pt x="183" y="16"/>
                </a:lnTo>
                <a:lnTo>
                  <a:pt x="194" y="22"/>
                </a:lnTo>
                <a:lnTo>
                  <a:pt x="204" y="30"/>
                </a:lnTo>
                <a:lnTo>
                  <a:pt x="212" y="38"/>
                </a:lnTo>
                <a:lnTo>
                  <a:pt x="220"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3" y="235"/>
                </a:lnTo>
                <a:lnTo>
                  <a:pt x="173" y="240"/>
                </a:lnTo>
                <a:lnTo>
                  <a:pt x="162" y="244"/>
                </a:lnTo>
                <a:lnTo>
                  <a:pt x="150" y="247"/>
                </a:lnTo>
                <a:lnTo>
                  <a:pt x="138" y="250"/>
                </a:lnTo>
                <a:lnTo>
                  <a:pt x="124" y="250"/>
                </a:lnTo>
                <a:lnTo>
                  <a:pt x="124" y="250"/>
                </a:lnTo>
                <a:close/>
                <a:moveTo>
                  <a:pt x="124" y="11"/>
                </a:moveTo>
                <a:lnTo>
                  <a:pt x="124" y="11"/>
                </a:lnTo>
                <a:lnTo>
                  <a:pt x="113" y="12"/>
                </a:lnTo>
                <a:lnTo>
                  <a:pt x="101" y="13"/>
                </a:lnTo>
                <a:lnTo>
                  <a:pt x="90" y="16"/>
                </a:lnTo>
                <a:lnTo>
                  <a:pt x="79" y="20"/>
                </a:lnTo>
                <a:lnTo>
                  <a:pt x="70" y="26"/>
                </a:lnTo>
                <a:lnTo>
                  <a:pt x="61" y="31"/>
                </a:lnTo>
                <a:lnTo>
                  <a:pt x="52" y="38"/>
                </a:lnTo>
                <a:lnTo>
                  <a:pt x="44" y="44"/>
                </a:lnTo>
                <a:lnTo>
                  <a:pt x="36" y="53"/>
                </a:lnTo>
                <a:lnTo>
                  <a:pt x="29" y="62"/>
                </a:lnTo>
                <a:lnTo>
                  <a:pt x="24" y="71"/>
                </a:lnTo>
                <a:lnTo>
                  <a:pt x="19" y="81"/>
                </a:lnTo>
                <a:lnTo>
                  <a:pt x="16" y="92"/>
                </a:lnTo>
                <a:lnTo>
                  <a:pt x="12" y="103"/>
                </a:lnTo>
                <a:lnTo>
                  <a:pt x="11" y="113"/>
                </a:lnTo>
                <a:lnTo>
                  <a:pt x="11" y="125"/>
                </a:lnTo>
                <a:lnTo>
                  <a:pt x="11" y="125"/>
                </a:lnTo>
                <a:lnTo>
                  <a:pt x="11" y="136"/>
                </a:lnTo>
                <a:lnTo>
                  <a:pt x="12" y="148"/>
                </a:lnTo>
                <a:lnTo>
                  <a:pt x="16" y="159"/>
                </a:lnTo>
                <a:lnTo>
                  <a:pt x="19" y="170"/>
                </a:lnTo>
                <a:lnTo>
                  <a:pt x="24" y="179"/>
                </a:lnTo>
                <a:lnTo>
                  <a:pt x="29" y="189"/>
                </a:lnTo>
                <a:lnTo>
                  <a:pt x="36" y="197"/>
                </a:lnTo>
                <a:lnTo>
                  <a:pt x="44" y="205"/>
                </a:lnTo>
                <a:lnTo>
                  <a:pt x="52" y="213"/>
                </a:lnTo>
                <a:lnTo>
                  <a:pt x="61"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9" y="231"/>
                </a:lnTo>
                <a:lnTo>
                  <a:pt x="178" y="225"/>
                </a:lnTo>
                <a:lnTo>
                  <a:pt x="187" y="220"/>
                </a:lnTo>
                <a:lnTo>
                  <a:pt x="197" y="213"/>
                </a:lnTo>
                <a:lnTo>
                  <a:pt x="205" y="205"/>
                </a:lnTo>
                <a:lnTo>
                  <a:pt x="212" y="197"/>
                </a:lnTo>
                <a:lnTo>
                  <a:pt x="219"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9" y="62"/>
                </a:lnTo>
                <a:lnTo>
                  <a:pt x="212" y="53"/>
                </a:lnTo>
                <a:lnTo>
                  <a:pt x="205" y="44"/>
                </a:lnTo>
                <a:lnTo>
                  <a:pt x="197" y="38"/>
                </a:lnTo>
                <a:lnTo>
                  <a:pt x="187" y="31"/>
                </a:lnTo>
                <a:lnTo>
                  <a:pt x="178" y="26"/>
                </a:lnTo>
                <a:lnTo>
                  <a:pt x="169" y="20"/>
                </a:lnTo>
                <a:lnTo>
                  <a:pt x="158" y="16"/>
                </a:lnTo>
                <a:lnTo>
                  <a:pt x="147" y="13"/>
                </a:lnTo>
                <a:lnTo>
                  <a:pt x="136" y="12"/>
                </a:lnTo>
                <a:lnTo>
                  <a:pt x="124" y="11"/>
                </a:lnTo>
                <a:lnTo>
                  <a:pt x="12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3" name="Freeform 234"/>
          <p:cNvSpPr/>
          <p:nvPr/>
        </p:nvSpPr>
        <p:spPr bwMode="auto">
          <a:xfrm>
            <a:off x="9467872" y="5036129"/>
            <a:ext cx="98507" cy="102721"/>
          </a:xfrm>
          <a:custGeom>
            <a:avLst/>
            <a:gdLst/>
            <a:ahLst/>
            <a:cxnLst>
              <a:cxn ang="0">
                <a:pos x="60" y="65"/>
              </a:cxn>
              <a:cxn ang="0">
                <a:pos x="0" y="4"/>
              </a:cxn>
              <a:cxn ang="0">
                <a:pos x="4" y="0"/>
              </a:cxn>
              <a:cxn ang="0">
                <a:pos x="64" y="61"/>
              </a:cxn>
              <a:cxn ang="0">
                <a:pos x="60" y="65"/>
              </a:cxn>
            </a:cxnLst>
            <a:rect l="0" t="0" r="r" b="b"/>
            <a:pathLst>
              <a:path w="64" h="65">
                <a:moveTo>
                  <a:pt x="60" y="65"/>
                </a:moveTo>
                <a:lnTo>
                  <a:pt x="0" y="4"/>
                </a:lnTo>
                <a:lnTo>
                  <a:pt x="4" y="0"/>
                </a:lnTo>
                <a:lnTo>
                  <a:pt x="64" y="61"/>
                </a:lnTo>
                <a:lnTo>
                  <a:pt x="60" y="6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4" name="Freeform 235"/>
          <p:cNvSpPr/>
          <p:nvPr/>
        </p:nvSpPr>
        <p:spPr bwMode="auto">
          <a:xfrm>
            <a:off x="9467872" y="5036129"/>
            <a:ext cx="98507" cy="102721"/>
          </a:xfrm>
          <a:custGeom>
            <a:avLst/>
            <a:gdLst/>
            <a:ahLst/>
            <a:cxnLst>
              <a:cxn ang="0">
                <a:pos x="4" y="65"/>
              </a:cxn>
              <a:cxn ang="0">
                <a:pos x="0" y="61"/>
              </a:cxn>
              <a:cxn ang="0">
                <a:pos x="60" y="0"/>
              </a:cxn>
              <a:cxn ang="0">
                <a:pos x="64" y="4"/>
              </a:cxn>
              <a:cxn ang="0">
                <a:pos x="4" y="65"/>
              </a:cxn>
            </a:cxnLst>
            <a:rect l="0" t="0" r="r" b="b"/>
            <a:pathLst>
              <a:path w="64" h="65">
                <a:moveTo>
                  <a:pt x="4" y="65"/>
                </a:moveTo>
                <a:lnTo>
                  <a:pt x="0" y="61"/>
                </a:lnTo>
                <a:lnTo>
                  <a:pt x="60" y="0"/>
                </a:lnTo>
                <a:lnTo>
                  <a:pt x="64" y="4"/>
                </a:lnTo>
                <a:lnTo>
                  <a:pt x="4" y="6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5" name="Freeform 236"/>
          <p:cNvSpPr>
            <a:spLocks noEditPoints="1"/>
          </p:cNvSpPr>
          <p:nvPr/>
        </p:nvSpPr>
        <p:spPr bwMode="auto">
          <a:xfrm>
            <a:off x="10129267" y="4891384"/>
            <a:ext cx="389332" cy="392209"/>
          </a:xfrm>
          <a:custGeom>
            <a:avLst/>
            <a:gdLst/>
            <a:ahLst/>
            <a:cxnLst>
              <a:cxn ang="0">
                <a:pos x="112" y="250"/>
              </a:cxn>
              <a:cxn ang="0">
                <a:pos x="76" y="240"/>
              </a:cxn>
              <a:cxn ang="0">
                <a:pos x="44" y="221"/>
              </a:cxn>
              <a:cxn ang="0">
                <a:pos x="20" y="194"/>
              </a:cxn>
              <a:cxn ang="0">
                <a:pos x="5" y="162"/>
              </a:cxn>
              <a:cxn ang="0">
                <a:pos x="0" y="125"/>
              </a:cxn>
              <a:cxn ang="0">
                <a:pos x="3" y="100"/>
              </a:cxn>
              <a:cxn ang="0">
                <a:pos x="15" y="66"/>
              </a:cxn>
              <a:cxn ang="0">
                <a:pos x="36" y="38"/>
              </a:cxn>
              <a:cxn ang="0">
                <a:pos x="65" y="16"/>
              </a:cxn>
              <a:cxn ang="0">
                <a:pos x="98"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8" y="125"/>
              </a:cxn>
              <a:cxn ang="0">
                <a:pos x="233" y="92"/>
              </a:cxn>
              <a:cxn ang="0">
                <a:pos x="219" y="62"/>
              </a:cxn>
              <a:cxn ang="0">
                <a:pos x="197" y="38"/>
              </a:cxn>
              <a:cxn ang="0">
                <a:pos x="169" y="20"/>
              </a:cxn>
              <a:cxn ang="0">
                <a:pos x="136" y="12"/>
              </a:cxn>
            </a:cxnLst>
            <a:rect l="0" t="0" r="r" b="b"/>
            <a:pathLst>
              <a:path w="248" h="250">
                <a:moveTo>
                  <a:pt x="124" y="250"/>
                </a:moveTo>
                <a:lnTo>
                  <a:pt x="124" y="250"/>
                </a:lnTo>
                <a:lnTo>
                  <a:pt x="112" y="250"/>
                </a:lnTo>
                <a:lnTo>
                  <a:pt x="98" y="247"/>
                </a:lnTo>
                <a:lnTo>
                  <a:pt x="88" y="244"/>
                </a:lnTo>
                <a:lnTo>
                  <a:pt x="76" y="240"/>
                </a:lnTo>
                <a:lnTo>
                  <a:pt x="65" y="235"/>
                </a:lnTo>
                <a:lnTo>
                  <a:pt x="54" y="228"/>
                </a:lnTo>
                <a:lnTo>
                  <a:pt x="44" y="221"/>
                </a:lnTo>
                <a:lnTo>
                  <a:pt x="36" y="213"/>
                </a:lnTo>
                <a:lnTo>
                  <a:pt x="28" y="205"/>
                </a:lnTo>
                <a:lnTo>
                  <a:pt x="20" y="194"/>
                </a:lnTo>
                <a:lnTo>
                  <a:pt x="15" y="185"/>
                </a:lnTo>
                <a:lnTo>
                  <a:pt x="9" y="174"/>
                </a:lnTo>
                <a:lnTo>
                  <a:pt x="5" y="162"/>
                </a:lnTo>
                <a:lnTo>
                  <a:pt x="3" y="150"/>
                </a:lnTo>
                <a:lnTo>
                  <a:pt x="0" y="138"/>
                </a:lnTo>
                <a:lnTo>
                  <a:pt x="0" y="125"/>
                </a:lnTo>
                <a:lnTo>
                  <a:pt x="0" y="125"/>
                </a:lnTo>
                <a:lnTo>
                  <a:pt x="0" y="112"/>
                </a:lnTo>
                <a:lnTo>
                  <a:pt x="3" y="100"/>
                </a:lnTo>
                <a:lnTo>
                  <a:pt x="5" y="88"/>
                </a:lnTo>
                <a:lnTo>
                  <a:pt x="9" y="77"/>
                </a:lnTo>
                <a:lnTo>
                  <a:pt x="15" y="66"/>
                </a:lnTo>
                <a:lnTo>
                  <a:pt x="20" y="55"/>
                </a:lnTo>
                <a:lnTo>
                  <a:pt x="28" y="46"/>
                </a:lnTo>
                <a:lnTo>
                  <a:pt x="36" y="38"/>
                </a:lnTo>
                <a:lnTo>
                  <a:pt x="44" y="30"/>
                </a:lnTo>
                <a:lnTo>
                  <a:pt x="54" y="22"/>
                </a:lnTo>
                <a:lnTo>
                  <a:pt x="65" y="16"/>
                </a:lnTo>
                <a:lnTo>
                  <a:pt x="76" y="11"/>
                </a:lnTo>
                <a:lnTo>
                  <a:pt x="88" y="7"/>
                </a:lnTo>
                <a:lnTo>
                  <a:pt x="98" y="3"/>
                </a:lnTo>
                <a:lnTo>
                  <a:pt x="112" y="1"/>
                </a:lnTo>
                <a:lnTo>
                  <a:pt x="124" y="0"/>
                </a:lnTo>
                <a:lnTo>
                  <a:pt x="124" y="0"/>
                </a:lnTo>
                <a:lnTo>
                  <a:pt x="138" y="1"/>
                </a:lnTo>
                <a:lnTo>
                  <a:pt x="150" y="3"/>
                </a:lnTo>
                <a:lnTo>
                  <a:pt x="162" y="7"/>
                </a:lnTo>
                <a:lnTo>
                  <a:pt x="173" y="11"/>
                </a:lnTo>
                <a:lnTo>
                  <a:pt x="184" y="16"/>
                </a:lnTo>
                <a:lnTo>
                  <a:pt x="194" y="22"/>
                </a:lnTo>
                <a:lnTo>
                  <a:pt x="204" y="30"/>
                </a:lnTo>
                <a:lnTo>
                  <a:pt x="212" y="38"/>
                </a:lnTo>
                <a:lnTo>
                  <a:pt x="220" y="46"/>
                </a:lnTo>
                <a:lnTo>
                  <a:pt x="228" y="55"/>
                </a:lnTo>
                <a:lnTo>
                  <a:pt x="233" y="66"/>
                </a:lnTo>
                <a:lnTo>
                  <a:pt x="239" y="77"/>
                </a:lnTo>
                <a:lnTo>
                  <a:pt x="243" y="88"/>
                </a:lnTo>
                <a:lnTo>
                  <a:pt x="247" y="100"/>
                </a:lnTo>
                <a:lnTo>
                  <a:pt x="248" y="112"/>
                </a:lnTo>
                <a:lnTo>
                  <a:pt x="248" y="125"/>
                </a:lnTo>
                <a:lnTo>
                  <a:pt x="248"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4" y="235"/>
                </a:lnTo>
                <a:lnTo>
                  <a:pt x="173" y="240"/>
                </a:lnTo>
                <a:lnTo>
                  <a:pt x="162" y="244"/>
                </a:lnTo>
                <a:lnTo>
                  <a:pt x="150" y="247"/>
                </a:lnTo>
                <a:lnTo>
                  <a:pt x="138" y="250"/>
                </a:lnTo>
                <a:lnTo>
                  <a:pt x="124" y="250"/>
                </a:lnTo>
                <a:lnTo>
                  <a:pt x="124" y="250"/>
                </a:lnTo>
                <a:close/>
                <a:moveTo>
                  <a:pt x="124" y="11"/>
                </a:moveTo>
                <a:lnTo>
                  <a:pt x="124" y="11"/>
                </a:lnTo>
                <a:lnTo>
                  <a:pt x="112" y="12"/>
                </a:lnTo>
                <a:lnTo>
                  <a:pt x="101" y="13"/>
                </a:lnTo>
                <a:lnTo>
                  <a:pt x="90" y="16"/>
                </a:lnTo>
                <a:lnTo>
                  <a:pt x="80" y="20"/>
                </a:lnTo>
                <a:lnTo>
                  <a:pt x="70" y="26"/>
                </a:lnTo>
                <a:lnTo>
                  <a:pt x="61" y="31"/>
                </a:lnTo>
                <a:lnTo>
                  <a:pt x="51" y="38"/>
                </a:lnTo>
                <a:lnTo>
                  <a:pt x="43" y="44"/>
                </a:lnTo>
                <a:lnTo>
                  <a:pt x="36" y="53"/>
                </a:lnTo>
                <a:lnTo>
                  <a:pt x="30" y="62"/>
                </a:lnTo>
                <a:lnTo>
                  <a:pt x="24" y="71"/>
                </a:lnTo>
                <a:lnTo>
                  <a:pt x="19" y="81"/>
                </a:lnTo>
                <a:lnTo>
                  <a:pt x="15" y="92"/>
                </a:lnTo>
                <a:lnTo>
                  <a:pt x="12" y="103"/>
                </a:lnTo>
                <a:lnTo>
                  <a:pt x="11" y="113"/>
                </a:lnTo>
                <a:lnTo>
                  <a:pt x="11" y="125"/>
                </a:lnTo>
                <a:lnTo>
                  <a:pt x="11" y="125"/>
                </a:lnTo>
                <a:lnTo>
                  <a:pt x="11" y="136"/>
                </a:lnTo>
                <a:lnTo>
                  <a:pt x="12" y="148"/>
                </a:lnTo>
                <a:lnTo>
                  <a:pt x="15" y="159"/>
                </a:lnTo>
                <a:lnTo>
                  <a:pt x="19" y="170"/>
                </a:lnTo>
                <a:lnTo>
                  <a:pt x="24" y="179"/>
                </a:lnTo>
                <a:lnTo>
                  <a:pt x="30" y="189"/>
                </a:lnTo>
                <a:lnTo>
                  <a:pt x="36" y="197"/>
                </a:lnTo>
                <a:lnTo>
                  <a:pt x="43" y="205"/>
                </a:lnTo>
                <a:lnTo>
                  <a:pt x="51" y="213"/>
                </a:lnTo>
                <a:lnTo>
                  <a:pt x="61" y="220"/>
                </a:lnTo>
                <a:lnTo>
                  <a:pt x="70" y="225"/>
                </a:lnTo>
                <a:lnTo>
                  <a:pt x="80" y="231"/>
                </a:lnTo>
                <a:lnTo>
                  <a:pt x="90" y="234"/>
                </a:lnTo>
                <a:lnTo>
                  <a:pt x="101" y="238"/>
                </a:lnTo>
                <a:lnTo>
                  <a:pt x="112" y="239"/>
                </a:lnTo>
                <a:lnTo>
                  <a:pt x="124" y="239"/>
                </a:lnTo>
                <a:lnTo>
                  <a:pt x="124" y="239"/>
                </a:lnTo>
                <a:lnTo>
                  <a:pt x="136" y="239"/>
                </a:lnTo>
                <a:lnTo>
                  <a:pt x="147" y="238"/>
                </a:lnTo>
                <a:lnTo>
                  <a:pt x="158" y="234"/>
                </a:lnTo>
                <a:lnTo>
                  <a:pt x="169" y="231"/>
                </a:lnTo>
                <a:lnTo>
                  <a:pt x="178" y="225"/>
                </a:lnTo>
                <a:lnTo>
                  <a:pt x="188" y="220"/>
                </a:lnTo>
                <a:lnTo>
                  <a:pt x="197" y="213"/>
                </a:lnTo>
                <a:lnTo>
                  <a:pt x="205" y="205"/>
                </a:lnTo>
                <a:lnTo>
                  <a:pt x="212" y="197"/>
                </a:lnTo>
                <a:lnTo>
                  <a:pt x="219" y="189"/>
                </a:lnTo>
                <a:lnTo>
                  <a:pt x="224" y="179"/>
                </a:lnTo>
                <a:lnTo>
                  <a:pt x="229" y="170"/>
                </a:lnTo>
                <a:lnTo>
                  <a:pt x="233" y="159"/>
                </a:lnTo>
                <a:lnTo>
                  <a:pt x="236" y="148"/>
                </a:lnTo>
                <a:lnTo>
                  <a:pt x="238" y="136"/>
                </a:lnTo>
                <a:lnTo>
                  <a:pt x="238" y="125"/>
                </a:lnTo>
                <a:lnTo>
                  <a:pt x="238" y="125"/>
                </a:lnTo>
                <a:lnTo>
                  <a:pt x="238" y="113"/>
                </a:lnTo>
                <a:lnTo>
                  <a:pt x="236" y="103"/>
                </a:lnTo>
                <a:lnTo>
                  <a:pt x="233" y="92"/>
                </a:lnTo>
                <a:lnTo>
                  <a:pt x="229" y="81"/>
                </a:lnTo>
                <a:lnTo>
                  <a:pt x="224" y="71"/>
                </a:lnTo>
                <a:lnTo>
                  <a:pt x="219" y="62"/>
                </a:lnTo>
                <a:lnTo>
                  <a:pt x="212" y="53"/>
                </a:lnTo>
                <a:lnTo>
                  <a:pt x="205" y="44"/>
                </a:lnTo>
                <a:lnTo>
                  <a:pt x="197" y="38"/>
                </a:lnTo>
                <a:lnTo>
                  <a:pt x="188" y="31"/>
                </a:lnTo>
                <a:lnTo>
                  <a:pt x="178" y="26"/>
                </a:lnTo>
                <a:lnTo>
                  <a:pt x="169" y="20"/>
                </a:lnTo>
                <a:lnTo>
                  <a:pt x="158" y="16"/>
                </a:lnTo>
                <a:lnTo>
                  <a:pt x="147" y="13"/>
                </a:lnTo>
                <a:lnTo>
                  <a:pt x="136" y="12"/>
                </a:lnTo>
                <a:lnTo>
                  <a:pt x="124" y="11"/>
                </a:lnTo>
                <a:lnTo>
                  <a:pt x="12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6" name="Rectangle 237"/>
          <p:cNvSpPr>
            <a:spLocks noChangeArrowheads="1"/>
          </p:cNvSpPr>
          <p:nvPr/>
        </p:nvSpPr>
        <p:spPr bwMode="auto">
          <a:xfrm>
            <a:off x="10255920" y="5082820"/>
            <a:ext cx="136033"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7" name="Freeform 238"/>
          <p:cNvSpPr>
            <a:spLocks noEditPoints="1"/>
          </p:cNvSpPr>
          <p:nvPr/>
        </p:nvSpPr>
        <p:spPr bwMode="auto">
          <a:xfrm>
            <a:off x="2056511" y="1697683"/>
            <a:ext cx="323661" cy="322173"/>
          </a:xfrm>
          <a:custGeom>
            <a:avLst/>
            <a:gdLst/>
            <a:ahLst/>
            <a:cxnLst>
              <a:cxn ang="0">
                <a:pos x="18" y="207"/>
              </a:cxn>
              <a:cxn ang="0">
                <a:pos x="11" y="206"/>
              </a:cxn>
              <a:cxn ang="0">
                <a:pos x="2" y="196"/>
              </a:cxn>
              <a:cxn ang="0">
                <a:pos x="0" y="150"/>
              </a:cxn>
              <a:cxn ang="0">
                <a:pos x="75" y="76"/>
              </a:cxn>
              <a:cxn ang="0">
                <a:pos x="73" y="66"/>
              </a:cxn>
              <a:cxn ang="0">
                <a:pos x="79" y="41"/>
              </a:cxn>
              <a:cxn ang="0">
                <a:pos x="94" y="19"/>
              </a:cxn>
              <a:cxn ang="0">
                <a:pos x="115" y="6"/>
              </a:cxn>
              <a:cxn ang="0">
                <a:pos x="141" y="0"/>
              </a:cxn>
              <a:cxn ang="0">
                <a:pos x="154" y="2"/>
              </a:cxn>
              <a:cxn ang="0">
                <a:pos x="177" y="11"/>
              </a:cxn>
              <a:cxn ang="0">
                <a:pos x="196" y="30"/>
              </a:cxn>
              <a:cxn ang="0">
                <a:pos x="206" y="53"/>
              </a:cxn>
              <a:cxn ang="0">
                <a:pos x="207" y="66"/>
              </a:cxn>
              <a:cxn ang="0">
                <a:pos x="202" y="92"/>
              </a:cxn>
              <a:cxn ang="0">
                <a:pos x="188" y="114"/>
              </a:cxn>
              <a:cxn ang="0">
                <a:pos x="167" y="129"/>
              </a:cxn>
              <a:cxn ang="0">
                <a:pos x="141" y="134"/>
              </a:cxn>
              <a:cxn ang="0">
                <a:pos x="131" y="133"/>
              </a:cxn>
              <a:cxn ang="0">
                <a:pos x="106" y="146"/>
              </a:cxn>
              <a:cxn ang="0">
                <a:pos x="84" y="170"/>
              </a:cxn>
              <a:cxn ang="0">
                <a:pos x="60" y="195"/>
              </a:cxn>
              <a:cxn ang="0">
                <a:pos x="36" y="207"/>
              </a:cxn>
              <a:cxn ang="0">
                <a:pos x="11" y="189"/>
              </a:cxn>
              <a:cxn ang="0">
                <a:pos x="11" y="192"/>
              </a:cxn>
              <a:cxn ang="0">
                <a:pos x="15" y="196"/>
              </a:cxn>
              <a:cxn ang="0">
                <a:pos x="25" y="196"/>
              </a:cxn>
              <a:cxn ang="0">
                <a:pos x="49" y="184"/>
              </a:cxn>
              <a:cxn ang="0">
                <a:pos x="73" y="160"/>
              </a:cxn>
              <a:cxn ang="0">
                <a:pos x="102" y="135"/>
              </a:cxn>
              <a:cxn ang="0">
                <a:pos x="122" y="119"/>
              </a:cxn>
              <a:cxn ang="0">
                <a:pos x="131" y="122"/>
              </a:cxn>
              <a:cxn ang="0">
                <a:pos x="141" y="123"/>
              </a:cxn>
              <a:cxn ang="0">
                <a:pos x="162" y="118"/>
              </a:cxn>
              <a:cxn ang="0">
                <a:pos x="180" y="106"/>
              </a:cxn>
              <a:cxn ang="0">
                <a:pos x="192" y="88"/>
              </a:cxn>
              <a:cxn ang="0">
                <a:pos x="196" y="66"/>
              </a:cxn>
              <a:cxn ang="0">
                <a:pos x="195" y="56"/>
              </a:cxn>
              <a:cxn ang="0">
                <a:pos x="187" y="35"/>
              </a:cxn>
              <a:cxn ang="0">
                <a:pos x="172" y="21"/>
              </a:cxn>
              <a:cxn ang="0">
                <a:pos x="152" y="12"/>
              </a:cxn>
              <a:cxn ang="0">
                <a:pos x="141" y="11"/>
              </a:cxn>
              <a:cxn ang="0">
                <a:pos x="119" y="15"/>
              </a:cxn>
              <a:cxn ang="0">
                <a:pos x="102" y="27"/>
              </a:cxn>
              <a:cxn ang="0">
                <a:pos x="90" y="45"/>
              </a:cxn>
              <a:cxn ang="0">
                <a:pos x="84" y="66"/>
              </a:cxn>
              <a:cxn ang="0">
                <a:pos x="86" y="77"/>
              </a:cxn>
              <a:cxn ang="0">
                <a:pos x="11" y="154"/>
              </a:cxn>
            </a:cxnLst>
            <a:rect l="0" t="0" r="r" b="b"/>
            <a:pathLst>
              <a:path w="207" h="207">
                <a:moveTo>
                  <a:pt x="36" y="207"/>
                </a:moveTo>
                <a:lnTo>
                  <a:pt x="18" y="207"/>
                </a:lnTo>
                <a:lnTo>
                  <a:pt x="18" y="207"/>
                </a:lnTo>
                <a:lnTo>
                  <a:pt x="11" y="206"/>
                </a:lnTo>
                <a:lnTo>
                  <a:pt x="6" y="202"/>
                </a:lnTo>
                <a:lnTo>
                  <a:pt x="2" y="196"/>
                </a:lnTo>
                <a:lnTo>
                  <a:pt x="0" y="189"/>
                </a:lnTo>
                <a:lnTo>
                  <a:pt x="0" y="150"/>
                </a:lnTo>
                <a:lnTo>
                  <a:pt x="75" y="76"/>
                </a:lnTo>
                <a:lnTo>
                  <a:pt x="75" y="76"/>
                </a:lnTo>
                <a:lnTo>
                  <a:pt x="73" y="66"/>
                </a:lnTo>
                <a:lnTo>
                  <a:pt x="73" y="66"/>
                </a:lnTo>
                <a:lnTo>
                  <a:pt x="75" y="53"/>
                </a:lnTo>
                <a:lnTo>
                  <a:pt x="79" y="41"/>
                </a:lnTo>
                <a:lnTo>
                  <a:pt x="86" y="30"/>
                </a:lnTo>
                <a:lnTo>
                  <a:pt x="94" y="19"/>
                </a:lnTo>
                <a:lnTo>
                  <a:pt x="103" y="11"/>
                </a:lnTo>
                <a:lnTo>
                  <a:pt x="115" y="6"/>
                </a:lnTo>
                <a:lnTo>
                  <a:pt x="127" y="2"/>
                </a:lnTo>
                <a:lnTo>
                  <a:pt x="141" y="0"/>
                </a:lnTo>
                <a:lnTo>
                  <a:pt x="141" y="0"/>
                </a:lnTo>
                <a:lnTo>
                  <a:pt x="154" y="2"/>
                </a:lnTo>
                <a:lnTo>
                  <a:pt x="167" y="6"/>
                </a:lnTo>
                <a:lnTo>
                  <a:pt x="177" y="11"/>
                </a:lnTo>
                <a:lnTo>
                  <a:pt x="188" y="19"/>
                </a:lnTo>
                <a:lnTo>
                  <a:pt x="196" y="30"/>
                </a:lnTo>
                <a:lnTo>
                  <a:pt x="202" y="41"/>
                </a:lnTo>
                <a:lnTo>
                  <a:pt x="206" y="53"/>
                </a:lnTo>
                <a:lnTo>
                  <a:pt x="207" y="66"/>
                </a:lnTo>
                <a:lnTo>
                  <a:pt x="207" y="66"/>
                </a:lnTo>
                <a:lnTo>
                  <a:pt x="206" y="80"/>
                </a:lnTo>
                <a:lnTo>
                  <a:pt x="202" y="92"/>
                </a:lnTo>
                <a:lnTo>
                  <a:pt x="196" y="104"/>
                </a:lnTo>
                <a:lnTo>
                  <a:pt x="188" y="114"/>
                </a:lnTo>
                <a:lnTo>
                  <a:pt x="177" y="122"/>
                </a:lnTo>
                <a:lnTo>
                  <a:pt x="167" y="129"/>
                </a:lnTo>
                <a:lnTo>
                  <a:pt x="154" y="133"/>
                </a:lnTo>
                <a:lnTo>
                  <a:pt x="141" y="134"/>
                </a:lnTo>
                <a:lnTo>
                  <a:pt x="141" y="134"/>
                </a:lnTo>
                <a:lnTo>
                  <a:pt x="131" y="133"/>
                </a:lnTo>
                <a:lnTo>
                  <a:pt x="121" y="130"/>
                </a:lnTo>
                <a:lnTo>
                  <a:pt x="106" y="146"/>
                </a:lnTo>
                <a:lnTo>
                  <a:pt x="84" y="146"/>
                </a:lnTo>
                <a:lnTo>
                  <a:pt x="84" y="170"/>
                </a:lnTo>
                <a:lnTo>
                  <a:pt x="60" y="170"/>
                </a:lnTo>
                <a:lnTo>
                  <a:pt x="60" y="195"/>
                </a:lnTo>
                <a:lnTo>
                  <a:pt x="36" y="195"/>
                </a:lnTo>
                <a:lnTo>
                  <a:pt x="36" y="207"/>
                </a:lnTo>
                <a:close/>
                <a:moveTo>
                  <a:pt x="11" y="154"/>
                </a:moveTo>
                <a:lnTo>
                  <a:pt x="11" y="189"/>
                </a:lnTo>
                <a:lnTo>
                  <a:pt x="11" y="189"/>
                </a:lnTo>
                <a:lnTo>
                  <a:pt x="11" y="192"/>
                </a:lnTo>
                <a:lnTo>
                  <a:pt x="13" y="193"/>
                </a:lnTo>
                <a:lnTo>
                  <a:pt x="15" y="196"/>
                </a:lnTo>
                <a:lnTo>
                  <a:pt x="18" y="196"/>
                </a:lnTo>
                <a:lnTo>
                  <a:pt x="25" y="196"/>
                </a:lnTo>
                <a:lnTo>
                  <a:pt x="25" y="184"/>
                </a:lnTo>
                <a:lnTo>
                  <a:pt x="49" y="184"/>
                </a:lnTo>
                <a:lnTo>
                  <a:pt x="49" y="160"/>
                </a:lnTo>
                <a:lnTo>
                  <a:pt x="73" y="160"/>
                </a:lnTo>
                <a:lnTo>
                  <a:pt x="73" y="135"/>
                </a:lnTo>
                <a:lnTo>
                  <a:pt x="102" y="135"/>
                </a:lnTo>
                <a:lnTo>
                  <a:pt x="118" y="118"/>
                </a:lnTo>
                <a:lnTo>
                  <a:pt x="122" y="119"/>
                </a:lnTo>
                <a:lnTo>
                  <a:pt x="122" y="119"/>
                </a:lnTo>
                <a:lnTo>
                  <a:pt x="131" y="122"/>
                </a:lnTo>
                <a:lnTo>
                  <a:pt x="141" y="123"/>
                </a:lnTo>
                <a:lnTo>
                  <a:pt x="141" y="123"/>
                </a:lnTo>
                <a:lnTo>
                  <a:pt x="152" y="122"/>
                </a:lnTo>
                <a:lnTo>
                  <a:pt x="162" y="118"/>
                </a:lnTo>
                <a:lnTo>
                  <a:pt x="172" y="112"/>
                </a:lnTo>
                <a:lnTo>
                  <a:pt x="180" y="106"/>
                </a:lnTo>
                <a:lnTo>
                  <a:pt x="187" y="98"/>
                </a:lnTo>
                <a:lnTo>
                  <a:pt x="192" y="88"/>
                </a:lnTo>
                <a:lnTo>
                  <a:pt x="195" y="77"/>
                </a:lnTo>
                <a:lnTo>
                  <a:pt x="196" y="66"/>
                </a:lnTo>
                <a:lnTo>
                  <a:pt x="196" y="66"/>
                </a:lnTo>
                <a:lnTo>
                  <a:pt x="195" y="56"/>
                </a:lnTo>
                <a:lnTo>
                  <a:pt x="192" y="45"/>
                </a:lnTo>
                <a:lnTo>
                  <a:pt x="187" y="35"/>
                </a:lnTo>
                <a:lnTo>
                  <a:pt x="180" y="27"/>
                </a:lnTo>
                <a:lnTo>
                  <a:pt x="172" y="21"/>
                </a:lnTo>
                <a:lnTo>
                  <a:pt x="162" y="15"/>
                </a:lnTo>
                <a:lnTo>
                  <a:pt x="152" y="12"/>
                </a:lnTo>
                <a:lnTo>
                  <a:pt x="141" y="11"/>
                </a:lnTo>
                <a:lnTo>
                  <a:pt x="141" y="11"/>
                </a:lnTo>
                <a:lnTo>
                  <a:pt x="129" y="12"/>
                </a:lnTo>
                <a:lnTo>
                  <a:pt x="119" y="15"/>
                </a:lnTo>
                <a:lnTo>
                  <a:pt x="110" y="21"/>
                </a:lnTo>
                <a:lnTo>
                  <a:pt x="102" y="27"/>
                </a:lnTo>
                <a:lnTo>
                  <a:pt x="95" y="35"/>
                </a:lnTo>
                <a:lnTo>
                  <a:pt x="90" y="45"/>
                </a:lnTo>
                <a:lnTo>
                  <a:pt x="86" y="56"/>
                </a:lnTo>
                <a:lnTo>
                  <a:pt x="84" y="66"/>
                </a:lnTo>
                <a:lnTo>
                  <a:pt x="84" y="66"/>
                </a:lnTo>
                <a:lnTo>
                  <a:pt x="86" y="77"/>
                </a:lnTo>
                <a:lnTo>
                  <a:pt x="87" y="80"/>
                </a:lnTo>
                <a:lnTo>
                  <a:pt x="11" y="15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8" name="Freeform 239"/>
          <p:cNvSpPr>
            <a:spLocks noEditPoints="1"/>
          </p:cNvSpPr>
          <p:nvPr/>
        </p:nvSpPr>
        <p:spPr bwMode="auto">
          <a:xfrm>
            <a:off x="2258214" y="1749041"/>
            <a:ext cx="65671" cy="65368"/>
          </a:xfrm>
          <a:custGeom>
            <a:avLst/>
            <a:gdLst/>
            <a:ahLst/>
            <a:cxnLst>
              <a:cxn ang="0">
                <a:pos x="22" y="42"/>
              </a:cxn>
              <a:cxn ang="0">
                <a:pos x="22" y="42"/>
              </a:cxn>
              <a:cxn ang="0">
                <a:pos x="18" y="41"/>
              </a:cxn>
              <a:cxn ang="0">
                <a:pos x="14" y="39"/>
              </a:cxn>
              <a:cxn ang="0">
                <a:pos x="7" y="35"/>
              </a:cxn>
              <a:cxn ang="0">
                <a:pos x="2" y="28"/>
              </a:cxn>
              <a:cxn ang="0">
                <a:pos x="2" y="24"/>
              </a:cxn>
              <a:cxn ang="0">
                <a:pos x="0" y="20"/>
              </a:cxn>
              <a:cxn ang="0">
                <a:pos x="0" y="20"/>
              </a:cxn>
              <a:cxn ang="0">
                <a:pos x="2" y="16"/>
              </a:cxn>
              <a:cxn ang="0">
                <a:pos x="2" y="12"/>
              </a:cxn>
              <a:cxn ang="0">
                <a:pos x="7" y="5"/>
              </a:cxn>
              <a:cxn ang="0">
                <a:pos x="14" y="1"/>
              </a:cxn>
              <a:cxn ang="0">
                <a:pos x="18" y="0"/>
              </a:cxn>
              <a:cxn ang="0">
                <a:pos x="22" y="0"/>
              </a:cxn>
              <a:cxn ang="0">
                <a:pos x="22" y="0"/>
              </a:cxn>
              <a:cxn ang="0">
                <a:pos x="26" y="0"/>
              </a:cxn>
              <a:cxn ang="0">
                <a:pos x="30" y="1"/>
              </a:cxn>
              <a:cxn ang="0">
                <a:pos x="37" y="5"/>
              </a:cxn>
              <a:cxn ang="0">
                <a:pos x="41" y="12"/>
              </a:cxn>
              <a:cxn ang="0">
                <a:pos x="42" y="16"/>
              </a:cxn>
              <a:cxn ang="0">
                <a:pos x="42" y="20"/>
              </a:cxn>
              <a:cxn ang="0">
                <a:pos x="42" y="20"/>
              </a:cxn>
              <a:cxn ang="0">
                <a:pos x="42" y="24"/>
              </a:cxn>
              <a:cxn ang="0">
                <a:pos x="41" y="28"/>
              </a:cxn>
              <a:cxn ang="0">
                <a:pos x="37" y="35"/>
              </a:cxn>
              <a:cxn ang="0">
                <a:pos x="30" y="39"/>
              </a:cxn>
              <a:cxn ang="0">
                <a:pos x="26" y="41"/>
              </a:cxn>
              <a:cxn ang="0">
                <a:pos x="22" y="42"/>
              </a:cxn>
              <a:cxn ang="0">
                <a:pos x="22" y="42"/>
              </a:cxn>
              <a:cxn ang="0">
                <a:pos x="22" y="5"/>
              </a:cxn>
              <a:cxn ang="0">
                <a:pos x="22" y="5"/>
              </a:cxn>
              <a:cxn ang="0">
                <a:pos x="15" y="5"/>
              </a:cxn>
              <a:cxn ang="0">
                <a:pos x="11" y="10"/>
              </a:cxn>
              <a:cxn ang="0">
                <a:pos x="7" y="15"/>
              </a:cxn>
              <a:cxn ang="0">
                <a:pos x="6" y="20"/>
              </a:cxn>
              <a:cxn ang="0">
                <a:pos x="6" y="20"/>
              </a:cxn>
              <a:cxn ang="0">
                <a:pos x="7" y="27"/>
              </a:cxn>
              <a:cxn ang="0">
                <a:pos x="11" y="31"/>
              </a:cxn>
              <a:cxn ang="0">
                <a:pos x="15" y="35"/>
              </a:cxn>
              <a:cxn ang="0">
                <a:pos x="22" y="37"/>
              </a:cxn>
              <a:cxn ang="0">
                <a:pos x="22" y="37"/>
              </a:cxn>
              <a:cxn ang="0">
                <a:pos x="27" y="35"/>
              </a:cxn>
              <a:cxn ang="0">
                <a:pos x="33" y="31"/>
              </a:cxn>
              <a:cxn ang="0">
                <a:pos x="37" y="27"/>
              </a:cxn>
              <a:cxn ang="0">
                <a:pos x="37" y="20"/>
              </a:cxn>
              <a:cxn ang="0">
                <a:pos x="37" y="20"/>
              </a:cxn>
              <a:cxn ang="0">
                <a:pos x="37" y="15"/>
              </a:cxn>
              <a:cxn ang="0">
                <a:pos x="33" y="10"/>
              </a:cxn>
              <a:cxn ang="0">
                <a:pos x="27" y="5"/>
              </a:cxn>
              <a:cxn ang="0">
                <a:pos x="22" y="5"/>
              </a:cxn>
              <a:cxn ang="0">
                <a:pos x="22" y="5"/>
              </a:cxn>
            </a:cxnLst>
            <a:rect l="0" t="0" r="r" b="b"/>
            <a:pathLst>
              <a:path w="42" h="42">
                <a:moveTo>
                  <a:pt x="22" y="42"/>
                </a:moveTo>
                <a:lnTo>
                  <a:pt x="22" y="42"/>
                </a:lnTo>
                <a:lnTo>
                  <a:pt x="18" y="41"/>
                </a:lnTo>
                <a:lnTo>
                  <a:pt x="14" y="39"/>
                </a:lnTo>
                <a:lnTo>
                  <a:pt x="7" y="35"/>
                </a:lnTo>
                <a:lnTo>
                  <a:pt x="2" y="28"/>
                </a:lnTo>
                <a:lnTo>
                  <a:pt x="2" y="24"/>
                </a:lnTo>
                <a:lnTo>
                  <a:pt x="0" y="20"/>
                </a:lnTo>
                <a:lnTo>
                  <a:pt x="0" y="20"/>
                </a:lnTo>
                <a:lnTo>
                  <a:pt x="2" y="16"/>
                </a:lnTo>
                <a:lnTo>
                  <a:pt x="2" y="12"/>
                </a:lnTo>
                <a:lnTo>
                  <a:pt x="7" y="5"/>
                </a:lnTo>
                <a:lnTo>
                  <a:pt x="14" y="1"/>
                </a:lnTo>
                <a:lnTo>
                  <a:pt x="18" y="0"/>
                </a:lnTo>
                <a:lnTo>
                  <a:pt x="22" y="0"/>
                </a:lnTo>
                <a:lnTo>
                  <a:pt x="22" y="0"/>
                </a:lnTo>
                <a:lnTo>
                  <a:pt x="26" y="0"/>
                </a:lnTo>
                <a:lnTo>
                  <a:pt x="30" y="1"/>
                </a:lnTo>
                <a:lnTo>
                  <a:pt x="37" y="5"/>
                </a:lnTo>
                <a:lnTo>
                  <a:pt x="41" y="12"/>
                </a:lnTo>
                <a:lnTo>
                  <a:pt x="42" y="16"/>
                </a:lnTo>
                <a:lnTo>
                  <a:pt x="42" y="20"/>
                </a:lnTo>
                <a:lnTo>
                  <a:pt x="42" y="20"/>
                </a:lnTo>
                <a:lnTo>
                  <a:pt x="42" y="24"/>
                </a:lnTo>
                <a:lnTo>
                  <a:pt x="41" y="28"/>
                </a:lnTo>
                <a:lnTo>
                  <a:pt x="37" y="35"/>
                </a:lnTo>
                <a:lnTo>
                  <a:pt x="30" y="39"/>
                </a:lnTo>
                <a:lnTo>
                  <a:pt x="26" y="41"/>
                </a:lnTo>
                <a:lnTo>
                  <a:pt x="22" y="42"/>
                </a:lnTo>
                <a:lnTo>
                  <a:pt x="22" y="42"/>
                </a:lnTo>
                <a:close/>
                <a:moveTo>
                  <a:pt x="22" y="5"/>
                </a:moveTo>
                <a:lnTo>
                  <a:pt x="22" y="5"/>
                </a:lnTo>
                <a:lnTo>
                  <a:pt x="15" y="5"/>
                </a:lnTo>
                <a:lnTo>
                  <a:pt x="11" y="10"/>
                </a:lnTo>
                <a:lnTo>
                  <a:pt x="7" y="15"/>
                </a:lnTo>
                <a:lnTo>
                  <a:pt x="6" y="20"/>
                </a:lnTo>
                <a:lnTo>
                  <a:pt x="6" y="20"/>
                </a:lnTo>
                <a:lnTo>
                  <a:pt x="7" y="27"/>
                </a:lnTo>
                <a:lnTo>
                  <a:pt x="11" y="31"/>
                </a:lnTo>
                <a:lnTo>
                  <a:pt x="15" y="35"/>
                </a:lnTo>
                <a:lnTo>
                  <a:pt x="22" y="37"/>
                </a:lnTo>
                <a:lnTo>
                  <a:pt x="22" y="37"/>
                </a:lnTo>
                <a:lnTo>
                  <a:pt x="27" y="35"/>
                </a:lnTo>
                <a:lnTo>
                  <a:pt x="33" y="31"/>
                </a:lnTo>
                <a:lnTo>
                  <a:pt x="37" y="27"/>
                </a:lnTo>
                <a:lnTo>
                  <a:pt x="37" y="20"/>
                </a:lnTo>
                <a:lnTo>
                  <a:pt x="37" y="20"/>
                </a:lnTo>
                <a:lnTo>
                  <a:pt x="37" y="15"/>
                </a:lnTo>
                <a:lnTo>
                  <a:pt x="33" y="10"/>
                </a:lnTo>
                <a:lnTo>
                  <a:pt x="27" y="5"/>
                </a:lnTo>
                <a:lnTo>
                  <a:pt x="22" y="5"/>
                </a:lnTo>
                <a:lnTo>
                  <a:pt x="22"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233" name="组合 232"/>
          <p:cNvGrpSpPr/>
          <p:nvPr/>
        </p:nvGrpSpPr>
        <p:grpSpPr>
          <a:xfrm>
            <a:off x="5255592" y="1669668"/>
            <a:ext cx="403403" cy="396880"/>
            <a:chOff x="5255592" y="1669668"/>
            <a:chExt cx="403403" cy="396880"/>
          </a:xfrm>
          <a:solidFill>
            <a:schemeClr val="bg1"/>
          </a:solidFill>
        </p:grpSpPr>
        <p:sp>
          <p:nvSpPr>
            <p:cNvPr id="59" name="Freeform 240"/>
            <p:cNvSpPr>
              <a:spLocks noEditPoints="1"/>
            </p:cNvSpPr>
            <p:nvPr/>
          </p:nvSpPr>
          <p:spPr bwMode="auto">
            <a:xfrm>
              <a:off x="5255592" y="1669668"/>
              <a:ext cx="403403" cy="396880"/>
            </a:xfrm>
            <a:custGeom>
              <a:avLst/>
              <a:gdLst/>
              <a:ahLst/>
              <a:cxnLst>
                <a:cxn ang="0">
                  <a:pos x="106" y="257"/>
                </a:cxn>
                <a:cxn ang="0">
                  <a:pos x="100" y="216"/>
                </a:cxn>
                <a:cxn ang="0">
                  <a:pos x="53" y="234"/>
                </a:cxn>
                <a:cxn ang="0">
                  <a:pos x="45" y="171"/>
                </a:cxn>
                <a:cxn ang="0">
                  <a:pos x="39" y="157"/>
                </a:cxn>
                <a:cxn ang="0">
                  <a:pos x="0" y="106"/>
                </a:cxn>
                <a:cxn ang="0">
                  <a:pos x="39" y="99"/>
                </a:cxn>
                <a:cxn ang="0">
                  <a:pos x="22" y="53"/>
                </a:cxn>
                <a:cxn ang="0">
                  <a:pos x="85" y="45"/>
                </a:cxn>
                <a:cxn ang="0">
                  <a:pos x="100" y="40"/>
                </a:cxn>
                <a:cxn ang="0">
                  <a:pos x="150" y="0"/>
                </a:cxn>
                <a:cxn ang="0">
                  <a:pos x="157" y="40"/>
                </a:cxn>
                <a:cxn ang="0">
                  <a:pos x="203" y="22"/>
                </a:cxn>
                <a:cxn ang="0">
                  <a:pos x="211" y="85"/>
                </a:cxn>
                <a:cxn ang="0">
                  <a:pos x="216" y="99"/>
                </a:cxn>
                <a:cxn ang="0">
                  <a:pos x="257" y="150"/>
                </a:cxn>
                <a:cxn ang="0">
                  <a:pos x="216" y="157"/>
                </a:cxn>
                <a:cxn ang="0">
                  <a:pos x="235" y="203"/>
                </a:cxn>
                <a:cxn ang="0">
                  <a:pos x="170" y="211"/>
                </a:cxn>
                <a:cxn ang="0">
                  <a:pos x="157" y="216"/>
                </a:cxn>
                <a:cxn ang="0">
                  <a:pos x="115" y="246"/>
                </a:cxn>
                <a:cxn ang="0">
                  <a:pos x="147" y="208"/>
                </a:cxn>
                <a:cxn ang="0">
                  <a:pos x="150" y="207"/>
                </a:cxn>
                <a:cxn ang="0">
                  <a:pos x="169" y="200"/>
                </a:cxn>
                <a:cxn ang="0">
                  <a:pos x="203" y="221"/>
                </a:cxn>
                <a:cxn ang="0">
                  <a:pos x="199" y="172"/>
                </a:cxn>
                <a:cxn ang="0">
                  <a:pos x="200" y="168"/>
                </a:cxn>
                <a:cxn ang="0">
                  <a:pos x="207" y="150"/>
                </a:cxn>
                <a:cxn ang="0">
                  <a:pos x="246" y="141"/>
                </a:cxn>
                <a:cxn ang="0">
                  <a:pos x="208" y="108"/>
                </a:cxn>
                <a:cxn ang="0">
                  <a:pos x="207" y="106"/>
                </a:cxn>
                <a:cxn ang="0">
                  <a:pos x="200" y="88"/>
                </a:cxn>
                <a:cxn ang="0">
                  <a:pos x="220" y="54"/>
                </a:cxn>
                <a:cxn ang="0">
                  <a:pos x="172" y="58"/>
                </a:cxn>
                <a:cxn ang="0">
                  <a:pos x="169" y="56"/>
                </a:cxn>
                <a:cxn ang="0">
                  <a:pos x="150" y="49"/>
                </a:cxn>
                <a:cxn ang="0">
                  <a:pos x="141" y="11"/>
                </a:cxn>
                <a:cxn ang="0">
                  <a:pos x="110" y="48"/>
                </a:cxn>
                <a:cxn ang="0">
                  <a:pos x="106" y="49"/>
                </a:cxn>
                <a:cxn ang="0">
                  <a:pos x="88" y="56"/>
                </a:cxn>
                <a:cxn ang="0">
                  <a:pos x="54" y="36"/>
                </a:cxn>
                <a:cxn ang="0">
                  <a:pos x="58" y="85"/>
                </a:cxn>
                <a:cxn ang="0">
                  <a:pos x="57" y="88"/>
                </a:cxn>
                <a:cxn ang="0">
                  <a:pos x="49" y="106"/>
                </a:cxn>
                <a:cxn ang="0">
                  <a:pos x="11" y="115"/>
                </a:cxn>
                <a:cxn ang="0">
                  <a:pos x="48" y="148"/>
                </a:cxn>
                <a:cxn ang="0">
                  <a:pos x="49" y="150"/>
                </a:cxn>
                <a:cxn ang="0">
                  <a:pos x="57" y="168"/>
                </a:cxn>
                <a:cxn ang="0">
                  <a:pos x="37" y="202"/>
                </a:cxn>
                <a:cxn ang="0">
                  <a:pos x="85" y="199"/>
                </a:cxn>
                <a:cxn ang="0">
                  <a:pos x="88" y="200"/>
                </a:cxn>
                <a:cxn ang="0">
                  <a:pos x="106" y="207"/>
                </a:cxn>
                <a:cxn ang="0">
                  <a:pos x="115" y="246"/>
                </a:cxn>
              </a:cxnLst>
              <a:rect l="0" t="0" r="r" b="b"/>
              <a:pathLst>
                <a:path w="257" h="257">
                  <a:moveTo>
                    <a:pt x="150" y="257"/>
                  </a:moveTo>
                  <a:lnTo>
                    <a:pt x="106" y="257"/>
                  </a:lnTo>
                  <a:lnTo>
                    <a:pt x="100" y="216"/>
                  </a:lnTo>
                  <a:lnTo>
                    <a:pt x="100" y="216"/>
                  </a:lnTo>
                  <a:lnTo>
                    <a:pt x="85" y="211"/>
                  </a:lnTo>
                  <a:lnTo>
                    <a:pt x="53" y="234"/>
                  </a:lnTo>
                  <a:lnTo>
                    <a:pt x="22" y="203"/>
                  </a:lnTo>
                  <a:lnTo>
                    <a:pt x="45" y="171"/>
                  </a:lnTo>
                  <a:lnTo>
                    <a:pt x="45" y="171"/>
                  </a:lnTo>
                  <a:lnTo>
                    <a:pt x="39" y="157"/>
                  </a:lnTo>
                  <a:lnTo>
                    <a:pt x="0" y="150"/>
                  </a:lnTo>
                  <a:lnTo>
                    <a:pt x="0" y="106"/>
                  </a:lnTo>
                  <a:lnTo>
                    <a:pt x="39" y="99"/>
                  </a:lnTo>
                  <a:lnTo>
                    <a:pt x="39" y="99"/>
                  </a:lnTo>
                  <a:lnTo>
                    <a:pt x="45" y="85"/>
                  </a:lnTo>
                  <a:lnTo>
                    <a:pt x="22" y="53"/>
                  </a:lnTo>
                  <a:lnTo>
                    <a:pt x="53" y="22"/>
                  </a:lnTo>
                  <a:lnTo>
                    <a:pt x="85" y="45"/>
                  </a:lnTo>
                  <a:lnTo>
                    <a:pt x="85" y="45"/>
                  </a:lnTo>
                  <a:lnTo>
                    <a:pt x="100" y="40"/>
                  </a:lnTo>
                  <a:lnTo>
                    <a:pt x="106" y="0"/>
                  </a:lnTo>
                  <a:lnTo>
                    <a:pt x="150" y="0"/>
                  </a:lnTo>
                  <a:lnTo>
                    <a:pt x="157" y="40"/>
                  </a:lnTo>
                  <a:lnTo>
                    <a:pt x="157" y="40"/>
                  </a:lnTo>
                  <a:lnTo>
                    <a:pt x="170" y="45"/>
                  </a:lnTo>
                  <a:lnTo>
                    <a:pt x="203" y="22"/>
                  </a:lnTo>
                  <a:lnTo>
                    <a:pt x="235" y="53"/>
                  </a:lnTo>
                  <a:lnTo>
                    <a:pt x="211" y="85"/>
                  </a:lnTo>
                  <a:lnTo>
                    <a:pt x="211" y="85"/>
                  </a:lnTo>
                  <a:lnTo>
                    <a:pt x="216" y="99"/>
                  </a:lnTo>
                  <a:lnTo>
                    <a:pt x="257" y="106"/>
                  </a:lnTo>
                  <a:lnTo>
                    <a:pt x="257" y="150"/>
                  </a:lnTo>
                  <a:lnTo>
                    <a:pt x="216" y="157"/>
                  </a:lnTo>
                  <a:lnTo>
                    <a:pt x="216" y="157"/>
                  </a:lnTo>
                  <a:lnTo>
                    <a:pt x="211" y="171"/>
                  </a:lnTo>
                  <a:lnTo>
                    <a:pt x="235" y="203"/>
                  </a:lnTo>
                  <a:lnTo>
                    <a:pt x="203" y="234"/>
                  </a:lnTo>
                  <a:lnTo>
                    <a:pt x="170" y="211"/>
                  </a:lnTo>
                  <a:lnTo>
                    <a:pt x="170" y="211"/>
                  </a:lnTo>
                  <a:lnTo>
                    <a:pt x="157" y="216"/>
                  </a:lnTo>
                  <a:lnTo>
                    <a:pt x="150" y="257"/>
                  </a:lnTo>
                  <a:close/>
                  <a:moveTo>
                    <a:pt x="115" y="246"/>
                  </a:moveTo>
                  <a:lnTo>
                    <a:pt x="141" y="246"/>
                  </a:lnTo>
                  <a:lnTo>
                    <a:pt x="147" y="208"/>
                  </a:lnTo>
                  <a:lnTo>
                    <a:pt x="150" y="207"/>
                  </a:lnTo>
                  <a:lnTo>
                    <a:pt x="150" y="207"/>
                  </a:lnTo>
                  <a:lnTo>
                    <a:pt x="160" y="204"/>
                  </a:lnTo>
                  <a:lnTo>
                    <a:pt x="169" y="200"/>
                  </a:lnTo>
                  <a:lnTo>
                    <a:pt x="172" y="199"/>
                  </a:lnTo>
                  <a:lnTo>
                    <a:pt x="203" y="221"/>
                  </a:lnTo>
                  <a:lnTo>
                    <a:pt x="220" y="202"/>
                  </a:lnTo>
                  <a:lnTo>
                    <a:pt x="199" y="172"/>
                  </a:lnTo>
                  <a:lnTo>
                    <a:pt x="200" y="168"/>
                  </a:lnTo>
                  <a:lnTo>
                    <a:pt x="200" y="168"/>
                  </a:lnTo>
                  <a:lnTo>
                    <a:pt x="204" y="160"/>
                  </a:lnTo>
                  <a:lnTo>
                    <a:pt x="207" y="150"/>
                  </a:lnTo>
                  <a:lnTo>
                    <a:pt x="208" y="148"/>
                  </a:lnTo>
                  <a:lnTo>
                    <a:pt x="246" y="141"/>
                  </a:lnTo>
                  <a:lnTo>
                    <a:pt x="246" y="115"/>
                  </a:lnTo>
                  <a:lnTo>
                    <a:pt x="208" y="108"/>
                  </a:lnTo>
                  <a:lnTo>
                    <a:pt x="207" y="106"/>
                  </a:lnTo>
                  <a:lnTo>
                    <a:pt x="207" y="106"/>
                  </a:lnTo>
                  <a:lnTo>
                    <a:pt x="204" y="96"/>
                  </a:lnTo>
                  <a:lnTo>
                    <a:pt x="200" y="88"/>
                  </a:lnTo>
                  <a:lnTo>
                    <a:pt x="199" y="85"/>
                  </a:lnTo>
                  <a:lnTo>
                    <a:pt x="220" y="54"/>
                  </a:lnTo>
                  <a:lnTo>
                    <a:pt x="203" y="36"/>
                  </a:lnTo>
                  <a:lnTo>
                    <a:pt x="172" y="58"/>
                  </a:lnTo>
                  <a:lnTo>
                    <a:pt x="169" y="56"/>
                  </a:lnTo>
                  <a:lnTo>
                    <a:pt x="169" y="56"/>
                  </a:lnTo>
                  <a:lnTo>
                    <a:pt x="160" y="52"/>
                  </a:lnTo>
                  <a:lnTo>
                    <a:pt x="150" y="49"/>
                  </a:lnTo>
                  <a:lnTo>
                    <a:pt x="147" y="48"/>
                  </a:lnTo>
                  <a:lnTo>
                    <a:pt x="141" y="11"/>
                  </a:lnTo>
                  <a:lnTo>
                    <a:pt x="115" y="11"/>
                  </a:lnTo>
                  <a:lnTo>
                    <a:pt x="110" y="48"/>
                  </a:lnTo>
                  <a:lnTo>
                    <a:pt x="106" y="49"/>
                  </a:lnTo>
                  <a:lnTo>
                    <a:pt x="106" y="49"/>
                  </a:lnTo>
                  <a:lnTo>
                    <a:pt x="96" y="52"/>
                  </a:lnTo>
                  <a:lnTo>
                    <a:pt x="88" y="56"/>
                  </a:lnTo>
                  <a:lnTo>
                    <a:pt x="85" y="58"/>
                  </a:lnTo>
                  <a:lnTo>
                    <a:pt x="54" y="36"/>
                  </a:lnTo>
                  <a:lnTo>
                    <a:pt x="37" y="54"/>
                  </a:lnTo>
                  <a:lnTo>
                    <a:pt x="58" y="85"/>
                  </a:lnTo>
                  <a:lnTo>
                    <a:pt x="57" y="88"/>
                  </a:lnTo>
                  <a:lnTo>
                    <a:pt x="57" y="88"/>
                  </a:lnTo>
                  <a:lnTo>
                    <a:pt x="52" y="96"/>
                  </a:lnTo>
                  <a:lnTo>
                    <a:pt x="49" y="106"/>
                  </a:lnTo>
                  <a:lnTo>
                    <a:pt x="48" y="108"/>
                  </a:lnTo>
                  <a:lnTo>
                    <a:pt x="11" y="115"/>
                  </a:lnTo>
                  <a:lnTo>
                    <a:pt x="11" y="141"/>
                  </a:lnTo>
                  <a:lnTo>
                    <a:pt x="48" y="148"/>
                  </a:lnTo>
                  <a:lnTo>
                    <a:pt x="49" y="150"/>
                  </a:lnTo>
                  <a:lnTo>
                    <a:pt x="49" y="150"/>
                  </a:lnTo>
                  <a:lnTo>
                    <a:pt x="52" y="160"/>
                  </a:lnTo>
                  <a:lnTo>
                    <a:pt x="57" y="168"/>
                  </a:lnTo>
                  <a:lnTo>
                    <a:pt x="58" y="172"/>
                  </a:lnTo>
                  <a:lnTo>
                    <a:pt x="37" y="202"/>
                  </a:lnTo>
                  <a:lnTo>
                    <a:pt x="54" y="221"/>
                  </a:lnTo>
                  <a:lnTo>
                    <a:pt x="85" y="199"/>
                  </a:lnTo>
                  <a:lnTo>
                    <a:pt x="88" y="200"/>
                  </a:lnTo>
                  <a:lnTo>
                    <a:pt x="88" y="200"/>
                  </a:lnTo>
                  <a:lnTo>
                    <a:pt x="98" y="204"/>
                  </a:lnTo>
                  <a:lnTo>
                    <a:pt x="106" y="207"/>
                  </a:lnTo>
                  <a:lnTo>
                    <a:pt x="110" y="208"/>
                  </a:lnTo>
                  <a:lnTo>
                    <a:pt x="115" y="2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241"/>
            <p:cNvSpPr>
              <a:spLocks noEditPoints="1"/>
            </p:cNvSpPr>
            <p:nvPr/>
          </p:nvSpPr>
          <p:spPr bwMode="auto">
            <a:xfrm>
              <a:off x="5396315" y="1809743"/>
              <a:ext cx="117269" cy="116731"/>
            </a:xfrm>
            <a:custGeom>
              <a:avLst/>
              <a:gdLst/>
              <a:ahLst/>
              <a:cxnLst>
                <a:cxn ang="0">
                  <a:pos x="38" y="76"/>
                </a:cxn>
                <a:cxn ang="0">
                  <a:pos x="23" y="71"/>
                </a:cxn>
                <a:cxn ang="0">
                  <a:pos x="11" y="63"/>
                </a:cxn>
                <a:cxn ang="0">
                  <a:pos x="2" y="53"/>
                </a:cxn>
                <a:cxn ang="0">
                  <a:pos x="0" y="38"/>
                </a:cxn>
                <a:cxn ang="0">
                  <a:pos x="0" y="30"/>
                </a:cxn>
                <a:cxn ang="0">
                  <a:pos x="7" y="16"/>
                </a:cxn>
                <a:cxn ang="0">
                  <a:pos x="16" y="5"/>
                </a:cxn>
                <a:cxn ang="0">
                  <a:pos x="29" y="0"/>
                </a:cxn>
                <a:cxn ang="0">
                  <a:pos x="38" y="0"/>
                </a:cxn>
                <a:cxn ang="0">
                  <a:pos x="52" y="3"/>
                </a:cxn>
                <a:cxn ang="0">
                  <a:pos x="65" y="11"/>
                </a:cxn>
                <a:cxn ang="0">
                  <a:pos x="73" y="23"/>
                </a:cxn>
                <a:cxn ang="0">
                  <a:pos x="75" y="38"/>
                </a:cxn>
                <a:cxn ang="0">
                  <a:pos x="74" y="44"/>
                </a:cxn>
                <a:cxn ang="0">
                  <a:pos x="69" y="58"/>
                </a:cxn>
                <a:cxn ang="0">
                  <a:pos x="58" y="69"/>
                </a:cxn>
                <a:cxn ang="0">
                  <a:pos x="44" y="74"/>
                </a:cxn>
                <a:cxn ang="0">
                  <a:pos x="38" y="76"/>
                </a:cxn>
                <a:cxn ang="0">
                  <a:pos x="38" y="5"/>
                </a:cxn>
                <a:cxn ang="0">
                  <a:pos x="24" y="8"/>
                </a:cxn>
                <a:cxn ang="0">
                  <a:pos x="15" y="15"/>
                </a:cxn>
                <a:cxn ang="0">
                  <a:pos x="8" y="24"/>
                </a:cxn>
                <a:cxn ang="0">
                  <a:pos x="5" y="38"/>
                </a:cxn>
                <a:cxn ang="0">
                  <a:pos x="5" y="44"/>
                </a:cxn>
                <a:cxn ang="0">
                  <a:pos x="11" y="55"/>
                </a:cxn>
                <a:cxn ang="0">
                  <a:pos x="19" y="65"/>
                </a:cxn>
                <a:cxn ang="0">
                  <a:pos x="31" y="69"/>
                </a:cxn>
                <a:cxn ang="0">
                  <a:pos x="38" y="70"/>
                </a:cxn>
                <a:cxn ang="0">
                  <a:pos x="50" y="67"/>
                </a:cxn>
                <a:cxn ang="0">
                  <a:pos x="61" y="61"/>
                </a:cxn>
                <a:cxn ang="0">
                  <a:pos x="67" y="50"/>
                </a:cxn>
                <a:cxn ang="0">
                  <a:pos x="70" y="38"/>
                </a:cxn>
                <a:cxn ang="0">
                  <a:pos x="69" y="31"/>
                </a:cxn>
                <a:cxn ang="0">
                  <a:pos x="65" y="19"/>
                </a:cxn>
                <a:cxn ang="0">
                  <a:pos x="55" y="11"/>
                </a:cxn>
                <a:cxn ang="0">
                  <a:pos x="44" y="5"/>
                </a:cxn>
                <a:cxn ang="0">
                  <a:pos x="38" y="5"/>
                </a:cxn>
              </a:cxnLst>
              <a:rect l="0" t="0" r="r" b="b"/>
              <a:pathLst>
                <a:path w="75" h="76">
                  <a:moveTo>
                    <a:pt x="38" y="76"/>
                  </a:moveTo>
                  <a:lnTo>
                    <a:pt x="38" y="76"/>
                  </a:lnTo>
                  <a:lnTo>
                    <a:pt x="29" y="74"/>
                  </a:lnTo>
                  <a:lnTo>
                    <a:pt x="23" y="71"/>
                  </a:lnTo>
                  <a:lnTo>
                    <a:pt x="16" y="69"/>
                  </a:lnTo>
                  <a:lnTo>
                    <a:pt x="11" y="63"/>
                  </a:lnTo>
                  <a:lnTo>
                    <a:pt x="7" y="58"/>
                  </a:lnTo>
                  <a:lnTo>
                    <a:pt x="2" y="53"/>
                  </a:lnTo>
                  <a:lnTo>
                    <a:pt x="0" y="44"/>
                  </a:lnTo>
                  <a:lnTo>
                    <a:pt x="0" y="38"/>
                  </a:lnTo>
                  <a:lnTo>
                    <a:pt x="0" y="38"/>
                  </a:lnTo>
                  <a:lnTo>
                    <a:pt x="0" y="30"/>
                  </a:lnTo>
                  <a:lnTo>
                    <a:pt x="2" y="23"/>
                  </a:lnTo>
                  <a:lnTo>
                    <a:pt x="7" y="16"/>
                  </a:lnTo>
                  <a:lnTo>
                    <a:pt x="11" y="11"/>
                  </a:lnTo>
                  <a:lnTo>
                    <a:pt x="16" y="5"/>
                  </a:lnTo>
                  <a:lnTo>
                    <a:pt x="23" y="3"/>
                  </a:lnTo>
                  <a:lnTo>
                    <a:pt x="29" y="0"/>
                  </a:lnTo>
                  <a:lnTo>
                    <a:pt x="38" y="0"/>
                  </a:lnTo>
                  <a:lnTo>
                    <a:pt x="38" y="0"/>
                  </a:lnTo>
                  <a:lnTo>
                    <a:pt x="44" y="0"/>
                  </a:lnTo>
                  <a:lnTo>
                    <a:pt x="52" y="3"/>
                  </a:lnTo>
                  <a:lnTo>
                    <a:pt x="58" y="5"/>
                  </a:lnTo>
                  <a:lnTo>
                    <a:pt x="65" y="11"/>
                  </a:lnTo>
                  <a:lnTo>
                    <a:pt x="69" y="16"/>
                  </a:lnTo>
                  <a:lnTo>
                    <a:pt x="73" y="23"/>
                  </a:lnTo>
                  <a:lnTo>
                    <a:pt x="74" y="30"/>
                  </a:lnTo>
                  <a:lnTo>
                    <a:pt x="75" y="38"/>
                  </a:lnTo>
                  <a:lnTo>
                    <a:pt x="75" y="38"/>
                  </a:lnTo>
                  <a:lnTo>
                    <a:pt x="74" y="44"/>
                  </a:lnTo>
                  <a:lnTo>
                    <a:pt x="73" y="53"/>
                  </a:lnTo>
                  <a:lnTo>
                    <a:pt x="69" y="58"/>
                  </a:lnTo>
                  <a:lnTo>
                    <a:pt x="65" y="63"/>
                  </a:lnTo>
                  <a:lnTo>
                    <a:pt x="58" y="69"/>
                  </a:lnTo>
                  <a:lnTo>
                    <a:pt x="52" y="71"/>
                  </a:lnTo>
                  <a:lnTo>
                    <a:pt x="44" y="74"/>
                  </a:lnTo>
                  <a:lnTo>
                    <a:pt x="38" y="76"/>
                  </a:lnTo>
                  <a:lnTo>
                    <a:pt x="38" y="76"/>
                  </a:lnTo>
                  <a:close/>
                  <a:moveTo>
                    <a:pt x="38" y="5"/>
                  </a:moveTo>
                  <a:lnTo>
                    <a:pt x="38" y="5"/>
                  </a:lnTo>
                  <a:lnTo>
                    <a:pt x="31" y="5"/>
                  </a:lnTo>
                  <a:lnTo>
                    <a:pt x="24" y="8"/>
                  </a:lnTo>
                  <a:lnTo>
                    <a:pt x="19" y="11"/>
                  </a:lnTo>
                  <a:lnTo>
                    <a:pt x="15" y="15"/>
                  </a:lnTo>
                  <a:lnTo>
                    <a:pt x="11" y="19"/>
                  </a:lnTo>
                  <a:lnTo>
                    <a:pt x="8" y="24"/>
                  </a:lnTo>
                  <a:lnTo>
                    <a:pt x="5" y="31"/>
                  </a:lnTo>
                  <a:lnTo>
                    <a:pt x="5" y="38"/>
                  </a:lnTo>
                  <a:lnTo>
                    <a:pt x="5" y="38"/>
                  </a:lnTo>
                  <a:lnTo>
                    <a:pt x="5" y="44"/>
                  </a:lnTo>
                  <a:lnTo>
                    <a:pt x="8" y="50"/>
                  </a:lnTo>
                  <a:lnTo>
                    <a:pt x="11" y="55"/>
                  </a:lnTo>
                  <a:lnTo>
                    <a:pt x="15" y="61"/>
                  </a:lnTo>
                  <a:lnTo>
                    <a:pt x="19" y="65"/>
                  </a:lnTo>
                  <a:lnTo>
                    <a:pt x="24" y="67"/>
                  </a:lnTo>
                  <a:lnTo>
                    <a:pt x="31" y="69"/>
                  </a:lnTo>
                  <a:lnTo>
                    <a:pt x="38" y="70"/>
                  </a:lnTo>
                  <a:lnTo>
                    <a:pt x="38" y="70"/>
                  </a:lnTo>
                  <a:lnTo>
                    <a:pt x="44" y="69"/>
                  </a:lnTo>
                  <a:lnTo>
                    <a:pt x="50" y="67"/>
                  </a:lnTo>
                  <a:lnTo>
                    <a:pt x="55" y="65"/>
                  </a:lnTo>
                  <a:lnTo>
                    <a:pt x="61" y="61"/>
                  </a:lnTo>
                  <a:lnTo>
                    <a:pt x="65" y="55"/>
                  </a:lnTo>
                  <a:lnTo>
                    <a:pt x="67" y="50"/>
                  </a:lnTo>
                  <a:lnTo>
                    <a:pt x="69" y="44"/>
                  </a:lnTo>
                  <a:lnTo>
                    <a:pt x="70" y="38"/>
                  </a:lnTo>
                  <a:lnTo>
                    <a:pt x="70" y="38"/>
                  </a:lnTo>
                  <a:lnTo>
                    <a:pt x="69" y="31"/>
                  </a:lnTo>
                  <a:lnTo>
                    <a:pt x="67" y="24"/>
                  </a:lnTo>
                  <a:lnTo>
                    <a:pt x="65" y="19"/>
                  </a:lnTo>
                  <a:lnTo>
                    <a:pt x="61" y="15"/>
                  </a:lnTo>
                  <a:lnTo>
                    <a:pt x="55" y="11"/>
                  </a:lnTo>
                  <a:lnTo>
                    <a:pt x="50" y="8"/>
                  </a:lnTo>
                  <a:lnTo>
                    <a:pt x="44" y="5"/>
                  </a:lnTo>
                  <a:lnTo>
                    <a:pt x="38" y="5"/>
                  </a:lnTo>
                  <a:lnTo>
                    <a:pt x="38" y="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61" name="Freeform 242"/>
          <p:cNvSpPr>
            <a:spLocks noEditPoints="1"/>
          </p:cNvSpPr>
          <p:nvPr/>
        </p:nvSpPr>
        <p:spPr bwMode="auto">
          <a:xfrm>
            <a:off x="6067091" y="1664998"/>
            <a:ext cx="389332" cy="382871"/>
          </a:xfrm>
          <a:custGeom>
            <a:avLst/>
            <a:gdLst/>
            <a:ahLst/>
            <a:cxnLst>
              <a:cxn ang="0">
                <a:pos x="104" y="223"/>
              </a:cxn>
              <a:cxn ang="0">
                <a:pos x="68" y="208"/>
              </a:cxn>
              <a:cxn ang="0">
                <a:pos x="26" y="200"/>
              </a:cxn>
              <a:cxn ang="0">
                <a:pos x="16" y="183"/>
              </a:cxn>
              <a:cxn ang="0">
                <a:pos x="24" y="143"/>
              </a:cxn>
              <a:cxn ang="0">
                <a:pos x="24" y="104"/>
              </a:cxn>
              <a:cxn ang="0">
                <a:pos x="39" y="67"/>
              </a:cxn>
              <a:cxn ang="0">
                <a:pos x="47" y="25"/>
              </a:cxn>
              <a:cxn ang="0">
                <a:pos x="62" y="15"/>
              </a:cxn>
              <a:cxn ang="0">
                <a:pos x="104" y="23"/>
              </a:cxn>
              <a:cxn ang="0">
                <a:pos x="143" y="23"/>
              </a:cxn>
              <a:cxn ang="0">
                <a:pos x="180" y="38"/>
              </a:cxn>
              <a:cxn ang="0">
                <a:pos x="222" y="47"/>
              </a:cxn>
              <a:cxn ang="0">
                <a:pos x="231" y="62"/>
              </a:cxn>
              <a:cxn ang="0">
                <a:pos x="223" y="104"/>
              </a:cxn>
              <a:cxn ang="0">
                <a:pos x="223" y="143"/>
              </a:cxn>
              <a:cxn ang="0">
                <a:pos x="208" y="179"/>
              </a:cxn>
              <a:cxn ang="0">
                <a:pos x="200" y="221"/>
              </a:cxn>
              <a:cxn ang="0">
                <a:pos x="185" y="231"/>
              </a:cxn>
              <a:cxn ang="0">
                <a:pos x="143" y="223"/>
              </a:cxn>
              <a:cxn ang="0">
                <a:pos x="134" y="213"/>
              </a:cxn>
              <a:cxn ang="0">
                <a:pos x="149" y="210"/>
              </a:cxn>
              <a:cxn ang="0">
                <a:pos x="172" y="201"/>
              </a:cxn>
              <a:cxn ang="0">
                <a:pos x="199" y="206"/>
              </a:cxn>
              <a:cxn ang="0">
                <a:pos x="197" y="177"/>
              </a:cxn>
              <a:cxn ang="0">
                <a:pos x="230" y="160"/>
              </a:cxn>
              <a:cxn ang="0">
                <a:pos x="213" y="137"/>
              </a:cxn>
              <a:cxn ang="0">
                <a:pos x="213" y="113"/>
              </a:cxn>
              <a:cxn ang="0">
                <a:pos x="211" y="97"/>
              </a:cxn>
              <a:cxn ang="0">
                <a:pos x="201" y="75"/>
              </a:cxn>
              <a:cxn ang="0">
                <a:pos x="208" y="48"/>
              </a:cxn>
              <a:cxn ang="0">
                <a:pos x="177" y="50"/>
              </a:cxn>
              <a:cxn ang="0">
                <a:pos x="161" y="17"/>
              </a:cxn>
              <a:cxn ang="0">
                <a:pos x="138" y="33"/>
              </a:cxn>
              <a:cxn ang="0">
                <a:pos x="114" y="32"/>
              </a:cxn>
              <a:cxn ang="0">
                <a:pos x="99" y="35"/>
              </a:cxn>
              <a:cxn ang="0">
                <a:pos x="77" y="46"/>
              </a:cxn>
              <a:cxn ang="0">
                <a:pos x="49" y="39"/>
              </a:cxn>
              <a:cxn ang="0">
                <a:pos x="50" y="69"/>
              </a:cxn>
              <a:cxn ang="0">
                <a:pos x="18" y="86"/>
              </a:cxn>
              <a:cxn ang="0">
                <a:pos x="34" y="109"/>
              </a:cxn>
              <a:cxn ang="0">
                <a:pos x="34" y="133"/>
              </a:cxn>
              <a:cxn ang="0">
                <a:pos x="37" y="148"/>
              </a:cxn>
              <a:cxn ang="0">
                <a:pos x="46" y="170"/>
              </a:cxn>
              <a:cxn ang="0">
                <a:pos x="39" y="198"/>
              </a:cxn>
              <a:cxn ang="0">
                <a:pos x="70" y="197"/>
              </a:cxn>
              <a:cxn ang="0">
                <a:pos x="87" y="229"/>
              </a:cxn>
              <a:cxn ang="0">
                <a:pos x="110" y="213"/>
              </a:cxn>
            </a:cxnLst>
            <a:rect l="0" t="0" r="r" b="b"/>
            <a:pathLst>
              <a:path w="247" h="245">
                <a:moveTo>
                  <a:pt x="139" y="245"/>
                </a:moveTo>
                <a:lnTo>
                  <a:pt x="108" y="245"/>
                </a:lnTo>
                <a:lnTo>
                  <a:pt x="104" y="223"/>
                </a:lnTo>
                <a:lnTo>
                  <a:pt x="104" y="223"/>
                </a:lnTo>
                <a:lnTo>
                  <a:pt x="104" y="223"/>
                </a:lnTo>
                <a:lnTo>
                  <a:pt x="91" y="243"/>
                </a:lnTo>
                <a:lnTo>
                  <a:pt x="62" y="231"/>
                </a:lnTo>
                <a:lnTo>
                  <a:pt x="68" y="208"/>
                </a:lnTo>
                <a:lnTo>
                  <a:pt x="68" y="208"/>
                </a:lnTo>
                <a:lnTo>
                  <a:pt x="66" y="208"/>
                </a:lnTo>
                <a:lnTo>
                  <a:pt x="47" y="221"/>
                </a:lnTo>
                <a:lnTo>
                  <a:pt x="26" y="200"/>
                </a:lnTo>
                <a:lnTo>
                  <a:pt x="39" y="179"/>
                </a:lnTo>
                <a:lnTo>
                  <a:pt x="39" y="179"/>
                </a:lnTo>
                <a:lnTo>
                  <a:pt x="39" y="179"/>
                </a:lnTo>
                <a:lnTo>
                  <a:pt x="16" y="183"/>
                </a:lnTo>
                <a:lnTo>
                  <a:pt x="4" y="156"/>
                </a:lnTo>
                <a:lnTo>
                  <a:pt x="24" y="143"/>
                </a:lnTo>
                <a:lnTo>
                  <a:pt x="24" y="143"/>
                </a:lnTo>
                <a:lnTo>
                  <a:pt x="24" y="143"/>
                </a:lnTo>
                <a:lnTo>
                  <a:pt x="0" y="137"/>
                </a:lnTo>
                <a:lnTo>
                  <a:pt x="0" y="108"/>
                </a:lnTo>
                <a:lnTo>
                  <a:pt x="24" y="104"/>
                </a:lnTo>
                <a:lnTo>
                  <a:pt x="24" y="104"/>
                </a:lnTo>
                <a:lnTo>
                  <a:pt x="24" y="102"/>
                </a:lnTo>
                <a:lnTo>
                  <a:pt x="4" y="90"/>
                </a:lnTo>
                <a:lnTo>
                  <a:pt x="16" y="62"/>
                </a:lnTo>
                <a:lnTo>
                  <a:pt x="39" y="67"/>
                </a:lnTo>
                <a:lnTo>
                  <a:pt x="39" y="67"/>
                </a:lnTo>
                <a:lnTo>
                  <a:pt x="39" y="66"/>
                </a:lnTo>
                <a:lnTo>
                  <a:pt x="26" y="47"/>
                </a:lnTo>
                <a:lnTo>
                  <a:pt x="47" y="25"/>
                </a:lnTo>
                <a:lnTo>
                  <a:pt x="66" y="39"/>
                </a:lnTo>
                <a:lnTo>
                  <a:pt x="66" y="39"/>
                </a:lnTo>
                <a:lnTo>
                  <a:pt x="68" y="38"/>
                </a:lnTo>
                <a:lnTo>
                  <a:pt x="62" y="15"/>
                </a:lnTo>
                <a:lnTo>
                  <a:pt x="91" y="4"/>
                </a:lnTo>
                <a:lnTo>
                  <a:pt x="104" y="23"/>
                </a:lnTo>
                <a:lnTo>
                  <a:pt x="104" y="23"/>
                </a:lnTo>
                <a:lnTo>
                  <a:pt x="104" y="23"/>
                </a:lnTo>
                <a:lnTo>
                  <a:pt x="108" y="0"/>
                </a:lnTo>
                <a:lnTo>
                  <a:pt x="139" y="0"/>
                </a:lnTo>
                <a:lnTo>
                  <a:pt x="143" y="23"/>
                </a:lnTo>
                <a:lnTo>
                  <a:pt x="143" y="23"/>
                </a:lnTo>
                <a:lnTo>
                  <a:pt x="145" y="23"/>
                </a:lnTo>
                <a:lnTo>
                  <a:pt x="157" y="4"/>
                </a:lnTo>
                <a:lnTo>
                  <a:pt x="185" y="15"/>
                </a:lnTo>
                <a:lnTo>
                  <a:pt x="180" y="38"/>
                </a:lnTo>
                <a:lnTo>
                  <a:pt x="180" y="38"/>
                </a:lnTo>
                <a:lnTo>
                  <a:pt x="181" y="39"/>
                </a:lnTo>
                <a:lnTo>
                  <a:pt x="200" y="25"/>
                </a:lnTo>
                <a:lnTo>
                  <a:pt x="222" y="47"/>
                </a:lnTo>
                <a:lnTo>
                  <a:pt x="208" y="66"/>
                </a:lnTo>
                <a:lnTo>
                  <a:pt x="208" y="66"/>
                </a:lnTo>
                <a:lnTo>
                  <a:pt x="208" y="67"/>
                </a:lnTo>
                <a:lnTo>
                  <a:pt x="231" y="62"/>
                </a:lnTo>
                <a:lnTo>
                  <a:pt x="243" y="90"/>
                </a:lnTo>
                <a:lnTo>
                  <a:pt x="223" y="102"/>
                </a:lnTo>
                <a:lnTo>
                  <a:pt x="223" y="102"/>
                </a:lnTo>
                <a:lnTo>
                  <a:pt x="223" y="104"/>
                </a:lnTo>
                <a:lnTo>
                  <a:pt x="247" y="108"/>
                </a:lnTo>
                <a:lnTo>
                  <a:pt x="247" y="137"/>
                </a:lnTo>
                <a:lnTo>
                  <a:pt x="223" y="143"/>
                </a:lnTo>
                <a:lnTo>
                  <a:pt x="223" y="143"/>
                </a:lnTo>
                <a:lnTo>
                  <a:pt x="223" y="143"/>
                </a:lnTo>
                <a:lnTo>
                  <a:pt x="243" y="156"/>
                </a:lnTo>
                <a:lnTo>
                  <a:pt x="231" y="183"/>
                </a:lnTo>
                <a:lnTo>
                  <a:pt x="208" y="179"/>
                </a:lnTo>
                <a:lnTo>
                  <a:pt x="208" y="179"/>
                </a:lnTo>
                <a:lnTo>
                  <a:pt x="208" y="179"/>
                </a:lnTo>
                <a:lnTo>
                  <a:pt x="222" y="200"/>
                </a:lnTo>
                <a:lnTo>
                  <a:pt x="200" y="221"/>
                </a:lnTo>
                <a:lnTo>
                  <a:pt x="181" y="208"/>
                </a:lnTo>
                <a:lnTo>
                  <a:pt x="181" y="208"/>
                </a:lnTo>
                <a:lnTo>
                  <a:pt x="180" y="208"/>
                </a:lnTo>
                <a:lnTo>
                  <a:pt x="185" y="231"/>
                </a:lnTo>
                <a:lnTo>
                  <a:pt x="157" y="243"/>
                </a:lnTo>
                <a:lnTo>
                  <a:pt x="145" y="223"/>
                </a:lnTo>
                <a:lnTo>
                  <a:pt x="145" y="223"/>
                </a:lnTo>
                <a:lnTo>
                  <a:pt x="143" y="223"/>
                </a:lnTo>
                <a:lnTo>
                  <a:pt x="139" y="245"/>
                </a:lnTo>
                <a:close/>
                <a:moveTo>
                  <a:pt x="118" y="235"/>
                </a:moveTo>
                <a:lnTo>
                  <a:pt x="130" y="235"/>
                </a:lnTo>
                <a:lnTo>
                  <a:pt x="134" y="213"/>
                </a:lnTo>
                <a:lnTo>
                  <a:pt x="138" y="213"/>
                </a:lnTo>
                <a:lnTo>
                  <a:pt x="138" y="213"/>
                </a:lnTo>
                <a:lnTo>
                  <a:pt x="145" y="212"/>
                </a:lnTo>
                <a:lnTo>
                  <a:pt x="149" y="210"/>
                </a:lnTo>
                <a:lnTo>
                  <a:pt x="161" y="229"/>
                </a:lnTo>
                <a:lnTo>
                  <a:pt x="173" y="224"/>
                </a:lnTo>
                <a:lnTo>
                  <a:pt x="168" y="202"/>
                </a:lnTo>
                <a:lnTo>
                  <a:pt x="172" y="201"/>
                </a:lnTo>
                <a:lnTo>
                  <a:pt x="172" y="201"/>
                </a:lnTo>
                <a:lnTo>
                  <a:pt x="177" y="197"/>
                </a:lnTo>
                <a:lnTo>
                  <a:pt x="181" y="194"/>
                </a:lnTo>
                <a:lnTo>
                  <a:pt x="199" y="206"/>
                </a:lnTo>
                <a:lnTo>
                  <a:pt x="208" y="198"/>
                </a:lnTo>
                <a:lnTo>
                  <a:pt x="195" y="179"/>
                </a:lnTo>
                <a:lnTo>
                  <a:pt x="197" y="177"/>
                </a:lnTo>
                <a:lnTo>
                  <a:pt x="197" y="177"/>
                </a:lnTo>
                <a:lnTo>
                  <a:pt x="201" y="170"/>
                </a:lnTo>
                <a:lnTo>
                  <a:pt x="203" y="167"/>
                </a:lnTo>
                <a:lnTo>
                  <a:pt x="226" y="171"/>
                </a:lnTo>
                <a:lnTo>
                  <a:pt x="230" y="160"/>
                </a:lnTo>
                <a:lnTo>
                  <a:pt x="211" y="148"/>
                </a:lnTo>
                <a:lnTo>
                  <a:pt x="212" y="144"/>
                </a:lnTo>
                <a:lnTo>
                  <a:pt x="212" y="144"/>
                </a:lnTo>
                <a:lnTo>
                  <a:pt x="213" y="137"/>
                </a:lnTo>
                <a:lnTo>
                  <a:pt x="213" y="133"/>
                </a:lnTo>
                <a:lnTo>
                  <a:pt x="236" y="129"/>
                </a:lnTo>
                <a:lnTo>
                  <a:pt x="236" y="117"/>
                </a:lnTo>
                <a:lnTo>
                  <a:pt x="213" y="113"/>
                </a:lnTo>
                <a:lnTo>
                  <a:pt x="213" y="109"/>
                </a:lnTo>
                <a:lnTo>
                  <a:pt x="213" y="109"/>
                </a:lnTo>
                <a:lnTo>
                  <a:pt x="212" y="101"/>
                </a:lnTo>
                <a:lnTo>
                  <a:pt x="211" y="97"/>
                </a:lnTo>
                <a:lnTo>
                  <a:pt x="230" y="86"/>
                </a:lnTo>
                <a:lnTo>
                  <a:pt x="226" y="74"/>
                </a:lnTo>
                <a:lnTo>
                  <a:pt x="204" y="79"/>
                </a:lnTo>
                <a:lnTo>
                  <a:pt x="201" y="75"/>
                </a:lnTo>
                <a:lnTo>
                  <a:pt x="201" y="75"/>
                </a:lnTo>
                <a:lnTo>
                  <a:pt x="197" y="69"/>
                </a:lnTo>
                <a:lnTo>
                  <a:pt x="195" y="66"/>
                </a:lnTo>
                <a:lnTo>
                  <a:pt x="208" y="48"/>
                </a:lnTo>
                <a:lnTo>
                  <a:pt x="199" y="39"/>
                </a:lnTo>
                <a:lnTo>
                  <a:pt x="181" y="51"/>
                </a:lnTo>
                <a:lnTo>
                  <a:pt x="177" y="50"/>
                </a:lnTo>
                <a:lnTo>
                  <a:pt x="177" y="50"/>
                </a:lnTo>
                <a:lnTo>
                  <a:pt x="172" y="46"/>
                </a:lnTo>
                <a:lnTo>
                  <a:pt x="168" y="43"/>
                </a:lnTo>
                <a:lnTo>
                  <a:pt x="173" y="21"/>
                </a:lnTo>
                <a:lnTo>
                  <a:pt x="161" y="17"/>
                </a:lnTo>
                <a:lnTo>
                  <a:pt x="149" y="35"/>
                </a:lnTo>
                <a:lnTo>
                  <a:pt x="145" y="35"/>
                </a:lnTo>
                <a:lnTo>
                  <a:pt x="145" y="35"/>
                </a:lnTo>
                <a:lnTo>
                  <a:pt x="138" y="33"/>
                </a:lnTo>
                <a:lnTo>
                  <a:pt x="134" y="32"/>
                </a:lnTo>
                <a:lnTo>
                  <a:pt x="130" y="11"/>
                </a:lnTo>
                <a:lnTo>
                  <a:pt x="118" y="11"/>
                </a:lnTo>
                <a:lnTo>
                  <a:pt x="114" y="32"/>
                </a:lnTo>
                <a:lnTo>
                  <a:pt x="110" y="33"/>
                </a:lnTo>
                <a:lnTo>
                  <a:pt x="110" y="33"/>
                </a:lnTo>
                <a:lnTo>
                  <a:pt x="103" y="35"/>
                </a:lnTo>
                <a:lnTo>
                  <a:pt x="99" y="35"/>
                </a:lnTo>
                <a:lnTo>
                  <a:pt x="87" y="17"/>
                </a:lnTo>
                <a:lnTo>
                  <a:pt x="74" y="21"/>
                </a:lnTo>
                <a:lnTo>
                  <a:pt x="80" y="43"/>
                </a:lnTo>
                <a:lnTo>
                  <a:pt x="77" y="46"/>
                </a:lnTo>
                <a:lnTo>
                  <a:pt x="77" y="46"/>
                </a:lnTo>
                <a:lnTo>
                  <a:pt x="70" y="50"/>
                </a:lnTo>
                <a:lnTo>
                  <a:pt x="68" y="52"/>
                </a:lnTo>
                <a:lnTo>
                  <a:pt x="49" y="39"/>
                </a:lnTo>
                <a:lnTo>
                  <a:pt x="39" y="48"/>
                </a:lnTo>
                <a:lnTo>
                  <a:pt x="53" y="66"/>
                </a:lnTo>
                <a:lnTo>
                  <a:pt x="50" y="69"/>
                </a:lnTo>
                <a:lnTo>
                  <a:pt x="50" y="69"/>
                </a:lnTo>
                <a:lnTo>
                  <a:pt x="46" y="75"/>
                </a:lnTo>
                <a:lnTo>
                  <a:pt x="45" y="79"/>
                </a:lnTo>
                <a:lnTo>
                  <a:pt x="22" y="74"/>
                </a:lnTo>
                <a:lnTo>
                  <a:pt x="18" y="86"/>
                </a:lnTo>
                <a:lnTo>
                  <a:pt x="37" y="97"/>
                </a:lnTo>
                <a:lnTo>
                  <a:pt x="35" y="101"/>
                </a:lnTo>
                <a:lnTo>
                  <a:pt x="35" y="101"/>
                </a:lnTo>
                <a:lnTo>
                  <a:pt x="34" y="109"/>
                </a:lnTo>
                <a:lnTo>
                  <a:pt x="34" y="113"/>
                </a:lnTo>
                <a:lnTo>
                  <a:pt x="11" y="117"/>
                </a:lnTo>
                <a:lnTo>
                  <a:pt x="11" y="129"/>
                </a:lnTo>
                <a:lnTo>
                  <a:pt x="34" y="133"/>
                </a:lnTo>
                <a:lnTo>
                  <a:pt x="34" y="137"/>
                </a:lnTo>
                <a:lnTo>
                  <a:pt x="34" y="137"/>
                </a:lnTo>
                <a:lnTo>
                  <a:pt x="35" y="144"/>
                </a:lnTo>
                <a:lnTo>
                  <a:pt x="37" y="148"/>
                </a:lnTo>
                <a:lnTo>
                  <a:pt x="18" y="160"/>
                </a:lnTo>
                <a:lnTo>
                  <a:pt x="22" y="171"/>
                </a:lnTo>
                <a:lnTo>
                  <a:pt x="45" y="167"/>
                </a:lnTo>
                <a:lnTo>
                  <a:pt x="46" y="170"/>
                </a:lnTo>
                <a:lnTo>
                  <a:pt x="46" y="170"/>
                </a:lnTo>
                <a:lnTo>
                  <a:pt x="50" y="177"/>
                </a:lnTo>
                <a:lnTo>
                  <a:pt x="53" y="179"/>
                </a:lnTo>
                <a:lnTo>
                  <a:pt x="39" y="198"/>
                </a:lnTo>
                <a:lnTo>
                  <a:pt x="49" y="206"/>
                </a:lnTo>
                <a:lnTo>
                  <a:pt x="68" y="194"/>
                </a:lnTo>
                <a:lnTo>
                  <a:pt x="70" y="197"/>
                </a:lnTo>
                <a:lnTo>
                  <a:pt x="70" y="197"/>
                </a:lnTo>
                <a:lnTo>
                  <a:pt x="76" y="201"/>
                </a:lnTo>
                <a:lnTo>
                  <a:pt x="80" y="202"/>
                </a:lnTo>
                <a:lnTo>
                  <a:pt x="74" y="224"/>
                </a:lnTo>
                <a:lnTo>
                  <a:pt x="87" y="229"/>
                </a:lnTo>
                <a:lnTo>
                  <a:pt x="99" y="210"/>
                </a:lnTo>
                <a:lnTo>
                  <a:pt x="103" y="212"/>
                </a:lnTo>
                <a:lnTo>
                  <a:pt x="103" y="212"/>
                </a:lnTo>
                <a:lnTo>
                  <a:pt x="110" y="213"/>
                </a:lnTo>
                <a:lnTo>
                  <a:pt x="114" y="213"/>
                </a:lnTo>
                <a:lnTo>
                  <a:pt x="118" y="2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2" name="Freeform 243"/>
          <p:cNvSpPr>
            <a:spLocks noEditPoints="1"/>
          </p:cNvSpPr>
          <p:nvPr/>
        </p:nvSpPr>
        <p:spPr bwMode="auto">
          <a:xfrm>
            <a:off x="6184358" y="1781727"/>
            <a:ext cx="154796" cy="154084"/>
          </a:xfrm>
          <a:custGeom>
            <a:avLst/>
            <a:gdLst/>
            <a:ahLst/>
            <a:cxnLst>
              <a:cxn ang="0">
                <a:pos x="50" y="99"/>
              </a:cxn>
              <a:cxn ang="0">
                <a:pos x="30" y="95"/>
              </a:cxn>
              <a:cxn ang="0">
                <a:pos x="15" y="84"/>
              </a:cxn>
              <a:cxn ang="0">
                <a:pos x="4" y="68"/>
              </a:cxn>
              <a:cxn ang="0">
                <a:pos x="0" y="49"/>
              </a:cxn>
              <a:cxn ang="0">
                <a:pos x="2" y="39"/>
              </a:cxn>
              <a:cxn ang="0">
                <a:pos x="9" y="22"/>
              </a:cxn>
              <a:cxn ang="0">
                <a:pos x="22" y="8"/>
              </a:cxn>
              <a:cxn ang="0">
                <a:pos x="40" y="0"/>
              </a:cxn>
              <a:cxn ang="0">
                <a:pos x="50" y="0"/>
              </a:cxn>
              <a:cxn ang="0">
                <a:pos x="69" y="4"/>
              </a:cxn>
              <a:cxn ang="0">
                <a:pos x="84" y="13"/>
              </a:cxn>
              <a:cxn ang="0">
                <a:pos x="95" y="30"/>
              </a:cxn>
              <a:cxn ang="0">
                <a:pos x="99" y="49"/>
              </a:cxn>
              <a:cxn ang="0">
                <a:pos x="98" y="59"/>
              </a:cxn>
              <a:cxn ang="0">
                <a:pos x="91" y="77"/>
              </a:cxn>
              <a:cxn ang="0">
                <a:pos x="77" y="89"/>
              </a:cxn>
              <a:cxn ang="0">
                <a:pos x="60" y="97"/>
              </a:cxn>
              <a:cxn ang="0">
                <a:pos x="50" y="99"/>
              </a:cxn>
              <a:cxn ang="0">
                <a:pos x="50" y="5"/>
              </a:cxn>
              <a:cxn ang="0">
                <a:pos x="33" y="8"/>
              </a:cxn>
              <a:cxn ang="0">
                <a:pos x="19" y="18"/>
              </a:cxn>
              <a:cxn ang="0">
                <a:pos x="10" y="32"/>
              </a:cxn>
              <a:cxn ang="0">
                <a:pos x="6" y="49"/>
              </a:cxn>
              <a:cxn ang="0">
                <a:pos x="7" y="58"/>
              </a:cxn>
              <a:cxn ang="0">
                <a:pos x="14" y="73"/>
              </a:cxn>
              <a:cxn ang="0">
                <a:pos x="25" y="85"/>
              </a:cxn>
              <a:cxn ang="0">
                <a:pos x="41" y="92"/>
              </a:cxn>
              <a:cxn ang="0">
                <a:pos x="50" y="93"/>
              </a:cxn>
              <a:cxn ang="0">
                <a:pos x="67" y="89"/>
              </a:cxn>
              <a:cxn ang="0">
                <a:pos x="80" y="80"/>
              </a:cxn>
              <a:cxn ang="0">
                <a:pos x="90" y="66"/>
              </a:cxn>
              <a:cxn ang="0">
                <a:pos x="94" y="49"/>
              </a:cxn>
              <a:cxn ang="0">
                <a:pos x="92" y="41"/>
              </a:cxn>
              <a:cxn ang="0">
                <a:pos x="85" y="24"/>
              </a:cxn>
              <a:cxn ang="0">
                <a:pos x="75" y="12"/>
              </a:cxn>
              <a:cxn ang="0">
                <a:pos x="58" y="5"/>
              </a:cxn>
              <a:cxn ang="0">
                <a:pos x="50" y="5"/>
              </a:cxn>
            </a:cxnLst>
            <a:rect l="0" t="0" r="r" b="b"/>
            <a:pathLst>
              <a:path w="99" h="99">
                <a:moveTo>
                  <a:pt x="50" y="99"/>
                </a:moveTo>
                <a:lnTo>
                  <a:pt x="50" y="99"/>
                </a:lnTo>
                <a:lnTo>
                  <a:pt x="40" y="97"/>
                </a:lnTo>
                <a:lnTo>
                  <a:pt x="30" y="95"/>
                </a:lnTo>
                <a:lnTo>
                  <a:pt x="22" y="89"/>
                </a:lnTo>
                <a:lnTo>
                  <a:pt x="15" y="84"/>
                </a:lnTo>
                <a:lnTo>
                  <a:pt x="9" y="77"/>
                </a:lnTo>
                <a:lnTo>
                  <a:pt x="4" y="68"/>
                </a:lnTo>
                <a:lnTo>
                  <a:pt x="2" y="59"/>
                </a:lnTo>
                <a:lnTo>
                  <a:pt x="0" y="49"/>
                </a:lnTo>
                <a:lnTo>
                  <a:pt x="0" y="49"/>
                </a:lnTo>
                <a:lnTo>
                  <a:pt x="2" y="39"/>
                </a:lnTo>
                <a:lnTo>
                  <a:pt x="4" y="30"/>
                </a:lnTo>
                <a:lnTo>
                  <a:pt x="9" y="22"/>
                </a:lnTo>
                <a:lnTo>
                  <a:pt x="15" y="13"/>
                </a:lnTo>
                <a:lnTo>
                  <a:pt x="22" y="8"/>
                </a:lnTo>
                <a:lnTo>
                  <a:pt x="30" y="4"/>
                </a:lnTo>
                <a:lnTo>
                  <a:pt x="40" y="0"/>
                </a:lnTo>
                <a:lnTo>
                  <a:pt x="50" y="0"/>
                </a:lnTo>
                <a:lnTo>
                  <a:pt x="50" y="0"/>
                </a:lnTo>
                <a:lnTo>
                  <a:pt x="60" y="0"/>
                </a:lnTo>
                <a:lnTo>
                  <a:pt x="69" y="4"/>
                </a:lnTo>
                <a:lnTo>
                  <a:pt x="77" y="8"/>
                </a:lnTo>
                <a:lnTo>
                  <a:pt x="84" y="13"/>
                </a:lnTo>
                <a:lnTo>
                  <a:pt x="91" y="22"/>
                </a:lnTo>
                <a:lnTo>
                  <a:pt x="95" y="30"/>
                </a:lnTo>
                <a:lnTo>
                  <a:pt x="98" y="39"/>
                </a:lnTo>
                <a:lnTo>
                  <a:pt x="99" y="49"/>
                </a:lnTo>
                <a:lnTo>
                  <a:pt x="99" y="49"/>
                </a:lnTo>
                <a:lnTo>
                  <a:pt x="98" y="59"/>
                </a:lnTo>
                <a:lnTo>
                  <a:pt x="95" y="68"/>
                </a:lnTo>
                <a:lnTo>
                  <a:pt x="91" y="77"/>
                </a:lnTo>
                <a:lnTo>
                  <a:pt x="84" y="84"/>
                </a:lnTo>
                <a:lnTo>
                  <a:pt x="77" y="89"/>
                </a:lnTo>
                <a:lnTo>
                  <a:pt x="69" y="95"/>
                </a:lnTo>
                <a:lnTo>
                  <a:pt x="60" y="97"/>
                </a:lnTo>
                <a:lnTo>
                  <a:pt x="50" y="99"/>
                </a:lnTo>
                <a:lnTo>
                  <a:pt x="50" y="99"/>
                </a:lnTo>
                <a:close/>
                <a:moveTo>
                  <a:pt x="50" y="5"/>
                </a:moveTo>
                <a:lnTo>
                  <a:pt x="50" y="5"/>
                </a:lnTo>
                <a:lnTo>
                  <a:pt x="41" y="5"/>
                </a:lnTo>
                <a:lnTo>
                  <a:pt x="33" y="8"/>
                </a:lnTo>
                <a:lnTo>
                  <a:pt x="25" y="12"/>
                </a:lnTo>
                <a:lnTo>
                  <a:pt x="19" y="18"/>
                </a:lnTo>
                <a:lnTo>
                  <a:pt x="14" y="24"/>
                </a:lnTo>
                <a:lnTo>
                  <a:pt x="10" y="32"/>
                </a:lnTo>
                <a:lnTo>
                  <a:pt x="7" y="41"/>
                </a:lnTo>
                <a:lnTo>
                  <a:pt x="6" y="49"/>
                </a:lnTo>
                <a:lnTo>
                  <a:pt x="6" y="49"/>
                </a:lnTo>
                <a:lnTo>
                  <a:pt x="7" y="58"/>
                </a:lnTo>
                <a:lnTo>
                  <a:pt x="10" y="66"/>
                </a:lnTo>
                <a:lnTo>
                  <a:pt x="14" y="73"/>
                </a:lnTo>
                <a:lnTo>
                  <a:pt x="19" y="80"/>
                </a:lnTo>
                <a:lnTo>
                  <a:pt x="25" y="85"/>
                </a:lnTo>
                <a:lnTo>
                  <a:pt x="33" y="89"/>
                </a:lnTo>
                <a:lnTo>
                  <a:pt x="41" y="92"/>
                </a:lnTo>
                <a:lnTo>
                  <a:pt x="50" y="93"/>
                </a:lnTo>
                <a:lnTo>
                  <a:pt x="50" y="93"/>
                </a:lnTo>
                <a:lnTo>
                  <a:pt x="58" y="92"/>
                </a:lnTo>
                <a:lnTo>
                  <a:pt x="67" y="89"/>
                </a:lnTo>
                <a:lnTo>
                  <a:pt x="75" y="85"/>
                </a:lnTo>
                <a:lnTo>
                  <a:pt x="80" y="80"/>
                </a:lnTo>
                <a:lnTo>
                  <a:pt x="85" y="73"/>
                </a:lnTo>
                <a:lnTo>
                  <a:pt x="90" y="66"/>
                </a:lnTo>
                <a:lnTo>
                  <a:pt x="92" y="58"/>
                </a:lnTo>
                <a:lnTo>
                  <a:pt x="94" y="49"/>
                </a:lnTo>
                <a:lnTo>
                  <a:pt x="94" y="49"/>
                </a:lnTo>
                <a:lnTo>
                  <a:pt x="92" y="41"/>
                </a:lnTo>
                <a:lnTo>
                  <a:pt x="90" y="32"/>
                </a:lnTo>
                <a:lnTo>
                  <a:pt x="85" y="24"/>
                </a:lnTo>
                <a:lnTo>
                  <a:pt x="80" y="18"/>
                </a:lnTo>
                <a:lnTo>
                  <a:pt x="75" y="12"/>
                </a:lnTo>
                <a:lnTo>
                  <a:pt x="67" y="8"/>
                </a:lnTo>
                <a:lnTo>
                  <a:pt x="58" y="5"/>
                </a:lnTo>
                <a:lnTo>
                  <a:pt x="50" y="5"/>
                </a:lnTo>
                <a:lnTo>
                  <a:pt x="5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3" name="Freeform 244"/>
          <p:cNvSpPr>
            <a:spLocks noEditPoints="1"/>
          </p:cNvSpPr>
          <p:nvPr/>
        </p:nvSpPr>
        <p:spPr bwMode="auto">
          <a:xfrm>
            <a:off x="11006437" y="1739704"/>
            <a:ext cx="253300" cy="312835"/>
          </a:xfrm>
          <a:custGeom>
            <a:avLst/>
            <a:gdLst/>
            <a:ahLst/>
            <a:cxnLst>
              <a:cxn ang="0">
                <a:pos x="120" y="200"/>
              </a:cxn>
              <a:cxn ang="0">
                <a:pos x="44" y="200"/>
              </a:cxn>
              <a:cxn ang="0">
                <a:pos x="44" y="200"/>
              </a:cxn>
              <a:cxn ang="0">
                <a:pos x="38" y="199"/>
              </a:cxn>
              <a:cxn ang="0">
                <a:pos x="34" y="197"/>
              </a:cxn>
              <a:cxn ang="0">
                <a:pos x="28" y="195"/>
              </a:cxn>
              <a:cxn ang="0">
                <a:pos x="24" y="192"/>
              </a:cxn>
              <a:cxn ang="0">
                <a:pos x="21" y="188"/>
              </a:cxn>
              <a:cxn ang="0">
                <a:pos x="19" y="183"/>
              </a:cxn>
              <a:cxn ang="0">
                <a:pos x="17" y="179"/>
              </a:cxn>
              <a:cxn ang="0">
                <a:pos x="17" y="173"/>
              </a:cxn>
              <a:cxn ang="0">
                <a:pos x="0" y="0"/>
              </a:cxn>
              <a:cxn ang="0">
                <a:pos x="163" y="0"/>
              </a:cxn>
              <a:cxn ang="0">
                <a:pos x="147" y="173"/>
              </a:cxn>
              <a:cxn ang="0">
                <a:pos x="147" y="173"/>
              </a:cxn>
              <a:cxn ang="0">
                <a:pos x="146" y="179"/>
              </a:cxn>
              <a:cxn ang="0">
                <a:pos x="144" y="183"/>
              </a:cxn>
              <a:cxn ang="0">
                <a:pos x="142" y="188"/>
              </a:cxn>
              <a:cxn ang="0">
                <a:pos x="139" y="192"/>
              </a:cxn>
              <a:cxn ang="0">
                <a:pos x="135" y="195"/>
              </a:cxn>
              <a:cxn ang="0">
                <a:pos x="129" y="197"/>
              </a:cxn>
              <a:cxn ang="0">
                <a:pos x="125" y="199"/>
              </a:cxn>
              <a:cxn ang="0">
                <a:pos x="120" y="200"/>
              </a:cxn>
              <a:cxn ang="0">
                <a:pos x="120" y="200"/>
              </a:cxn>
              <a:cxn ang="0">
                <a:pos x="12" y="11"/>
              </a:cxn>
              <a:cxn ang="0">
                <a:pos x="28" y="172"/>
              </a:cxn>
              <a:cxn ang="0">
                <a:pos x="28" y="172"/>
              </a:cxn>
              <a:cxn ang="0">
                <a:pos x="28" y="179"/>
              </a:cxn>
              <a:cxn ang="0">
                <a:pos x="32" y="184"/>
              </a:cxn>
              <a:cxn ang="0">
                <a:pos x="38" y="188"/>
              </a:cxn>
              <a:cxn ang="0">
                <a:pos x="44" y="189"/>
              </a:cxn>
              <a:cxn ang="0">
                <a:pos x="120" y="189"/>
              </a:cxn>
              <a:cxn ang="0">
                <a:pos x="120" y="189"/>
              </a:cxn>
              <a:cxn ang="0">
                <a:pos x="125" y="188"/>
              </a:cxn>
              <a:cxn ang="0">
                <a:pos x="131" y="184"/>
              </a:cxn>
              <a:cxn ang="0">
                <a:pos x="135" y="179"/>
              </a:cxn>
              <a:cxn ang="0">
                <a:pos x="136" y="173"/>
              </a:cxn>
              <a:cxn ang="0">
                <a:pos x="151" y="11"/>
              </a:cxn>
              <a:cxn ang="0">
                <a:pos x="12" y="11"/>
              </a:cxn>
            </a:cxnLst>
            <a:rect l="0" t="0" r="r" b="b"/>
            <a:pathLst>
              <a:path w="163" h="200">
                <a:moveTo>
                  <a:pt x="120" y="200"/>
                </a:moveTo>
                <a:lnTo>
                  <a:pt x="44" y="200"/>
                </a:lnTo>
                <a:lnTo>
                  <a:pt x="44" y="200"/>
                </a:lnTo>
                <a:lnTo>
                  <a:pt x="38" y="199"/>
                </a:lnTo>
                <a:lnTo>
                  <a:pt x="34" y="197"/>
                </a:lnTo>
                <a:lnTo>
                  <a:pt x="28" y="195"/>
                </a:lnTo>
                <a:lnTo>
                  <a:pt x="24" y="192"/>
                </a:lnTo>
                <a:lnTo>
                  <a:pt x="21" y="188"/>
                </a:lnTo>
                <a:lnTo>
                  <a:pt x="19" y="183"/>
                </a:lnTo>
                <a:lnTo>
                  <a:pt x="17" y="179"/>
                </a:lnTo>
                <a:lnTo>
                  <a:pt x="17" y="173"/>
                </a:lnTo>
                <a:lnTo>
                  <a:pt x="0" y="0"/>
                </a:lnTo>
                <a:lnTo>
                  <a:pt x="163" y="0"/>
                </a:lnTo>
                <a:lnTo>
                  <a:pt x="147" y="173"/>
                </a:lnTo>
                <a:lnTo>
                  <a:pt x="147" y="173"/>
                </a:lnTo>
                <a:lnTo>
                  <a:pt x="146" y="179"/>
                </a:lnTo>
                <a:lnTo>
                  <a:pt x="144" y="183"/>
                </a:lnTo>
                <a:lnTo>
                  <a:pt x="142" y="188"/>
                </a:lnTo>
                <a:lnTo>
                  <a:pt x="139" y="192"/>
                </a:lnTo>
                <a:lnTo>
                  <a:pt x="135" y="195"/>
                </a:lnTo>
                <a:lnTo>
                  <a:pt x="129" y="197"/>
                </a:lnTo>
                <a:lnTo>
                  <a:pt x="125" y="199"/>
                </a:lnTo>
                <a:lnTo>
                  <a:pt x="120" y="200"/>
                </a:lnTo>
                <a:lnTo>
                  <a:pt x="120" y="200"/>
                </a:lnTo>
                <a:close/>
                <a:moveTo>
                  <a:pt x="12" y="11"/>
                </a:moveTo>
                <a:lnTo>
                  <a:pt x="28" y="172"/>
                </a:lnTo>
                <a:lnTo>
                  <a:pt x="28" y="172"/>
                </a:lnTo>
                <a:lnTo>
                  <a:pt x="28" y="179"/>
                </a:lnTo>
                <a:lnTo>
                  <a:pt x="32" y="184"/>
                </a:lnTo>
                <a:lnTo>
                  <a:pt x="38" y="188"/>
                </a:lnTo>
                <a:lnTo>
                  <a:pt x="44" y="189"/>
                </a:lnTo>
                <a:lnTo>
                  <a:pt x="120" y="189"/>
                </a:lnTo>
                <a:lnTo>
                  <a:pt x="120" y="189"/>
                </a:lnTo>
                <a:lnTo>
                  <a:pt x="125" y="188"/>
                </a:lnTo>
                <a:lnTo>
                  <a:pt x="131" y="184"/>
                </a:lnTo>
                <a:lnTo>
                  <a:pt x="135" y="179"/>
                </a:lnTo>
                <a:lnTo>
                  <a:pt x="136" y="173"/>
                </a:lnTo>
                <a:lnTo>
                  <a:pt x="151" y="11"/>
                </a:lnTo>
                <a:lnTo>
                  <a:pt x="12"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4" name="Freeform 245"/>
          <p:cNvSpPr>
            <a:spLocks noEditPoints="1"/>
          </p:cNvSpPr>
          <p:nvPr/>
        </p:nvSpPr>
        <p:spPr bwMode="auto">
          <a:xfrm>
            <a:off x="11053343" y="1683674"/>
            <a:ext cx="159485" cy="70039"/>
          </a:xfrm>
          <a:custGeom>
            <a:avLst/>
            <a:gdLst/>
            <a:ahLst/>
            <a:cxnLst>
              <a:cxn ang="0">
                <a:pos x="103" y="43"/>
              </a:cxn>
              <a:cxn ang="0">
                <a:pos x="0" y="43"/>
              </a:cxn>
              <a:cxn ang="0">
                <a:pos x="0" y="25"/>
              </a:cxn>
              <a:cxn ang="0">
                <a:pos x="0" y="25"/>
              </a:cxn>
              <a:cxn ang="0">
                <a:pos x="0" y="19"/>
              </a:cxn>
              <a:cxn ang="0">
                <a:pos x="1" y="15"/>
              </a:cxn>
              <a:cxn ang="0">
                <a:pos x="4" y="10"/>
              </a:cxn>
              <a:cxn ang="0">
                <a:pos x="7" y="7"/>
              </a:cxn>
              <a:cxn ang="0">
                <a:pos x="9" y="4"/>
              </a:cxn>
              <a:cxn ang="0">
                <a:pos x="15" y="2"/>
              </a:cxn>
              <a:cxn ang="0">
                <a:pos x="19" y="0"/>
              </a:cxn>
              <a:cxn ang="0">
                <a:pos x="24" y="0"/>
              </a:cxn>
              <a:cxn ang="0">
                <a:pos x="78" y="0"/>
              </a:cxn>
              <a:cxn ang="0">
                <a:pos x="78" y="0"/>
              </a:cxn>
              <a:cxn ang="0">
                <a:pos x="82" y="0"/>
              </a:cxn>
              <a:cxn ang="0">
                <a:pos x="88" y="2"/>
              </a:cxn>
              <a:cxn ang="0">
                <a:pos x="92" y="4"/>
              </a:cxn>
              <a:cxn ang="0">
                <a:pos x="94" y="7"/>
              </a:cxn>
              <a:cxn ang="0">
                <a:pos x="97" y="10"/>
              </a:cxn>
              <a:cxn ang="0">
                <a:pos x="100" y="15"/>
              </a:cxn>
              <a:cxn ang="0">
                <a:pos x="101" y="19"/>
              </a:cxn>
              <a:cxn ang="0">
                <a:pos x="103" y="25"/>
              </a:cxn>
              <a:cxn ang="0">
                <a:pos x="103" y="43"/>
              </a:cxn>
              <a:cxn ang="0">
                <a:pos x="5" y="38"/>
              </a:cxn>
              <a:cxn ang="0">
                <a:pos x="97" y="38"/>
              </a:cxn>
              <a:cxn ang="0">
                <a:pos x="97" y="25"/>
              </a:cxn>
              <a:cxn ang="0">
                <a:pos x="97" y="25"/>
              </a:cxn>
              <a:cxn ang="0">
                <a:pos x="94" y="16"/>
              </a:cxn>
              <a:cxn ang="0">
                <a:pos x="90" y="11"/>
              </a:cxn>
              <a:cxn ang="0">
                <a:pos x="85" y="7"/>
              </a:cxn>
              <a:cxn ang="0">
                <a:pos x="78" y="6"/>
              </a:cxn>
              <a:cxn ang="0">
                <a:pos x="24" y="6"/>
              </a:cxn>
              <a:cxn ang="0">
                <a:pos x="24" y="6"/>
              </a:cxn>
              <a:cxn ang="0">
                <a:pos x="16" y="7"/>
              </a:cxn>
              <a:cxn ang="0">
                <a:pos x="11" y="11"/>
              </a:cxn>
              <a:cxn ang="0">
                <a:pos x="7" y="16"/>
              </a:cxn>
              <a:cxn ang="0">
                <a:pos x="5" y="25"/>
              </a:cxn>
              <a:cxn ang="0">
                <a:pos x="5" y="38"/>
              </a:cxn>
            </a:cxnLst>
            <a:rect l="0" t="0" r="r" b="b"/>
            <a:pathLst>
              <a:path w="103" h="43">
                <a:moveTo>
                  <a:pt x="103" y="43"/>
                </a:moveTo>
                <a:lnTo>
                  <a:pt x="0" y="43"/>
                </a:lnTo>
                <a:lnTo>
                  <a:pt x="0" y="25"/>
                </a:lnTo>
                <a:lnTo>
                  <a:pt x="0" y="25"/>
                </a:lnTo>
                <a:lnTo>
                  <a:pt x="0" y="19"/>
                </a:lnTo>
                <a:lnTo>
                  <a:pt x="1" y="15"/>
                </a:lnTo>
                <a:lnTo>
                  <a:pt x="4" y="10"/>
                </a:lnTo>
                <a:lnTo>
                  <a:pt x="7" y="7"/>
                </a:lnTo>
                <a:lnTo>
                  <a:pt x="9" y="4"/>
                </a:lnTo>
                <a:lnTo>
                  <a:pt x="15" y="2"/>
                </a:lnTo>
                <a:lnTo>
                  <a:pt x="19" y="0"/>
                </a:lnTo>
                <a:lnTo>
                  <a:pt x="24" y="0"/>
                </a:lnTo>
                <a:lnTo>
                  <a:pt x="78" y="0"/>
                </a:lnTo>
                <a:lnTo>
                  <a:pt x="78" y="0"/>
                </a:lnTo>
                <a:lnTo>
                  <a:pt x="82" y="0"/>
                </a:lnTo>
                <a:lnTo>
                  <a:pt x="88" y="2"/>
                </a:lnTo>
                <a:lnTo>
                  <a:pt x="92" y="4"/>
                </a:lnTo>
                <a:lnTo>
                  <a:pt x="94" y="7"/>
                </a:lnTo>
                <a:lnTo>
                  <a:pt x="97" y="10"/>
                </a:lnTo>
                <a:lnTo>
                  <a:pt x="100" y="15"/>
                </a:lnTo>
                <a:lnTo>
                  <a:pt x="101" y="19"/>
                </a:lnTo>
                <a:lnTo>
                  <a:pt x="103" y="25"/>
                </a:lnTo>
                <a:lnTo>
                  <a:pt x="103" y="43"/>
                </a:lnTo>
                <a:close/>
                <a:moveTo>
                  <a:pt x="5" y="38"/>
                </a:moveTo>
                <a:lnTo>
                  <a:pt x="97" y="38"/>
                </a:lnTo>
                <a:lnTo>
                  <a:pt x="97" y="25"/>
                </a:lnTo>
                <a:lnTo>
                  <a:pt x="97" y="25"/>
                </a:lnTo>
                <a:lnTo>
                  <a:pt x="94" y="16"/>
                </a:lnTo>
                <a:lnTo>
                  <a:pt x="90" y="11"/>
                </a:lnTo>
                <a:lnTo>
                  <a:pt x="85" y="7"/>
                </a:lnTo>
                <a:lnTo>
                  <a:pt x="78" y="6"/>
                </a:lnTo>
                <a:lnTo>
                  <a:pt x="24" y="6"/>
                </a:lnTo>
                <a:lnTo>
                  <a:pt x="24" y="6"/>
                </a:lnTo>
                <a:lnTo>
                  <a:pt x="16" y="7"/>
                </a:lnTo>
                <a:lnTo>
                  <a:pt x="11" y="11"/>
                </a:lnTo>
                <a:lnTo>
                  <a:pt x="7" y="16"/>
                </a:lnTo>
                <a:lnTo>
                  <a:pt x="5" y="25"/>
                </a:lnTo>
                <a:lnTo>
                  <a:pt x="5" y="3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5" name="Freeform 246"/>
          <p:cNvSpPr/>
          <p:nvPr/>
        </p:nvSpPr>
        <p:spPr bwMode="auto">
          <a:xfrm>
            <a:off x="10973600" y="1739705"/>
            <a:ext cx="318969" cy="18676"/>
          </a:xfrm>
          <a:custGeom>
            <a:avLst/>
            <a:gdLst/>
            <a:ahLst/>
            <a:cxnLst>
              <a:cxn ang="0">
                <a:pos x="5" y="0"/>
              </a:cxn>
              <a:cxn ang="0">
                <a:pos x="199" y="0"/>
              </a:cxn>
              <a:cxn ang="0">
                <a:pos x="199" y="0"/>
              </a:cxn>
              <a:cxn ang="0">
                <a:pos x="201" y="0"/>
              </a:cxn>
              <a:cxn ang="0">
                <a:pos x="202" y="2"/>
              </a:cxn>
              <a:cxn ang="0">
                <a:pos x="204" y="3"/>
              </a:cxn>
              <a:cxn ang="0">
                <a:pos x="205" y="6"/>
              </a:cxn>
              <a:cxn ang="0">
                <a:pos x="205" y="6"/>
              </a:cxn>
              <a:cxn ang="0">
                <a:pos x="204" y="7"/>
              </a:cxn>
              <a:cxn ang="0">
                <a:pos x="202" y="8"/>
              </a:cxn>
              <a:cxn ang="0">
                <a:pos x="201" y="10"/>
              </a:cxn>
              <a:cxn ang="0">
                <a:pos x="199" y="11"/>
              </a:cxn>
              <a:cxn ang="0">
                <a:pos x="5" y="11"/>
              </a:cxn>
              <a:cxn ang="0">
                <a:pos x="5" y="11"/>
              </a:cxn>
              <a:cxn ang="0">
                <a:pos x="2" y="10"/>
              </a:cxn>
              <a:cxn ang="0">
                <a:pos x="1" y="8"/>
              </a:cxn>
              <a:cxn ang="0">
                <a:pos x="0" y="7"/>
              </a:cxn>
              <a:cxn ang="0">
                <a:pos x="0" y="6"/>
              </a:cxn>
              <a:cxn ang="0">
                <a:pos x="0" y="6"/>
              </a:cxn>
              <a:cxn ang="0">
                <a:pos x="0" y="3"/>
              </a:cxn>
              <a:cxn ang="0">
                <a:pos x="1" y="2"/>
              </a:cxn>
              <a:cxn ang="0">
                <a:pos x="2" y="0"/>
              </a:cxn>
              <a:cxn ang="0">
                <a:pos x="5" y="0"/>
              </a:cxn>
              <a:cxn ang="0">
                <a:pos x="5" y="0"/>
              </a:cxn>
            </a:cxnLst>
            <a:rect l="0" t="0" r="r" b="b"/>
            <a:pathLst>
              <a:path w="205" h="11">
                <a:moveTo>
                  <a:pt x="5" y="0"/>
                </a:moveTo>
                <a:lnTo>
                  <a:pt x="199" y="0"/>
                </a:lnTo>
                <a:lnTo>
                  <a:pt x="199" y="0"/>
                </a:lnTo>
                <a:lnTo>
                  <a:pt x="201" y="0"/>
                </a:lnTo>
                <a:lnTo>
                  <a:pt x="202" y="2"/>
                </a:lnTo>
                <a:lnTo>
                  <a:pt x="204" y="3"/>
                </a:lnTo>
                <a:lnTo>
                  <a:pt x="205" y="6"/>
                </a:lnTo>
                <a:lnTo>
                  <a:pt x="205" y="6"/>
                </a:lnTo>
                <a:lnTo>
                  <a:pt x="204" y="7"/>
                </a:lnTo>
                <a:lnTo>
                  <a:pt x="202" y="8"/>
                </a:lnTo>
                <a:lnTo>
                  <a:pt x="201" y="10"/>
                </a:lnTo>
                <a:lnTo>
                  <a:pt x="199" y="11"/>
                </a:lnTo>
                <a:lnTo>
                  <a:pt x="5" y="11"/>
                </a:lnTo>
                <a:lnTo>
                  <a:pt x="5" y="11"/>
                </a:lnTo>
                <a:lnTo>
                  <a:pt x="2" y="10"/>
                </a:lnTo>
                <a:lnTo>
                  <a:pt x="1" y="8"/>
                </a:lnTo>
                <a:lnTo>
                  <a:pt x="0" y="7"/>
                </a:lnTo>
                <a:lnTo>
                  <a:pt x="0" y="6"/>
                </a:lnTo>
                <a:lnTo>
                  <a:pt x="0" y="6"/>
                </a:lnTo>
                <a:lnTo>
                  <a:pt x="0" y="3"/>
                </a:lnTo>
                <a:lnTo>
                  <a:pt x="1" y="2"/>
                </a:lnTo>
                <a:lnTo>
                  <a:pt x="2" y="0"/>
                </a:lnTo>
                <a:lnTo>
                  <a:pt x="5" y="0"/>
                </a:lnTo>
                <a:lnTo>
                  <a:pt x="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6" name="Freeform 247"/>
          <p:cNvSpPr/>
          <p:nvPr/>
        </p:nvSpPr>
        <p:spPr bwMode="auto">
          <a:xfrm>
            <a:off x="11072105" y="1800404"/>
            <a:ext cx="28144" cy="191437"/>
          </a:xfrm>
          <a:custGeom>
            <a:avLst/>
            <a:gdLst/>
            <a:ahLst/>
            <a:cxnLst>
              <a:cxn ang="0">
                <a:pos x="6" y="0"/>
              </a:cxn>
              <a:cxn ang="0">
                <a:pos x="6" y="0"/>
              </a:cxn>
              <a:cxn ang="0">
                <a:pos x="7" y="0"/>
              </a:cxn>
              <a:cxn ang="0">
                <a:pos x="9" y="1"/>
              </a:cxn>
              <a:cxn ang="0">
                <a:pos x="10" y="3"/>
              </a:cxn>
              <a:cxn ang="0">
                <a:pos x="11" y="6"/>
              </a:cxn>
              <a:cxn ang="0">
                <a:pos x="17" y="119"/>
              </a:cxn>
              <a:cxn ang="0">
                <a:pos x="17" y="119"/>
              </a:cxn>
              <a:cxn ang="0">
                <a:pos x="15" y="120"/>
              </a:cxn>
              <a:cxn ang="0">
                <a:pos x="14" y="122"/>
              </a:cxn>
              <a:cxn ang="0">
                <a:pos x="13" y="123"/>
              </a:cxn>
              <a:cxn ang="0">
                <a:pos x="11" y="124"/>
              </a:cxn>
              <a:cxn ang="0">
                <a:pos x="11" y="124"/>
              </a:cxn>
              <a:cxn ang="0">
                <a:pos x="9" y="123"/>
              </a:cxn>
              <a:cxn ang="0">
                <a:pos x="7" y="122"/>
              </a:cxn>
              <a:cxn ang="0">
                <a:pos x="6" y="120"/>
              </a:cxn>
              <a:cxn ang="0">
                <a:pos x="6" y="119"/>
              </a:cxn>
              <a:cxn ang="0">
                <a:pos x="0" y="6"/>
              </a:cxn>
              <a:cxn ang="0">
                <a:pos x="0" y="6"/>
              </a:cxn>
              <a:cxn ang="0">
                <a:pos x="0" y="3"/>
              </a:cxn>
              <a:cxn ang="0">
                <a:pos x="2" y="1"/>
              </a:cxn>
              <a:cxn ang="0">
                <a:pos x="3" y="0"/>
              </a:cxn>
              <a:cxn ang="0">
                <a:pos x="6" y="0"/>
              </a:cxn>
              <a:cxn ang="0">
                <a:pos x="6" y="0"/>
              </a:cxn>
            </a:cxnLst>
            <a:rect l="0" t="0" r="r" b="b"/>
            <a:pathLst>
              <a:path w="17" h="124">
                <a:moveTo>
                  <a:pt x="6" y="0"/>
                </a:moveTo>
                <a:lnTo>
                  <a:pt x="6" y="0"/>
                </a:lnTo>
                <a:lnTo>
                  <a:pt x="7" y="0"/>
                </a:lnTo>
                <a:lnTo>
                  <a:pt x="9" y="1"/>
                </a:lnTo>
                <a:lnTo>
                  <a:pt x="10" y="3"/>
                </a:lnTo>
                <a:lnTo>
                  <a:pt x="11" y="6"/>
                </a:lnTo>
                <a:lnTo>
                  <a:pt x="17" y="119"/>
                </a:lnTo>
                <a:lnTo>
                  <a:pt x="17" y="119"/>
                </a:lnTo>
                <a:lnTo>
                  <a:pt x="15" y="120"/>
                </a:lnTo>
                <a:lnTo>
                  <a:pt x="14" y="122"/>
                </a:lnTo>
                <a:lnTo>
                  <a:pt x="13" y="123"/>
                </a:lnTo>
                <a:lnTo>
                  <a:pt x="11" y="124"/>
                </a:lnTo>
                <a:lnTo>
                  <a:pt x="11" y="124"/>
                </a:lnTo>
                <a:lnTo>
                  <a:pt x="9" y="123"/>
                </a:lnTo>
                <a:lnTo>
                  <a:pt x="7" y="122"/>
                </a:lnTo>
                <a:lnTo>
                  <a:pt x="6" y="120"/>
                </a:lnTo>
                <a:lnTo>
                  <a:pt x="6" y="119"/>
                </a:lnTo>
                <a:lnTo>
                  <a:pt x="0" y="6"/>
                </a:lnTo>
                <a:lnTo>
                  <a:pt x="0" y="6"/>
                </a:lnTo>
                <a:lnTo>
                  <a:pt x="0" y="3"/>
                </a:lnTo>
                <a:lnTo>
                  <a:pt x="2" y="1"/>
                </a:lnTo>
                <a:lnTo>
                  <a:pt x="3" y="0"/>
                </a:lnTo>
                <a:lnTo>
                  <a:pt x="6" y="0"/>
                </a:lnTo>
                <a:lnTo>
                  <a:pt x="6"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7" name="Freeform 248"/>
          <p:cNvSpPr/>
          <p:nvPr/>
        </p:nvSpPr>
        <p:spPr bwMode="auto">
          <a:xfrm>
            <a:off x="11123703" y="1800404"/>
            <a:ext cx="18763" cy="191437"/>
          </a:xfrm>
          <a:custGeom>
            <a:avLst/>
            <a:gdLst/>
            <a:ahLst/>
            <a:cxnLst>
              <a:cxn ang="0">
                <a:pos x="5" y="0"/>
              </a:cxn>
              <a:cxn ang="0">
                <a:pos x="5" y="0"/>
              </a:cxn>
              <a:cxn ang="0">
                <a:pos x="7" y="0"/>
              </a:cxn>
              <a:cxn ang="0">
                <a:pos x="8" y="1"/>
              </a:cxn>
              <a:cxn ang="0">
                <a:pos x="9" y="3"/>
              </a:cxn>
              <a:cxn ang="0">
                <a:pos x="11"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0" y="6"/>
              </a:cxn>
              <a:cxn ang="0">
                <a:pos x="0" y="6"/>
              </a:cxn>
              <a:cxn ang="0">
                <a:pos x="0" y="3"/>
              </a:cxn>
              <a:cxn ang="0">
                <a:pos x="1" y="1"/>
              </a:cxn>
              <a:cxn ang="0">
                <a:pos x="3" y="0"/>
              </a:cxn>
              <a:cxn ang="0">
                <a:pos x="5" y="0"/>
              </a:cxn>
              <a:cxn ang="0">
                <a:pos x="5" y="0"/>
              </a:cxn>
            </a:cxnLst>
            <a:rect l="0" t="0" r="r" b="b"/>
            <a:pathLst>
              <a:path w="11" h="124">
                <a:moveTo>
                  <a:pt x="5" y="0"/>
                </a:moveTo>
                <a:lnTo>
                  <a:pt x="5" y="0"/>
                </a:lnTo>
                <a:lnTo>
                  <a:pt x="7" y="0"/>
                </a:lnTo>
                <a:lnTo>
                  <a:pt x="8" y="1"/>
                </a:lnTo>
                <a:lnTo>
                  <a:pt x="9" y="3"/>
                </a:lnTo>
                <a:lnTo>
                  <a:pt x="11"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0" y="6"/>
                </a:lnTo>
                <a:lnTo>
                  <a:pt x="0" y="6"/>
                </a:lnTo>
                <a:lnTo>
                  <a:pt x="0" y="3"/>
                </a:lnTo>
                <a:lnTo>
                  <a:pt x="1" y="1"/>
                </a:lnTo>
                <a:lnTo>
                  <a:pt x="3" y="0"/>
                </a:lnTo>
                <a:lnTo>
                  <a:pt x="5" y="0"/>
                </a:lnTo>
                <a:lnTo>
                  <a:pt x="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8" name="Freeform 249"/>
          <p:cNvSpPr/>
          <p:nvPr/>
        </p:nvSpPr>
        <p:spPr bwMode="auto">
          <a:xfrm>
            <a:off x="11165920" y="1800404"/>
            <a:ext cx="28144" cy="191437"/>
          </a:xfrm>
          <a:custGeom>
            <a:avLst/>
            <a:gdLst/>
            <a:ahLst/>
            <a:cxnLst>
              <a:cxn ang="0">
                <a:pos x="11" y="0"/>
              </a:cxn>
              <a:cxn ang="0">
                <a:pos x="11" y="0"/>
              </a:cxn>
              <a:cxn ang="0">
                <a:pos x="12" y="0"/>
              </a:cxn>
              <a:cxn ang="0">
                <a:pos x="13" y="1"/>
              </a:cxn>
              <a:cxn ang="0">
                <a:pos x="15" y="3"/>
              </a:cxn>
              <a:cxn ang="0">
                <a:pos x="16"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5" y="6"/>
              </a:cxn>
              <a:cxn ang="0">
                <a:pos x="5" y="6"/>
              </a:cxn>
              <a:cxn ang="0">
                <a:pos x="5" y="3"/>
              </a:cxn>
              <a:cxn ang="0">
                <a:pos x="7" y="1"/>
              </a:cxn>
              <a:cxn ang="0">
                <a:pos x="8" y="0"/>
              </a:cxn>
              <a:cxn ang="0">
                <a:pos x="11" y="0"/>
              </a:cxn>
              <a:cxn ang="0">
                <a:pos x="11" y="0"/>
              </a:cxn>
            </a:cxnLst>
            <a:rect l="0" t="0" r="r" b="b"/>
            <a:pathLst>
              <a:path w="16" h="124">
                <a:moveTo>
                  <a:pt x="11" y="0"/>
                </a:moveTo>
                <a:lnTo>
                  <a:pt x="11" y="0"/>
                </a:lnTo>
                <a:lnTo>
                  <a:pt x="12" y="0"/>
                </a:lnTo>
                <a:lnTo>
                  <a:pt x="13" y="1"/>
                </a:lnTo>
                <a:lnTo>
                  <a:pt x="15" y="3"/>
                </a:lnTo>
                <a:lnTo>
                  <a:pt x="16"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5" y="6"/>
                </a:lnTo>
                <a:lnTo>
                  <a:pt x="5" y="6"/>
                </a:lnTo>
                <a:lnTo>
                  <a:pt x="5" y="3"/>
                </a:lnTo>
                <a:lnTo>
                  <a:pt x="7" y="1"/>
                </a:lnTo>
                <a:lnTo>
                  <a:pt x="8" y="0"/>
                </a:lnTo>
                <a:lnTo>
                  <a:pt x="11" y="0"/>
                </a:lnTo>
                <a:lnTo>
                  <a:pt x="11"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9" name="Freeform 250"/>
          <p:cNvSpPr>
            <a:spLocks noEditPoints="1"/>
          </p:cNvSpPr>
          <p:nvPr/>
        </p:nvSpPr>
        <p:spPr bwMode="auto">
          <a:xfrm>
            <a:off x="10284063" y="2608166"/>
            <a:ext cx="103196" cy="112060"/>
          </a:xfrm>
          <a:custGeom>
            <a:avLst/>
            <a:gdLst/>
            <a:ahLst/>
            <a:cxnLst>
              <a:cxn ang="0">
                <a:pos x="4" y="72"/>
              </a:cxn>
              <a:cxn ang="0">
                <a:pos x="4" y="72"/>
              </a:cxn>
              <a:cxn ang="0">
                <a:pos x="1" y="70"/>
              </a:cxn>
              <a:cxn ang="0">
                <a:pos x="0" y="68"/>
              </a:cxn>
              <a:cxn ang="0">
                <a:pos x="0" y="4"/>
              </a:cxn>
              <a:cxn ang="0">
                <a:pos x="0" y="4"/>
              </a:cxn>
              <a:cxn ang="0">
                <a:pos x="1" y="1"/>
              </a:cxn>
              <a:cxn ang="0">
                <a:pos x="3" y="0"/>
              </a:cxn>
              <a:cxn ang="0">
                <a:pos x="4" y="0"/>
              </a:cxn>
              <a:cxn ang="0">
                <a:pos x="7" y="0"/>
              </a:cxn>
              <a:cxn ang="0">
                <a:pos x="64" y="32"/>
              </a:cxn>
              <a:cxn ang="0">
                <a:pos x="64" y="32"/>
              </a:cxn>
              <a:cxn ang="0">
                <a:pos x="66" y="34"/>
              </a:cxn>
              <a:cxn ang="0">
                <a:pos x="66" y="35"/>
              </a:cxn>
              <a:cxn ang="0">
                <a:pos x="66" y="35"/>
              </a:cxn>
              <a:cxn ang="0">
                <a:pos x="66" y="38"/>
              </a:cxn>
              <a:cxn ang="0">
                <a:pos x="64" y="39"/>
              </a:cxn>
              <a:cxn ang="0">
                <a:pos x="7" y="72"/>
              </a:cxn>
              <a:cxn ang="0">
                <a:pos x="7" y="72"/>
              </a:cxn>
              <a:cxn ang="0">
                <a:pos x="4" y="72"/>
              </a:cxn>
              <a:cxn ang="0">
                <a:pos x="4" y="72"/>
              </a:cxn>
              <a:cxn ang="0">
                <a:pos x="6" y="5"/>
              </a:cxn>
              <a:cxn ang="0">
                <a:pos x="6" y="65"/>
              </a:cxn>
              <a:cxn ang="0">
                <a:pos x="60" y="35"/>
              </a:cxn>
              <a:cxn ang="0">
                <a:pos x="6" y="5"/>
              </a:cxn>
            </a:cxnLst>
            <a:rect l="0" t="0" r="r" b="b"/>
            <a:pathLst>
              <a:path w="66" h="72">
                <a:moveTo>
                  <a:pt x="4" y="72"/>
                </a:moveTo>
                <a:lnTo>
                  <a:pt x="4" y="72"/>
                </a:lnTo>
                <a:lnTo>
                  <a:pt x="1" y="70"/>
                </a:lnTo>
                <a:lnTo>
                  <a:pt x="0" y="68"/>
                </a:lnTo>
                <a:lnTo>
                  <a:pt x="0" y="4"/>
                </a:lnTo>
                <a:lnTo>
                  <a:pt x="0" y="4"/>
                </a:lnTo>
                <a:lnTo>
                  <a:pt x="1" y="1"/>
                </a:lnTo>
                <a:lnTo>
                  <a:pt x="3" y="0"/>
                </a:lnTo>
                <a:lnTo>
                  <a:pt x="4" y="0"/>
                </a:lnTo>
                <a:lnTo>
                  <a:pt x="7" y="0"/>
                </a:lnTo>
                <a:lnTo>
                  <a:pt x="64" y="32"/>
                </a:lnTo>
                <a:lnTo>
                  <a:pt x="64" y="32"/>
                </a:lnTo>
                <a:lnTo>
                  <a:pt x="66" y="34"/>
                </a:lnTo>
                <a:lnTo>
                  <a:pt x="66" y="35"/>
                </a:lnTo>
                <a:lnTo>
                  <a:pt x="66" y="35"/>
                </a:lnTo>
                <a:lnTo>
                  <a:pt x="66" y="38"/>
                </a:lnTo>
                <a:lnTo>
                  <a:pt x="64" y="39"/>
                </a:lnTo>
                <a:lnTo>
                  <a:pt x="7" y="72"/>
                </a:lnTo>
                <a:lnTo>
                  <a:pt x="7" y="72"/>
                </a:lnTo>
                <a:lnTo>
                  <a:pt x="4" y="72"/>
                </a:lnTo>
                <a:lnTo>
                  <a:pt x="4" y="72"/>
                </a:lnTo>
                <a:close/>
                <a:moveTo>
                  <a:pt x="6" y="5"/>
                </a:moveTo>
                <a:lnTo>
                  <a:pt x="6" y="65"/>
                </a:lnTo>
                <a:lnTo>
                  <a:pt x="60" y="35"/>
                </a:lnTo>
                <a:lnTo>
                  <a:pt x="6"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0" name="Freeform 251"/>
          <p:cNvSpPr>
            <a:spLocks noEditPoints="1"/>
          </p:cNvSpPr>
          <p:nvPr/>
        </p:nvSpPr>
        <p:spPr bwMode="auto">
          <a:xfrm>
            <a:off x="2919606" y="2491439"/>
            <a:ext cx="290825" cy="266143"/>
          </a:xfrm>
          <a:custGeom>
            <a:avLst/>
            <a:gdLst/>
            <a:ahLst/>
            <a:cxnLst>
              <a:cxn ang="0">
                <a:pos x="138" y="171"/>
              </a:cxn>
              <a:cxn ang="0">
                <a:pos x="113" y="167"/>
              </a:cxn>
              <a:cxn ang="0">
                <a:pos x="92" y="158"/>
              </a:cxn>
              <a:cxn ang="0">
                <a:pos x="82" y="152"/>
              </a:cxn>
              <a:cxn ang="0">
                <a:pos x="59" y="146"/>
              </a:cxn>
              <a:cxn ang="0">
                <a:pos x="47" y="146"/>
              </a:cxn>
              <a:cxn ang="0">
                <a:pos x="23" y="151"/>
              </a:cxn>
              <a:cxn ang="0">
                <a:pos x="4" y="162"/>
              </a:cxn>
              <a:cxn ang="0">
                <a:pos x="0" y="17"/>
              </a:cxn>
              <a:cxn ang="0">
                <a:pos x="1" y="17"/>
              </a:cxn>
              <a:cxn ang="0">
                <a:pos x="22" y="5"/>
              </a:cxn>
              <a:cxn ang="0">
                <a:pos x="41" y="0"/>
              </a:cxn>
              <a:cxn ang="0">
                <a:pos x="47" y="0"/>
              </a:cxn>
              <a:cxn ang="0">
                <a:pos x="73" y="2"/>
              </a:cxn>
              <a:cxn ang="0">
                <a:pos x="95" y="13"/>
              </a:cxn>
              <a:cxn ang="0">
                <a:pos x="104" y="19"/>
              </a:cxn>
              <a:cxn ang="0">
                <a:pos x="126" y="24"/>
              </a:cxn>
              <a:cxn ang="0">
                <a:pos x="138" y="25"/>
              </a:cxn>
              <a:cxn ang="0">
                <a:pos x="162" y="20"/>
              </a:cxn>
              <a:cxn ang="0">
                <a:pos x="182" y="8"/>
              </a:cxn>
              <a:cxn ang="0">
                <a:pos x="186" y="152"/>
              </a:cxn>
              <a:cxn ang="0">
                <a:pos x="185" y="154"/>
              </a:cxn>
              <a:cxn ang="0">
                <a:pos x="163" y="166"/>
              </a:cxn>
              <a:cxn ang="0">
                <a:pos x="144" y="170"/>
              </a:cxn>
              <a:cxn ang="0">
                <a:pos x="138" y="171"/>
              </a:cxn>
              <a:cxn ang="0">
                <a:pos x="47" y="140"/>
              </a:cxn>
              <a:cxn ang="0">
                <a:pos x="73" y="143"/>
              </a:cxn>
              <a:cxn ang="0">
                <a:pos x="95" y="154"/>
              </a:cxn>
              <a:cxn ang="0">
                <a:pos x="104" y="159"/>
              </a:cxn>
              <a:cxn ang="0">
                <a:pos x="126" y="165"/>
              </a:cxn>
              <a:cxn ang="0">
                <a:pos x="138" y="166"/>
              </a:cxn>
              <a:cxn ang="0">
                <a:pos x="161" y="160"/>
              </a:cxn>
              <a:cxn ang="0">
                <a:pos x="181" y="150"/>
              </a:cxn>
              <a:cxn ang="0">
                <a:pos x="181" y="16"/>
              </a:cxn>
              <a:cxn ang="0">
                <a:pos x="161" y="25"/>
              </a:cxn>
              <a:cxn ang="0">
                <a:pos x="138" y="31"/>
              </a:cxn>
              <a:cxn ang="0">
                <a:pos x="126" y="29"/>
              </a:cxn>
              <a:cxn ang="0">
                <a:pos x="101" y="23"/>
              </a:cxn>
              <a:cxn ang="0">
                <a:pos x="92" y="17"/>
              </a:cxn>
              <a:cxn ang="0">
                <a:pos x="72" y="8"/>
              </a:cxn>
              <a:cxn ang="0">
                <a:pos x="47" y="5"/>
              </a:cxn>
              <a:cxn ang="0">
                <a:pos x="35" y="7"/>
              </a:cxn>
              <a:cxn ang="0">
                <a:pos x="14" y="15"/>
              </a:cxn>
              <a:cxn ang="0">
                <a:pos x="5" y="154"/>
              </a:cxn>
              <a:cxn ang="0">
                <a:pos x="14" y="150"/>
              </a:cxn>
              <a:cxn ang="0">
                <a:pos x="35" y="142"/>
              </a:cxn>
              <a:cxn ang="0">
                <a:pos x="47" y="140"/>
              </a:cxn>
            </a:cxnLst>
            <a:rect l="0" t="0" r="r" b="b"/>
            <a:pathLst>
              <a:path w="186" h="171">
                <a:moveTo>
                  <a:pt x="138" y="171"/>
                </a:moveTo>
                <a:lnTo>
                  <a:pt x="138" y="171"/>
                </a:lnTo>
                <a:lnTo>
                  <a:pt x="126" y="170"/>
                </a:lnTo>
                <a:lnTo>
                  <a:pt x="113" y="167"/>
                </a:lnTo>
                <a:lnTo>
                  <a:pt x="101" y="163"/>
                </a:lnTo>
                <a:lnTo>
                  <a:pt x="92" y="158"/>
                </a:lnTo>
                <a:lnTo>
                  <a:pt x="92" y="158"/>
                </a:lnTo>
                <a:lnTo>
                  <a:pt x="82" y="152"/>
                </a:lnTo>
                <a:lnTo>
                  <a:pt x="72" y="148"/>
                </a:lnTo>
                <a:lnTo>
                  <a:pt x="59" y="146"/>
                </a:lnTo>
                <a:lnTo>
                  <a:pt x="47" y="146"/>
                </a:lnTo>
                <a:lnTo>
                  <a:pt x="47" y="146"/>
                </a:lnTo>
                <a:lnTo>
                  <a:pt x="35" y="147"/>
                </a:lnTo>
                <a:lnTo>
                  <a:pt x="23" y="151"/>
                </a:lnTo>
                <a:lnTo>
                  <a:pt x="12" y="156"/>
                </a:lnTo>
                <a:lnTo>
                  <a:pt x="4" y="162"/>
                </a:lnTo>
                <a:lnTo>
                  <a:pt x="0" y="165"/>
                </a:lnTo>
                <a:lnTo>
                  <a:pt x="0" y="17"/>
                </a:lnTo>
                <a:lnTo>
                  <a:pt x="1" y="17"/>
                </a:lnTo>
                <a:lnTo>
                  <a:pt x="1" y="17"/>
                </a:lnTo>
                <a:lnTo>
                  <a:pt x="9" y="11"/>
                </a:lnTo>
                <a:lnTo>
                  <a:pt x="22" y="5"/>
                </a:lnTo>
                <a:lnTo>
                  <a:pt x="34" y="1"/>
                </a:lnTo>
                <a:lnTo>
                  <a:pt x="41" y="0"/>
                </a:lnTo>
                <a:lnTo>
                  <a:pt x="47" y="0"/>
                </a:lnTo>
                <a:lnTo>
                  <a:pt x="47" y="0"/>
                </a:lnTo>
                <a:lnTo>
                  <a:pt x="61" y="1"/>
                </a:lnTo>
                <a:lnTo>
                  <a:pt x="73" y="2"/>
                </a:lnTo>
                <a:lnTo>
                  <a:pt x="84" y="8"/>
                </a:lnTo>
                <a:lnTo>
                  <a:pt x="95" y="13"/>
                </a:lnTo>
                <a:lnTo>
                  <a:pt x="95" y="13"/>
                </a:lnTo>
                <a:lnTo>
                  <a:pt x="104" y="19"/>
                </a:lnTo>
                <a:lnTo>
                  <a:pt x="115" y="21"/>
                </a:lnTo>
                <a:lnTo>
                  <a:pt x="126" y="24"/>
                </a:lnTo>
                <a:lnTo>
                  <a:pt x="138" y="25"/>
                </a:lnTo>
                <a:lnTo>
                  <a:pt x="138" y="25"/>
                </a:lnTo>
                <a:lnTo>
                  <a:pt x="150" y="24"/>
                </a:lnTo>
                <a:lnTo>
                  <a:pt x="162" y="20"/>
                </a:lnTo>
                <a:lnTo>
                  <a:pt x="171" y="15"/>
                </a:lnTo>
                <a:lnTo>
                  <a:pt x="182" y="8"/>
                </a:lnTo>
                <a:lnTo>
                  <a:pt x="186" y="5"/>
                </a:lnTo>
                <a:lnTo>
                  <a:pt x="186" y="152"/>
                </a:lnTo>
                <a:lnTo>
                  <a:pt x="185" y="154"/>
                </a:lnTo>
                <a:lnTo>
                  <a:pt x="185" y="154"/>
                </a:lnTo>
                <a:lnTo>
                  <a:pt x="176" y="159"/>
                </a:lnTo>
                <a:lnTo>
                  <a:pt x="163" y="166"/>
                </a:lnTo>
                <a:lnTo>
                  <a:pt x="151" y="170"/>
                </a:lnTo>
                <a:lnTo>
                  <a:pt x="144" y="170"/>
                </a:lnTo>
                <a:lnTo>
                  <a:pt x="138" y="171"/>
                </a:lnTo>
                <a:lnTo>
                  <a:pt x="138" y="171"/>
                </a:lnTo>
                <a:close/>
                <a:moveTo>
                  <a:pt x="47" y="140"/>
                </a:moveTo>
                <a:lnTo>
                  <a:pt x="47" y="140"/>
                </a:lnTo>
                <a:lnTo>
                  <a:pt x="61" y="142"/>
                </a:lnTo>
                <a:lnTo>
                  <a:pt x="73" y="143"/>
                </a:lnTo>
                <a:lnTo>
                  <a:pt x="84" y="148"/>
                </a:lnTo>
                <a:lnTo>
                  <a:pt x="95" y="154"/>
                </a:lnTo>
                <a:lnTo>
                  <a:pt x="95" y="154"/>
                </a:lnTo>
                <a:lnTo>
                  <a:pt x="104" y="159"/>
                </a:lnTo>
                <a:lnTo>
                  <a:pt x="115" y="162"/>
                </a:lnTo>
                <a:lnTo>
                  <a:pt x="126" y="165"/>
                </a:lnTo>
                <a:lnTo>
                  <a:pt x="138" y="166"/>
                </a:lnTo>
                <a:lnTo>
                  <a:pt x="138" y="166"/>
                </a:lnTo>
                <a:lnTo>
                  <a:pt x="150" y="165"/>
                </a:lnTo>
                <a:lnTo>
                  <a:pt x="161" y="160"/>
                </a:lnTo>
                <a:lnTo>
                  <a:pt x="171" y="155"/>
                </a:lnTo>
                <a:lnTo>
                  <a:pt x="181" y="150"/>
                </a:lnTo>
                <a:lnTo>
                  <a:pt x="181" y="16"/>
                </a:lnTo>
                <a:lnTo>
                  <a:pt x="181" y="16"/>
                </a:lnTo>
                <a:lnTo>
                  <a:pt x="171" y="21"/>
                </a:lnTo>
                <a:lnTo>
                  <a:pt x="161" y="25"/>
                </a:lnTo>
                <a:lnTo>
                  <a:pt x="150" y="29"/>
                </a:lnTo>
                <a:lnTo>
                  <a:pt x="138" y="31"/>
                </a:lnTo>
                <a:lnTo>
                  <a:pt x="138" y="31"/>
                </a:lnTo>
                <a:lnTo>
                  <a:pt x="126" y="29"/>
                </a:lnTo>
                <a:lnTo>
                  <a:pt x="113" y="27"/>
                </a:lnTo>
                <a:lnTo>
                  <a:pt x="101" y="23"/>
                </a:lnTo>
                <a:lnTo>
                  <a:pt x="92" y="17"/>
                </a:lnTo>
                <a:lnTo>
                  <a:pt x="92" y="17"/>
                </a:lnTo>
                <a:lnTo>
                  <a:pt x="82" y="12"/>
                </a:lnTo>
                <a:lnTo>
                  <a:pt x="72" y="8"/>
                </a:lnTo>
                <a:lnTo>
                  <a:pt x="59" y="5"/>
                </a:lnTo>
                <a:lnTo>
                  <a:pt x="47" y="5"/>
                </a:lnTo>
                <a:lnTo>
                  <a:pt x="47" y="5"/>
                </a:lnTo>
                <a:lnTo>
                  <a:pt x="35" y="7"/>
                </a:lnTo>
                <a:lnTo>
                  <a:pt x="24" y="11"/>
                </a:lnTo>
                <a:lnTo>
                  <a:pt x="14" y="15"/>
                </a:lnTo>
                <a:lnTo>
                  <a:pt x="5" y="20"/>
                </a:lnTo>
                <a:lnTo>
                  <a:pt x="5" y="154"/>
                </a:lnTo>
                <a:lnTo>
                  <a:pt x="5" y="154"/>
                </a:lnTo>
                <a:lnTo>
                  <a:pt x="14" y="150"/>
                </a:lnTo>
                <a:lnTo>
                  <a:pt x="24" y="144"/>
                </a:lnTo>
                <a:lnTo>
                  <a:pt x="35" y="142"/>
                </a:lnTo>
                <a:lnTo>
                  <a:pt x="47" y="140"/>
                </a:lnTo>
                <a:lnTo>
                  <a:pt x="47" y="14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1" name="Freeform 252"/>
          <p:cNvSpPr>
            <a:spLocks noEditPoints="1"/>
          </p:cNvSpPr>
          <p:nvPr/>
        </p:nvSpPr>
        <p:spPr bwMode="auto">
          <a:xfrm>
            <a:off x="2844554" y="2463425"/>
            <a:ext cx="65671" cy="392209"/>
          </a:xfrm>
          <a:custGeom>
            <a:avLst/>
            <a:gdLst/>
            <a:ahLst/>
            <a:cxnLst>
              <a:cxn ang="0">
                <a:pos x="42" y="251"/>
              </a:cxn>
              <a:cxn ang="0">
                <a:pos x="0" y="251"/>
              </a:cxn>
              <a:cxn ang="0">
                <a:pos x="0" y="20"/>
              </a:cxn>
              <a:cxn ang="0">
                <a:pos x="0" y="20"/>
              </a:cxn>
              <a:cxn ang="0">
                <a:pos x="0" y="16"/>
              </a:cxn>
              <a:cxn ang="0">
                <a:pos x="2" y="12"/>
              </a:cxn>
              <a:cxn ang="0">
                <a:pos x="7" y="6"/>
              </a:cxn>
              <a:cxn ang="0">
                <a:pos x="13" y="2"/>
              </a:cxn>
              <a:cxn ang="0">
                <a:pos x="17" y="0"/>
              </a:cxn>
              <a:cxn ang="0">
                <a:pos x="21" y="0"/>
              </a:cxn>
              <a:cxn ang="0">
                <a:pos x="21" y="0"/>
              </a:cxn>
              <a:cxn ang="0">
                <a:pos x="25" y="0"/>
              </a:cxn>
              <a:cxn ang="0">
                <a:pos x="29" y="2"/>
              </a:cxn>
              <a:cxn ang="0">
                <a:pos x="36" y="6"/>
              </a:cxn>
              <a:cxn ang="0">
                <a:pos x="40" y="12"/>
              </a:cxn>
              <a:cxn ang="0">
                <a:pos x="41" y="16"/>
              </a:cxn>
              <a:cxn ang="0">
                <a:pos x="42" y="20"/>
              </a:cxn>
              <a:cxn ang="0">
                <a:pos x="42" y="251"/>
              </a:cxn>
              <a:cxn ang="0">
                <a:pos x="11" y="241"/>
              </a:cxn>
              <a:cxn ang="0">
                <a:pos x="31" y="241"/>
              </a:cxn>
              <a:cxn ang="0">
                <a:pos x="31" y="20"/>
              </a:cxn>
              <a:cxn ang="0">
                <a:pos x="31" y="20"/>
              </a:cxn>
              <a:cxn ang="0">
                <a:pos x="30" y="16"/>
              </a:cxn>
              <a:cxn ang="0">
                <a:pos x="27" y="14"/>
              </a:cxn>
              <a:cxn ang="0">
                <a:pos x="25" y="11"/>
              </a:cxn>
              <a:cxn ang="0">
                <a:pos x="21" y="11"/>
              </a:cxn>
              <a:cxn ang="0">
                <a:pos x="21" y="11"/>
              </a:cxn>
              <a:cxn ang="0">
                <a:pos x="18" y="11"/>
              </a:cxn>
              <a:cxn ang="0">
                <a:pos x="14" y="14"/>
              </a:cxn>
              <a:cxn ang="0">
                <a:pos x="13" y="16"/>
              </a:cxn>
              <a:cxn ang="0">
                <a:pos x="11" y="20"/>
              </a:cxn>
              <a:cxn ang="0">
                <a:pos x="11" y="241"/>
              </a:cxn>
            </a:cxnLst>
            <a:rect l="0" t="0" r="r" b="b"/>
            <a:pathLst>
              <a:path w="42" h="251">
                <a:moveTo>
                  <a:pt x="42" y="251"/>
                </a:moveTo>
                <a:lnTo>
                  <a:pt x="0" y="251"/>
                </a:lnTo>
                <a:lnTo>
                  <a:pt x="0" y="20"/>
                </a:lnTo>
                <a:lnTo>
                  <a:pt x="0" y="20"/>
                </a:lnTo>
                <a:lnTo>
                  <a:pt x="0" y="16"/>
                </a:lnTo>
                <a:lnTo>
                  <a:pt x="2" y="12"/>
                </a:lnTo>
                <a:lnTo>
                  <a:pt x="7" y="6"/>
                </a:lnTo>
                <a:lnTo>
                  <a:pt x="13" y="2"/>
                </a:lnTo>
                <a:lnTo>
                  <a:pt x="17" y="0"/>
                </a:lnTo>
                <a:lnTo>
                  <a:pt x="21" y="0"/>
                </a:lnTo>
                <a:lnTo>
                  <a:pt x="21" y="0"/>
                </a:lnTo>
                <a:lnTo>
                  <a:pt x="25" y="0"/>
                </a:lnTo>
                <a:lnTo>
                  <a:pt x="29" y="2"/>
                </a:lnTo>
                <a:lnTo>
                  <a:pt x="36" y="6"/>
                </a:lnTo>
                <a:lnTo>
                  <a:pt x="40" y="12"/>
                </a:lnTo>
                <a:lnTo>
                  <a:pt x="41" y="16"/>
                </a:lnTo>
                <a:lnTo>
                  <a:pt x="42" y="20"/>
                </a:lnTo>
                <a:lnTo>
                  <a:pt x="42" y="251"/>
                </a:lnTo>
                <a:close/>
                <a:moveTo>
                  <a:pt x="11" y="241"/>
                </a:moveTo>
                <a:lnTo>
                  <a:pt x="31" y="241"/>
                </a:lnTo>
                <a:lnTo>
                  <a:pt x="31" y="20"/>
                </a:lnTo>
                <a:lnTo>
                  <a:pt x="31" y="20"/>
                </a:lnTo>
                <a:lnTo>
                  <a:pt x="30" y="16"/>
                </a:lnTo>
                <a:lnTo>
                  <a:pt x="27" y="14"/>
                </a:lnTo>
                <a:lnTo>
                  <a:pt x="25" y="11"/>
                </a:lnTo>
                <a:lnTo>
                  <a:pt x="21" y="11"/>
                </a:lnTo>
                <a:lnTo>
                  <a:pt x="21" y="11"/>
                </a:lnTo>
                <a:lnTo>
                  <a:pt x="18" y="11"/>
                </a:lnTo>
                <a:lnTo>
                  <a:pt x="14" y="14"/>
                </a:lnTo>
                <a:lnTo>
                  <a:pt x="13" y="16"/>
                </a:lnTo>
                <a:lnTo>
                  <a:pt x="11" y="20"/>
                </a:lnTo>
                <a:lnTo>
                  <a:pt x="11" y="24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2" name="Freeform 253"/>
          <p:cNvSpPr>
            <a:spLocks noEditPoints="1"/>
          </p:cNvSpPr>
          <p:nvPr/>
        </p:nvSpPr>
        <p:spPr bwMode="auto">
          <a:xfrm>
            <a:off x="2033058" y="2519454"/>
            <a:ext cx="351807" cy="345517"/>
          </a:xfrm>
          <a:custGeom>
            <a:avLst/>
            <a:gdLst/>
            <a:ahLst/>
            <a:cxnLst>
              <a:cxn ang="0">
                <a:pos x="112" y="223"/>
              </a:cxn>
              <a:cxn ang="0">
                <a:pos x="89" y="220"/>
              </a:cxn>
              <a:cxn ang="0">
                <a:pos x="69" y="213"/>
              </a:cxn>
              <a:cxn ang="0">
                <a:pos x="50" y="204"/>
              </a:cxn>
              <a:cxn ang="0">
                <a:pos x="34" y="190"/>
              </a:cxn>
              <a:cxn ang="0">
                <a:pos x="20" y="173"/>
              </a:cxn>
              <a:cxn ang="0">
                <a:pos x="9" y="154"/>
              </a:cxn>
              <a:cxn ang="0">
                <a:pos x="3" y="134"/>
              </a:cxn>
              <a:cxn ang="0">
                <a:pos x="0" y="111"/>
              </a:cxn>
              <a:cxn ang="0">
                <a:pos x="1" y="100"/>
              </a:cxn>
              <a:cxn ang="0">
                <a:pos x="5" y="78"/>
              </a:cxn>
              <a:cxn ang="0">
                <a:pos x="13" y="58"/>
              </a:cxn>
              <a:cxn ang="0">
                <a:pos x="26" y="40"/>
              </a:cxn>
              <a:cxn ang="0">
                <a:pos x="40" y="26"/>
              </a:cxn>
              <a:cxn ang="0">
                <a:pos x="59" y="13"/>
              </a:cxn>
              <a:cxn ang="0">
                <a:pos x="78" y="5"/>
              </a:cxn>
              <a:cxn ang="0">
                <a:pos x="100" y="1"/>
              </a:cxn>
              <a:cxn ang="0">
                <a:pos x="117" y="0"/>
              </a:cxn>
              <a:cxn ang="0">
                <a:pos x="209" y="57"/>
              </a:cxn>
              <a:cxn ang="0">
                <a:pos x="211" y="62"/>
              </a:cxn>
              <a:cxn ang="0">
                <a:pos x="220" y="86"/>
              </a:cxn>
              <a:cxn ang="0">
                <a:pos x="223" y="111"/>
              </a:cxn>
              <a:cxn ang="0">
                <a:pos x="223" y="123"/>
              </a:cxn>
              <a:cxn ang="0">
                <a:pos x="217" y="144"/>
              </a:cxn>
              <a:cxn ang="0">
                <a:pos x="209" y="165"/>
              </a:cxn>
              <a:cxn ang="0">
                <a:pos x="197" y="182"/>
              </a:cxn>
              <a:cxn ang="0">
                <a:pos x="182" y="197"/>
              </a:cxn>
              <a:cxn ang="0">
                <a:pos x="165" y="209"/>
              </a:cxn>
              <a:cxn ang="0">
                <a:pos x="144" y="217"/>
              </a:cxn>
              <a:cxn ang="0">
                <a:pos x="123" y="221"/>
              </a:cxn>
              <a:cxn ang="0">
                <a:pos x="112" y="223"/>
              </a:cxn>
              <a:cxn ang="0">
                <a:pos x="107" y="11"/>
              </a:cxn>
              <a:cxn ang="0">
                <a:pos x="86" y="13"/>
              </a:cxn>
              <a:cxn ang="0">
                <a:pos x="69" y="20"/>
              </a:cxn>
              <a:cxn ang="0">
                <a:pos x="53" y="30"/>
              </a:cxn>
              <a:cxn ang="0">
                <a:pos x="39" y="42"/>
              </a:cxn>
              <a:cxn ang="0">
                <a:pos x="27" y="57"/>
              </a:cxn>
              <a:cxn ang="0">
                <a:pos x="19" y="73"/>
              </a:cxn>
              <a:cxn ang="0">
                <a:pos x="13" y="92"/>
              </a:cxn>
              <a:cxn ang="0">
                <a:pos x="11" y="111"/>
              </a:cxn>
              <a:cxn ang="0">
                <a:pos x="12" y="122"/>
              </a:cxn>
              <a:cxn ang="0">
                <a:pos x="16" y="140"/>
              </a:cxn>
              <a:cxn ang="0">
                <a:pos x="23" y="159"/>
              </a:cxn>
              <a:cxn ang="0">
                <a:pos x="34" y="176"/>
              </a:cxn>
              <a:cxn ang="0">
                <a:pos x="49" y="189"/>
              </a:cxn>
              <a:cxn ang="0">
                <a:pos x="63" y="200"/>
              </a:cxn>
              <a:cxn ang="0">
                <a:pos x="82" y="207"/>
              </a:cxn>
              <a:cxn ang="0">
                <a:pos x="101" y="211"/>
              </a:cxn>
              <a:cxn ang="0">
                <a:pos x="112" y="212"/>
              </a:cxn>
              <a:cxn ang="0">
                <a:pos x="132" y="209"/>
              </a:cxn>
              <a:cxn ang="0">
                <a:pos x="151" y="204"/>
              </a:cxn>
              <a:cxn ang="0">
                <a:pos x="167" y="194"/>
              </a:cxn>
              <a:cxn ang="0">
                <a:pos x="182" y="182"/>
              </a:cxn>
              <a:cxn ang="0">
                <a:pos x="194" y="167"/>
              </a:cxn>
              <a:cxn ang="0">
                <a:pos x="204" y="150"/>
              </a:cxn>
              <a:cxn ang="0">
                <a:pos x="209" y="131"/>
              </a:cxn>
              <a:cxn ang="0">
                <a:pos x="212" y="111"/>
              </a:cxn>
              <a:cxn ang="0">
                <a:pos x="212" y="101"/>
              </a:cxn>
              <a:cxn ang="0">
                <a:pos x="208" y="81"/>
              </a:cxn>
              <a:cxn ang="0">
                <a:pos x="107" y="120"/>
              </a:cxn>
            </a:cxnLst>
            <a:rect l="0" t="0" r="r" b="b"/>
            <a:pathLst>
              <a:path w="223" h="223">
                <a:moveTo>
                  <a:pt x="112" y="223"/>
                </a:moveTo>
                <a:lnTo>
                  <a:pt x="112" y="223"/>
                </a:lnTo>
                <a:lnTo>
                  <a:pt x="100" y="221"/>
                </a:lnTo>
                <a:lnTo>
                  <a:pt x="89" y="220"/>
                </a:lnTo>
                <a:lnTo>
                  <a:pt x="78" y="217"/>
                </a:lnTo>
                <a:lnTo>
                  <a:pt x="69" y="213"/>
                </a:lnTo>
                <a:lnTo>
                  <a:pt x="59" y="209"/>
                </a:lnTo>
                <a:lnTo>
                  <a:pt x="50" y="204"/>
                </a:lnTo>
                <a:lnTo>
                  <a:pt x="40" y="197"/>
                </a:lnTo>
                <a:lnTo>
                  <a:pt x="34" y="190"/>
                </a:lnTo>
                <a:lnTo>
                  <a:pt x="26" y="182"/>
                </a:lnTo>
                <a:lnTo>
                  <a:pt x="20" y="173"/>
                </a:lnTo>
                <a:lnTo>
                  <a:pt x="13" y="165"/>
                </a:lnTo>
                <a:lnTo>
                  <a:pt x="9" y="154"/>
                </a:lnTo>
                <a:lnTo>
                  <a:pt x="5" y="144"/>
                </a:lnTo>
                <a:lnTo>
                  <a:pt x="3" y="134"/>
                </a:lnTo>
                <a:lnTo>
                  <a:pt x="1" y="123"/>
                </a:lnTo>
                <a:lnTo>
                  <a:pt x="0" y="111"/>
                </a:lnTo>
                <a:lnTo>
                  <a:pt x="0" y="111"/>
                </a:lnTo>
                <a:lnTo>
                  <a:pt x="1" y="100"/>
                </a:lnTo>
                <a:lnTo>
                  <a:pt x="3" y="89"/>
                </a:lnTo>
                <a:lnTo>
                  <a:pt x="5" y="78"/>
                </a:lnTo>
                <a:lnTo>
                  <a:pt x="9" y="67"/>
                </a:lnTo>
                <a:lnTo>
                  <a:pt x="13" y="58"/>
                </a:lnTo>
                <a:lnTo>
                  <a:pt x="20" y="49"/>
                </a:lnTo>
                <a:lnTo>
                  <a:pt x="26" y="40"/>
                </a:lnTo>
                <a:lnTo>
                  <a:pt x="34" y="32"/>
                </a:lnTo>
                <a:lnTo>
                  <a:pt x="40" y="26"/>
                </a:lnTo>
                <a:lnTo>
                  <a:pt x="50" y="19"/>
                </a:lnTo>
                <a:lnTo>
                  <a:pt x="59" y="13"/>
                </a:lnTo>
                <a:lnTo>
                  <a:pt x="69" y="9"/>
                </a:lnTo>
                <a:lnTo>
                  <a:pt x="78" y="5"/>
                </a:lnTo>
                <a:lnTo>
                  <a:pt x="89" y="3"/>
                </a:lnTo>
                <a:lnTo>
                  <a:pt x="100" y="1"/>
                </a:lnTo>
                <a:lnTo>
                  <a:pt x="112" y="0"/>
                </a:lnTo>
                <a:lnTo>
                  <a:pt x="117" y="0"/>
                </a:lnTo>
                <a:lnTo>
                  <a:pt x="117" y="103"/>
                </a:lnTo>
                <a:lnTo>
                  <a:pt x="209" y="57"/>
                </a:lnTo>
                <a:lnTo>
                  <a:pt x="211" y="62"/>
                </a:lnTo>
                <a:lnTo>
                  <a:pt x="211" y="62"/>
                </a:lnTo>
                <a:lnTo>
                  <a:pt x="216" y="73"/>
                </a:lnTo>
                <a:lnTo>
                  <a:pt x="220" y="86"/>
                </a:lnTo>
                <a:lnTo>
                  <a:pt x="221" y="99"/>
                </a:lnTo>
                <a:lnTo>
                  <a:pt x="223" y="111"/>
                </a:lnTo>
                <a:lnTo>
                  <a:pt x="223" y="111"/>
                </a:lnTo>
                <a:lnTo>
                  <a:pt x="223" y="123"/>
                </a:lnTo>
                <a:lnTo>
                  <a:pt x="220" y="134"/>
                </a:lnTo>
                <a:lnTo>
                  <a:pt x="217" y="144"/>
                </a:lnTo>
                <a:lnTo>
                  <a:pt x="213" y="154"/>
                </a:lnTo>
                <a:lnTo>
                  <a:pt x="209" y="165"/>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3"/>
                </a:lnTo>
                <a:lnTo>
                  <a:pt x="112" y="223"/>
                </a:lnTo>
                <a:close/>
                <a:moveTo>
                  <a:pt x="107" y="11"/>
                </a:moveTo>
                <a:lnTo>
                  <a:pt x="107" y="11"/>
                </a:lnTo>
                <a:lnTo>
                  <a:pt x="96" y="12"/>
                </a:lnTo>
                <a:lnTo>
                  <a:pt x="86" y="13"/>
                </a:lnTo>
                <a:lnTo>
                  <a:pt x="78" y="18"/>
                </a:lnTo>
                <a:lnTo>
                  <a:pt x="69" y="20"/>
                </a:lnTo>
                <a:lnTo>
                  <a:pt x="61" y="24"/>
                </a:lnTo>
                <a:lnTo>
                  <a:pt x="53" y="30"/>
                </a:lnTo>
                <a:lnTo>
                  <a:pt x="46" y="36"/>
                </a:lnTo>
                <a:lnTo>
                  <a:pt x="39" y="42"/>
                </a:lnTo>
                <a:lnTo>
                  <a:pt x="32" y="50"/>
                </a:lnTo>
                <a:lnTo>
                  <a:pt x="27" y="57"/>
                </a:lnTo>
                <a:lnTo>
                  <a:pt x="23" y="65"/>
                </a:lnTo>
                <a:lnTo>
                  <a:pt x="19" y="73"/>
                </a:lnTo>
                <a:lnTo>
                  <a:pt x="16" y="82"/>
                </a:lnTo>
                <a:lnTo>
                  <a:pt x="13" y="92"/>
                </a:lnTo>
                <a:lnTo>
                  <a:pt x="12" y="101"/>
                </a:lnTo>
                <a:lnTo>
                  <a:pt x="11" y="111"/>
                </a:lnTo>
                <a:lnTo>
                  <a:pt x="11" y="111"/>
                </a:lnTo>
                <a:lnTo>
                  <a:pt x="12" y="122"/>
                </a:lnTo>
                <a:lnTo>
                  <a:pt x="13" y="131"/>
                </a:lnTo>
                <a:lnTo>
                  <a:pt x="16" y="140"/>
                </a:lnTo>
                <a:lnTo>
                  <a:pt x="19" y="150"/>
                </a:lnTo>
                <a:lnTo>
                  <a:pt x="23" y="159"/>
                </a:lnTo>
                <a:lnTo>
                  <a:pt x="28" y="167"/>
                </a:lnTo>
                <a:lnTo>
                  <a:pt x="34" y="176"/>
                </a:lnTo>
                <a:lnTo>
                  <a:pt x="40" y="182"/>
                </a:lnTo>
                <a:lnTo>
                  <a:pt x="49" y="189"/>
                </a:lnTo>
                <a:lnTo>
                  <a:pt x="55" y="194"/>
                </a:lnTo>
                <a:lnTo>
                  <a:pt x="63" y="200"/>
                </a:lnTo>
                <a:lnTo>
                  <a:pt x="73" y="204"/>
                </a:lnTo>
                <a:lnTo>
                  <a:pt x="82" y="207"/>
                </a:lnTo>
                <a:lnTo>
                  <a:pt x="92" y="209"/>
                </a:lnTo>
                <a:lnTo>
                  <a:pt x="101" y="211"/>
                </a:lnTo>
                <a:lnTo>
                  <a:pt x="112" y="212"/>
                </a:lnTo>
                <a:lnTo>
                  <a:pt x="112" y="212"/>
                </a:lnTo>
                <a:lnTo>
                  <a:pt x="121" y="211"/>
                </a:lnTo>
                <a:lnTo>
                  <a:pt x="132" y="209"/>
                </a:lnTo>
                <a:lnTo>
                  <a:pt x="142" y="207"/>
                </a:lnTo>
                <a:lnTo>
                  <a:pt x="151" y="204"/>
                </a:lnTo>
                <a:lnTo>
                  <a:pt x="159" y="200"/>
                </a:lnTo>
                <a:lnTo>
                  <a:pt x="167" y="194"/>
                </a:lnTo>
                <a:lnTo>
                  <a:pt x="175" y="189"/>
                </a:lnTo>
                <a:lnTo>
                  <a:pt x="182" y="182"/>
                </a:lnTo>
                <a:lnTo>
                  <a:pt x="189" y="176"/>
                </a:lnTo>
                <a:lnTo>
                  <a:pt x="194" y="167"/>
                </a:lnTo>
                <a:lnTo>
                  <a:pt x="200" y="159"/>
                </a:lnTo>
                <a:lnTo>
                  <a:pt x="204" y="150"/>
                </a:lnTo>
                <a:lnTo>
                  <a:pt x="208" y="140"/>
                </a:lnTo>
                <a:lnTo>
                  <a:pt x="209" y="131"/>
                </a:lnTo>
                <a:lnTo>
                  <a:pt x="212" y="122"/>
                </a:lnTo>
                <a:lnTo>
                  <a:pt x="212" y="111"/>
                </a:lnTo>
                <a:lnTo>
                  <a:pt x="212" y="111"/>
                </a:lnTo>
                <a:lnTo>
                  <a:pt x="212" y="101"/>
                </a:lnTo>
                <a:lnTo>
                  <a:pt x="209" y="90"/>
                </a:lnTo>
                <a:lnTo>
                  <a:pt x="208" y="81"/>
                </a:lnTo>
                <a:lnTo>
                  <a:pt x="204" y="72"/>
                </a:lnTo>
                <a:lnTo>
                  <a:pt x="107" y="120"/>
                </a:lnTo>
                <a:lnTo>
                  <a:pt x="107"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3" name="Freeform 254"/>
          <p:cNvSpPr>
            <a:spLocks noEditPoints="1"/>
          </p:cNvSpPr>
          <p:nvPr/>
        </p:nvSpPr>
        <p:spPr bwMode="auto">
          <a:xfrm>
            <a:off x="2239451" y="2468091"/>
            <a:ext cx="154796" cy="172760"/>
          </a:xfrm>
          <a:custGeom>
            <a:avLst/>
            <a:gdLst/>
            <a:ahLst/>
            <a:cxnLst>
              <a:cxn ang="0">
                <a:pos x="0" y="112"/>
              </a:cxn>
              <a:cxn ang="0">
                <a:pos x="0" y="0"/>
              </a:cxn>
              <a:cxn ang="0">
                <a:pos x="2" y="0"/>
              </a:cxn>
              <a:cxn ang="0">
                <a:pos x="2" y="0"/>
              </a:cxn>
              <a:cxn ang="0">
                <a:pos x="17" y="1"/>
              </a:cxn>
              <a:cxn ang="0">
                <a:pos x="32" y="4"/>
              </a:cxn>
              <a:cxn ang="0">
                <a:pos x="45" y="9"/>
              </a:cxn>
              <a:cxn ang="0">
                <a:pos x="59" y="16"/>
              </a:cxn>
              <a:cxn ang="0">
                <a:pos x="71" y="24"/>
              </a:cxn>
              <a:cxn ang="0">
                <a:pos x="82" y="35"/>
              </a:cxn>
              <a:cxn ang="0">
                <a:pos x="91" y="45"/>
              </a:cxn>
              <a:cxn ang="0">
                <a:pos x="99" y="59"/>
              </a:cxn>
              <a:cxn ang="0">
                <a:pos x="101" y="62"/>
              </a:cxn>
              <a:cxn ang="0">
                <a:pos x="0" y="112"/>
              </a:cxn>
              <a:cxn ang="0">
                <a:pos x="5" y="5"/>
              </a:cxn>
              <a:cxn ang="0">
                <a:pos x="5" y="104"/>
              </a:cxn>
              <a:cxn ang="0">
                <a:pos x="93" y="59"/>
              </a:cxn>
              <a:cxn ang="0">
                <a:pos x="93" y="59"/>
              </a:cxn>
              <a:cxn ang="0">
                <a:pos x="86" y="48"/>
              </a:cxn>
              <a:cxn ang="0">
                <a:pos x="77" y="37"/>
              </a:cxn>
              <a:cxn ang="0">
                <a:pos x="67" y="28"/>
              </a:cxn>
              <a:cxn ang="0">
                <a:pos x="56" y="20"/>
              </a:cxn>
              <a:cxn ang="0">
                <a:pos x="44" y="14"/>
              </a:cxn>
              <a:cxn ang="0">
                <a:pos x="32" y="9"/>
              </a:cxn>
              <a:cxn ang="0">
                <a:pos x="18" y="6"/>
              </a:cxn>
              <a:cxn ang="0">
                <a:pos x="5" y="5"/>
              </a:cxn>
              <a:cxn ang="0">
                <a:pos x="5" y="5"/>
              </a:cxn>
            </a:cxnLst>
            <a:rect l="0" t="0" r="r" b="b"/>
            <a:pathLst>
              <a:path w="101" h="112">
                <a:moveTo>
                  <a:pt x="0" y="112"/>
                </a:moveTo>
                <a:lnTo>
                  <a:pt x="0" y="0"/>
                </a:lnTo>
                <a:lnTo>
                  <a:pt x="2" y="0"/>
                </a:lnTo>
                <a:lnTo>
                  <a:pt x="2" y="0"/>
                </a:lnTo>
                <a:lnTo>
                  <a:pt x="17" y="1"/>
                </a:lnTo>
                <a:lnTo>
                  <a:pt x="32" y="4"/>
                </a:lnTo>
                <a:lnTo>
                  <a:pt x="45" y="9"/>
                </a:lnTo>
                <a:lnTo>
                  <a:pt x="59" y="16"/>
                </a:lnTo>
                <a:lnTo>
                  <a:pt x="71" y="24"/>
                </a:lnTo>
                <a:lnTo>
                  <a:pt x="82" y="35"/>
                </a:lnTo>
                <a:lnTo>
                  <a:pt x="91" y="45"/>
                </a:lnTo>
                <a:lnTo>
                  <a:pt x="99" y="59"/>
                </a:lnTo>
                <a:lnTo>
                  <a:pt x="101" y="62"/>
                </a:lnTo>
                <a:lnTo>
                  <a:pt x="0" y="112"/>
                </a:lnTo>
                <a:close/>
                <a:moveTo>
                  <a:pt x="5" y="5"/>
                </a:moveTo>
                <a:lnTo>
                  <a:pt x="5" y="104"/>
                </a:lnTo>
                <a:lnTo>
                  <a:pt x="93" y="59"/>
                </a:lnTo>
                <a:lnTo>
                  <a:pt x="93" y="59"/>
                </a:lnTo>
                <a:lnTo>
                  <a:pt x="86" y="48"/>
                </a:lnTo>
                <a:lnTo>
                  <a:pt x="77" y="37"/>
                </a:lnTo>
                <a:lnTo>
                  <a:pt x="67" y="28"/>
                </a:lnTo>
                <a:lnTo>
                  <a:pt x="56" y="20"/>
                </a:lnTo>
                <a:lnTo>
                  <a:pt x="44" y="14"/>
                </a:lnTo>
                <a:lnTo>
                  <a:pt x="32" y="9"/>
                </a:lnTo>
                <a:lnTo>
                  <a:pt x="18" y="6"/>
                </a:lnTo>
                <a:lnTo>
                  <a:pt x="5" y="5"/>
                </a:lnTo>
                <a:lnTo>
                  <a:pt x="5"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4" name="Freeform 255"/>
          <p:cNvSpPr>
            <a:spLocks noEditPoints="1"/>
          </p:cNvSpPr>
          <p:nvPr/>
        </p:nvSpPr>
        <p:spPr bwMode="auto">
          <a:xfrm>
            <a:off x="3670126"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5" y="0"/>
              </a:cxn>
              <a:cxn ang="0">
                <a:pos x="143" y="0"/>
              </a:cxn>
              <a:cxn ang="0">
                <a:pos x="207" y="77"/>
              </a:cxn>
              <a:cxn ang="0">
                <a:pos x="207" y="127"/>
              </a:cxn>
              <a:cxn ang="0">
                <a:pos x="207" y="127"/>
              </a:cxn>
              <a:cxn ang="0">
                <a:pos x="206" y="134"/>
              </a:cxn>
              <a:cxn ang="0">
                <a:pos x="202"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5" y="0"/>
                </a:lnTo>
                <a:lnTo>
                  <a:pt x="143" y="0"/>
                </a:lnTo>
                <a:lnTo>
                  <a:pt x="207" y="77"/>
                </a:lnTo>
                <a:lnTo>
                  <a:pt x="207" y="127"/>
                </a:lnTo>
                <a:lnTo>
                  <a:pt x="207" y="127"/>
                </a:lnTo>
                <a:lnTo>
                  <a:pt x="206" y="134"/>
                </a:lnTo>
                <a:lnTo>
                  <a:pt x="202"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5" name="Freeform 256"/>
          <p:cNvSpPr>
            <a:spLocks noEditPoints="1"/>
          </p:cNvSpPr>
          <p:nvPr/>
        </p:nvSpPr>
        <p:spPr bwMode="auto">
          <a:xfrm>
            <a:off x="3698270" y="2566145"/>
            <a:ext cx="272063" cy="140075"/>
          </a:xfrm>
          <a:custGeom>
            <a:avLst/>
            <a:gdLst/>
            <a:ahLst/>
            <a:cxnLst>
              <a:cxn ang="0">
                <a:pos x="113" y="90"/>
              </a:cxn>
              <a:cxn ang="0">
                <a:pos x="62" y="90"/>
              </a:cxn>
              <a:cxn ang="0">
                <a:pos x="37" y="66"/>
              </a:cxn>
              <a:cxn ang="0">
                <a:pos x="0" y="66"/>
              </a:cxn>
              <a:cxn ang="0">
                <a:pos x="55" y="0"/>
              </a:cxn>
              <a:cxn ang="0">
                <a:pos x="120" y="0"/>
              </a:cxn>
              <a:cxn ang="0">
                <a:pos x="175" y="66"/>
              </a:cxn>
              <a:cxn ang="0">
                <a:pos x="137" y="66"/>
              </a:cxn>
              <a:cxn ang="0">
                <a:pos x="113" y="90"/>
              </a:cxn>
              <a:cxn ang="0">
                <a:pos x="63" y="85"/>
              </a:cxn>
              <a:cxn ang="0">
                <a:pos x="110" y="85"/>
              </a:cxn>
              <a:cxn ang="0">
                <a:pos x="135" y="60"/>
              </a:cxn>
              <a:cxn ang="0">
                <a:pos x="163" y="60"/>
              </a:cxn>
              <a:cxn ang="0">
                <a:pos x="117" y="5"/>
              </a:cxn>
              <a:cxn ang="0">
                <a:pos x="58" y="5"/>
              </a:cxn>
              <a:cxn ang="0">
                <a:pos x="10" y="60"/>
              </a:cxn>
              <a:cxn ang="0">
                <a:pos x="39" y="60"/>
              </a:cxn>
              <a:cxn ang="0">
                <a:pos x="63" y="85"/>
              </a:cxn>
            </a:cxnLst>
            <a:rect l="0" t="0" r="r" b="b"/>
            <a:pathLst>
              <a:path w="175" h="90">
                <a:moveTo>
                  <a:pt x="113" y="90"/>
                </a:moveTo>
                <a:lnTo>
                  <a:pt x="62" y="90"/>
                </a:lnTo>
                <a:lnTo>
                  <a:pt x="37" y="66"/>
                </a:lnTo>
                <a:lnTo>
                  <a:pt x="0" y="66"/>
                </a:lnTo>
                <a:lnTo>
                  <a:pt x="55" y="0"/>
                </a:lnTo>
                <a:lnTo>
                  <a:pt x="120" y="0"/>
                </a:lnTo>
                <a:lnTo>
                  <a:pt x="175" y="66"/>
                </a:lnTo>
                <a:lnTo>
                  <a:pt x="137" y="66"/>
                </a:lnTo>
                <a:lnTo>
                  <a:pt x="113" y="90"/>
                </a:lnTo>
                <a:close/>
                <a:moveTo>
                  <a:pt x="63" y="85"/>
                </a:moveTo>
                <a:lnTo>
                  <a:pt x="110" y="85"/>
                </a:lnTo>
                <a:lnTo>
                  <a:pt x="135" y="60"/>
                </a:lnTo>
                <a:lnTo>
                  <a:pt x="163" y="60"/>
                </a:lnTo>
                <a:lnTo>
                  <a:pt x="117" y="5"/>
                </a:lnTo>
                <a:lnTo>
                  <a:pt x="58" y="5"/>
                </a:lnTo>
                <a:lnTo>
                  <a:pt x="10" y="60"/>
                </a:lnTo>
                <a:lnTo>
                  <a:pt x="39" y="60"/>
                </a:lnTo>
                <a:lnTo>
                  <a:pt x="63" y="8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6" name="Freeform 257"/>
          <p:cNvSpPr>
            <a:spLocks noEditPoints="1"/>
          </p:cNvSpPr>
          <p:nvPr/>
        </p:nvSpPr>
        <p:spPr bwMode="auto">
          <a:xfrm>
            <a:off x="4491002"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4" y="0"/>
              </a:cxn>
              <a:cxn ang="0">
                <a:pos x="143" y="0"/>
              </a:cxn>
              <a:cxn ang="0">
                <a:pos x="207" y="77"/>
              </a:cxn>
              <a:cxn ang="0">
                <a:pos x="207" y="127"/>
              </a:cxn>
              <a:cxn ang="0">
                <a:pos x="207" y="127"/>
              </a:cxn>
              <a:cxn ang="0">
                <a:pos x="205" y="134"/>
              </a:cxn>
              <a:cxn ang="0">
                <a:pos x="201"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4" y="0"/>
                </a:lnTo>
                <a:lnTo>
                  <a:pt x="143" y="0"/>
                </a:lnTo>
                <a:lnTo>
                  <a:pt x="207" y="77"/>
                </a:lnTo>
                <a:lnTo>
                  <a:pt x="207" y="127"/>
                </a:lnTo>
                <a:lnTo>
                  <a:pt x="207" y="127"/>
                </a:lnTo>
                <a:lnTo>
                  <a:pt x="205" y="134"/>
                </a:lnTo>
                <a:lnTo>
                  <a:pt x="201"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7" name="Freeform 258"/>
          <p:cNvSpPr>
            <a:spLocks noEditPoints="1"/>
          </p:cNvSpPr>
          <p:nvPr/>
        </p:nvSpPr>
        <p:spPr bwMode="auto">
          <a:xfrm>
            <a:off x="4584817" y="2678205"/>
            <a:ext cx="136033" cy="28015"/>
          </a:xfrm>
          <a:custGeom>
            <a:avLst/>
            <a:gdLst/>
            <a:ahLst/>
            <a:cxnLst>
              <a:cxn ang="0">
                <a:pos x="69" y="17"/>
              </a:cxn>
              <a:cxn ang="0">
                <a:pos x="18" y="17"/>
              </a:cxn>
              <a:cxn ang="0">
                <a:pos x="0" y="0"/>
              </a:cxn>
              <a:cxn ang="0">
                <a:pos x="86" y="0"/>
              </a:cxn>
              <a:cxn ang="0">
                <a:pos x="69" y="17"/>
              </a:cxn>
              <a:cxn ang="0">
                <a:pos x="19" y="12"/>
              </a:cxn>
              <a:cxn ang="0">
                <a:pos x="66" y="12"/>
              </a:cxn>
              <a:cxn ang="0">
                <a:pos x="73" y="5"/>
              </a:cxn>
              <a:cxn ang="0">
                <a:pos x="12" y="5"/>
              </a:cxn>
              <a:cxn ang="0">
                <a:pos x="19" y="12"/>
              </a:cxn>
            </a:cxnLst>
            <a:rect l="0" t="0" r="r" b="b"/>
            <a:pathLst>
              <a:path w="86" h="17">
                <a:moveTo>
                  <a:pt x="69" y="17"/>
                </a:moveTo>
                <a:lnTo>
                  <a:pt x="18" y="17"/>
                </a:lnTo>
                <a:lnTo>
                  <a:pt x="0" y="0"/>
                </a:lnTo>
                <a:lnTo>
                  <a:pt x="86" y="0"/>
                </a:lnTo>
                <a:lnTo>
                  <a:pt x="69" y="17"/>
                </a:lnTo>
                <a:close/>
                <a:moveTo>
                  <a:pt x="19" y="12"/>
                </a:moveTo>
                <a:lnTo>
                  <a:pt x="66" y="12"/>
                </a:lnTo>
                <a:lnTo>
                  <a:pt x="73" y="5"/>
                </a:lnTo>
                <a:lnTo>
                  <a:pt x="12" y="5"/>
                </a:lnTo>
                <a:lnTo>
                  <a:pt x="19"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8" name="Freeform 259"/>
          <p:cNvSpPr>
            <a:spLocks noEditPoints="1"/>
          </p:cNvSpPr>
          <p:nvPr/>
        </p:nvSpPr>
        <p:spPr bwMode="auto">
          <a:xfrm>
            <a:off x="4514456" y="2566146"/>
            <a:ext cx="276755" cy="102721"/>
          </a:xfrm>
          <a:custGeom>
            <a:avLst/>
            <a:gdLst/>
            <a:ahLst/>
            <a:cxnLst>
              <a:cxn ang="0">
                <a:pos x="176" y="66"/>
              </a:cxn>
              <a:cxn ang="0">
                <a:pos x="0" y="66"/>
              </a:cxn>
              <a:cxn ang="0">
                <a:pos x="56" y="0"/>
              </a:cxn>
              <a:cxn ang="0">
                <a:pos x="119" y="0"/>
              </a:cxn>
              <a:cxn ang="0">
                <a:pos x="176" y="66"/>
              </a:cxn>
              <a:cxn ang="0">
                <a:pos x="11" y="60"/>
              </a:cxn>
              <a:cxn ang="0">
                <a:pos x="164" y="60"/>
              </a:cxn>
              <a:cxn ang="0">
                <a:pos x="118" y="5"/>
              </a:cxn>
              <a:cxn ang="0">
                <a:pos x="58" y="5"/>
              </a:cxn>
              <a:cxn ang="0">
                <a:pos x="11" y="60"/>
              </a:cxn>
            </a:cxnLst>
            <a:rect l="0" t="0" r="r" b="b"/>
            <a:pathLst>
              <a:path w="176" h="66">
                <a:moveTo>
                  <a:pt x="176" y="66"/>
                </a:moveTo>
                <a:lnTo>
                  <a:pt x="0" y="66"/>
                </a:lnTo>
                <a:lnTo>
                  <a:pt x="56" y="0"/>
                </a:lnTo>
                <a:lnTo>
                  <a:pt x="119" y="0"/>
                </a:lnTo>
                <a:lnTo>
                  <a:pt x="176" y="66"/>
                </a:lnTo>
                <a:close/>
                <a:moveTo>
                  <a:pt x="11" y="60"/>
                </a:moveTo>
                <a:lnTo>
                  <a:pt x="164" y="60"/>
                </a:lnTo>
                <a:lnTo>
                  <a:pt x="118" y="5"/>
                </a:lnTo>
                <a:lnTo>
                  <a:pt x="58" y="5"/>
                </a:lnTo>
                <a:lnTo>
                  <a:pt x="11" y="6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9" name="Freeform 260"/>
          <p:cNvSpPr>
            <a:spLocks noEditPoints="1"/>
          </p:cNvSpPr>
          <p:nvPr/>
        </p:nvSpPr>
        <p:spPr bwMode="auto">
          <a:xfrm>
            <a:off x="4584817" y="2584821"/>
            <a:ext cx="136033" cy="23347"/>
          </a:xfrm>
          <a:custGeom>
            <a:avLst/>
            <a:gdLst/>
            <a:ahLst/>
            <a:cxnLst>
              <a:cxn ang="0">
                <a:pos x="87" y="17"/>
              </a:cxn>
              <a:cxn ang="0">
                <a:pos x="0" y="17"/>
              </a:cxn>
              <a:cxn ang="0">
                <a:pos x="13" y="0"/>
              </a:cxn>
              <a:cxn ang="0">
                <a:pos x="74" y="0"/>
              </a:cxn>
              <a:cxn ang="0">
                <a:pos x="87" y="17"/>
              </a:cxn>
              <a:cxn ang="0">
                <a:pos x="10" y="12"/>
              </a:cxn>
              <a:cxn ang="0">
                <a:pos x="77" y="12"/>
              </a:cxn>
              <a:cxn ang="0">
                <a:pos x="71" y="5"/>
              </a:cxn>
              <a:cxn ang="0">
                <a:pos x="16" y="5"/>
              </a:cxn>
              <a:cxn ang="0">
                <a:pos x="10" y="12"/>
              </a:cxn>
            </a:cxnLst>
            <a:rect l="0" t="0" r="r" b="b"/>
            <a:pathLst>
              <a:path w="87" h="17">
                <a:moveTo>
                  <a:pt x="87" y="17"/>
                </a:moveTo>
                <a:lnTo>
                  <a:pt x="0" y="17"/>
                </a:lnTo>
                <a:lnTo>
                  <a:pt x="13" y="0"/>
                </a:lnTo>
                <a:lnTo>
                  <a:pt x="74" y="0"/>
                </a:lnTo>
                <a:lnTo>
                  <a:pt x="87" y="17"/>
                </a:lnTo>
                <a:close/>
                <a:moveTo>
                  <a:pt x="10" y="12"/>
                </a:moveTo>
                <a:lnTo>
                  <a:pt x="77" y="12"/>
                </a:lnTo>
                <a:lnTo>
                  <a:pt x="71" y="5"/>
                </a:lnTo>
                <a:lnTo>
                  <a:pt x="16" y="5"/>
                </a:lnTo>
                <a:lnTo>
                  <a:pt x="10"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0" name="Freeform 261"/>
          <p:cNvSpPr>
            <a:spLocks noEditPoints="1"/>
          </p:cNvSpPr>
          <p:nvPr/>
        </p:nvSpPr>
        <p:spPr bwMode="auto">
          <a:xfrm>
            <a:off x="4556673" y="2622175"/>
            <a:ext cx="192321" cy="28015"/>
          </a:xfrm>
          <a:custGeom>
            <a:avLst/>
            <a:gdLst/>
            <a:ahLst/>
            <a:cxnLst>
              <a:cxn ang="0">
                <a:pos x="123" y="18"/>
              </a:cxn>
              <a:cxn ang="0">
                <a:pos x="0" y="18"/>
              </a:cxn>
              <a:cxn ang="0">
                <a:pos x="14" y="0"/>
              </a:cxn>
              <a:cxn ang="0">
                <a:pos x="111" y="0"/>
              </a:cxn>
              <a:cxn ang="0">
                <a:pos x="123" y="18"/>
              </a:cxn>
              <a:cxn ang="0">
                <a:pos x="11" y="12"/>
              </a:cxn>
              <a:cxn ang="0">
                <a:pos x="112" y="12"/>
              </a:cxn>
              <a:cxn ang="0">
                <a:pos x="108" y="6"/>
              </a:cxn>
              <a:cxn ang="0">
                <a:pos x="16" y="6"/>
              </a:cxn>
              <a:cxn ang="0">
                <a:pos x="11" y="12"/>
              </a:cxn>
            </a:cxnLst>
            <a:rect l="0" t="0" r="r" b="b"/>
            <a:pathLst>
              <a:path w="123" h="18">
                <a:moveTo>
                  <a:pt x="123" y="18"/>
                </a:moveTo>
                <a:lnTo>
                  <a:pt x="0" y="18"/>
                </a:lnTo>
                <a:lnTo>
                  <a:pt x="14" y="0"/>
                </a:lnTo>
                <a:lnTo>
                  <a:pt x="111" y="0"/>
                </a:lnTo>
                <a:lnTo>
                  <a:pt x="123" y="18"/>
                </a:lnTo>
                <a:close/>
                <a:moveTo>
                  <a:pt x="11" y="12"/>
                </a:moveTo>
                <a:lnTo>
                  <a:pt x="112" y="12"/>
                </a:lnTo>
                <a:lnTo>
                  <a:pt x="108" y="6"/>
                </a:lnTo>
                <a:lnTo>
                  <a:pt x="16" y="6"/>
                </a:lnTo>
                <a:lnTo>
                  <a:pt x="11"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1" name="Freeform 262"/>
          <p:cNvSpPr>
            <a:spLocks noEditPoints="1"/>
          </p:cNvSpPr>
          <p:nvPr/>
        </p:nvSpPr>
        <p:spPr bwMode="auto">
          <a:xfrm>
            <a:off x="5283736" y="2514784"/>
            <a:ext cx="337733" cy="298825"/>
          </a:xfrm>
          <a:custGeom>
            <a:avLst/>
            <a:gdLst/>
            <a:ahLst/>
            <a:cxnLst>
              <a:cxn ang="0">
                <a:pos x="205" y="192"/>
              </a:cxn>
              <a:cxn ang="0">
                <a:pos x="12" y="192"/>
              </a:cxn>
              <a:cxn ang="0">
                <a:pos x="12" y="192"/>
              </a:cxn>
              <a:cxn ang="0">
                <a:pos x="7" y="191"/>
              </a:cxn>
              <a:cxn ang="0">
                <a:pos x="4" y="188"/>
              </a:cxn>
              <a:cxn ang="0">
                <a:pos x="2" y="184"/>
              </a:cxn>
              <a:cxn ang="0">
                <a:pos x="0" y="180"/>
              </a:cxn>
              <a:cxn ang="0">
                <a:pos x="0" y="42"/>
              </a:cxn>
              <a:cxn ang="0">
                <a:pos x="42" y="0"/>
              </a:cxn>
              <a:cxn ang="0">
                <a:pos x="176" y="0"/>
              </a:cxn>
              <a:cxn ang="0">
                <a:pos x="216" y="42"/>
              </a:cxn>
              <a:cxn ang="0">
                <a:pos x="216" y="180"/>
              </a:cxn>
              <a:cxn ang="0">
                <a:pos x="216" y="180"/>
              </a:cxn>
              <a:cxn ang="0">
                <a:pos x="216" y="184"/>
              </a:cxn>
              <a:cxn ang="0">
                <a:pos x="214" y="188"/>
              </a:cxn>
              <a:cxn ang="0">
                <a:pos x="210" y="191"/>
              </a:cxn>
              <a:cxn ang="0">
                <a:pos x="205" y="192"/>
              </a:cxn>
              <a:cxn ang="0">
                <a:pos x="205" y="192"/>
              </a:cxn>
              <a:cxn ang="0">
                <a:pos x="11" y="48"/>
              </a:cxn>
              <a:cxn ang="0">
                <a:pos x="11" y="180"/>
              </a:cxn>
              <a:cxn ang="0">
                <a:pos x="11" y="180"/>
              </a:cxn>
              <a:cxn ang="0">
                <a:pos x="12" y="181"/>
              </a:cxn>
              <a:cxn ang="0">
                <a:pos x="205" y="181"/>
              </a:cxn>
              <a:cxn ang="0">
                <a:pos x="205" y="181"/>
              </a:cxn>
              <a:cxn ang="0">
                <a:pos x="205" y="180"/>
              </a:cxn>
              <a:cxn ang="0">
                <a:pos x="205" y="48"/>
              </a:cxn>
              <a:cxn ang="0">
                <a:pos x="170" y="11"/>
              </a:cxn>
              <a:cxn ang="0">
                <a:pos x="46" y="11"/>
              </a:cxn>
              <a:cxn ang="0">
                <a:pos x="11" y="48"/>
              </a:cxn>
            </a:cxnLst>
            <a:rect l="0" t="0" r="r" b="b"/>
            <a:pathLst>
              <a:path w="216" h="192">
                <a:moveTo>
                  <a:pt x="205" y="192"/>
                </a:moveTo>
                <a:lnTo>
                  <a:pt x="12" y="192"/>
                </a:lnTo>
                <a:lnTo>
                  <a:pt x="12" y="192"/>
                </a:lnTo>
                <a:lnTo>
                  <a:pt x="7" y="191"/>
                </a:lnTo>
                <a:lnTo>
                  <a:pt x="4" y="188"/>
                </a:lnTo>
                <a:lnTo>
                  <a:pt x="2" y="184"/>
                </a:lnTo>
                <a:lnTo>
                  <a:pt x="0" y="180"/>
                </a:lnTo>
                <a:lnTo>
                  <a:pt x="0" y="42"/>
                </a:lnTo>
                <a:lnTo>
                  <a:pt x="42" y="0"/>
                </a:lnTo>
                <a:lnTo>
                  <a:pt x="176" y="0"/>
                </a:lnTo>
                <a:lnTo>
                  <a:pt x="216" y="42"/>
                </a:lnTo>
                <a:lnTo>
                  <a:pt x="216" y="180"/>
                </a:lnTo>
                <a:lnTo>
                  <a:pt x="216" y="180"/>
                </a:lnTo>
                <a:lnTo>
                  <a:pt x="216" y="184"/>
                </a:lnTo>
                <a:lnTo>
                  <a:pt x="214" y="188"/>
                </a:lnTo>
                <a:lnTo>
                  <a:pt x="210" y="191"/>
                </a:lnTo>
                <a:lnTo>
                  <a:pt x="205" y="192"/>
                </a:lnTo>
                <a:lnTo>
                  <a:pt x="205" y="192"/>
                </a:lnTo>
                <a:close/>
                <a:moveTo>
                  <a:pt x="11" y="48"/>
                </a:moveTo>
                <a:lnTo>
                  <a:pt x="11" y="180"/>
                </a:lnTo>
                <a:lnTo>
                  <a:pt x="11" y="180"/>
                </a:lnTo>
                <a:lnTo>
                  <a:pt x="12" y="181"/>
                </a:lnTo>
                <a:lnTo>
                  <a:pt x="205" y="181"/>
                </a:lnTo>
                <a:lnTo>
                  <a:pt x="205" y="181"/>
                </a:lnTo>
                <a:lnTo>
                  <a:pt x="205" y="180"/>
                </a:lnTo>
                <a:lnTo>
                  <a:pt x="205" y="48"/>
                </a:lnTo>
                <a:lnTo>
                  <a:pt x="170" y="11"/>
                </a:lnTo>
                <a:lnTo>
                  <a:pt x="46" y="11"/>
                </a:lnTo>
                <a:lnTo>
                  <a:pt x="11" y="4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2" name="Freeform 263"/>
          <p:cNvSpPr>
            <a:spLocks noEditPoints="1"/>
          </p:cNvSpPr>
          <p:nvPr/>
        </p:nvSpPr>
        <p:spPr bwMode="auto">
          <a:xfrm>
            <a:off x="5344717" y="2617504"/>
            <a:ext cx="225155" cy="149413"/>
          </a:xfrm>
          <a:custGeom>
            <a:avLst/>
            <a:gdLst/>
            <a:ahLst/>
            <a:cxnLst>
              <a:cxn ang="0">
                <a:pos x="71" y="96"/>
              </a:cxn>
              <a:cxn ang="0">
                <a:pos x="0" y="38"/>
              </a:cxn>
              <a:cxn ang="0">
                <a:pos x="43" y="38"/>
              </a:cxn>
              <a:cxn ang="0">
                <a:pos x="43" y="0"/>
              </a:cxn>
              <a:cxn ang="0">
                <a:pos x="100" y="0"/>
              </a:cxn>
              <a:cxn ang="0">
                <a:pos x="100" y="38"/>
              </a:cxn>
              <a:cxn ang="0">
                <a:pos x="144" y="38"/>
              </a:cxn>
              <a:cxn ang="0">
                <a:pos x="71" y="96"/>
              </a:cxn>
              <a:cxn ang="0">
                <a:pos x="15" y="43"/>
              </a:cxn>
              <a:cxn ang="0">
                <a:pos x="71" y="89"/>
              </a:cxn>
              <a:cxn ang="0">
                <a:pos x="128" y="43"/>
              </a:cxn>
              <a:cxn ang="0">
                <a:pos x="94" y="43"/>
              </a:cxn>
              <a:cxn ang="0">
                <a:pos x="94" y="5"/>
              </a:cxn>
              <a:cxn ang="0">
                <a:pos x="48" y="5"/>
              </a:cxn>
              <a:cxn ang="0">
                <a:pos x="48" y="43"/>
              </a:cxn>
              <a:cxn ang="0">
                <a:pos x="15" y="43"/>
              </a:cxn>
            </a:cxnLst>
            <a:rect l="0" t="0" r="r" b="b"/>
            <a:pathLst>
              <a:path w="144" h="96">
                <a:moveTo>
                  <a:pt x="71" y="96"/>
                </a:moveTo>
                <a:lnTo>
                  <a:pt x="0" y="38"/>
                </a:lnTo>
                <a:lnTo>
                  <a:pt x="43" y="38"/>
                </a:lnTo>
                <a:lnTo>
                  <a:pt x="43" y="0"/>
                </a:lnTo>
                <a:lnTo>
                  <a:pt x="100" y="0"/>
                </a:lnTo>
                <a:lnTo>
                  <a:pt x="100" y="38"/>
                </a:lnTo>
                <a:lnTo>
                  <a:pt x="144" y="38"/>
                </a:lnTo>
                <a:lnTo>
                  <a:pt x="71" y="96"/>
                </a:lnTo>
                <a:close/>
                <a:moveTo>
                  <a:pt x="15" y="43"/>
                </a:moveTo>
                <a:lnTo>
                  <a:pt x="71" y="89"/>
                </a:lnTo>
                <a:lnTo>
                  <a:pt x="128" y="43"/>
                </a:lnTo>
                <a:lnTo>
                  <a:pt x="94" y="43"/>
                </a:lnTo>
                <a:lnTo>
                  <a:pt x="94" y="5"/>
                </a:lnTo>
                <a:lnTo>
                  <a:pt x="48" y="5"/>
                </a:lnTo>
                <a:lnTo>
                  <a:pt x="48" y="43"/>
                </a:lnTo>
                <a:lnTo>
                  <a:pt x="15" y="4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3" name="Freeform 264"/>
          <p:cNvSpPr>
            <a:spLocks noEditPoints="1"/>
          </p:cNvSpPr>
          <p:nvPr/>
        </p:nvSpPr>
        <p:spPr bwMode="auto">
          <a:xfrm>
            <a:off x="5330644" y="2547469"/>
            <a:ext cx="248611" cy="28015"/>
          </a:xfrm>
          <a:custGeom>
            <a:avLst/>
            <a:gdLst/>
            <a:ahLst/>
            <a:cxnLst>
              <a:cxn ang="0">
                <a:pos x="157" y="17"/>
              </a:cxn>
              <a:cxn ang="0">
                <a:pos x="0" y="17"/>
              </a:cxn>
              <a:cxn ang="0">
                <a:pos x="19" y="0"/>
              </a:cxn>
              <a:cxn ang="0">
                <a:pos x="139" y="0"/>
              </a:cxn>
              <a:cxn ang="0">
                <a:pos x="157" y="17"/>
              </a:cxn>
              <a:cxn ang="0">
                <a:pos x="13" y="12"/>
              </a:cxn>
              <a:cxn ang="0">
                <a:pos x="144" y="12"/>
              </a:cxn>
              <a:cxn ang="0">
                <a:pos x="136" y="5"/>
              </a:cxn>
              <a:cxn ang="0">
                <a:pos x="20" y="5"/>
              </a:cxn>
              <a:cxn ang="0">
                <a:pos x="13" y="12"/>
              </a:cxn>
            </a:cxnLst>
            <a:rect l="0" t="0" r="r" b="b"/>
            <a:pathLst>
              <a:path w="157" h="17">
                <a:moveTo>
                  <a:pt x="157" y="17"/>
                </a:moveTo>
                <a:lnTo>
                  <a:pt x="0" y="17"/>
                </a:lnTo>
                <a:lnTo>
                  <a:pt x="19" y="0"/>
                </a:lnTo>
                <a:lnTo>
                  <a:pt x="139" y="0"/>
                </a:lnTo>
                <a:lnTo>
                  <a:pt x="157" y="17"/>
                </a:lnTo>
                <a:close/>
                <a:moveTo>
                  <a:pt x="13" y="12"/>
                </a:moveTo>
                <a:lnTo>
                  <a:pt x="144" y="12"/>
                </a:lnTo>
                <a:lnTo>
                  <a:pt x="136" y="5"/>
                </a:lnTo>
                <a:lnTo>
                  <a:pt x="20" y="5"/>
                </a:lnTo>
                <a:lnTo>
                  <a:pt x="13"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4" name="Freeform 265"/>
          <p:cNvSpPr>
            <a:spLocks noEditPoints="1"/>
          </p:cNvSpPr>
          <p:nvPr/>
        </p:nvSpPr>
        <p:spPr bwMode="auto">
          <a:xfrm>
            <a:off x="6099925" y="2514784"/>
            <a:ext cx="342425" cy="298825"/>
          </a:xfrm>
          <a:custGeom>
            <a:avLst/>
            <a:gdLst/>
            <a:ahLst/>
            <a:cxnLst>
              <a:cxn ang="0">
                <a:pos x="206" y="192"/>
              </a:cxn>
              <a:cxn ang="0">
                <a:pos x="13" y="192"/>
              </a:cxn>
              <a:cxn ang="0">
                <a:pos x="13" y="192"/>
              </a:cxn>
              <a:cxn ang="0">
                <a:pos x="9" y="191"/>
              </a:cxn>
              <a:cxn ang="0">
                <a:pos x="4" y="188"/>
              </a:cxn>
              <a:cxn ang="0">
                <a:pos x="2" y="184"/>
              </a:cxn>
              <a:cxn ang="0">
                <a:pos x="0" y="180"/>
              </a:cxn>
              <a:cxn ang="0">
                <a:pos x="0" y="42"/>
              </a:cxn>
              <a:cxn ang="0">
                <a:pos x="42" y="0"/>
              </a:cxn>
              <a:cxn ang="0">
                <a:pos x="176" y="0"/>
              </a:cxn>
              <a:cxn ang="0">
                <a:pos x="218" y="42"/>
              </a:cxn>
              <a:cxn ang="0">
                <a:pos x="218" y="180"/>
              </a:cxn>
              <a:cxn ang="0">
                <a:pos x="218" y="180"/>
              </a:cxn>
              <a:cxn ang="0">
                <a:pos x="216" y="184"/>
              </a:cxn>
              <a:cxn ang="0">
                <a:pos x="214" y="188"/>
              </a:cxn>
              <a:cxn ang="0">
                <a:pos x="210" y="191"/>
              </a:cxn>
              <a:cxn ang="0">
                <a:pos x="206" y="192"/>
              </a:cxn>
              <a:cxn ang="0">
                <a:pos x="206" y="192"/>
              </a:cxn>
              <a:cxn ang="0">
                <a:pos x="11" y="48"/>
              </a:cxn>
              <a:cxn ang="0">
                <a:pos x="11" y="180"/>
              </a:cxn>
              <a:cxn ang="0">
                <a:pos x="11" y="180"/>
              </a:cxn>
              <a:cxn ang="0">
                <a:pos x="13" y="181"/>
              </a:cxn>
              <a:cxn ang="0">
                <a:pos x="206" y="181"/>
              </a:cxn>
              <a:cxn ang="0">
                <a:pos x="206" y="181"/>
              </a:cxn>
              <a:cxn ang="0">
                <a:pos x="207" y="180"/>
              </a:cxn>
              <a:cxn ang="0">
                <a:pos x="207" y="48"/>
              </a:cxn>
              <a:cxn ang="0">
                <a:pos x="171" y="11"/>
              </a:cxn>
              <a:cxn ang="0">
                <a:pos x="48" y="11"/>
              </a:cxn>
              <a:cxn ang="0">
                <a:pos x="11" y="48"/>
              </a:cxn>
            </a:cxnLst>
            <a:rect l="0" t="0" r="r" b="b"/>
            <a:pathLst>
              <a:path w="218" h="192">
                <a:moveTo>
                  <a:pt x="206" y="192"/>
                </a:moveTo>
                <a:lnTo>
                  <a:pt x="13" y="192"/>
                </a:lnTo>
                <a:lnTo>
                  <a:pt x="13" y="192"/>
                </a:lnTo>
                <a:lnTo>
                  <a:pt x="9" y="191"/>
                </a:lnTo>
                <a:lnTo>
                  <a:pt x="4" y="188"/>
                </a:lnTo>
                <a:lnTo>
                  <a:pt x="2" y="184"/>
                </a:lnTo>
                <a:lnTo>
                  <a:pt x="0" y="180"/>
                </a:lnTo>
                <a:lnTo>
                  <a:pt x="0" y="42"/>
                </a:lnTo>
                <a:lnTo>
                  <a:pt x="42" y="0"/>
                </a:lnTo>
                <a:lnTo>
                  <a:pt x="176" y="0"/>
                </a:lnTo>
                <a:lnTo>
                  <a:pt x="218" y="42"/>
                </a:lnTo>
                <a:lnTo>
                  <a:pt x="218" y="180"/>
                </a:lnTo>
                <a:lnTo>
                  <a:pt x="218" y="180"/>
                </a:lnTo>
                <a:lnTo>
                  <a:pt x="216" y="184"/>
                </a:lnTo>
                <a:lnTo>
                  <a:pt x="214" y="188"/>
                </a:lnTo>
                <a:lnTo>
                  <a:pt x="210" y="191"/>
                </a:lnTo>
                <a:lnTo>
                  <a:pt x="206" y="192"/>
                </a:lnTo>
                <a:lnTo>
                  <a:pt x="206" y="192"/>
                </a:lnTo>
                <a:close/>
                <a:moveTo>
                  <a:pt x="11" y="48"/>
                </a:moveTo>
                <a:lnTo>
                  <a:pt x="11" y="180"/>
                </a:lnTo>
                <a:lnTo>
                  <a:pt x="11" y="180"/>
                </a:lnTo>
                <a:lnTo>
                  <a:pt x="13" y="181"/>
                </a:lnTo>
                <a:lnTo>
                  <a:pt x="206" y="181"/>
                </a:lnTo>
                <a:lnTo>
                  <a:pt x="206" y="181"/>
                </a:lnTo>
                <a:lnTo>
                  <a:pt x="207" y="180"/>
                </a:lnTo>
                <a:lnTo>
                  <a:pt x="207" y="48"/>
                </a:lnTo>
                <a:lnTo>
                  <a:pt x="171" y="11"/>
                </a:lnTo>
                <a:lnTo>
                  <a:pt x="48" y="11"/>
                </a:lnTo>
                <a:lnTo>
                  <a:pt x="11" y="4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5" name="Freeform 266"/>
          <p:cNvSpPr>
            <a:spLocks noEditPoints="1"/>
          </p:cNvSpPr>
          <p:nvPr/>
        </p:nvSpPr>
        <p:spPr bwMode="auto">
          <a:xfrm>
            <a:off x="6156213" y="2617504"/>
            <a:ext cx="225155" cy="149413"/>
          </a:xfrm>
          <a:custGeom>
            <a:avLst/>
            <a:gdLst/>
            <a:ahLst/>
            <a:cxnLst>
              <a:cxn ang="0">
                <a:pos x="101" y="98"/>
              </a:cxn>
              <a:cxn ang="0">
                <a:pos x="43" y="98"/>
              </a:cxn>
              <a:cxn ang="0">
                <a:pos x="43" y="59"/>
              </a:cxn>
              <a:cxn ang="0">
                <a:pos x="0" y="59"/>
              </a:cxn>
              <a:cxn ang="0">
                <a:pos x="73" y="0"/>
              </a:cxn>
              <a:cxn ang="0">
                <a:pos x="144" y="59"/>
              </a:cxn>
              <a:cxn ang="0">
                <a:pos x="101" y="59"/>
              </a:cxn>
              <a:cxn ang="0">
                <a:pos x="101" y="98"/>
              </a:cxn>
              <a:cxn ang="0">
                <a:pos x="48" y="92"/>
              </a:cxn>
              <a:cxn ang="0">
                <a:pos x="96" y="92"/>
              </a:cxn>
              <a:cxn ang="0">
                <a:pos x="96" y="53"/>
              </a:cxn>
              <a:cxn ang="0">
                <a:pos x="128" y="53"/>
              </a:cxn>
              <a:cxn ang="0">
                <a:pos x="73" y="7"/>
              </a:cxn>
              <a:cxn ang="0">
                <a:pos x="16" y="53"/>
              </a:cxn>
              <a:cxn ang="0">
                <a:pos x="48" y="53"/>
              </a:cxn>
              <a:cxn ang="0">
                <a:pos x="48" y="92"/>
              </a:cxn>
            </a:cxnLst>
            <a:rect l="0" t="0" r="r" b="b"/>
            <a:pathLst>
              <a:path w="144" h="98">
                <a:moveTo>
                  <a:pt x="101" y="98"/>
                </a:moveTo>
                <a:lnTo>
                  <a:pt x="43" y="98"/>
                </a:lnTo>
                <a:lnTo>
                  <a:pt x="43" y="59"/>
                </a:lnTo>
                <a:lnTo>
                  <a:pt x="0" y="59"/>
                </a:lnTo>
                <a:lnTo>
                  <a:pt x="73" y="0"/>
                </a:lnTo>
                <a:lnTo>
                  <a:pt x="144" y="59"/>
                </a:lnTo>
                <a:lnTo>
                  <a:pt x="101" y="59"/>
                </a:lnTo>
                <a:lnTo>
                  <a:pt x="101" y="98"/>
                </a:lnTo>
                <a:close/>
                <a:moveTo>
                  <a:pt x="48" y="92"/>
                </a:moveTo>
                <a:lnTo>
                  <a:pt x="96" y="92"/>
                </a:lnTo>
                <a:lnTo>
                  <a:pt x="96" y="53"/>
                </a:lnTo>
                <a:lnTo>
                  <a:pt x="128" y="53"/>
                </a:lnTo>
                <a:lnTo>
                  <a:pt x="73" y="7"/>
                </a:lnTo>
                <a:lnTo>
                  <a:pt x="16" y="53"/>
                </a:lnTo>
                <a:lnTo>
                  <a:pt x="48" y="53"/>
                </a:lnTo>
                <a:lnTo>
                  <a:pt x="48" y="9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6" name="Freeform 267"/>
          <p:cNvSpPr>
            <a:spLocks noEditPoints="1"/>
          </p:cNvSpPr>
          <p:nvPr/>
        </p:nvSpPr>
        <p:spPr bwMode="auto">
          <a:xfrm>
            <a:off x="6146831" y="2547469"/>
            <a:ext cx="248611" cy="28015"/>
          </a:xfrm>
          <a:custGeom>
            <a:avLst/>
            <a:gdLst/>
            <a:ahLst/>
            <a:cxnLst>
              <a:cxn ang="0">
                <a:pos x="158" y="17"/>
              </a:cxn>
              <a:cxn ang="0">
                <a:pos x="0" y="17"/>
              </a:cxn>
              <a:cxn ang="0">
                <a:pos x="19" y="0"/>
              </a:cxn>
              <a:cxn ang="0">
                <a:pos x="139" y="0"/>
              </a:cxn>
              <a:cxn ang="0">
                <a:pos x="158" y="17"/>
              </a:cxn>
              <a:cxn ang="0">
                <a:pos x="14" y="12"/>
              </a:cxn>
              <a:cxn ang="0">
                <a:pos x="145" y="12"/>
              </a:cxn>
              <a:cxn ang="0">
                <a:pos x="136" y="5"/>
              </a:cxn>
              <a:cxn ang="0">
                <a:pos x="22" y="5"/>
              </a:cxn>
              <a:cxn ang="0">
                <a:pos x="14" y="12"/>
              </a:cxn>
            </a:cxnLst>
            <a:rect l="0" t="0" r="r" b="b"/>
            <a:pathLst>
              <a:path w="158" h="17">
                <a:moveTo>
                  <a:pt x="158" y="17"/>
                </a:moveTo>
                <a:lnTo>
                  <a:pt x="0" y="17"/>
                </a:lnTo>
                <a:lnTo>
                  <a:pt x="19" y="0"/>
                </a:lnTo>
                <a:lnTo>
                  <a:pt x="139" y="0"/>
                </a:lnTo>
                <a:lnTo>
                  <a:pt x="158" y="17"/>
                </a:lnTo>
                <a:close/>
                <a:moveTo>
                  <a:pt x="14" y="12"/>
                </a:moveTo>
                <a:lnTo>
                  <a:pt x="145" y="12"/>
                </a:lnTo>
                <a:lnTo>
                  <a:pt x="136" y="5"/>
                </a:lnTo>
                <a:lnTo>
                  <a:pt x="22" y="5"/>
                </a:lnTo>
                <a:lnTo>
                  <a:pt x="14"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7" name="Freeform 268"/>
          <p:cNvSpPr>
            <a:spLocks noEditPoints="1"/>
          </p:cNvSpPr>
          <p:nvPr/>
        </p:nvSpPr>
        <p:spPr bwMode="auto">
          <a:xfrm>
            <a:off x="6897352" y="2645519"/>
            <a:ext cx="356496" cy="121397"/>
          </a:xfrm>
          <a:custGeom>
            <a:avLst/>
            <a:gdLst/>
            <a:ahLst/>
            <a:cxnLst>
              <a:cxn ang="0">
                <a:pos x="229" y="79"/>
              </a:cxn>
              <a:cxn ang="0">
                <a:pos x="0" y="79"/>
              </a:cxn>
              <a:cxn ang="0">
                <a:pos x="0" y="58"/>
              </a:cxn>
              <a:cxn ang="0">
                <a:pos x="30" y="0"/>
              </a:cxn>
              <a:cxn ang="0">
                <a:pos x="69" y="0"/>
              </a:cxn>
              <a:cxn ang="0">
                <a:pos x="114" y="45"/>
              </a:cxn>
              <a:cxn ang="0">
                <a:pos x="160" y="0"/>
              </a:cxn>
              <a:cxn ang="0">
                <a:pos x="199" y="0"/>
              </a:cxn>
              <a:cxn ang="0">
                <a:pos x="229" y="58"/>
              </a:cxn>
              <a:cxn ang="0">
                <a:pos x="229" y="79"/>
              </a:cxn>
              <a:cxn ang="0">
                <a:pos x="11" y="68"/>
              </a:cxn>
              <a:cxn ang="0">
                <a:pos x="218" y="68"/>
              </a:cxn>
              <a:cxn ang="0">
                <a:pos x="218" y="61"/>
              </a:cxn>
              <a:cxn ang="0">
                <a:pos x="192" y="11"/>
              </a:cxn>
              <a:cxn ang="0">
                <a:pos x="164" y="11"/>
              </a:cxn>
              <a:cxn ang="0">
                <a:pos x="114" y="61"/>
              </a:cxn>
              <a:cxn ang="0">
                <a:pos x="64" y="11"/>
              </a:cxn>
              <a:cxn ang="0">
                <a:pos x="36" y="11"/>
              </a:cxn>
              <a:cxn ang="0">
                <a:pos x="11" y="61"/>
              </a:cxn>
              <a:cxn ang="0">
                <a:pos x="11" y="68"/>
              </a:cxn>
            </a:cxnLst>
            <a:rect l="0" t="0" r="r" b="b"/>
            <a:pathLst>
              <a:path w="229" h="79">
                <a:moveTo>
                  <a:pt x="229" y="79"/>
                </a:moveTo>
                <a:lnTo>
                  <a:pt x="0" y="79"/>
                </a:lnTo>
                <a:lnTo>
                  <a:pt x="0" y="58"/>
                </a:lnTo>
                <a:lnTo>
                  <a:pt x="30" y="0"/>
                </a:lnTo>
                <a:lnTo>
                  <a:pt x="69" y="0"/>
                </a:lnTo>
                <a:lnTo>
                  <a:pt x="114" y="45"/>
                </a:lnTo>
                <a:lnTo>
                  <a:pt x="160" y="0"/>
                </a:lnTo>
                <a:lnTo>
                  <a:pt x="199" y="0"/>
                </a:lnTo>
                <a:lnTo>
                  <a:pt x="229" y="58"/>
                </a:lnTo>
                <a:lnTo>
                  <a:pt x="229" y="79"/>
                </a:lnTo>
                <a:close/>
                <a:moveTo>
                  <a:pt x="11" y="68"/>
                </a:moveTo>
                <a:lnTo>
                  <a:pt x="218" y="68"/>
                </a:lnTo>
                <a:lnTo>
                  <a:pt x="218" y="61"/>
                </a:lnTo>
                <a:lnTo>
                  <a:pt x="192" y="11"/>
                </a:lnTo>
                <a:lnTo>
                  <a:pt x="164" y="11"/>
                </a:lnTo>
                <a:lnTo>
                  <a:pt x="114" y="61"/>
                </a:lnTo>
                <a:lnTo>
                  <a:pt x="64" y="11"/>
                </a:lnTo>
                <a:lnTo>
                  <a:pt x="36" y="11"/>
                </a:lnTo>
                <a:lnTo>
                  <a:pt x="11" y="61"/>
                </a:lnTo>
                <a:lnTo>
                  <a:pt x="11" y="6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8" name="Rectangle 269"/>
          <p:cNvSpPr>
            <a:spLocks noChangeArrowheads="1"/>
          </p:cNvSpPr>
          <p:nvPr/>
        </p:nvSpPr>
        <p:spPr bwMode="auto">
          <a:xfrm>
            <a:off x="6897353" y="2794933"/>
            <a:ext cx="351807" cy="467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89" name="Freeform 270"/>
          <p:cNvSpPr>
            <a:spLocks noEditPoints="1"/>
          </p:cNvSpPr>
          <p:nvPr/>
        </p:nvSpPr>
        <p:spPr bwMode="auto">
          <a:xfrm>
            <a:off x="6967711" y="2486769"/>
            <a:ext cx="211084" cy="186767"/>
          </a:xfrm>
          <a:custGeom>
            <a:avLst/>
            <a:gdLst/>
            <a:ahLst/>
            <a:cxnLst>
              <a:cxn ang="0">
                <a:pos x="68" y="121"/>
              </a:cxn>
              <a:cxn ang="0">
                <a:pos x="0" y="54"/>
              </a:cxn>
              <a:cxn ang="0">
                <a:pos x="52" y="54"/>
              </a:cxn>
              <a:cxn ang="0">
                <a:pos x="52" y="0"/>
              </a:cxn>
              <a:cxn ang="0">
                <a:pos x="84" y="0"/>
              </a:cxn>
              <a:cxn ang="0">
                <a:pos x="84" y="54"/>
              </a:cxn>
              <a:cxn ang="0">
                <a:pos x="135" y="54"/>
              </a:cxn>
              <a:cxn ang="0">
                <a:pos x="68" y="121"/>
              </a:cxn>
              <a:cxn ang="0">
                <a:pos x="14" y="59"/>
              </a:cxn>
              <a:cxn ang="0">
                <a:pos x="68" y="113"/>
              </a:cxn>
              <a:cxn ang="0">
                <a:pos x="123" y="59"/>
              </a:cxn>
              <a:cxn ang="0">
                <a:pos x="79" y="59"/>
              </a:cxn>
              <a:cxn ang="0">
                <a:pos x="79" y="5"/>
              </a:cxn>
              <a:cxn ang="0">
                <a:pos x="57" y="5"/>
              </a:cxn>
              <a:cxn ang="0">
                <a:pos x="57" y="59"/>
              </a:cxn>
              <a:cxn ang="0">
                <a:pos x="14" y="59"/>
              </a:cxn>
            </a:cxnLst>
            <a:rect l="0" t="0" r="r" b="b"/>
            <a:pathLst>
              <a:path w="135" h="121">
                <a:moveTo>
                  <a:pt x="68" y="121"/>
                </a:moveTo>
                <a:lnTo>
                  <a:pt x="0" y="54"/>
                </a:lnTo>
                <a:lnTo>
                  <a:pt x="52" y="54"/>
                </a:lnTo>
                <a:lnTo>
                  <a:pt x="52" y="0"/>
                </a:lnTo>
                <a:lnTo>
                  <a:pt x="84" y="0"/>
                </a:lnTo>
                <a:lnTo>
                  <a:pt x="84" y="54"/>
                </a:lnTo>
                <a:lnTo>
                  <a:pt x="135" y="54"/>
                </a:lnTo>
                <a:lnTo>
                  <a:pt x="68" y="121"/>
                </a:lnTo>
                <a:close/>
                <a:moveTo>
                  <a:pt x="14" y="59"/>
                </a:moveTo>
                <a:lnTo>
                  <a:pt x="68" y="113"/>
                </a:lnTo>
                <a:lnTo>
                  <a:pt x="123" y="59"/>
                </a:lnTo>
                <a:lnTo>
                  <a:pt x="79" y="59"/>
                </a:lnTo>
                <a:lnTo>
                  <a:pt x="79" y="5"/>
                </a:lnTo>
                <a:lnTo>
                  <a:pt x="57" y="5"/>
                </a:lnTo>
                <a:lnTo>
                  <a:pt x="57" y="59"/>
                </a:lnTo>
                <a:lnTo>
                  <a:pt x="14" y="5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0" name="Freeform 271"/>
          <p:cNvSpPr>
            <a:spLocks noEditPoints="1"/>
          </p:cNvSpPr>
          <p:nvPr/>
        </p:nvSpPr>
        <p:spPr bwMode="auto">
          <a:xfrm>
            <a:off x="7708847" y="2645519"/>
            <a:ext cx="356496" cy="121397"/>
          </a:xfrm>
          <a:custGeom>
            <a:avLst/>
            <a:gdLst/>
            <a:ahLst/>
            <a:cxnLst>
              <a:cxn ang="0">
                <a:pos x="228" y="79"/>
              </a:cxn>
              <a:cxn ang="0">
                <a:pos x="0" y="79"/>
              </a:cxn>
              <a:cxn ang="0">
                <a:pos x="0" y="58"/>
              </a:cxn>
              <a:cxn ang="0">
                <a:pos x="30" y="0"/>
              </a:cxn>
              <a:cxn ang="0">
                <a:pos x="93" y="0"/>
              </a:cxn>
              <a:cxn ang="0">
                <a:pos x="93" y="27"/>
              </a:cxn>
              <a:cxn ang="0">
                <a:pos x="136" y="27"/>
              </a:cxn>
              <a:cxn ang="0">
                <a:pos x="136" y="0"/>
              </a:cxn>
              <a:cxn ang="0">
                <a:pos x="198" y="0"/>
              </a:cxn>
              <a:cxn ang="0">
                <a:pos x="228" y="58"/>
              </a:cxn>
              <a:cxn ang="0">
                <a:pos x="228" y="79"/>
              </a:cxn>
              <a:cxn ang="0">
                <a:pos x="11" y="68"/>
              </a:cxn>
              <a:cxn ang="0">
                <a:pos x="217" y="68"/>
              </a:cxn>
              <a:cxn ang="0">
                <a:pos x="217" y="61"/>
              </a:cxn>
              <a:cxn ang="0">
                <a:pos x="193" y="11"/>
              </a:cxn>
              <a:cxn ang="0">
                <a:pos x="147" y="11"/>
              </a:cxn>
              <a:cxn ang="0">
                <a:pos x="147" y="38"/>
              </a:cxn>
              <a:cxn ang="0">
                <a:pos x="82" y="38"/>
              </a:cxn>
              <a:cxn ang="0">
                <a:pos x="82" y="11"/>
              </a:cxn>
              <a:cxn ang="0">
                <a:pos x="36" y="11"/>
              </a:cxn>
              <a:cxn ang="0">
                <a:pos x="11" y="61"/>
              </a:cxn>
              <a:cxn ang="0">
                <a:pos x="11" y="68"/>
              </a:cxn>
            </a:cxnLst>
            <a:rect l="0" t="0" r="r" b="b"/>
            <a:pathLst>
              <a:path w="228" h="79">
                <a:moveTo>
                  <a:pt x="228" y="79"/>
                </a:moveTo>
                <a:lnTo>
                  <a:pt x="0" y="79"/>
                </a:lnTo>
                <a:lnTo>
                  <a:pt x="0" y="58"/>
                </a:lnTo>
                <a:lnTo>
                  <a:pt x="30" y="0"/>
                </a:lnTo>
                <a:lnTo>
                  <a:pt x="93" y="0"/>
                </a:lnTo>
                <a:lnTo>
                  <a:pt x="93" y="27"/>
                </a:lnTo>
                <a:lnTo>
                  <a:pt x="136" y="27"/>
                </a:lnTo>
                <a:lnTo>
                  <a:pt x="136" y="0"/>
                </a:lnTo>
                <a:lnTo>
                  <a:pt x="198" y="0"/>
                </a:lnTo>
                <a:lnTo>
                  <a:pt x="228" y="58"/>
                </a:lnTo>
                <a:lnTo>
                  <a:pt x="228" y="79"/>
                </a:lnTo>
                <a:close/>
                <a:moveTo>
                  <a:pt x="11" y="68"/>
                </a:moveTo>
                <a:lnTo>
                  <a:pt x="217" y="68"/>
                </a:lnTo>
                <a:lnTo>
                  <a:pt x="217" y="61"/>
                </a:lnTo>
                <a:lnTo>
                  <a:pt x="193" y="11"/>
                </a:lnTo>
                <a:lnTo>
                  <a:pt x="147" y="11"/>
                </a:lnTo>
                <a:lnTo>
                  <a:pt x="147" y="38"/>
                </a:lnTo>
                <a:lnTo>
                  <a:pt x="82" y="38"/>
                </a:lnTo>
                <a:lnTo>
                  <a:pt x="82" y="11"/>
                </a:lnTo>
                <a:lnTo>
                  <a:pt x="36" y="11"/>
                </a:lnTo>
                <a:lnTo>
                  <a:pt x="11" y="61"/>
                </a:lnTo>
                <a:lnTo>
                  <a:pt x="11" y="6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1" name="Freeform 272"/>
          <p:cNvSpPr>
            <a:spLocks noEditPoints="1"/>
          </p:cNvSpPr>
          <p:nvPr/>
        </p:nvSpPr>
        <p:spPr bwMode="auto">
          <a:xfrm>
            <a:off x="7779210" y="2472762"/>
            <a:ext cx="211084" cy="191437"/>
          </a:xfrm>
          <a:custGeom>
            <a:avLst/>
            <a:gdLst/>
            <a:ahLst/>
            <a:cxnLst>
              <a:cxn ang="0">
                <a:pos x="84" y="121"/>
              </a:cxn>
              <a:cxn ang="0">
                <a:pos x="51" y="121"/>
              </a:cxn>
              <a:cxn ang="0">
                <a:pos x="51" y="67"/>
              </a:cxn>
              <a:cxn ang="0">
                <a:pos x="0" y="67"/>
              </a:cxn>
              <a:cxn ang="0">
                <a:pos x="68" y="0"/>
              </a:cxn>
              <a:cxn ang="0">
                <a:pos x="135" y="67"/>
              </a:cxn>
              <a:cxn ang="0">
                <a:pos x="84" y="67"/>
              </a:cxn>
              <a:cxn ang="0">
                <a:pos x="84" y="121"/>
              </a:cxn>
              <a:cxn ang="0">
                <a:pos x="57" y="116"/>
              </a:cxn>
              <a:cxn ang="0">
                <a:pos x="78" y="116"/>
              </a:cxn>
              <a:cxn ang="0">
                <a:pos x="78" y="62"/>
              </a:cxn>
              <a:cxn ang="0">
                <a:pos x="122" y="62"/>
              </a:cxn>
              <a:cxn ang="0">
                <a:pos x="68" y="6"/>
              </a:cxn>
              <a:cxn ang="0">
                <a:pos x="12" y="62"/>
              </a:cxn>
              <a:cxn ang="0">
                <a:pos x="57" y="62"/>
              </a:cxn>
              <a:cxn ang="0">
                <a:pos x="57" y="116"/>
              </a:cxn>
            </a:cxnLst>
            <a:rect l="0" t="0" r="r" b="b"/>
            <a:pathLst>
              <a:path w="135" h="121">
                <a:moveTo>
                  <a:pt x="84" y="121"/>
                </a:moveTo>
                <a:lnTo>
                  <a:pt x="51" y="121"/>
                </a:lnTo>
                <a:lnTo>
                  <a:pt x="51" y="67"/>
                </a:lnTo>
                <a:lnTo>
                  <a:pt x="0" y="67"/>
                </a:lnTo>
                <a:lnTo>
                  <a:pt x="68" y="0"/>
                </a:lnTo>
                <a:lnTo>
                  <a:pt x="135" y="67"/>
                </a:lnTo>
                <a:lnTo>
                  <a:pt x="84" y="67"/>
                </a:lnTo>
                <a:lnTo>
                  <a:pt x="84" y="121"/>
                </a:lnTo>
                <a:close/>
                <a:moveTo>
                  <a:pt x="57" y="116"/>
                </a:moveTo>
                <a:lnTo>
                  <a:pt x="78" y="116"/>
                </a:lnTo>
                <a:lnTo>
                  <a:pt x="78" y="62"/>
                </a:lnTo>
                <a:lnTo>
                  <a:pt x="122" y="62"/>
                </a:lnTo>
                <a:lnTo>
                  <a:pt x="68" y="6"/>
                </a:lnTo>
                <a:lnTo>
                  <a:pt x="12" y="62"/>
                </a:lnTo>
                <a:lnTo>
                  <a:pt x="57" y="62"/>
                </a:lnTo>
                <a:lnTo>
                  <a:pt x="57" y="11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2" name="Rectangle 273"/>
          <p:cNvSpPr>
            <a:spLocks noChangeArrowheads="1"/>
          </p:cNvSpPr>
          <p:nvPr/>
        </p:nvSpPr>
        <p:spPr bwMode="auto">
          <a:xfrm>
            <a:off x="7708847" y="2794933"/>
            <a:ext cx="356496" cy="467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93" name="Freeform 274"/>
          <p:cNvSpPr>
            <a:spLocks noEditPoints="1"/>
          </p:cNvSpPr>
          <p:nvPr/>
        </p:nvSpPr>
        <p:spPr bwMode="auto">
          <a:xfrm>
            <a:off x="8501582" y="2477430"/>
            <a:ext cx="398713" cy="382871"/>
          </a:xfrm>
          <a:custGeom>
            <a:avLst/>
            <a:gdLst/>
            <a:ahLst/>
            <a:cxnLst>
              <a:cxn ang="0">
                <a:pos x="252" y="131"/>
              </a:cxn>
              <a:cxn ang="0">
                <a:pos x="250" y="111"/>
              </a:cxn>
              <a:cxn ang="0">
                <a:pos x="229" y="96"/>
              </a:cxn>
              <a:cxn ang="0">
                <a:pos x="182" y="93"/>
              </a:cxn>
              <a:cxn ang="0">
                <a:pos x="182" y="86"/>
              </a:cxn>
              <a:cxn ang="0">
                <a:pos x="202" y="47"/>
              </a:cxn>
              <a:cxn ang="0">
                <a:pos x="202" y="22"/>
              </a:cxn>
              <a:cxn ang="0">
                <a:pos x="186" y="1"/>
              </a:cxn>
              <a:cxn ang="0">
                <a:pos x="170" y="3"/>
              </a:cxn>
              <a:cxn ang="0">
                <a:pos x="162" y="15"/>
              </a:cxn>
              <a:cxn ang="0">
                <a:pos x="155" y="38"/>
              </a:cxn>
              <a:cxn ang="0">
                <a:pos x="131" y="69"/>
              </a:cxn>
              <a:cxn ang="0">
                <a:pos x="123" y="77"/>
              </a:cxn>
              <a:cxn ang="0">
                <a:pos x="103" y="112"/>
              </a:cxn>
              <a:cxn ang="0">
                <a:pos x="81" y="121"/>
              </a:cxn>
              <a:cxn ang="0">
                <a:pos x="69" y="111"/>
              </a:cxn>
              <a:cxn ang="0">
                <a:pos x="4" y="115"/>
              </a:cxn>
              <a:cxn ang="0">
                <a:pos x="0" y="234"/>
              </a:cxn>
              <a:cxn ang="0">
                <a:pos x="12" y="246"/>
              </a:cxn>
              <a:cxn ang="0">
                <a:pos x="77" y="243"/>
              </a:cxn>
              <a:cxn ang="0">
                <a:pos x="84" y="235"/>
              </a:cxn>
              <a:cxn ang="0">
                <a:pos x="94" y="243"/>
              </a:cxn>
              <a:cxn ang="0">
                <a:pos x="101" y="246"/>
              </a:cxn>
              <a:cxn ang="0">
                <a:pos x="212" y="246"/>
              </a:cxn>
              <a:cxn ang="0">
                <a:pos x="232" y="236"/>
              </a:cxn>
              <a:cxn ang="0">
                <a:pos x="238" y="219"/>
              </a:cxn>
              <a:cxn ang="0">
                <a:pos x="243" y="203"/>
              </a:cxn>
              <a:cxn ang="0">
                <a:pos x="244" y="185"/>
              </a:cxn>
              <a:cxn ang="0">
                <a:pos x="248" y="171"/>
              </a:cxn>
              <a:cxn ang="0">
                <a:pos x="251" y="154"/>
              </a:cxn>
              <a:cxn ang="0">
                <a:pos x="70" y="234"/>
              </a:cxn>
              <a:cxn ang="0">
                <a:pos x="12" y="235"/>
              </a:cxn>
              <a:cxn ang="0">
                <a:pos x="12" y="121"/>
              </a:cxn>
              <a:cxn ang="0">
                <a:pos x="70" y="234"/>
              </a:cxn>
              <a:cxn ang="0">
                <a:pos x="236" y="146"/>
              </a:cxn>
              <a:cxn ang="0">
                <a:pos x="240" y="159"/>
              </a:cxn>
              <a:cxn ang="0">
                <a:pos x="225" y="177"/>
              </a:cxn>
              <a:cxn ang="0">
                <a:pos x="233" y="188"/>
              </a:cxn>
              <a:cxn ang="0">
                <a:pos x="231" y="205"/>
              </a:cxn>
              <a:cxn ang="0">
                <a:pos x="225" y="215"/>
              </a:cxn>
              <a:cxn ang="0">
                <a:pos x="223" y="231"/>
              </a:cxn>
              <a:cxn ang="0">
                <a:pos x="103" y="235"/>
              </a:cxn>
              <a:cxn ang="0">
                <a:pos x="93" y="230"/>
              </a:cxn>
              <a:cxn ang="0">
                <a:pos x="81" y="132"/>
              </a:cxn>
              <a:cxn ang="0">
                <a:pos x="100" y="131"/>
              </a:cxn>
              <a:cxn ang="0">
                <a:pos x="120" y="105"/>
              </a:cxn>
              <a:cxn ang="0">
                <a:pos x="135" y="80"/>
              </a:cxn>
              <a:cxn ang="0">
                <a:pos x="146" y="70"/>
              </a:cxn>
              <a:cxn ang="0">
                <a:pos x="169" y="32"/>
              </a:cxn>
              <a:cxn ang="0">
                <a:pos x="175" y="11"/>
              </a:cxn>
              <a:cxn ang="0">
                <a:pos x="182" y="11"/>
              </a:cxn>
              <a:cxn ang="0">
                <a:pos x="194" y="32"/>
              </a:cxn>
              <a:cxn ang="0">
                <a:pos x="186" y="59"/>
              </a:cxn>
              <a:cxn ang="0">
                <a:pos x="171" y="84"/>
              </a:cxn>
              <a:cxn ang="0">
                <a:pos x="173" y="100"/>
              </a:cxn>
              <a:cxn ang="0">
                <a:pos x="219" y="104"/>
              </a:cxn>
              <a:cxn ang="0">
                <a:pos x="236" y="111"/>
              </a:cxn>
              <a:cxn ang="0">
                <a:pos x="243" y="126"/>
              </a:cxn>
              <a:cxn ang="0">
                <a:pos x="238" y="138"/>
              </a:cxn>
            </a:cxnLst>
            <a:rect l="0" t="0" r="r" b="b"/>
            <a:pathLst>
              <a:path w="254" h="246">
                <a:moveTo>
                  <a:pt x="247" y="143"/>
                </a:moveTo>
                <a:lnTo>
                  <a:pt x="247" y="143"/>
                </a:lnTo>
                <a:lnTo>
                  <a:pt x="251" y="136"/>
                </a:lnTo>
                <a:lnTo>
                  <a:pt x="252" y="131"/>
                </a:lnTo>
                <a:lnTo>
                  <a:pt x="254" y="126"/>
                </a:lnTo>
                <a:lnTo>
                  <a:pt x="254" y="126"/>
                </a:lnTo>
                <a:lnTo>
                  <a:pt x="252" y="117"/>
                </a:lnTo>
                <a:lnTo>
                  <a:pt x="250" y="111"/>
                </a:lnTo>
                <a:lnTo>
                  <a:pt x="246" y="105"/>
                </a:lnTo>
                <a:lnTo>
                  <a:pt x="242" y="101"/>
                </a:lnTo>
                <a:lnTo>
                  <a:pt x="236" y="97"/>
                </a:lnTo>
                <a:lnTo>
                  <a:pt x="229" y="96"/>
                </a:lnTo>
                <a:lnTo>
                  <a:pt x="220" y="93"/>
                </a:lnTo>
                <a:lnTo>
                  <a:pt x="182" y="93"/>
                </a:lnTo>
                <a:lnTo>
                  <a:pt x="182" y="93"/>
                </a:lnTo>
                <a:lnTo>
                  <a:pt x="182" y="93"/>
                </a:lnTo>
                <a:lnTo>
                  <a:pt x="181" y="90"/>
                </a:lnTo>
                <a:lnTo>
                  <a:pt x="181" y="89"/>
                </a:lnTo>
                <a:lnTo>
                  <a:pt x="182" y="86"/>
                </a:lnTo>
                <a:lnTo>
                  <a:pt x="182" y="86"/>
                </a:lnTo>
                <a:lnTo>
                  <a:pt x="182" y="86"/>
                </a:lnTo>
                <a:lnTo>
                  <a:pt x="190" y="76"/>
                </a:lnTo>
                <a:lnTo>
                  <a:pt x="196" y="63"/>
                </a:lnTo>
                <a:lnTo>
                  <a:pt x="202" y="47"/>
                </a:lnTo>
                <a:lnTo>
                  <a:pt x="202" y="47"/>
                </a:lnTo>
                <a:lnTo>
                  <a:pt x="205" y="38"/>
                </a:lnTo>
                <a:lnTo>
                  <a:pt x="204" y="30"/>
                </a:lnTo>
                <a:lnTo>
                  <a:pt x="202" y="22"/>
                </a:lnTo>
                <a:lnTo>
                  <a:pt x="198" y="15"/>
                </a:lnTo>
                <a:lnTo>
                  <a:pt x="192" y="5"/>
                </a:lnTo>
                <a:lnTo>
                  <a:pt x="188" y="1"/>
                </a:lnTo>
                <a:lnTo>
                  <a:pt x="186" y="1"/>
                </a:lnTo>
                <a:lnTo>
                  <a:pt x="186" y="1"/>
                </a:lnTo>
                <a:lnTo>
                  <a:pt x="181" y="0"/>
                </a:lnTo>
                <a:lnTo>
                  <a:pt x="175" y="0"/>
                </a:lnTo>
                <a:lnTo>
                  <a:pt x="170" y="3"/>
                </a:lnTo>
                <a:lnTo>
                  <a:pt x="170" y="3"/>
                </a:lnTo>
                <a:lnTo>
                  <a:pt x="166" y="5"/>
                </a:lnTo>
                <a:lnTo>
                  <a:pt x="163" y="9"/>
                </a:lnTo>
                <a:lnTo>
                  <a:pt x="162" y="15"/>
                </a:lnTo>
                <a:lnTo>
                  <a:pt x="161" y="22"/>
                </a:lnTo>
                <a:lnTo>
                  <a:pt x="161" y="22"/>
                </a:lnTo>
                <a:lnTo>
                  <a:pt x="158" y="30"/>
                </a:lnTo>
                <a:lnTo>
                  <a:pt x="155" y="38"/>
                </a:lnTo>
                <a:lnTo>
                  <a:pt x="151" y="45"/>
                </a:lnTo>
                <a:lnTo>
                  <a:pt x="147" y="51"/>
                </a:lnTo>
                <a:lnTo>
                  <a:pt x="138" y="62"/>
                </a:lnTo>
                <a:lnTo>
                  <a:pt x="131" y="69"/>
                </a:lnTo>
                <a:lnTo>
                  <a:pt x="131" y="69"/>
                </a:lnTo>
                <a:lnTo>
                  <a:pt x="127" y="72"/>
                </a:lnTo>
                <a:lnTo>
                  <a:pt x="127" y="72"/>
                </a:lnTo>
                <a:lnTo>
                  <a:pt x="123" y="77"/>
                </a:lnTo>
                <a:lnTo>
                  <a:pt x="119" y="84"/>
                </a:lnTo>
                <a:lnTo>
                  <a:pt x="111" y="100"/>
                </a:lnTo>
                <a:lnTo>
                  <a:pt x="111" y="100"/>
                </a:lnTo>
                <a:lnTo>
                  <a:pt x="103" y="112"/>
                </a:lnTo>
                <a:lnTo>
                  <a:pt x="94" y="121"/>
                </a:lnTo>
                <a:lnTo>
                  <a:pt x="94" y="121"/>
                </a:lnTo>
                <a:lnTo>
                  <a:pt x="81" y="121"/>
                </a:lnTo>
                <a:lnTo>
                  <a:pt x="81" y="121"/>
                </a:lnTo>
                <a:lnTo>
                  <a:pt x="80" y="117"/>
                </a:lnTo>
                <a:lnTo>
                  <a:pt x="77" y="115"/>
                </a:lnTo>
                <a:lnTo>
                  <a:pt x="73" y="112"/>
                </a:lnTo>
                <a:lnTo>
                  <a:pt x="69" y="111"/>
                </a:lnTo>
                <a:lnTo>
                  <a:pt x="12" y="111"/>
                </a:lnTo>
                <a:lnTo>
                  <a:pt x="12" y="111"/>
                </a:lnTo>
                <a:lnTo>
                  <a:pt x="8" y="112"/>
                </a:lnTo>
                <a:lnTo>
                  <a:pt x="4" y="115"/>
                </a:lnTo>
                <a:lnTo>
                  <a:pt x="1" y="119"/>
                </a:lnTo>
                <a:lnTo>
                  <a:pt x="0" y="123"/>
                </a:lnTo>
                <a:lnTo>
                  <a:pt x="0" y="234"/>
                </a:lnTo>
                <a:lnTo>
                  <a:pt x="0" y="234"/>
                </a:lnTo>
                <a:lnTo>
                  <a:pt x="1" y="239"/>
                </a:lnTo>
                <a:lnTo>
                  <a:pt x="4" y="242"/>
                </a:lnTo>
                <a:lnTo>
                  <a:pt x="8" y="244"/>
                </a:lnTo>
                <a:lnTo>
                  <a:pt x="12" y="246"/>
                </a:lnTo>
                <a:lnTo>
                  <a:pt x="69" y="246"/>
                </a:lnTo>
                <a:lnTo>
                  <a:pt x="69" y="246"/>
                </a:lnTo>
                <a:lnTo>
                  <a:pt x="73" y="244"/>
                </a:lnTo>
                <a:lnTo>
                  <a:pt x="77" y="243"/>
                </a:lnTo>
                <a:lnTo>
                  <a:pt x="80" y="240"/>
                </a:lnTo>
                <a:lnTo>
                  <a:pt x="81" y="236"/>
                </a:lnTo>
                <a:lnTo>
                  <a:pt x="81" y="236"/>
                </a:lnTo>
                <a:lnTo>
                  <a:pt x="84" y="235"/>
                </a:lnTo>
                <a:lnTo>
                  <a:pt x="86" y="234"/>
                </a:lnTo>
                <a:lnTo>
                  <a:pt x="86" y="234"/>
                </a:lnTo>
                <a:lnTo>
                  <a:pt x="90" y="239"/>
                </a:lnTo>
                <a:lnTo>
                  <a:pt x="94" y="243"/>
                </a:lnTo>
                <a:lnTo>
                  <a:pt x="98" y="246"/>
                </a:lnTo>
                <a:lnTo>
                  <a:pt x="100" y="246"/>
                </a:lnTo>
                <a:lnTo>
                  <a:pt x="101" y="246"/>
                </a:lnTo>
                <a:lnTo>
                  <a:pt x="101" y="246"/>
                </a:lnTo>
                <a:lnTo>
                  <a:pt x="174" y="246"/>
                </a:lnTo>
                <a:lnTo>
                  <a:pt x="174" y="246"/>
                </a:lnTo>
                <a:lnTo>
                  <a:pt x="212" y="246"/>
                </a:lnTo>
                <a:lnTo>
                  <a:pt x="212" y="246"/>
                </a:lnTo>
                <a:lnTo>
                  <a:pt x="220" y="244"/>
                </a:lnTo>
                <a:lnTo>
                  <a:pt x="225" y="243"/>
                </a:lnTo>
                <a:lnTo>
                  <a:pt x="229" y="240"/>
                </a:lnTo>
                <a:lnTo>
                  <a:pt x="232" y="236"/>
                </a:lnTo>
                <a:lnTo>
                  <a:pt x="232" y="236"/>
                </a:lnTo>
                <a:lnTo>
                  <a:pt x="235" y="231"/>
                </a:lnTo>
                <a:lnTo>
                  <a:pt x="236" y="224"/>
                </a:lnTo>
                <a:lnTo>
                  <a:pt x="238" y="219"/>
                </a:lnTo>
                <a:lnTo>
                  <a:pt x="236" y="215"/>
                </a:lnTo>
                <a:lnTo>
                  <a:pt x="236" y="215"/>
                </a:lnTo>
                <a:lnTo>
                  <a:pt x="242" y="209"/>
                </a:lnTo>
                <a:lnTo>
                  <a:pt x="243" y="203"/>
                </a:lnTo>
                <a:lnTo>
                  <a:pt x="244" y="196"/>
                </a:lnTo>
                <a:lnTo>
                  <a:pt x="244" y="190"/>
                </a:lnTo>
                <a:lnTo>
                  <a:pt x="244" y="190"/>
                </a:lnTo>
                <a:lnTo>
                  <a:pt x="244" y="185"/>
                </a:lnTo>
                <a:lnTo>
                  <a:pt x="243" y="180"/>
                </a:lnTo>
                <a:lnTo>
                  <a:pt x="243" y="180"/>
                </a:lnTo>
                <a:lnTo>
                  <a:pt x="246" y="177"/>
                </a:lnTo>
                <a:lnTo>
                  <a:pt x="248" y="171"/>
                </a:lnTo>
                <a:lnTo>
                  <a:pt x="250" y="166"/>
                </a:lnTo>
                <a:lnTo>
                  <a:pt x="251" y="159"/>
                </a:lnTo>
                <a:lnTo>
                  <a:pt x="251" y="159"/>
                </a:lnTo>
                <a:lnTo>
                  <a:pt x="251" y="154"/>
                </a:lnTo>
                <a:lnTo>
                  <a:pt x="251" y="150"/>
                </a:lnTo>
                <a:lnTo>
                  <a:pt x="247" y="143"/>
                </a:lnTo>
                <a:lnTo>
                  <a:pt x="247" y="143"/>
                </a:lnTo>
                <a:close/>
                <a:moveTo>
                  <a:pt x="70" y="234"/>
                </a:moveTo>
                <a:lnTo>
                  <a:pt x="70" y="234"/>
                </a:lnTo>
                <a:lnTo>
                  <a:pt x="69" y="235"/>
                </a:lnTo>
                <a:lnTo>
                  <a:pt x="12" y="235"/>
                </a:lnTo>
                <a:lnTo>
                  <a:pt x="12" y="235"/>
                </a:lnTo>
                <a:lnTo>
                  <a:pt x="11" y="234"/>
                </a:lnTo>
                <a:lnTo>
                  <a:pt x="11" y="123"/>
                </a:lnTo>
                <a:lnTo>
                  <a:pt x="11" y="123"/>
                </a:lnTo>
                <a:lnTo>
                  <a:pt x="12" y="121"/>
                </a:lnTo>
                <a:lnTo>
                  <a:pt x="69" y="121"/>
                </a:lnTo>
                <a:lnTo>
                  <a:pt x="69" y="121"/>
                </a:lnTo>
                <a:lnTo>
                  <a:pt x="70" y="123"/>
                </a:lnTo>
                <a:lnTo>
                  <a:pt x="70" y="234"/>
                </a:lnTo>
                <a:close/>
                <a:moveTo>
                  <a:pt x="238" y="138"/>
                </a:moveTo>
                <a:lnTo>
                  <a:pt x="232" y="142"/>
                </a:lnTo>
                <a:lnTo>
                  <a:pt x="236" y="146"/>
                </a:lnTo>
                <a:lnTo>
                  <a:pt x="236" y="146"/>
                </a:lnTo>
                <a:lnTo>
                  <a:pt x="239" y="150"/>
                </a:lnTo>
                <a:lnTo>
                  <a:pt x="240" y="154"/>
                </a:lnTo>
                <a:lnTo>
                  <a:pt x="240" y="159"/>
                </a:lnTo>
                <a:lnTo>
                  <a:pt x="240" y="159"/>
                </a:lnTo>
                <a:lnTo>
                  <a:pt x="239" y="166"/>
                </a:lnTo>
                <a:lnTo>
                  <a:pt x="236" y="170"/>
                </a:lnTo>
                <a:lnTo>
                  <a:pt x="233" y="174"/>
                </a:lnTo>
                <a:lnTo>
                  <a:pt x="225" y="177"/>
                </a:lnTo>
                <a:lnTo>
                  <a:pt x="232" y="182"/>
                </a:lnTo>
                <a:lnTo>
                  <a:pt x="232" y="182"/>
                </a:lnTo>
                <a:lnTo>
                  <a:pt x="233" y="185"/>
                </a:lnTo>
                <a:lnTo>
                  <a:pt x="233" y="188"/>
                </a:lnTo>
                <a:lnTo>
                  <a:pt x="233" y="192"/>
                </a:lnTo>
                <a:lnTo>
                  <a:pt x="233" y="192"/>
                </a:lnTo>
                <a:lnTo>
                  <a:pt x="232" y="200"/>
                </a:lnTo>
                <a:lnTo>
                  <a:pt x="231" y="205"/>
                </a:lnTo>
                <a:lnTo>
                  <a:pt x="227" y="208"/>
                </a:lnTo>
                <a:lnTo>
                  <a:pt x="221" y="211"/>
                </a:lnTo>
                <a:lnTo>
                  <a:pt x="225" y="215"/>
                </a:lnTo>
                <a:lnTo>
                  <a:pt x="225" y="215"/>
                </a:lnTo>
                <a:lnTo>
                  <a:pt x="227" y="221"/>
                </a:lnTo>
                <a:lnTo>
                  <a:pt x="225" y="227"/>
                </a:lnTo>
                <a:lnTo>
                  <a:pt x="223" y="231"/>
                </a:lnTo>
                <a:lnTo>
                  <a:pt x="223" y="231"/>
                </a:lnTo>
                <a:lnTo>
                  <a:pt x="219" y="234"/>
                </a:lnTo>
                <a:lnTo>
                  <a:pt x="212" y="235"/>
                </a:lnTo>
                <a:lnTo>
                  <a:pt x="212" y="235"/>
                </a:lnTo>
                <a:lnTo>
                  <a:pt x="103" y="235"/>
                </a:lnTo>
                <a:lnTo>
                  <a:pt x="103" y="235"/>
                </a:lnTo>
                <a:lnTo>
                  <a:pt x="94" y="231"/>
                </a:lnTo>
                <a:lnTo>
                  <a:pt x="94" y="231"/>
                </a:lnTo>
                <a:lnTo>
                  <a:pt x="93" y="230"/>
                </a:lnTo>
                <a:lnTo>
                  <a:pt x="90" y="227"/>
                </a:lnTo>
                <a:lnTo>
                  <a:pt x="88" y="224"/>
                </a:lnTo>
                <a:lnTo>
                  <a:pt x="81" y="223"/>
                </a:lnTo>
                <a:lnTo>
                  <a:pt x="81" y="132"/>
                </a:lnTo>
                <a:lnTo>
                  <a:pt x="81" y="132"/>
                </a:lnTo>
                <a:lnTo>
                  <a:pt x="96" y="132"/>
                </a:lnTo>
                <a:lnTo>
                  <a:pt x="97" y="132"/>
                </a:lnTo>
                <a:lnTo>
                  <a:pt x="100" y="131"/>
                </a:lnTo>
                <a:lnTo>
                  <a:pt x="100" y="131"/>
                </a:lnTo>
                <a:lnTo>
                  <a:pt x="108" y="121"/>
                </a:lnTo>
                <a:lnTo>
                  <a:pt x="115" y="113"/>
                </a:lnTo>
                <a:lnTo>
                  <a:pt x="120" y="105"/>
                </a:lnTo>
                <a:lnTo>
                  <a:pt x="120" y="105"/>
                </a:lnTo>
                <a:lnTo>
                  <a:pt x="127" y="89"/>
                </a:lnTo>
                <a:lnTo>
                  <a:pt x="131" y="84"/>
                </a:lnTo>
                <a:lnTo>
                  <a:pt x="135" y="80"/>
                </a:lnTo>
                <a:lnTo>
                  <a:pt x="135" y="80"/>
                </a:lnTo>
                <a:lnTo>
                  <a:pt x="136" y="77"/>
                </a:lnTo>
                <a:lnTo>
                  <a:pt x="136" y="77"/>
                </a:lnTo>
                <a:lnTo>
                  <a:pt x="146" y="70"/>
                </a:lnTo>
                <a:lnTo>
                  <a:pt x="157" y="57"/>
                </a:lnTo>
                <a:lnTo>
                  <a:pt x="161" y="50"/>
                </a:lnTo>
                <a:lnTo>
                  <a:pt x="166" y="42"/>
                </a:lnTo>
                <a:lnTo>
                  <a:pt x="169" y="32"/>
                </a:lnTo>
                <a:lnTo>
                  <a:pt x="171" y="23"/>
                </a:lnTo>
                <a:lnTo>
                  <a:pt x="171" y="23"/>
                </a:lnTo>
                <a:lnTo>
                  <a:pt x="173" y="15"/>
                </a:lnTo>
                <a:lnTo>
                  <a:pt x="175" y="11"/>
                </a:lnTo>
                <a:lnTo>
                  <a:pt x="175" y="11"/>
                </a:lnTo>
                <a:lnTo>
                  <a:pt x="179" y="11"/>
                </a:lnTo>
                <a:lnTo>
                  <a:pt x="182" y="11"/>
                </a:lnTo>
                <a:lnTo>
                  <a:pt x="182" y="11"/>
                </a:lnTo>
                <a:lnTo>
                  <a:pt x="186" y="15"/>
                </a:lnTo>
                <a:lnTo>
                  <a:pt x="190" y="22"/>
                </a:lnTo>
                <a:lnTo>
                  <a:pt x="193" y="27"/>
                </a:lnTo>
                <a:lnTo>
                  <a:pt x="194" y="32"/>
                </a:lnTo>
                <a:lnTo>
                  <a:pt x="194" y="38"/>
                </a:lnTo>
                <a:lnTo>
                  <a:pt x="193" y="45"/>
                </a:lnTo>
                <a:lnTo>
                  <a:pt x="193" y="45"/>
                </a:lnTo>
                <a:lnTo>
                  <a:pt x="186" y="59"/>
                </a:lnTo>
                <a:lnTo>
                  <a:pt x="181" y="70"/>
                </a:lnTo>
                <a:lnTo>
                  <a:pt x="174" y="80"/>
                </a:lnTo>
                <a:lnTo>
                  <a:pt x="174" y="80"/>
                </a:lnTo>
                <a:lnTo>
                  <a:pt x="171" y="84"/>
                </a:lnTo>
                <a:lnTo>
                  <a:pt x="170" y="89"/>
                </a:lnTo>
                <a:lnTo>
                  <a:pt x="170" y="94"/>
                </a:lnTo>
                <a:lnTo>
                  <a:pt x="173" y="100"/>
                </a:lnTo>
                <a:lnTo>
                  <a:pt x="173" y="100"/>
                </a:lnTo>
                <a:lnTo>
                  <a:pt x="175" y="103"/>
                </a:lnTo>
                <a:lnTo>
                  <a:pt x="178" y="104"/>
                </a:lnTo>
                <a:lnTo>
                  <a:pt x="182" y="104"/>
                </a:lnTo>
                <a:lnTo>
                  <a:pt x="219" y="104"/>
                </a:lnTo>
                <a:lnTo>
                  <a:pt x="219" y="104"/>
                </a:lnTo>
                <a:lnTo>
                  <a:pt x="223" y="105"/>
                </a:lnTo>
                <a:lnTo>
                  <a:pt x="231" y="108"/>
                </a:lnTo>
                <a:lnTo>
                  <a:pt x="236" y="111"/>
                </a:lnTo>
                <a:lnTo>
                  <a:pt x="239" y="113"/>
                </a:lnTo>
                <a:lnTo>
                  <a:pt x="242" y="119"/>
                </a:lnTo>
                <a:lnTo>
                  <a:pt x="243" y="126"/>
                </a:lnTo>
                <a:lnTo>
                  <a:pt x="243" y="126"/>
                </a:lnTo>
                <a:lnTo>
                  <a:pt x="242" y="131"/>
                </a:lnTo>
                <a:lnTo>
                  <a:pt x="240" y="135"/>
                </a:lnTo>
                <a:lnTo>
                  <a:pt x="238" y="138"/>
                </a:lnTo>
                <a:lnTo>
                  <a:pt x="238" y="13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4" name="Freeform 275"/>
          <p:cNvSpPr>
            <a:spLocks noEditPoints="1"/>
          </p:cNvSpPr>
          <p:nvPr/>
        </p:nvSpPr>
        <p:spPr bwMode="auto">
          <a:xfrm>
            <a:off x="9261480" y="2514783"/>
            <a:ext cx="445621" cy="336179"/>
          </a:xfrm>
          <a:custGeom>
            <a:avLst/>
            <a:gdLst/>
            <a:ahLst/>
            <a:cxnLst>
              <a:cxn ang="0">
                <a:pos x="276" y="33"/>
              </a:cxn>
              <a:cxn ang="0">
                <a:pos x="73" y="12"/>
              </a:cxn>
              <a:cxn ang="0">
                <a:pos x="67" y="6"/>
              </a:cxn>
              <a:cxn ang="0">
                <a:pos x="62" y="2"/>
              </a:cxn>
              <a:cxn ang="0">
                <a:pos x="58" y="2"/>
              </a:cxn>
              <a:cxn ang="0">
                <a:pos x="19" y="0"/>
              </a:cxn>
              <a:cxn ang="0">
                <a:pos x="0" y="19"/>
              </a:cxn>
              <a:cxn ang="0">
                <a:pos x="12" y="35"/>
              </a:cxn>
              <a:cxn ang="0">
                <a:pos x="55" y="60"/>
              </a:cxn>
              <a:cxn ang="0">
                <a:pos x="86" y="131"/>
              </a:cxn>
              <a:cxn ang="0">
                <a:pos x="94" y="147"/>
              </a:cxn>
              <a:cxn ang="0">
                <a:pos x="104" y="156"/>
              </a:cxn>
              <a:cxn ang="0">
                <a:pos x="235" y="156"/>
              </a:cxn>
              <a:cxn ang="0">
                <a:pos x="247" y="143"/>
              </a:cxn>
              <a:cxn ang="0">
                <a:pos x="285" y="58"/>
              </a:cxn>
              <a:cxn ang="0">
                <a:pos x="285" y="38"/>
              </a:cxn>
              <a:cxn ang="0">
                <a:pos x="237" y="139"/>
              </a:cxn>
              <a:cxn ang="0">
                <a:pos x="232" y="145"/>
              </a:cxn>
              <a:cxn ang="0">
                <a:pos x="224" y="145"/>
              </a:cxn>
              <a:cxn ang="0">
                <a:pos x="109" y="145"/>
              </a:cxn>
              <a:cxn ang="0">
                <a:pos x="102" y="139"/>
              </a:cxn>
              <a:cxn ang="0">
                <a:pos x="70" y="69"/>
              </a:cxn>
              <a:cxn ang="0">
                <a:pos x="19" y="27"/>
              </a:cxn>
              <a:cxn ang="0">
                <a:pos x="12" y="22"/>
              </a:cxn>
              <a:cxn ang="0">
                <a:pos x="13" y="14"/>
              </a:cxn>
              <a:cxn ang="0">
                <a:pos x="58" y="11"/>
              </a:cxn>
              <a:cxn ang="0">
                <a:pos x="60" y="12"/>
              </a:cxn>
              <a:cxn ang="0">
                <a:pos x="62" y="14"/>
              </a:cxn>
              <a:cxn ang="0">
                <a:pos x="272" y="42"/>
              </a:cxn>
              <a:cxn ang="0">
                <a:pos x="275" y="43"/>
              </a:cxn>
              <a:cxn ang="0">
                <a:pos x="268" y="69"/>
              </a:cxn>
              <a:cxn ang="0">
                <a:pos x="124" y="166"/>
              </a:cxn>
              <a:cxn ang="0">
                <a:pos x="108" y="177"/>
              </a:cxn>
              <a:cxn ang="0">
                <a:pos x="104" y="192"/>
              </a:cxn>
              <a:cxn ang="0">
                <a:pos x="112" y="210"/>
              </a:cxn>
              <a:cxn ang="0">
                <a:pos x="129" y="218"/>
              </a:cxn>
              <a:cxn ang="0">
                <a:pos x="144" y="212"/>
              </a:cxn>
              <a:cxn ang="0">
                <a:pos x="154" y="197"/>
              </a:cxn>
              <a:cxn ang="0">
                <a:pos x="152" y="181"/>
              </a:cxn>
              <a:cxn ang="0">
                <a:pos x="139" y="168"/>
              </a:cxn>
              <a:cxn ang="0">
                <a:pos x="129" y="208"/>
              </a:cxn>
              <a:cxn ang="0">
                <a:pos x="114" y="197"/>
              </a:cxn>
              <a:cxn ang="0">
                <a:pos x="117" y="180"/>
              </a:cxn>
              <a:cxn ang="0">
                <a:pos x="136" y="177"/>
              </a:cxn>
              <a:cxn ang="0">
                <a:pos x="145" y="192"/>
              </a:cxn>
              <a:cxn ang="0">
                <a:pos x="129" y="208"/>
              </a:cxn>
              <a:cxn ang="0">
                <a:pos x="212" y="166"/>
              </a:cxn>
              <a:cxn ang="0">
                <a:pos x="197" y="177"/>
              </a:cxn>
              <a:cxn ang="0">
                <a:pos x="191" y="192"/>
              </a:cxn>
              <a:cxn ang="0">
                <a:pos x="199" y="210"/>
              </a:cxn>
              <a:cxn ang="0">
                <a:pos x="217" y="218"/>
              </a:cxn>
              <a:cxn ang="0">
                <a:pos x="232" y="212"/>
              </a:cxn>
              <a:cxn ang="0">
                <a:pos x="243" y="197"/>
              </a:cxn>
              <a:cxn ang="0">
                <a:pos x="241" y="181"/>
              </a:cxn>
              <a:cxn ang="0">
                <a:pos x="228" y="168"/>
              </a:cxn>
              <a:cxn ang="0">
                <a:pos x="217" y="208"/>
              </a:cxn>
              <a:cxn ang="0">
                <a:pos x="202" y="197"/>
              </a:cxn>
              <a:cxn ang="0">
                <a:pos x="206" y="180"/>
              </a:cxn>
              <a:cxn ang="0">
                <a:pos x="224" y="177"/>
              </a:cxn>
              <a:cxn ang="0">
                <a:pos x="233" y="192"/>
              </a:cxn>
              <a:cxn ang="0">
                <a:pos x="217" y="208"/>
              </a:cxn>
            </a:cxnLst>
            <a:rect l="0" t="0" r="r" b="b"/>
            <a:pathLst>
              <a:path w="286" h="218">
                <a:moveTo>
                  <a:pt x="285" y="38"/>
                </a:moveTo>
                <a:lnTo>
                  <a:pt x="285" y="38"/>
                </a:lnTo>
                <a:lnTo>
                  <a:pt x="280" y="34"/>
                </a:lnTo>
                <a:lnTo>
                  <a:pt x="276" y="33"/>
                </a:lnTo>
                <a:lnTo>
                  <a:pt x="272" y="33"/>
                </a:lnTo>
                <a:lnTo>
                  <a:pt x="82" y="33"/>
                </a:lnTo>
                <a:lnTo>
                  <a:pt x="73" y="12"/>
                </a:lnTo>
                <a:lnTo>
                  <a:pt x="73" y="12"/>
                </a:lnTo>
                <a:lnTo>
                  <a:pt x="70" y="8"/>
                </a:lnTo>
                <a:lnTo>
                  <a:pt x="70" y="8"/>
                </a:lnTo>
                <a:lnTo>
                  <a:pt x="67" y="6"/>
                </a:lnTo>
                <a:lnTo>
                  <a:pt x="67" y="6"/>
                </a:lnTo>
                <a:lnTo>
                  <a:pt x="66" y="3"/>
                </a:lnTo>
                <a:lnTo>
                  <a:pt x="64" y="3"/>
                </a:lnTo>
                <a:lnTo>
                  <a:pt x="64" y="3"/>
                </a:lnTo>
                <a:lnTo>
                  <a:pt x="62" y="2"/>
                </a:lnTo>
                <a:lnTo>
                  <a:pt x="62" y="2"/>
                </a:lnTo>
                <a:lnTo>
                  <a:pt x="62" y="2"/>
                </a:lnTo>
                <a:lnTo>
                  <a:pt x="59" y="2"/>
                </a:lnTo>
                <a:lnTo>
                  <a:pt x="58" y="2"/>
                </a:lnTo>
                <a:lnTo>
                  <a:pt x="58" y="2"/>
                </a:lnTo>
                <a:lnTo>
                  <a:pt x="56" y="0"/>
                </a:lnTo>
                <a:lnTo>
                  <a:pt x="19" y="0"/>
                </a:lnTo>
                <a:lnTo>
                  <a:pt x="19" y="0"/>
                </a:lnTo>
                <a:lnTo>
                  <a:pt x="12" y="3"/>
                </a:lnTo>
                <a:lnTo>
                  <a:pt x="5" y="6"/>
                </a:lnTo>
                <a:lnTo>
                  <a:pt x="1" y="12"/>
                </a:lnTo>
                <a:lnTo>
                  <a:pt x="0" y="19"/>
                </a:lnTo>
                <a:lnTo>
                  <a:pt x="0" y="19"/>
                </a:lnTo>
                <a:lnTo>
                  <a:pt x="1" y="26"/>
                </a:lnTo>
                <a:lnTo>
                  <a:pt x="5" y="31"/>
                </a:lnTo>
                <a:lnTo>
                  <a:pt x="12" y="35"/>
                </a:lnTo>
                <a:lnTo>
                  <a:pt x="19" y="37"/>
                </a:lnTo>
                <a:lnTo>
                  <a:pt x="44" y="37"/>
                </a:lnTo>
                <a:lnTo>
                  <a:pt x="55" y="60"/>
                </a:lnTo>
                <a:lnTo>
                  <a:pt x="55" y="60"/>
                </a:lnTo>
                <a:lnTo>
                  <a:pt x="59" y="69"/>
                </a:lnTo>
                <a:lnTo>
                  <a:pt x="60" y="73"/>
                </a:lnTo>
                <a:lnTo>
                  <a:pt x="86" y="131"/>
                </a:lnTo>
                <a:lnTo>
                  <a:pt x="86" y="131"/>
                </a:lnTo>
                <a:lnTo>
                  <a:pt x="87" y="133"/>
                </a:lnTo>
                <a:lnTo>
                  <a:pt x="91" y="143"/>
                </a:lnTo>
                <a:lnTo>
                  <a:pt x="91" y="143"/>
                </a:lnTo>
                <a:lnTo>
                  <a:pt x="94" y="147"/>
                </a:lnTo>
                <a:lnTo>
                  <a:pt x="97" y="150"/>
                </a:lnTo>
                <a:lnTo>
                  <a:pt x="100" y="153"/>
                </a:lnTo>
                <a:lnTo>
                  <a:pt x="105" y="156"/>
                </a:lnTo>
                <a:lnTo>
                  <a:pt x="104" y="156"/>
                </a:lnTo>
                <a:lnTo>
                  <a:pt x="229" y="156"/>
                </a:lnTo>
                <a:lnTo>
                  <a:pt x="235" y="156"/>
                </a:lnTo>
                <a:lnTo>
                  <a:pt x="235" y="156"/>
                </a:lnTo>
                <a:lnTo>
                  <a:pt x="235" y="156"/>
                </a:lnTo>
                <a:lnTo>
                  <a:pt x="239" y="153"/>
                </a:lnTo>
                <a:lnTo>
                  <a:pt x="243" y="150"/>
                </a:lnTo>
                <a:lnTo>
                  <a:pt x="245" y="147"/>
                </a:lnTo>
                <a:lnTo>
                  <a:pt x="247" y="143"/>
                </a:lnTo>
                <a:lnTo>
                  <a:pt x="278" y="73"/>
                </a:lnTo>
                <a:lnTo>
                  <a:pt x="278" y="73"/>
                </a:lnTo>
                <a:lnTo>
                  <a:pt x="280" y="68"/>
                </a:lnTo>
                <a:lnTo>
                  <a:pt x="285" y="58"/>
                </a:lnTo>
                <a:lnTo>
                  <a:pt x="286" y="48"/>
                </a:lnTo>
                <a:lnTo>
                  <a:pt x="286" y="42"/>
                </a:lnTo>
                <a:lnTo>
                  <a:pt x="285" y="38"/>
                </a:lnTo>
                <a:lnTo>
                  <a:pt x="285" y="38"/>
                </a:lnTo>
                <a:close/>
                <a:moveTo>
                  <a:pt x="268" y="69"/>
                </a:moveTo>
                <a:lnTo>
                  <a:pt x="239" y="135"/>
                </a:lnTo>
                <a:lnTo>
                  <a:pt x="239" y="134"/>
                </a:lnTo>
                <a:lnTo>
                  <a:pt x="237" y="139"/>
                </a:lnTo>
                <a:lnTo>
                  <a:pt x="237" y="139"/>
                </a:lnTo>
                <a:lnTo>
                  <a:pt x="236" y="142"/>
                </a:lnTo>
                <a:lnTo>
                  <a:pt x="235" y="143"/>
                </a:lnTo>
                <a:lnTo>
                  <a:pt x="232" y="145"/>
                </a:lnTo>
                <a:lnTo>
                  <a:pt x="229" y="145"/>
                </a:lnTo>
                <a:lnTo>
                  <a:pt x="229" y="145"/>
                </a:lnTo>
                <a:lnTo>
                  <a:pt x="229" y="145"/>
                </a:lnTo>
                <a:lnTo>
                  <a:pt x="224" y="145"/>
                </a:lnTo>
                <a:lnTo>
                  <a:pt x="224" y="146"/>
                </a:lnTo>
                <a:lnTo>
                  <a:pt x="114" y="146"/>
                </a:lnTo>
                <a:lnTo>
                  <a:pt x="109" y="145"/>
                </a:lnTo>
                <a:lnTo>
                  <a:pt x="109" y="145"/>
                </a:lnTo>
                <a:lnTo>
                  <a:pt x="106" y="145"/>
                </a:lnTo>
                <a:lnTo>
                  <a:pt x="105" y="143"/>
                </a:lnTo>
                <a:lnTo>
                  <a:pt x="102" y="142"/>
                </a:lnTo>
                <a:lnTo>
                  <a:pt x="102" y="139"/>
                </a:lnTo>
                <a:lnTo>
                  <a:pt x="101" y="134"/>
                </a:lnTo>
                <a:lnTo>
                  <a:pt x="100" y="135"/>
                </a:lnTo>
                <a:lnTo>
                  <a:pt x="70" y="69"/>
                </a:lnTo>
                <a:lnTo>
                  <a:pt x="70" y="69"/>
                </a:lnTo>
                <a:lnTo>
                  <a:pt x="67" y="65"/>
                </a:lnTo>
                <a:lnTo>
                  <a:pt x="64" y="56"/>
                </a:lnTo>
                <a:lnTo>
                  <a:pt x="51" y="27"/>
                </a:lnTo>
                <a:lnTo>
                  <a:pt x="19" y="27"/>
                </a:lnTo>
                <a:lnTo>
                  <a:pt x="19" y="27"/>
                </a:lnTo>
                <a:lnTo>
                  <a:pt x="16" y="26"/>
                </a:lnTo>
                <a:lnTo>
                  <a:pt x="13" y="25"/>
                </a:lnTo>
                <a:lnTo>
                  <a:pt x="12" y="22"/>
                </a:lnTo>
                <a:lnTo>
                  <a:pt x="10" y="19"/>
                </a:lnTo>
                <a:lnTo>
                  <a:pt x="10" y="19"/>
                </a:lnTo>
                <a:lnTo>
                  <a:pt x="12" y="16"/>
                </a:lnTo>
                <a:lnTo>
                  <a:pt x="13" y="14"/>
                </a:lnTo>
                <a:lnTo>
                  <a:pt x="16" y="12"/>
                </a:lnTo>
                <a:lnTo>
                  <a:pt x="19" y="11"/>
                </a:lnTo>
                <a:lnTo>
                  <a:pt x="56" y="11"/>
                </a:lnTo>
                <a:lnTo>
                  <a:pt x="58" y="11"/>
                </a:lnTo>
                <a:lnTo>
                  <a:pt x="58" y="11"/>
                </a:lnTo>
                <a:lnTo>
                  <a:pt x="59" y="12"/>
                </a:lnTo>
                <a:lnTo>
                  <a:pt x="59" y="12"/>
                </a:lnTo>
                <a:lnTo>
                  <a:pt x="60" y="12"/>
                </a:lnTo>
                <a:lnTo>
                  <a:pt x="60" y="12"/>
                </a:lnTo>
                <a:lnTo>
                  <a:pt x="60" y="14"/>
                </a:lnTo>
                <a:lnTo>
                  <a:pt x="60" y="14"/>
                </a:lnTo>
                <a:lnTo>
                  <a:pt x="62" y="14"/>
                </a:lnTo>
                <a:lnTo>
                  <a:pt x="62" y="14"/>
                </a:lnTo>
                <a:lnTo>
                  <a:pt x="63" y="16"/>
                </a:lnTo>
                <a:lnTo>
                  <a:pt x="75" y="42"/>
                </a:lnTo>
                <a:lnTo>
                  <a:pt x="272" y="42"/>
                </a:lnTo>
                <a:lnTo>
                  <a:pt x="272" y="42"/>
                </a:lnTo>
                <a:lnTo>
                  <a:pt x="275" y="43"/>
                </a:lnTo>
                <a:lnTo>
                  <a:pt x="275" y="43"/>
                </a:lnTo>
                <a:lnTo>
                  <a:pt x="275" y="43"/>
                </a:lnTo>
                <a:lnTo>
                  <a:pt x="276" y="48"/>
                </a:lnTo>
                <a:lnTo>
                  <a:pt x="275" y="54"/>
                </a:lnTo>
                <a:lnTo>
                  <a:pt x="272" y="61"/>
                </a:lnTo>
                <a:lnTo>
                  <a:pt x="268" y="69"/>
                </a:lnTo>
                <a:lnTo>
                  <a:pt x="268" y="69"/>
                </a:lnTo>
                <a:close/>
                <a:moveTo>
                  <a:pt x="129" y="166"/>
                </a:moveTo>
                <a:lnTo>
                  <a:pt x="129" y="166"/>
                </a:lnTo>
                <a:lnTo>
                  <a:pt x="124" y="166"/>
                </a:lnTo>
                <a:lnTo>
                  <a:pt x="120" y="168"/>
                </a:lnTo>
                <a:lnTo>
                  <a:pt x="114" y="170"/>
                </a:lnTo>
                <a:lnTo>
                  <a:pt x="112" y="173"/>
                </a:lnTo>
                <a:lnTo>
                  <a:pt x="108" y="177"/>
                </a:lnTo>
                <a:lnTo>
                  <a:pt x="106" y="181"/>
                </a:lnTo>
                <a:lnTo>
                  <a:pt x="105" y="187"/>
                </a:lnTo>
                <a:lnTo>
                  <a:pt x="104" y="192"/>
                </a:lnTo>
                <a:lnTo>
                  <a:pt x="104" y="192"/>
                </a:lnTo>
                <a:lnTo>
                  <a:pt x="105" y="197"/>
                </a:lnTo>
                <a:lnTo>
                  <a:pt x="106" y="201"/>
                </a:lnTo>
                <a:lnTo>
                  <a:pt x="108" y="206"/>
                </a:lnTo>
                <a:lnTo>
                  <a:pt x="112" y="210"/>
                </a:lnTo>
                <a:lnTo>
                  <a:pt x="114" y="212"/>
                </a:lnTo>
                <a:lnTo>
                  <a:pt x="120" y="215"/>
                </a:lnTo>
                <a:lnTo>
                  <a:pt x="124" y="216"/>
                </a:lnTo>
                <a:lnTo>
                  <a:pt x="129" y="218"/>
                </a:lnTo>
                <a:lnTo>
                  <a:pt x="129" y="218"/>
                </a:lnTo>
                <a:lnTo>
                  <a:pt x="135" y="216"/>
                </a:lnTo>
                <a:lnTo>
                  <a:pt x="139" y="215"/>
                </a:lnTo>
                <a:lnTo>
                  <a:pt x="144" y="212"/>
                </a:lnTo>
                <a:lnTo>
                  <a:pt x="147" y="210"/>
                </a:lnTo>
                <a:lnTo>
                  <a:pt x="151" y="206"/>
                </a:lnTo>
                <a:lnTo>
                  <a:pt x="152" y="201"/>
                </a:lnTo>
                <a:lnTo>
                  <a:pt x="154" y="197"/>
                </a:lnTo>
                <a:lnTo>
                  <a:pt x="155" y="192"/>
                </a:lnTo>
                <a:lnTo>
                  <a:pt x="155" y="192"/>
                </a:lnTo>
                <a:lnTo>
                  <a:pt x="154" y="187"/>
                </a:lnTo>
                <a:lnTo>
                  <a:pt x="152" y="181"/>
                </a:lnTo>
                <a:lnTo>
                  <a:pt x="151" y="177"/>
                </a:lnTo>
                <a:lnTo>
                  <a:pt x="147" y="173"/>
                </a:lnTo>
                <a:lnTo>
                  <a:pt x="144" y="170"/>
                </a:lnTo>
                <a:lnTo>
                  <a:pt x="139" y="168"/>
                </a:lnTo>
                <a:lnTo>
                  <a:pt x="135" y="166"/>
                </a:lnTo>
                <a:lnTo>
                  <a:pt x="129" y="166"/>
                </a:lnTo>
                <a:lnTo>
                  <a:pt x="129" y="166"/>
                </a:lnTo>
                <a:close/>
                <a:moveTo>
                  <a:pt x="129" y="208"/>
                </a:moveTo>
                <a:lnTo>
                  <a:pt x="129" y="208"/>
                </a:lnTo>
                <a:lnTo>
                  <a:pt x="122" y="207"/>
                </a:lnTo>
                <a:lnTo>
                  <a:pt x="117" y="203"/>
                </a:lnTo>
                <a:lnTo>
                  <a:pt x="114" y="197"/>
                </a:lnTo>
                <a:lnTo>
                  <a:pt x="113" y="192"/>
                </a:lnTo>
                <a:lnTo>
                  <a:pt x="113" y="192"/>
                </a:lnTo>
                <a:lnTo>
                  <a:pt x="114" y="185"/>
                </a:lnTo>
                <a:lnTo>
                  <a:pt x="117" y="180"/>
                </a:lnTo>
                <a:lnTo>
                  <a:pt x="122" y="177"/>
                </a:lnTo>
                <a:lnTo>
                  <a:pt x="129" y="176"/>
                </a:lnTo>
                <a:lnTo>
                  <a:pt x="129" y="176"/>
                </a:lnTo>
                <a:lnTo>
                  <a:pt x="136" y="177"/>
                </a:lnTo>
                <a:lnTo>
                  <a:pt x="140" y="180"/>
                </a:lnTo>
                <a:lnTo>
                  <a:pt x="144" y="185"/>
                </a:lnTo>
                <a:lnTo>
                  <a:pt x="145" y="192"/>
                </a:lnTo>
                <a:lnTo>
                  <a:pt x="145" y="192"/>
                </a:lnTo>
                <a:lnTo>
                  <a:pt x="144" y="197"/>
                </a:lnTo>
                <a:lnTo>
                  <a:pt x="140" y="203"/>
                </a:lnTo>
                <a:lnTo>
                  <a:pt x="136" y="207"/>
                </a:lnTo>
                <a:lnTo>
                  <a:pt x="129" y="208"/>
                </a:lnTo>
                <a:lnTo>
                  <a:pt x="129" y="208"/>
                </a:lnTo>
                <a:close/>
                <a:moveTo>
                  <a:pt x="217" y="166"/>
                </a:moveTo>
                <a:lnTo>
                  <a:pt x="217" y="166"/>
                </a:lnTo>
                <a:lnTo>
                  <a:pt x="212" y="166"/>
                </a:lnTo>
                <a:lnTo>
                  <a:pt x="208" y="168"/>
                </a:lnTo>
                <a:lnTo>
                  <a:pt x="204" y="170"/>
                </a:lnTo>
                <a:lnTo>
                  <a:pt x="199" y="173"/>
                </a:lnTo>
                <a:lnTo>
                  <a:pt x="197" y="177"/>
                </a:lnTo>
                <a:lnTo>
                  <a:pt x="194" y="181"/>
                </a:lnTo>
                <a:lnTo>
                  <a:pt x="193" y="187"/>
                </a:lnTo>
                <a:lnTo>
                  <a:pt x="191" y="192"/>
                </a:lnTo>
                <a:lnTo>
                  <a:pt x="191" y="192"/>
                </a:lnTo>
                <a:lnTo>
                  <a:pt x="193" y="197"/>
                </a:lnTo>
                <a:lnTo>
                  <a:pt x="194" y="201"/>
                </a:lnTo>
                <a:lnTo>
                  <a:pt x="197" y="206"/>
                </a:lnTo>
                <a:lnTo>
                  <a:pt x="199" y="210"/>
                </a:lnTo>
                <a:lnTo>
                  <a:pt x="204" y="212"/>
                </a:lnTo>
                <a:lnTo>
                  <a:pt x="208" y="215"/>
                </a:lnTo>
                <a:lnTo>
                  <a:pt x="212" y="216"/>
                </a:lnTo>
                <a:lnTo>
                  <a:pt x="217" y="218"/>
                </a:lnTo>
                <a:lnTo>
                  <a:pt x="217" y="218"/>
                </a:lnTo>
                <a:lnTo>
                  <a:pt x="222" y="216"/>
                </a:lnTo>
                <a:lnTo>
                  <a:pt x="228" y="215"/>
                </a:lnTo>
                <a:lnTo>
                  <a:pt x="232" y="212"/>
                </a:lnTo>
                <a:lnTo>
                  <a:pt x="236" y="210"/>
                </a:lnTo>
                <a:lnTo>
                  <a:pt x="239" y="206"/>
                </a:lnTo>
                <a:lnTo>
                  <a:pt x="241" y="201"/>
                </a:lnTo>
                <a:lnTo>
                  <a:pt x="243" y="197"/>
                </a:lnTo>
                <a:lnTo>
                  <a:pt x="243" y="192"/>
                </a:lnTo>
                <a:lnTo>
                  <a:pt x="243" y="192"/>
                </a:lnTo>
                <a:lnTo>
                  <a:pt x="243" y="187"/>
                </a:lnTo>
                <a:lnTo>
                  <a:pt x="241" y="181"/>
                </a:lnTo>
                <a:lnTo>
                  <a:pt x="239" y="177"/>
                </a:lnTo>
                <a:lnTo>
                  <a:pt x="236" y="173"/>
                </a:lnTo>
                <a:lnTo>
                  <a:pt x="232" y="170"/>
                </a:lnTo>
                <a:lnTo>
                  <a:pt x="228" y="168"/>
                </a:lnTo>
                <a:lnTo>
                  <a:pt x="222" y="166"/>
                </a:lnTo>
                <a:lnTo>
                  <a:pt x="217" y="166"/>
                </a:lnTo>
                <a:lnTo>
                  <a:pt x="217" y="166"/>
                </a:lnTo>
                <a:close/>
                <a:moveTo>
                  <a:pt x="217" y="208"/>
                </a:moveTo>
                <a:lnTo>
                  <a:pt x="217" y="208"/>
                </a:lnTo>
                <a:lnTo>
                  <a:pt x="212" y="207"/>
                </a:lnTo>
                <a:lnTo>
                  <a:pt x="206" y="203"/>
                </a:lnTo>
                <a:lnTo>
                  <a:pt x="202" y="197"/>
                </a:lnTo>
                <a:lnTo>
                  <a:pt x="201" y="192"/>
                </a:lnTo>
                <a:lnTo>
                  <a:pt x="201" y="192"/>
                </a:lnTo>
                <a:lnTo>
                  <a:pt x="202" y="185"/>
                </a:lnTo>
                <a:lnTo>
                  <a:pt x="206" y="180"/>
                </a:lnTo>
                <a:lnTo>
                  <a:pt x="212" y="177"/>
                </a:lnTo>
                <a:lnTo>
                  <a:pt x="217" y="176"/>
                </a:lnTo>
                <a:lnTo>
                  <a:pt x="217" y="176"/>
                </a:lnTo>
                <a:lnTo>
                  <a:pt x="224" y="177"/>
                </a:lnTo>
                <a:lnTo>
                  <a:pt x="229" y="180"/>
                </a:lnTo>
                <a:lnTo>
                  <a:pt x="232" y="185"/>
                </a:lnTo>
                <a:lnTo>
                  <a:pt x="233" y="192"/>
                </a:lnTo>
                <a:lnTo>
                  <a:pt x="233" y="192"/>
                </a:lnTo>
                <a:lnTo>
                  <a:pt x="232" y="197"/>
                </a:lnTo>
                <a:lnTo>
                  <a:pt x="229" y="203"/>
                </a:lnTo>
                <a:lnTo>
                  <a:pt x="224" y="207"/>
                </a:lnTo>
                <a:lnTo>
                  <a:pt x="217" y="208"/>
                </a:lnTo>
                <a:lnTo>
                  <a:pt x="217" y="2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5" name="Freeform 276"/>
          <p:cNvSpPr>
            <a:spLocks noEditPoints="1"/>
          </p:cNvSpPr>
          <p:nvPr/>
        </p:nvSpPr>
        <p:spPr bwMode="auto">
          <a:xfrm>
            <a:off x="4481621" y="3280524"/>
            <a:ext cx="333044" cy="196104"/>
          </a:xfrm>
          <a:custGeom>
            <a:avLst/>
            <a:gdLst/>
            <a:ahLst/>
            <a:cxnLst>
              <a:cxn ang="0">
                <a:pos x="31" y="127"/>
              </a:cxn>
              <a:cxn ang="0">
                <a:pos x="0" y="127"/>
              </a:cxn>
              <a:cxn ang="0">
                <a:pos x="0" y="43"/>
              </a:cxn>
              <a:cxn ang="0">
                <a:pos x="155" y="43"/>
              </a:cxn>
              <a:cxn ang="0">
                <a:pos x="155" y="0"/>
              </a:cxn>
              <a:cxn ang="0">
                <a:pos x="213" y="60"/>
              </a:cxn>
              <a:cxn ang="0">
                <a:pos x="155" y="118"/>
              </a:cxn>
              <a:cxn ang="0">
                <a:pos x="155" y="74"/>
              </a:cxn>
              <a:cxn ang="0">
                <a:pos x="31" y="74"/>
              </a:cxn>
              <a:cxn ang="0">
                <a:pos x="31" y="127"/>
              </a:cxn>
              <a:cxn ang="0">
                <a:pos x="6" y="122"/>
              </a:cxn>
              <a:cxn ang="0">
                <a:pos x="26" y="122"/>
              </a:cxn>
              <a:cxn ang="0">
                <a:pos x="26" y="69"/>
              </a:cxn>
              <a:cxn ang="0">
                <a:pos x="161" y="69"/>
              </a:cxn>
              <a:cxn ang="0">
                <a:pos x="161" y="104"/>
              </a:cxn>
              <a:cxn ang="0">
                <a:pos x="207" y="60"/>
              </a:cxn>
              <a:cxn ang="0">
                <a:pos x="161" y="14"/>
              </a:cxn>
              <a:cxn ang="0">
                <a:pos x="161" y="49"/>
              </a:cxn>
              <a:cxn ang="0">
                <a:pos x="6" y="49"/>
              </a:cxn>
              <a:cxn ang="0">
                <a:pos x="6" y="122"/>
              </a:cxn>
            </a:cxnLst>
            <a:rect l="0" t="0" r="r" b="b"/>
            <a:pathLst>
              <a:path w="213" h="127">
                <a:moveTo>
                  <a:pt x="31" y="127"/>
                </a:moveTo>
                <a:lnTo>
                  <a:pt x="0" y="127"/>
                </a:lnTo>
                <a:lnTo>
                  <a:pt x="0" y="43"/>
                </a:lnTo>
                <a:lnTo>
                  <a:pt x="155" y="43"/>
                </a:lnTo>
                <a:lnTo>
                  <a:pt x="155" y="0"/>
                </a:lnTo>
                <a:lnTo>
                  <a:pt x="213" y="60"/>
                </a:lnTo>
                <a:lnTo>
                  <a:pt x="155" y="118"/>
                </a:lnTo>
                <a:lnTo>
                  <a:pt x="155" y="74"/>
                </a:lnTo>
                <a:lnTo>
                  <a:pt x="31" y="74"/>
                </a:lnTo>
                <a:lnTo>
                  <a:pt x="31" y="127"/>
                </a:lnTo>
                <a:close/>
                <a:moveTo>
                  <a:pt x="6" y="122"/>
                </a:moveTo>
                <a:lnTo>
                  <a:pt x="26" y="122"/>
                </a:lnTo>
                <a:lnTo>
                  <a:pt x="26" y="69"/>
                </a:lnTo>
                <a:lnTo>
                  <a:pt x="161" y="69"/>
                </a:lnTo>
                <a:lnTo>
                  <a:pt x="161" y="104"/>
                </a:lnTo>
                <a:lnTo>
                  <a:pt x="207" y="60"/>
                </a:lnTo>
                <a:lnTo>
                  <a:pt x="161" y="14"/>
                </a:lnTo>
                <a:lnTo>
                  <a:pt x="161" y="49"/>
                </a:lnTo>
                <a:lnTo>
                  <a:pt x="6" y="49"/>
                </a:lnTo>
                <a:lnTo>
                  <a:pt x="6" y="12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6" name="Freeform 277"/>
          <p:cNvSpPr>
            <a:spLocks noEditPoints="1"/>
          </p:cNvSpPr>
          <p:nvPr/>
        </p:nvSpPr>
        <p:spPr bwMode="auto">
          <a:xfrm>
            <a:off x="4476932" y="3439276"/>
            <a:ext cx="342425" cy="210113"/>
          </a:xfrm>
          <a:custGeom>
            <a:avLst/>
            <a:gdLst/>
            <a:ahLst/>
            <a:cxnLst>
              <a:cxn ang="0">
                <a:pos x="65" y="135"/>
              </a:cxn>
              <a:cxn ang="0">
                <a:pos x="0" y="70"/>
              </a:cxn>
              <a:cxn ang="0">
                <a:pos x="65" y="5"/>
              </a:cxn>
              <a:cxn ang="0">
                <a:pos x="65" y="51"/>
              </a:cxn>
              <a:cxn ang="0">
                <a:pos x="183" y="51"/>
              </a:cxn>
              <a:cxn ang="0">
                <a:pos x="183" y="0"/>
              </a:cxn>
              <a:cxn ang="0">
                <a:pos x="220" y="0"/>
              </a:cxn>
              <a:cxn ang="0">
                <a:pos x="220" y="89"/>
              </a:cxn>
              <a:cxn ang="0">
                <a:pos x="65" y="89"/>
              </a:cxn>
              <a:cxn ang="0">
                <a:pos x="65" y="135"/>
              </a:cxn>
              <a:cxn ang="0">
                <a:pos x="15" y="70"/>
              </a:cxn>
              <a:cxn ang="0">
                <a:pos x="54" y="109"/>
              </a:cxn>
              <a:cxn ang="0">
                <a:pos x="54" y="78"/>
              </a:cxn>
              <a:cxn ang="0">
                <a:pos x="209" y="78"/>
              </a:cxn>
              <a:cxn ang="0">
                <a:pos x="209" y="11"/>
              </a:cxn>
              <a:cxn ang="0">
                <a:pos x="194" y="11"/>
              </a:cxn>
              <a:cxn ang="0">
                <a:pos x="194" y="62"/>
              </a:cxn>
              <a:cxn ang="0">
                <a:pos x="54" y="62"/>
              </a:cxn>
              <a:cxn ang="0">
                <a:pos x="54" y="31"/>
              </a:cxn>
              <a:cxn ang="0">
                <a:pos x="15" y="70"/>
              </a:cxn>
            </a:cxnLst>
            <a:rect l="0" t="0" r="r" b="b"/>
            <a:pathLst>
              <a:path w="220" h="135">
                <a:moveTo>
                  <a:pt x="65" y="135"/>
                </a:moveTo>
                <a:lnTo>
                  <a:pt x="0" y="70"/>
                </a:lnTo>
                <a:lnTo>
                  <a:pt x="65" y="5"/>
                </a:lnTo>
                <a:lnTo>
                  <a:pt x="65" y="51"/>
                </a:lnTo>
                <a:lnTo>
                  <a:pt x="183" y="51"/>
                </a:lnTo>
                <a:lnTo>
                  <a:pt x="183" y="0"/>
                </a:lnTo>
                <a:lnTo>
                  <a:pt x="220" y="0"/>
                </a:lnTo>
                <a:lnTo>
                  <a:pt x="220" y="89"/>
                </a:lnTo>
                <a:lnTo>
                  <a:pt x="65" y="89"/>
                </a:lnTo>
                <a:lnTo>
                  <a:pt x="65" y="135"/>
                </a:lnTo>
                <a:close/>
                <a:moveTo>
                  <a:pt x="15" y="70"/>
                </a:moveTo>
                <a:lnTo>
                  <a:pt x="54" y="109"/>
                </a:lnTo>
                <a:lnTo>
                  <a:pt x="54" y="78"/>
                </a:lnTo>
                <a:lnTo>
                  <a:pt x="209" y="78"/>
                </a:lnTo>
                <a:lnTo>
                  <a:pt x="209" y="11"/>
                </a:lnTo>
                <a:lnTo>
                  <a:pt x="194" y="11"/>
                </a:lnTo>
                <a:lnTo>
                  <a:pt x="194" y="62"/>
                </a:lnTo>
                <a:lnTo>
                  <a:pt x="54" y="62"/>
                </a:lnTo>
                <a:lnTo>
                  <a:pt x="54" y="31"/>
                </a:lnTo>
                <a:lnTo>
                  <a:pt x="15"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7" name="Freeform 278"/>
          <p:cNvSpPr>
            <a:spLocks noEditPoints="1"/>
          </p:cNvSpPr>
          <p:nvPr/>
        </p:nvSpPr>
        <p:spPr bwMode="auto">
          <a:xfrm>
            <a:off x="2858628" y="3294533"/>
            <a:ext cx="342425" cy="140075"/>
          </a:xfrm>
          <a:custGeom>
            <a:avLst/>
            <a:gdLst/>
            <a:ahLst/>
            <a:cxnLst>
              <a:cxn ang="0">
                <a:pos x="128" y="90"/>
              </a:cxn>
              <a:cxn ang="0">
                <a:pos x="161" y="58"/>
              </a:cxn>
              <a:cxn ang="0">
                <a:pos x="136" y="41"/>
              </a:cxn>
              <a:cxn ang="0">
                <a:pos x="107" y="36"/>
              </a:cxn>
              <a:cxn ang="0">
                <a:pos x="94" y="36"/>
              </a:cxn>
              <a:cxn ang="0">
                <a:pos x="71" y="44"/>
              </a:cxn>
              <a:cxn ang="0">
                <a:pos x="53" y="58"/>
              </a:cxn>
              <a:cxn ang="0">
                <a:pos x="38" y="77"/>
              </a:cxn>
              <a:cxn ang="0">
                <a:pos x="31" y="90"/>
              </a:cxn>
              <a:cxn ang="0">
                <a:pos x="1" y="77"/>
              </a:cxn>
              <a:cxn ang="0">
                <a:pos x="8" y="60"/>
              </a:cxn>
              <a:cxn ang="0">
                <a:pos x="30" y="33"/>
              </a:cxn>
              <a:cxn ang="0">
                <a:pos x="57" y="14"/>
              </a:cxn>
              <a:cxn ang="0">
                <a:pos x="89" y="4"/>
              </a:cxn>
              <a:cxn ang="0">
                <a:pos x="107" y="2"/>
              </a:cxn>
              <a:cxn ang="0">
                <a:pos x="128" y="5"/>
              </a:cxn>
              <a:cxn ang="0">
                <a:pos x="148" y="10"/>
              </a:cxn>
              <a:cxn ang="0">
                <a:pos x="167" y="21"/>
              </a:cxn>
              <a:cxn ang="0">
                <a:pos x="183" y="33"/>
              </a:cxn>
              <a:cxn ang="0">
                <a:pos x="219" y="90"/>
              </a:cxn>
              <a:cxn ang="0">
                <a:pos x="213" y="85"/>
              </a:cxn>
              <a:cxn ang="0">
                <a:pos x="185" y="41"/>
              </a:cxn>
              <a:cxn ang="0">
                <a:pos x="182" y="40"/>
              </a:cxn>
              <a:cxn ang="0">
                <a:pos x="166" y="27"/>
              </a:cxn>
              <a:cxn ang="0">
                <a:pos x="147" y="16"/>
              </a:cxn>
              <a:cxn ang="0">
                <a:pos x="128" y="10"/>
              </a:cxn>
              <a:cxn ang="0">
                <a:pos x="107" y="8"/>
              </a:cxn>
              <a:cxn ang="0">
                <a:pos x="90" y="9"/>
              </a:cxn>
              <a:cxn ang="0">
                <a:pos x="61" y="19"/>
              </a:cxn>
              <a:cxn ang="0">
                <a:pos x="35" y="36"/>
              </a:cxn>
              <a:cxn ang="0">
                <a:pos x="15" y="60"/>
              </a:cxn>
              <a:cxn ang="0">
                <a:pos x="28" y="83"/>
              </a:cxn>
              <a:cxn ang="0">
                <a:pos x="34" y="71"/>
              </a:cxn>
              <a:cxn ang="0">
                <a:pos x="50" y="52"/>
              </a:cxn>
              <a:cxn ang="0">
                <a:pos x="70" y="39"/>
              </a:cxn>
              <a:cxn ang="0">
                <a:pos x="94" y="31"/>
              </a:cxn>
              <a:cxn ang="0">
                <a:pos x="107" y="31"/>
              </a:cxn>
              <a:cxn ang="0">
                <a:pos x="123" y="32"/>
              </a:cxn>
              <a:cxn ang="0">
                <a:pos x="139" y="37"/>
              </a:cxn>
              <a:cxn ang="0">
                <a:pos x="154" y="44"/>
              </a:cxn>
              <a:cxn ang="0">
                <a:pos x="167" y="55"/>
              </a:cxn>
              <a:cxn ang="0">
                <a:pos x="140" y="85"/>
              </a:cxn>
            </a:cxnLst>
            <a:rect l="0" t="0" r="r" b="b"/>
            <a:pathLst>
              <a:path w="219" h="90">
                <a:moveTo>
                  <a:pt x="219" y="90"/>
                </a:moveTo>
                <a:lnTo>
                  <a:pt x="128" y="90"/>
                </a:lnTo>
                <a:lnTo>
                  <a:pt x="161" y="58"/>
                </a:lnTo>
                <a:lnTo>
                  <a:pt x="161" y="58"/>
                </a:lnTo>
                <a:lnTo>
                  <a:pt x="148" y="48"/>
                </a:lnTo>
                <a:lnTo>
                  <a:pt x="136" y="41"/>
                </a:lnTo>
                <a:lnTo>
                  <a:pt x="121" y="37"/>
                </a:lnTo>
                <a:lnTo>
                  <a:pt x="107" y="36"/>
                </a:lnTo>
                <a:lnTo>
                  <a:pt x="107" y="36"/>
                </a:lnTo>
                <a:lnTo>
                  <a:pt x="94" y="36"/>
                </a:lnTo>
                <a:lnTo>
                  <a:pt x="82" y="40"/>
                </a:lnTo>
                <a:lnTo>
                  <a:pt x="71" y="44"/>
                </a:lnTo>
                <a:lnTo>
                  <a:pt x="61" y="50"/>
                </a:lnTo>
                <a:lnTo>
                  <a:pt x="53" y="58"/>
                </a:lnTo>
                <a:lnTo>
                  <a:pt x="44" y="66"/>
                </a:lnTo>
                <a:lnTo>
                  <a:pt x="38" y="77"/>
                </a:lnTo>
                <a:lnTo>
                  <a:pt x="32" y="87"/>
                </a:lnTo>
                <a:lnTo>
                  <a:pt x="31" y="90"/>
                </a:lnTo>
                <a:lnTo>
                  <a:pt x="0" y="78"/>
                </a:lnTo>
                <a:lnTo>
                  <a:pt x="1" y="77"/>
                </a:lnTo>
                <a:lnTo>
                  <a:pt x="1" y="77"/>
                </a:lnTo>
                <a:lnTo>
                  <a:pt x="8" y="60"/>
                </a:lnTo>
                <a:lnTo>
                  <a:pt x="17" y="46"/>
                </a:lnTo>
                <a:lnTo>
                  <a:pt x="30" y="33"/>
                </a:lnTo>
                <a:lnTo>
                  <a:pt x="43" y="23"/>
                </a:lnTo>
                <a:lnTo>
                  <a:pt x="57" y="14"/>
                </a:lnTo>
                <a:lnTo>
                  <a:pt x="73" y="8"/>
                </a:lnTo>
                <a:lnTo>
                  <a:pt x="89" y="4"/>
                </a:lnTo>
                <a:lnTo>
                  <a:pt x="107" y="2"/>
                </a:lnTo>
                <a:lnTo>
                  <a:pt x="107" y="2"/>
                </a:lnTo>
                <a:lnTo>
                  <a:pt x="117" y="4"/>
                </a:lnTo>
                <a:lnTo>
                  <a:pt x="128" y="5"/>
                </a:lnTo>
                <a:lnTo>
                  <a:pt x="139" y="8"/>
                </a:lnTo>
                <a:lnTo>
                  <a:pt x="148" y="10"/>
                </a:lnTo>
                <a:lnTo>
                  <a:pt x="158" y="16"/>
                </a:lnTo>
                <a:lnTo>
                  <a:pt x="167" y="21"/>
                </a:lnTo>
                <a:lnTo>
                  <a:pt x="175" y="27"/>
                </a:lnTo>
                <a:lnTo>
                  <a:pt x="183" y="33"/>
                </a:lnTo>
                <a:lnTo>
                  <a:pt x="219" y="0"/>
                </a:lnTo>
                <a:lnTo>
                  <a:pt x="219" y="90"/>
                </a:lnTo>
                <a:close/>
                <a:moveTo>
                  <a:pt x="140" y="85"/>
                </a:moveTo>
                <a:lnTo>
                  <a:pt x="213" y="85"/>
                </a:lnTo>
                <a:lnTo>
                  <a:pt x="213" y="12"/>
                </a:lnTo>
                <a:lnTo>
                  <a:pt x="185" y="41"/>
                </a:lnTo>
                <a:lnTo>
                  <a:pt x="182" y="40"/>
                </a:lnTo>
                <a:lnTo>
                  <a:pt x="182" y="40"/>
                </a:lnTo>
                <a:lnTo>
                  <a:pt x="174" y="32"/>
                </a:lnTo>
                <a:lnTo>
                  <a:pt x="166" y="27"/>
                </a:lnTo>
                <a:lnTo>
                  <a:pt x="156" y="21"/>
                </a:lnTo>
                <a:lnTo>
                  <a:pt x="147" y="16"/>
                </a:lnTo>
                <a:lnTo>
                  <a:pt x="138" y="13"/>
                </a:lnTo>
                <a:lnTo>
                  <a:pt x="128" y="10"/>
                </a:lnTo>
                <a:lnTo>
                  <a:pt x="117" y="9"/>
                </a:lnTo>
                <a:lnTo>
                  <a:pt x="107" y="8"/>
                </a:lnTo>
                <a:lnTo>
                  <a:pt x="107" y="8"/>
                </a:lnTo>
                <a:lnTo>
                  <a:pt x="90" y="9"/>
                </a:lnTo>
                <a:lnTo>
                  <a:pt x="75" y="13"/>
                </a:lnTo>
                <a:lnTo>
                  <a:pt x="61" y="19"/>
                </a:lnTo>
                <a:lnTo>
                  <a:pt x="47" y="27"/>
                </a:lnTo>
                <a:lnTo>
                  <a:pt x="35" y="36"/>
                </a:lnTo>
                <a:lnTo>
                  <a:pt x="23" y="48"/>
                </a:lnTo>
                <a:lnTo>
                  <a:pt x="15" y="60"/>
                </a:lnTo>
                <a:lnTo>
                  <a:pt x="7" y="75"/>
                </a:lnTo>
                <a:lnTo>
                  <a:pt x="28" y="83"/>
                </a:lnTo>
                <a:lnTo>
                  <a:pt x="28" y="83"/>
                </a:lnTo>
                <a:lnTo>
                  <a:pt x="34" y="71"/>
                </a:lnTo>
                <a:lnTo>
                  <a:pt x="40" y="62"/>
                </a:lnTo>
                <a:lnTo>
                  <a:pt x="50" y="52"/>
                </a:lnTo>
                <a:lnTo>
                  <a:pt x="59" y="44"/>
                </a:lnTo>
                <a:lnTo>
                  <a:pt x="70" y="39"/>
                </a:lnTo>
                <a:lnTo>
                  <a:pt x="82" y="35"/>
                </a:lnTo>
                <a:lnTo>
                  <a:pt x="94" y="31"/>
                </a:lnTo>
                <a:lnTo>
                  <a:pt x="107" y="31"/>
                </a:lnTo>
                <a:lnTo>
                  <a:pt x="107" y="31"/>
                </a:lnTo>
                <a:lnTo>
                  <a:pt x="115" y="31"/>
                </a:lnTo>
                <a:lnTo>
                  <a:pt x="123" y="32"/>
                </a:lnTo>
                <a:lnTo>
                  <a:pt x="131" y="33"/>
                </a:lnTo>
                <a:lnTo>
                  <a:pt x="139" y="37"/>
                </a:lnTo>
                <a:lnTo>
                  <a:pt x="147" y="40"/>
                </a:lnTo>
                <a:lnTo>
                  <a:pt x="154" y="44"/>
                </a:lnTo>
                <a:lnTo>
                  <a:pt x="161" y="50"/>
                </a:lnTo>
                <a:lnTo>
                  <a:pt x="167" y="55"/>
                </a:lnTo>
                <a:lnTo>
                  <a:pt x="169" y="58"/>
                </a:lnTo>
                <a:lnTo>
                  <a:pt x="140" y="8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8" name="Freeform 279"/>
          <p:cNvSpPr>
            <a:spLocks noEditPoints="1"/>
          </p:cNvSpPr>
          <p:nvPr/>
        </p:nvSpPr>
        <p:spPr bwMode="auto">
          <a:xfrm>
            <a:off x="2849245" y="3509314"/>
            <a:ext cx="347115" cy="158751"/>
          </a:xfrm>
          <a:custGeom>
            <a:avLst/>
            <a:gdLst/>
            <a:ahLst/>
            <a:cxnLst>
              <a:cxn ang="0">
                <a:pos x="0" y="0"/>
              </a:cxn>
              <a:cxn ang="0">
                <a:pos x="65" y="37"/>
              </a:cxn>
              <a:cxn ang="0">
                <a:pos x="75" y="45"/>
              </a:cxn>
              <a:cxn ang="0">
                <a:pos x="101" y="54"/>
              </a:cxn>
              <a:cxn ang="0">
                <a:pos x="115" y="56"/>
              </a:cxn>
              <a:cxn ang="0">
                <a:pos x="137" y="52"/>
              </a:cxn>
              <a:cxn ang="0">
                <a:pos x="158" y="42"/>
              </a:cxn>
              <a:cxn ang="0">
                <a:pos x="175" y="26"/>
              </a:cxn>
              <a:cxn ang="0">
                <a:pos x="186" y="6"/>
              </a:cxn>
              <a:cxn ang="0">
                <a:pos x="224" y="14"/>
              </a:cxn>
              <a:cxn ang="0">
                <a:pos x="223" y="19"/>
              </a:cxn>
              <a:cxn ang="0">
                <a:pos x="205" y="49"/>
              </a:cxn>
              <a:cxn ang="0">
                <a:pos x="181" y="73"/>
              </a:cxn>
              <a:cxn ang="0">
                <a:pos x="150" y="88"/>
              </a:cxn>
              <a:cxn ang="0">
                <a:pos x="115" y="94"/>
              </a:cxn>
              <a:cxn ang="0">
                <a:pos x="104" y="94"/>
              </a:cxn>
              <a:cxn ang="0">
                <a:pos x="83" y="89"/>
              </a:cxn>
              <a:cxn ang="0">
                <a:pos x="63" y="81"/>
              </a:cxn>
              <a:cxn ang="0">
                <a:pos x="46" y="71"/>
              </a:cxn>
              <a:cxn ang="0">
                <a:pos x="0" y="102"/>
              </a:cxn>
              <a:cxn ang="0">
                <a:pos x="40" y="52"/>
              </a:cxn>
              <a:cxn ang="0">
                <a:pos x="48" y="60"/>
              </a:cxn>
              <a:cxn ang="0">
                <a:pos x="66" y="71"/>
              </a:cxn>
              <a:cxn ang="0">
                <a:pos x="83" y="79"/>
              </a:cxn>
              <a:cxn ang="0">
                <a:pos x="104" y="83"/>
              </a:cxn>
              <a:cxn ang="0">
                <a:pos x="115" y="83"/>
              </a:cxn>
              <a:cxn ang="0">
                <a:pos x="144" y="79"/>
              </a:cxn>
              <a:cxn ang="0">
                <a:pos x="171" y="65"/>
              </a:cxn>
              <a:cxn ang="0">
                <a:pos x="194" y="46"/>
              </a:cxn>
              <a:cxn ang="0">
                <a:pos x="210" y="21"/>
              </a:cxn>
              <a:cxn ang="0">
                <a:pos x="194" y="14"/>
              </a:cxn>
              <a:cxn ang="0">
                <a:pos x="181" y="35"/>
              </a:cxn>
              <a:cxn ang="0">
                <a:pos x="162" y="52"/>
              </a:cxn>
              <a:cxn ang="0">
                <a:pos x="140" y="62"/>
              </a:cxn>
              <a:cxn ang="0">
                <a:pos x="115" y="67"/>
              </a:cxn>
              <a:cxn ang="0">
                <a:pos x="106" y="65"/>
              </a:cxn>
              <a:cxn ang="0">
                <a:pos x="89" y="62"/>
              </a:cxn>
              <a:cxn ang="0">
                <a:pos x="73" y="56"/>
              </a:cxn>
              <a:cxn ang="0">
                <a:pos x="59" y="46"/>
              </a:cxn>
              <a:cxn ang="0">
                <a:pos x="48" y="37"/>
              </a:cxn>
              <a:cxn ang="0">
                <a:pos x="11" y="11"/>
              </a:cxn>
              <a:cxn ang="0">
                <a:pos x="36" y="49"/>
              </a:cxn>
            </a:cxnLst>
            <a:rect l="0" t="0" r="r" b="b"/>
            <a:pathLst>
              <a:path w="224" h="102">
                <a:moveTo>
                  <a:pt x="0" y="102"/>
                </a:moveTo>
                <a:lnTo>
                  <a:pt x="0" y="0"/>
                </a:lnTo>
                <a:lnTo>
                  <a:pt x="100" y="0"/>
                </a:lnTo>
                <a:lnTo>
                  <a:pt x="65" y="37"/>
                </a:lnTo>
                <a:lnTo>
                  <a:pt x="65" y="37"/>
                </a:lnTo>
                <a:lnTo>
                  <a:pt x="75" y="45"/>
                </a:lnTo>
                <a:lnTo>
                  <a:pt x="88" y="50"/>
                </a:lnTo>
                <a:lnTo>
                  <a:pt x="101" y="54"/>
                </a:lnTo>
                <a:lnTo>
                  <a:pt x="115" y="56"/>
                </a:lnTo>
                <a:lnTo>
                  <a:pt x="115" y="56"/>
                </a:lnTo>
                <a:lnTo>
                  <a:pt x="127" y="54"/>
                </a:lnTo>
                <a:lnTo>
                  <a:pt x="137" y="52"/>
                </a:lnTo>
                <a:lnTo>
                  <a:pt x="148" y="48"/>
                </a:lnTo>
                <a:lnTo>
                  <a:pt x="158" y="42"/>
                </a:lnTo>
                <a:lnTo>
                  <a:pt x="167" y="34"/>
                </a:lnTo>
                <a:lnTo>
                  <a:pt x="175" y="26"/>
                </a:lnTo>
                <a:lnTo>
                  <a:pt x="182" y="17"/>
                </a:lnTo>
                <a:lnTo>
                  <a:pt x="186" y="6"/>
                </a:lnTo>
                <a:lnTo>
                  <a:pt x="189" y="0"/>
                </a:lnTo>
                <a:lnTo>
                  <a:pt x="224" y="14"/>
                </a:lnTo>
                <a:lnTo>
                  <a:pt x="223" y="19"/>
                </a:lnTo>
                <a:lnTo>
                  <a:pt x="223" y="19"/>
                </a:lnTo>
                <a:lnTo>
                  <a:pt x="214" y="35"/>
                </a:lnTo>
                <a:lnTo>
                  <a:pt x="205" y="49"/>
                </a:lnTo>
                <a:lnTo>
                  <a:pt x="193" y="62"/>
                </a:lnTo>
                <a:lnTo>
                  <a:pt x="181" y="73"/>
                </a:lnTo>
                <a:lnTo>
                  <a:pt x="166" y="81"/>
                </a:lnTo>
                <a:lnTo>
                  <a:pt x="150" y="88"/>
                </a:lnTo>
                <a:lnTo>
                  <a:pt x="132" y="92"/>
                </a:lnTo>
                <a:lnTo>
                  <a:pt x="115" y="94"/>
                </a:lnTo>
                <a:lnTo>
                  <a:pt x="115" y="94"/>
                </a:lnTo>
                <a:lnTo>
                  <a:pt x="104" y="94"/>
                </a:lnTo>
                <a:lnTo>
                  <a:pt x="93" y="92"/>
                </a:lnTo>
                <a:lnTo>
                  <a:pt x="83" y="89"/>
                </a:lnTo>
                <a:lnTo>
                  <a:pt x="73" y="85"/>
                </a:lnTo>
                <a:lnTo>
                  <a:pt x="63" y="81"/>
                </a:lnTo>
                <a:lnTo>
                  <a:pt x="54" y="76"/>
                </a:lnTo>
                <a:lnTo>
                  <a:pt x="46" y="71"/>
                </a:lnTo>
                <a:lnTo>
                  <a:pt x="38" y="64"/>
                </a:lnTo>
                <a:lnTo>
                  <a:pt x="0" y="102"/>
                </a:lnTo>
                <a:close/>
                <a:moveTo>
                  <a:pt x="36" y="49"/>
                </a:moveTo>
                <a:lnTo>
                  <a:pt x="40" y="52"/>
                </a:lnTo>
                <a:lnTo>
                  <a:pt x="40" y="52"/>
                </a:lnTo>
                <a:lnTo>
                  <a:pt x="48" y="60"/>
                </a:lnTo>
                <a:lnTo>
                  <a:pt x="56" y="65"/>
                </a:lnTo>
                <a:lnTo>
                  <a:pt x="66" y="71"/>
                </a:lnTo>
                <a:lnTo>
                  <a:pt x="74" y="75"/>
                </a:lnTo>
                <a:lnTo>
                  <a:pt x="83" y="79"/>
                </a:lnTo>
                <a:lnTo>
                  <a:pt x="94" y="81"/>
                </a:lnTo>
                <a:lnTo>
                  <a:pt x="104" y="83"/>
                </a:lnTo>
                <a:lnTo>
                  <a:pt x="115" y="83"/>
                </a:lnTo>
                <a:lnTo>
                  <a:pt x="115" y="83"/>
                </a:lnTo>
                <a:lnTo>
                  <a:pt x="129" y="81"/>
                </a:lnTo>
                <a:lnTo>
                  <a:pt x="144" y="79"/>
                </a:lnTo>
                <a:lnTo>
                  <a:pt x="159" y="73"/>
                </a:lnTo>
                <a:lnTo>
                  <a:pt x="171" y="65"/>
                </a:lnTo>
                <a:lnTo>
                  <a:pt x="183" y="57"/>
                </a:lnTo>
                <a:lnTo>
                  <a:pt x="194" y="46"/>
                </a:lnTo>
                <a:lnTo>
                  <a:pt x="204" y="34"/>
                </a:lnTo>
                <a:lnTo>
                  <a:pt x="210" y="21"/>
                </a:lnTo>
                <a:lnTo>
                  <a:pt x="194" y="14"/>
                </a:lnTo>
                <a:lnTo>
                  <a:pt x="194" y="14"/>
                </a:lnTo>
                <a:lnTo>
                  <a:pt x="189" y="26"/>
                </a:lnTo>
                <a:lnTo>
                  <a:pt x="181" y="35"/>
                </a:lnTo>
                <a:lnTo>
                  <a:pt x="173" y="45"/>
                </a:lnTo>
                <a:lnTo>
                  <a:pt x="162" y="52"/>
                </a:lnTo>
                <a:lnTo>
                  <a:pt x="151" y="58"/>
                </a:lnTo>
                <a:lnTo>
                  <a:pt x="140" y="62"/>
                </a:lnTo>
                <a:lnTo>
                  <a:pt x="127" y="65"/>
                </a:lnTo>
                <a:lnTo>
                  <a:pt x="115" y="67"/>
                </a:lnTo>
                <a:lnTo>
                  <a:pt x="115" y="67"/>
                </a:lnTo>
                <a:lnTo>
                  <a:pt x="106" y="65"/>
                </a:lnTo>
                <a:lnTo>
                  <a:pt x="97" y="65"/>
                </a:lnTo>
                <a:lnTo>
                  <a:pt x="89" y="62"/>
                </a:lnTo>
                <a:lnTo>
                  <a:pt x="81" y="60"/>
                </a:lnTo>
                <a:lnTo>
                  <a:pt x="73" y="56"/>
                </a:lnTo>
                <a:lnTo>
                  <a:pt x="66" y="52"/>
                </a:lnTo>
                <a:lnTo>
                  <a:pt x="59" y="46"/>
                </a:lnTo>
                <a:lnTo>
                  <a:pt x="52" y="41"/>
                </a:lnTo>
                <a:lnTo>
                  <a:pt x="48" y="37"/>
                </a:lnTo>
                <a:lnTo>
                  <a:pt x="74" y="11"/>
                </a:lnTo>
                <a:lnTo>
                  <a:pt x="11" y="11"/>
                </a:lnTo>
                <a:lnTo>
                  <a:pt x="11" y="75"/>
                </a:lnTo>
                <a:lnTo>
                  <a:pt x="36"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9" name="Freeform 280"/>
          <p:cNvSpPr>
            <a:spLocks noEditPoints="1"/>
          </p:cNvSpPr>
          <p:nvPr/>
        </p:nvSpPr>
        <p:spPr bwMode="auto">
          <a:xfrm>
            <a:off x="5260284" y="3355231"/>
            <a:ext cx="234536" cy="214781"/>
          </a:xfrm>
          <a:custGeom>
            <a:avLst/>
            <a:gdLst/>
            <a:ahLst/>
            <a:cxnLst>
              <a:cxn ang="0">
                <a:pos x="152" y="140"/>
              </a:cxn>
              <a:cxn ang="0">
                <a:pos x="50" y="140"/>
              </a:cxn>
              <a:cxn ang="0">
                <a:pos x="50" y="69"/>
              </a:cxn>
              <a:cxn ang="0">
                <a:pos x="0" y="69"/>
              </a:cxn>
              <a:cxn ang="0">
                <a:pos x="69" y="0"/>
              </a:cxn>
              <a:cxn ang="0">
                <a:pos x="139" y="69"/>
              </a:cxn>
              <a:cxn ang="0">
                <a:pos x="89" y="69"/>
              </a:cxn>
              <a:cxn ang="0">
                <a:pos x="89" y="100"/>
              </a:cxn>
              <a:cxn ang="0">
                <a:pos x="113" y="100"/>
              </a:cxn>
              <a:cxn ang="0">
                <a:pos x="152" y="140"/>
              </a:cxn>
              <a:cxn ang="0">
                <a:pos x="60" y="129"/>
              </a:cxn>
              <a:cxn ang="0">
                <a:pos x="127" y="129"/>
              </a:cxn>
              <a:cxn ang="0">
                <a:pos x="109" y="111"/>
              </a:cxn>
              <a:cxn ang="0">
                <a:pos x="78" y="111"/>
              </a:cxn>
              <a:cxn ang="0">
                <a:pos x="78" y="58"/>
              </a:cxn>
              <a:cxn ang="0">
                <a:pos x="113" y="58"/>
              </a:cxn>
              <a:cxn ang="0">
                <a:pos x="69" y="15"/>
              </a:cxn>
              <a:cxn ang="0">
                <a:pos x="25" y="58"/>
              </a:cxn>
              <a:cxn ang="0">
                <a:pos x="60" y="58"/>
              </a:cxn>
              <a:cxn ang="0">
                <a:pos x="60" y="129"/>
              </a:cxn>
            </a:cxnLst>
            <a:rect l="0" t="0" r="r" b="b"/>
            <a:pathLst>
              <a:path w="152" h="140">
                <a:moveTo>
                  <a:pt x="152" y="140"/>
                </a:moveTo>
                <a:lnTo>
                  <a:pt x="50" y="140"/>
                </a:lnTo>
                <a:lnTo>
                  <a:pt x="50" y="69"/>
                </a:lnTo>
                <a:lnTo>
                  <a:pt x="0" y="69"/>
                </a:lnTo>
                <a:lnTo>
                  <a:pt x="69" y="0"/>
                </a:lnTo>
                <a:lnTo>
                  <a:pt x="139" y="69"/>
                </a:lnTo>
                <a:lnTo>
                  <a:pt x="89" y="69"/>
                </a:lnTo>
                <a:lnTo>
                  <a:pt x="89" y="100"/>
                </a:lnTo>
                <a:lnTo>
                  <a:pt x="113" y="100"/>
                </a:lnTo>
                <a:lnTo>
                  <a:pt x="152" y="140"/>
                </a:lnTo>
                <a:close/>
                <a:moveTo>
                  <a:pt x="60" y="129"/>
                </a:moveTo>
                <a:lnTo>
                  <a:pt x="127" y="129"/>
                </a:lnTo>
                <a:lnTo>
                  <a:pt x="109" y="111"/>
                </a:lnTo>
                <a:lnTo>
                  <a:pt x="78" y="111"/>
                </a:lnTo>
                <a:lnTo>
                  <a:pt x="78" y="58"/>
                </a:lnTo>
                <a:lnTo>
                  <a:pt x="113" y="58"/>
                </a:lnTo>
                <a:lnTo>
                  <a:pt x="69" y="15"/>
                </a:lnTo>
                <a:lnTo>
                  <a:pt x="25" y="58"/>
                </a:lnTo>
                <a:lnTo>
                  <a:pt x="60" y="58"/>
                </a:lnTo>
                <a:lnTo>
                  <a:pt x="60"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0" name="Freeform 281"/>
          <p:cNvSpPr>
            <a:spLocks noEditPoints="1"/>
          </p:cNvSpPr>
          <p:nvPr/>
        </p:nvSpPr>
        <p:spPr bwMode="auto">
          <a:xfrm>
            <a:off x="5438533" y="3383246"/>
            <a:ext cx="220465" cy="210113"/>
          </a:xfrm>
          <a:custGeom>
            <a:avLst/>
            <a:gdLst/>
            <a:ahLst/>
            <a:cxnLst>
              <a:cxn ang="0">
                <a:pos x="77" y="134"/>
              </a:cxn>
              <a:cxn ang="0">
                <a:pos x="13" y="71"/>
              </a:cxn>
              <a:cxn ang="0">
                <a:pos x="61" y="71"/>
              </a:cxn>
              <a:cxn ang="0">
                <a:pos x="61" y="34"/>
              </a:cxn>
              <a:cxn ang="0">
                <a:pos x="34" y="34"/>
              </a:cxn>
              <a:cxn ang="0">
                <a:pos x="0" y="0"/>
              </a:cxn>
              <a:cxn ang="0">
                <a:pos x="93" y="0"/>
              </a:cxn>
              <a:cxn ang="0">
                <a:pos x="93" y="71"/>
              </a:cxn>
              <a:cxn ang="0">
                <a:pos x="140" y="71"/>
              </a:cxn>
              <a:cxn ang="0">
                <a:pos x="77" y="134"/>
              </a:cxn>
              <a:cxn ang="0">
                <a:pos x="27" y="76"/>
              </a:cxn>
              <a:cxn ang="0">
                <a:pos x="77" y="126"/>
              </a:cxn>
              <a:cxn ang="0">
                <a:pos x="127" y="76"/>
              </a:cxn>
              <a:cxn ang="0">
                <a:pos x="88" y="76"/>
              </a:cxn>
              <a:cxn ang="0">
                <a:pos x="88" y="6"/>
              </a:cxn>
              <a:cxn ang="0">
                <a:pos x="13" y="6"/>
              </a:cxn>
              <a:cxn ang="0">
                <a:pos x="35" y="29"/>
              </a:cxn>
              <a:cxn ang="0">
                <a:pos x="66" y="29"/>
              </a:cxn>
              <a:cxn ang="0">
                <a:pos x="66" y="76"/>
              </a:cxn>
              <a:cxn ang="0">
                <a:pos x="27" y="76"/>
              </a:cxn>
            </a:cxnLst>
            <a:rect l="0" t="0" r="r" b="b"/>
            <a:pathLst>
              <a:path w="140" h="134">
                <a:moveTo>
                  <a:pt x="77" y="134"/>
                </a:moveTo>
                <a:lnTo>
                  <a:pt x="13" y="71"/>
                </a:lnTo>
                <a:lnTo>
                  <a:pt x="61" y="71"/>
                </a:lnTo>
                <a:lnTo>
                  <a:pt x="61" y="34"/>
                </a:lnTo>
                <a:lnTo>
                  <a:pt x="34" y="34"/>
                </a:lnTo>
                <a:lnTo>
                  <a:pt x="0" y="0"/>
                </a:lnTo>
                <a:lnTo>
                  <a:pt x="93" y="0"/>
                </a:lnTo>
                <a:lnTo>
                  <a:pt x="93" y="71"/>
                </a:lnTo>
                <a:lnTo>
                  <a:pt x="140" y="71"/>
                </a:lnTo>
                <a:lnTo>
                  <a:pt x="77" y="134"/>
                </a:lnTo>
                <a:close/>
                <a:moveTo>
                  <a:pt x="27" y="76"/>
                </a:moveTo>
                <a:lnTo>
                  <a:pt x="77" y="126"/>
                </a:lnTo>
                <a:lnTo>
                  <a:pt x="127" y="76"/>
                </a:lnTo>
                <a:lnTo>
                  <a:pt x="88" y="76"/>
                </a:lnTo>
                <a:lnTo>
                  <a:pt x="88" y="6"/>
                </a:lnTo>
                <a:lnTo>
                  <a:pt x="13" y="6"/>
                </a:lnTo>
                <a:lnTo>
                  <a:pt x="35" y="29"/>
                </a:lnTo>
                <a:lnTo>
                  <a:pt x="66" y="29"/>
                </a:lnTo>
                <a:lnTo>
                  <a:pt x="66" y="76"/>
                </a:lnTo>
                <a:lnTo>
                  <a:pt x="27" y="7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1" name="Freeform 282"/>
          <p:cNvSpPr>
            <a:spLocks noEditPoints="1"/>
          </p:cNvSpPr>
          <p:nvPr/>
        </p:nvSpPr>
        <p:spPr bwMode="auto">
          <a:xfrm>
            <a:off x="3660745" y="3285195"/>
            <a:ext cx="361188" cy="378203"/>
          </a:xfrm>
          <a:custGeom>
            <a:avLst/>
            <a:gdLst/>
            <a:ahLst/>
            <a:cxnLst>
              <a:cxn ang="0">
                <a:pos x="163" y="194"/>
              </a:cxn>
              <a:cxn ang="0">
                <a:pos x="112" y="182"/>
              </a:cxn>
              <a:cxn ang="0">
                <a:pos x="90" y="163"/>
              </a:cxn>
              <a:cxn ang="0">
                <a:pos x="70" y="129"/>
              </a:cxn>
              <a:cxn ang="0">
                <a:pos x="55" y="105"/>
              </a:cxn>
              <a:cxn ang="0">
                <a:pos x="31" y="89"/>
              </a:cxn>
              <a:cxn ang="0">
                <a:pos x="0" y="86"/>
              </a:cxn>
              <a:cxn ang="0">
                <a:pos x="5" y="48"/>
              </a:cxn>
              <a:cxn ang="0">
                <a:pos x="53" y="57"/>
              </a:cxn>
              <a:cxn ang="0">
                <a:pos x="73" y="70"/>
              </a:cxn>
              <a:cxn ang="0">
                <a:pos x="92" y="90"/>
              </a:cxn>
              <a:cxn ang="0">
                <a:pos x="104" y="113"/>
              </a:cxn>
              <a:cxn ang="0">
                <a:pos x="124" y="143"/>
              </a:cxn>
              <a:cxn ang="0">
                <a:pos x="150" y="155"/>
              </a:cxn>
              <a:cxn ang="0">
                <a:pos x="163" y="86"/>
              </a:cxn>
              <a:cxn ang="0">
                <a:pos x="134" y="93"/>
              </a:cxn>
              <a:cxn ang="0">
                <a:pos x="113" y="111"/>
              </a:cxn>
              <a:cxn ang="0">
                <a:pos x="104" y="92"/>
              </a:cxn>
              <a:cxn ang="0">
                <a:pos x="96" y="73"/>
              </a:cxn>
              <a:cxn ang="0">
                <a:pos x="100" y="70"/>
              </a:cxn>
              <a:cxn ang="0">
                <a:pos x="144" y="50"/>
              </a:cxn>
              <a:cxn ang="0">
                <a:pos x="231" y="67"/>
              </a:cxn>
              <a:cxn ang="0">
                <a:pos x="163" y="243"/>
              </a:cxn>
              <a:cxn ang="0">
                <a:pos x="26" y="77"/>
              </a:cxn>
              <a:cxn ang="0">
                <a:pos x="57" y="92"/>
              </a:cxn>
              <a:cxn ang="0">
                <a:pos x="80" y="125"/>
              </a:cxn>
              <a:cxn ang="0">
                <a:pos x="90" y="146"/>
              </a:cxn>
              <a:cxn ang="0">
                <a:pos x="107" y="165"/>
              </a:cxn>
              <a:cxn ang="0">
                <a:pos x="150" y="184"/>
              </a:cxn>
              <a:cxn ang="0">
                <a:pos x="174" y="217"/>
              </a:cxn>
              <a:cxn ang="0">
                <a:pos x="174" y="167"/>
              </a:cxn>
              <a:cxn ang="0">
                <a:pos x="151" y="167"/>
              </a:cxn>
              <a:cxn ang="0">
                <a:pos x="117" y="152"/>
              </a:cxn>
              <a:cxn ang="0">
                <a:pos x="94" y="117"/>
              </a:cxn>
              <a:cxn ang="0">
                <a:pos x="82" y="97"/>
              </a:cxn>
              <a:cxn ang="0">
                <a:pos x="66" y="78"/>
              </a:cxn>
              <a:cxn ang="0">
                <a:pos x="27" y="61"/>
              </a:cxn>
              <a:cxn ang="0">
                <a:pos x="169" y="75"/>
              </a:cxn>
              <a:cxn ang="0">
                <a:pos x="215" y="67"/>
              </a:cxn>
              <a:cxn ang="0">
                <a:pos x="169" y="59"/>
              </a:cxn>
              <a:cxn ang="0">
                <a:pos x="134" y="63"/>
              </a:cxn>
              <a:cxn ang="0">
                <a:pos x="107" y="78"/>
              </a:cxn>
              <a:cxn ang="0">
                <a:pos x="126" y="85"/>
              </a:cxn>
              <a:cxn ang="0">
                <a:pos x="169" y="75"/>
              </a:cxn>
            </a:cxnLst>
            <a:rect l="0" t="0" r="r" b="b"/>
            <a:pathLst>
              <a:path w="231" h="243">
                <a:moveTo>
                  <a:pt x="163" y="243"/>
                </a:moveTo>
                <a:lnTo>
                  <a:pt x="163" y="194"/>
                </a:lnTo>
                <a:lnTo>
                  <a:pt x="163" y="194"/>
                </a:lnTo>
                <a:lnTo>
                  <a:pt x="144" y="193"/>
                </a:lnTo>
                <a:lnTo>
                  <a:pt x="127" y="189"/>
                </a:lnTo>
                <a:lnTo>
                  <a:pt x="112" y="182"/>
                </a:lnTo>
                <a:lnTo>
                  <a:pt x="100" y="174"/>
                </a:lnTo>
                <a:lnTo>
                  <a:pt x="100" y="174"/>
                </a:lnTo>
                <a:lnTo>
                  <a:pt x="90" y="163"/>
                </a:lnTo>
                <a:lnTo>
                  <a:pt x="82" y="152"/>
                </a:lnTo>
                <a:lnTo>
                  <a:pt x="76" y="142"/>
                </a:lnTo>
                <a:lnTo>
                  <a:pt x="70" y="129"/>
                </a:lnTo>
                <a:lnTo>
                  <a:pt x="70" y="129"/>
                </a:lnTo>
                <a:lnTo>
                  <a:pt x="61" y="112"/>
                </a:lnTo>
                <a:lnTo>
                  <a:pt x="55" y="105"/>
                </a:lnTo>
                <a:lnTo>
                  <a:pt x="49" y="98"/>
                </a:lnTo>
                <a:lnTo>
                  <a:pt x="40" y="93"/>
                </a:lnTo>
                <a:lnTo>
                  <a:pt x="31" y="89"/>
                </a:lnTo>
                <a:lnTo>
                  <a:pt x="19" y="86"/>
                </a:lnTo>
                <a:lnTo>
                  <a:pt x="5" y="86"/>
                </a:lnTo>
                <a:lnTo>
                  <a:pt x="0" y="86"/>
                </a:lnTo>
                <a:lnTo>
                  <a:pt x="0" y="48"/>
                </a:lnTo>
                <a:lnTo>
                  <a:pt x="5" y="48"/>
                </a:lnTo>
                <a:lnTo>
                  <a:pt x="5" y="48"/>
                </a:lnTo>
                <a:lnTo>
                  <a:pt x="26" y="50"/>
                </a:lnTo>
                <a:lnTo>
                  <a:pt x="43" y="54"/>
                </a:lnTo>
                <a:lnTo>
                  <a:pt x="53" y="57"/>
                </a:lnTo>
                <a:lnTo>
                  <a:pt x="59" y="61"/>
                </a:lnTo>
                <a:lnTo>
                  <a:pt x="67" y="65"/>
                </a:lnTo>
                <a:lnTo>
                  <a:pt x="73" y="70"/>
                </a:lnTo>
                <a:lnTo>
                  <a:pt x="73" y="70"/>
                </a:lnTo>
                <a:lnTo>
                  <a:pt x="84" y="80"/>
                </a:lnTo>
                <a:lnTo>
                  <a:pt x="92" y="90"/>
                </a:lnTo>
                <a:lnTo>
                  <a:pt x="97" y="101"/>
                </a:lnTo>
                <a:lnTo>
                  <a:pt x="104" y="113"/>
                </a:lnTo>
                <a:lnTo>
                  <a:pt x="104" y="113"/>
                </a:lnTo>
                <a:lnTo>
                  <a:pt x="112" y="129"/>
                </a:lnTo>
                <a:lnTo>
                  <a:pt x="117" y="138"/>
                </a:lnTo>
                <a:lnTo>
                  <a:pt x="124" y="143"/>
                </a:lnTo>
                <a:lnTo>
                  <a:pt x="131" y="148"/>
                </a:lnTo>
                <a:lnTo>
                  <a:pt x="139" y="152"/>
                </a:lnTo>
                <a:lnTo>
                  <a:pt x="150" y="155"/>
                </a:lnTo>
                <a:lnTo>
                  <a:pt x="163" y="157"/>
                </a:lnTo>
                <a:lnTo>
                  <a:pt x="163" y="86"/>
                </a:lnTo>
                <a:lnTo>
                  <a:pt x="163" y="86"/>
                </a:lnTo>
                <a:lnTo>
                  <a:pt x="154" y="86"/>
                </a:lnTo>
                <a:lnTo>
                  <a:pt x="146" y="88"/>
                </a:lnTo>
                <a:lnTo>
                  <a:pt x="134" y="93"/>
                </a:lnTo>
                <a:lnTo>
                  <a:pt x="124" y="98"/>
                </a:lnTo>
                <a:lnTo>
                  <a:pt x="119" y="105"/>
                </a:lnTo>
                <a:lnTo>
                  <a:pt x="113" y="111"/>
                </a:lnTo>
                <a:lnTo>
                  <a:pt x="109" y="104"/>
                </a:lnTo>
                <a:lnTo>
                  <a:pt x="109" y="104"/>
                </a:lnTo>
                <a:lnTo>
                  <a:pt x="104" y="92"/>
                </a:lnTo>
                <a:lnTo>
                  <a:pt x="96" y="80"/>
                </a:lnTo>
                <a:lnTo>
                  <a:pt x="93" y="75"/>
                </a:lnTo>
                <a:lnTo>
                  <a:pt x="96" y="73"/>
                </a:lnTo>
                <a:lnTo>
                  <a:pt x="96" y="73"/>
                </a:lnTo>
                <a:lnTo>
                  <a:pt x="100" y="70"/>
                </a:lnTo>
                <a:lnTo>
                  <a:pt x="100" y="70"/>
                </a:lnTo>
                <a:lnTo>
                  <a:pt x="112" y="61"/>
                </a:lnTo>
                <a:lnTo>
                  <a:pt x="127" y="54"/>
                </a:lnTo>
                <a:lnTo>
                  <a:pt x="144" y="50"/>
                </a:lnTo>
                <a:lnTo>
                  <a:pt x="163" y="48"/>
                </a:lnTo>
                <a:lnTo>
                  <a:pt x="163" y="0"/>
                </a:lnTo>
                <a:lnTo>
                  <a:pt x="231" y="67"/>
                </a:lnTo>
                <a:lnTo>
                  <a:pt x="175" y="121"/>
                </a:lnTo>
                <a:lnTo>
                  <a:pt x="231" y="175"/>
                </a:lnTo>
                <a:lnTo>
                  <a:pt x="163" y="243"/>
                </a:lnTo>
                <a:close/>
                <a:moveTo>
                  <a:pt x="11" y="75"/>
                </a:moveTo>
                <a:lnTo>
                  <a:pt x="11" y="75"/>
                </a:lnTo>
                <a:lnTo>
                  <a:pt x="26" y="77"/>
                </a:lnTo>
                <a:lnTo>
                  <a:pt x="38" y="81"/>
                </a:lnTo>
                <a:lnTo>
                  <a:pt x="49" y="85"/>
                </a:lnTo>
                <a:lnTo>
                  <a:pt x="57" y="92"/>
                </a:lnTo>
                <a:lnTo>
                  <a:pt x="63" y="98"/>
                </a:lnTo>
                <a:lnTo>
                  <a:pt x="69" y="107"/>
                </a:lnTo>
                <a:lnTo>
                  <a:pt x="80" y="125"/>
                </a:lnTo>
                <a:lnTo>
                  <a:pt x="80" y="125"/>
                </a:lnTo>
                <a:lnTo>
                  <a:pt x="85" y="136"/>
                </a:lnTo>
                <a:lnTo>
                  <a:pt x="90" y="146"/>
                </a:lnTo>
                <a:lnTo>
                  <a:pt x="98" y="157"/>
                </a:lnTo>
                <a:lnTo>
                  <a:pt x="107" y="165"/>
                </a:lnTo>
                <a:lnTo>
                  <a:pt x="107" y="165"/>
                </a:lnTo>
                <a:lnTo>
                  <a:pt x="119" y="174"/>
                </a:lnTo>
                <a:lnTo>
                  <a:pt x="134" y="179"/>
                </a:lnTo>
                <a:lnTo>
                  <a:pt x="150" y="184"/>
                </a:lnTo>
                <a:lnTo>
                  <a:pt x="169" y="185"/>
                </a:lnTo>
                <a:lnTo>
                  <a:pt x="174" y="185"/>
                </a:lnTo>
                <a:lnTo>
                  <a:pt x="174" y="217"/>
                </a:lnTo>
                <a:lnTo>
                  <a:pt x="215" y="175"/>
                </a:lnTo>
                <a:lnTo>
                  <a:pt x="174" y="135"/>
                </a:lnTo>
                <a:lnTo>
                  <a:pt x="174" y="167"/>
                </a:lnTo>
                <a:lnTo>
                  <a:pt x="169" y="167"/>
                </a:lnTo>
                <a:lnTo>
                  <a:pt x="169" y="167"/>
                </a:lnTo>
                <a:lnTo>
                  <a:pt x="151" y="167"/>
                </a:lnTo>
                <a:lnTo>
                  <a:pt x="138" y="163"/>
                </a:lnTo>
                <a:lnTo>
                  <a:pt x="127" y="159"/>
                </a:lnTo>
                <a:lnTo>
                  <a:pt x="117" y="152"/>
                </a:lnTo>
                <a:lnTo>
                  <a:pt x="111" y="146"/>
                </a:lnTo>
                <a:lnTo>
                  <a:pt x="104" y="138"/>
                </a:lnTo>
                <a:lnTo>
                  <a:pt x="94" y="117"/>
                </a:lnTo>
                <a:lnTo>
                  <a:pt x="94" y="117"/>
                </a:lnTo>
                <a:lnTo>
                  <a:pt x="89" y="108"/>
                </a:lnTo>
                <a:lnTo>
                  <a:pt x="82" y="97"/>
                </a:lnTo>
                <a:lnTo>
                  <a:pt x="76" y="86"/>
                </a:lnTo>
                <a:lnTo>
                  <a:pt x="66" y="78"/>
                </a:lnTo>
                <a:lnTo>
                  <a:pt x="66" y="78"/>
                </a:lnTo>
                <a:lnTo>
                  <a:pt x="55" y="70"/>
                </a:lnTo>
                <a:lnTo>
                  <a:pt x="42" y="65"/>
                </a:lnTo>
                <a:lnTo>
                  <a:pt x="27" y="61"/>
                </a:lnTo>
                <a:lnTo>
                  <a:pt x="11" y="59"/>
                </a:lnTo>
                <a:lnTo>
                  <a:pt x="11" y="75"/>
                </a:lnTo>
                <a:close/>
                <a:moveTo>
                  <a:pt x="169" y="75"/>
                </a:moveTo>
                <a:lnTo>
                  <a:pt x="174" y="75"/>
                </a:lnTo>
                <a:lnTo>
                  <a:pt x="174" y="108"/>
                </a:lnTo>
                <a:lnTo>
                  <a:pt x="215" y="67"/>
                </a:lnTo>
                <a:lnTo>
                  <a:pt x="174" y="26"/>
                </a:lnTo>
                <a:lnTo>
                  <a:pt x="174" y="59"/>
                </a:lnTo>
                <a:lnTo>
                  <a:pt x="169" y="59"/>
                </a:lnTo>
                <a:lnTo>
                  <a:pt x="169" y="59"/>
                </a:lnTo>
                <a:lnTo>
                  <a:pt x="150" y="61"/>
                </a:lnTo>
                <a:lnTo>
                  <a:pt x="134" y="63"/>
                </a:lnTo>
                <a:lnTo>
                  <a:pt x="119" y="69"/>
                </a:lnTo>
                <a:lnTo>
                  <a:pt x="107" y="78"/>
                </a:lnTo>
                <a:lnTo>
                  <a:pt x="107" y="78"/>
                </a:lnTo>
                <a:lnTo>
                  <a:pt x="116" y="92"/>
                </a:lnTo>
                <a:lnTo>
                  <a:pt x="116" y="92"/>
                </a:lnTo>
                <a:lnTo>
                  <a:pt x="126" y="85"/>
                </a:lnTo>
                <a:lnTo>
                  <a:pt x="138" y="80"/>
                </a:lnTo>
                <a:lnTo>
                  <a:pt x="151" y="77"/>
                </a:lnTo>
                <a:lnTo>
                  <a:pt x="169" y="75"/>
                </a:lnTo>
                <a:lnTo>
                  <a:pt x="169" y="7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2" name="Freeform 283"/>
          <p:cNvSpPr>
            <a:spLocks noEditPoints="1"/>
          </p:cNvSpPr>
          <p:nvPr/>
        </p:nvSpPr>
        <p:spPr bwMode="auto">
          <a:xfrm>
            <a:off x="3665432" y="3499976"/>
            <a:ext cx="117269" cy="84045"/>
          </a:xfrm>
          <a:custGeom>
            <a:avLst/>
            <a:gdLst/>
            <a:ahLst/>
            <a:cxnLst>
              <a:cxn ang="0">
                <a:pos x="2" y="55"/>
              </a:cxn>
              <a:cxn ang="0">
                <a:pos x="0" y="55"/>
              </a:cxn>
              <a:cxn ang="0">
                <a:pos x="0" y="21"/>
              </a:cxn>
              <a:cxn ang="0">
                <a:pos x="2" y="21"/>
              </a:cxn>
              <a:cxn ang="0">
                <a:pos x="2" y="21"/>
              </a:cxn>
              <a:cxn ang="0">
                <a:pos x="19" y="21"/>
              </a:cxn>
              <a:cxn ang="0">
                <a:pos x="33" y="17"/>
              </a:cxn>
              <a:cxn ang="0">
                <a:pos x="39" y="14"/>
              </a:cxn>
              <a:cxn ang="0">
                <a:pos x="44" y="10"/>
              </a:cxn>
              <a:cxn ang="0">
                <a:pos x="50" y="6"/>
              </a:cxn>
              <a:cxn ang="0">
                <a:pos x="54" y="2"/>
              </a:cxn>
              <a:cxn ang="0">
                <a:pos x="56" y="0"/>
              </a:cxn>
              <a:cxn ang="0">
                <a:pos x="58" y="2"/>
              </a:cxn>
              <a:cxn ang="0">
                <a:pos x="58" y="2"/>
              </a:cxn>
              <a:cxn ang="0">
                <a:pos x="64" y="14"/>
              </a:cxn>
              <a:cxn ang="0">
                <a:pos x="73" y="27"/>
              </a:cxn>
              <a:cxn ang="0">
                <a:pos x="74" y="29"/>
              </a:cxn>
              <a:cxn ang="0">
                <a:pos x="73" y="31"/>
              </a:cxn>
              <a:cxn ang="0">
                <a:pos x="73" y="31"/>
              </a:cxn>
              <a:cxn ang="0">
                <a:pos x="68" y="33"/>
              </a:cxn>
              <a:cxn ang="0">
                <a:pos x="68" y="33"/>
              </a:cxn>
              <a:cxn ang="0">
                <a:pos x="62" y="39"/>
              </a:cxn>
              <a:cxn ang="0">
                <a:pos x="55" y="43"/>
              </a:cxn>
              <a:cxn ang="0">
                <a:pos x="48" y="47"/>
              </a:cxn>
              <a:cxn ang="0">
                <a:pos x="40" y="50"/>
              </a:cxn>
              <a:cxn ang="0">
                <a:pos x="23" y="54"/>
              </a:cxn>
              <a:cxn ang="0">
                <a:pos x="2" y="55"/>
              </a:cxn>
              <a:cxn ang="0">
                <a:pos x="2" y="55"/>
              </a:cxn>
              <a:cxn ang="0">
                <a:pos x="5" y="27"/>
              </a:cxn>
              <a:cxn ang="0">
                <a:pos x="5" y="50"/>
              </a:cxn>
              <a:cxn ang="0">
                <a:pos x="5" y="50"/>
              </a:cxn>
              <a:cxn ang="0">
                <a:pos x="23" y="47"/>
              </a:cxn>
              <a:cxn ang="0">
                <a:pos x="39" y="44"/>
              </a:cxn>
              <a:cxn ang="0">
                <a:pos x="54" y="37"/>
              </a:cxn>
              <a:cxn ang="0">
                <a:pos x="66" y="29"/>
              </a:cxn>
              <a:cxn ang="0">
                <a:pos x="66" y="29"/>
              </a:cxn>
              <a:cxn ang="0">
                <a:pos x="67" y="28"/>
              </a:cxn>
              <a:cxn ang="0">
                <a:pos x="67" y="28"/>
              </a:cxn>
              <a:cxn ang="0">
                <a:pos x="60" y="19"/>
              </a:cxn>
              <a:cxn ang="0">
                <a:pos x="55" y="9"/>
              </a:cxn>
              <a:cxn ang="0">
                <a:pos x="55" y="9"/>
              </a:cxn>
              <a:cxn ang="0">
                <a:pos x="46" y="17"/>
              </a:cxn>
              <a:cxn ang="0">
                <a:pos x="35" y="23"/>
              </a:cxn>
              <a:cxn ang="0">
                <a:pos x="21" y="25"/>
              </a:cxn>
              <a:cxn ang="0">
                <a:pos x="5" y="27"/>
              </a:cxn>
              <a:cxn ang="0">
                <a:pos x="5" y="27"/>
              </a:cxn>
            </a:cxnLst>
            <a:rect l="0" t="0" r="r" b="b"/>
            <a:pathLst>
              <a:path w="74" h="55">
                <a:moveTo>
                  <a:pt x="2" y="55"/>
                </a:moveTo>
                <a:lnTo>
                  <a:pt x="0" y="55"/>
                </a:lnTo>
                <a:lnTo>
                  <a:pt x="0" y="21"/>
                </a:lnTo>
                <a:lnTo>
                  <a:pt x="2" y="21"/>
                </a:lnTo>
                <a:lnTo>
                  <a:pt x="2" y="21"/>
                </a:lnTo>
                <a:lnTo>
                  <a:pt x="19" y="21"/>
                </a:lnTo>
                <a:lnTo>
                  <a:pt x="33" y="17"/>
                </a:lnTo>
                <a:lnTo>
                  <a:pt x="39" y="14"/>
                </a:lnTo>
                <a:lnTo>
                  <a:pt x="44" y="10"/>
                </a:lnTo>
                <a:lnTo>
                  <a:pt x="50" y="6"/>
                </a:lnTo>
                <a:lnTo>
                  <a:pt x="54" y="2"/>
                </a:lnTo>
                <a:lnTo>
                  <a:pt x="56" y="0"/>
                </a:lnTo>
                <a:lnTo>
                  <a:pt x="58" y="2"/>
                </a:lnTo>
                <a:lnTo>
                  <a:pt x="58" y="2"/>
                </a:lnTo>
                <a:lnTo>
                  <a:pt x="64" y="14"/>
                </a:lnTo>
                <a:lnTo>
                  <a:pt x="73" y="27"/>
                </a:lnTo>
                <a:lnTo>
                  <a:pt x="74" y="29"/>
                </a:lnTo>
                <a:lnTo>
                  <a:pt x="73" y="31"/>
                </a:lnTo>
                <a:lnTo>
                  <a:pt x="73" y="31"/>
                </a:lnTo>
                <a:lnTo>
                  <a:pt x="68" y="33"/>
                </a:lnTo>
                <a:lnTo>
                  <a:pt x="68" y="33"/>
                </a:lnTo>
                <a:lnTo>
                  <a:pt x="62" y="39"/>
                </a:lnTo>
                <a:lnTo>
                  <a:pt x="55" y="43"/>
                </a:lnTo>
                <a:lnTo>
                  <a:pt x="48" y="47"/>
                </a:lnTo>
                <a:lnTo>
                  <a:pt x="40" y="50"/>
                </a:lnTo>
                <a:lnTo>
                  <a:pt x="23" y="54"/>
                </a:lnTo>
                <a:lnTo>
                  <a:pt x="2" y="55"/>
                </a:lnTo>
                <a:lnTo>
                  <a:pt x="2" y="55"/>
                </a:lnTo>
                <a:close/>
                <a:moveTo>
                  <a:pt x="5" y="27"/>
                </a:moveTo>
                <a:lnTo>
                  <a:pt x="5" y="50"/>
                </a:lnTo>
                <a:lnTo>
                  <a:pt x="5" y="50"/>
                </a:lnTo>
                <a:lnTo>
                  <a:pt x="23" y="47"/>
                </a:lnTo>
                <a:lnTo>
                  <a:pt x="39" y="44"/>
                </a:lnTo>
                <a:lnTo>
                  <a:pt x="54" y="37"/>
                </a:lnTo>
                <a:lnTo>
                  <a:pt x="66" y="29"/>
                </a:lnTo>
                <a:lnTo>
                  <a:pt x="66" y="29"/>
                </a:lnTo>
                <a:lnTo>
                  <a:pt x="67" y="28"/>
                </a:lnTo>
                <a:lnTo>
                  <a:pt x="67" y="28"/>
                </a:lnTo>
                <a:lnTo>
                  <a:pt x="60" y="19"/>
                </a:lnTo>
                <a:lnTo>
                  <a:pt x="55" y="9"/>
                </a:lnTo>
                <a:lnTo>
                  <a:pt x="55" y="9"/>
                </a:lnTo>
                <a:lnTo>
                  <a:pt x="46" y="17"/>
                </a:lnTo>
                <a:lnTo>
                  <a:pt x="35" y="23"/>
                </a:lnTo>
                <a:lnTo>
                  <a:pt x="21" y="25"/>
                </a:lnTo>
                <a:lnTo>
                  <a:pt x="5" y="27"/>
                </a:lnTo>
                <a:lnTo>
                  <a:pt x="5" y="2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3" name="Freeform 284"/>
          <p:cNvSpPr/>
          <p:nvPr/>
        </p:nvSpPr>
        <p:spPr bwMode="auto">
          <a:xfrm>
            <a:off x="11006436" y="3308539"/>
            <a:ext cx="18763" cy="224120"/>
          </a:xfrm>
          <a:custGeom>
            <a:avLst/>
            <a:gdLst/>
            <a:ahLst/>
            <a:cxnLst>
              <a:cxn ang="0">
                <a:pos x="4" y="143"/>
              </a:cxn>
              <a:cxn ang="0">
                <a:pos x="4" y="143"/>
              </a:cxn>
              <a:cxn ang="0">
                <a:pos x="11" y="143"/>
              </a:cxn>
              <a:cxn ang="0">
                <a:pos x="11" y="5"/>
              </a:cxn>
              <a:cxn ang="0">
                <a:pos x="11" y="5"/>
              </a:cxn>
              <a:cxn ang="0">
                <a:pos x="10" y="3"/>
              </a:cxn>
              <a:cxn ang="0">
                <a:pos x="8" y="1"/>
              </a:cxn>
              <a:cxn ang="0">
                <a:pos x="7" y="0"/>
              </a:cxn>
              <a:cxn ang="0">
                <a:pos x="6" y="0"/>
              </a:cxn>
              <a:cxn ang="0">
                <a:pos x="6" y="0"/>
              </a:cxn>
              <a:cxn ang="0">
                <a:pos x="3" y="0"/>
              </a:cxn>
              <a:cxn ang="0">
                <a:pos x="2" y="1"/>
              </a:cxn>
              <a:cxn ang="0">
                <a:pos x="0" y="3"/>
              </a:cxn>
              <a:cxn ang="0">
                <a:pos x="0" y="5"/>
              </a:cxn>
              <a:cxn ang="0">
                <a:pos x="0" y="143"/>
              </a:cxn>
              <a:cxn ang="0">
                <a:pos x="0" y="143"/>
              </a:cxn>
              <a:cxn ang="0">
                <a:pos x="4" y="143"/>
              </a:cxn>
              <a:cxn ang="0">
                <a:pos x="4" y="143"/>
              </a:cxn>
            </a:cxnLst>
            <a:rect l="0" t="0" r="r" b="b"/>
            <a:pathLst>
              <a:path w="11" h="143">
                <a:moveTo>
                  <a:pt x="4" y="143"/>
                </a:moveTo>
                <a:lnTo>
                  <a:pt x="4" y="143"/>
                </a:lnTo>
                <a:lnTo>
                  <a:pt x="11" y="143"/>
                </a:lnTo>
                <a:lnTo>
                  <a:pt x="11" y="5"/>
                </a:lnTo>
                <a:lnTo>
                  <a:pt x="11" y="5"/>
                </a:lnTo>
                <a:lnTo>
                  <a:pt x="10" y="3"/>
                </a:lnTo>
                <a:lnTo>
                  <a:pt x="8" y="1"/>
                </a:lnTo>
                <a:lnTo>
                  <a:pt x="7" y="0"/>
                </a:lnTo>
                <a:lnTo>
                  <a:pt x="6" y="0"/>
                </a:lnTo>
                <a:lnTo>
                  <a:pt x="6" y="0"/>
                </a:lnTo>
                <a:lnTo>
                  <a:pt x="3" y="0"/>
                </a:lnTo>
                <a:lnTo>
                  <a:pt x="2" y="1"/>
                </a:lnTo>
                <a:lnTo>
                  <a:pt x="0" y="3"/>
                </a:lnTo>
                <a:lnTo>
                  <a:pt x="0" y="5"/>
                </a:lnTo>
                <a:lnTo>
                  <a:pt x="0" y="143"/>
                </a:lnTo>
                <a:lnTo>
                  <a:pt x="0" y="143"/>
                </a:lnTo>
                <a:lnTo>
                  <a:pt x="4" y="143"/>
                </a:lnTo>
                <a:lnTo>
                  <a:pt x="4" y="14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4" name="Freeform 285"/>
          <p:cNvSpPr/>
          <p:nvPr/>
        </p:nvSpPr>
        <p:spPr bwMode="auto">
          <a:xfrm>
            <a:off x="11006436" y="3598030"/>
            <a:ext cx="18763" cy="46692"/>
          </a:xfrm>
          <a:custGeom>
            <a:avLst/>
            <a:gdLst/>
            <a:ahLst/>
            <a:cxnLst>
              <a:cxn ang="0">
                <a:pos x="4" y="1"/>
              </a:cxn>
              <a:cxn ang="0">
                <a:pos x="4" y="1"/>
              </a:cxn>
              <a:cxn ang="0">
                <a:pos x="0" y="1"/>
              </a:cxn>
              <a:cxn ang="0">
                <a:pos x="0" y="27"/>
              </a:cxn>
              <a:cxn ang="0">
                <a:pos x="0" y="27"/>
              </a:cxn>
              <a:cxn ang="0">
                <a:pos x="0" y="28"/>
              </a:cxn>
              <a:cxn ang="0">
                <a:pos x="2" y="29"/>
              </a:cxn>
              <a:cxn ang="0">
                <a:pos x="3" y="31"/>
              </a:cxn>
              <a:cxn ang="0">
                <a:pos x="6" y="32"/>
              </a:cxn>
              <a:cxn ang="0">
                <a:pos x="6" y="32"/>
              </a:cxn>
              <a:cxn ang="0">
                <a:pos x="7" y="31"/>
              </a:cxn>
              <a:cxn ang="0">
                <a:pos x="8" y="29"/>
              </a:cxn>
              <a:cxn ang="0">
                <a:pos x="10" y="28"/>
              </a:cxn>
              <a:cxn ang="0">
                <a:pos x="11" y="27"/>
              </a:cxn>
              <a:cxn ang="0">
                <a:pos x="11" y="0"/>
              </a:cxn>
              <a:cxn ang="0">
                <a:pos x="11" y="0"/>
              </a:cxn>
              <a:cxn ang="0">
                <a:pos x="4" y="1"/>
              </a:cxn>
              <a:cxn ang="0">
                <a:pos x="4" y="1"/>
              </a:cxn>
            </a:cxnLst>
            <a:rect l="0" t="0" r="r" b="b"/>
            <a:pathLst>
              <a:path w="11" h="32">
                <a:moveTo>
                  <a:pt x="4" y="1"/>
                </a:moveTo>
                <a:lnTo>
                  <a:pt x="4" y="1"/>
                </a:lnTo>
                <a:lnTo>
                  <a:pt x="0" y="1"/>
                </a:lnTo>
                <a:lnTo>
                  <a:pt x="0" y="27"/>
                </a:lnTo>
                <a:lnTo>
                  <a:pt x="0" y="27"/>
                </a:lnTo>
                <a:lnTo>
                  <a:pt x="0" y="28"/>
                </a:lnTo>
                <a:lnTo>
                  <a:pt x="2" y="29"/>
                </a:lnTo>
                <a:lnTo>
                  <a:pt x="3" y="31"/>
                </a:lnTo>
                <a:lnTo>
                  <a:pt x="6" y="32"/>
                </a:lnTo>
                <a:lnTo>
                  <a:pt x="6" y="32"/>
                </a:lnTo>
                <a:lnTo>
                  <a:pt x="7" y="31"/>
                </a:lnTo>
                <a:lnTo>
                  <a:pt x="8" y="29"/>
                </a:lnTo>
                <a:lnTo>
                  <a:pt x="10" y="28"/>
                </a:lnTo>
                <a:lnTo>
                  <a:pt x="11" y="27"/>
                </a:lnTo>
                <a:lnTo>
                  <a:pt x="11" y="0"/>
                </a:lnTo>
                <a:lnTo>
                  <a:pt x="11" y="0"/>
                </a:lnTo>
                <a:lnTo>
                  <a:pt x="4" y="1"/>
                </a:lnTo>
                <a:lnTo>
                  <a:pt x="4" y="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5" name="Freeform 286"/>
          <p:cNvSpPr/>
          <p:nvPr/>
        </p:nvSpPr>
        <p:spPr bwMode="auto">
          <a:xfrm>
            <a:off x="11123703" y="3308539"/>
            <a:ext cx="18763" cy="60700"/>
          </a:xfrm>
          <a:custGeom>
            <a:avLst/>
            <a:gdLst/>
            <a:ahLst/>
            <a:cxnLst>
              <a:cxn ang="0">
                <a:pos x="5" y="38"/>
              </a:cxn>
              <a:cxn ang="0">
                <a:pos x="5" y="38"/>
              </a:cxn>
              <a:cxn ang="0">
                <a:pos x="11" y="38"/>
              </a:cxn>
              <a:cxn ang="0">
                <a:pos x="11" y="5"/>
              </a:cxn>
              <a:cxn ang="0">
                <a:pos x="11" y="5"/>
              </a:cxn>
              <a:cxn ang="0">
                <a:pos x="11" y="3"/>
              </a:cxn>
              <a:cxn ang="0">
                <a:pos x="9" y="1"/>
              </a:cxn>
              <a:cxn ang="0">
                <a:pos x="8" y="0"/>
              </a:cxn>
              <a:cxn ang="0">
                <a:pos x="5" y="0"/>
              </a:cxn>
              <a:cxn ang="0">
                <a:pos x="5" y="0"/>
              </a:cxn>
              <a:cxn ang="0">
                <a:pos x="3" y="0"/>
              </a:cxn>
              <a:cxn ang="0">
                <a:pos x="1" y="1"/>
              </a:cxn>
              <a:cxn ang="0">
                <a:pos x="0" y="3"/>
              </a:cxn>
              <a:cxn ang="0">
                <a:pos x="0" y="5"/>
              </a:cxn>
              <a:cxn ang="0">
                <a:pos x="0" y="38"/>
              </a:cxn>
              <a:cxn ang="0">
                <a:pos x="0" y="38"/>
              </a:cxn>
              <a:cxn ang="0">
                <a:pos x="5" y="38"/>
              </a:cxn>
              <a:cxn ang="0">
                <a:pos x="5" y="38"/>
              </a:cxn>
            </a:cxnLst>
            <a:rect l="0" t="0" r="r" b="b"/>
            <a:pathLst>
              <a:path w="11" h="38">
                <a:moveTo>
                  <a:pt x="5" y="38"/>
                </a:moveTo>
                <a:lnTo>
                  <a:pt x="5" y="38"/>
                </a:lnTo>
                <a:lnTo>
                  <a:pt x="11" y="38"/>
                </a:lnTo>
                <a:lnTo>
                  <a:pt x="11" y="5"/>
                </a:lnTo>
                <a:lnTo>
                  <a:pt x="11" y="5"/>
                </a:lnTo>
                <a:lnTo>
                  <a:pt x="11" y="3"/>
                </a:lnTo>
                <a:lnTo>
                  <a:pt x="9" y="1"/>
                </a:lnTo>
                <a:lnTo>
                  <a:pt x="8" y="0"/>
                </a:lnTo>
                <a:lnTo>
                  <a:pt x="5" y="0"/>
                </a:lnTo>
                <a:lnTo>
                  <a:pt x="5" y="0"/>
                </a:lnTo>
                <a:lnTo>
                  <a:pt x="3" y="0"/>
                </a:lnTo>
                <a:lnTo>
                  <a:pt x="1" y="1"/>
                </a:lnTo>
                <a:lnTo>
                  <a:pt x="0" y="3"/>
                </a:lnTo>
                <a:lnTo>
                  <a:pt x="0" y="5"/>
                </a:lnTo>
                <a:lnTo>
                  <a:pt x="0" y="38"/>
                </a:lnTo>
                <a:lnTo>
                  <a:pt x="0" y="38"/>
                </a:lnTo>
                <a:lnTo>
                  <a:pt x="5" y="38"/>
                </a:lnTo>
                <a:lnTo>
                  <a:pt x="5" y="3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6" name="Freeform 287"/>
          <p:cNvSpPr/>
          <p:nvPr/>
        </p:nvSpPr>
        <p:spPr bwMode="auto">
          <a:xfrm>
            <a:off x="11123703" y="3434609"/>
            <a:ext cx="18763" cy="210113"/>
          </a:xfrm>
          <a:custGeom>
            <a:avLst/>
            <a:gdLst/>
            <a:ahLst/>
            <a:cxnLst>
              <a:cxn ang="0">
                <a:pos x="5" y="0"/>
              </a:cxn>
              <a:cxn ang="0">
                <a:pos x="5" y="0"/>
              </a:cxn>
              <a:cxn ang="0">
                <a:pos x="0" y="0"/>
              </a:cxn>
              <a:cxn ang="0">
                <a:pos x="0" y="131"/>
              </a:cxn>
              <a:cxn ang="0">
                <a:pos x="0" y="131"/>
              </a:cxn>
              <a:cxn ang="0">
                <a:pos x="0" y="132"/>
              </a:cxn>
              <a:cxn ang="0">
                <a:pos x="1" y="133"/>
              </a:cxn>
              <a:cxn ang="0">
                <a:pos x="3" y="135"/>
              </a:cxn>
              <a:cxn ang="0">
                <a:pos x="5" y="136"/>
              </a:cxn>
              <a:cxn ang="0">
                <a:pos x="5" y="136"/>
              </a:cxn>
              <a:cxn ang="0">
                <a:pos x="8" y="135"/>
              </a:cxn>
              <a:cxn ang="0">
                <a:pos x="9" y="133"/>
              </a:cxn>
              <a:cxn ang="0">
                <a:pos x="11" y="132"/>
              </a:cxn>
              <a:cxn ang="0">
                <a:pos x="11" y="131"/>
              </a:cxn>
              <a:cxn ang="0">
                <a:pos x="11" y="0"/>
              </a:cxn>
              <a:cxn ang="0">
                <a:pos x="11" y="0"/>
              </a:cxn>
              <a:cxn ang="0">
                <a:pos x="5" y="0"/>
              </a:cxn>
              <a:cxn ang="0">
                <a:pos x="5" y="0"/>
              </a:cxn>
            </a:cxnLst>
            <a:rect l="0" t="0" r="r" b="b"/>
            <a:pathLst>
              <a:path w="11" h="136">
                <a:moveTo>
                  <a:pt x="5" y="0"/>
                </a:moveTo>
                <a:lnTo>
                  <a:pt x="5" y="0"/>
                </a:lnTo>
                <a:lnTo>
                  <a:pt x="0" y="0"/>
                </a:lnTo>
                <a:lnTo>
                  <a:pt x="0" y="131"/>
                </a:lnTo>
                <a:lnTo>
                  <a:pt x="0" y="131"/>
                </a:lnTo>
                <a:lnTo>
                  <a:pt x="0" y="132"/>
                </a:lnTo>
                <a:lnTo>
                  <a:pt x="1" y="133"/>
                </a:lnTo>
                <a:lnTo>
                  <a:pt x="3" y="135"/>
                </a:lnTo>
                <a:lnTo>
                  <a:pt x="5" y="136"/>
                </a:lnTo>
                <a:lnTo>
                  <a:pt x="5" y="136"/>
                </a:lnTo>
                <a:lnTo>
                  <a:pt x="8" y="135"/>
                </a:lnTo>
                <a:lnTo>
                  <a:pt x="9" y="133"/>
                </a:lnTo>
                <a:lnTo>
                  <a:pt x="11" y="132"/>
                </a:lnTo>
                <a:lnTo>
                  <a:pt x="11" y="131"/>
                </a:lnTo>
                <a:lnTo>
                  <a:pt x="11" y="0"/>
                </a:lnTo>
                <a:lnTo>
                  <a:pt x="11" y="0"/>
                </a:lnTo>
                <a:lnTo>
                  <a:pt x="5" y="0"/>
                </a:lnTo>
                <a:lnTo>
                  <a:pt x="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7" name="Freeform 288"/>
          <p:cNvSpPr/>
          <p:nvPr/>
        </p:nvSpPr>
        <p:spPr bwMode="auto">
          <a:xfrm>
            <a:off x="11240972" y="3308539"/>
            <a:ext cx="18763" cy="177428"/>
          </a:xfrm>
          <a:custGeom>
            <a:avLst/>
            <a:gdLst/>
            <a:ahLst/>
            <a:cxnLst>
              <a:cxn ang="0">
                <a:pos x="6" y="113"/>
              </a:cxn>
              <a:cxn ang="0">
                <a:pos x="6" y="113"/>
              </a:cxn>
              <a:cxn ang="0">
                <a:pos x="11" y="113"/>
              </a:cxn>
              <a:cxn ang="0">
                <a:pos x="11" y="5"/>
              </a:cxn>
              <a:cxn ang="0">
                <a:pos x="11" y="5"/>
              </a:cxn>
              <a:cxn ang="0">
                <a:pos x="11" y="3"/>
              </a:cxn>
              <a:cxn ang="0">
                <a:pos x="10" y="1"/>
              </a:cxn>
              <a:cxn ang="0">
                <a:pos x="9" y="0"/>
              </a:cxn>
              <a:cxn ang="0">
                <a:pos x="6" y="0"/>
              </a:cxn>
              <a:cxn ang="0">
                <a:pos x="6" y="0"/>
              </a:cxn>
              <a:cxn ang="0">
                <a:pos x="5" y="0"/>
              </a:cxn>
              <a:cxn ang="0">
                <a:pos x="3" y="1"/>
              </a:cxn>
              <a:cxn ang="0">
                <a:pos x="2" y="3"/>
              </a:cxn>
              <a:cxn ang="0">
                <a:pos x="0" y="5"/>
              </a:cxn>
              <a:cxn ang="0">
                <a:pos x="0" y="113"/>
              </a:cxn>
              <a:cxn ang="0">
                <a:pos x="0" y="113"/>
              </a:cxn>
              <a:cxn ang="0">
                <a:pos x="6" y="113"/>
              </a:cxn>
              <a:cxn ang="0">
                <a:pos x="6" y="113"/>
              </a:cxn>
            </a:cxnLst>
            <a:rect l="0" t="0" r="r" b="b"/>
            <a:pathLst>
              <a:path w="11" h="113">
                <a:moveTo>
                  <a:pt x="6" y="113"/>
                </a:moveTo>
                <a:lnTo>
                  <a:pt x="6" y="113"/>
                </a:lnTo>
                <a:lnTo>
                  <a:pt x="11" y="113"/>
                </a:lnTo>
                <a:lnTo>
                  <a:pt x="11" y="5"/>
                </a:lnTo>
                <a:lnTo>
                  <a:pt x="11" y="5"/>
                </a:lnTo>
                <a:lnTo>
                  <a:pt x="11" y="3"/>
                </a:lnTo>
                <a:lnTo>
                  <a:pt x="10" y="1"/>
                </a:lnTo>
                <a:lnTo>
                  <a:pt x="9" y="0"/>
                </a:lnTo>
                <a:lnTo>
                  <a:pt x="6" y="0"/>
                </a:lnTo>
                <a:lnTo>
                  <a:pt x="6" y="0"/>
                </a:lnTo>
                <a:lnTo>
                  <a:pt x="5" y="0"/>
                </a:lnTo>
                <a:lnTo>
                  <a:pt x="3" y="1"/>
                </a:lnTo>
                <a:lnTo>
                  <a:pt x="2" y="3"/>
                </a:lnTo>
                <a:lnTo>
                  <a:pt x="0" y="5"/>
                </a:lnTo>
                <a:lnTo>
                  <a:pt x="0" y="113"/>
                </a:lnTo>
                <a:lnTo>
                  <a:pt x="0" y="113"/>
                </a:lnTo>
                <a:lnTo>
                  <a:pt x="6" y="113"/>
                </a:lnTo>
                <a:lnTo>
                  <a:pt x="6" y="1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8" name="Freeform 289"/>
          <p:cNvSpPr/>
          <p:nvPr/>
        </p:nvSpPr>
        <p:spPr bwMode="auto">
          <a:xfrm>
            <a:off x="11240972" y="3551338"/>
            <a:ext cx="18763" cy="93383"/>
          </a:xfrm>
          <a:custGeom>
            <a:avLst/>
            <a:gdLst/>
            <a:ahLst/>
            <a:cxnLst>
              <a:cxn ang="0">
                <a:pos x="6" y="1"/>
              </a:cxn>
              <a:cxn ang="0">
                <a:pos x="6" y="1"/>
              </a:cxn>
              <a:cxn ang="0">
                <a:pos x="0" y="1"/>
              </a:cxn>
              <a:cxn ang="0">
                <a:pos x="0" y="57"/>
              </a:cxn>
              <a:cxn ang="0">
                <a:pos x="0" y="57"/>
              </a:cxn>
              <a:cxn ang="0">
                <a:pos x="2" y="58"/>
              </a:cxn>
              <a:cxn ang="0">
                <a:pos x="3" y="59"/>
              </a:cxn>
              <a:cxn ang="0">
                <a:pos x="5" y="61"/>
              </a:cxn>
              <a:cxn ang="0">
                <a:pos x="6" y="62"/>
              </a:cxn>
              <a:cxn ang="0">
                <a:pos x="6" y="62"/>
              </a:cxn>
              <a:cxn ang="0">
                <a:pos x="9" y="61"/>
              </a:cxn>
              <a:cxn ang="0">
                <a:pos x="10" y="59"/>
              </a:cxn>
              <a:cxn ang="0">
                <a:pos x="11" y="58"/>
              </a:cxn>
              <a:cxn ang="0">
                <a:pos x="11" y="57"/>
              </a:cxn>
              <a:cxn ang="0">
                <a:pos x="11" y="0"/>
              </a:cxn>
              <a:cxn ang="0">
                <a:pos x="11" y="0"/>
              </a:cxn>
              <a:cxn ang="0">
                <a:pos x="6" y="1"/>
              </a:cxn>
              <a:cxn ang="0">
                <a:pos x="6" y="1"/>
              </a:cxn>
            </a:cxnLst>
            <a:rect l="0" t="0" r="r" b="b"/>
            <a:pathLst>
              <a:path w="11" h="62">
                <a:moveTo>
                  <a:pt x="6" y="1"/>
                </a:moveTo>
                <a:lnTo>
                  <a:pt x="6" y="1"/>
                </a:lnTo>
                <a:lnTo>
                  <a:pt x="0" y="1"/>
                </a:lnTo>
                <a:lnTo>
                  <a:pt x="0" y="57"/>
                </a:lnTo>
                <a:lnTo>
                  <a:pt x="0" y="57"/>
                </a:lnTo>
                <a:lnTo>
                  <a:pt x="2" y="58"/>
                </a:lnTo>
                <a:lnTo>
                  <a:pt x="3" y="59"/>
                </a:lnTo>
                <a:lnTo>
                  <a:pt x="5" y="61"/>
                </a:lnTo>
                <a:lnTo>
                  <a:pt x="6" y="62"/>
                </a:lnTo>
                <a:lnTo>
                  <a:pt x="6" y="62"/>
                </a:lnTo>
                <a:lnTo>
                  <a:pt x="9" y="61"/>
                </a:lnTo>
                <a:lnTo>
                  <a:pt x="10" y="59"/>
                </a:lnTo>
                <a:lnTo>
                  <a:pt x="11" y="58"/>
                </a:lnTo>
                <a:lnTo>
                  <a:pt x="11" y="57"/>
                </a:lnTo>
                <a:lnTo>
                  <a:pt x="11" y="0"/>
                </a:lnTo>
                <a:lnTo>
                  <a:pt x="11" y="0"/>
                </a:lnTo>
                <a:lnTo>
                  <a:pt x="6" y="1"/>
                </a:lnTo>
                <a:lnTo>
                  <a:pt x="6" y="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9" name="Freeform 290"/>
          <p:cNvSpPr>
            <a:spLocks noEditPoints="1"/>
          </p:cNvSpPr>
          <p:nvPr/>
        </p:nvSpPr>
        <p:spPr bwMode="auto">
          <a:xfrm>
            <a:off x="10978291" y="3527991"/>
            <a:ext cx="75052" cy="74707"/>
          </a:xfrm>
          <a:custGeom>
            <a:avLst/>
            <a:gdLst/>
            <a:ahLst/>
            <a:cxnLst>
              <a:cxn ang="0">
                <a:pos x="23" y="47"/>
              </a:cxn>
              <a:cxn ang="0">
                <a:pos x="23" y="47"/>
              </a:cxn>
              <a:cxn ang="0">
                <a:pos x="19" y="47"/>
              </a:cxn>
              <a:cxn ang="0">
                <a:pos x="14" y="45"/>
              </a:cxn>
              <a:cxn ang="0">
                <a:pos x="10" y="43"/>
              </a:cxn>
              <a:cxn ang="0">
                <a:pos x="7" y="40"/>
              </a:cxn>
              <a:cxn ang="0">
                <a:pos x="4" y="36"/>
              </a:cxn>
              <a:cxn ang="0">
                <a:pos x="2" y="32"/>
              </a:cxn>
              <a:cxn ang="0">
                <a:pos x="0" y="28"/>
              </a:cxn>
              <a:cxn ang="0">
                <a:pos x="0" y="22"/>
              </a:cxn>
              <a:cxn ang="0">
                <a:pos x="0" y="22"/>
              </a:cxn>
              <a:cxn ang="0">
                <a:pos x="0" y="18"/>
              </a:cxn>
              <a:cxn ang="0">
                <a:pos x="2" y="13"/>
              </a:cxn>
              <a:cxn ang="0">
                <a:pos x="4" y="9"/>
              </a:cxn>
              <a:cxn ang="0">
                <a:pos x="7" y="6"/>
              </a:cxn>
              <a:cxn ang="0">
                <a:pos x="10" y="4"/>
              </a:cxn>
              <a:cxn ang="0">
                <a:pos x="14" y="1"/>
              </a:cxn>
              <a:cxn ang="0">
                <a:pos x="19" y="0"/>
              </a:cxn>
              <a:cxn ang="0">
                <a:pos x="23" y="0"/>
              </a:cxn>
              <a:cxn ang="0">
                <a:pos x="23" y="0"/>
              </a:cxn>
              <a:cxn ang="0">
                <a:pos x="29" y="0"/>
              </a:cxn>
              <a:cxn ang="0">
                <a:pos x="33" y="1"/>
              </a:cxn>
              <a:cxn ang="0">
                <a:pos x="37" y="4"/>
              </a:cxn>
              <a:cxn ang="0">
                <a:pos x="41" y="6"/>
              </a:cxn>
              <a:cxn ang="0">
                <a:pos x="44" y="9"/>
              </a:cxn>
              <a:cxn ang="0">
                <a:pos x="46" y="13"/>
              </a:cxn>
              <a:cxn ang="0">
                <a:pos x="48" y="18"/>
              </a:cxn>
              <a:cxn ang="0">
                <a:pos x="48" y="22"/>
              </a:cxn>
              <a:cxn ang="0">
                <a:pos x="48" y="22"/>
              </a:cxn>
              <a:cxn ang="0">
                <a:pos x="48" y="28"/>
              </a:cxn>
              <a:cxn ang="0">
                <a:pos x="46" y="32"/>
              </a:cxn>
              <a:cxn ang="0">
                <a:pos x="44" y="36"/>
              </a:cxn>
              <a:cxn ang="0">
                <a:pos x="41" y="40"/>
              </a:cxn>
              <a:cxn ang="0">
                <a:pos x="37" y="43"/>
              </a:cxn>
              <a:cxn ang="0">
                <a:pos x="33" y="45"/>
              </a:cxn>
              <a:cxn ang="0">
                <a:pos x="29" y="47"/>
              </a:cxn>
              <a:cxn ang="0">
                <a:pos x="23" y="47"/>
              </a:cxn>
              <a:cxn ang="0">
                <a:pos x="23" y="47"/>
              </a:cxn>
              <a:cxn ang="0">
                <a:pos x="23" y="5"/>
              </a:cxn>
              <a:cxn ang="0">
                <a:pos x="23" y="5"/>
              </a:cxn>
              <a:cxn ang="0">
                <a:pos x="17" y="6"/>
              </a:cxn>
              <a:cxn ang="0">
                <a:pos x="11" y="10"/>
              </a:cxn>
              <a:cxn ang="0">
                <a:pos x="7" y="16"/>
              </a:cxn>
              <a:cxn ang="0">
                <a:pos x="6" y="22"/>
              </a:cxn>
              <a:cxn ang="0">
                <a:pos x="6" y="22"/>
              </a:cxn>
              <a:cxn ang="0">
                <a:pos x="7" y="31"/>
              </a:cxn>
              <a:cxn ang="0">
                <a:pos x="11" y="36"/>
              </a:cxn>
              <a:cxn ang="0">
                <a:pos x="17" y="40"/>
              </a:cxn>
              <a:cxn ang="0">
                <a:pos x="23" y="41"/>
              </a:cxn>
              <a:cxn ang="0">
                <a:pos x="23" y="41"/>
              </a:cxn>
              <a:cxn ang="0">
                <a:pos x="31" y="40"/>
              </a:cxn>
              <a:cxn ang="0">
                <a:pos x="37" y="36"/>
              </a:cxn>
              <a:cxn ang="0">
                <a:pos x="41" y="31"/>
              </a:cxn>
              <a:cxn ang="0">
                <a:pos x="42" y="22"/>
              </a:cxn>
              <a:cxn ang="0">
                <a:pos x="42" y="22"/>
              </a:cxn>
              <a:cxn ang="0">
                <a:pos x="41" y="16"/>
              </a:cxn>
              <a:cxn ang="0">
                <a:pos x="37" y="10"/>
              </a:cxn>
              <a:cxn ang="0">
                <a:pos x="31" y="6"/>
              </a:cxn>
              <a:cxn ang="0">
                <a:pos x="23" y="5"/>
              </a:cxn>
              <a:cxn ang="0">
                <a:pos x="23" y="5"/>
              </a:cxn>
            </a:cxnLst>
            <a:rect l="0" t="0" r="r" b="b"/>
            <a:pathLst>
              <a:path w="48" h="47">
                <a:moveTo>
                  <a:pt x="23" y="47"/>
                </a:moveTo>
                <a:lnTo>
                  <a:pt x="23" y="47"/>
                </a:lnTo>
                <a:lnTo>
                  <a:pt x="19" y="47"/>
                </a:lnTo>
                <a:lnTo>
                  <a:pt x="14" y="45"/>
                </a:lnTo>
                <a:lnTo>
                  <a:pt x="10" y="43"/>
                </a:lnTo>
                <a:lnTo>
                  <a:pt x="7" y="40"/>
                </a:lnTo>
                <a:lnTo>
                  <a:pt x="4" y="36"/>
                </a:lnTo>
                <a:lnTo>
                  <a:pt x="2" y="32"/>
                </a:lnTo>
                <a:lnTo>
                  <a:pt x="0" y="28"/>
                </a:lnTo>
                <a:lnTo>
                  <a:pt x="0" y="22"/>
                </a:lnTo>
                <a:lnTo>
                  <a:pt x="0" y="22"/>
                </a:lnTo>
                <a:lnTo>
                  <a:pt x="0" y="18"/>
                </a:lnTo>
                <a:lnTo>
                  <a:pt x="2" y="13"/>
                </a:lnTo>
                <a:lnTo>
                  <a:pt x="4" y="9"/>
                </a:lnTo>
                <a:lnTo>
                  <a:pt x="7" y="6"/>
                </a:lnTo>
                <a:lnTo>
                  <a:pt x="10" y="4"/>
                </a:lnTo>
                <a:lnTo>
                  <a:pt x="14" y="1"/>
                </a:lnTo>
                <a:lnTo>
                  <a:pt x="19" y="0"/>
                </a:lnTo>
                <a:lnTo>
                  <a:pt x="23" y="0"/>
                </a:lnTo>
                <a:lnTo>
                  <a:pt x="23" y="0"/>
                </a:lnTo>
                <a:lnTo>
                  <a:pt x="29" y="0"/>
                </a:lnTo>
                <a:lnTo>
                  <a:pt x="33" y="1"/>
                </a:lnTo>
                <a:lnTo>
                  <a:pt x="37" y="4"/>
                </a:lnTo>
                <a:lnTo>
                  <a:pt x="41" y="6"/>
                </a:lnTo>
                <a:lnTo>
                  <a:pt x="44" y="9"/>
                </a:lnTo>
                <a:lnTo>
                  <a:pt x="46" y="13"/>
                </a:lnTo>
                <a:lnTo>
                  <a:pt x="48" y="18"/>
                </a:lnTo>
                <a:lnTo>
                  <a:pt x="48" y="22"/>
                </a:lnTo>
                <a:lnTo>
                  <a:pt x="48" y="22"/>
                </a:lnTo>
                <a:lnTo>
                  <a:pt x="48" y="28"/>
                </a:lnTo>
                <a:lnTo>
                  <a:pt x="46" y="32"/>
                </a:lnTo>
                <a:lnTo>
                  <a:pt x="44" y="36"/>
                </a:lnTo>
                <a:lnTo>
                  <a:pt x="41" y="40"/>
                </a:lnTo>
                <a:lnTo>
                  <a:pt x="37" y="43"/>
                </a:lnTo>
                <a:lnTo>
                  <a:pt x="33" y="45"/>
                </a:lnTo>
                <a:lnTo>
                  <a:pt x="29" y="47"/>
                </a:lnTo>
                <a:lnTo>
                  <a:pt x="23" y="47"/>
                </a:lnTo>
                <a:lnTo>
                  <a:pt x="23" y="47"/>
                </a:lnTo>
                <a:close/>
                <a:moveTo>
                  <a:pt x="23" y="5"/>
                </a:moveTo>
                <a:lnTo>
                  <a:pt x="23" y="5"/>
                </a:lnTo>
                <a:lnTo>
                  <a:pt x="17" y="6"/>
                </a:lnTo>
                <a:lnTo>
                  <a:pt x="11" y="10"/>
                </a:lnTo>
                <a:lnTo>
                  <a:pt x="7" y="16"/>
                </a:lnTo>
                <a:lnTo>
                  <a:pt x="6" y="22"/>
                </a:lnTo>
                <a:lnTo>
                  <a:pt x="6" y="22"/>
                </a:lnTo>
                <a:lnTo>
                  <a:pt x="7" y="31"/>
                </a:lnTo>
                <a:lnTo>
                  <a:pt x="11" y="36"/>
                </a:lnTo>
                <a:lnTo>
                  <a:pt x="17" y="40"/>
                </a:lnTo>
                <a:lnTo>
                  <a:pt x="23" y="41"/>
                </a:lnTo>
                <a:lnTo>
                  <a:pt x="23" y="41"/>
                </a:lnTo>
                <a:lnTo>
                  <a:pt x="31" y="40"/>
                </a:lnTo>
                <a:lnTo>
                  <a:pt x="37" y="36"/>
                </a:lnTo>
                <a:lnTo>
                  <a:pt x="41" y="31"/>
                </a:lnTo>
                <a:lnTo>
                  <a:pt x="42" y="22"/>
                </a:lnTo>
                <a:lnTo>
                  <a:pt x="42" y="22"/>
                </a:lnTo>
                <a:lnTo>
                  <a:pt x="41" y="16"/>
                </a:lnTo>
                <a:lnTo>
                  <a:pt x="37" y="10"/>
                </a:lnTo>
                <a:lnTo>
                  <a:pt x="31" y="6"/>
                </a:lnTo>
                <a:lnTo>
                  <a:pt x="23" y="5"/>
                </a:lnTo>
                <a:lnTo>
                  <a:pt x="23"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0" name="Freeform 291"/>
          <p:cNvSpPr>
            <a:spLocks noEditPoints="1"/>
          </p:cNvSpPr>
          <p:nvPr/>
        </p:nvSpPr>
        <p:spPr bwMode="auto">
          <a:xfrm>
            <a:off x="11095558" y="3364568"/>
            <a:ext cx="75052" cy="74707"/>
          </a:xfrm>
          <a:custGeom>
            <a:avLst/>
            <a:gdLst/>
            <a:ahLst/>
            <a:cxnLst>
              <a:cxn ang="0">
                <a:pos x="24" y="47"/>
              </a:cxn>
              <a:cxn ang="0">
                <a:pos x="24" y="47"/>
              </a:cxn>
              <a:cxn ang="0">
                <a:pos x="19" y="47"/>
              </a:cxn>
              <a:cxn ang="0">
                <a:pos x="15" y="46"/>
              </a:cxn>
              <a:cxn ang="0">
                <a:pos x="11" y="43"/>
              </a:cxn>
              <a:cxn ang="0">
                <a:pos x="7" y="41"/>
              </a:cxn>
              <a:cxn ang="0">
                <a:pos x="4" y="37"/>
              </a:cxn>
              <a:cxn ang="0">
                <a:pos x="1" y="33"/>
              </a:cxn>
              <a:cxn ang="0">
                <a:pos x="0" y="29"/>
              </a:cxn>
              <a:cxn ang="0">
                <a:pos x="0" y="24"/>
              </a:cxn>
              <a:cxn ang="0">
                <a:pos x="0" y="24"/>
              </a:cxn>
              <a:cxn ang="0">
                <a:pos x="0" y="19"/>
              </a:cxn>
              <a:cxn ang="0">
                <a:pos x="1" y="15"/>
              </a:cxn>
              <a:cxn ang="0">
                <a:pos x="4" y="11"/>
              </a:cxn>
              <a:cxn ang="0">
                <a:pos x="7" y="7"/>
              </a:cxn>
              <a:cxn ang="0">
                <a:pos x="11" y="4"/>
              </a:cxn>
              <a:cxn ang="0">
                <a:pos x="15" y="2"/>
              </a:cxn>
              <a:cxn ang="0">
                <a:pos x="19" y="0"/>
              </a:cxn>
              <a:cxn ang="0">
                <a:pos x="24" y="0"/>
              </a:cxn>
              <a:cxn ang="0">
                <a:pos x="24" y="0"/>
              </a:cxn>
              <a:cxn ang="0">
                <a:pos x="28" y="0"/>
              </a:cxn>
              <a:cxn ang="0">
                <a:pos x="34" y="2"/>
              </a:cxn>
              <a:cxn ang="0">
                <a:pos x="38" y="4"/>
              </a:cxn>
              <a:cxn ang="0">
                <a:pos x="40" y="7"/>
              </a:cxn>
              <a:cxn ang="0">
                <a:pos x="43" y="11"/>
              </a:cxn>
              <a:cxn ang="0">
                <a:pos x="46" y="15"/>
              </a:cxn>
              <a:cxn ang="0">
                <a:pos x="47" y="19"/>
              </a:cxn>
              <a:cxn ang="0">
                <a:pos x="47" y="24"/>
              </a:cxn>
              <a:cxn ang="0">
                <a:pos x="47" y="24"/>
              </a:cxn>
              <a:cxn ang="0">
                <a:pos x="47" y="29"/>
              </a:cxn>
              <a:cxn ang="0">
                <a:pos x="46" y="33"/>
              </a:cxn>
              <a:cxn ang="0">
                <a:pos x="43" y="37"/>
              </a:cxn>
              <a:cxn ang="0">
                <a:pos x="40" y="41"/>
              </a:cxn>
              <a:cxn ang="0">
                <a:pos x="38" y="43"/>
              </a:cxn>
              <a:cxn ang="0">
                <a:pos x="34" y="46"/>
              </a:cxn>
              <a:cxn ang="0">
                <a:pos x="28" y="47"/>
              </a:cxn>
              <a:cxn ang="0">
                <a:pos x="24" y="47"/>
              </a:cxn>
              <a:cxn ang="0">
                <a:pos x="24" y="47"/>
              </a:cxn>
              <a:cxn ang="0">
                <a:pos x="24" y="6"/>
              </a:cxn>
              <a:cxn ang="0">
                <a:pos x="24" y="6"/>
              </a:cxn>
              <a:cxn ang="0">
                <a:pos x="16" y="7"/>
              </a:cxn>
              <a:cxn ang="0">
                <a:pos x="11" y="11"/>
              </a:cxn>
              <a:cxn ang="0">
                <a:pos x="7" y="16"/>
              </a:cxn>
              <a:cxn ang="0">
                <a:pos x="5" y="24"/>
              </a:cxn>
              <a:cxn ang="0">
                <a:pos x="5" y="24"/>
              </a:cxn>
              <a:cxn ang="0">
                <a:pos x="7" y="31"/>
              </a:cxn>
              <a:cxn ang="0">
                <a:pos x="11" y="37"/>
              </a:cxn>
              <a:cxn ang="0">
                <a:pos x="16" y="41"/>
              </a:cxn>
              <a:cxn ang="0">
                <a:pos x="24" y="42"/>
              </a:cxn>
              <a:cxn ang="0">
                <a:pos x="24" y="42"/>
              </a:cxn>
              <a:cxn ang="0">
                <a:pos x="31" y="41"/>
              </a:cxn>
              <a:cxn ang="0">
                <a:pos x="36" y="37"/>
              </a:cxn>
              <a:cxn ang="0">
                <a:pos x="40" y="31"/>
              </a:cxn>
              <a:cxn ang="0">
                <a:pos x="42" y="24"/>
              </a:cxn>
              <a:cxn ang="0">
                <a:pos x="42" y="24"/>
              </a:cxn>
              <a:cxn ang="0">
                <a:pos x="40" y="16"/>
              </a:cxn>
              <a:cxn ang="0">
                <a:pos x="36" y="11"/>
              </a:cxn>
              <a:cxn ang="0">
                <a:pos x="31" y="7"/>
              </a:cxn>
              <a:cxn ang="0">
                <a:pos x="24" y="6"/>
              </a:cxn>
              <a:cxn ang="0">
                <a:pos x="24" y="6"/>
              </a:cxn>
            </a:cxnLst>
            <a:rect l="0" t="0" r="r" b="b"/>
            <a:pathLst>
              <a:path w="47" h="47">
                <a:moveTo>
                  <a:pt x="24" y="47"/>
                </a:moveTo>
                <a:lnTo>
                  <a:pt x="24" y="47"/>
                </a:lnTo>
                <a:lnTo>
                  <a:pt x="19" y="47"/>
                </a:lnTo>
                <a:lnTo>
                  <a:pt x="15" y="46"/>
                </a:lnTo>
                <a:lnTo>
                  <a:pt x="11" y="43"/>
                </a:lnTo>
                <a:lnTo>
                  <a:pt x="7" y="41"/>
                </a:lnTo>
                <a:lnTo>
                  <a:pt x="4" y="37"/>
                </a:lnTo>
                <a:lnTo>
                  <a:pt x="1" y="33"/>
                </a:lnTo>
                <a:lnTo>
                  <a:pt x="0" y="29"/>
                </a:lnTo>
                <a:lnTo>
                  <a:pt x="0" y="24"/>
                </a:lnTo>
                <a:lnTo>
                  <a:pt x="0" y="24"/>
                </a:lnTo>
                <a:lnTo>
                  <a:pt x="0" y="19"/>
                </a:lnTo>
                <a:lnTo>
                  <a:pt x="1" y="15"/>
                </a:lnTo>
                <a:lnTo>
                  <a:pt x="4" y="11"/>
                </a:lnTo>
                <a:lnTo>
                  <a:pt x="7" y="7"/>
                </a:lnTo>
                <a:lnTo>
                  <a:pt x="11" y="4"/>
                </a:lnTo>
                <a:lnTo>
                  <a:pt x="15" y="2"/>
                </a:lnTo>
                <a:lnTo>
                  <a:pt x="19" y="0"/>
                </a:lnTo>
                <a:lnTo>
                  <a:pt x="24" y="0"/>
                </a:lnTo>
                <a:lnTo>
                  <a:pt x="24" y="0"/>
                </a:lnTo>
                <a:lnTo>
                  <a:pt x="28" y="0"/>
                </a:lnTo>
                <a:lnTo>
                  <a:pt x="34" y="2"/>
                </a:lnTo>
                <a:lnTo>
                  <a:pt x="38" y="4"/>
                </a:lnTo>
                <a:lnTo>
                  <a:pt x="40" y="7"/>
                </a:lnTo>
                <a:lnTo>
                  <a:pt x="43" y="11"/>
                </a:lnTo>
                <a:lnTo>
                  <a:pt x="46" y="15"/>
                </a:lnTo>
                <a:lnTo>
                  <a:pt x="47" y="19"/>
                </a:lnTo>
                <a:lnTo>
                  <a:pt x="47" y="24"/>
                </a:lnTo>
                <a:lnTo>
                  <a:pt x="47" y="24"/>
                </a:lnTo>
                <a:lnTo>
                  <a:pt x="47" y="29"/>
                </a:lnTo>
                <a:lnTo>
                  <a:pt x="46" y="33"/>
                </a:lnTo>
                <a:lnTo>
                  <a:pt x="43" y="37"/>
                </a:lnTo>
                <a:lnTo>
                  <a:pt x="40" y="41"/>
                </a:lnTo>
                <a:lnTo>
                  <a:pt x="38" y="43"/>
                </a:lnTo>
                <a:lnTo>
                  <a:pt x="34" y="46"/>
                </a:lnTo>
                <a:lnTo>
                  <a:pt x="28" y="47"/>
                </a:lnTo>
                <a:lnTo>
                  <a:pt x="24" y="47"/>
                </a:lnTo>
                <a:lnTo>
                  <a:pt x="24" y="47"/>
                </a:lnTo>
                <a:close/>
                <a:moveTo>
                  <a:pt x="24" y="6"/>
                </a:moveTo>
                <a:lnTo>
                  <a:pt x="24" y="6"/>
                </a:lnTo>
                <a:lnTo>
                  <a:pt x="16" y="7"/>
                </a:lnTo>
                <a:lnTo>
                  <a:pt x="11" y="11"/>
                </a:lnTo>
                <a:lnTo>
                  <a:pt x="7" y="16"/>
                </a:lnTo>
                <a:lnTo>
                  <a:pt x="5" y="24"/>
                </a:lnTo>
                <a:lnTo>
                  <a:pt x="5" y="24"/>
                </a:lnTo>
                <a:lnTo>
                  <a:pt x="7" y="31"/>
                </a:lnTo>
                <a:lnTo>
                  <a:pt x="11" y="37"/>
                </a:lnTo>
                <a:lnTo>
                  <a:pt x="16" y="41"/>
                </a:lnTo>
                <a:lnTo>
                  <a:pt x="24" y="42"/>
                </a:lnTo>
                <a:lnTo>
                  <a:pt x="24" y="42"/>
                </a:lnTo>
                <a:lnTo>
                  <a:pt x="31" y="41"/>
                </a:lnTo>
                <a:lnTo>
                  <a:pt x="36" y="37"/>
                </a:lnTo>
                <a:lnTo>
                  <a:pt x="40" y="31"/>
                </a:lnTo>
                <a:lnTo>
                  <a:pt x="42" y="24"/>
                </a:lnTo>
                <a:lnTo>
                  <a:pt x="42" y="24"/>
                </a:lnTo>
                <a:lnTo>
                  <a:pt x="40" y="16"/>
                </a:lnTo>
                <a:lnTo>
                  <a:pt x="36" y="11"/>
                </a:lnTo>
                <a:lnTo>
                  <a:pt x="31" y="7"/>
                </a:lnTo>
                <a:lnTo>
                  <a:pt x="24" y="6"/>
                </a:lnTo>
                <a:lnTo>
                  <a:pt x="24"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1" name="Freeform 292"/>
          <p:cNvSpPr>
            <a:spLocks noEditPoints="1"/>
          </p:cNvSpPr>
          <p:nvPr/>
        </p:nvSpPr>
        <p:spPr bwMode="auto">
          <a:xfrm>
            <a:off x="11212829" y="3481299"/>
            <a:ext cx="75052" cy="74707"/>
          </a:xfrm>
          <a:custGeom>
            <a:avLst/>
            <a:gdLst/>
            <a:ahLst/>
            <a:cxnLst>
              <a:cxn ang="0">
                <a:pos x="24" y="47"/>
              </a:cxn>
              <a:cxn ang="0">
                <a:pos x="24" y="47"/>
              </a:cxn>
              <a:cxn ang="0">
                <a:pos x="20" y="47"/>
              </a:cxn>
              <a:cxn ang="0">
                <a:pos x="14" y="46"/>
              </a:cxn>
              <a:cxn ang="0">
                <a:pos x="10" y="43"/>
              </a:cxn>
              <a:cxn ang="0">
                <a:pos x="8" y="40"/>
              </a:cxn>
              <a:cxn ang="0">
                <a:pos x="5" y="36"/>
              </a:cxn>
              <a:cxn ang="0">
                <a:pos x="2" y="32"/>
              </a:cxn>
              <a:cxn ang="0">
                <a:pos x="1" y="28"/>
              </a:cxn>
              <a:cxn ang="0">
                <a:pos x="0" y="23"/>
              </a:cxn>
              <a:cxn ang="0">
                <a:pos x="0" y="23"/>
              </a:cxn>
              <a:cxn ang="0">
                <a:pos x="1" y="19"/>
              </a:cxn>
              <a:cxn ang="0">
                <a:pos x="2" y="13"/>
              </a:cxn>
              <a:cxn ang="0">
                <a:pos x="5" y="9"/>
              </a:cxn>
              <a:cxn ang="0">
                <a:pos x="8" y="7"/>
              </a:cxn>
              <a:cxn ang="0">
                <a:pos x="10" y="4"/>
              </a:cxn>
              <a:cxn ang="0">
                <a:pos x="14" y="1"/>
              </a:cxn>
              <a:cxn ang="0">
                <a:pos x="20" y="0"/>
              </a:cxn>
              <a:cxn ang="0">
                <a:pos x="24" y="0"/>
              </a:cxn>
              <a:cxn ang="0">
                <a:pos x="24" y="0"/>
              </a:cxn>
              <a:cxn ang="0">
                <a:pos x="29" y="0"/>
              </a:cxn>
              <a:cxn ang="0">
                <a:pos x="33" y="1"/>
              </a:cxn>
              <a:cxn ang="0">
                <a:pos x="37" y="4"/>
              </a:cxn>
              <a:cxn ang="0">
                <a:pos x="41" y="7"/>
              </a:cxn>
              <a:cxn ang="0">
                <a:pos x="44" y="9"/>
              </a:cxn>
              <a:cxn ang="0">
                <a:pos x="47" y="13"/>
              </a:cxn>
              <a:cxn ang="0">
                <a:pos x="48" y="19"/>
              </a:cxn>
              <a:cxn ang="0">
                <a:pos x="48" y="23"/>
              </a:cxn>
              <a:cxn ang="0">
                <a:pos x="48" y="23"/>
              </a:cxn>
              <a:cxn ang="0">
                <a:pos x="48" y="28"/>
              </a:cxn>
              <a:cxn ang="0">
                <a:pos x="47" y="32"/>
              </a:cxn>
              <a:cxn ang="0">
                <a:pos x="44" y="36"/>
              </a:cxn>
              <a:cxn ang="0">
                <a:pos x="41" y="40"/>
              </a:cxn>
              <a:cxn ang="0">
                <a:pos x="37" y="43"/>
              </a:cxn>
              <a:cxn ang="0">
                <a:pos x="33" y="46"/>
              </a:cxn>
              <a:cxn ang="0">
                <a:pos x="29" y="47"/>
              </a:cxn>
              <a:cxn ang="0">
                <a:pos x="24" y="47"/>
              </a:cxn>
              <a:cxn ang="0">
                <a:pos x="24" y="47"/>
              </a:cxn>
              <a:cxn ang="0">
                <a:pos x="24" y="5"/>
              </a:cxn>
              <a:cxn ang="0">
                <a:pos x="24" y="5"/>
              </a:cxn>
              <a:cxn ang="0">
                <a:pos x="17" y="7"/>
              </a:cxn>
              <a:cxn ang="0">
                <a:pos x="12" y="11"/>
              </a:cxn>
              <a:cxn ang="0">
                <a:pos x="8" y="16"/>
              </a:cxn>
              <a:cxn ang="0">
                <a:pos x="5" y="23"/>
              </a:cxn>
              <a:cxn ang="0">
                <a:pos x="5" y="23"/>
              </a:cxn>
              <a:cxn ang="0">
                <a:pos x="8" y="31"/>
              </a:cxn>
              <a:cxn ang="0">
                <a:pos x="12" y="36"/>
              </a:cxn>
              <a:cxn ang="0">
                <a:pos x="17" y="40"/>
              </a:cxn>
              <a:cxn ang="0">
                <a:pos x="24" y="42"/>
              </a:cxn>
              <a:cxn ang="0">
                <a:pos x="24" y="42"/>
              </a:cxn>
              <a:cxn ang="0">
                <a:pos x="32" y="40"/>
              </a:cxn>
              <a:cxn ang="0">
                <a:pos x="37" y="36"/>
              </a:cxn>
              <a:cxn ang="0">
                <a:pos x="41" y="31"/>
              </a:cxn>
              <a:cxn ang="0">
                <a:pos x="43" y="23"/>
              </a:cxn>
              <a:cxn ang="0">
                <a:pos x="43" y="23"/>
              </a:cxn>
              <a:cxn ang="0">
                <a:pos x="41" y="16"/>
              </a:cxn>
              <a:cxn ang="0">
                <a:pos x="37" y="11"/>
              </a:cxn>
              <a:cxn ang="0">
                <a:pos x="32" y="7"/>
              </a:cxn>
              <a:cxn ang="0">
                <a:pos x="24" y="5"/>
              </a:cxn>
              <a:cxn ang="0">
                <a:pos x="24" y="5"/>
              </a:cxn>
            </a:cxnLst>
            <a:rect l="0" t="0" r="r" b="b"/>
            <a:pathLst>
              <a:path w="48" h="47">
                <a:moveTo>
                  <a:pt x="24" y="47"/>
                </a:moveTo>
                <a:lnTo>
                  <a:pt x="24" y="47"/>
                </a:lnTo>
                <a:lnTo>
                  <a:pt x="20" y="47"/>
                </a:lnTo>
                <a:lnTo>
                  <a:pt x="14" y="46"/>
                </a:lnTo>
                <a:lnTo>
                  <a:pt x="10" y="43"/>
                </a:lnTo>
                <a:lnTo>
                  <a:pt x="8" y="40"/>
                </a:lnTo>
                <a:lnTo>
                  <a:pt x="5" y="36"/>
                </a:lnTo>
                <a:lnTo>
                  <a:pt x="2" y="32"/>
                </a:lnTo>
                <a:lnTo>
                  <a:pt x="1" y="28"/>
                </a:lnTo>
                <a:lnTo>
                  <a:pt x="0" y="23"/>
                </a:lnTo>
                <a:lnTo>
                  <a:pt x="0" y="23"/>
                </a:lnTo>
                <a:lnTo>
                  <a:pt x="1" y="19"/>
                </a:lnTo>
                <a:lnTo>
                  <a:pt x="2" y="13"/>
                </a:lnTo>
                <a:lnTo>
                  <a:pt x="5" y="9"/>
                </a:lnTo>
                <a:lnTo>
                  <a:pt x="8" y="7"/>
                </a:lnTo>
                <a:lnTo>
                  <a:pt x="10" y="4"/>
                </a:lnTo>
                <a:lnTo>
                  <a:pt x="14" y="1"/>
                </a:lnTo>
                <a:lnTo>
                  <a:pt x="20" y="0"/>
                </a:lnTo>
                <a:lnTo>
                  <a:pt x="24" y="0"/>
                </a:lnTo>
                <a:lnTo>
                  <a:pt x="24" y="0"/>
                </a:lnTo>
                <a:lnTo>
                  <a:pt x="29" y="0"/>
                </a:lnTo>
                <a:lnTo>
                  <a:pt x="33" y="1"/>
                </a:lnTo>
                <a:lnTo>
                  <a:pt x="37" y="4"/>
                </a:lnTo>
                <a:lnTo>
                  <a:pt x="41" y="7"/>
                </a:lnTo>
                <a:lnTo>
                  <a:pt x="44" y="9"/>
                </a:lnTo>
                <a:lnTo>
                  <a:pt x="47" y="13"/>
                </a:lnTo>
                <a:lnTo>
                  <a:pt x="48" y="19"/>
                </a:lnTo>
                <a:lnTo>
                  <a:pt x="48" y="23"/>
                </a:lnTo>
                <a:lnTo>
                  <a:pt x="48" y="23"/>
                </a:lnTo>
                <a:lnTo>
                  <a:pt x="48" y="28"/>
                </a:lnTo>
                <a:lnTo>
                  <a:pt x="47" y="32"/>
                </a:lnTo>
                <a:lnTo>
                  <a:pt x="44" y="36"/>
                </a:lnTo>
                <a:lnTo>
                  <a:pt x="41" y="40"/>
                </a:lnTo>
                <a:lnTo>
                  <a:pt x="37" y="43"/>
                </a:lnTo>
                <a:lnTo>
                  <a:pt x="33" y="46"/>
                </a:lnTo>
                <a:lnTo>
                  <a:pt x="29" y="47"/>
                </a:lnTo>
                <a:lnTo>
                  <a:pt x="24" y="47"/>
                </a:lnTo>
                <a:lnTo>
                  <a:pt x="24" y="47"/>
                </a:lnTo>
                <a:close/>
                <a:moveTo>
                  <a:pt x="24" y="5"/>
                </a:moveTo>
                <a:lnTo>
                  <a:pt x="24" y="5"/>
                </a:lnTo>
                <a:lnTo>
                  <a:pt x="17" y="7"/>
                </a:lnTo>
                <a:lnTo>
                  <a:pt x="12" y="11"/>
                </a:lnTo>
                <a:lnTo>
                  <a:pt x="8" y="16"/>
                </a:lnTo>
                <a:lnTo>
                  <a:pt x="5" y="23"/>
                </a:lnTo>
                <a:lnTo>
                  <a:pt x="5" y="23"/>
                </a:lnTo>
                <a:lnTo>
                  <a:pt x="8" y="31"/>
                </a:lnTo>
                <a:lnTo>
                  <a:pt x="12" y="36"/>
                </a:lnTo>
                <a:lnTo>
                  <a:pt x="17" y="40"/>
                </a:lnTo>
                <a:lnTo>
                  <a:pt x="24" y="42"/>
                </a:lnTo>
                <a:lnTo>
                  <a:pt x="24" y="42"/>
                </a:lnTo>
                <a:lnTo>
                  <a:pt x="32" y="40"/>
                </a:lnTo>
                <a:lnTo>
                  <a:pt x="37" y="36"/>
                </a:lnTo>
                <a:lnTo>
                  <a:pt x="41" y="31"/>
                </a:lnTo>
                <a:lnTo>
                  <a:pt x="43" y="23"/>
                </a:lnTo>
                <a:lnTo>
                  <a:pt x="43" y="23"/>
                </a:lnTo>
                <a:lnTo>
                  <a:pt x="41" y="16"/>
                </a:lnTo>
                <a:lnTo>
                  <a:pt x="37" y="11"/>
                </a:lnTo>
                <a:lnTo>
                  <a:pt x="32" y="7"/>
                </a:lnTo>
                <a:lnTo>
                  <a:pt x="24" y="5"/>
                </a:lnTo>
                <a:lnTo>
                  <a:pt x="24"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2" name="Freeform 293"/>
          <p:cNvSpPr/>
          <p:nvPr/>
        </p:nvSpPr>
        <p:spPr bwMode="auto">
          <a:xfrm>
            <a:off x="10265300" y="3350563"/>
            <a:ext cx="225155" cy="18676"/>
          </a:xfrm>
          <a:custGeom>
            <a:avLst/>
            <a:gdLst/>
            <a:ahLst/>
            <a:cxnLst>
              <a:cxn ang="0">
                <a:pos x="1" y="5"/>
              </a:cxn>
              <a:cxn ang="0">
                <a:pos x="1" y="5"/>
              </a:cxn>
              <a:cxn ang="0">
                <a:pos x="0" y="11"/>
              </a:cxn>
              <a:cxn ang="0">
                <a:pos x="139" y="11"/>
              </a:cxn>
              <a:cxn ang="0">
                <a:pos x="139" y="11"/>
              </a:cxn>
              <a:cxn ang="0">
                <a:pos x="140" y="11"/>
              </a:cxn>
              <a:cxn ang="0">
                <a:pos x="143" y="9"/>
              </a:cxn>
              <a:cxn ang="0">
                <a:pos x="144" y="8"/>
              </a:cxn>
              <a:cxn ang="0">
                <a:pos x="144" y="5"/>
              </a:cxn>
              <a:cxn ang="0">
                <a:pos x="144" y="5"/>
              </a:cxn>
              <a:cxn ang="0">
                <a:pos x="144" y="4"/>
              </a:cxn>
              <a:cxn ang="0">
                <a:pos x="143" y="1"/>
              </a:cxn>
              <a:cxn ang="0">
                <a:pos x="140" y="1"/>
              </a:cxn>
              <a:cxn ang="0">
                <a:pos x="139" y="0"/>
              </a:cxn>
              <a:cxn ang="0">
                <a:pos x="0" y="0"/>
              </a:cxn>
              <a:cxn ang="0">
                <a:pos x="0" y="0"/>
              </a:cxn>
              <a:cxn ang="0">
                <a:pos x="1" y="5"/>
              </a:cxn>
              <a:cxn ang="0">
                <a:pos x="1" y="5"/>
              </a:cxn>
            </a:cxnLst>
            <a:rect l="0" t="0" r="r" b="b"/>
            <a:pathLst>
              <a:path w="144" h="11">
                <a:moveTo>
                  <a:pt x="1" y="5"/>
                </a:moveTo>
                <a:lnTo>
                  <a:pt x="1" y="5"/>
                </a:lnTo>
                <a:lnTo>
                  <a:pt x="0" y="11"/>
                </a:lnTo>
                <a:lnTo>
                  <a:pt x="139" y="11"/>
                </a:lnTo>
                <a:lnTo>
                  <a:pt x="139" y="11"/>
                </a:lnTo>
                <a:lnTo>
                  <a:pt x="140" y="11"/>
                </a:lnTo>
                <a:lnTo>
                  <a:pt x="143" y="9"/>
                </a:lnTo>
                <a:lnTo>
                  <a:pt x="144" y="8"/>
                </a:lnTo>
                <a:lnTo>
                  <a:pt x="144" y="5"/>
                </a:lnTo>
                <a:lnTo>
                  <a:pt x="144" y="5"/>
                </a:lnTo>
                <a:lnTo>
                  <a:pt x="144" y="4"/>
                </a:lnTo>
                <a:lnTo>
                  <a:pt x="143" y="1"/>
                </a:lnTo>
                <a:lnTo>
                  <a:pt x="140" y="1"/>
                </a:lnTo>
                <a:lnTo>
                  <a:pt x="139" y="0"/>
                </a:lnTo>
                <a:lnTo>
                  <a:pt x="0" y="0"/>
                </a:lnTo>
                <a:lnTo>
                  <a:pt x="0" y="0"/>
                </a:lnTo>
                <a:lnTo>
                  <a:pt x="1" y="5"/>
                </a:lnTo>
                <a:lnTo>
                  <a:pt x="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3" name="Freeform 294"/>
          <p:cNvSpPr/>
          <p:nvPr/>
        </p:nvSpPr>
        <p:spPr bwMode="auto">
          <a:xfrm>
            <a:off x="10152723" y="3350563"/>
            <a:ext cx="46907" cy="18676"/>
          </a:xfrm>
          <a:custGeom>
            <a:avLst/>
            <a:gdLst/>
            <a:ahLst/>
            <a:cxnLst>
              <a:cxn ang="0">
                <a:pos x="30" y="5"/>
              </a:cxn>
              <a:cxn ang="0">
                <a:pos x="30" y="5"/>
              </a:cxn>
              <a:cxn ang="0">
                <a:pos x="31" y="0"/>
              </a:cxn>
              <a:cxn ang="0">
                <a:pos x="6" y="0"/>
              </a:cxn>
              <a:cxn ang="0">
                <a:pos x="6" y="0"/>
              </a:cxn>
              <a:cxn ang="0">
                <a:pos x="3" y="1"/>
              </a:cxn>
              <a:cxn ang="0">
                <a:pos x="2" y="1"/>
              </a:cxn>
              <a:cxn ang="0">
                <a:pos x="0" y="4"/>
              </a:cxn>
              <a:cxn ang="0">
                <a:pos x="0" y="5"/>
              </a:cxn>
              <a:cxn ang="0">
                <a:pos x="0" y="5"/>
              </a:cxn>
              <a:cxn ang="0">
                <a:pos x="0" y="8"/>
              </a:cxn>
              <a:cxn ang="0">
                <a:pos x="2" y="9"/>
              </a:cxn>
              <a:cxn ang="0">
                <a:pos x="3" y="11"/>
              </a:cxn>
              <a:cxn ang="0">
                <a:pos x="6" y="11"/>
              </a:cxn>
              <a:cxn ang="0">
                <a:pos x="31" y="11"/>
              </a:cxn>
              <a:cxn ang="0">
                <a:pos x="31" y="11"/>
              </a:cxn>
              <a:cxn ang="0">
                <a:pos x="30" y="5"/>
              </a:cxn>
              <a:cxn ang="0">
                <a:pos x="30" y="5"/>
              </a:cxn>
            </a:cxnLst>
            <a:rect l="0" t="0" r="r" b="b"/>
            <a:pathLst>
              <a:path w="31" h="11">
                <a:moveTo>
                  <a:pt x="30" y="5"/>
                </a:moveTo>
                <a:lnTo>
                  <a:pt x="30" y="5"/>
                </a:lnTo>
                <a:lnTo>
                  <a:pt x="31" y="0"/>
                </a:lnTo>
                <a:lnTo>
                  <a:pt x="6" y="0"/>
                </a:lnTo>
                <a:lnTo>
                  <a:pt x="6" y="0"/>
                </a:lnTo>
                <a:lnTo>
                  <a:pt x="3" y="1"/>
                </a:lnTo>
                <a:lnTo>
                  <a:pt x="2" y="1"/>
                </a:lnTo>
                <a:lnTo>
                  <a:pt x="0" y="4"/>
                </a:lnTo>
                <a:lnTo>
                  <a:pt x="0" y="5"/>
                </a:lnTo>
                <a:lnTo>
                  <a:pt x="0" y="5"/>
                </a:lnTo>
                <a:lnTo>
                  <a:pt x="0" y="8"/>
                </a:lnTo>
                <a:lnTo>
                  <a:pt x="2" y="9"/>
                </a:lnTo>
                <a:lnTo>
                  <a:pt x="3" y="11"/>
                </a:lnTo>
                <a:lnTo>
                  <a:pt x="6" y="11"/>
                </a:lnTo>
                <a:lnTo>
                  <a:pt x="31" y="11"/>
                </a:lnTo>
                <a:lnTo>
                  <a:pt x="31" y="11"/>
                </a:lnTo>
                <a:lnTo>
                  <a:pt x="30" y="5"/>
                </a:lnTo>
                <a:lnTo>
                  <a:pt x="3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4" name="Freeform 295"/>
          <p:cNvSpPr/>
          <p:nvPr/>
        </p:nvSpPr>
        <p:spPr bwMode="auto">
          <a:xfrm>
            <a:off x="10429474" y="3471961"/>
            <a:ext cx="60981" cy="14009"/>
          </a:xfrm>
          <a:custGeom>
            <a:avLst/>
            <a:gdLst/>
            <a:ahLst/>
            <a:cxnLst>
              <a:cxn ang="0">
                <a:pos x="2" y="5"/>
              </a:cxn>
              <a:cxn ang="0">
                <a:pos x="2" y="5"/>
              </a:cxn>
              <a:cxn ang="0">
                <a:pos x="0" y="10"/>
              </a:cxn>
              <a:cxn ang="0">
                <a:pos x="34" y="10"/>
              </a:cxn>
              <a:cxn ang="0">
                <a:pos x="34" y="10"/>
              </a:cxn>
              <a:cxn ang="0">
                <a:pos x="35" y="9"/>
              </a:cxn>
              <a:cxn ang="0">
                <a:pos x="38" y="9"/>
              </a:cxn>
              <a:cxn ang="0">
                <a:pos x="39" y="6"/>
              </a:cxn>
              <a:cxn ang="0">
                <a:pos x="39" y="5"/>
              </a:cxn>
              <a:cxn ang="0">
                <a:pos x="39" y="5"/>
              </a:cxn>
              <a:cxn ang="0">
                <a:pos x="39" y="2"/>
              </a:cxn>
              <a:cxn ang="0">
                <a:pos x="38" y="1"/>
              </a:cxn>
              <a:cxn ang="0">
                <a:pos x="35" y="0"/>
              </a:cxn>
              <a:cxn ang="0">
                <a:pos x="34" y="0"/>
              </a:cxn>
              <a:cxn ang="0">
                <a:pos x="0" y="0"/>
              </a:cxn>
              <a:cxn ang="0">
                <a:pos x="0" y="0"/>
              </a:cxn>
              <a:cxn ang="0">
                <a:pos x="2" y="5"/>
              </a:cxn>
              <a:cxn ang="0">
                <a:pos x="2" y="5"/>
              </a:cxn>
            </a:cxnLst>
            <a:rect l="0" t="0" r="r" b="b"/>
            <a:pathLst>
              <a:path w="39" h="10">
                <a:moveTo>
                  <a:pt x="2" y="5"/>
                </a:moveTo>
                <a:lnTo>
                  <a:pt x="2" y="5"/>
                </a:lnTo>
                <a:lnTo>
                  <a:pt x="0" y="10"/>
                </a:lnTo>
                <a:lnTo>
                  <a:pt x="34" y="10"/>
                </a:lnTo>
                <a:lnTo>
                  <a:pt x="34" y="10"/>
                </a:lnTo>
                <a:lnTo>
                  <a:pt x="35" y="9"/>
                </a:lnTo>
                <a:lnTo>
                  <a:pt x="38" y="9"/>
                </a:lnTo>
                <a:lnTo>
                  <a:pt x="39" y="6"/>
                </a:lnTo>
                <a:lnTo>
                  <a:pt x="39" y="5"/>
                </a:lnTo>
                <a:lnTo>
                  <a:pt x="39" y="5"/>
                </a:lnTo>
                <a:lnTo>
                  <a:pt x="39" y="2"/>
                </a:lnTo>
                <a:lnTo>
                  <a:pt x="38" y="1"/>
                </a:lnTo>
                <a:lnTo>
                  <a:pt x="35" y="0"/>
                </a:lnTo>
                <a:lnTo>
                  <a:pt x="34" y="0"/>
                </a:lnTo>
                <a:lnTo>
                  <a:pt x="0" y="0"/>
                </a:lnTo>
                <a:lnTo>
                  <a:pt x="0" y="0"/>
                </a:lnTo>
                <a:lnTo>
                  <a:pt x="2" y="5"/>
                </a:lnTo>
                <a:lnTo>
                  <a:pt x="2"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5" name="Freeform 296"/>
          <p:cNvSpPr/>
          <p:nvPr/>
        </p:nvSpPr>
        <p:spPr bwMode="auto">
          <a:xfrm>
            <a:off x="10152723" y="3471961"/>
            <a:ext cx="211084" cy="14009"/>
          </a:xfrm>
          <a:custGeom>
            <a:avLst/>
            <a:gdLst/>
            <a:ahLst/>
            <a:cxnLst>
              <a:cxn ang="0">
                <a:pos x="135" y="5"/>
              </a:cxn>
              <a:cxn ang="0">
                <a:pos x="135" y="5"/>
              </a:cxn>
              <a:cxn ang="0">
                <a:pos x="137" y="0"/>
              </a:cxn>
              <a:cxn ang="0">
                <a:pos x="6" y="0"/>
              </a:cxn>
              <a:cxn ang="0">
                <a:pos x="6" y="0"/>
              </a:cxn>
              <a:cxn ang="0">
                <a:pos x="3" y="0"/>
              </a:cxn>
              <a:cxn ang="0">
                <a:pos x="2" y="1"/>
              </a:cxn>
              <a:cxn ang="0">
                <a:pos x="0" y="2"/>
              </a:cxn>
              <a:cxn ang="0">
                <a:pos x="0" y="5"/>
              </a:cxn>
              <a:cxn ang="0">
                <a:pos x="0" y="5"/>
              </a:cxn>
              <a:cxn ang="0">
                <a:pos x="0" y="6"/>
              </a:cxn>
              <a:cxn ang="0">
                <a:pos x="2" y="9"/>
              </a:cxn>
              <a:cxn ang="0">
                <a:pos x="3" y="9"/>
              </a:cxn>
              <a:cxn ang="0">
                <a:pos x="6" y="10"/>
              </a:cxn>
              <a:cxn ang="0">
                <a:pos x="137" y="10"/>
              </a:cxn>
              <a:cxn ang="0">
                <a:pos x="137" y="10"/>
              </a:cxn>
              <a:cxn ang="0">
                <a:pos x="135" y="5"/>
              </a:cxn>
              <a:cxn ang="0">
                <a:pos x="135" y="5"/>
              </a:cxn>
            </a:cxnLst>
            <a:rect l="0" t="0" r="r" b="b"/>
            <a:pathLst>
              <a:path w="137" h="10">
                <a:moveTo>
                  <a:pt x="135" y="5"/>
                </a:moveTo>
                <a:lnTo>
                  <a:pt x="135" y="5"/>
                </a:lnTo>
                <a:lnTo>
                  <a:pt x="137" y="0"/>
                </a:lnTo>
                <a:lnTo>
                  <a:pt x="6" y="0"/>
                </a:lnTo>
                <a:lnTo>
                  <a:pt x="6" y="0"/>
                </a:lnTo>
                <a:lnTo>
                  <a:pt x="3" y="0"/>
                </a:lnTo>
                <a:lnTo>
                  <a:pt x="2" y="1"/>
                </a:lnTo>
                <a:lnTo>
                  <a:pt x="0" y="2"/>
                </a:lnTo>
                <a:lnTo>
                  <a:pt x="0" y="5"/>
                </a:lnTo>
                <a:lnTo>
                  <a:pt x="0" y="5"/>
                </a:lnTo>
                <a:lnTo>
                  <a:pt x="0" y="6"/>
                </a:lnTo>
                <a:lnTo>
                  <a:pt x="2" y="9"/>
                </a:lnTo>
                <a:lnTo>
                  <a:pt x="3" y="9"/>
                </a:lnTo>
                <a:lnTo>
                  <a:pt x="6" y="10"/>
                </a:lnTo>
                <a:lnTo>
                  <a:pt x="137" y="10"/>
                </a:lnTo>
                <a:lnTo>
                  <a:pt x="137" y="10"/>
                </a:lnTo>
                <a:lnTo>
                  <a:pt x="135" y="5"/>
                </a:lnTo>
                <a:lnTo>
                  <a:pt x="135"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6" name="Freeform 297"/>
          <p:cNvSpPr/>
          <p:nvPr/>
        </p:nvSpPr>
        <p:spPr bwMode="auto">
          <a:xfrm>
            <a:off x="10312207" y="3588692"/>
            <a:ext cx="178248" cy="14009"/>
          </a:xfrm>
          <a:custGeom>
            <a:avLst/>
            <a:gdLst/>
            <a:ahLst/>
            <a:cxnLst>
              <a:cxn ang="0">
                <a:pos x="1" y="6"/>
              </a:cxn>
              <a:cxn ang="0">
                <a:pos x="1" y="6"/>
              </a:cxn>
              <a:cxn ang="0">
                <a:pos x="0" y="11"/>
              </a:cxn>
              <a:cxn ang="0">
                <a:pos x="109" y="11"/>
              </a:cxn>
              <a:cxn ang="0">
                <a:pos x="109" y="11"/>
              </a:cxn>
              <a:cxn ang="0">
                <a:pos x="110" y="11"/>
              </a:cxn>
              <a:cxn ang="0">
                <a:pos x="113" y="10"/>
              </a:cxn>
              <a:cxn ang="0">
                <a:pos x="114" y="8"/>
              </a:cxn>
              <a:cxn ang="0">
                <a:pos x="114" y="6"/>
              </a:cxn>
              <a:cxn ang="0">
                <a:pos x="114" y="6"/>
              </a:cxn>
              <a:cxn ang="0">
                <a:pos x="114" y="4"/>
              </a:cxn>
              <a:cxn ang="0">
                <a:pos x="113" y="2"/>
              </a:cxn>
              <a:cxn ang="0">
                <a:pos x="110" y="2"/>
              </a:cxn>
              <a:cxn ang="0">
                <a:pos x="109" y="0"/>
              </a:cxn>
              <a:cxn ang="0">
                <a:pos x="0" y="0"/>
              </a:cxn>
              <a:cxn ang="0">
                <a:pos x="0" y="0"/>
              </a:cxn>
              <a:cxn ang="0">
                <a:pos x="1" y="6"/>
              </a:cxn>
              <a:cxn ang="0">
                <a:pos x="1" y="6"/>
              </a:cxn>
            </a:cxnLst>
            <a:rect l="0" t="0" r="r" b="b"/>
            <a:pathLst>
              <a:path w="114" h="11">
                <a:moveTo>
                  <a:pt x="1" y="6"/>
                </a:moveTo>
                <a:lnTo>
                  <a:pt x="1" y="6"/>
                </a:lnTo>
                <a:lnTo>
                  <a:pt x="0" y="11"/>
                </a:lnTo>
                <a:lnTo>
                  <a:pt x="109" y="11"/>
                </a:lnTo>
                <a:lnTo>
                  <a:pt x="109" y="11"/>
                </a:lnTo>
                <a:lnTo>
                  <a:pt x="110" y="11"/>
                </a:lnTo>
                <a:lnTo>
                  <a:pt x="113" y="10"/>
                </a:lnTo>
                <a:lnTo>
                  <a:pt x="114" y="8"/>
                </a:lnTo>
                <a:lnTo>
                  <a:pt x="114" y="6"/>
                </a:lnTo>
                <a:lnTo>
                  <a:pt x="114" y="6"/>
                </a:lnTo>
                <a:lnTo>
                  <a:pt x="114" y="4"/>
                </a:lnTo>
                <a:lnTo>
                  <a:pt x="113" y="2"/>
                </a:lnTo>
                <a:lnTo>
                  <a:pt x="110" y="2"/>
                </a:lnTo>
                <a:lnTo>
                  <a:pt x="109" y="0"/>
                </a:lnTo>
                <a:lnTo>
                  <a:pt x="0" y="0"/>
                </a:lnTo>
                <a:lnTo>
                  <a:pt x="0" y="0"/>
                </a:lnTo>
                <a:lnTo>
                  <a:pt x="1" y="6"/>
                </a:lnTo>
                <a:lnTo>
                  <a:pt x="1"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7" name="Freeform 298"/>
          <p:cNvSpPr/>
          <p:nvPr/>
        </p:nvSpPr>
        <p:spPr bwMode="auto">
          <a:xfrm>
            <a:off x="10152723" y="3588692"/>
            <a:ext cx="93815" cy="14009"/>
          </a:xfrm>
          <a:custGeom>
            <a:avLst/>
            <a:gdLst/>
            <a:ahLst/>
            <a:cxnLst>
              <a:cxn ang="0">
                <a:pos x="60" y="6"/>
              </a:cxn>
              <a:cxn ang="0">
                <a:pos x="60" y="6"/>
              </a:cxn>
              <a:cxn ang="0">
                <a:pos x="61" y="0"/>
              </a:cxn>
              <a:cxn ang="0">
                <a:pos x="6" y="0"/>
              </a:cxn>
              <a:cxn ang="0">
                <a:pos x="6" y="0"/>
              </a:cxn>
              <a:cxn ang="0">
                <a:pos x="3" y="2"/>
              </a:cxn>
              <a:cxn ang="0">
                <a:pos x="2" y="2"/>
              </a:cxn>
              <a:cxn ang="0">
                <a:pos x="0" y="4"/>
              </a:cxn>
              <a:cxn ang="0">
                <a:pos x="0" y="6"/>
              </a:cxn>
              <a:cxn ang="0">
                <a:pos x="0" y="6"/>
              </a:cxn>
              <a:cxn ang="0">
                <a:pos x="0" y="8"/>
              </a:cxn>
              <a:cxn ang="0">
                <a:pos x="2" y="10"/>
              </a:cxn>
              <a:cxn ang="0">
                <a:pos x="3" y="11"/>
              </a:cxn>
              <a:cxn ang="0">
                <a:pos x="6" y="11"/>
              </a:cxn>
              <a:cxn ang="0">
                <a:pos x="61" y="11"/>
              </a:cxn>
              <a:cxn ang="0">
                <a:pos x="61" y="11"/>
              </a:cxn>
              <a:cxn ang="0">
                <a:pos x="60" y="6"/>
              </a:cxn>
              <a:cxn ang="0">
                <a:pos x="60" y="6"/>
              </a:cxn>
            </a:cxnLst>
            <a:rect l="0" t="0" r="r" b="b"/>
            <a:pathLst>
              <a:path w="61" h="11">
                <a:moveTo>
                  <a:pt x="60" y="6"/>
                </a:moveTo>
                <a:lnTo>
                  <a:pt x="60" y="6"/>
                </a:lnTo>
                <a:lnTo>
                  <a:pt x="61" y="0"/>
                </a:lnTo>
                <a:lnTo>
                  <a:pt x="6" y="0"/>
                </a:lnTo>
                <a:lnTo>
                  <a:pt x="6" y="0"/>
                </a:lnTo>
                <a:lnTo>
                  <a:pt x="3" y="2"/>
                </a:lnTo>
                <a:lnTo>
                  <a:pt x="2" y="2"/>
                </a:lnTo>
                <a:lnTo>
                  <a:pt x="0" y="4"/>
                </a:lnTo>
                <a:lnTo>
                  <a:pt x="0" y="6"/>
                </a:lnTo>
                <a:lnTo>
                  <a:pt x="0" y="6"/>
                </a:lnTo>
                <a:lnTo>
                  <a:pt x="0" y="8"/>
                </a:lnTo>
                <a:lnTo>
                  <a:pt x="2" y="10"/>
                </a:lnTo>
                <a:lnTo>
                  <a:pt x="3" y="11"/>
                </a:lnTo>
                <a:lnTo>
                  <a:pt x="6" y="11"/>
                </a:lnTo>
                <a:lnTo>
                  <a:pt x="61" y="11"/>
                </a:lnTo>
                <a:lnTo>
                  <a:pt x="61" y="11"/>
                </a:lnTo>
                <a:lnTo>
                  <a:pt x="60" y="6"/>
                </a:lnTo>
                <a:lnTo>
                  <a:pt x="60"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8" name="Freeform 299"/>
          <p:cNvSpPr>
            <a:spLocks noEditPoints="1"/>
          </p:cNvSpPr>
          <p:nvPr/>
        </p:nvSpPr>
        <p:spPr bwMode="auto">
          <a:xfrm>
            <a:off x="10194938" y="3322548"/>
            <a:ext cx="75052" cy="74707"/>
          </a:xfrm>
          <a:custGeom>
            <a:avLst/>
            <a:gdLst/>
            <a:ahLst/>
            <a:cxnLst>
              <a:cxn ang="0">
                <a:pos x="25" y="48"/>
              </a:cxn>
              <a:cxn ang="0">
                <a:pos x="25" y="48"/>
              </a:cxn>
              <a:cxn ang="0">
                <a:pos x="21" y="47"/>
              </a:cxn>
              <a:cxn ang="0">
                <a:pos x="15" y="46"/>
              </a:cxn>
              <a:cxn ang="0">
                <a:pos x="11" y="44"/>
              </a:cxn>
              <a:cxn ang="0">
                <a:pos x="9" y="42"/>
              </a:cxn>
              <a:cxn ang="0">
                <a:pos x="4" y="38"/>
              </a:cxn>
              <a:cxn ang="0">
                <a:pos x="3" y="34"/>
              </a:cxn>
              <a:cxn ang="0">
                <a:pos x="2" y="30"/>
              </a:cxn>
              <a:cxn ang="0">
                <a:pos x="0" y="24"/>
              </a:cxn>
              <a:cxn ang="0">
                <a:pos x="0" y="24"/>
              </a:cxn>
              <a:cxn ang="0">
                <a:pos x="2" y="19"/>
              </a:cxn>
              <a:cxn ang="0">
                <a:pos x="3" y="15"/>
              </a:cxn>
              <a:cxn ang="0">
                <a:pos x="4" y="11"/>
              </a:cxn>
              <a:cxn ang="0">
                <a:pos x="9" y="8"/>
              </a:cxn>
              <a:cxn ang="0">
                <a:pos x="11" y="4"/>
              </a:cxn>
              <a:cxn ang="0">
                <a:pos x="15" y="3"/>
              </a:cxn>
              <a:cxn ang="0">
                <a:pos x="21" y="1"/>
              </a:cxn>
              <a:cxn ang="0">
                <a:pos x="25" y="0"/>
              </a:cxn>
              <a:cxn ang="0">
                <a:pos x="25" y="0"/>
              </a:cxn>
              <a:cxn ang="0">
                <a:pos x="30" y="1"/>
              </a:cxn>
              <a:cxn ang="0">
                <a:pos x="34" y="3"/>
              </a:cxn>
              <a:cxn ang="0">
                <a:pos x="38" y="4"/>
              </a:cxn>
              <a:cxn ang="0">
                <a:pos x="42" y="8"/>
              </a:cxn>
              <a:cxn ang="0">
                <a:pos x="45" y="11"/>
              </a:cxn>
              <a:cxn ang="0">
                <a:pos x="46" y="15"/>
              </a:cxn>
              <a:cxn ang="0">
                <a:pos x="48" y="19"/>
              </a:cxn>
              <a:cxn ang="0">
                <a:pos x="49" y="24"/>
              </a:cxn>
              <a:cxn ang="0">
                <a:pos x="49" y="24"/>
              </a:cxn>
              <a:cxn ang="0">
                <a:pos x="48" y="30"/>
              </a:cxn>
              <a:cxn ang="0">
                <a:pos x="46" y="34"/>
              </a:cxn>
              <a:cxn ang="0">
                <a:pos x="45" y="38"/>
              </a:cxn>
              <a:cxn ang="0">
                <a:pos x="42" y="42"/>
              </a:cxn>
              <a:cxn ang="0">
                <a:pos x="38" y="44"/>
              </a:cxn>
              <a:cxn ang="0">
                <a:pos x="34" y="46"/>
              </a:cxn>
              <a:cxn ang="0">
                <a:pos x="30" y="47"/>
              </a:cxn>
              <a:cxn ang="0">
                <a:pos x="25" y="48"/>
              </a:cxn>
              <a:cxn ang="0">
                <a:pos x="25" y="48"/>
              </a:cxn>
              <a:cxn ang="0">
                <a:pos x="25" y="5"/>
              </a:cxn>
              <a:cxn ang="0">
                <a:pos x="25" y="5"/>
              </a:cxn>
              <a:cxn ang="0">
                <a:pos x="18" y="7"/>
              </a:cxn>
              <a:cxn ang="0">
                <a:pos x="11" y="11"/>
              </a:cxn>
              <a:cxn ang="0">
                <a:pos x="7" y="17"/>
              </a:cxn>
              <a:cxn ang="0">
                <a:pos x="6" y="24"/>
              </a:cxn>
              <a:cxn ang="0">
                <a:pos x="6" y="24"/>
              </a:cxn>
              <a:cxn ang="0">
                <a:pos x="7" y="31"/>
              </a:cxn>
              <a:cxn ang="0">
                <a:pos x="11" y="38"/>
              </a:cxn>
              <a:cxn ang="0">
                <a:pos x="18" y="42"/>
              </a:cxn>
              <a:cxn ang="0">
                <a:pos x="25" y="43"/>
              </a:cxn>
              <a:cxn ang="0">
                <a:pos x="25" y="43"/>
              </a:cxn>
              <a:cxn ang="0">
                <a:pos x="31" y="42"/>
              </a:cxn>
              <a:cxn ang="0">
                <a:pos x="38" y="38"/>
              </a:cxn>
              <a:cxn ang="0">
                <a:pos x="42" y="31"/>
              </a:cxn>
              <a:cxn ang="0">
                <a:pos x="44" y="24"/>
              </a:cxn>
              <a:cxn ang="0">
                <a:pos x="44" y="24"/>
              </a:cxn>
              <a:cxn ang="0">
                <a:pos x="42" y="17"/>
              </a:cxn>
              <a:cxn ang="0">
                <a:pos x="38" y="11"/>
              </a:cxn>
              <a:cxn ang="0">
                <a:pos x="31" y="7"/>
              </a:cxn>
              <a:cxn ang="0">
                <a:pos x="25" y="5"/>
              </a:cxn>
              <a:cxn ang="0">
                <a:pos x="25" y="5"/>
              </a:cxn>
            </a:cxnLst>
            <a:rect l="0" t="0" r="r" b="b"/>
            <a:pathLst>
              <a:path w="49" h="48">
                <a:moveTo>
                  <a:pt x="25" y="48"/>
                </a:moveTo>
                <a:lnTo>
                  <a:pt x="25" y="48"/>
                </a:lnTo>
                <a:lnTo>
                  <a:pt x="21" y="47"/>
                </a:lnTo>
                <a:lnTo>
                  <a:pt x="15" y="46"/>
                </a:lnTo>
                <a:lnTo>
                  <a:pt x="11" y="44"/>
                </a:lnTo>
                <a:lnTo>
                  <a:pt x="9" y="42"/>
                </a:lnTo>
                <a:lnTo>
                  <a:pt x="4" y="38"/>
                </a:lnTo>
                <a:lnTo>
                  <a:pt x="3" y="34"/>
                </a:lnTo>
                <a:lnTo>
                  <a:pt x="2" y="30"/>
                </a:lnTo>
                <a:lnTo>
                  <a:pt x="0" y="24"/>
                </a:lnTo>
                <a:lnTo>
                  <a:pt x="0" y="24"/>
                </a:lnTo>
                <a:lnTo>
                  <a:pt x="2" y="19"/>
                </a:lnTo>
                <a:lnTo>
                  <a:pt x="3" y="15"/>
                </a:lnTo>
                <a:lnTo>
                  <a:pt x="4" y="11"/>
                </a:lnTo>
                <a:lnTo>
                  <a:pt x="9" y="8"/>
                </a:lnTo>
                <a:lnTo>
                  <a:pt x="11" y="4"/>
                </a:lnTo>
                <a:lnTo>
                  <a:pt x="15" y="3"/>
                </a:lnTo>
                <a:lnTo>
                  <a:pt x="21" y="1"/>
                </a:lnTo>
                <a:lnTo>
                  <a:pt x="25" y="0"/>
                </a:lnTo>
                <a:lnTo>
                  <a:pt x="25" y="0"/>
                </a:lnTo>
                <a:lnTo>
                  <a:pt x="30" y="1"/>
                </a:lnTo>
                <a:lnTo>
                  <a:pt x="34" y="3"/>
                </a:lnTo>
                <a:lnTo>
                  <a:pt x="38" y="4"/>
                </a:lnTo>
                <a:lnTo>
                  <a:pt x="42" y="8"/>
                </a:lnTo>
                <a:lnTo>
                  <a:pt x="45" y="11"/>
                </a:lnTo>
                <a:lnTo>
                  <a:pt x="46" y="15"/>
                </a:lnTo>
                <a:lnTo>
                  <a:pt x="48" y="19"/>
                </a:lnTo>
                <a:lnTo>
                  <a:pt x="49" y="24"/>
                </a:lnTo>
                <a:lnTo>
                  <a:pt x="49" y="24"/>
                </a:lnTo>
                <a:lnTo>
                  <a:pt x="48" y="30"/>
                </a:lnTo>
                <a:lnTo>
                  <a:pt x="46" y="34"/>
                </a:lnTo>
                <a:lnTo>
                  <a:pt x="45" y="38"/>
                </a:lnTo>
                <a:lnTo>
                  <a:pt x="42" y="42"/>
                </a:lnTo>
                <a:lnTo>
                  <a:pt x="38" y="44"/>
                </a:lnTo>
                <a:lnTo>
                  <a:pt x="34" y="46"/>
                </a:lnTo>
                <a:lnTo>
                  <a:pt x="30" y="47"/>
                </a:lnTo>
                <a:lnTo>
                  <a:pt x="25" y="48"/>
                </a:lnTo>
                <a:lnTo>
                  <a:pt x="25" y="48"/>
                </a:lnTo>
                <a:close/>
                <a:moveTo>
                  <a:pt x="25" y="5"/>
                </a:moveTo>
                <a:lnTo>
                  <a:pt x="25" y="5"/>
                </a:lnTo>
                <a:lnTo>
                  <a:pt x="18" y="7"/>
                </a:lnTo>
                <a:lnTo>
                  <a:pt x="11" y="11"/>
                </a:lnTo>
                <a:lnTo>
                  <a:pt x="7" y="17"/>
                </a:lnTo>
                <a:lnTo>
                  <a:pt x="6" y="24"/>
                </a:lnTo>
                <a:lnTo>
                  <a:pt x="6" y="24"/>
                </a:lnTo>
                <a:lnTo>
                  <a:pt x="7" y="31"/>
                </a:lnTo>
                <a:lnTo>
                  <a:pt x="11" y="38"/>
                </a:lnTo>
                <a:lnTo>
                  <a:pt x="18" y="42"/>
                </a:lnTo>
                <a:lnTo>
                  <a:pt x="25" y="43"/>
                </a:lnTo>
                <a:lnTo>
                  <a:pt x="25" y="43"/>
                </a:lnTo>
                <a:lnTo>
                  <a:pt x="31" y="42"/>
                </a:lnTo>
                <a:lnTo>
                  <a:pt x="38" y="38"/>
                </a:lnTo>
                <a:lnTo>
                  <a:pt x="42" y="31"/>
                </a:lnTo>
                <a:lnTo>
                  <a:pt x="44" y="24"/>
                </a:lnTo>
                <a:lnTo>
                  <a:pt x="44" y="24"/>
                </a:lnTo>
                <a:lnTo>
                  <a:pt x="42" y="17"/>
                </a:lnTo>
                <a:lnTo>
                  <a:pt x="38" y="11"/>
                </a:lnTo>
                <a:lnTo>
                  <a:pt x="31" y="7"/>
                </a:lnTo>
                <a:lnTo>
                  <a:pt x="25" y="5"/>
                </a:lnTo>
                <a:lnTo>
                  <a:pt x="25"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9" name="Freeform 300"/>
          <p:cNvSpPr>
            <a:spLocks noEditPoints="1"/>
          </p:cNvSpPr>
          <p:nvPr/>
        </p:nvSpPr>
        <p:spPr bwMode="auto">
          <a:xfrm>
            <a:off x="10359115" y="3439275"/>
            <a:ext cx="75052" cy="74707"/>
          </a:xfrm>
          <a:custGeom>
            <a:avLst/>
            <a:gdLst/>
            <a:ahLst/>
            <a:cxnLst>
              <a:cxn ang="0">
                <a:pos x="24" y="47"/>
              </a:cxn>
              <a:cxn ang="0">
                <a:pos x="24" y="47"/>
              </a:cxn>
              <a:cxn ang="0">
                <a:pos x="19" y="47"/>
              </a:cxn>
              <a:cxn ang="0">
                <a:pos x="15" y="46"/>
              </a:cxn>
              <a:cxn ang="0">
                <a:pos x="11" y="43"/>
              </a:cxn>
              <a:cxn ang="0">
                <a:pos x="6" y="40"/>
              </a:cxn>
              <a:cxn ang="0">
                <a:pos x="4" y="36"/>
              </a:cxn>
              <a:cxn ang="0">
                <a:pos x="2" y="32"/>
              </a:cxn>
              <a:cxn ang="0">
                <a:pos x="0" y="28"/>
              </a:cxn>
              <a:cxn ang="0">
                <a:pos x="0" y="24"/>
              </a:cxn>
              <a:cxn ang="0">
                <a:pos x="0" y="24"/>
              </a:cxn>
              <a:cxn ang="0">
                <a:pos x="0" y="19"/>
              </a:cxn>
              <a:cxn ang="0">
                <a:pos x="2" y="15"/>
              </a:cxn>
              <a:cxn ang="0">
                <a:pos x="4" y="11"/>
              </a:cxn>
              <a:cxn ang="0">
                <a:pos x="6" y="7"/>
              </a:cxn>
              <a:cxn ang="0">
                <a:pos x="11" y="4"/>
              </a:cxn>
              <a:cxn ang="0">
                <a:pos x="15" y="1"/>
              </a:cxn>
              <a:cxn ang="0">
                <a:pos x="19" y="0"/>
              </a:cxn>
              <a:cxn ang="0">
                <a:pos x="24" y="0"/>
              </a:cxn>
              <a:cxn ang="0">
                <a:pos x="24" y="0"/>
              </a:cxn>
              <a:cxn ang="0">
                <a:pos x="28" y="0"/>
              </a:cxn>
              <a:cxn ang="0">
                <a:pos x="33" y="1"/>
              </a:cxn>
              <a:cxn ang="0">
                <a:pos x="38" y="4"/>
              </a:cxn>
              <a:cxn ang="0">
                <a:pos x="40" y="7"/>
              </a:cxn>
              <a:cxn ang="0">
                <a:pos x="44" y="11"/>
              </a:cxn>
              <a:cxn ang="0">
                <a:pos x="46" y="15"/>
              </a:cxn>
              <a:cxn ang="0">
                <a:pos x="47" y="19"/>
              </a:cxn>
              <a:cxn ang="0">
                <a:pos x="48" y="24"/>
              </a:cxn>
              <a:cxn ang="0">
                <a:pos x="48" y="24"/>
              </a:cxn>
              <a:cxn ang="0">
                <a:pos x="47" y="28"/>
              </a:cxn>
              <a:cxn ang="0">
                <a:pos x="46" y="32"/>
              </a:cxn>
              <a:cxn ang="0">
                <a:pos x="44" y="36"/>
              </a:cxn>
              <a:cxn ang="0">
                <a:pos x="40" y="40"/>
              </a:cxn>
              <a:cxn ang="0">
                <a:pos x="38" y="43"/>
              </a:cxn>
              <a:cxn ang="0">
                <a:pos x="33" y="46"/>
              </a:cxn>
              <a:cxn ang="0">
                <a:pos x="28" y="47"/>
              </a:cxn>
              <a:cxn ang="0">
                <a:pos x="24" y="47"/>
              </a:cxn>
              <a:cxn ang="0">
                <a:pos x="24" y="47"/>
              </a:cxn>
              <a:cxn ang="0">
                <a:pos x="24" y="5"/>
              </a:cxn>
              <a:cxn ang="0">
                <a:pos x="24" y="5"/>
              </a:cxn>
              <a:cxn ang="0">
                <a:pos x="17" y="7"/>
              </a:cxn>
              <a:cxn ang="0">
                <a:pos x="11" y="11"/>
              </a:cxn>
              <a:cxn ang="0">
                <a:pos x="6" y="16"/>
              </a:cxn>
              <a:cxn ang="0">
                <a:pos x="5" y="24"/>
              </a:cxn>
              <a:cxn ang="0">
                <a:pos x="5" y="24"/>
              </a:cxn>
              <a:cxn ang="0">
                <a:pos x="6" y="31"/>
              </a:cxn>
              <a:cxn ang="0">
                <a:pos x="11" y="36"/>
              </a:cxn>
              <a:cxn ang="0">
                <a:pos x="17" y="40"/>
              </a:cxn>
              <a:cxn ang="0">
                <a:pos x="24" y="42"/>
              </a:cxn>
              <a:cxn ang="0">
                <a:pos x="24" y="42"/>
              </a:cxn>
              <a:cxn ang="0">
                <a:pos x="31" y="40"/>
              </a:cxn>
              <a:cxn ang="0">
                <a:pos x="38" y="36"/>
              </a:cxn>
              <a:cxn ang="0">
                <a:pos x="42" y="31"/>
              </a:cxn>
              <a:cxn ang="0">
                <a:pos x="43" y="24"/>
              </a:cxn>
              <a:cxn ang="0">
                <a:pos x="43" y="24"/>
              </a:cxn>
              <a:cxn ang="0">
                <a:pos x="42" y="16"/>
              </a:cxn>
              <a:cxn ang="0">
                <a:pos x="38" y="11"/>
              </a:cxn>
              <a:cxn ang="0">
                <a:pos x="31" y="7"/>
              </a:cxn>
              <a:cxn ang="0">
                <a:pos x="24" y="5"/>
              </a:cxn>
              <a:cxn ang="0">
                <a:pos x="24" y="5"/>
              </a:cxn>
            </a:cxnLst>
            <a:rect l="0" t="0" r="r" b="b"/>
            <a:pathLst>
              <a:path w="48" h="47">
                <a:moveTo>
                  <a:pt x="24" y="47"/>
                </a:moveTo>
                <a:lnTo>
                  <a:pt x="24" y="47"/>
                </a:lnTo>
                <a:lnTo>
                  <a:pt x="19" y="47"/>
                </a:lnTo>
                <a:lnTo>
                  <a:pt x="15" y="46"/>
                </a:lnTo>
                <a:lnTo>
                  <a:pt x="11" y="43"/>
                </a:lnTo>
                <a:lnTo>
                  <a:pt x="6" y="40"/>
                </a:lnTo>
                <a:lnTo>
                  <a:pt x="4" y="36"/>
                </a:lnTo>
                <a:lnTo>
                  <a:pt x="2" y="32"/>
                </a:lnTo>
                <a:lnTo>
                  <a:pt x="0" y="28"/>
                </a:lnTo>
                <a:lnTo>
                  <a:pt x="0" y="24"/>
                </a:lnTo>
                <a:lnTo>
                  <a:pt x="0" y="24"/>
                </a:lnTo>
                <a:lnTo>
                  <a:pt x="0" y="19"/>
                </a:lnTo>
                <a:lnTo>
                  <a:pt x="2" y="15"/>
                </a:lnTo>
                <a:lnTo>
                  <a:pt x="4" y="11"/>
                </a:lnTo>
                <a:lnTo>
                  <a:pt x="6" y="7"/>
                </a:lnTo>
                <a:lnTo>
                  <a:pt x="11" y="4"/>
                </a:lnTo>
                <a:lnTo>
                  <a:pt x="15" y="1"/>
                </a:lnTo>
                <a:lnTo>
                  <a:pt x="19" y="0"/>
                </a:lnTo>
                <a:lnTo>
                  <a:pt x="24" y="0"/>
                </a:lnTo>
                <a:lnTo>
                  <a:pt x="24" y="0"/>
                </a:lnTo>
                <a:lnTo>
                  <a:pt x="28" y="0"/>
                </a:lnTo>
                <a:lnTo>
                  <a:pt x="33" y="1"/>
                </a:lnTo>
                <a:lnTo>
                  <a:pt x="38" y="4"/>
                </a:lnTo>
                <a:lnTo>
                  <a:pt x="40" y="7"/>
                </a:lnTo>
                <a:lnTo>
                  <a:pt x="44" y="11"/>
                </a:lnTo>
                <a:lnTo>
                  <a:pt x="46" y="15"/>
                </a:lnTo>
                <a:lnTo>
                  <a:pt x="47" y="19"/>
                </a:lnTo>
                <a:lnTo>
                  <a:pt x="48" y="24"/>
                </a:lnTo>
                <a:lnTo>
                  <a:pt x="48" y="24"/>
                </a:lnTo>
                <a:lnTo>
                  <a:pt x="47" y="28"/>
                </a:lnTo>
                <a:lnTo>
                  <a:pt x="46" y="32"/>
                </a:lnTo>
                <a:lnTo>
                  <a:pt x="44" y="36"/>
                </a:lnTo>
                <a:lnTo>
                  <a:pt x="40" y="40"/>
                </a:lnTo>
                <a:lnTo>
                  <a:pt x="38" y="43"/>
                </a:lnTo>
                <a:lnTo>
                  <a:pt x="33" y="46"/>
                </a:lnTo>
                <a:lnTo>
                  <a:pt x="28" y="47"/>
                </a:lnTo>
                <a:lnTo>
                  <a:pt x="24" y="47"/>
                </a:lnTo>
                <a:lnTo>
                  <a:pt x="24" y="47"/>
                </a:lnTo>
                <a:close/>
                <a:moveTo>
                  <a:pt x="24" y="5"/>
                </a:moveTo>
                <a:lnTo>
                  <a:pt x="24" y="5"/>
                </a:lnTo>
                <a:lnTo>
                  <a:pt x="17" y="7"/>
                </a:lnTo>
                <a:lnTo>
                  <a:pt x="11" y="11"/>
                </a:lnTo>
                <a:lnTo>
                  <a:pt x="6" y="16"/>
                </a:lnTo>
                <a:lnTo>
                  <a:pt x="5" y="24"/>
                </a:lnTo>
                <a:lnTo>
                  <a:pt x="5" y="24"/>
                </a:lnTo>
                <a:lnTo>
                  <a:pt x="6" y="31"/>
                </a:lnTo>
                <a:lnTo>
                  <a:pt x="11" y="36"/>
                </a:lnTo>
                <a:lnTo>
                  <a:pt x="17" y="40"/>
                </a:lnTo>
                <a:lnTo>
                  <a:pt x="24" y="42"/>
                </a:lnTo>
                <a:lnTo>
                  <a:pt x="24" y="42"/>
                </a:lnTo>
                <a:lnTo>
                  <a:pt x="31" y="40"/>
                </a:lnTo>
                <a:lnTo>
                  <a:pt x="38" y="36"/>
                </a:lnTo>
                <a:lnTo>
                  <a:pt x="42" y="31"/>
                </a:lnTo>
                <a:lnTo>
                  <a:pt x="43" y="24"/>
                </a:lnTo>
                <a:lnTo>
                  <a:pt x="43" y="24"/>
                </a:lnTo>
                <a:lnTo>
                  <a:pt x="42" y="16"/>
                </a:lnTo>
                <a:lnTo>
                  <a:pt x="38" y="11"/>
                </a:lnTo>
                <a:lnTo>
                  <a:pt x="31" y="7"/>
                </a:lnTo>
                <a:lnTo>
                  <a:pt x="24" y="5"/>
                </a:lnTo>
                <a:lnTo>
                  <a:pt x="24"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0" name="Freeform 301"/>
          <p:cNvSpPr>
            <a:spLocks noEditPoints="1"/>
          </p:cNvSpPr>
          <p:nvPr/>
        </p:nvSpPr>
        <p:spPr bwMode="auto">
          <a:xfrm>
            <a:off x="10241845" y="3556006"/>
            <a:ext cx="75052" cy="79377"/>
          </a:xfrm>
          <a:custGeom>
            <a:avLst/>
            <a:gdLst/>
            <a:ahLst/>
            <a:cxnLst>
              <a:cxn ang="0">
                <a:pos x="24" y="49"/>
              </a:cxn>
              <a:cxn ang="0">
                <a:pos x="24" y="49"/>
              </a:cxn>
              <a:cxn ang="0">
                <a:pos x="20" y="48"/>
              </a:cxn>
              <a:cxn ang="0">
                <a:pos x="15" y="46"/>
              </a:cxn>
              <a:cxn ang="0">
                <a:pos x="11" y="45"/>
              </a:cxn>
              <a:cxn ang="0">
                <a:pos x="8" y="42"/>
              </a:cxn>
              <a:cxn ang="0">
                <a:pos x="4" y="38"/>
              </a:cxn>
              <a:cxn ang="0">
                <a:pos x="3" y="34"/>
              </a:cxn>
              <a:cxn ang="0">
                <a:pos x="1" y="30"/>
              </a:cxn>
              <a:cxn ang="0">
                <a:pos x="0" y="25"/>
              </a:cxn>
              <a:cxn ang="0">
                <a:pos x="0" y="25"/>
              </a:cxn>
              <a:cxn ang="0">
                <a:pos x="1" y="19"/>
              </a:cxn>
              <a:cxn ang="0">
                <a:pos x="3" y="15"/>
              </a:cxn>
              <a:cxn ang="0">
                <a:pos x="4" y="11"/>
              </a:cxn>
              <a:cxn ang="0">
                <a:pos x="8" y="7"/>
              </a:cxn>
              <a:cxn ang="0">
                <a:pos x="11" y="4"/>
              </a:cxn>
              <a:cxn ang="0">
                <a:pos x="15" y="3"/>
              </a:cxn>
              <a:cxn ang="0">
                <a:pos x="20" y="2"/>
              </a:cxn>
              <a:cxn ang="0">
                <a:pos x="24" y="0"/>
              </a:cxn>
              <a:cxn ang="0">
                <a:pos x="24" y="0"/>
              </a:cxn>
              <a:cxn ang="0">
                <a:pos x="30" y="2"/>
              </a:cxn>
              <a:cxn ang="0">
                <a:pos x="34" y="3"/>
              </a:cxn>
              <a:cxn ang="0">
                <a:pos x="38" y="4"/>
              </a:cxn>
              <a:cxn ang="0">
                <a:pos x="42" y="7"/>
              </a:cxn>
              <a:cxn ang="0">
                <a:pos x="45" y="11"/>
              </a:cxn>
              <a:cxn ang="0">
                <a:pos x="46" y="15"/>
              </a:cxn>
              <a:cxn ang="0">
                <a:pos x="47" y="19"/>
              </a:cxn>
              <a:cxn ang="0">
                <a:pos x="49" y="25"/>
              </a:cxn>
              <a:cxn ang="0">
                <a:pos x="49" y="25"/>
              </a:cxn>
              <a:cxn ang="0">
                <a:pos x="47" y="30"/>
              </a:cxn>
              <a:cxn ang="0">
                <a:pos x="46" y="34"/>
              </a:cxn>
              <a:cxn ang="0">
                <a:pos x="45" y="38"/>
              </a:cxn>
              <a:cxn ang="0">
                <a:pos x="42" y="42"/>
              </a:cxn>
              <a:cxn ang="0">
                <a:pos x="38" y="45"/>
              </a:cxn>
              <a:cxn ang="0">
                <a:pos x="34" y="46"/>
              </a:cxn>
              <a:cxn ang="0">
                <a:pos x="30" y="48"/>
              </a:cxn>
              <a:cxn ang="0">
                <a:pos x="24" y="49"/>
              </a:cxn>
              <a:cxn ang="0">
                <a:pos x="24" y="49"/>
              </a:cxn>
              <a:cxn ang="0">
                <a:pos x="24" y="6"/>
              </a:cxn>
              <a:cxn ang="0">
                <a:pos x="24" y="6"/>
              </a:cxn>
              <a:cxn ang="0">
                <a:pos x="18" y="7"/>
              </a:cxn>
              <a:cxn ang="0">
                <a:pos x="11" y="11"/>
              </a:cxn>
              <a:cxn ang="0">
                <a:pos x="7" y="18"/>
              </a:cxn>
              <a:cxn ang="0">
                <a:pos x="6" y="25"/>
              </a:cxn>
              <a:cxn ang="0">
                <a:pos x="6" y="25"/>
              </a:cxn>
              <a:cxn ang="0">
                <a:pos x="7" y="31"/>
              </a:cxn>
              <a:cxn ang="0">
                <a:pos x="11" y="38"/>
              </a:cxn>
              <a:cxn ang="0">
                <a:pos x="18" y="42"/>
              </a:cxn>
              <a:cxn ang="0">
                <a:pos x="24" y="44"/>
              </a:cxn>
              <a:cxn ang="0">
                <a:pos x="24" y="44"/>
              </a:cxn>
              <a:cxn ang="0">
                <a:pos x="31" y="42"/>
              </a:cxn>
              <a:cxn ang="0">
                <a:pos x="38" y="38"/>
              </a:cxn>
              <a:cxn ang="0">
                <a:pos x="42" y="31"/>
              </a:cxn>
              <a:cxn ang="0">
                <a:pos x="43" y="25"/>
              </a:cxn>
              <a:cxn ang="0">
                <a:pos x="43" y="25"/>
              </a:cxn>
              <a:cxn ang="0">
                <a:pos x="42" y="18"/>
              </a:cxn>
              <a:cxn ang="0">
                <a:pos x="38" y="11"/>
              </a:cxn>
              <a:cxn ang="0">
                <a:pos x="31" y="7"/>
              </a:cxn>
              <a:cxn ang="0">
                <a:pos x="24" y="6"/>
              </a:cxn>
              <a:cxn ang="0">
                <a:pos x="24" y="6"/>
              </a:cxn>
            </a:cxnLst>
            <a:rect l="0" t="0" r="r" b="b"/>
            <a:pathLst>
              <a:path w="49" h="49">
                <a:moveTo>
                  <a:pt x="24" y="49"/>
                </a:moveTo>
                <a:lnTo>
                  <a:pt x="24" y="49"/>
                </a:lnTo>
                <a:lnTo>
                  <a:pt x="20" y="48"/>
                </a:lnTo>
                <a:lnTo>
                  <a:pt x="15" y="46"/>
                </a:lnTo>
                <a:lnTo>
                  <a:pt x="11" y="45"/>
                </a:lnTo>
                <a:lnTo>
                  <a:pt x="8" y="42"/>
                </a:lnTo>
                <a:lnTo>
                  <a:pt x="4" y="38"/>
                </a:lnTo>
                <a:lnTo>
                  <a:pt x="3" y="34"/>
                </a:lnTo>
                <a:lnTo>
                  <a:pt x="1" y="30"/>
                </a:lnTo>
                <a:lnTo>
                  <a:pt x="0" y="25"/>
                </a:lnTo>
                <a:lnTo>
                  <a:pt x="0" y="25"/>
                </a:lnTo>
                <a:lnTo>
                  <a:pt x="1" y="19"/>
                </a:lnTo>
                <a:lnTo>
                  <a:pt x="3" y="15"/>
                </a:lnTo>
                <a:lnTo>
                  <a:pt x="4" y="11"/>
                </a:lnTo>
                <a:lnTo>
                  <a:pt x="8" y="7"/>
                </a:lnTo>
                <a:lnTo>
                  <a:pt x="11" y="4"/>
                </a:lnTo>
                <a:lnTo>
                  <a:pt x="15" y="3"/>
                </a:lnTo>
                <a:lnTo>
                  <a:pt x="20" y="2"/>
                </a:lnTo>
                <a:lnTo>
                  <a:pt x="24" y="0"/>
                </a:lnTo>
                <a:lnTo>
                  <a:pt x="24" y="0"/>
                </a:lnTo>
                <a:lnTo>
                  <a:pt x="30" y="2"/>
                </a:lnTo>
                <a:lnTo>
                  <a:pt x="34" y="3"/>
                </a:lnTo>
                <a:lnTo>
                  <a:pt x="38" y="4"/>
                </a:lnTo>
                <a:lnTo>
                  <a:pt x="42" y="7"/>
                </a:lnTo>
                <a:lnTo>
                  <a:pt x="45" y="11"/>
                </a:lnTo>
                <a:lnTo>
                  <a:pt x="46" y="15"/>
                </a:lnTo>
                <a:lnTo>
                  <a:pt x="47" y="19"/>
                </a:lnTo>
                <a:lnTo>
                  <a:pt x="49" y="25"/>
                </a:lnTo>
                <a:lnTo>
                  <a:pt x="49" y="25"/>
                </a:lnTo>
                <a:lnTo>
                  <a:pt x="47" y="30"/>
                </a:lnTo>
                <a:lnTo>
                  <a:pt x="46" y="34"/>
                </a:lnTo>
                <a:lnTo>
                  <a:pt x="45" y="38"/>
                </a:lnTo>
                <a:lnTo>
                  <a:pt x="42" y="42"/>
                </a:lnTo>
                <a:lnTo>
                  <a:pt x="38" y="45"/>
                </a:lnTo>
                <a:lnTo>
                  <a:pt x="34" y="46"/>
                </a:lnTo>
                <a:lnTo>
                  <a:pt x="30" y="48"/>
                </a:lnTo>
                <a:lnTo>
                  <a:pt x="24" y="49"/>
                </a:lnTo>
                <a:lnTo>
                  <a:pt x="24" y="49"/>
                </a:lnTo>
                <a:close/>
                <a:moveTo>
                  <a:pt x="24" y="6"/>
                </a:moveTo>
                <a:lnTo>
                  <a:pt x="24" y="6"/>
                </a:lnTo>
                <a:lnTo>
                  <a:pt x="18" y="7"/>
                </a:lnTo>
                <a:lnTo>
                  <a:pt x="11" y="11"/>
                </a:lnTo>
                <a:lnTo>
                  <a:pt x="7" y="18"/>
                </a:lnTo>
                <a:lnTo>
                  <a:pt x="6" y="25"/>
                </a:lnTo>
                <a:lnTo>
                  <a:pt x="6" y="25"/>
                </a:lnTo>
                <a:lnTo>
                  <a:pt x="7" y="31"/>
                </a:lnTo>
                <a:lnTo>
                  <a:pt x="11" y="38"/>
                </a:lnTo>
                <a:lnTo>
                  <a:pt x="18" y="42"/>
                </a:lnTo>
                <a:lnTo>
                  <a:pt x="24" y="44"/>
                </a:lnTo>
                <a:lnTo>
                  <a:pt x="24" y="44"/>
                </a:lnTo>
                <a:lnTo>
                  <a:pt x="31" y="42"/>
                </a:lnTo>
                <a:lnTo>
                  <a:pt x="38" y="38"/>
                </a:lnTo>
                <a:lnTo>
                  <a:pt x="42" y="31"/>
                </a:lnTo>
                <a:lnTo>
                  <a:pt x="43" y="25"/>
                </a:lnTo>
                <a:lnTo>
                  <a:pt x="43" y="25"/>
                </a:lnTo>
                <a:lnTo>
                  <a:pt x="42" y="18"/>
                </a:lnTo>
                <a:lnTo>
                  <a:pt x="38" y="11"/>
                </a:lnTo>
                <a:lnTo>
                  <a:pt x="31" y="7"/>
                </a:lnTo>
                <a:lnTo>
                  <a:pt x="24" y="6"/>
                </a:lnTo>
                <a:lnTo>
                  <a:pt x="24"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1" name="Freeform 302"/>
          <p:cNvSpPr/>
          <p:nvPr/>
        </p:nvSpPr>
        <p:spPr bwMode="auto">
          <a:xfrm>
            <a:off x="9317770" y="3289864"/>
            <a:ext cx="389332" cy="364193"/>
          </a:xfrm>
          <a:custGeom>
            <a:avLst/>
            <a:gdLst/>
            <a:ahLst/>
            <a:cxnLst>
              <a:cxn ang="0">
                <a:pos x="235" y="15"/>
              </a:cxn>
              <a:cxn ang="0">
                <a:pos x="217" y="4"/>
              </a:cxn>
              <a:cxn ang="0">
                <a:pos x="197" y="0"/>
              </a:cxn>
              <a:cxn ang="0">
                <a:pos x="178" y="4"/>
              </a:cxn>
              <a:cxn ang="0">
                <a:pos x="161" y="15"/>
              </a:cxn>
              <a:cxn ang="0">
                <a:pos x="28" y="148"/>
              </a:cxn>
              <a:cxn ang="0">
                <a:pos x="11" y="165"/>
              </a:cxn>
              <a:cxn ang="0">
                <a:pos x="3" y="178"/>
              </a:cxn>
              <a:cxn ang="0">
                <a:pos x="0" y="193"/>
              </a:cxn>
              <a:cxn ang="0">
                <a:pos x="3" y="208"/>
              </a:cxn>
              <a:cxn ang="0">
                <a:pos x="11" y="221"/>
              </a:cxn>
              <a:cxn ang="0">
                <a:pos x="18" y="227"/>
              </a:cxn>
              <a:cxn ang="0">
                <a:pos x="32" y="232"/>
              </a:cxn>
              <a:cxn ang="0">
                <a:pos x="47" y="232"/>
              </a:cxn>
              <a:cxn ang="0">
                <a:pos x="62" y="227"/>
              </a:cxn>
              <a:cxn ang="0">
                <a:pos x="135" y="154"/>
              </a:cxn>
              <a:cxn ang="0">
                <a:pos x="200" y="89"/>
              </a:cxn>
              <a:cxn ang="0">
                <a:pos x="204" y="85"/>
              </a:cxn>
              <a:cxn ang="0">
                <a:pos x="208" y="76"/>
              </a:cxn>
              <a:cxn ang="0">
                <a:pos x="208" y="65"/>
              </a:cxn>
              <a:cxn ang="0">
                <a:pos x="204" y="55"/>
              </a:cxn>
              <a:cxn ang="0">
                <a:pos x="200" y="50"/>
              </a:cxn>
              <a:cxn ang="0">
                <a:pos x="190" y="44"/>
              </a:cxn>
              <a:cxn ang="0">
                <a:pos x="181" y="42"/>
              </a:cxn>
              <a:cxn ang="0">
                <a:pos x="170" y="44"/>
              </a:cxn>
              <a:cxn ang="0">
                <a:pos x="161" y="50"/>
              </a:cxn>
              <a:cxn ang="0">
                <a:pos x="70" y="154"/>
              </a:cxn>
              <a:cxn ang="0">
                <a:pos x="168" y="57"/>
              </a:cxn>
              <a:cxn ang="0">
                <a:pos x="181" y="51"/>
              </a:cxn>
              <a:cxn ang="0">
                <a:pos x="188" y="53"/>
              </a:cxn>
              <a:cxn ang="0">
                <a:pos x="193" y="57"/>
              </a:cxn>
              <a:cxn ang="0">
                <a:pos x="199" y="70"/>
              </a:cxn>
              <a:cxn ang="0">
                <a:pos x="197" y="77"/>
              </a:cxn>
              <a:cxn ang="0">
                <a:pos x="161" y="115"/>
              </a:cxn>
              <a:cxn ang="0">
                <a:pos x="61" y="215"/>
              </a:cxn>
              <a:cxn ang="0">
                <a:pos x="57" y="219"/>
              </a:cxn>
              <a:cxn ang="0">
                <a:pos x="46" y="223"/>
              </a:cxn>
              <a:cxn ang="0">
                <a:pos x="39" y="224"/>
              </a:cxn>
              <a:cxn ang="0">
                <a:pos x="28" y="221"/>
              </a:cxn>
              <a:cxn ang="0">
                <a:pos x="18" y="215"/>
              </a:cxn>
              <a:cxn ang="0">
                <a:pos x="14" y="211"/>
              </a:cxn>
              <a:cxn ang="0">
                <a:pos x="10" y="198"/>
              </a:cxn>
              <a:cxn ang="0">
                <a:pos x="8" y="193"/>
              </a:cxn>
              <a:cxn ang="0">
                <a:pos x="11" y="182"/>
              </a:cxn>
              <a:cxn ang="0">
                <a:pos x="18" y="171"/>
              </a:cxn>
              <a:cxn ang="0">
                <a:pos x="118" y="71"/>
              </a:cxn>
              <a:cxn ang="0">
                <a:pos x="168" y="22"/>
              </a:cxn>
              <a:cxn ang="0">
                <a:pos x="182" y="12"/>
              </a:cxn>
              <a:cxn ang="0">
                <a:pos x="197" y="9"/>
              </a:cxn>
              <a:cxn ang="0">
                <a:pos x="205" y="9"/>
              </a:cxn>
              <a:cxn ang="0">
                <a:pos x="222" y="16"/>
              </a:cxn>
              <a:cxn ang="0">
                <a:pos x="228" y="22"/>
              </a:cxn>
              <a:cxn ang="0">
                <a:pos x="238" y="35"/>
              </a:cxn>
              <a:cxn ang="0">
                <a:pos x="240" y="51"/>
              </a:cxn>
              <a:cxn ang="0">
                <a:pos x="239" y="59"/>
              </a:cxn>
              <a:cxn ang="0">
                <a:pos x="234" y="76"/>
              </a:cxn>
              <a:cxn ang="0">
                <a:pos x="112" y="197"/>
              </a:cxn>
              <a:cxn ang="0">
                <a:pos x="235" y="88"/>
              </a:cxn>
              <a:cxn ang="0">
                <a:pos x="242" y="80"/>
              </a:cxn>
              <a:cxn ang="0">
                <a:pos x="249" y="62"/>
              </a:cxn>
              <a:cxn ang="0">
                <a:pos x="249" y="42"/>
              </a:cxn>
              <a:cxn ang="0">
                <a:pos x="242" y="23"/>
              </a:cxn>
              <a:cxn ang="0">
                <a:pos x="235" y="15"/>
              </a:cxn>
            </a:cxnLst>
            <a:rect l="0" t="0" r="r" b="b"/>
            <a:pathLst>
              <a:path w="250" h="234">
                <a:moveTo>
                  <a:pt x="235" y="15"/>
                </a:moveTo>
                <a:lnTo>
                  <a:pt x="235" y="15"/>
                </a:lnTo>
                <a:lnTo>
                  <a:pt x="227" y="8"/>
                </a:lnTo>
                <a:lnTo>
                  <a:pt x="217" y="4"/>
                </a:lnTo>
                <a:lnTo>
                  <a:pt x="208" y="1"/>
                </a:lnTo>
                <a:lnTo>
                  <a:pt x="197" y="0"/>
                </a:lnTo>
                <a:lnTo>
                  <a:pt x="188" y="1"/>
                </a:lnTo>
                <a:lnTo>
                  <a:pt x="178" y="4"/>
                </a:lnTo>
                <a:lnTo>
                  <a:pt x="169" y="8"/>
                </a:lnTo>
                <a:lnTo>
                  <a:pt x="161" y="15"/>
                </a:lnTo>
                <a:lnTo>
                  <a:pt x="111" y="65"/>
                </a:lnTo>
                <a:lnTo>
                  <a:pt x="28" y="148"/>
                </a:lnTo>
                <a:lnTo>
                  <a:pt x="11" y="165"/>
                </a:lnTo>
                <a:lnTo>
                  <a:pt x="11" y="165"/>
                </a:lnTo>
                <a:lnTo>
                  <a:pt x="5" y="171"/>
                </a:lnTo>
                <a:lnTo>
                  <a:pt x="3" y="178"/>
                </a:lnTo>
                <a:lnTo>
                  <a:pt x="0" y="185"/>
                </a:lnTo>
                <a:lnTo>
                  <a:pt x="0" y="193"/>
                </a:lnTo>
                <a:lnTo>
                  <a:pt x="0" y="201"/>
                </a:lnTo>
                <a:lnTo>
                  <a:pt x="3" y="208"/>
                </a:lnTo>
                <a:lnTo>
                  <a:pt x="5" y="215"/>
                </a:lnTo>
                <a:lnTo>
                  <a:pt x="11" y="221"/>
                </a:lnTo>
                <a:lnTo>
                  <a:pt x="11" y="221"/>
                </a:lnTo>
                <a:lnTo>
                  <a:pt x="18" y="227"/>
                </a:lnTo>
                <a:lnTo>
                  <a:pt x="24" y="231"/>
                </a:lnTo>
                <a:lnTo>
                  <a:pt x="32" y="232"/>
                </a:lnTo>
                <a:lnTo>
                  <a:pt x="39" y="234"/>
                </a:lnTo>
                <a:lnTo>
                  <a:pt x="47" y="232"/>
                </a:lnTo>
                <a:lnTo>
                  <a:pt x="54" y="231"/>
                </a:lnTo>
                <a:lnTo>
                  <a:pt x="62" y="227"/>
                </a:lnTo>
                <a:lnTo>
                  <a:pt x="68" y="221"/>
                </a:lnTo>
                <a:lnTo>
                  <a:pt x="135" y="154"/>
                </a:lnTo>
                <a:lnTo>
                  <a:pt x="168" y="121"/>
                </a:lnTo>
                <a:lnTo>
                  <a:pt x="200" y="89"/>
                </a:lnTo>
                <a:lnTo>
                  <a:pt x="200" y="89"/>
                </a:lnTo>
                <a:lnTo>
                  <a:pt x="204" y="85"/>
                </a:lnTo>
                <a:lnTo>
                  <a:pt x="207" y="80"/>
                </a:lnTo>
                <a:lnTo>
                  <a:pt x="208" y="76"/>
                </a:lnTo>
                <a:lnTo>
                  <a:pt x="208" y="70"/>
                </a:lnTo>
                <a:lnTo>
                  <a:pt x="208" y="65"/>
                </a:lnTo>
                <a:lnTo>
                  <a:pt x="207" y="59"/>
                </a:lnTo>
                <a:lnTo>
                  <a:pt x="204" y="55"/>
                </a:lnTo>
                <a:lnTo>
                  <a:pt x="200" y="50"/>
                </a:lnTo>
                <a:lnTo>
                  <a:pt x="200" y="50"/>
                </a:lnTo>
                <a:lnTo>
                  <a:pt x="196" y="47"/>
                </a:lnTo>
                <a:lnTo>
                  <a:pt x="190" y="44"/>
                </a:lnTo>
                <a:lnTo>
                  <a:pt x="185" y="43"/>
                </a:lnTo>
                <a:lnTo>
                  <a:pt x="181" y="42"/>
                </a:lnTo>
                <a:lnTo>
                  <a:pt x="176" y="43"/>
                </a:lnTo>
                <a:lnTo>
                  <a:pt x="170" y="44"/>
                </a:lnTo>
                <a:lnTo>
                  <a:pt x="165" y="47"/>
                </a:lnTo>
                <a:lnTo>
                  <a:pt x="161" y="50"/>
                </a:lnTo>
                <a:lnTo>
                  <a:pt x="64" y="147"/>
                </a:lnTo>
                <a:lnTo>
                  <a:pt x="70" y="154"/>
                </a:lnTo>
                <a:lnTo>
                  <a:pt x="168" y="57"/>
                </a:lnTo>
                <a:lnTo>
                  <a:pt x="168" y="57"/>
                </a:lnTo>
                <a:lnTo>
                  <a:pt x="173" y="53"/>
                </a:lnTo>
                <a:lnTo>
                  <a:pt x="181" y="51"/>
                </a:lnTo>
                <a:lnTo>
                  <a:pt x="181" y="51"/>
                </a:lnTo>
                <a:lnTo>
                  <a:pt x="188" y="53"/>
                </a:lnTo>
                <a:lnTo>
                  <a:pt x="193" y="57"/>
                </a:lnTo>
                <a:lnTo>
                  <a:pt x="193" y="57"/>
                </a:lnTo>
                <a:lnTo>
                  <a:pt x="197" y="63"/>
                </a:lnTo>
                <a:lnTo>
                  <a:pt x="199" y="70"/>
                </a:lnTo>
                <a:lnTo>
                  <a:pt x="199" y="70"/>
                </a:lnTo>
                <a:lnTo>
                  <a:pt x="197" y="77"/>
                </a:lnTo>
                <a:lnTo>
                  <a:pt x="193" y="82"/>
                </a:lnTo>
                <a:lnTo>
                  <a:pt x="161" y="115"/>
                </a:lnTo>
                <a:lnTo>
                  <a:pt x="128" y="147"/>
                </a:lnTo>
                <a:lnTo>
                  <a:pt x="61" y="215"/>
                </a:lnTo>
                <a:lnTo>
                  <a:pt x="61" y="215"/>
                </a:lnTo>
                <a:lnTo>
                  <a:pt x="57" y="219"/>
                </a:lnTo>
                <a:lnTo>
                  <a:pt x="51" y="221"/>
                </a:lnTo>
                <a:lnTo>
                  <a:pt x="46" y="223"/>
                </a:lnTo>
                <a:lnTo>
                  <a:pt x="39" y="224"/>
                </a:lnTo>
                <a:lnTo>
                  <a:pt x="39" y="224"/>
                </a:lnTo>
                <a:lnTo>
                  <a:pt x="34" y="223"/>
                </a:lnTo>
                <a:lnTo>
                  <a:pt x="28" y="221"/>
                </a:lnTo>
                <a:lnTo>
                  <a:pt x="23" y="219"/>
                </a:lnTo>
                <a:lnTo>
                  <a:pt x="18" y="215"/>
                </a:lnTo>
                <a:lnTo>
                  <a:pt x="18" y="215"/>
                </a:lnTo>
                <a:lnTo>
                  <a:pt x="14" y="211"/>
                </a:lnTo>
                <a:lnTo>
                  <a:pt x="11" y="205"/>
                </a:lnTo>
                <a:lnTo>
                  <a:pt x="10" y="198"/>
                </a:lnTo>
                <a:lnTo>
                  <a:pt x="8" y="193"/>
                </a:lnTo>
                <a:lnTo>
                  <a:pt x="8" y="193"/>
                </a:lnTo>
                <a:lnTo>
                  <a:pt x="10" y="188"/>
                </a:lnTo>
                <a:lnTo>
                  <a:pt x="11" y="182"/>
                </a:lnTo>
                <a:lnTo>
                  <a:pt x="14" y="177"/>
                </a:lnTo>
                <a:lnTo>
                  <a:pt x="18" y="171"/>
                </a:lnTo>
                <a:lnTo>
                  <a:pt x="34" y="155"/>
                </a:lnTo>
                <a:lnTo>
                  <a:pt x="118" y="71"/>
                </a:lnTo>
                <a:lnTo>
                  <a:pt x="168" y="22"/>
                </a:lnTo>
                <a:lnTo>
                  <a:pt x="168" y="22"/>
                </a:lnTo>
                <a:lnTo>
                  <a:pt x="174" y="16"/>
                </a:lnTo>
                <a:lnTo>
                  <a:pt x="182" y="12"/>
                </a:lnTo>
                <a:lnTo>
                  <a:pt x="189" y="9"/>
                </a:lnTo>
                <a:lnTo>
                  <a:pt x="197" y="9"/>
                </a:lnTo>
                <a:lnTo>
                  <a:pt x="197" y="9"/>
                </a:lnTo>
                <a:lnTo>
                  <a:pt x="205" y="9"/>
                </a:lnTo>
                <a:lnTo>
                  <a:pt x="213" y="12"/>
                </a:lnTo>
                <a:lnTo>
                  <a:pt x="222" y="16"/>
                </a:lnTo>
                <a:lnTo>
                  <a:pt x="228" y="22"/>
                </a:lnTo>
                <a:lnTo>
                  <a:pt x="228" y="22"/>
                </a:lnTo>
                <a:lnTo>
                  <a:pt x="234" y="28"/>
                </a:lnTo>
                <a:lnTo>
                  <a:pt x="238" y="35"/>
                </a:lnTo>
                <a:lnTo>
                  <a:pt x="239" y="43"/>
                </a:lnTo>
                <a:lnTo>
                  <a:pt x="240" y="51"/>
                </a:lnTo>
                <a:lnTo>
                  <a:pt x="240" y="51"/>
                </a:lnTo>
                <a:lnTo>
                  <a:pt x="239" y="59"/>
                </a:lnTo>
                <a:lnTo>
                  <a:pt x="238" y="67"/>
                </a:lnTo>
                <a:lnTo>
                  <a:pt x="234" y="76"/>
                </a:lnTo>
                <a:lnTo>
                  <a:pt x="228" y="81"/>
                </a:lnTo>
                <a:lnTo>
                  <a:pt x="112" y="197"/>
                </a:lnTo>
                <a:lnTo>
                  <a:pt x="119" y="204"/>
                </a:lnTo>
                <a:lnTo>
                  <a:pt x="235" y="88"/>
                </a:lnTo>
                <a:lnTo>
                  <a:pt x="235" y="88"/>
                </a:lnTo>
                <a:lnTo>
                  <a:pt x="242" y="80"/>
                </a:lnTo>
                <a:lnTo>
                  <a:pt x="246" y="71"/>
                </a:lnTo>
                <a:lnTo>
                  <a:pt x="249" y="62"/>
                </a:lnTo>
                <a:lnTo>
                  <a:pt x="250" y="51"/>
                </a:lnTo>
                <a:lnTo>
                  <a:pt x="249" y="42"/>
                </a:lnTo>
                <a:lnTo>
                  <a:pt x="246" y="32"/>
                </a:lnTo>
                <a:lnTo>
                  <a:pt x="242" y="23"/>
                </a:lnTo>
                <a:lnTo>
                  <a:pt x="235" y="15"/>
                </a:lnTo>
                <a:lnTo>
                  <a:pt x="235" y="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2" name="Freeform 303"/>
          <p:cNvSpPr>
            <a:spLocks noEditPoints="1"/>
          </p:cNvSpPr>
          <p:nvPr/>
        </p:nvSpPr>
        <p:spPr bwMode="auto">
          <a:xfrm>
            <a:off x="6925497" y="3574682"/>
            <a:ext cx="300207" cy="60700"/>
          </a:xfrm>
          <a:custGeom>
            <a:avLst/>
            <a:gdLst/>
            <a:ahLst/>
            <a:cxnLst>
              <a:cxn ang="0">
                <a:pos x="19" y="39"/>
              </a:cxn>
              <a:cxn ang="0">
                <a:pos x="15" y="39"/>
              </a:cxn>
              <a:cxn ang="0">
                <a:pos x="5" y="34"/>
              </a:cxn>
              <a:cxn ang="0">
                <a:pos x="0" y="23"/>
              </a:cxn>
              <a:cxn ang="0">
                <a:pos x="0" y="20"/>
              </a:cxn>
              <a:cxn ang="0">
                <a:pos x="1" y="12"/>
              </a:cxn>
              <a:cxn ang="0">
                <a:pos x="12" y="2"/>
              </a:cxn>
              <a:cxn ang="0">
                <a:pos x="19" y="0"/>
              </a:cxn>
              <a:cxn ang="0">
                <a:pos x="78" y="10"/>
              </a:cxn>
              <a:cxn ang="0">
                <a:pos x="82" y="15"/>
              </a:cxn>
              <a:cxn ang="0">
                <a:pos x="92" y="20"/>
              </a:cxn>
              <a:cxn ang="0">
                <a:pos x="96" y="22"/>
              </a:cxn>
              <a:cxn ang="0">
                <a:pos x="105" y="18"/>
              </a:cxn>
              <a:cxn ang="0">
                <a:pos x="113" y="10"/>
              </a:cxn>
              <a:cxn ang="0">
                <a:pos x="173" y="0"/>
              </a:cxn>
              <a:cxn ang="0">
                <a:pos x="177" y="0"/>
              </a:cxn>
              <a:cxn ang="0">
                <a:pos x="188" y="6"/>
              </a:cxn>
              <a:cxn ang="0">
                <a:pos x="193" y="16"/>
              </a:cxn>
              <a:cxn ang="0">
                <a:pos x="193" y="20"/>
              </a:cxn>
              <a:cxn ang="0">
                <a:pos x="192" y="27"/>
              </a:cxn>
              <a:cxn ang="0">
                <a:pos x="181" y="38"/>
              </a:cxn>
              <a:cxn ang="0">
                <a:pos x="173" y="39"/>
              </a:cxn>
              <a:cxn ang="0">
                <a:pos x="19" y="6"/>
              </a:cxn>
              <a:cxn ang="0">
                <a:pos x="13" y="7"/>
              </a:cxn>
              <a:cxn ang="0">
                <a:pos x="5" y="14"/>
              </a:cxn>
              <a:cxn ang="0">
                <a:pos x="5" y="20"/>
              </a:cxn>
              <a:cxn ang="0">
                <a:pos x="9" y="30"/>
              </a:cxn>
              <a:cxn ang="0">
                <a:pos x="19" y="34"/>
              </a:cxn>
              <a:cxn ang="0">
                <a:pos x="173" y="34"/>
              </a:cxn>
              <a:cxn ang="0">
                <a:pos x="184" y="30"/>
              </a:cxn>
              <a:cxn ang="0">
                <a:pos x="188" y="20"/>
              </a:cxn>
              <a:cxn ang="0">
                <a:pos x="186" y="14"/>
              </a:cxn>
              <a:cxn ang="0">
                <a:pos x="178" y="7"/>
              </a:cxn>
              <a:cxn ang="0">
                <a:pos x="123" y="6"/>
              </a:cxn>
              <a:cxn ang="0">
                <a:pos x="119" y="12"/>
              </a:cxn>
              <a:cxn ang="0">
                <a:pos x="108" y="23"/>
              </a:cxn>
              <a:cxn ang="0">
                <a:pos x="96" y="27"/>
              </a:cxn>
              <a:cxn ang="0">
                <a:pos x="89" y="26"/>
              </a:cxn>
              <a:cxn ang="0">
                <a:pos x="78" y="19"/>
              </a:cxn>
              <a:cxn ang="0">
                <a:pos x="70" y="6"/>
              </a:cxn>
            </a:cxnLst>
            <a:rect l="0" t="0" r="r" b="b"/>
            <a:pathLst>
              <a:path w="193" h="39">
                <a:moveTo>
                  <a:pt x="173" y="39"/>
                </a:moveTo>
                <a:lnTo>
                  <a:pt x="19" y="39"/>
                </a:lnTo>
                <a:lnTo>
                  <a:pt x="19" y="39"/>
                </a:lnTo>
                <a:lnTo>
                  <a:pt x="15" y="39"/>
                </a:lnTo>
                <a:lnTo>
                  <a:pt x="12" y="38"/>
                </a:lnTo>
                <a:lnTo>
                  <a:pt x="5" y="34"/>
                </a:lnTo>
                <a:lnTo>
                  <a:pt x="1" y="27"/>
                </a:lnTo>
                <a:lnTo>
                  <a:pt x="0" y="23"/>
                </a:lnTo>
                <a:lnTo>
                  <a:pt x="0" y="20"/>
                </a:lnTo>
                <a:lnTo>
                  <a:pt x="0" y="20"/>
                </a:lnTo>
                <a:lnTo>
                  <a:pt x="0" y="16"/>
                </a:lnTo>
                <a:lnTo>
                  <a:pt x="1" y="12"/>
                </a:lnTo>
                <a:lnTo>
                  <a:pt x="5" y="6"/>
                </a:lnTo>
                <a:lnTo>
                  <a:pt x="12" y="2"/>
                </a:lnTo>
                <a:lnTo>
                  <a:pt x="15" y="0"/>
                </a:lnTo>
                <a:lnTo>
                  <a:pt x="19" y="0"/>
                </a:lnTo>
                <a:lnTo>
                  <a:pt x="73" y="0"/>
                </a:lnTo>
                <a:lnTo>
                  <a:pt x="78" y="10"/>
                </a:lnTo>
                <a:lnTo>
                  <a:pt x="78" y="10"/>
                </a:lnTo>
                <a:lnTo>
                  <a:pt x="82" y="15"/>
                </a:lnTo>
                <a:lnTo>
                  <a:pt x="86" y="18"/>
                </a:lnTo>
                <a:lnTo>
                  <a:pt x="92" y="20"/>
                </a:lnTo>
                <a:lnTo>
                  <a:pt x="96" y="22"/>
                </a:lnTo>
                <a:lnTo>
                  <a:pt x="96" y="22"/>
                </a:lnTo>
                <a:lnTo>
                  <a:pt x="101" y="20"/>
                </a:lnTo>
                <a:lnTo>
                  <a:pt x="105" y="18"/>
                </a:lnTo>
                <a:lnTo>
                  <a:pt x="111" y="15"/>
                </a:lnTo>
                <a:lnTo>
                  <a:pt x="113" y="10"/>
                </a:lnTo>
                <a:lnTo>
                  <a:pt x="119" y="0"/>
                </a:lnTo>
                <a:lnTo>
                  <a:pt x="173" y="0"/>
                </a:lnTo>
                <a:lnTo>
                  <a:pt x="173" y="0"/>
                </a:lnTo>
                <a:lnTo>
                  <a:pt x="177" y="0"/>
                </a:lnTo>
                <a:lnTo>
                  <a:pt x="181" y="2"/>
                </a:lnTo>
                <a:lnTo>
                  <a:pt x="188" y="6"/>
                </a:lnTo>
                <a:lnTo>
                  <a:pt x="192" y="12"/>
                </a:lnTo>
                <a:lnTo>
                  <a:pt x="193" y="16"/>
                </a:lnTo>
                <a:lnTo>
                  <a:pt x="193" y="20"/>
                </a:lnTo>
                <a:lnTo>
                  <a:pt x="193" y="20"/>
                </a:lnTo>
                <a:lnTo>
                  <a:pt x="193" y="23"/>
                </a:lnTo>
                <a:lnTo>
                  <a:pt x="192" y="27"/>
                </a:lnTo>
                <a:lnTo>
                  <a:pt x="188" y="34"/>
                </a:lnTo>
                <a:lnTo>
                  <a:pt x="181" y="38"/>
                </a:lnTo>
                <a:lnTo>
                  <a:pt x="177" y="39"/>
                </a:lnTo>
                <a:lnTo>
                  <a:pt x="173" y="39"/>
                </a:lnTo>
                <a:lnTo>
                  <a:pt x="173" y="39"/>
                </a:lnTo>
                <a:close/>
                <a:moveTo>
                  <a:pt x="19" y="6"/>
                </a:moveTo>
                <a:lnTo>
                  <a:pt x="19" y="6"/>
                </a:lnTo>
                <a:lnTo>
                  <a:pt x="13" y="7"/>
                </a:lnTo>
                <a:lnTo>
                  <a:pt x="9" y="10"/>
                </a:lnTo>
                <a:lnTo>
                  <a:pt x="5" y="14"/>
                </a:lnTo>
                <a:lnTo>
                  <a:pt x="5" y="20"/>
                </a:lnTo>
                <a:lnTo>
                  <a:pt x="5" y="20"/>
                </a:lnTo>
                <a:lnTo>
                  <a:pt x="5" y="26"/>
                </a:lnTo>
                <a:lnTo>
                  <a:pt x="9" y="30"/>
                </a:lnTo>
                <a:lnTo>
                  <a:pt x="13" y="33"/>
                </a:lnTo>
                <a:lnTo>
                  <a:pt x="19" y="34"/>
                </a:lnTo>
                <a:lnTo>
                  <a:pt x="173" y="34"/>
                </a:lnTo>
                <a:lnTo>
                  <a:pt x="173" y="34"/>
                </a:lnTo>
                <a:lnTo>
                  <a:pt x="178" y="33"/>
                </a:lnTo>
                <a:lnTo>
                  <a:pt x="184" y="30"/>
                </a:lnTo>
                <a:lnTo>
                  <a:pt x="186" y="26"/>
                </a:lnTo>
                <a:lnTo>
                  <a:pt x="188" y="20"/>
                </a:lnTo>
                <a:lnTo>
                  <a:pt x="188" y="20"/>
                </a:lnTo>
                <a:lnTo>
                  <a:pt x="186" y="14"/>
                </a:lnTo>
                <a:lnTo>
                  <a:pt x="184" y="10"/>
                </a:lnTo>
                <a:lnTo>
                  <a:pt x="178" y="7"/>
                </a:lnTo>
                <a:lnTo>
                  <a:pt x="173" y="6"/>
                </a:lnTo>
                <a:lnTo>
                  <a:pt x="123" y="6"/>
                </a:lnTo>
                <a:lnTo>
                  <a:pt x="119" y="12"/>
                </a:lnTo>
                <a:lnTo>
                  <a:pt x="119" y="12"/>
                </a:lnTo>
                <a:lnTo>
                  <a:pt x="113" y="19"/>
                </a:lnTo>
                <a:lnTo>
                  <a:pt x="108" y="23"/>
                </a:lnTo>
                <a:lnTo>
                  <a:pt x="103" y="26"/>
                </a:lnTo>
                <a:lnTo>
                  <a:pt x="96" y="27"/>
                </a:lnTo>
                <a:lnTo>
                  <a:pt x="96" y="27"/>
                </a:lnTo>
                <a:lnTo>
                  <a:pt x="89" y="26"/>
                </a:lnTo>
                <a:lnTo>
                  <a:pt x="84" y="23"/>
                </a:lnTo>
                <a:lnTo>
                  <a:pt x="78" y="19"/>
                </a:lnTo>
                <a:lnTo>
                  <a:pt x="74" y="12"/>
                </a:lnTo>
                <a:lnTo>
                  <a:pt x="70" y="6"/>
                </a:lnTo>
                <a:lnTo>
                  <a:pt x="19"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3" name="Freeform 304"/>
          <p:cNvSpPr>
            <a:spLocks noEditPoints="1"/>
          </p:cNvSpPr>
          <p:nvPr/>
        </p:nvSpPr>
        <p:spPr bwMode="auto">
          <a:xfrm>
            <a:off x="6972403" y="3303871"/>
            <a:ext cx="201703" cy="270811"/>
          </a:xfrm>
          <a:custGeom>
            <a:avLst/>
            <a:gdLst/>
            <a:ahLst/>
            <a:cxnLst>
              <a:cxn ang="0">
                <a:pos x="64" y="173"/>
              </a:cxn>
              <a:cxn ang="0">
                <a:pos x="57" y="171"/>
              </a:cxn>
              <a:cxn ang="0">
                <a:pos x="50" y="165"/>
              </a:cxn>
              <a:cxn ang="0">
                <a:pos x="3" y="81"/>
              </a:cxn>
              <a:cxn ang="0">
                <a:pos x="0" y="73"/>
              </a:cxn>
              <a:cxn ang="0">
                <a:pos x="2" y="65"/>
              </a:cxn>
              <a:cxn ang="0">
                <a:pos x="4" y="62"/>
              </a:cxn>
              <a:cxn ang="0">
                <a:pos x="11" y="60"/>
              </a:cxn>
              <a:cxn ang="0">
                <a:pos x="30" y="58"/>
              </a:cxn>
              <a:cxn ang="0">
                <a:pos x="30" y="25"/>
              </a:cxn>
              <a:cxn ang="0">
                <a:pos x="31" y="15"/>
              </a:cxn>
              <a:cxn ang="0">
                <a:pos x="37" y="7"/>
              </a:cxn>
              <a:cxn ang="0">
                <a:pos x="45" y="2"/>
              </a:cxn>
              <a:cxn ang="0">
                <a:pos x="54" y="0"/>
              </a:cxn>
              <a:cxn ang="0">
                <a:pos x="73" y="0"/>
              </a:cxn>
              <a:cxn ang="0">
                <a:pos x="83" y="2"/>
              </a:cxn>
              <a:cxn ang="0">
                <a:pos x="91" y="7"/>
              </a:cxn>
              <a:cxn ang="0">
                <a:pos x="96" y="15"/>
              </a:cxn>
              <a:cxn ang="0">
                <a:pos x="99" y="25"/>
              </a:cxn>
              <a:cxn ang="0">
                <a:pos x="112" y="58"/>
              </a:cxn>
              <a:cxn ang="0">
                <a:pos x="116" y="60"/>
              </a:cxn>
              <a:cxn ang="0">
                <a:pos x="123" y="62"/>
              </a:cxn>
              <a:cxn ang="0">
                <a:pos x="126" y="65"/>
              </a:cxn>
              <a:cxn ang="0">
                <a:pos x="127" y="73"/>
              </a:cxn>
              <a:cxn ang="0">
                <a:pos x="125" y="81"/>
              </a:cxn>
              <a:cxn ang="0">
                <a:pos x="77" y="165"/>
              </a:cxn>
              <a:cxn ang="0">
                <a:pos x="72" y="171"/>
              </a:cxn>
              <a:cxn ang="0">
                <a:pos x="64" y="173"/>
              </a:cxn>
              <a:cxn ang="0">
                <a:pos x="17" y="69"/>
              </a:cxn>
              <a:cxn ang="0">
                <a:pos x="14" y="71"/>
              </a:cxn>
              <a:cxn ang="0">
                <a:pos x="11" y="71"/>
              </a:cxn>
              <a:cxn ang="0">
                <a:pos x="13" y="76"/>
              </a:cxn>
              <a:cxn ang="0">
                <a:pos x="60" y="160"/>
              </a:cxn>
              <a:cxn ang="0">
                <a:pos x="64" y="162"/>
              </a:cxn>
              <a:cxn ang="0">
                <a:pos x="67" y="161"/>
              </a:cxn>
              <a:cxn ang="0">
                <a:pos x="116" y="76"/>
              </a:cxn>
              <a:cxn ang="0">
                <a:pos x="116" y="73"/>
              </a:cxn>
              <a:cxn ang="0">
                <a:pos x="116" y="71"/>
              </a:cxn>
              <a:cxn ang="0">
                <a:pos x="112" y="69"/>
              </a:cxn>
              <a:cxn ang="0">
                <a:pos x="88" y="25"/>
              </a:cxn>
              <a:cxn ang="0">
                <a:pos x="87" y="19"/>
              </a:cxn>
              <a:cxn ang="0">
                <a:pos x="79" y="13"/>
              </a:cxn>
              <a:cxn ang="0">
                <a:pos x="54" y="11"/>
              </a:cxn>
              <a:cxn ang="0">
                <a:pos x="49" y="13"/>
              </a:cxn>
              <a:cxn ang="0">
                <a:pos x="42" y="19"/>
              </a:cxn>
              <a:cxn ang="0">
                <a:pos x="41" y="69"/>
              </a:cxn>
            </a:cxnLst>
            <a:rect l="0" t="0" r="r" b="b"/>
            <a:pathLst>
              <a:path w="127" h="173">
                <a:moveTo>
                  <a:pt x="64" y="173"/>
                </a:moveTo>
                <a:lnTo>
                  <a:pt x="64" y="173"/>
                </a:lnTo>
                <a:lnTo>
                  <a:pt x="60" y="173"/>
                </a:lnTo>
                <a:lnTo>
                  <a:pt x="57" y="171"/>
                </a:lnTo>
                <a:lnTo>
                  <a:pt x="53" y="168"/>
                </a:lnTo>
                <a:lnTo>
                  <a:pt x="50" y="165"/>
                </a:lnTo>
                <a:lnTo>
                  <a:pt x="3" y="81"/>
                </a:lnTo>
                <a:lnTo>
                  <a:pt x="3" y="81"/>
                </a:lnTo>
                <a:lnTo>
                  <a:pt x="2" y="77"/>
                </a:lnTo>
                <a:lnTo>
                  <a:pt x="0" y="73"/>
                </a:lnTo>
                <a:lnTo>
                  <a:pt x="0" y="69"/>
                </a:lnTo>
                <a:lnTo>
                  <a:pt x="2" y="65"/>
                </a:lnTo>
                <a:lnTo>
                  <a:pt x="2" y="65"/>
                </a:lnTo>
                <a:lnTo>
                  <a:pt x="4" y="62"/>
                </a:lnTo>
                <a:lnTo>
                  <a:pt x="8" y="61"/>
                </a:lnTo>
                <a:lnTo>
                  <a:pt x="11" y="60"/>
                </a:lnTo>
                <a:lnTo>
                  <a:pt x="17" y="58"/>
                </a:lnTo>
                <a:lnTo>
                  <a:pt x="30" y="58"/>
                </a:lnTo>
                <a:lnTo>
                  <a:pt x="30" y="25"/>
                </a:lnTo>
                <a:lnTo>
                  <a:pt x="30" y="25"/>
                </a:lnTo>
                <a:lnTo>
                  <a:pt x="30" y="19"/>
                </a:lnTo>
                <a:lnTo>
                  <a:pt x="31" y="15"/>
                </a:lnTo>
                <a:lnTo>
                  <a:pt x="34" y="11"/>
                </a:lnTo>
                <a:lnTo>
                  <a:pt x="37" y="7"/>
                </a:lnTo>
                <a:lnTo>
                  <a:pt x="41" y="4"/>
                </a:lnTo>
                <a:lnTo>
                  <a:pt x="45" y="2"/>
                </a:lnTo>
                <a:lnTo>
                  <a:pt x="50" y="0"/>
                </a:lnTo>
                <a:lnTo>
                  <a:pt x="54" y="0"/>
                </a:lnTo>
                <a:lnTo>
                  <a:pt x="73" y="0"/>
                </a:lnTo>
                <a:lnTo>
                  <a:pt x="73" y="0"/>
                </a:lnTo>
                <a:lnTo>
                  <a:pt x="79" y="0"/>
                </a:lnTo>
                <a:lnTo>
                  <a:pt x="83" y="2"/>
                </a:lnTo>
                <a:lnTo>
                  <a:pt x="88" y="4"/>
                </a:lnTo>
                <a:lnTo>
                  <a:pt x="91" y="7"/>
                </a:lnTo>
                <a:lnTo>
                  <a:pt x="94" y="11"/>
                </a:lnTo>
                <a:lnTo>
                  <a:pt x="96" y="15"/>
                </a:lnTo>
                <a:lnTo>
                  <a:pt x="98" y="19"/>
                </a:lnTo>
                <a:lnTo>
                  <a:pt x="99" y="25"/>
                </a:lnTo>
                <a:lnTo>
                  <a:pt x="99" y="58"/>
                </a:lnTo>
                <a:lnTo>
                  <a:pt x="112" y="58"/>
                </a:lnTo>
                <a:lnTo>
                  <a:pt x="112" y="58"/>
                </a:lnTo>
                <a:lnTo>
                  <a:pt x="116" y="60"/>
                </a:lnTo>
                <a:lnTo>
                  <a:pt x="121" y="61"/>
                </a:lnTo>
                <a:lnTo>
                  <a:pt x="123" y="62"/>
                </a:lnTo>
                <a:lnTo>
                  <a:pt x="126" y="65"/>
                </a:lnTo>
                <a:lnTo>
                  <a:pt x="126" y="65"/>
                </a:lnTo>
                <a:lnTo>
                  <a:pt x="127" y="69"/>
                </a:lnTo>
                <a:lnTo>
                  <a:pt x="127" y="73"/>
                </a:lnTo>
                <a:lnTo>
                  <a:pt x="127" y="77"/>
                </a:lnTo>
                <a:lnTo>
                  <a:pt x="125" y="81"/>
                </a:lnTo>
                <a:lnTo>
                  <a:pt x="77" y="165"/>
                </a:lnTo>
                <a:lnTo>
                  <a:pt x="77" y="165"/>
                </a:lnTo>
                <a:lnTo>
                  <a:pt x="75" y="168"/>
                </a:lnTo>
                <a:lnTo>
                  <a:pt x="72" y="171"/>
                </a:lnTo>
                <a:lnTo>
                  <a:pt x="68" y="173"/>
                </a:lnTo>
                <a:lnTo>
                  <a:pt x="64" y="173"/>
                </a:lnTo>
                <a:lnTo>
                  <a:pt x="64" y="173"/>
                </a:lnTo>
                <a:close/>
                <a:moveTo>
                  <a:pt x="17" y="69"/>
                </a:moveTo>
                <a:lnTo>
                  <a:pt x="17" y="69"/>
                </a:lnTo>
                <a:lnTo>
                  <a:pt x="14" y="71"/>
                </a:lnTo>
                <a:lnTo>
                  <a:pt x="11" y="71"/>
                </a:lnTo>
                <a:lnTo>
                  <a:pt x="11" y="71"/>
                </a:lnTo>
                <a:lnTo>
                  <a:pt x="11" y="73"/>
                </a:lnTo>
                <a:lnTo>
                  <a:pt x="13" y="76"/>
                </a:lnTo>
                <a:lnTo>
                  <a:pt x="60" y="160"/>
                </a:lnTo>
                <a:lnTo>
                  <a:pt x="60" y="160"/>
                </a:lnTo>
                <a:lnTo>
                  <a:pt x="62" y="161"/>
                </a:lnTo>
                <a:lnTo>
                  <a:pt x="64" y="162"/>
                </a:lnTo>
                <a:lnTo>
                  <a:pt x="64" y="162"/>
                </a:lnTo>
                <a:lnTo>
                  <a:pt x="67" y="161"/>
                </a:lnTo>
                <a:lnTo>
                  <a:pt x="68" y="160"/>
                </a:lnTo>
                <a:lnTo>
                  <a:pt x="116" y="76"/>
                </a:lnTo>
                <a:lnTo>
                  <a:pt x="116" y="76"/>
                </a:lnTo>
                <a:lnTo>
                  <a:pt x="116" y="73"/>
                </a:lnTo>
                <a:lnTo>
                  <a:pt x="116" y="71"/>
                </a:lnTo>
                <a:lnTo>
                  <a:pt x="116" y="71"/>
                </a:lnTo>
                <a:lnTo>
                  <a:pt x="115" y="71"/>
                </a:lnTo>
                <a:lnTo>
                  <a:pt x="112" y="69"/>
                </a:lnTo>
                <a:lnTo>
                  <a:pt x="88" y="69"/>
                </a:lnTo>
                <a:lnTo>
                  <a:pt x="88" y="25"/>
                </a:lnTo>
                <a:lnTo>
                  <a:pt x="88" y="25"/>
                </a:lnTo>
                <a:lnTo>
                  <a:pt x="87" y="19"/>
                </a:lnTo>
                <a:lnTo>
                  <a:pt x="84" y="15"/>
                </a:lnTo>
                <a:lnTo>
                  <a:pt x="79" y="13"/>
                </a:lnTo>
                <a:lnTo>
                  <a:pt x="73" y="11"/>
                </a:lnTo>
                <a:lnTo>
                  <a:pt x="54" y="11"/>
                </a:lnTo>
                <a:lnTo>
                  <a:pt x="54" y="11"/>
                </a:lnTo>
                <a:lnTo>
                  <a:pt x="49" y="13"/>
                </a:lnTo>
                <a:lnTo>
                  <a:pt x="45" y="15"/>
                </a:lnTo>
                <a:lnTo>
                  <a:pt x="42" y="19"/>
                </a:lnTo>
                <a:lnTo>
                  <a:pt x="41" y="25"/>
                </a:lnTo>
                <a:lnTo>
                  <a:pt x="41" y="69"/>
                </a:lnTo>
                <a:lnTo>
                  <a:pt x="17" y="6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4" name="Freeform 305"/>
          <p:cNvSpPr>
            <a:spLocks noEditPoints="1"/>
          </p:cNvSpPr>
          <p:nvPr/>
        </p:nvSpPr>
        <p:spPr bwMode="auto">
          <a:xfrm>
            <a:off x="7732301" y="3574682"/>
            <a:ext cx="304899" cy="60700"/>
          </a:xfrm>
          <a:custGeom>
            <a:avLst/>
            <a:gdLst/>
            <a:ahLst/>
            <a:cxnLst>
              <a:cxn ang="0">
                <a:pos x="21" y="39"/>
              </a:cxn>
              <a:cxn ang="0">
                <a:pos x="17" y="39"/>
              </a:cxn>
              <a:cxn ang="0">
                <a:pos x="6" y="34"/>
              </a:cxn>
              <a:cxn ang="0">
                <a:pos x="0" y="23"/>
              </a:cxn>
              <a:cxn ang="0">
                <a:pos x="0" y="20"/>
              </a:cxn>
              <a:cxn ang="0">
                <a:pos x="2" y="12"/>
              </a:cxn>
              <a:cxn ang="0">
                <a:pos x="13" y="2"/>
              </a:cxn>
              <a:cxn ang="0">
                <a:pos x="21" y="0"/>
              </a:cxn>
              <a:cxn ang="0">
                <a:pos x="60" y="2"/>
              </a:cxn>
              <a:cxn ang="0">
                <a:pos x="64" y="10"/>
              </a:cxn>
              <a:cxn ang="0">
                <a:pos x="79" y="20"/>
              </a:cxn>
              <a:cxn ang="0">
                <a:pos x="107" y="22"/>
              </a:cxn>
              <a:cxn ang="0">
                <a:pos x="115" y="20"/>
              </a:cxn>
              <a:cxn ang="0">
                <a:pos x="130" y="10"/>
              </a:cxn>
              <a:cxn ang="0">
                <a:pos x="135" y="0"/>
              </a:cxn>
              <a:cxn ang="0">
                <a:pos x="175" y="0"/>
              </a:cxn>
              <a:cxn ang="0">
                <a:pos x="181" y="2"/>
              </a:cxn>
              <a:cxn ang="0">
                <a:pos x="192" y="12"/>
              </a:cxn>
              <a:cxn ang="0">
                <a:pos x="194" y="20"/>
              </a:cxn>
              <a:cxn ang="0">
                <a:pos x="194" y="23"/>
              </a:cxn>
              <a:cxn ang="0">
                <a:pos x="188" y="34"/>
              </a:cxn>
              <a:cxn ang="0">
                <a:pos x="179" y="39"/>
              </a:cxn>
              <a:cxn ang="0">
                <a:pos x="175" y="39"/>
              </a:cxn>
              <a:cxn ang="0">
                <a:pos x="21" y="6"/>
              </a:cxn>
              <a:cxn ang="0">
                <a:pos x="10" y="10"/>
              </a:cxn>
              <a:cxn ang="0">
                <a:pos x="6" y="20"/>
              </a:cxn>
              <a:cxn ang="0">
                <a:pos x="7" y="26"/>
              </a:cxn>
              <a:cxn ang="0">
                <a:pos x="15" y="33"/>
              </a:cxn>
              <a:cxn ang="0">
                <a:pos x="175" y="34"/>
              </a:cxn>
              <a:cxn ang="0">
                <a:pos x="180" y="33"/>
              </a:cxn>
              <a:cxn ang="0">
                <a:pos x="188" y="26"/>
              </a:cxn>
              <a:cxn ang="0">
                <a:pos x="188" y="20"/>
              </a:cxn>
              <a:cxn ang="0">
                <a:pos x="184" y="10"/>
              </a:cxn>
              <a:cxn ang="0">
                <a:pos x="175" y="6"/>
              </a:cxn>
              <a:cxn ang="0">
                <a:pos x="138" y="6"/>
              </a:cxn>
              <a:cxn ang="0">
                <a:pos x="126" y="20"/>
              </a:cxn>
              <a:cxn ang="0">
                <a:pos x="107" y="27"/>
              </a:cxn>
              <a:cxn ang="0">
                <a:pos x="88" y="27"/>
              </a:cxn>
              <a:cxn ang="0">
                <a:pos x="68" y="20"/>
              </a:cxn>
              <a:cxn ang="0">
                <a:pos x="56" y="6"/>
              </a:cxn>
            </a:cxnLst>
            <a:rect l="0" t="0" r="r" b="b"/>
            <a:pathLst>
              <a:path w="194" h="39">
                <a:moveTo>
                  <a:pt x="175" y="39"/>
                </a:moveTo>
                <a:lnTo>
                  <a:pt x="21" y="39"/>
                </a:lnTo>
                <a:lnTo>
                  <a:pt x="21" y="39"/>
                </a:lnTo>
                <a:lnTo>
                  <a:pt x="17" y="39"/>
                </a:lnTo>
                <a:lnTo>
                  <a:pt x="13" y="38"/>
                </a:lnTo>
                <a:lnTo>
                  <a:pt x="6" y="34"/>
                </a:lnTo>
                <a:lnTo>
                  <a:pt x="2" y="27"/>
                </a:lnTo>
                <a:lnTo>
                  <a:pt x="0" y="23"/>
                </a:lnTo>
                <a:lnTo>
                  <a:pt x="0" y="20"/>
                </a:lnTo>
                <a:lnTo>
                  <a:pt x="0" y="20"/>
                </a:lnTo>
                <a:lnTo>
                  <a:pt x="0" y="16"/>
                </a:lnTo>
                <a:lnTo>
                  <a:pt x="2" y="12"/>
                </a:lnTo>
                <a:lnTo>
                  <a:pt x="6" y="6"/>
                </a:lnTo>
                <a:lnTo>
                  <a:pt x="13" y="2"/>
                </a:lnTo>
                <a:lnTo>
                  <a:pt x="17" y="0"/>
                </a:lnTo>
                <a:lnTo>
                  <a:pt x="21" y="0"/>
                </a:lnTo>
                <a:lnTo>
                  <a:pt x="60" y="0"/>
                </a:lnTo>
                <a:lnTo>
                  <a:pt x="60" y="2"/>
                </a:lnTo>
                <a:lnTo>
                  <a:pt x="60" y="2"/>
                </a:lnTo>
                <a:lnTo>
                  <a:pt x="64" y="10"/>
                </a:lnTo>
                <a:lnTo>
                  <a:pt x="71" y="16"/>
                </a:lnTo>
                <a:lnTo>
                  <a:pt x="79" y="20"/>
                </a:lnTo>
                <a:lnTo>
                  <a:pt x="88" y="22"/>
                </a:lnTo>
                <a:lnTo>
                  <a:pt x="107" y="22"/>
                </a:lnTo>
                <a:lnTo>
                  <a:pt x="107" y="22"/>
                </a:lnTo>
                <a:lnTo>
                  <a:pt x="115" y="20"/>
                </a:lnTo>
                <a:lnTo>
                  <a:pt x="123" y="16"/>
                </a:lnTo>
                <a:lnTo>
                  <a:pt x="130" y="10"/>
                </a:lnTo>
                <a:lnTo>
                  <a:pt x="134" y="2"/>
                </a:lnTo>
                <a:lnTo>
                  <a:pt x="135" y="0"/>
                </a:lnTo>
                <a:lnTo>
                  <a:pt x="175" y="0"/>
                </a:lnTo>
                <a:lnTo>
                  <a:pt x="175" y="0"/>
                </a:lnTo>
                <a:lnTo>
                  <a:pt x="179" y="0"/>
                </a:lnTo>
                <a:lnTo>
                  <a:pt x="181" y="2"/>
                </a:lnTo>
                <a:lnTo>
                  <a:pt x="188" y="6"/>
                </a:lnTo>
                <a:lnTo>
                  <a:pt x="192" y="12"/>
                </a:lnTo>
                <a:lnTo>
                  <a:pt x="194" y="16"/>
                </a:lnTo>
                <a:lnTo>
                  <a:pt x="194" y="20"/>
                </a:lnTo>
                <a:lnTo>
                  <a:pt x="194" y="20"/>
                </a:lnTo>
                <a:lnTo>
                  <a:pt x="194" y="23"/>
                </a:lnTo>
                <a:lnTo>
                  <a:pt x="192" y="27"/>
                </a:lnTo>
                <a:lnTo>
                  <a:pt x="188" y="34"/>
                </a:lnTo>
                <a:lnTo>
                  <a:pt x="181" y="38"/>
                </a:lnTo>
                <a:lnTo>
                  <a:pt x="179" y="39"/>
                </a:lnTo>
                <a:lnTo>
                  <a:pt x="175" y="39"/>
                </a:lnTo>
                <a:lnTo>
                  <a:pt x="175" y="39"/>
                </a:lnTo>
                <a:close/>
                <a:moveTo>
                  <a:pt x="21" y="6"/>
                </a:moveTo>
                <a:lnTo>
                  <a:pt x="21" y="6"/>
                </a:lnTo>
                <a:lnTo>
                  <a:pt x="15" y="7"/>
                </a:lnTo>
                <a:lnTo>
                  <a:pt x="10" y="10"/>
                </a:lnTo>
                <a:lnTo>
                  <a:pt x="7" y="14"/>
                </a:lnTo>
                <a:lnTo>
                  <a:pt x="6" y="20"/>
                </a:lnTo>
                <a:lnTo>
                  <a:pt x="6" y="20"/>
                </a:lnTo>
                <a:lnTo>
                  <a:pt x="7" y="26"/>
                </a:lnTo>
                <a:lnTo>
                  <a:pt x="10" y="30"/>
                </a:lnTo>
                <a:lnTo>
                  <a:pt x="15" y="33"/>
                </a:lnTo>
                <a:lnTo>
                  <a:pt x="21" y="34"/>
                </a:lnTo>
                <a:lnTo>
                  <a:pt x="175" y="34"/>
                </a:lnTo>
                <a:lnTo>
                  <a:pt x="175" y="34"/>
                </a:lnTo>
                <a:lnTo>
                  <a:pt x="180" y="33"/>
                </a:lnTo>
                <a:lnTo>
                  <a:pt x="184" y="30"/>
                </a:lnTo>
                <a:lnTo>
                  <a:pt x="188" y="26"/>
                </a:lnTo>
                <a:lnTo>
                  <a:pt x="188" y="20"/>
                </a:lnTo>
                <a:lnTo>
                  <a:pt x="188" y="20"/>
                </a:lnTo>
                <a:lnTo>
                  <a:pt x="188" y="14"/>
                </a:lnTo>
                <a:lnTo>
                  <a:pt x="184" y="10"/>
                </a:lnTo>
                <a:lnTo>
                  <a:pt x="180" y="7"/>
                </a:lnTo>
                <a:lnTo>
                  <a:pt x="175" y="6"/>
                </a:lnTo>
                <a:lnTo>
                  <a:pt x="138" y="6"/>
                </a:lnTo>
                <a:lnTo>
                  <a:pt x="138" y="6"/>
                </a:lnTo>
                <a:lnTo>
                  <a:pt x="133" y="14"/>
                </a:lnTo>
                <a:lnTo>
                  <a:pt x="126" y="20"/>
                </a:lnTo>
                <a:lnTo>
                  <a:pt x="117" y="25"/>
                </a:lnTo>
                <a:lnTo>
                  <a:pt x="107" y="27"/>
                </a:lnTo>
                <a:lnTo>
                  <a:pt x="88" y="27"/>
                </a:lnTo>
                <a:lnTo>
                  <a:pt x="88" y="27"/>
                </a:lnTo>
                <a:lnTo>
                  <a:pt x="77" y="25"/>
                </a:lnTo>
                <a:lnTo>
                  <a:pt x="68" y="20"/>
                </a:lnTo>
                <a:lnTo>
                  <a:pt x="61" y="14"/>
                </a:lnTo>
                <a:lnTo>
                  <a:pt x="56" y="6"/>
                </a:lnTo>
                <a:lnTo>
                  <a:pt x="21"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5" name="Freeform 306"/>
          <p:cNvSpPr>
            <a:spLocks noEditPoints="1"/>
          </p:cNvSpPr>
          <p:nvPr/>
        </p:nvSpPr>
        <p:spPr bwMode="auto">
          <a:xfrm>
            <a:off x="7788591" y="3303871"/>
            <a:ext cx="197011" cy="270811"/>
          </a:xfrm>
          <a:custGeom>
            <a:avLst/>
            <a:gdLst/>
            <a:ahLst/>
            <a:cxnLst>
              <a:cxn ang="0">
                <a:pos x="54" y="173"/>
              </a:cxn>
              <a:cxn ang="0">
                <a:pos x="49" y="173"/>
              </a:cxn>
              <a:cxn ang="0">
                <a:pos x="39" y="169"/>
              </a:cxn>
              <a:cxn ang="0">
                <a:pos x="34" y="162"/>
              </a:cxn>
              <a:cxn ang="0">
                <a:pos x="30" y="154"/>
              </a:cxn>
              <a:cxn ang="0">
                <a:pos x="29" y="115"/>
              </a:cxn>
              <a:cxn ang="0">
                <a:pos x="15" y="115"/>
              </a:cxn>
              <a:cxn ang="0">
                <a:pos x="7" y="112"/>
              </a:cxn>
              <a:cxn ang="0">
                <a:pos x="2" y="107"/>
              </a:cxn>
              <a:cxn ang="0">
                <a:pos x="0" y="104"/>
              </a:cxn>
              <a:cxn ang="0">
                <a:pos x="0" y="96"/>
              </a:cxn>
              <a:cxn ang="0">
                <a:pos x="50" y="8"/>
              </a:cxn>
              <a:cxn ang="0">
                <a:pos x="53" y="6"/>
              </a:cxn>
              <a:cxn ang="0">
                <a:pos x="60" y="0"/>
              </a:cxn>
              <a:cxn ang="0">
                <a:pos x="64" y="0"/>
              </a:cxn>
              <a:cxn ang="0">
                <a:pos x="70" y="3"/>
              </a:cxn>
              <a:cxn ang="0">
                <a:pos x="77" y="8"/>
              </a:cxn>
              <a:cxn ang="0">
                <a:pos x="124" y="92"/>
              </a:cxn>
              <a:cxn ang="0">
                <a:pos x="127" y="100"/>
              </a:cxn>
              <a:cxn ang="0">
                <a:pos x="126" y="107"/>
              </a:cxn>
              <a:cxn ang="0">
                <a:pos x="123" y="111"/>
              </a:cxn>
              <a:cxn ang="0">
                <a:pos x="116" y="114"/>
              </a:cxn>
              <a:cxn ang="0">
                <a:pos x="97" y="115"/>
              </a:cxn>
              <a:cxn ang="0">
                <a:pos x="97" y="149"/>
              </a:cxn>
              <a:cxn ang="0">
                <a:pos x="96" y="158"/>
              </a:cxn>
              <a:cxn ang="0">
                <a:pos x="91" y="166"/>
              </a:cxn>
              <a:cxn ang="0">
                <a:pos x="83" y="172"/>
              </a:cxn>
              <a:cxn ang="0">
                <a:pos x="73" y="173"/>
              </a:cxn>
              <a:cxn ang="0">
                <a:pos x="64" y="11"/>
              </a:cxn>
              <a:cxn ang="0">
                <a:pos x="61" y="13"/>
              </a:cxn>
              <a:cxn ang="0">
                <a:pos x="11" y="98"/>
              </a:cxn>
              <a:cxn ang="0">
                <a:pos x="11" y="100"/>
              </a:cxn>
              <a:cxn ang="0">
                <a:pos x="11" y="102"/>
              </a:cxn>
              <a:cxn ang="0">
                <a:pos x="15" y="104"/>
              </a:cxn>
              <a:cxn ang="0">
                <a:pos x="39" y="149"/>
              </a:cxn>
              <a:cxn ang="0">
                <a:pos x="41" y="154"/>
              </a:cxn>
              <a:cxn ang="0">
                <a:pos x="49" y="161"/>
              </a:cxn>
              <a:cxn ang="0">
                <a:pos x="73" y="162"/>
              </a:cxn>
              <a:cxn ang="0">
                <a:pos x="79" y="161"/>
              </a:cxn>
              <a:cxn ang="0">
                <a:pos x="85" y="154"/>
              </a:cxn>
              <a:cxn ang="0">
                <a:pos x="87" y="104"/>
              </a:cxn>
              <a:cxn ang="0">
                <a:pos x="111" y="104"/>
              </a:cxn>
              <a:cxn ang="0">
                <a:pos x="116" y="102"/>
              </a:cxn>
              <a:cxn ang="0">
                <a:pos x="116" y="100"/>
              </a:cxn>
              <a:cxn ang="0">
                <a:pos x="68" y="14"/>
              </a:cxn>
              <a:cxn ang="0">
                <a:pos x="65" y="13"/>
              </a:cxn>
              <a:cxn ang="0">
                <a:pos x="64" y="11"/>
              </a:cxn>
            </a:cxnLst>
            <a:rect l="0" t="0" r="r" b="b"/>
            <a:pathLst>
              <a:path w="127" h="173">
                <a:moveTo>
                  <a:pt x="73" y="173"/>
                </a:moveTo>
                <a:lnTo>
                  <a:pt x="54" y="173"/>
                </a:lnTo>
                <a:lnTo>
                  <a:pt x="54" y="173"/>
                </a:lnTo>
                <a:lnTo>
                  <a:pt x="49" y="173"/>
                </a:lnTo>
                <a:lnTo>
                  <a:pt x="45" y="172"/>
                </a:lnTo>
                <a:lnTo>
                  <a:pt x="39" y="169"/>
                </a:lnTo>
                <a:lnTo>
                  <a:pt x="37" y="166"/>
                </a:lnTo>
                <a:lnTo>
                  <a:pt x="34" y="162"/>
                </a:lnTo>
                <a:lnTo>
                  <a:pt x="31" y="158"/>
                </a:lnTo>
                <a:lnTo>
                  <a:pt x="30" y="154"/>
                </a:lnTo>
                <a:lnTo>
                  <a:pt x="29" y="149"/>
                </a:lnTo>
                <a:lnTo>
                  <a:pt x="29" y="115"/>
                </a:lnTo>
                <a:lnTo>
                  <a:pt x="15" y="115"/>
                </a:lnTo>
                <a:lnTo>
                  <a:pt x="15" y="115"/>
                </a:lnTo>
                <a:lnTo>
                  <a:pt x="11" y="114"/>
                </a:lnTo>
                <a:lnTo>
                  <a:pt x="7" y="112"/>
                </a:lnTo>
                <a:lnTo>
                  <a:pt x="4" y="111"/>
                </a:lnTo>
                <a:lnTo>
                  <a:pt x="2" y="107"/>
                </a:lnTo>
                <a:lnTo>
                  <a:pt x="2" y="107"/>
                </a:lnTo>
                <a:lnTo>
                  <a:pt x="0" y="104"/>
                </a:lnTo>
                <a:lnTo>
                  <a:pt x="0" y="100"/>
                </a:lnTo>
                <a:lnTo>
                  <a:pt x="0" y="96"/>
                </a:lnTo>
                <a:lnTo>
                  <a:pt x="3" y="92"/>
                </a:lnTo>
                <a:lnTo>
                  <a:pt x="50" y="8"/>
                </a:lnTo>
                <a:lnTo>
                  <a:pt x="50" y="8"/>
                </a:lnTo>
                <a:lnTo>
                  <a:pt x="53" y="6"/>
                </a:lnTo>
                <a:lnTo>
                  <a:pt x="56" y="3"/>
                </a:lnTo>
                <a:lnTo>
                  <a:pt x="60" y="0"/>
                </a:lnTo>
                <a:lnTo>
                  <a:pt x="64" y="0"/>
                </a:lnTo>
                <a:lnTo>
                  <a:pt x="64" y="0"/>
                </a:lnTo>
                <a:lnTo>
                  <a:pt x="68" y="0"/>
                </a:lnTo>
                <a:lnTo>
                  <a:pt x="70" y="3"/>
                </a:lnTo>
                <a:lnTo>
                  <a:pt x="73" y="6"/>
                </a:lnTo>
                <a:lnTo>
                  <a:pt x="77" y="8"/>
                </a:lnTo>
                <a:lnTo>
                  <a:pt x="124" y="92"/>
                </a:lnTo>
                <a:lnTo>
                  <a:pt x="124" y="92"/>
                </a:lnTo>
                <a:lnTo>
                  <a:pt x="126" y="96"/>
                </a:lnTo>
                <a:lnTo>
                  <a:pt x="127" y="100"/>
                </a:lnTo>
                <a:lnTo>
                  <a:pt x="127" y="104"/>
                </a:lnTo>
                <a:lnTo>
                  <a:pt x="126" y="107"/>
                </a:lnTo>
                <a:lnTo>
                  <a:pt x="126" y="107"/>
                </a:lnTo>
                <a:lnTo>
                  <a:pt x="123" y="111"/>
                </a:lnTo>
                <a:lnTo>
                  <a:pt x="119" y="112"/>
                </a:lnTo>
                <a:lnTo>
                  <a:pt x="116" y="114"/>
                </a:lnTo>
                <a:lnTo>
                  <a:pt x="111" y="115"/>
                </a:lnTo>
                <a:lnTo>
                  <a:pt x="97" y="115"/>
                </a:lnTo>
                <a:lnTo>
                  <a:pt x="97" y="149"/>
                </a:lnTo>
                <a:lnTo>
                  <a:pt x="97" y="149"/>
                </a:lnTo>
                <a:lnTo>
                  <a:pt x="97" y="154"/>
                </a:lnTo>
                <a:lnTo>
                  <a:pt x="96" y="158"/>
                </a:lnTo>
                <a:lnTo>
                  <a:pt x="93" y="162"/>
                </a:lnTo>
                <a:lnTo>
                  <a:pt x="91" y="166"/>
                </a:lnTo>
                <a:lnTo>
                  <a:pt x="87" y="169"/>
                </a:lnTo>
                <a:lnTo>
                  <a:pt x="83" y="172"/>
                </a:lnTo>
                <a:lnTo>
                  <a:pt x="77" y="173"/>
                </a:lnTo>
                <a:lnTo>
                  <a:pt x="73" y="173"/>
                </a:lnTo>
                <a:lnTo>
                  <a:pt x="73" y="173"/>
                </a:lnTo>
                <a:close/>
                <a:moveTo>
                  <a:pt x="64" y="11"/>
                </a:moveTo>
                <a:lnTo>
                  <a:pt x="64" y="11"/>
                </a:lnTo>
                <a:lnTo>
                  <a:pt x="61" y="13"/>
                </a:lnTo>
                <a:lnTo>
                  <a:pt x="60" y="14"/>
                </a:lnTo>
                <a:lnTo>
                  <a:pt x="11" y="98"/>
                </a:lnTo>
                <a:lnTo>
                  <a:pt x="11" y="98"/>
                </a:lnTo>
                <a:lnTo>
                  <a:pt x="11" y="100"/>
                </a:lnTo>
                <a:lnTo>
                  <a:pt x="11" y="102"/>
                </a:lnTo>
                <a:lnTo>
                  <a:pt x="11" y="102"/>
                </a:lnTo>
                <a:lnTo>
                  <a:pt x="12" y="103"/>
                </a:lnTo>
                <a:lnTo>
                  <a:pt x="15" y="104"/>
                </a:lnTo>
                <a:lnTo>
                  <a:pt x="39" y="104"/>
                </a:lnTo>
                <a:lnTo>
                  <a:pt x="39" y="149"/>
                </a:lnTo>
                <a:lnTo>
                  <a:pt x="39" y="149"/>
                </a:lnTo>
                <a:lnTo>
                  <a:pt x="41" y="154"/>
                </a:lnTo>
                <a:lnTo>
                  <a:pt x="43" y="158"/>
                </a:lnTo>
                <a:lnTo>
                  <a:pt x="49" y="161"/>
                </a:lnTo>
                <a:lnTo>
                  <a:pt x="54" y="162"/>
                </a:lnTo>
                <a:lnTo>
                  <a:pt x="73" y="162"/>
                </a:lnTo>
                <a:lnTo>
                  <a:pt x="73" y="162"/>
                </a:lnTo>
                <a:lnTo>
                  <a:pt x="79" y="161"/>
                </a:lnTo>
                <a:lnTo>
                  <a:pt x="83" y="158"/>
                </a:lnTo>
                <a:lnTo>
                  <a:pt x="85" y="154"/>
                </a:lnTo>
                <a:lnTo>
                  <a:pt x="87" y="149"/>
                </a:lnTo>
                <a:lnTo>
                  <a:pt x="87" y="104"/>
                </a:lnTo>
                <a:lnTo>
                  <a:pt x="111" y="104"/>
                </a:lnTo>
                <a:lnTo>
                  <a:pt x="111" y="104"/>
                </a:lnTo>
                <a:lnTo>
                  <a:pt x="114" y="103"/>
                </a:lnTo>
                <a:lnTo>
                  <a:pt x="116" y="102"/>
                </a:lnTo>
                <a:lnTo>
                  <a:pt x="116" y="102"/>
                </a:lnTo>
                <a:lnTo>
                  <a:pt x="116" y="100"/>
                </a:lnTo>
                <a:lnTo>
                  <a:pt x="115" y="98"/>
                </a:lnTo>
                <a:lnTo>
                  <a:pt x="68" y="14"/>
                </a:lnTo>
                <a:lnTo>
                  <a:pt x="68" y="14"/>
                </a:lnTo>
                <a:lnTo>
                  <a:pt x="65" y="13"/>
                </a:lnTo>
                <a:lnTo>
                  <a:pt x="64" y="11"/>
                </a:lnTo>
                <a:lnTo>
                  <a:pt x="6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6" name="Freeform 307"/>
          <p:cNvSpPr>
            <a:spLocks noEditPoints="1"/>
          </p:cNvSpPr>
          <p:nvPr/>
        </p:nvSpPr>
        <p:spPr bwMode="auto">
          <a:xfrm>
            <a:off x="6273483" y="3495306"/>
            <a:ext cx="173559" cy="158751"/>
          </a:xfrm>
          <a:custGeom>
            <a:avLst/>
            <a:gdLst/>
            <a:ahLst/>
            <a:cxnLst>
              <a:cxn ang="0">
                <a:pos x="81" y="102"/>
              </a:cxn>
              <a:cxn ang="0">
                <a:pos x="81" y="102"/>
              </a:cxn>
              <a:cxn ang="0">
                <a:pos x="81" y="102"/>
              </a:cxn>
              <a:cxn ang="0">
                <a:pos x="81" y="102"/>
              </a:cxn>
              <a:cxn ang="0">
                <a:pos x="76" y="102"/>
              </a:cxn>
              <a:cxn ang="0">
                <a:pos x="73" y="101"/>
              </a:cxn>
              <a:cxn ang="0">
                <a:pos x="71" y="98"/>
              </a:cxn>
              <a:cxn ang="0">
                <a:pos x="0" y="29"/>
              </a:cxn>
              <a:cxn ang="0">
                <a:pos x="18" y="12"/>
              </a:cxn>
              <a:cxn ang="0">
                <a:pos x="18" y="12"/>
              </a:cxn>
              <a:cxn ang="0">
                <a:pos x="23" y="8"/>
              </a:cxn>
              <a:cxn ang="0">
                <a:pos x="30" y="5"/>
              </a:cxn>
              <a:cxn ang="0">
                <a:pos x="41" y="1"/>
              </a:cxn>
              <a:cxn ang="0">
                <a:pos x="45" y="0"/>
              </a:cxn>
              <a:cxn ang="0">
                <a:pos x="107" y="62"/>
              </a:cxn>
              <a:cxn ang="0">
                <a:pos x="107" y="62"/>
              </a:cxn>
              <a:cxn ang="0">
                <a:pos x="110" y="67"/>
              </a:cxn>
              <a:cxn ang="0">
                <a:pos x="111" y="74"/>
              </a:cxn>
              <a:cxn ang="0">
                <a:pos x="110" y="78"/>
              </a:cxn>
              <a:cxn ang="0">
                <a:pos x="108" y="82"/>
              </a:cxn>
              <a:cxn ang="0">
                <a:pos x="104" y="87"/>
              </a:cxn>
              <a:cxn ang="0">
                <a:pos x="100" y="93"/>
              </a:cxn>
              <a:cxn ang="0">
                <a:pos x="100" y="93"/>
              </a:cxn>
              <a:cxn ang="0">
                <a:pos x="95" y="97"/>
              </a:cxn>
              <a:cxn ang="0">
                <a:pos x="91" y="99"/>
              </a:cxn>
              <a:cxn ang="0">
                <a:pos x="86" y="102"/>
              </a:cxn>
              <a:cxn ang="0">
                <a:pos x="81" y="102"/>
              </a:cxn>
              <a:cxn ang="0">
                <a:pos x="81" y="102"/>
              </a:cxn>
              <a:cxn ang="0">
                <a:pos x="79" y="91"/>
              </a:cxn>
              <a:cxn ang="0">
                <a:pos x="79" y="91"/>
              </a:cxn>
              <a:cxn ang="0">
                <a:pos x="81" y="91"/>
              </a:cxn>
              <a:cxn ang="0">
                <a:pos x="81" y="91"/>
              </a:cxn>
              <a:cxn ang="0">
                <a:pos x="87" y="90"/>
              </a:cxn>
              <a:cxn ang="0">
                <a:pos x="92" y="85"/>
              </a:cxn>
              <a:cxn ang="0">
                <a:pos x="92" y="85"/>
              </a:cxn>
              <a:cxn ang="0">
                <a:pos x="98" y="78"/>
              </a:cxn>
              <a:cxn ang="0">
                <a:pos x="100" y="74"/>
              </a:cxn>
              <a:cxn ang="0">
                <a:pos x="99" y="71"/>
              </a:cxn>
              <a:cxn ang="0">
                <a:pos x="99" y="70"/>
              </a:cxn>
              <a:cxn ang="0">
                <a:pos x="41" y="12"/>
              </a:cxn>
              <a:cxn ang="0">
                <a:pos x="41" y="12"/>
              </a:cxn>
              <a:cxn ang="0">
                <a:pos x="29" y="17"/>
              </a:cxn>
              <a:cxn ang="0">
                <a:pos x="25" y="18"/>
              </a:cxn>
              <a:cxn ang="0">
                <a:pos x="15" y="28"/>
              </a:cxn>
              <a:cxn ang="0">
                <a:pos x="79" y="91"/>
              </a:cxn>
              <a:cxn ang="0">
                <a:pos x="79" y="91"/>
              </a:cxn>
              <a:cxn ang="0">
                <a:pos x="79" y="91"/>
              </a:cxn>
              <a:cxn ang="0">
                <a:pos x="79" y="91"/>
              </a:cxn>
            </a:cxnLst>
            <a:rect l="0" t="0" r="r" b="b"/>
            <a:pathLst>
              <a:path w="111" h="102">
                <a:moveTo>
                  <a:pt x="81" y="102"/>
                </a:moveTo>
                <a:lnTo>
                  <a:pt x="81" y="102"/>
                </a:lnTo>
                <a:lnTo>
                  <a:pt x="81" y="102"/>
                </a:lnTo>
                <a:lnTo>
                  <a:pt x="81" y="102"/>
                </a:lnTo>
                <a:lnTo>
                  <a:pt x="76" y="102"/>
                </a:lnTo>
                <a:lnTo>
                  <a:pt x="73" y="101"/>
                </a:lnTo>
                <a:lnTo>
                  <a:pt x="71" y="98"/>
                </a:lnTo>
                <a:lnTo>
                  <a:pt x="0" y="29"/>
                </a:lnTo>
                <a:lnTo>
                  <a:pt x="18" y="12"/>
                </a:lnTo>
                <a:lnTo>
                  <a:pt x="18" y="12"/>
                </a:lnTo>
                <a:lnTo>
                  <a:pt x="23" y="8"/>
                </a:lnTo>
                <a:lnTo>
                  <a:pt x="30" y="5"/>
                </a:lnTo>
                <a:lnTo>
                  <a:pt x="41" y="1"/>
                </a:lnTo>
                <a:lnTo>
                  <a:pt x="45" y="0"/>
                </a:lnTo>
                <a:lnTo>
                  <a:pt x="107" y="62"/>
                </a:lnTo>
                <a:lnTo>
                  <a:pt x="107" y="62"/>
                </a:lnTo>
                <a:lnTo>
                  <a:pt x="110" y="67"/>
                </a:lnTo>
                <a:lnTo>
                  <a:pt x="111" y="74"/>
                </a:lnTo>
                <a:lnTo>
                  <a:pt x="110" y="78"/>
                </a:lnTo>
                <a:lnTo>
                  <a:pt x="108" y="82"/>
                </a:lnTo>
                <a:lnTo>
                  <a:pt x="104" y="87"/>
                </a:lnTo>
                <a:lnTo>
                  <a:pt x="100" y="93"/>
                </a:lnTo>
                <a:lnTo>
                  <a:pt x="100" y="93"/>
                </a:lnTo>
                <a:lnTo>
                  <a:pt x="95" y="97"/>
                </a:lnTo>
                <a:lnTo>
                  <a:pt x="91" y="99"/>
                </a:lnTo>
                <a:lnTo>
                  <a:pt x="86" y="102"/>
                </a:lnTo>
                <a:lnTo>
                  <a:pt x="81" y="102"/>
                </a:lnTo>
                <a:lnTo>
                  <a:pt x="81" y="102"/>
                </a:lnTo>
                <a:close/>
                <a:moveTo>
                  <a:pt x="79" y="91"/>
                </a:moveTo>
                <a:lnTo>
                  <a:pt x="79" y="91"/>
                </a:lnTo>
                <a:lnTo>
                  <a:pt x="81" y="91"/>
                </a:lnTo>
                <a:lnTo>
                  <a:pt x="81" y="91"/>
                </a:lnTo>
                <a:lnTo>
                  <a:pt x="87" y="90"/>
                </a:lnTo>
                <a:lnTo>
                  <a:pt x="92" y="85"/>
                </a:lnTo>
                <a:lnTo>
                  <a:pt x="92" y="85"/>
                </a:lnTo>
                <a:lnTo>
                  <a:pt x="98" y="78"/>
                </a:lnTo>
                <a:lnTo>
                  <a:pt x="100" y="74"/>
                </a:lnTo>
                <a:lnTo>
                  <a:pt x="99" y="71"/>
                </a:lnTo>
                <a:lnTo>
                  <a:pt x="99" y="70"/>
                </a:lnTo>
                <a:lnTo>
                  <a:pt x="41" y="12"/>
                </a:lnTo>
                <a:lnTo>
                  <a:pt x="41" y="12"/>
                </a:lnTo>
                <a:lnTo>
                  <a:pt x="29" y="17"/>
                </a:lnTo>
                <a:lnTo>
                  <a:pt x="25" y="18"/>
                </a:lnTo>
                <a:lnTo>
                  <a:pt x="15" y="28"/>
                </a:lnTo>
                <a:lnTo>
                  <a:pt x="79" y="91"/>
                </a:lnTo>
                <a:lnTo>
                  <a:pt x="79" y="91"/>
                </a:lnTo>
                <a:lnTo>
                  <a:pt x="79" y="91"/>
                </a:lnTo>
                <a:lnTo>
                  <a:pt x="79" y="9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7" name="Freeform 308"/>
          <p:cNvSpPr>
            <a:spLocks noEditPoints="1"/>
          </p:cNvSpPr>
          <p:nvPr/>
        </p:nvSpPr>
        <p:spPr bwMode="auto">
          <a:xfrm>
            <a:off x="6085854" y="3294534"/>
            <a:ext cx="173559" cy="168089"/>
          </a:xfrm>
          <a:custGeom>
            <a:avLst/>
            <a:gdLst/>
            <a:ahLst/>
            <a:cxnLst>
              <a:cxn ang="0">
                <a:pos x="88" y="108"/>
              </a:cxn>
              <a:cxn ang="0">
                <a:pos x="44" y="63"/>
              </a:cxn>
              <a:cxn ang="0">
                <a:pos x="25" y="55"/>
              </a:cxn>
              <a:cxn ang="0">
                <a:pos x="0" y="20"/>
              </a:cxn>
              <a:cxn ang="0">
                <a:pos x="21" y="0"/>
              </a:cxn>
              <a:cxn ang="0">
                <a:pos x="57" y="23"/>
              </a:cxn>
              <a:cxn ang="0">
                <a:pos x="65" y="41"/>
              </a:cxn>
              <a:cxn ang="0">
                <a:pos x="110" y="86"/>
              </a:cxn>
              <a:cxn ang="0">
                <a:pos x="107" y="90"/>
              </a:cxn>
              <a:cxn ang="0">
                <a:pos x="107" y="90"/>
              </a:cxn>
              <a:cxn ang="0">
                <a:pos x="100" y="97"/>
              </a:cxn>
              <a:cxn ang="0">
                <a:pos x="100" y="98"/>
              </a:cxn>
              <a:cxn ang="0">
                <a:pos x="88" y="108"/>
              </a:cxn>
              <a:cxn ang="0">
                <a:pos x="31" y="47"/>
              </a:cxn>
              <a:cxn ang="0">
                <a:pos x="49" y="55"/>
              </a:cxn>
              <a:cxn ang="0">
                <a:pos x="88" y="94"/>
              </a:cxn>
              <a:cxn ang="0">
                <a:pos x="93" y="89"/>
              </a:cxn>
              <a:cxn ang="0">
                <a:pos x="93" y="89"/>
              </a:cxn>
              <a:cxn ang="0">
                <a:pos x="95" y="87"/>
              </a:cxn>
              <a:cxn ang="0">
                <a:pos x="56" y="48"/>
              </a:cxn>
              <a:cxn ang="0">
                <a:pos x="48" y="29"/>
              </a:cxn>
              <a:cxn ang="0">
                <a:pos x="22" y="13"/>
              </a:cxn>
              <a:cxn ang="0">
                <a:pos x="15" y="21"/>
              </a:cxn>
              <a:cxn ang="0">
                <a:pos x="31" y="47"/>
              </a:cxn>
            </a:cxnLst>
            <a:rect l="0" t="0" r="r" b="b"/>
            <a:pathLst>
              <a:path w="110" h="108">
                <a:moveTo>
                  <a:pt x="88" y="108"/>
                </a:moveTo>
                <a:lnTo>
                  <a:pt x="44" y="63"/>
                </a:lnTo>
                <a:lnTo>
                  <a:pt x="25" y="55"/>
                </a:lnTo>
                <a:lnTo>
                  <a:pt x="0" y="20"/>
                </a:lnTo>
                <a:lnTo>
                  <a:pt x="21" y="0"/>
                </a:lnTo>
                <a:lnTo>
                  <a:pt x="57" y="23"/>
                </a:lnTo>
                <a:lnTo>
                  <a:pt x="65" y="41"/>
                </a:lnTo>
                <a:lnTo>
                  <a:pt x="110" y="86"/>
                </a:lnTo>
                <a:lnTo>
                  <a:pt x="107" y="90"/>
                </a:lnTo>
                <a:lnTo>
                  <a:pt x="107" y="90"/>
                </a:lnTo>
                <a:lnTo>
                  <a:pt x="100" y="97"/>
                </a:lnTo>
                <a:lnTo>
                  <a:pt x="100" y="98"/>
                </a:lnTo>
                <a:lnTo>
                  <a:pt x="88" y="108"/>
                </a:lnTo>
                <a:close/>
                <a:moveTo>
                  <a:pt x="31" y="47"/>
                </a:moveTo>
                <a:lnTo>
                  <a:pt x="49" y="55"/>
                </a:lnTo>
                <a:lnTo>
                  <a:pt x="88" y="94"/>
                </a:lnTo>
                <a:lnTo>
                  <a:pt x="93" y="89"/>
                </a:lnTo>
                <a:lnTo>
                  <a:pt x="93" y="89"/>
                </a:lnTo>
                <a:lnTo>
                  <a:pt x="95" y="87"/>
                </a:lnTo>
                <a:lnTo>
                  <a:pt x="56" y="48"/>
                </a:lnTo>
                <a:lnTo>
                  <a:pt x="48" y="29"/>
                </a:lnTo>
                <a:lnTo>
                  <a:pt x="22" y="13"/>
                </a:lnTo>
                <a:lnTo>
                  <a:pt x="15" y="21"/>
                </a:lnTo>
                <a:lnTo>
                  <a:pt x="31" y="4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8" name="Freeform 309"/>
          <p:cNvSpPr>
            <a:spLocks noEditPoints="1"/>
          </p:cNvSpPr>
          <p:nvPr/>
        </p:nvSpPr>
        <p:spPr bwMode="auto">
          <a:xfrm>
            <a:off x="6109306" y="3317878"/>
            <a:ext cx="318969" cy="317503"/>
          </a:xfrm>
          <a:custGeom>
            <a:avLst/>
            <a:gdLst/>
            <a:ahLst/>
            <a:cxnLst>
              <a:cxn ang="0">
                <a:pos x="171" y="6"/>
              </a:cxn>
              <a:cxn ang="0">
                <a:pos x="154" y="19"/>
              </a:cxn>
              <a:cxn ang="0">
                <a:pos x="152" y="33"/>
              </a:cxn>
              <a:cxn ang="0">
                <a:pos x="163" y="59"/>
              </a:cxn>
              <a:cxn ang="0">
                <a:pos x="196" y="44"/>
              </a:cxn>
              <a:cxn ang="0">
                <a:pos x="179" y="64"/>
              </a:cxn>
              <a:cxn ang="0">
                <a:pos x="170" y="76"/>
              </a:cxn>
              <a:cxn ang="0">
                <a:pos x="160" y="94"/>
              </a:cxn>
              <a:cxn ang="0">
                <a:pos x="117" y="108"/>
              </a:cxn>
              <a:cxn ang="0">
                <a:pos x="35" y="192"/>
              </a:cxn>
              <a:cxn ang="0">
                <a:pos x="21" y="198"/>
              </a:cxn>
              <a:cxn ang="0">
                <a:pos x="11" y="192"/>
              </a:cxn>
              <a:cxn ang="0">
                <a:pos x="5" y="184"/>
              </a:cxn>
              <a:cxn ang="0">
                <a:pos x="8" y="171"/>
              </a:cxn>
              <a:cxn ang="0">
                <a:pos x="98" y="96"/>
              </a:cxn>
              <a:cxn ang="0">
                <a:pos x="105" y="88"/>
              </a:cxn>
              <a:cxn ang="0">
                <a:pos x="119" y="64"/>
              </a:cxn>
              <a:cxn ang="0">
                <a:pos x="128" y="32"/>
              </a:cxn>
              <a:cxn ang="0">
                <a:pos x="133" y="14"/>
              </a:cxn>
              <a:cxn ang="0">
                <a:pos x="154" y="6"/>
              </a:cxn>
              <a:cxn ang="0">
                <a:pos x="162" y="6"/>
              </a:cxn>
              <a:cxn ang="0">
                <a:pos x="23" y="192"/>
              </a:cxn>
              <a:cxn ang="0">
                <a:pos x="32" y="188"/>
              </a:cxn>
              <a:cxn ang="0">
                <a:pos x="36" y="173"/>
              </a:cxn>
              <a:cxn ang="0">
                <a:pos x="28" y="167"/>
              </a:cxn>
              <a:cxn ang="0">
                <a:pos x="17" y="167"/>
              </a:cxn>
              <a:cxn ang="0">
                <a:pos x="11" y="173"/>
              </a:cxn>
              <a:cxn ang="0">
                <a:pos x="13" y="188"/>
              </a:cxn>
              <a:cxn ang="0">
                <a:pos x="23" y="192"/>
              </a:cxn>
              <a:cxn ang="0">
                <a:pos x="154" y="0"/>
              </a:cxn>
              <a:cxn ang="0">
                <a:pos x="133" y="6"/>
              </a:cxn>
              <a:cxn ang="0">
                <a:pos x="125" y="18"/>
              </a:cxn>
              <a:cxn ang="0">
                <a:pos x="112" y="63"/>
              </a:cxn>
              <a:cxn ang="0">
                <a:pos x="94" y="92"/>
              </a:cxn>
              <a:cxn ang="0">
                <a:pos x="4" y="167"/>
              </a:cxn>
              <a:cxn ang="0">
                <a:pos x="0" y="184"/>
              </a:cxn>
              <a:cxn ang="0">
                <a:pos x="7" y="196"/>
              </a:cxn>
              <a:cxn ang="0">
                <a:pos x="17" y="202"/>
              </a:cxn>
              <a:cxn ang="0">
                <a:pos x="28" y="202"/>
              </a:cxn>
              <a:cxn ang="0">
                <a:pos x="116" y="115"/>
              </a:cxn>
              <a:cxn ang="0">
                <a:pos x="131" y="107"/>
              </a:cxn>
              <a:cxn ang="0">
                <a:pos x="175" y="98"/>
              </a:cxn>
              <a:cxn ang="0">
                <a:pos x="175" y="73"/>
              </a:cxn>
              <a:cxn ang="0">
                <a:pos x="194" y="56"/>
              </a:cxn>
              <a:cxn ang="0">
                <a:pos x="205" y="34"/>
              </a:cxn>
              <a:cxn ang="0">
                <a:pos x="159" y="23"/>
              </a:cxn>
              <a:cxn ang="0">
                <a:pos x="183" y="5"/>
              </a:cxn>
              <a:cxn ang="0">
                <a:pos x="162" y="0"/>
              </a:cxn>
              <a:cxn ang="0">
                <a:pos x="20" y="187"/>
              </a:cxn>
              <a:cxn ang="0">
                <a:pos x="16" y="181"/>
              </a:cxn>
              <a:cxn ang="0">
                <a:pos x="17" y="173"/>
              </a:cxn>
              <a:cxn ang="0">
                <a:pos x="23" y="171"/>
              </a:cxn>
              <a:cxn ang="0">
                <a:pos x="30" y="173"/>
              </a:cxn>
              <a:cxn ang="0">
                <a:pos x="31" y="179"/>
              </a:cxn>
              <a:cxn ang="0">
                <a:pos x="30" y="184"/>
              </a:cxn>
              <a:cxn ang="0">
                <a:pos x="23" y="187"/>
              </a:cxn>
            </a:cxnLst>
            <a:rect l="0" t="0" r="r" b="b"/>
            <a:pathLst>
              <a:path w="205" h="203">
                <a:moveTo>
                  <a:pt x="162" y="6"/>
                </a:moveTo>
                <a:lnTo>
                  <a:pt x="162" y="6"/>
                </a:lnTo>
                <a:lnTo>
                  <a:pt x="171" y="6"/>
                </a:lnTo>
                <a:lnTo>
                  <a:pt x="179" y="9"/>
                </a:lnTo>
                <a:lnTo>
                  <a:pt x="156" y="18"/>
                </a:lnTo>
                <a:lnTo>
                  <a:pt x="154" y="19"/>
                </a:lnTo>
                <a:lnTo>
                  <a:pt x="154" y="22"/>
                </a:lnTo>
                <a:lnTo>
                  <a:pt x="152" y="32"/>
                </a:lnTo>
                <a:lnTo>
                  <a:pt x="152" y="33"/>
                </a:lnTo>
                <a:lnTo>
                  <a:pt x="152" y="34"/>
                </a:lnTo>
                <a:lnTo>
                  <a:pt x="160" y="53"/>
                </a:lnTo>
                <a:lnTo>
                  <a:pt x="163" y="59"/>
                </a:lnTo>
                <a:lnTo>
                  <a:pt x="167" y="56"/>
                </a:lnTo>
                <a:lnTo>
                  <a:pt x="196" y="44"/>
                </a:lnTo>
                <a:lnTo>
                  <a:pt x="196" y="44"/>
                </a:lnTo>
                <a:lnTo>
                  <a:pt x="192" y="50"/>
                </a:lnTo>
                <a:lnTo>
                  <a:pt x="186" y="57"/>
                </a:lnTo>
                <a:lnTo>
                  <a:pt x="179" y="64"/>
                </a:lnTo>
                <a:lnTo>
                  <a:pt x="173" y="68"/>
                </a:lnTo>
                <a:lnTo>
                  <a:pt x="169" y="71"/>
                </a:lnTo>
                <a:lnTo>
                  <a:pt x="170" y="76"/>
                </a:lnTo>
                <a:lnTo>
                  <a:pt x="177" y="92"/>
                </a:lnTo>
                <a:lnTo>
                  <a:pt x="177" y="92"/>
                </a:lnTo>
                <a:lnTo>
                  <a:pt x="160" y="94"/>
                </a:lnTo>
                <a:lnTo>
                  <a:pt x="142" y="99"/>
                </a:lnTo>
                <a:lnTo>
                  <a:pt x="124" y="104"/>
                </a:lnTo>
                <a:lnTo>
                  <a:pt x="117" y="108"/>
                </a:lnTo>
                <a:lnTo>
                  <a:pt x="112" y="113"/>
                </a:lnTo>
                <a:lnTo>
                  <a:pt x="35" y="192"/>
                </a:lnTo>
                <a:lnTo>
                  <a:pt x="35" y="192"/>
                </a:lnTo>
                <a:lnTo>
                  <a:pt x="31" y="195"/>
                </a:lnTo>
                <a:lnTo>
                  <a:pt x="27" y="196"/>
                </a:lnTo>
                <a:lnTo>
                  <a:pt x="21" y="198"/>
                </a:lnTo>
                <a:lnTo>
                  <a:pt x="21" y="198"/>
                </a:lnTo>
                <a:lnTo>
                  <a:pt x="16" y="196"/>
                </a:lnTo>
                <a:lnTo>
                  <a:pt x="11" y="192"/>
                </a:lnTo>
                <a:lnTo>
                  <a:pt x="11" y="192"/>
                </a:lnTo>
                <a:lnTo>
                  <a:pt x="7" y="188"/>
                </a:lnTo>
                <a:lnTo>
                  <a:pt x="5" y="184"/>
                </a:lnTo>
                <a:lnTo>
                  <a:pt x="5" y="180"/>
                </a:lnTo>
                <a:lnTo>
                  <a:pt x="5" y="176"/>
                </a:lnTo>
                <a:lnTo>
                  <a:pt x="8" y="171"/>
                </a:lnTo>
                <a:lnTo>
                  <a:pt x="11" y="167"/>
                </a:lnTo>
                <a:lnTo>
                  <a:pt x="98" y="96"/>
                </a:lnTo>
                <a:lnTo>
                  <a:pt x="98" y="96"/>
                </a:lnTo>
                <a:lnTo>
                  <a:pt x="98" y="95"/>
                </a:lnTo>
                <a:lnTo>
                  <a:pt x="98" y="95"/>
                </a:lnTo>
                <a:lnTo>
                  <a:pt x="105" y="88"/>
                </a:lnTo>
                <a:lnTo>
                  <a:pt x="109" y="80"/>
                </a:lnTo>
                <a:lnTo>
                  <a:pt x="115" y="72"/>
                </a:lnTo>
                <a:lnTo>
                  <a:pt x="119" y="64"/>
                </a:lnTo>
                <a:lnTo>
                  <a:pt x="124" y="46"/>
                </a:lnTo>
                <a:lnTo>
                  <a:pt x="128" y="32"/>
                </a:lnTo>
                <a:lnTo>
                  <a:pt x="128" y="32"/>
                </a:lnTo>
                <a:lnTo>
                  <a:pt x="131" y="21"/>
                </a:lnTo>
                <a:lnTo>
                  <a:pt x="131" y="21"/>
                </a:lnTo>
                <a:lnTo>
                  <a:pt x="133" y="14"/>
                </a:lnTo>
                <a:lnTo>
                  <a:pt x="136" y="11"/>
                </a:lnTo>
                <a:lnTo>
                  <a:pt x="143" y="9"/>
                </a:lnTo>
                <a:lnTo>
                  <a:pt x="154" y="6"/>
                </a:lnTo>
                <a:lnTo>
                  <a:pt x="155" y="6"/>
                </a:lnTo>
                <a:lnTo>
                  <a:pt x="155" y="6"/>
                </a:lnTo>
                <a:lnTo>
                  <a:pt x="162" y="6"/>
                </a:lnTo>
                <a:lnTo>
                  <a:pt x="162" y="6"/>
                </a:lnTo>
                <a:close/>
                <a:moveTo>
                  <a:pt x="23" y="192"/>
                </a:moveTo>
                <a:lnTo>
                  <a:pt x="23" y="192"/>
                </a:lnTo>
                <a:lnTo>
                  <a:pt x="28" y="192"/>
                </a:lnTo>
                <a:lnTo>
                  <a:pt x="32" y="188"/>
                </a:lnTo>
                <a:lnTo>
                  <a:pt x="32" y="188"/>
                </a:lnTo>
                <a:lnTo>
                  <a:pt x="36" y="184"/>
                </a:lnTo>
                <a:lnTo>
                  <a:pt x="36" y="179"/>
                </a:lnTo>
                <a:lnTo>
                  <a:pt x="36" y="173"/>
                </a:lnTo>
                <a:lnTo>
                  <a:pt x="32" y="169"/>
                </a:lnTo>
                <a:lnTo>
                  <a:pt x="32" y="169"/>
                </a:lnTo>
                <a:lnTo>
                  <a:pt x="28" y="167"/>
                </a:lnTo>
                <a:lnTo>
                  <a:pt x="23" y="165"/>
                </a:lnTo>
                <a:lnTo>
                  <a:pt x="23" y="165"/>
                </a:lnTo>
                <a:lnTo>
                  <a:pt x="17" y="167"/>
                </a:lnTo>
                <a:lnTo>
                  <a:pt x="13" y="169"/>
                </a:lnTo>
                <a:lnTo>
                  <a:pt x="13" y="169"/>
                </a:lnTo>
                <a:lnTo>
                  <a:pt x="11" y="173"/>
                </a:lnTo>
                <a:lnTo>
                  <a:pt x="9" y="179"/>
                </a:lnTo>
                <a:lnTo>
                  <a:pt x="11" y="184"/>
                </a:lnTo>
                <a:lnTo>
                  <a:pt x="13" y="188"/>
                </a:lnTo>
                <a:lnTo>
                  <a:pt x="13" y="188"/>
                </a:lnTo>
                <a:lnTo>
                  <a:pt x="17" y="192"/>
                </a:lnTo>
                <a:lnTo>
                  <a:pt x="23" y="192"/>
                </a:lnTo>
                <a:close/>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close/>
                <a:moveTo>
                  <a:pt x="23" y="187"/>
                </a:moveTo>
                <a:lnTo>
                  <a:pt x="23" y="187"/>
                </a:lnTo>
                <a:lnTo>
                  <a:pt x="20" y="187"/>
                </a:lnTo>
                <a:lnTo>
                  <a:pt x="17" y="184"/>
                </a:lnTo>
                <a:lnTo>
                  <a:pt x="17" y="184"/>
                </a:lnTo>
                <a:lnTo>
                  <a:pt x="16" y="181"/>
                </a:lnTo>
                <a:lnTo>
                  <a:pt x="15" y="179"/>
                </a:lnTo>
                <a:lnTo>
                  <a:pt x="16" y="176"/>
                </a:lnTo>
                <a:lnTo>
                  <a:pt x="17" y="173"/>
                </a:lnTo>
                <a:lnTo>
                  <a:pt x="17" y="173"/>
                </a:lnTo>
                <a:lnTo>
                  <a:pt x="20" y="171"/>
                </a:lnTo>
                <a:lnTo>
                  <a:pt x="23" y="171"/>
                </a:lnTo>
                <a:lnTo>
                  <a:pt x="23" y="171"/>
                </a:lnTo>
                <a:lnTo>
                  <a:pt x="27" y="171"/>
                </a:lnTo>
                <a:lnTo>
                  <a:pt x="30" y="173"/>
                </a:lnTo>
                <a:lnTo>
                  <a:pt x="30" y="173"/>
                </a:lnTo>
                <a:lnTo>
                  <a:pt x="31" y="176"/>
                </a:lnTo>
                <a:lnTo>
                  <a:pt x="31" y="179"/>
                </a:lnTo>
                <a:lnTo>
                  <a:pt x="31" y="181"/>
                </a:lnTo>
                <a:lnTo>
                  <a:pt x="30" y="184"/>
                </a:lnTo>
                <a:lnTo>
                  <a:pt x="30" y="184"/>
                </a:lnTo>
                <a:lnTo>
                  <a:pt x="27" y="187"/>
                </a:lnTo>
                <a:lnTo>
                  <a:pt x="23" y="187"/>
                </a:lnTo>
                <a:lnTo>
                  <a:pt x="23" y="18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9" name="Freeform 310"/>
          <p:cNvSpPr/>
          <p:nvPr/>
        </p:nvSpPr>
        <p:spPr bwMode="auto">
          <a:xfrm>
            <a:off x="6118687" y="3327217"/>
            <a:ext cx="295517" cy="298825"/>
          </a:xfrm>
          <a:custGeom>
            <a:avLst/>
            <a:gdLst/>
            <a:ahLst/>
            <a:cxnLst>
              <a:cxn ang="0">
                <a:pos x="157" y="0"/>
              </a:cxn>
              <a:cxn ang="0">
                <a:pos x="174" y="3"/>
              </a:cxn>
              <a:cxn ang="0">
                <a:pos x="149" y="13"/>
              </a:cxn>
              <a:cxn ang="0">
                <a:pos x="147" y="26"/>
              </a:cxn>
              <a:cxn ang="0">
                <a:pos x="147" y="28"/>
              </a:cxn>
              <a:cxn ang="0">
                <a:pos x="158" y="53"/>
              </a:cxn>
              <a:cxn ang="0">
                <a:pos x="191" y="38"/>
              </a:cxn>
              <a:cxn ang="0">
                <a:pos x="187" y="44"/>
              </a:cxn>
              <a:cxn ang="0">
                <a:pos x="174" y="58"/>
              </a:cxn>
              <a:cxn ang="0">
                <a:pos x="164" y="65"/>
              </a:cxn>
              <a:cxn ang="0">
                <a:pos x="172" y="86"/>
              </a:cxn>
              <a:cxn ang="0">
                <a:pos x="155" y="88"/>
              </a:cxn>
              <a:cxn ang="0">
                <a:pos x="119" y="98"/>
              </a:cxn>
              <a:cxn ang="0">
                <a:pos x="107" y="107"/>
              </a:cxn>
              <a:cxn ang="0">
                <a:pos x="30" y="186"/>
              </a:cxn>
              <a:cxn ang="0">
                <a:pos x="22" y="190"/>
              </a:cxn>
              <a:cxn ang="0">
                <a:pos x="16" y="192"/>
              </a:cxn>
              <a:cxn ang="0">
                <a:pos x="6" y="186"/>
              </a:cxn>
              <a:cxn ang="0">
                <a:pos x="2" y="182"/>
              </a:cxn>
              <a:cxn ang="0">
                <a:pos x="0" y="174"/>
              </a:cxn>
              <a:cxn ang="0">
                <a:pos x="3" y="165"/>
              </a:cxn>
              <a:cxn ang="0">
                <a:pos x="93" y="90"/>
              </a:cxn>
              <a:cxn ang="0">
                <a:pos x="93" y="89"/>
              </a:cxn>
              <a:cxn ang="0">
                <a:pos x="100" y="82"/>
              </a:cxn>
              <a:cxn ang="0">
                <a:pos x="110" y="66"/>
              </a:cxn>
              <a:cxn ang="0">
                <a:pos x="119" y="40"/>
              </a:cxn>
              <a:cxn ang="0">
                <a:pos x="123" y="26"/>
              </a:cxn>
              <a:cxn ang="0">
                <a:pos x="126" y="15"/>
              </a:cxn>
              <a:cxn ang="0">
                <a:pos x="131" y="5"/>
              </a:cxn>
              <a:cxn ang="0">
                <a:pos x="149" y="0"/>
              </a:cxn>
              <a:cxn ang="0">
                <a:pos x="150" y="0"/>
              </a:cxn>
              <a:cxn ang="0">
                <a:pos x="157" y="0"/>
              </a:cxn>
            </a:cxnLst>
            <a:rect l="0" t="0" r="r" b="b"/>
            <a:pathLst>
              <a:path w="191" h="192">
                <a:moveTo>
                  <a:pt x="157" y="0"/>
                </a:moveTo>
                <a:lnTo>
                  <a:pt x="157" y="0"/>
                </a:lnTo>
                <a:lnTo>
                  <a:pt x="166" y="0"/>
                </a:lnTo>
                <a:lnTo>
                  <a:pt x="174" y="3"/>
                </a:lnTo>
                <a:lnTo>
                  <a:pt x="151" y="12"/>
                </a:lnTo>
                <a:lnTo>
                  <a:pt x="149" y="13"/>
                </a:lnTo>
                <a:lnTo>
                  <a:pt x="149" y="16"/>
                </a:lnTo>
                <a:lnTo>
                  <a:pt x="147" y="26"/>
                </a:lnTo>
                <a:lnTo>
                  <a:pt x="147" y="27"/>
                </a:lnTo>
                <a:lnTo>
                  <a:pt x="147" y="28"/>
                </a:lnTo>
                <a:lnTo>
                  <a:pt x="155" y="47"/>
                </a:lnTo>
                <a:lnTo>
                  <a:pt x="158" y="53"/>
                </a:lnTo>
                <a:lnTo>
                  <a:pt x="162" y="50"/>
                </a:lnTo>
                <a:lnTo>
                  <a:pt x="191" y="38"/>
                </a:lnTo>
                <a:lnTo>
                  <a:pt x="191" y="38"/>
                </a:lnTo>
                <a:lnTo>
                  <a:pt x="187" y="44"/>
                </a:lnTo>
                <a:lnTo>
                  <a:pt x="181" y="51"/>
                </a:lnTo>
                <a:lnTo>
                  <a:pt x="174" y="58"/>
                </a:lnTo>
                <a:lnTo>
                  <a:pt x="168" y="62"/>
                </a:lnTo>
                <a:lnTo>
                  <a:pt x="164" y="65"/>
                </a:lnTo>
                <a:lnTo>
                  <a:pt x="165" y="70"/>
                </a:lnTo>
                <a:lnTo>
                  <a:pt x="172" y="86"/>
                </a:lnTo>
                <a:lnTo>
                  <a:pt x="172" y="86"/>
                </a:lnTo>
                <a:lnTo>
                  <a:pt x="155" y="88"/>
                </a:lnTo>
                <a:lnTo>
                  <a:pt x="137" y="93"/>
                </a:lnTo>
                <a:lnTo>
                  <a:pt x="119" y="98"/>
                </a:lnTo>
                <a:lnTo>
                  <a:pt x="112" y="102"/>
                </a:lnTo>
                <a:lnTo>
                  <a:pt x="107" y="107"/>
                </a:lnTo>
                <a:lnTo>
                  <a:pt x="30" y="186"/>
                </a:lnTo>
                <a:lnTo>
                  <a:pt x="30" y="186"/>
                </a:lnTo>
                <a:lnTo>
                  <a:pt x="26" y="189"/>
                </a:lnTo>
                <a:lnTo>
                  <a:pt x="22" y="190"/>
                </a:lnTo>
                <a:lnTo>
                  <a:pt x="16" y="192"/>
                </a:lnTo>
                <a:lnTo>
                  <a:pt x="16" y="192"/>
                </a:lnTo>
                <a:lnTo>
                  <a:pt x="11" y="190"/>
                </a:lnTo>
                <a:lnTo>
                  <a:pt x="6" y="186"/>
                </a:lnTo>
                <a:lnTo>
                  <a:pt x="6" y="186"/>
                </a:lnTo>
                <a:lnTo>
                  <a:pt x="2" y="182"/>
                </a:lnTo>
                <a:lnTo>
                  <a:pt x="0" y="178"/>
                </a:lnTo>
                <a:lnTo>
                  <a:pt x="0" y="174"/>
                </a:lnTo>
                <a:lnTo>
                  <a:pt x="0" y="170"/>
                </a:lnTo>
                <a:lnTo>
                  <a:pt x="3" y="165"/>
                </a:lnTo>
                <a:lnTo>
                  <a:pt x="6" y="161"/>
                </a:lnTo>
                <a:lnTo>
                  <a:pt x="93" y="90"/>
                </a:lnTo>
                <a:lnTo>
                  <a:pt x="93" y="90"/>
                </a:lnTo>
                <a:lnTo>
                  <a:pt x="93" y="89"/>
                </a:lnTo>
                <a:lnTo>
                  <a:pt x="93" y="89"/>
                </a:lnTo>
                <a:lnTo>
                  <a:pt x="100" y="82"/>
                </a:lnTo>
                <a:lnTo>
                  <a:pt x="104" y="74"/>
                </a:lnTo>
                <a:lnTo>
                  <a:pt x="110" y="66"/>
                </a:lnTo>
                <a:lnTo>
                  <a:pt x="114" y="58"/>
                </a:lnTo>
                <a:lnTo>
                  <a:pt x="119" y="40"/>
                </a:lnTo>
                <a:lnTo>
                  <a:pt x="123" y="26"/>
                </a:lnTo>
                <a:lnTo>
                  <a:pt x="123" y="26"/>
                </a:lnTo>
                <a:lnTo>
                  <a:pt x="126" y="15"/>
                </a:lnTo>
                <a:lnTo>
                  <a:pt x="126" y="15"/>
                </a:lnTo>
                <a:lnTo>
                  <a:pt x="128" y="8"/>
                </a:lnTo>
                <a:lnTo>
                  <a:pt x="131" y="5"/>
                </a:lnTo>
                <a:lnTo>
                  <a:pt x="138" y="3"/>
                </a:lnTo>
                <a:lnTo>
                  <a:pt x="149" y="0"/>
                </a:lnTo>
                <a:lnTo>
                  <a:pt x="150" y="0"/>
                </a:lnTo>
                <a:lnTo>
                  <a:pt x="150" y="0"/>
                </a:lnTo>
                <a:lnTo>
                  <a:pt x="157" y="0"/>
                </a:lnTo>
                <a:lnTo>
                  <a:pt x="157" y="0"/>
                </a:lnTo>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0" name="Freeform 311"/>
          <p:cNvSpPr/>
          <p:nvPr/>
        </p:nvSpPr>
        <p:spPr bwMode="auto">
          <a:xfrm>
            <a:off x="6123379" y="3574681"/>
            <a:ext cx="42219" cy="42024"/>
          </a:xfrm>
          <a:custGeom>
            <a:avLst/>
            <a:gdLst/>
            <a:ahLst/>
            <a:cxnLst>
              <a:cxn ang="0">
                <a:pos x="14" y="27"/>
              </a:cxn>
              <a:cxn ang="0">
                <a:pos x="14" y="27"/>
              </a:cxn>
              <a:cxn ang="0">
                <a:pos x="19" y="27"/>
              </a:cxn>
              <a:cxn ang="0">
                <a:pos x="23" y="23"/>
              </a:cxn>
              <a:cxn ang="0">
                <a:pos x="23" y="23"/>
              </a:cxn>
              <a:cxn ang="0">
                <a:pos x="27" y="19"/>
              </a:cxn>
              <a:cxn ang="0">
                <a:pos x="27" y="14"/>
              </a:cxn>
              <a:cxn ang="0">
                <a:pos x="27" y="8"/>
              </a:cxn>
              <a:cxn ang="0">
                <a:pos x="23" y="4"/>
              </a:cxn>
              <a:cxn ang="0">
                <a:pos x="23" y="4"/>
              </a:cxn>
              <a:cxn ang="0">
                <a:pos x="19" y="2"/>
              </a:cxn>
              <a:cxn ang="0">
                <a:pos x="14" y="0"/>
              </a:cxn>
              <a:cxn ang="0">
                <a:pos x="14" y="0"/>
              </a:cxn>
              <a:cxn ang="0">
                <a:pos x="8" y="2"/>
              </a:cxn>
              <a:cxn ang="0">
                <a:pos x="4" y="4"/>
              </a:cxn>
              <a:cxn ang="0">
                <a:pos x="4" y="4"/>
              </a:cxn>
              <a:cxn ang="0">
                <a:pos x="2" y="8"/>
              </a:cxn>
              <a:cxn ang="0">
                <a:pos x="0" y="14"/>
              </a:cxn>
              <a:cxn ang="0">
                <a:pos x="2" y="19"/>
              </a:cxn>
              <a:cxn ang="0">
                <a:pos x="4" y="23"/>
              </a:cxn>
              <a:cxn ang="0">
                <a:pos x="4" y="23"/>
              </a:cxn>
              <a:cxn ang="0">
                <a:pos x="8" y="27"/>
              </a:cxn>
              <a:cxn ang="0">
                <a:pos x="14" y="27"/>
              </a:cxn>
            </a:cxnLst>
            <a:rect l="0" t="0" r="r" b="b"/>
            <a:pathLst>
              <a:path w="27" h="27">
                <a:moveTo>
                  <a:pt x="14" y="27"/>
                </a:moveTo>
                <a:lnTo>
                  <a:pt x="14" y="27"/>
                </a:lnTo>
                <a:lnTo>
                  <a:pt x="19" y="27"/>
                </a:lnTo>
                <a:lnTo>
                  <a:pt x="23" y="23"/>
                </a:lnTo>
                <a:lnTo>
                  <a:pt x="23" y="23"/>
                </a:lnTo>
                <a:lnTo>
                  <a:pt x="27" y="19"/>
                </a:lnTo>
                <a:lnTo>
                  <a:pt x="27" y="14"/>
                </a:lnTo>
                <a:lnTo>
                  <a:pt x="27" y="8"/>
                </a:lnTo>
                <a:lnTo>
                  <a:pt x="23" y="4"/>
                </a:lnTo>
                <a:lnTo>
                  <a:pt x="23" y="4"/>
                </a:lnTo>
                <a:lnTo>
                  <a:pt x="19" y="2"/>
                </a:lnTo>
                <a:lnTo>
                  <a:pt x="14" y="0"/>
                </a:lnTo>
                <a:lnTo>
                  <a:pt x="14" y="0"/>
                </a:lnTo>
                <a:lnTo>
                  <a:pt x="8" y="2"/>
                </a:lnTo>
                <a:lnTo>
                  <a:pt x="4" y="4"/>
                </a:lnTo>
                <a:lnTo>
                  <a:pt x="4" y="4"/>
                </a:lnTo>
                <a:lnTo>
                  <a:pt x="2" y="8"/>
                </a:lnTo>
                <a:lnTo>
                  <a:pt x="0" y="14"/>
                </a:lnTo>
                <a:lnTo>
                  <a:pt x="2" y="19"/>
                </a:lnTo>
                <a:lnTo>
                  <a:pt x="4" y="23"/>
                </a:lnTo>
                <a:lnTo>
                  <a:pt x="4" y="23"/>
                </a:lnTo>
                <a:lnTo>
                  <a:pt x="8" y="27"/>
                </a:lnTo>
                <a:lnTo>
                  <a:pt x="14" y="27"/>
                </a:lnTo>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1" name="Freeform 312"/>
          <p:cNvSpPr/>
          <p:nvPr/>
        </p:nvSpPr>
        <p:spPr bwMode="auto">
          <a:xfrm>
            <a:off x="6109306" y="3317878"/>
            <a:ext cx="318969" cy="317503"/>
          </a:xfrm>
          <a:custGeom>
            <a:avLst/>
            <a:gdLst/>
            <a:ahLst/>
            <a:cxnLst>
              <a:cxn ang="0">
                <a:pos x="162" y="0"/>
              </a:cxn>
              <a:cxn ang="0">
                <a:pos x="162" y="0"/>
              </a:cxn>
              <a:cxn ang="0">
                <a:pos x="154" y="0"/>
              </a:cxn>
              <a:cxn ang="0">
                <a:pos x="154" y="0"/>
              </a:cxn>
              <a:cxn ang="0">
                <a:pos x="142" y="3"/>
              </a:cxn>
              <a:cxn ang="0">
                <a:pos x="133" y="6"/>
              </a:cxn>
              <a:cxn ang="0">
                <a:pos x="129" y="11"/>
              </a:cxn>
              <a:cxn ang="0">
                <a:pos x="125" y="18"/>
              </a:cxn>
              <a:cxn ang="0">
                <a:pos x="125" y="18"/>
              </a:cxn>
              <a:cxn ang="0">
                <a:pos x="121" y="33"/>
              </a:cxn>
              <a:cxn ang="0">
                <a:pos x="116" y="52"/>
              </a:cxn>
              <a:cxn ang="0">
                <a:pos x="112" y="63"/>
              </a:cxn>
              <a:cxn ang="0">
                <a:pos x="108" y="73"/>
              </a:cxn>
              <a:cxn ang="0">
                <a:pos x="102" y="83"/>
              </a:cxn>
              <a:cxn ang="0">
                <a:pos x="94" y="92"/>
              </a:cxn>
              <a:cxn ang="0">
                <a:pos x="7" y="163"/>
              </a:cxn>
              <a:cxn ang="0">
                <a:pos x="7" y="163"/>
              </a:cxn>
              <a:cxn ang="0">
                <a:pos x="4" y="167"/>
              </a:cxn>
              <a:cxn ang="0">
                <a:pos x="1" y="173"/>
              </a:cxn>
              <a:cxn ang="0">
                <a:pos x="0" y="179"/>
              </a:cxn>
              <a:cxn ang="0">
                <a:pos x="0" y="184"/>
              </a:cxn>
              <a:cxn ang="0">
                <a:pos x="3" y="190"/>
              </a:cxn>
              <a:cxn ang="0">
                <a:pos x="7" y="196"/>
              </a:cxn>
              <a:cxn ang="0">
                <a:pos x="7" y="196"/>
              </a:cxn>
              <a:cxn ang="0">
                <a:pos x="11" y="199"/>
              </a:cxn>
              <a:cxn ang="0">
                <a:pos x="15" y="200"/>
              </a:cxn>
              <a:cxn ang="0">
                <a:pos x="17" y="202"/>
              </a:cxn>
              <a:cxn ang="0">
                <a:pos x="21" y="203"/>
              </a:cxn>
              <a:cxn ang="0">
                <a:pos x="21" y="203"/>
              </a:cxn>
              <a:cxn ang="0">
                <a:pos x="28" y="202"/>
              </a:cxn>
              <a:cxn ang="0">
                <a:pos x="34" y="199"/>
              </a:cxn>
              <a:cxn ang="0">
                <a:pos x="39" y="196"/>
              </a:cxn>
              <a:cxn ang="0">
                <a:pos x="116" y="115"/>
              </a:cxn>
              <a:cxn ang="0">
                <a:pos x="116" y="115"/>
              </a:cxn>
              <a:cxn ang="0">
                <a:pos x="121" y="111"/>
              </a:cxn>
              <a:cxn ang="0">
                <a:pos x="131" y="107"/>
              </a:cxn>
              <a:cxn ang="0">
                <a:pos x="143" y="104"/>
              </a:cxn>
              <a:cxn ang="0">
                <a:pos x="155" y="102"/>
              </a:cxn>
              <a:cxn ang="0">
                <a:pos x="175" y="98"/>
              </a:cxn>
              <a:cxn ang="0">
                <a:pos x="185" y="96"/>
              </a:cxn>
              <a:cxn ang="0">
                <a:pos x="175" y="73"/>
              </a:cxn>
              <a:cxn ang="0">
                <a:pos x="175" y="73"/>
              </a:cxn>
              <a:cxn ang="0">
                <a:pos x="182" y="68"/>
              </a:cxn>
              <a:cxn ang="0">
                <a:pos x="189" y="63"/>
              </a:cxn>
              <a:cxn ang="0">
                <a:pos x="194" y="56"/>
              </a:cxn>
              <a:cxn ang="0">
                <a:pos x="198" y="49"/>
              </a:cxn>
              <a:cxn ang="0">
                <a:pos x="204" y="38"/>
              </a:cxn>
              <a:cxn ang="0">
                <a:pos x="205" y="34"/>
              </a:cxn>
              <a:cxn ang="0">
                <a:pos x="166" y="50"/>
              </a:cxn>
              <a:cxn ang="0">
                <a:pos x="158" y="33"/>
              </a:cxn>
              <a:cxn ang="0">
                <a:pos x="159" y="23"/>
              </a:cxn>
              <a:cxn ang="0">
                <a:pos x="192" y="9"/>
              </a:cxn>
              <a:cxn ang="0">
                <a:pos x="192" y="9"/>
              </a:cxn>
              <a:cxn ang="0">
                <a:pos x="183" y="5"/>
              </a:cxn>
              <a:cxn ang="0">
                <a:pos x="174" y="0"/>
              </a:cxn>
              <a:cxn ang="0">
                <a:pos x="162" y="0"/>
              </a:cxn>
              <a:cxn ang="0">
                <a:pos x="162" y="0"/>
              </a:cxn>
            </a:cxnLst>
            <a:rect l="0" t="0" r="r" b="b"/>
            <a:pathLst>
              <a:path w="205" h="203">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2" name="Freeform 313"/>
          <p:cNvSpPr/>
          <p:nvPr/>
        </p:nvSpPr>
        <p:spPr bwMode="auto">
          <a:xfrm>
            <a:off x="6132761" y="3584020"/>
            <a:ext cx="23455" cy="23347"/>
          </a:xfrm>
          <a:custGeom>
            <a:avLst/>
            <a:gdLst/>
            <a:ahLst/>
            <a:cxnLst>
              <a:cxn ang="0">
                <a:pos x="8" y="16"/>
              </a:cxn>
              <a:cxn ang="0">
                <a:pos x="8" y="16"/>
              </a:cxn>
              <a:cxn ang="0">
                <a:pos x="5" y="16"/>
              </a:cxn>
              <a:cxn ang="0">
                <a:pos x="2" y="13"/>
              </a:cxn>
              <a:cxn ang="0">
                <a:pos x="2" y="13"/>
              </a:cxn>
              <a:cxn ang="0">
                <a:pos x="1" y="10"/>
              </a:cxn>
              <a:cxn ang="0">
                <a:pos x="0" y="8"/>
              </a:cxn>
              <a:cxn ang="0">
                <a:pos x="1" y="5"/>
              </a:cxn>
              <a:cxn ang="0">
                <a:pos x="2" y="2"/>
              </a:cxn>
              <a:cxn ang="0">
                <a:pos x="2" y="2"/>
              </a:cxn>
              <a:cxn ang="0">
                <a:pos x="5" y="0"/>
              </a:cxn>
              <a:cxn ang="0">
                <a:pos x="8" y="0"/>
              </a:cxn>
              <a:cxn ang="0">
                <a:pos x="8" y="0"/>
              </a:cxn>
              <a:cxn ang="0">
                <a:pos x="12" y="0"/>
              </a:cxn>
              <a:cxn ang="0">
                <a:pos x="15" y="2"/>
              </a:cxn>
              <a:cxn ang="0">
                <a:pos x="15" y="2"/>
              </a:cxn>
              <a:cxn ang="0">
                <a:pos x="16" y="5"/>
              </a:cxn>
              <a:cxn ang="0">
                <a:pos x="16" y="8"/>
              </a:cxn>
              <a:cxn ang="0">
                <a:pos x="16" y="10"/>
              </a:cxn>
              <a:cxn ang="0">
                <a:pos x="15" y="13"/>
              </a:cxn>
              <a:cxn ang="0">
                <a:pos x="15" y="13"/>
              </a:cxn>
              <a:cxn ang="0">
                <a:pos x="12" y="16"/>
              </a:cxn>
              <a:cxn ang="0">
                <a:pos x="8" y="16"/>
              </a:cxn>
              <a:cxn ang="0">
                <a:pos x="8" y="16"/>
              </a:cxn>
            </a:cxnLst>
            <a:rect l="0" t="0" r="r" b="b"/>
            <a:pathLst>
              <a:path w="16" h="16">
                <a:moveTo>
                  <a:pt x="8" y="16"/>
                </a:moveTo>
                <a:lnTo>
                  <a:pt x="8" y="16"/>
                </a:lnTo>
                <a:lnTo>
                  <a:pt x="5" y="16"/>
                </a:lnTo>
                <a:lnTo>
                  <a:pt x="2" y="13"/>
                </a:lnTo>
                <a:lnTo>
                  <a:pt x="2" y="13"/>
                </a:lnTo>
                <a:lnTo>
                  <a:pt x="1" y="10"/>
                </a:lnTo>
                <a:lnTo>
                  <a:pt x="0" y="8"/>
                </a:lnTo>
                <a:lnTo>
                  <a:pt x="1" y="5"/>
                </a:lnTo>
                <a:lnTo>
                  <a:pt x="2" y="2"/>
                </a:lnTo>
                <a:lnTo>
                  <a:pt x="2" y="2"/>
                </a:lnTo>
                <a:lnTo>
                  <a:pt x="5" y="0"/>
                </a:lnTo>
                <a:lnTo>
                  <a:pt x="8" y="0"/>
                </a:lnTo>
                <a:lnTo>
                  <a:pt x="8" y="0"/>
                </a:lnTo>
                <a:lnTo>
                  <a:pt x="12" y="0"/>
                </a:lnTo>
                <a:lnTo>
                  <a:pt x="15" y="2"/>
                </a:lnTo>
                <a:lnTo>
                  <a:pt x="15" y="2"/>
                </a:lnTo>
                <a:lnTo>
                  <a:pt x="16" y="5"/>
                </a:lnTo>
                <a:lnTo>
                  <a:pt x="16" y="8"/>
                </a:lnTo>
                <a:lnTo>
                  <a:pt x="16" y="10"/>
                </a:lnTo>
                <a:lnTo>
                  <a:pt x="15" y="13"/>
                </a:lnTo>
                <a:lnTo>
                  <a:pt x="15" y="13"/>
                </a:lnTo>
                <a:lnTo>
                  <a:pt x="12" y="16"/>
                </a:lnTo>
                <a:lnTo>
                  <a:pt x="8" y="16"/>
                </a:lnTo>
                <a:lnTo>
                  <a:pt x="8" y="16"/>
                </a:lnTo>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3" name="Freeform 314"/>
          <p:cNvSpPr>
            <a:spLocks noEditPoints="1"/>
          </p:cNvSpPr>
          <p:nvPr/>
        </p:nvSpPr>
        <p:spPr bwMode="auto">
          <a:xfrm>
            <a:off x="8567252" y="3289863"/>
            <a:ext cx="187629" cy="140075"/>
          </a:xfrm>
          <a:custGeom>
            <a:avLst/>
            <a:gdLst/>
            <a:ahLst/>
            <a:cxnLst>
              <a:cxn ang="0">
                <a:pos x="54" y="5"/>
              </a:cxn>
              <a:cxn ang="0">
                <a:pos x="54" y="5"/>
              </a:cxn>
              <a:cxn ang="0">
                <a:pos x="67" y="7"/>
              </a:cxn>
              <a:cxn ang="0">
                <a:pos x="81" y="11"/>
              </a:cxn>
              <a:cxn ang="0">
                <a:pos x="93" y="17"/>
              </a:cxn>
              <a:cxn ang="0">
                <a:pos x="104" y="27"/>
              </a:cxn>
              <a:cxn ang="0">
                <a:pos x="112" y="35"/>
              </a:cxn>
              <a:cxn ang="0">
                <a:pos x="66" y="81"/>
              </a:cxn>
              <a:cxn ang="0">
                <a:pos x="8" y="23"/>
              </a:cxn>
              <a:cxn ang="0">
                <a:pos x="8" y="23"/>
              </a:cxn>
              <a:cxn ang="0">
                <a:pos x="17" y="15"/>
              </a:cxn>
              <a:cxn ang="0">
                <a:pos x="29" y="11"/>
              </a:cxn>
              <a:cxn ang="0">
                <a:pos x="40" y="7"/>
              </a:cxn>
              <a:cxn ang="0">
                <a:pos x="54" y="5"/>
              </a:cxn>
              <a:cxn ang="0">
                <a:pos x="54" y="0"/>
              </a:cxn>
              <a:cxn ang="0">
                <a:pos x="54" y="0"/>
              </a:cxn>
              <a:cxn ang="0">
                <a:pos x="39" y="1"/>
              </a:cxn>
              <a:cxn ang="0">
                <a:pos x="25" y="5"/>
              </a:cxn>
              <a:cxn ang="0">
                <a:pos x="12" y="12"/>
              </a:cxn>
              <a:cxn ang="0">
                <a:pos x="0" y="22"/>
              </a:cxn>
              <a:cxn ang="0">
                <a:pos x="66" y="88"/>
              </a:cxn>
              <a:cxn ang="0">
                <a:pos x="120" y="35"/>
              </a:cxn>
              <a:cxn ang="0">
                <a:pos x="108" y="23"/>
              </a:cxn>
              <a:cxn ang="0">
                <a:pos x="108" y="23"/>
              </a:cxn>
              <a:cxn ang="0">
                <a:pos x="96" y="13"/>
              </a:cxn>
              <a:cxn ang="0">
                <a:pos x="82" y="7"/>
              </a:cxn>
              <a:cxn ang="0">
                <a:pos x="67" y="1"/>
              </a:cxn>
              <a:cxn ang="0">
                <a:pos x="54" y="0"/>
              </a:cxn>
              <a:cxn ang="0">
                <a:pos x="54" y="0"/>
              </a:cxn>
            </a:cxnLst>
            <a:rect l="0" t="0" r="r" b="b"/>
            <a:pathLst>
              <a:path w="120" h="88">
                <a:moveTo>
                  <a:pt x="54" y="5"/>
                </a:moveTo>
                <a:lnTo>
                  <a:pt x="54" y="5"/>
                </a:lnTo>
                <a:lnTo>
                  <a:pt x="67" y="7"/>
                </a:lnTo>
                <a:lnTo>
                  <a:pt x="81" y="11"/>
                </a:lnTo>
                <a:lnTo>
                  <a:pt x="93" y="17"/>
                </a:lnTo>
                <a:lnTo>
                  <a:pt x="104" y="27"/>
                </a:lnTo>
                <a:lnTo>
                  <a:pt x="112" y="35"/>
                </a:lnTo>
                <a:lnTo>
                  <a:pt x="66" y="81"/>
                </a:lnTo>
                <a:lnTo>
                  <a:pt x="8" y="23"/>
                </a:lnTo>
                <a:lnTo>
                  <a:pt x="8" y="23"/>
                </a:lnTo>
                <a:lnTo>
                  <a:pt x="17" y="15"/>
                </a:lnTo>
                <a:lnTo>
                  <a:pt x="29" y="11"/>
                </a:lnTo>
                <a:lnTo>
                  <a:pt x="40" y="7"/>
                </a:lnTo>
                <a:lnTo>
                  <a:pt x="54" y="5"/>
                </a:lnTo>
                <a:close/>
                <a:moveTo>
                  <a:pt x="54" y="0"/>
                </a:moveTo>
                <a:lnTo>
                  <a:pt x="54" y="0"/>
                </a:lnTo>
                <a:lnTo>
                  <a:pt x="39" y="1"/>
                </a:lnTo>
                <a:lnTo>
                  <a:pt x="25" y="5"/>
                </a:lnTo>
                <a:lnTo>
                  <a:pt x="12" y="12"/>
                </a:lnTo>
                <a:lnTo>
                  <a:pt x="0" y="22"/>
                </a:lnTo>
                <a:lnTo>
                  <a:pt x="66" y="88"/>
                </a:lnTo>
                <a:lnTo>
                  <a:pt x="120" y="35"/>
                </a:lnTo>
                <a:lnTo>
                  <a:pt x="108" y="23"/>
                </a:lnTo>
                <a:lnTo>
                  <a:pt x="108" y="23"/>
                </a:lnTo>
                <a:lnTo>
                  <a:pt x="96" y="13"/>
                </a:lnTo>
                <a:lnTo>
                  <a:pt x="82" y="7"/>
                </a:lnTo>
                <a:lnTo>
                  <a:pt x="67" y="1"/>
                </a:lnTo>
                <a:lnTo>
                  <a:pt x="54" y="0"/>
                </a:lnTo>
                <a:lnTo>
                  <a:pt x="54"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6" name="Freeform 317"/>
          <p:cNvSpPr>
            <a:spLocks noEditPoints="1"/>
          </p:cNvSpPr>
          <p:nvPr/>
        </p:nvSpPr>
        <p:spPr bwMode="auto">
          <a:xfrm>
            <a:off x="8586015" y="3355232"/>
            <a:ext cx="300207" cy="298825"/>
          </a:xfrm>
          <a:custGeom>
            <a:avLst/>
            <a:gdLst/>
            <a:ahLst/>
            <a:cxnLst>
              <a:cxn ang="0">
                <a:pos x="115" y="15"/>
              </a:cxn>
              <a:cxn ang="0">
                <a:pos x="161" y="61"/>
              </a:cxn>
              <a:cxn ang="0">
                <a:pos x="161" y="61"/>
              </a:cxn>
              <a:cxn ang="0">
                <a:pos x="169" y="71"/>
              </a:cxn>
              <a:cxn ang="0">
                <a:pos x="175" y="82"/>
              </a:cxn>
              <a:cxn ang="0">
                <a:pos x="178" y="94"/>
              </a:cxn>
              <a:cxn ang="0">
                <a:pos x="179" y="108"/>
              </a:cxn>
              <a:cxn ang="0">
                <a:pos x="179" y="108"/>
              </a:cxn>
              <a:cxn ang="0">
                <a:pos x="178" y="121"/>
              </a:cxn>
              <a:cxn ang="0">
                <a:pos x="175" y="133"/>
              </a:cxn>
              <a:cxn ang="0">
                <a:pos x="169" y="144"/>
              </a:cxn>
              <a:cxn ang="0">
                <a:pos x="161" y="155"/>
              </a:cxn>
              <a:cxn ang="0">
                <a:pos x="155" y="160"/>
              </a:cxn>
              <a:cxn ang="0">
                <a:pos x="155" y="160"/>
              </a:cxn>
              <a:cxn ang="0">
                <a:pos x="144" y="169"/>
              </a:cxn>
              <a:cxn ang="0">
                <a:pos x="134" y="174"/>
              </a:cxn>
              <a:cxn ang="0">
                <a:pos x="121" y="178"/>
              </a:cxn>
              <a:cxn ang="0">
                <a:pos x="108" y="179"/>
              </a:cxn>
              <a:cxn ang="0">
                <a:pos x="108" y="179"/>
              </a:cxn>
              <a:cxn ang="0">
                <a:pos x="96" y="178"/>
              </a:cxn>
              <a:cxn ang="0">
                <a:pos x="82" y="174"/>
              </a:cxn>
              <a:cxn ang="0">
                <a:pos x="71" y="169"/>
              </a:cxn>
              <a:cxn ang="0">
                <a:pos x="62" y="160"/>
              </a:cxn>
              <a:cxn ang="0">
                <a:pos x="16" y="115"/>
              </a:cxn>
              <a:cxn ang="0">
                <a:pos x="115" y="15"/>
              </a:cxn>
              <a:cxn ang="0">
                <a:pos x="115" y="0"/>
              </a:cxn>
              <a:cxn ang="0">
                <a:pos x="0" y="115"/>
              </a:cxn>
              <a:cxn ang="0">
                <a:pos x="54" y="167"/>
              </a:cxn>
              <a:cxn ang="0">
                <a:pos x="54" y="167"/>
              </a:cxn>
              <a:cxn ang="0">
                <a:pos x="66" y="178"/>
              </a:cxn>
              <a:cxn ang="0">
                <a:pos x="80" y="185"/>
              </a:cxn>
              <a:cxn ang="0">
                <a:pos x="93" y="189"/>
              </a:cxn>
              <a:cxn ang="0">
                <a:pos x="108" y="190"/>
              </a:cxn>
              <a:cxn ang="0">
                <a:pos x="108" y="190"/>
              </a:cxn>
              <a:cxn ang="0">
                <a:pos x="123" y="189"/>
              </a:cxn>
              <a:cxn ang="0">
                <a:pos x="138" y="185"/>
              </a:cxn>
              <a:cxn ang="0">
                <a:pos x="151" y="178"/>
              </a:cxn>
              <a:cxn ang="0">
                <a:pos x="163" y="167"/>
              </a:cxn>
              <a:cxn ang="0">
                <a:pos x="169" y="162"/>
              </a:cxn>
              <a:cxn ang="0">
                <a:pos x="169" y="162"/>
              </a:cxn>
              <a:cxn ang="0">
                <a:pos x="178" y="150"/>
              </a:cxn>
              <a:cxn ang="0">
                <a:pos x="185" y="136"/>
              </a:cxn>
              <a:cxn ang="0">
                <a:pos x="189" y="123"/>
              </a:cxn>
              <a:cxn ang="0">
                <a:pos x="190" y="108"/>
              </a:cxn>
              <a:cxn ang="0">
                <a:pos x="189" y="93"/>
              </a:cxn>
              <a:cxn ang="0">
                <a:pos x="185" y="79"/>
              </a:cxn>
              <a:cxn ang="0">
                <a:pos x="178" y="66"/>
              </a:cxn>
              <a:cxn ang="0">
                <a:pos x="169" y="54"/>
              </a:cxn>
              <a:cxn ang="0">
                <a:pos x="115" y="0"/>
              </a:cxn>
              <a:cxn ang="0">
                <a:pos x="115" y="0"/>
              </a:cxn>
            </a:cxnLst>
            <a:rect l="0" t="0" r="r" b="b"/>
            <a:pathLst>
              <a:path w="190" h="190">
                <a:moveTo>
                  <a:pt x="115" y="15"/>
                </a:moveTo>
                <a:lnTo>
                  <a:pt x="161" y="61"/>
                </a:lnTo>
                <a:lnTo>
                  <a:pt x="161" y="61"/>
                </a:lnTo>
                <a:lnTo>
                  <a:pt x="169" y="71"/>
                </a:lnTo>
                <a:lnTo>
                  <a:pt x="175" y="82"/>
                </a:lnTo>
                <a:lnTo>
                  <a:pt x="178" y="94"/>
                </a:lnTo>
                <a:lnTo>
                  <a:pt x="179" y="108"/>
                </a:lnTo>
                <a:lnTo>
                  <a:pt x="179" y="108"/>
                </a:lnTo>
                <a:lnTo>
                  <a:pt x="178" y="121"/>
                </a:lnTo>
                <a:lnTo>
                  <a:pt x="175" y="133"/>
                </a:lnTo>
                <a:lnTo>
                  <a:pt x="169" y="144"/>
                </a:lnTo>
                <a:lnTo>
                  <a:pt x="161" y="155"/>
                </a:lnTo>
                <a:lnTo>
                  <a:pt x="155" y="160"/>
                </a:lnTo>
                <a:lnTo>
                  <a:pt x="155" y="160"/>
                </a:lnTo>
                <a:lnTo>
                  <a:pt x="144" y="169"/>
                </a:lnTo>
                <a:lnTo>
                  <a:pt x="134" y="174"/>
                </a:lnTo>
                <a:lnTo>
                  <a:pt x="121" y="178"/>
                </a:lnTo>
                <a:lnTo>
                  <a:pt x="108" y="179"/>
                </a:lnTo>
                <a:lnTo>
                  <a:pt x="108" y="179"/>
                </a:lnTo>
                <a:lnTo>
                  <a:pt x="96" y="178"/>
                </a:lnTo>
                <a:lnTo>
                  <a:pt x="82" y="174"/>
                </a:lnTo>
                <a:lnTo>
                  <a:pt x="71" y="169"/>
                </a:lnTo>
                <a:lnTo>
                  <a:pt x="62" y="160"/>
                </a:lnTo>
                <a:lnTo>
                  <a:pt x="16" y="115"/>
                </a:lnTo>
                <a:lnTo>
                  <a:pt x="115" y="15"/>
                </a:lnTo>
                <a:close/>
                <a:moveTo>
                  <a:pt x="115" y="0"/>
                </a:moveTo>
                <a:lnTo>
                  <a:pt x="0" y="115"/>
                </a:lnTo>
                <a:lnTo>
                  <a:pt x="54" y="167"/>
                </a:lnTo>
                <a:lnTo>
                  <a:pt x="54" y="167"/>
                </a:lnTo>
                <a:lnTo>
                  <a:pt x="66" y="178"/>
                </a:lnTo>
                <a:lnTo>
                  <a:pt x="80" y="185"/>
                </a:lnTo>
                <a:lnTo>
                  <a:pt x="93" y="189"/>
                </a:lnTo>
                <a:lnTo>
                  <a:pt x="108" y="190"/>
                </a:lnTo>
                <a:lnTo>
                  <a:pt x="108" y="190"/>
                </a:lnTo>
                <a:lnTo>
                  <a:pt x="123" y="189"/>
                </a:lnTo>
                <a:lnTo>
                  <a:pt x="138" y="185"/>
                </a:lnTo>
                <a:lnTo>
                  <a:pt x="151" y="178"/>
                </a:lnTo>
                <a:lnTo>
                  <a:pt x="163" y="167"/>
                </a:lnTo>
                <a:lnTo>
                  <a:pt x="169" y="162"/>
                </a:lnTo>
                <a:lnTo>
                  <a:pt x="169" y="162"/>
                </a:lnTo>
                <a:lnTo>
                  <a:pt x="178" y="150"/>
                </a:lnTo>
                <a:lnTo>
                  <a:pt x="185" y="136"/>
                </a:lnTo>
                <a:lnTo>
                  <a:pt x="189" y="123"/>
                </a:lnTo>
                <a:lnTo>
                  <a:pt x="190" y="108"/>
                </a:lnTo>
                <a:lnTo>
                  <a:pt x="189" y="93"/>
                </a:lnTo>
                <a:lnTo>
                  <a:pt x="185" y="79"/>
                </a:lnTo>
                <a:lnTo>
                  <a:pt x="178" y="66"/>
                </a:lnTo>
                <a:lnTo>
                  <a:pt x="169" y="54"/>
                </a:lnTo>
                <a:lnTo>
                  <a:pt x="115" y="0"/>
                </a:lnTo>
                <a:lnTo>
                  <a:pt x="11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9" name="Freeform 320"/>
          <p:cNvSpPr>
            <a:spLocks noEditPoints="1"/>
          </p:cNvSpPr>
          <p:nvPr/>
        </p:nvSpPr>
        <p:spPr bwMode="auto">
          <a:xfrm>
            <a:off x="8525038" y="3336554"/>
            <a:ext cx="136033" cy="186767"/>
          </a:xfrm>
          <a:custGeom>
            <a:avLst/>
            <a:gdLst/>
            <a:ahLst/>
            <a:cxnLst>
              <a:cxn ang="0">
                <a:pos x="22" y="8"/>
              </a:cxn>
              <a:cxn ang="0">
                <a:pos x="80" y="66"/>
              </a:cxn>
              <a:cxn ang="0">
                <a:pos x="34" y="112"/>
              </a:cxn>
              <a:cxn ang="0">
                <a:pos x="26" y="104"/>
              </a:cxn>
              <a:cxn ang="0">
                <a:pos x="26" y="104"/>
              </a:cxn>
              <a:cxn ang="0">
                <a:pos x="18" y="93"/>
              </a:cxn>
              <a:cxn ang="0">
                <a:pos x="11" y="81"/>
              </a:cxn>
              <a:cxn ang="0">
                <a:pos x="7" y="68"/>
              </a:cxn>
              <a:cxn ang="0">
                <a:pos x="6" y="56"/>
              </a:cxn>
              <a:cxn ang="0">
                <a:pos x="6" y="43"/>
              </a:cxn>
              <a:cxn ang="0">
                <a:pos x="9" y="31"/>
              </a:cxn>
              <a:cxn ang="0">
                <a:pos x="14" y="19"/>
              </a:cxn>
              <a:cxn ang="0">
                <a:pos x="22" y="8"/>
              </a:cxn>
              <a:cxn ang="0">
                <a:pos x="22" y="0"/>
              </a:cxn>
              <a:cxn ang="0">
                <a:pos x="22" y="0"/>
              </a:cxn>
              <a:cxn ang="0">
                <a:pos x="13" y="12"/>
              </a:cxn>
              <a:cxn ang="0">
                <a:pos x="6" y="25"/>
              </a:cxn>
              <a:cxn ang="0">
                <a:pos x="2" y="39"/>
              </a:cxn>
              <a:cxn ang="0">
                <a:pos x="0" y="54"/>
              </a:cxn>
              <a:cxn ang="0">
                <a:pos x="2" y="68"/>
              </a:cxn>
              <a:cxn ang="0">
                <a:pos x="6" y="82"/>
              </a:cxn>
              <a:cxn ang="0">
                <a:pos x="13" y="95"/>
              </a:cxn>
              <a:cxn ang="0">
                <a:pos x="22" y="108"/>
              </a:cxn>
              <a:cxn ang="0">
                <a:pos x="34" y="118"/>
              </a:cxn>
              <a:cxn ang="0">
                <a:pos x="88" y="66"/>
              </a:cxn>
              <a:cxn ang="0">
                <a:pos x="22" y="0"/>
              </a:cxn>
              <a:cxn ang="0">
                <a:pos x="22" y="0"/>
              </a:cxn>
            </a:cxnLst>
            <a:rect l="0" t="0" r="r" b="b"/>
            <a:pathLst>
              <a:path w="88" h="118">
                <a:moveTo>
                  <a:pt x="22" y="8"/>
                </a:moveTo>
                <a:lnTo>
                  <a:pt x="80" y="66"/>
                </a:lnTo>
                <a:lnTo>
                  <a:pt x="34" y="112"/>
                </a:lnTo>
                <a:lnTo>
                  <a:pt x="26" y="104"/>
                </a:lnTo>
                <a:lnTo>
                  <a:pt x="26" y="104"/>
                </a:lnTo>
                <a:lnTo>
                  <a:pt x="18" y="93"/>
                </a:lnTo>
                <a:lnTo>
                  <a:pt x="11" y="81"/>
                </a:lnTo>
                <a:lnTo>
                  <a:pt x="7" y="68"/>
                </a:lnTo>
                <a:lnTo>
                  <a:pt x="6" y="56"/>
                </a:lnTo>
                <a:lnTo>
                  <a:pt x="6" y="43"/>
                </a:lnTo>
                <a:lnTo>
                  <a:pt x="9" y="31"/>
                </a:lnTo>
                <a:lnTo>
                  <a:pt x="14" y="19"/>
                </a:lnTo>
                <a:lnTo>
                  <a:pt x="22" y="8"/>
                </a:lnTo>
                <a:close/>
                <a:moveTo>
                  <a:pt x="22" y="0"/>
                </a:moveTo>
                <a:lnTo>
                  <a:pt x="22" y="0"/>
                </a:lnTo>
                <a:lnTo>
                  <a:pt x="13" y="12"/>
                </a:lnTo>
                <a:lnTo>
                  <a:pt x="6" y="25"/>
                </a:lnTo>
                <a:lnTo>
                  <a:pt x="2" y="39"/>
                </a:lnTo>
                <a:lnTo>
                  <a:pt x="0" y="54"/>
                </a:lnTo>
                <a:lnTo>
                  <a:pt x="2" y="68"/>
                </a:lnTo>
                <a:lnTo>
                  <a:pt x="6" y="82"/>
                </a:lnTo>
                <a:lnTo>
                  <a:pt x="13" y="95"/>
                </a:lnTo>
                <a:lnTo>
                  <a:pt x="22" y="108"/>
                </a:lnTo>
                <a:lnTo>
                  <a:pt x="34" y="118"/>
                </a:lnTo>
                <a:lnTo>
                  <a:pt x="88" y="66"/>
                </a:lnTo>
                <a:lnTo>
                  <a:pt x="22" y="0"/>
                </a:lnTo>
                <a:lnTo>
                  <a:pt x="22"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2" name="Freeform 323"/>
          <p:cNvSpPr>
            <a:spLocks noEditPoints="1"/>
          </p:cNvSpPr>
          <p:nvPr/>
        </p:nvSpPr>
        <p:spPr bwMode="auto">
          <a:xfrm>
            <a:off x="2023676" y="3448614"/>
            <a:ext cx="375259" cy="163421"/>
          </a:xfrm>
          <a:custGeom>
            <a:avLst/>
            <a:gdLst/>
            <a:ahLst/>
            <a:cxnLst>
              <a:cxn ang="0">
                <a:pos x="225" y="104"/>
              </a:cxn>
              <a:cxn ang="0">
                <a:pos x="15" y="104"/>
              </a:cxn>
              <a:cxn ang="0">
                <a:pos x="15" y="104"/>
              </a:cxn>
              <a:cxn ang="0">
                <a:pos x="9" y="103"/>
              </a:cxn>
              <a:cxn ang="0">
                <a:pos x="4" y="100"/>
              </a:cxn>
              <a:cxn ang="0">
                <a:pos x="1" y="95"/>
              </a:cxn>
              <a:cxn ang="0">
                <a:pos x="0" y="88"/>
              </a:cxn>
              <a:cxn ang="0">
                <a:pos x="0" y="0"/>
              </a:cxn>
              <a:cxn ang="0">
                <a:pos x="240" y="0"/>
              </a:cxn>
              <a:cxn ang="0">
                <a:pos x="240" y="88"/>
              </a:cxn>
              <a:cxn ang="0">
                <a:pos x="240" y="88"/>
              </a:cxn>
              <a:cxn ang="0">
                <a:pos x="239" y="95"/>
              </a:cxn>
              <a:cxn ang="0">
                <a:pos x="236" y="100"/>
              </a:cxn>
              <a:cxn ang="0">
                <a:pos x="231" y="103"/>
              </a:cxn>
              <a:cxn ang="0">
                <a:pos x="225" y="104"/>
              </a:cxn>
              <a:cxn ang="0">
                <a:pos x="225" y="104"/>
              </a:cxn>
              <a:cxn ang="0">
                <a:pos x="5" y="6"/>
              </a:cxn>
              <a:cxn ang="0">
                <a:pos x="5" y="88"/>
              </a:cxn>
              <a:cxn ang="0">
                <a:pos x="5" y="88"/>
              </a:cxn>
              <a:cxn ang="0">
                <a:pos x="7" y="93"/>
              </a:cxn>
              <a:cxn ang="0">
                <a:pos x="8" y="96"/>
              </a:cxn>
              <a:cxn ang="0">
                <a:pos x="11" y="99"/>
              </a:cxn>
              <a:cxn ang="0">
                <a:pos x="15" y="99"/>
              </a:cxn>
              <a:cxn ang="0">
                <a:pos x="225" y="99"/>
              </a:cxn>
              <a:cxn ang="0">
                <a:pos x="225" y="99"/>
              </a:cxn>
              <a:cxn ang="0">
                <a:pos x="229" y="99"/>
              </a:cxn>
              <a:cxn ang="0">
                <a:pos x="232" y="96"/>
              </a:cxn>
              <a:cxn ang="0">
                <a:pos x="233" y="93"/>
              </a:cxn>
              <a:cxn ang="0">
                <a:pos x="235" y="88"/>
              </a:cxn>
              <a:cxn ang="0">
                <a:pos x="235" y="6"/>
              </a:cxn>
              <a:cxn ang="0">
                <a:pos x="5" y="6"/>
              </a:cxn>
            </a:cxnLst>
            <a:rect l="0" t="0" r="r" b="b"/>
            <a:pathLst>
              <a:path w="240" h="104">
                <a:moveTo>
                  <a:pt x="225" y="104"/>
                </a:moveTo>
                <a:lnTo>
                  <a:pt x="15" y="104"/>
                </a:lnTo>
                <a:lnTo>
                  <a:pt x="15" y="104"/>
                </a:lnTo>
                <a:lnTo>
                  <a:pt x="9" y="103"/>
                </a:lnTo>
                <a:lnTo>
                  <a:pt x="4" y="100"/>
                </a:lnTo>
                <a:lnTo>
                  <a:pt x="1" y="95"/>
                </a:lnTo>
                <a:lnTo>
                  <a:pt x="0" y="88"/>
                </a:lnTo>
                <a:lnTo>
                  <a:pt x="0" y="0"/>
                </a:lnTo>
                <a:lnTo>
                  <a:pt x="240" y="0"/>
                </a:lnTo>
                <a:lnTo>
                  <a:pt x="240" y="88"/>
                </a:lnTo>
                <a:lnTo>
                  <a:pt x="240" y="88"/>
                </a:lnTo>
                <a:lnTo>
                  <a:pt x="239" y="95"/>
                </a:lnTo>
                <a:lnTo>
                  <a:pt x="236" y="100"/>
                </a:lnTo>
                <a:lnTo>
                  <a:pt x="231" y="103"/>
                </a:lnTo>
                <a:lnTo>
                  <a:pt x="225" y="104"/>
                </a:lnTo>
                <a:lnTo>
                  <a:pt x="225" y="104"/>
                </a:lnTo>
                <a:close/>
                <a:moveTo>
                  <a:pt x="5" y="6"/>
                </a:moveTo>
                <a:lnTo>
                  <a:pt x="5" y="88"/>
                </a:lnTo>
                <a:lnTo>
                  <a:pt x="5" y="88"/>
                </a:lnTo>
                <a:lnTo>
                  <a:pt x="7" y="93"/>
                </a:lnTo>
                <a:lnTo>
                  <a:pt x="8" y="96"/>
                </a:lnTo>
                <a:lnTo>
                  <a:pt x="11" y="99"/>
                </a:lnTo>
                <a:lnTo>
                  <a:pt x="15" y="99"/>
                </a:lnTo>
                <a:lnTo>
                  <a:pt x="225" y="99"/>
                </a:lnTo>
                <a:lnTo>
                  <a:pt x="225" y="99"/>
                </a:lnTo>
                <a:lnTo>
                  <a:pt x="229" y="99"/>
                </a:lnTo>
                <a:lnTo>
                  <a:pt x="232" y="96"/>
                </a:lnTo>
                <a:lnTo>
                  <a:pt x="233" y="93"/>
                </a:lnTo>
                <a:lnTo>
                  <a:pt x="235" y="88"/>
                </a:lnTo>
                <a:lnTo>
                  <a:pt x="235" y="6"/>
                </a:lnTo>
                <a:lnTo>
                  <a:pt x="5"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3" name="Freeform 324"/>
          <p:cNvSpPr>
            <a:spLocks noEditPoints="1"/>
          </p:cNvSpPr>
          <p:nvPr/>
        </p:nvSpPr>
        <p:spPr bwMode="auto">
          <a:xfrm>
            <a:off x="2230069" y="3518652"/>
            <a:ext cx="126651" cy="51363"/>
          </a:xfrm>
          <a:custGeom>
            <a:avLst/>
            <a:gdLst/>
            <a:ahLst/>
            <a:cxnLst>
              <a:cxn ang="0">
                <a:pos x="76" y="33"/>
              </a:cxn>
              <a:cxn ang="0">
                <a:pos x="6" y="33"/>
              </a:cxn>
              <a:cxn ang="0">
                <a:pos x="6" y="33"/>
              </a:cxn>
              <a:cxn ang="0">
                <a:pos x="3" y="31"/>
              </a:cxn>
              <a:cxn ang="0">
                <a:pos x="2" y="31"/>
              </a:cxn>
              <a:cxn ang="0">
                <a:pos x="0" y="28"/>
              </a:cxn>
              <a:cxn ang="0">
                <a:pos x="0" y="26"/>
              </a:cxn>
              <a:cxn ang="0">
                <a:pos x="0" y="7"/>
              </a:cxn>
              <a:cxn ang="0">
                <a:pos x="0" y="7"/>
              </a:cxn>
              <a:cxn ang="0">
                <a:pos x="0" y="4"/>
              </a:cxn>
              <a:cxn ang="0">
                <a:pos x="2" y="1"/>
              </a:cxn>
              <a:cxn ang="0">
                <a:pos x="3" y="0"/>
              </a:cxn>
              <a:cxn ang="0">
                <a:pos x="6" y="0"/>
              </a:cxn>
              <a:cxn ang="0">
                <a:pos x="76" y="0"/>
              </a:cxn>
              <a:cxn ang="0">
                <a:pos x="76" y="0"/>
              </a:cxn>
              <a:cxn ang="0">
                <a:pos x="77" y="0"/>
              </a:cxn>
              <a:cxn ang="0">
                <a:pos x="80" y="1"/>
              </a:cxn>
              <a:cxn ang="0">
                <a:pos x="81" y="4"/>
              </a:cxn>
              <a:cxn ang="0">
                <a:pos x="81" y="7"/>
              </a:cxn>
              <a:cxn ang="0">
                <a:pos x="81" y="26"/>
              </a:cxn>
              <a:cxn ang="0">
                <a:pos x="81" y="26"/>
              </a:cxn>
              <a:cxn ang="0">
                <a:pos x="81" y="28"/>
              </a:cxn>
              <a:cxn ang="0">
                <a:pos x="80" y="31"/>
              </a:cxn>
              <a:cxn ang="0">
                <a:pos x="77" y="31"/>
              </a:cxn>
              <a:cxn ang="0">
                <a:pos x="76" y="33"/>
              </a:cxn>
              <a:cxn ang="0">
                <a:pos x="76" y="33"/>
              </a:cxn>
              <a:cxn ang="0">
                <a:pos x="6" y="6"/>
              </a:cxn>
              <a:cxn ang="0">
                <a:pos x="6" y="6"/>
              </a:cxn>
              <a:cxn ang="0">
                <a:pos x="6" y="7"/>
              </a:cxn>
              <a:cxn ang="0">
                <a:pos x="6" y="26"/>
              </a:cxn>
              <a:cxn ang="0">
                <a:pos x="6" y="26"/>
              </a:cxn>
              <a:cxn ang="0">
                <a:pos x="6" y="27"/>
              </a:cxn>
              <a:cxn ang="0">
                <a:pos x="76" y="27"/>
              </a:cxn>
              <a:cxn ang="0">
                <a:pos x="76" y="27"/>
              </a:cxn>
              <a:cxn ang="0">
                <a:pos x="76" y="26"/>
              </a:cxn>
              <a:cxn ang="0">
                <a:pos x="76" y="7"/>
              </a:cxn>
              <a:cxn ang="0">
                <a:pos x="76" y="7"/>
              </a:cxn>
              <a:cxn ang="0">
                <a:pos x="76" y="6"/>
              </a:cxn>
              <a:cxn ang="0">
                <a:pos x="6" y="6"/>
              </a:cxn>
            </a:cxnLst>
            <a:rect l="0" t="0" r="r" b="b"/>
            <a:pathLst>
              <a:path w="81" h="33">
                <a:moveTo>
                  <a:pt x="76" y="33"/>
                </a:moveTo>
                <a:lnTo>
                  <a:pt x="6" y="33"/>
                </a:lnTo>
                <a:lnTo>
                  <a:pt x="6" y="33"/>
                </a:lnTo>
                <a:lnTo>
                  <a:pt x="3" y="31"/>
                </a:lnTo>
                <a:lnTo>
                  <a:pt x="2" y="31"/>
                </a:lnTo>
                <a:lnTo>
                  <a:pt x="0" y="28"/>
                </a:lnTo>
                <a:lnTo>
                  <a:pt x="0" y="26"/>
                </a:lnTo>
                <a:lnTo>
                  <a:pt x="0" y="7"/>
                </a:lnTo>
                <a:lnTo>
                  <a:pt x="0" y="7"/>
                </a:lnTo>
                <a:lnTo>
                  <a:pt x="0" y="4"/>
                </a:lnTo>
                <a:lnTo>
                  <a:pt x="2" y="1"/>
                </a:lnTo>
                <a:lnTo>
                  <a:pt x="3" y="0"/>
                </a:lnTo>
                <a:lnTo>
                  <a:pt x="6" y="0"/>
                </a:lnTo>
                <a:lnTo>
                  <a:pt x="76" y="0"/>
                </a:lnTo>
                <a:lnTo>
                  <a:pt x="76" y="0"/>
                </a:lnTo>
                <a:lnTo>
                  <a:pt x="77" y="0"/>
                </a:lnTo>
                <a:lnTo>
                  <a:pt x="80" y="1"/>
                </a:lnTo>
                <a:lnTo>
                  <a:pt x="81" y="4"/>
                </a:lnTo>
                <a:lnTo>
                  <a:pt x="81" y="7"/>
                </a:lnTo>
                <a:lnTo>
                  <a:pt x="81" y="26"/>
                </a:lnTo>
                <a:lnTo>
                  <a:pt x="81" y="26"/>
                </a:lnTo>
                <a:lnTo>
                  <a:pt x="81" y="28"/>
                </a:lnTo>
                <a:lnTo>
                  <a:pt x="80" y="31"/>
                </a:lnTo>
                <a:lnTo>
                  <a:pt x="77" y="31"/>
                </a:lnTo>
                <a:lnTo>
                  <a:pt x="76" y="33"/>
                </a:lnTo>
                <a:lnTo>
                  <a:pt x="76" y="33"/>
                </a:lnTo>
                <a:close/>
                <a:moveTo>
                  <a:pt x="6" y="6"/>
                </a:moveTo>
                <a:lnTo>
                  <a:pt x="6" y="6"/>
                </a:lnTo>
                <a:lnTo>
                  <a:pt x="6" y="7"/>
                </a:lnTo>
                <a:lnTo>
                  <a:pt x="6" y="26"/>
                </a:lnTo>
                <a:lnTo>
                  <a:pt x="6" y="26"/>
                </a:lnTo>
                <a:lnTo>
                  <a:pt x="6" y="27"/>
                </a:lnTo>
                <a:lnTo>
                  <a:pt x="76" y="27"/>
                </a:lnTo>
                <a:lnTo>
                  <a:pt x="76" y="27"/>
                </a:lnTo>
                <a:lnTo>
                  <a:pt x="76" y="26"/>
                </a:lnTo>
                <a:lnTo>
                  <a:pt x="76" y="7"/>
                </a:lnTo>
                <a:lnTo>
                  <a:pt x="76" y="7"/>
                </a:lnTo>
                <a:lnTo>
                  <a:pt x="76" y="6"/>
                </a:lnTo>
                <a:lnTo>
                  <a:pt x="6"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4" name="Freeform 325"/>
          <p:cNvSpPr>
            <a:spLocks noEditPoints="1"/>
          </p:cNvSpPr>
          <p:nvPr/>
        </p:nvSpPr>
        <p:spPr bwMode="auto">
          <a:xfrm>
            <a:off x="2023676" y="3350563"/>
            <a:ext cx="375259" cy="70039"/>
          </a:xfrm>
          <a:custGeom>
            <a:avLst/>
            <a:gdLst/>
            <a:ahLst/>
            <a:cxnLst>
              <a:cxn ang="0">
                <a:pos x="240" y="45"/>
              </a:cxn>
              <a:cxn ang="0">
                <a:pos x="0" y="45"/>
              </a:cxn>
              <a:cxn ang="0">
                <a:pos x="0" y="15"/>
              </a:cxn>
              <a:cxn ang="0">
                <a:pos x="0" y="15"/>
              </a:cxn>
              <a:cxn ang="0">
                <a:pos x="1" y="10"/>
              </a:cxn>
              <a:cxn ang="0">
                <a:pos x="4" y="4"/>
              </a:cxn>
              <a:cxn ang="0">
                <a:pos x="9" y="0"/>
              </a:cxn>
              <a:cxn ang="0">
                <a:pos x="15" y="0"/>
              </a:cxn>
              <a:cxn ang="0">
                <a:pos x="225" y="0"/>
              </a:cxn>
              <a:cxn ang="0">
                <a:pos x="225" y="0"/>
              </a:cxn>
              <a:cxn ang="0">
                <a:pos x="231" y="0"/>
              </a:cxn>
              <a:cxn ang="0">
                <a:pos x="236" y="4"/>
              </a:cxn>
              <a:cxn ang="0">
                <a:pos x="239" y="10"/>
              </a:cxn>
              <a:cxn ang="0">
                <a:pos x="240" y="15"/>
              </a:cxn>
              <a:cxn ang="0">
                <a:pos x="240" y="45"/>
              </a:cxn>
              <a:cxn ang="0">
                <a:pos x="5" y="39"/>
              </a:cxn>
              <a:cxn ang="0">
                <a:pos x="235" y="39"/>
              </a:cxn>
              <a:cxn ang="0">
                <a:pos x="235" y="15"/>
              </a:cxn>
              <a:cxn ang="0">
                <a:pos x="235" y="15"/>
              </a:cxn>
              <a:cxn ang="0">
                <a:pos x="233" y="11"/>
              </a:cxn>
              <a:cxn ang="0">
                <a:pos x="232" y="8"/>
              </a:cxn>
              <a:cxn ang="0">
                <a:pos x="229" y="5"/>
              </a:cxn>
              <a:cxn ang="0">
                <a:pos x="225" y="5"/>
              </a:cxn>
              <a:cxn ang="0">
                <a:pos x="15" y="5"/>
              </a:cxn>
              <a:cxn ang="0">
                <a:pos x="15" y="5"/>
              </a:cxn>
              <a:cxn ang="0">
                <a:pos x="11" y="5"/>
              </a:cxn>
              <a:cxn ang="0">
                <a:pos x="8" y="8"/>
              </a:cxn>
              <a:cxn ang="0">
                <a:pos x="7" y="11"/>
              </a:cxn>
              <a:cxn ang="0">
                <a:pos x="5" y="15"/>
              </a:cxn>
              <a:cxn ang="0">
                <a:pos x="5" y="39"/>
              </a:cxn>
            </a:cxnLst>
            <a:rect l="0" t="0" r="r" b="b"/>
            <a:pathLst>
              <a:path w="240" h="45">
                <a:moveTo>
                  <a:pt x="240" y="45"/>
                </a:moveTo>
                <a:lnTo>
                  <a:pt x="0" y="45"/>
                </a:lnTo>
                <a:lnTo>
                  <a:pt x="0" y="15"/>
                </a:lnTo>
                <a:lnTo>
                  <a:pt x="0" y="15"/>
                </a:lnTo>
                <a:lnTo>
                  <a:pt x="1" y="10"/>
                </a:lnTo>
                <a:lnTo>
                  <a:pt x="4" y="4"/>
                </a:lnTo>
                <a:lnTo>
                  <a:pt x="9" y="0"/>
                </a:lnTo>
                <a:lnTo>
                  <a:pt x="15" y="0"/>
                </a:lnTo>
                <a:lnTo>
                  <a:pt x="225" y="0"/>
                </a:lnTo>
                <a:lnTo>
                  <a:pt x="225" y="0"/>
                </a:lnTo>
                <a:lnTo>
                  <a:pt x="231" y="0"/>
                </a:lnTo>
                <a:lnTo>
                  <a:pt x="236" y="4"/>
                </a:lnTo>
                <a:lnTo>
                  <a:pt x="239" y="10"/>
                </a:lnTo>
                <a:lnTo>
                  <a:pt x="240" y="15"/>
                </a:lnTo>
                <a:lnTo>
                  <a:pt x="240" y="45"/>
                </a:lnTo>
                <a:close/>
                <a:moveTo>
                  <a:pt x="5" y="39"/>
                </a:moveTo>
                <a:lnTo>
                  <a:pt x="235" y="39"/>
                </a:lnTo>
                <a:lnTo>
                  <a:pt x="235" y="15"/>
                </a:lnTo>
                <a:lnTo>
                  <a:pt x="235" y="15"/>
                </a:lnTo>
                <a:lnTo>
                  <a:pt x="233" y="11"/>
                </a:lnTo>
                <a:lnTo>
                  <a:pt x="232" y="8"/>
                </a:lnTo>
                <a:lnTo>
                  <a:pt x="229" y="5"/>
                </a:lnTo>
                <a:lnTo>
                  <a:pt x="225" y="5"/>
                </a:lnTo>
                <a:lnTo>
                  <a:pt x="15" y="5"/>
                </a:lnTo>
                <a:lnTo>
                  <a:pt x="15" y="5"/>
                </a:lnTo>
                <a:lnTo>
                  <a:pt x="11" y="5"/>
                </a:lnTo>
                <a:lnTo>
                  <a:pt x="8" y="8"/>
                </a:lnTo>
                <a:lnTo>
                  <a:pt x="7" y="11"/>
                </a:lnTo>
                <a:lnTo>
                  <a:pt x="5" y="15"/>
                </a:lnTo>
                <a:lnTo>
                  <a:pt x="5" y="3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5" name="Freeform 326"/>
          <p:cNvSpPr>
            <a:spLocks noEditPoints="1"/>
          </p:cNvSpPr>
          <p:nvPr/>
        </p:nvSpPr>
        <p:spPr bwMode="auto">
          <a:xfrm>
            <a:off x="2000222" y="4125644"/>
            <a:ext cx="417476" cy="326841"/>
          </a:xfrm>
          <a:custGeom>
            <a:avLst/>
            <a:gdLst/>
            <a:ahLst/>
            <a:cxnLst>
              <a:cxn ang="0">
                <a:pos x="80" y="212"/>
              </a:cxn>
              <a:cxn ang="0">
                <a:pos x="68" y="205"/>
              </a:cxn>
              <a:cxn ang="0">
                <a:pos x="54" y="108"/>
              </a:cxn>
              <a:cxn ang="0">
                <a:pos x="45" y="110"/>
              </a:cxn>
              <a:cxn ang="0">
                <a:pos x="4" y="77"/>
              </a:cxn>
              <a:cxn ang="0">
                <a:pos x="0" y="67"/>
              </a:cxn>
              <a:cxn ang="0">
                <a:pos x="3" y="59"/>
              </a:cxn>
              <a:cxn ang="0">
                <a:pos x="61" y="0"/>
              </a:cxn>
              <a:cxn ang="0">
                <a:pos x="96" y="0"/>
              </a:cxn>
              <a:cxn ang="0">
                <a:pos x="110" y="4"/>
              </a:cxn>
              <a:cxn ang="0">
                <a:pos x="110" y="10"/>
              </a:cxn>
              <a:cxn ang="0">
                <a:pos x="116" y="21"/>
              </a:cxn>
              <a:cxn ang="0">
                <a:pos x="129" y="27"/>
              </a:cxn>
              <a:cxn ang="0">
                <a:pos x="139" y="27"/>
              </a:cxn>
              <a:cxn ang="0">
                <a:pos x="153" y="21"/>
              </a:cxn>
              <a:cxn ang="0">
                <a:pos x="158" y="10"/>
              </a:cxn>
              <a:cxn ang="0">
                <a:pos x="161" y="1"/>
              </a:cxn>
              <a:cxn ang="0">
                <a:pos x="172" y="0"/>
              </a:cxn>
              <a:cxn ang="0">
                <a:pos x="207" y="0"/>
              </a:cxn>
              <a:cxn ang="0">
                <a:pos x="265" y="59"/>
              </a:cxn>
              <a:cxn ang="0">
                <a:pos x="268" y="67"/>
              </a:cxn>
              <a:cxn ang="0">
                <a:pos x="233" y="108"/>
              </a:cxn>
              <a:cxn ang="0">
                <a:pos x="223" y="112"/>
              </a:cxn>
              <a:cxn ang="0">
                <a:pos x="219" y="110"/>
              </a:cxn>
              <a:cxn ang="0">
                <a:pos x="202" y="200"/>
              </a:cxn>
              <a:cxn ang="0">
                <a:pos x="197" y="209"/>
              </a:cxn>
              <a:cxn ang="0">
                <a:pos x="189" y="212"/>
              </a:cxn>
              <a:cxn ang="0">
                <a:pos x="73" y="79"/>
              </a:cxn>
              <a:cxn ang="0">
                <a:pos x="77" y="87"/>
              </a:cxn>
              <a:cxn ang="0">
                <a:pos x="79" y="201"/>
              </a:cxn>
              <a:cxn ang="0">
                <a:pos x="189" y="201"/>
              </a:cxn>
              <a:cxn ang="0">
                <a:pos x="191" y="87"/>
              </a:cxn>
              <a:cxn ang="0">
                <a:pos x="193" y="81"/>
              </a:cxn>
              <a:cxn ang="0">
                <a:pos x="199" y="79"/>
              </a:cxn>
              <a:cxn ang="0">
                <a:pos x="222" y="100"/>
              </a:cxn>
              <a:cxn ang="0">
                <a:pos x="224" y="100"/>
              </a:cxn>
              <a:cxn ang="0">
                <a:pos x="257" y="67"/>
              </a:cxn>
              <a:cxn ang="0">
                <a:pos x="207" y="13"/>
              </a:cxn>
              <a:cxn ang="0">
                <a:pos x="172" y="10"/>
              </a:cxn>
              <a:cxn ang="0">
                <a:pos x="169" y="10"/>
              </a:cxn>
              <a:cxn ang="0">
                <a:pos x="162" y="27"/>
              </a:cxn>
              <a:cxn ang="0">
                <a:pos x="148" y="36"/>
              </a:cxn>
              <a:cxn ang="0">
                <a:pos x="134" y="39"/>
              </a:cxn>
              <a:cxn ang="0">
                <a:pos x="115" y="33"/>
              </a:cxn>
              <a:cxn ang="0">
                <a:pos x="103" y="21"/>
              </a:cxn>
              <a:cxn ang="0">
                <a:pos x="99" y="10"/>
              </a:cxn>
              <a:cxn ang="0">
                <a:pos x="66" y="10"/>
              </a:cxn>
              <a:cxn ang="0">
                <a:pos x="11" y="66"/>
              </a:cxn>
              <a:cxn ang="0">
                <a:pos x="11" y="69"/>
              </a:cxn>
              <a:cxn ang="0">
                <a:pos x="45" y="101"/>
              </a:cxn>
              <a:cxn ang="0">
                <a:pos x="64" y="82"/>
              </a:cxn>
              <a:cxn ang="0">
                <a:pos x="71" y="79"/>
              </a:cxn>
            </a:cxnLst>
            <a:rect l="0" t="0" r="r" b="b"/>
            <a:pathLst>
              <a:path w="268" h="212">
                <a:moveTo>
                  <a:pt x="189" y="212"/>
                </a:moveTo>
                <a:lnTo>
                  <a:pt x="80" y="212"/>
                </a:lnTo>
                <a:lnTo>
                  <a:pt x="80" y="212"/>
                </a:lnTo>
                <a:lnTo>
                  <a:pt x="75" y="212"/>
                </a:lnTo>
                <a:lnTo>
                  <a:pt x="71" y="209"/>
                </a:lnTo>
                <a:lnTo>
                  <a:pt x="68" y="205"/>
                </a:lnTo>
                <a:lnTo>
                  <a:pt x="66" y="200"/>
                </a:lnTo>
                <a:lnTo>
                  <a:pt x="66" y="94"/>
                </a:lnTo>
                <a:lnTo>
                  <a:pt x="54" y="108"/>
                </a:lnTo>
                <a:lnTo>
                  <a:pt x="54" y="108"/>
                </a:lnTo>
                <a:lnTo>
                  <a:pt x="50" y="110"/>
                </a:lnTo>
                <a:lnTo>
                  <a:pt x="45" y="110"/>
                </a:lnTo>
                <a:lnTo>
                  <a:pt x="41" y="110"/>
                </a:lnTo>
                <a:lnTo>
                  <a:pt x="37" y="108"/>
                </a:lnTo>
                <a:lnTo>
                  <a:pt x="4" y="77"/>
                </a:lnTo>
                <a:lnTo>
                  <a:pt x="4" y="77"/>
                </a:lnTo>
                <a:lnTo>
                  <a:pt x="2" y="73"/>
                </a:lnTo>
                <a:lnTo>
                  <a:pt x="0" y="67"/>
                </a:lnTo>
                <a:lnTo>
                  <a:pt x="0" y="67"/>
                </a:lnTo>
                <a:lnTo>
                  <a:pt x="0" y="63"/>
                </a:lnTo>
                <a:lnTo>
                  <a:pt x="3" y="59"/>
                </a:lnTo>
                <a:lnTo>
                  <a:pt x="54" y="6"/>
                </a:lnTo>
                <a:lnTo>
                  <a:pt x="54" y="6"/>
                </a:lnTo>
                <a:lnTo>
                  <a:pt x="61" y="0"/>
                </a:lnTo>
                <a:lnTo>
                  <a:pt x="65" y="0"/>
                </a:lnTo>
                <a:lnTo>
                  <a:pt x="96" y="0"/>
                </a:lnTo>
                <a:lnTo>
                  <a:pt x="96" y="0"/>
                </a:lnTo>
                <a:lnTo>
                  <a:pt x="104" y="0"/>
                </a:lnTo>
                <a:lnTo>
                  <a:pt x="107" y="1"/>
                </a:lnTo>
                <a:lnTo>
                  <a:pt x="110" y="4"/>
                </a:lnTo>
                <a:lnTo>
                  <a:pt x="110" y="5"/>
                </a:lnTo>
                <a:lnTo>
                  <a:pt x="110" y="5"/>
                </a:lnTo>
                <a:lnTo>
                  <a:pt x="110" y="10"/>
                </a:lnTo>
                <a:lnTo>
                  <a:pt x="111" y="15"/>
                </a:lnTo>
                <a:lnTo>
                  <a:pt x="114" y="19"/>
                </a:lnTo>
                <a:lnTo>
                  <a:pt x="116" y="21"/>
                </a:lnTo>
                <a:lnTo>
                  <a:pt x="119" y="24"/>
                </a:lnTo>
                <a:lnTo>
                  <a:pt x="125" y="27"/>
                </a:lnTo>
                <a:lnTo>
                  <a:pt x="129" y="27"/>
                </a:lnTo>
                <a:lnTo>
                  <a:pt x="134" y="28"/>
                </a:lnTo>
                <a:lnTo>
                  <a:pt x="134" y="28"/>
                </a:lnTo>
                <a:lnTo>
                  <a:pt x="139" y="27"/>
                </a:lnTo>
                <a:lnTo>
                  <a:pt x="145" y="27"/>
                </a:lnTo>
                <a:lnTo>
                  <a:pt x="149" y="24"/>
                </a:lnTo>
                <a:lnTo>
                  <a:pt x="153" y="21"/>
                </a:lnTo>
                <a:lnTo>
                  <a:pt x="156" y="19"/>
                </a:lnTo>
                <a:lnTo>
                  <a:pt x="157" y="15"/>
                </a:lnTo>
                <a:lnTo>
                  <a:pt x="158" y="10"/>
                </a:lnTo>
                <a:lnTo>
                  <a:pt x="160" y="5"/>
                </a:lnTo>
                <a:lnTo>
                  <a:pt x="160" y="4"/>
                </a:lnTo>
                <a:lnTo>
                  <a:pt x="161" y="1"/>
                </a:lnTo>
                <a:lnTo>
                  <a:pt x="161" y="1"/>
                </a:lnTo>
                <a:lnTo>
                  <a:pt x="164" y="0"/>
                </a:lnTo>
                <a:lnTo>
                  <a:pt x="172" y="0"/>
                </a:lnTo>
                <a:lnTo>
                  <a:pt x="204" y="0"/>
                </a:lnTo>
                <a:lnTo>
                  <a:pt x="204" y="0"/>
                </a:lnTo>
                <a:lnTo>
                  <a:pt x="207" y="0"/>
                </a:lnTo>
                <a:lnTo>
                  <a:pt x="214" y="6"/>
                </a:lnTo>
                <a:lnTo>
                  <a:pt x="265" y="59"/>
                </a:lnTo>
                <a:lnTo>
                  <a:pt x="265" y="59"/>
                </a:lnTo>
                <a:lnTo>
                  <a:pt x="268" y="63"/>
                </a:lnTo>
                <a:lnTo>
                  <a:pt x="268" y="67"/>
                </a:lnTo>
                <a:lnTo>
                  <a:pt x="268" y="67"/>
                </a:lnTo>
                <a:lnTo>
                  <a:pt x="268" y="73"/>
                </a:lnTo>
                <a:lnTo>
                  <a:pt x="265" y="77"/>
                </a:lnTo>
                <a:lnTo>
                  <a:pt x="233" y="108"/>
                </a:lnTo>
                <a:lnTo>
                  <a:pt x="233" y="108"/>
                </a:lnTo>
                <a:lnTo>
                  <a:pt x="229" y="110"/>
                </a:lnTo>
                <a:lnTo>
                  <a:pt x="223" y="112"/>
                </a:lnTo>
                <a:lnTo>
                  <a:pt x="223" y="112"/>
                </a:lnTo>
                <a:lnTo>
                  <a:pt x="223" y="112"/>
                </a:lnTo>
                <a:lnTo>
                  <a:pt x="219" y="110"/>
                </a:lnTo>
                <a:lnTo>
                  <a:pt x="215" y="108"/>
                </a:lnTo>
                <a:lnTo>
                  <a:pt x="202" y="94"/>
                </a:lnTo>
                <a:lnTo>
                  <a:pt x="202" y="200"/>
                </a:lnTo>
                <a:lnTo>
                  <a:pt x="202" y="200"/>
                </a:lnTo>
                <a:lnTo>
                  <a:pt x="200" y="205"/>
                </a:lnTo>
                <a:lnTo>
                  <a:pt x="197" y="209"/>
                </a:lnTo>
                <a:lnTo>
                  <a:pt x="193" y="212"/>
                </a:lnTo>
                <a:lnTo>
                  <a:pt x="189" y="212"/>
                </a:lnTo>
                <a:lnTo>
                  <a:pt x="189" y="212"/>
                </a:lnTo>
                <a:close/>
                <a:moveTo>
                  <a:pt x="71" y="79"/>
                </a:moveTo>
                <a:lnTo>
                  <a:pt x="71" y="79"/>
                </a:lnTo>
                <a:lnTo>
                  <a:pt x="73" y="79"/>
                </a:lnTo>
                <a:lnTo>
                  <a:pt x="76" y="81"/>
                </a:lnTo>
                <a:lnTo>
                  <a:pt x="77" y="83"/>
                </a:lnTo>
                <a:lnTo>
                  <a:pt x="77" y="87"/>
                </a:lnTo>
                <a:lnTo>
                  <a:pt x="77" y="200"/>
                </a:lnTo>
                <a:lnTo>
                  <a:pt x="77" y="200"/>
                </a:lnTo>
                <a:lnTo>
                  <a:pt x="79" y="201"/>
                </a:lnTo>
                <a:lnTo>
                  <a:pt x="80" y="201"/>
                </a:lnTo>
                <a:lnTo>
                  <a:pt x="189" y="201"/>
                </a:lnTo>
                <a:lnTo>
                  <a:pt x="189" y="201"/>
                </a:lnTo>
                <a:lnTo>
                  <a:pt x="191" y="201"/>
                </a:lnTo>
                <a:lnTo>
                  <a:pt x="191" y="200"/>
                </a:lnTo>
                <a:lnTo>
                  <a:pt x="191" y="87"/>
                </a:lnTo>
                <a:lnTo>
                  <a:pt x="191" y="87"/>
                </a:lnTo>
                <a:lnTo>
                  <a:pt x="191" y="83"/>
                </a:lnTo>
                <a:lnTo>
                  <a:pt x="193" y="81"/>
                </a:lnTo>
                <a:lnTo>
                  <a:pt x="196" y="79"/>
                </a:lnTo>
                <a:lnTo>
                  <a:pt x="199" y="79"/>
                </a:lnTo>
                <a:lnTo>
                  <a:pt x="199" y="79"/>
                </a:lnTo>
                <a:lnTo>
                  <a:pt x="202" y="79"/>
                </a:lnTo>
                <a:lnTo>
                  <a:pt x="206" y="82"/>
                </a:lnTo>
                <a:lnTo>
                  <a:pt x="222" y="100"/>
                </a:lnTo>
                <a:lnTo>
                  <a:pt x="222" y="100"/>
                </a:lnTo>
                <a:lnTo>
                  <a:pt x="223" y="101"/>
                </a:lnTo>
                <a:lnTo>
                  <a:pt x="224" y="100"/>
                </a:lnTo>
                <a:lnTo>
                  <a:pt x="257" y="69"/>
                </a:lnTo>
                <a:lnTo>
                  <a:pt x="257" y="69"/>
                </a:lnTo>
                <a:lnTo>
                  <a:pt x="257" y="67"/>
                </a:lnTo>
                <a:lnTo>
                  <a:pt x="257" y="67"/>
                </a:lnTo>
                <a:lnTo>
                  <a:pt x="257" y="66"/>
                </a:lnTo>
                <a:lnTo>
                  <a:pt x="207" y="13"/>
                </a:lnTo>
                <a:lnTo>
                  <a:pt x="207" y="13"/>
                </a:lnTo>
                <a:lnTo>
                  <a:pt x="203" y="10"/>
                </a:lnTo>
                <a:lnTo>
                  <a:pt x="172" y="10"/>
                </a:lnTo>
                <a:lnTo>
                  <a:pt x="172" y="10"/>
                </a:lnTo>
                <a:lnTo>
                  <a:pt x="169" y="10"/>
                </a:lnTo>
                <a:lnTo>
                  <a:pt x="169" y="10"/>
                </a:lnTo>
                <a:lnTo>
                  <a:pt x="168" y="16"/>
                </a:lnTo>
                <a:lnTo>
                  <a:pt x="166" y="21"/>
                </a:lnTo>
                <a:lnTo>
                  <a:pt x="162" y="27"/>
                </a:lnTo>
                <a:lnTo>
                  <a:pt x="158" y="31"/>
                </a:lnTo>
                <a:lnTo>
                  <a:pt x="153" y="33"/>
                </a:lnTo>
                <a:lnTo>
                  <a:pt x="148" y="36"/>
                </a:lnTo>
                <a:lnTo>
                  <a:pt x="141" y="37"/>
                </a:lnTo>
                <a:lnTo>
                  <a:pt x="134" y="39"/>
                </a:lnTo>
                <a:lnTo>
                  <a:pt x="134" y="39"/>
                </a:lnTo>
                <a:lnTo>
                  <a:pt x="127" y="37"/>
                </a:lnTo>
                <a:lnTo>
                  <a:pt x="121" y="36"/>
                </a:lnTo>
                <a:lnTo>
                  <a:pt x="115" y="33"/>
                </a:lnTo>
                <a:lnTo>
                  <a:pt x="110" y="31"/>
                </a:lnTo>
                <a:lnTo>
                  <a:pt x="106" y="27"/>
                </a:lnTo>
                <a:lnTo>
                  <a:pt x="103" y="21"/>
                </a:lnTo>
                <a:lnTo>
                  <a:pt x="100" y="16"/>
                </a:lnTo>
                <a:lnTo>
                  <a:pt x="99" y="10"/>
                </a:lnTo>
                <a:lnTo>
                  <a:pt x="99" y="10"/>
                </a:lnTo>
                <a:lnTo>
                  <a:pt x="96" y="10"/>
                </a:lnTo>
                <a:lnTo>
                  <a:pt x="66" y="10"/>
                </a:lnTo>
                <a:lnTo>
                  <a:pt x="66" y="10"/>
                </a:lnTo>
                <a:lnTo>
                  <a:pt x="62" y="13"/>
                </a:lnTo>
                <a:lnTo>
                  <a:pt x="11" y="66"/>
                </a:lnTo>
                <a:lnTo>
                  <a:pt x="11" y="66"/>
                </a:lnTo>
                <a:lnTo>
                  <a:pt x="11" y="67"/>
                </a:lnTo>
                <a:lnTo>
                  <a:pt x="11" y="67"/>
                </a:lnTo>
                <a:lnTo>
                  <a:pt x="11" y="69"/>
                </a:lnTo>
                <a:lnTo>
                  <a:pt x="44" y="100"/>
                </a:lnTo>
                <a:lnTo>
                  <a:pt x="44" y="100"/>
                </a:lnTo>
                <a:lnTo>
                  <a:pt x="45" y="101"/>
                </a:lnTo>
                <a:lnTo>
                  <a:pt x="46" y="100"/>
                </a:lnTo>
                <a:lnTo>
                  <a:pt x="64" y="82"/>
                </a:lnTo>
                <a:lnTo>
                  <a:pt x="64" y="82"/>
                </a:lnTo>
                <a:lnTo>
                  <a:pt x="66" y="79"/>
                </a:lnTo>
                <a:lnTo>
                  <a:pt x="71" y="79"/>
                </a:lnTo>
                <a:lnTo>
                  <a:pt x="71" y="7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6" name="Freeform 327"/>
          <p:cNvSpPr>
            <a:spLocks noEditPoints="1"/>
          </p:cNvSpPr>
          <p:nvPr/>
        </p:nvSpPr>
        <p:spPr bwMode="auto">
          <a:xfrm>
            <a:off x="2863316" y="4116304"/>
            <a:ext cx="347115" cy="345517"/>
          </a:xfrm>
          <a:custGeom>
            <a:avLst/>
            <a:gdLst/>
            <a:ahLst/>
            <a:cxnLst>
              <a:cxn ang="0">
                <a:pos x="90" y="222"/>
              </a:cxn>
              <a:cxn ang="0">
                <a:pos x="51" y="208"/>
              </a:cxn>
              <a:cxn ang="0">
                <a:pos x="36" y="214"/>
              </a:cxn>
              <a:cxn ang="0">
                <a:pos x="14" y="208"/>
              </a:cxn>
              <a:cxn ang="0">
                <a:pos x="0" y="180"/>
              </a:cxn>
              <a:cxn ang="0">
                <a:pos x="8" y="96"/>
              </a:cxn>
              <a:cxn ang="0">
                <a:pos x="29" y="85"/>
              </a:cxn>
              <a:cxn ang="0">
                <a:pos x="43" y="88"/>
              </a:cxn>
              <a:cxn ang="0">
                <a:pos x="50" y="89"/>
              </a:cxn>
              <a:cxn ang="0">
                <a:pos x="74" y="70"/>
              </a:cxn>
              <a:cxn ang="0">
                <a:pos x="95" y="42"/>
              </a:cxn>
              <a:cxn ang="0">
                <a:pos x="106" y="22"/>
              </a:cxn>
              <a:cxn ang="0">
                <a:pos x="118" y="4"/>
              </a:cxn>
              <a:cxn ang="0">
                <a:pos x="136" y="0"/>
              </a:cxn>
              <a:cxn ang="0">
                <a:pos x="149" y="12"/>
              </a:cxn>
              <a:cxn ang="0">
                <a:pos x="144" y="52"/>
              </a:cxn>
              <a:cxn ang="0">
                <a:pos x="132" y="76"/>
              </a:cxn>
              <a:cxn ang="0">
                <a:pos x="144" y="80"/>
              </a:cxn>
              <a:cxn ang="0">
                <a:pos x="202" y="80"/>
              </a:cxn>
              <a:cxn ang="0">
                <a:pos x="218" y="92"/>
              </a:cxn>
              <a:cxn ang="0">
                <a:pos x="217" y="112"/>
              </a:cxn>
              <a:cxn ang="0">
                <a:pos x="212" y="134"/>
              </a:cxn>
              <a:cxn ang="0">
                <a:pos x="195" y="156"/>
              </a:cxn>
              <a:cxn ang="0">
                <a:pos x="199" y="172"/>
              </a:cxn>
              <a:cxn ang="0">
                <a:pos x="179" y="189"/>
              </a:cxn>
              <a:cxn ang="0">
                <a:pos x="182" y="204"/>
              </a:cxn>
              <a:cxn ang="0">
                <a:pos x="168" y="220"/>
              </a:cxn>
              <a:cxn ang="0">
                <a:pos x="140" y="223"/>
              </a:cxn>
              <a:cxn ang="0">
                <a:pos x="56" y="199"/>
              </a:cxn>
              <a:cxn ang="0">
                <a:pos x="91" y="211"/>
              </a:cxn>
              <a:cxn ang="0">
                <a:pos x="140" y="212"/>
              </a:cxn>
              <a:cxn ang="0">
                <a:pos x="167" y="208"/>
              </a:cxn>
              <a:cxn ang="0">
                <a:pos x="167" y="192"/>
              </a:cxn>
              <a:cxn ang="0">
                <a:pos x="178" y="179"/>
              </a:cxn>
              <a:cxn ang="0">
                <a:pos x="189" y="168"/>
              </a:cxn>
              <a:cxn ang="0">
                <a:pos x="178" y="145"/>
              </a:cxn>
              <a:cxn ang="0">
                <a:pos x="201" y="138"/>
              </a:cxn>
              <a:cxn ang="0">
                <a:pos x="194" y="123"/>
              </a:cxn>
              <a:cxn ang="0">
                <a:pos x="203" y="111"/>
              </a:cxn>
              <a:cxn ang="0">
                <a:pos x="209" y="96"/>
              </a:cxn>
              <a:cxn ang="0">
                <a:pos x="155" y="89"/>
              </a:cxn>
              <a:cxn ang="0">
                <a:pos x="132" y="91"/>
              </a:cxn>
              <a:cxn ang="0">
                <a:pos x="121" y="75"/>
              </a:cxn>
              <a:cxn ang="0">
                <a:pos x="131" y="56"/>
              </a:cxn>
              <a:cxn ang="0">
                <a:pos x="141" y="22"/>
              </a:cxn>
              <a:cxn ang="0">
                <a:pos x="132" y="11"/>
              </a:cxn>
              <a:cxn ang="0">
                <a:pos x="117" y="23"/>
              </a:cxn>
              <a:cxn ang="0">
                <a:pos x="112" y="35"/>
              </a:cxn>
              <a:cxn ang="0">
                <a:pos x="101" y="56"/>
              </a:cxn>
              <a:cxn ang="0">
                <a:pos x="72" y="87"/>
              </a:cxn>
              <a:cxn ang="0">
                <a:pos x="47" y="100"/>
              </a:cxn>
              <a:cxn ang="0">
                <a:pos x="37" y="97"/>
              </a:cxn>
              <a:cxn ang="0">
                <a:pos x="20" y="100"/>
              </a:cxn>
              <a:cxn ang="0">
                <a:pos x="10" y="118"/>
              </a:cxn>
              <a:cxn ang="0">
                <a:pos x="16" y="196"/>
              </a:cxn>
              <a:cxn ang="0">
                <a:pos x="29" y="203"/>
              </a:cxn>
              <a:cxn ang="0">
                <a:pos x="36" y="201"/>
              </a:cxn>
            </a:cxnLst>
            <a:rect l="0" t="0" r="r" b="b"/>
            <a:pathLst>
              <a:path w="221" h="223">
                <a:moveTo>
                  <a:pt x="120" y="223"/>
                </a:moveTo>
                <a:lnTo>
                  <a:pt x="120" y="223"/>
                </a:lnTo>
                <a:lnTo>
                  <a:pt x="104" y="223"/>
                </a:lnTo>
                <a:lnTo>
                  <a:pt x="90" y="222"/>
                </a:lnTo>
                <a:lnTo>
                  <a:pt x="90" y="222"/>
                </a:lnTo>
                <a:lnTo>
                  <a:pt x="79" y="219"/>
                </a:lnTo>
                <a:lnTo>
                  <a:pt x="70" y="215"/>
                </a:lnTo>
                <a:lnTo>
                  <a:pt x="70" y="215"/>
                </a:lnTo>
                <a:lnTo>
                  <a:pt x="56" y="210"/>
                </a:lnTo>
                <a:lnTo>
                  <a:pt x="51" y="208"/>
                </a:lnTo>
                <a:lnTo>
                  <a:pt x="44" y="210"/>
                </a:lnTo>
                <a:lnTo>
                  <a:pt x="44" y="210"/>
                </a:lnTo>
                <a:lnTo>
                  <a:pt x="40" y="211"/>
                </a:lnTo>
                <a:lnTo>
                  <a:pt x="40" y="211"/>
                </a:lnTo>
                <a:lnTo>
                  <a:pt x="36" y="214"/>
                </a:lnTo>
                <a:lnTo>
                  <a:pt x="29" y="214"/>
                </a:lnTo>
                <a:lnTo>
                  <a:pt x="29" y="214"/>
                </a:lnTo>
                <a:lnTo>
                  <a:pt x="29" y="214"/>
                </a:lnTo>
                <a:lnTo>
                  <a:pt x="21" y="212"/>
                </a:lnTo>
                <a:lnTo>
                  <a:pt x="14" y="208"/>
                </a:lnTo>
                <a:lnTo>
                  <a:pt x="14" y="208"/>
                </a:lnTo>
                <a:lnTo>
                  <a:pt x="8" y="203"/>
                </a:lnTo>
                <a:lnTo>
                  <a:pt x="4" y="196"/>
                </a:lnTo>
                <a:lnTo>
                  <a:pt x="0" y="188"/>
                </a:lnTo>
                <a:lnTo>
                  <a:pt x="0" y="180"/>
                </a:lnTo>
                <a:lnTo>
                  <a:pt x="0" y="118"/>
                </a:lnTo>
                <a:lnTo>
                  <a:pt x="0" y="118"/>
                </a:lnTo>
                <a:lnTo>
                  <a:pt x="0" y="110"/>
                </a:lnTo>
                <a:lnTo>
                  <a:pt x="4" y="103"/>
                </a:lnTo>
                <a:lnTo>
                  <a:pt x="8" y="96"/>
                </a:lnTo>
                <a:lnTo>
                  <a:pt x="13" y="91"/>
                </a:lnTo>
                <a:lnTo>
                  <a:pt x="13" y="91"/>
                </a:lnTo>
                <a:lnTo>
                  <a:pt x="18" y="88"/>
                </a:lnTo>
                <a:lnTo>
                  <a:pt x="24" y="87"/>
                </a:lnTo>
                <a:lnTo>
                  <a:pt x="29" y="85"/>
                </a:lnTo>
                <a:lnTo>
                  <a:pt x="33" y="85"/>
                </a:lnTo>
                <a:lnTo>
                  <a:pt x="33" y="85"/>
                </a:lnTo>
                <a:lnTo>
                  <a:pt x="39" y="85"/>
                </a:lnTo>
                <a:lnTo>
                  <a:pt x="43" y="88"/>
                </a:lnTo>
                <a:lnTo>
                  <a:pt x="43" y="88"/>
                </a:lnTo>
                <a:lnTo>
                  <a:pt x="44" y="89"/>
                </a:lnTo>
                <a:lnTo>
                  <a:pt x="44" y="89"/>
                </a:lnTo>
                <a:lnTo>
                  <a:pt x="47" y="89"/>
                </a:lnTo>
                <a:lnTo>
                  <a:pt x="47" y="89"/>
                </a:lnTo>
                <a:lnTo>
                  <a:pt x="50" y="89"/>
                </a:lnTo>
                <a:lnTo>
                  <a:pt x="54" y="88"/>
                </a:lnTo>
                <a:lnTo>
                  <a:pt x="60" y="83"/>
                </a:lnTo>
                <a:lnTo>
                  <a:pt x="72" y="72"/>
                </a:lnTo>
                <a:lnTo>
                  <a:pt x="74" y="70"/>
                </a:lnTo>
                <a:lnTo>
                  <a:pt x="74" y="70"/>
                </a:lnTo>
                <a:lnTo>
                  <a:pt x="83" y="61"/>
                </a:lnTo>
                <a:lnTo>
                  <a:pt x="91" y="49"/>
                </a:lnTo>
                <a:lnTo>
                  <a:pt x="91" y="49"/>
                </a:lnTo>
                <a:lnTo>
                  <a:pt x="95" y="42"/>
                </a:lnTo>
                <a:lnTo>
                  <a:pt x="95" y="42"/>
                </a:lnTo>
                <a:lnTo>
                  <a:pt x="99" y="37"/>
                </a:lnTo>
                <a:lnTo>
                  <a:pt x="101" y="31"/>
                </a:lnTo>
                <a:lnTo>
                  <a:pt x="101" y="31"/>
                </a:lnTo>
                <a:lnTo>
                  <a:pt x="106" y="22"/>
                </a:lnTo>
                <a:lnTo>
                  <a:pt x="106" y="22"/>
                </a:lnTo>
                <a:lnTo>
                  <a:pt x="108" y="18"/>
                </a:lnTo>
                <a:lnTo>
                  <a:pt x="108" y="18"/>
                </a:lnTo>
                <a:lnTo>
                  <a:pt x="112" y="11"/>
                </a:lnTo>
                <a:lnTo>
                  <a:pt x="114" y="7"/>
                </a:lnTo>
                <a:lnTo>
                  <a:pt x="118" y="4"/>
                </a:lnTo>
                <a:lnTo>
                  <a:pt x="118" y="4"/>
                </a:lnTo>
                <a:lnTo>
                  <a:pt x="124" y="2"/>
                </a:lnTo>
                <a:lnTo>
                  <a:pt x="131" y="0"/>
                </a:lnTo>
                <a:lnTo>
                  <a:pt x="131" y="0"/>
                </a:lnTo>
                <a:lnTo>
                  <a:pt x="136" y="0"/>
                </a:lnTo>
                <a:lnTo>
                  <a:pt x="140" y="2"/>
                </a:lnTo>
                <a:lnTo>
                  <a:pt x="144" y="4"/>
                </a:lnTo>
                <a:lnTo>
                  <a:pt x="147" y="8"/>
                </a:lnTo>
                <a:lnTo>
                  <a:pt x="147" y="8"/>
                </a:lnTo>
                <a:lnTo>
                  <a:pt x="149" y="12"/>
                </a:lnTo>
                <a:lnTo>
                  <a:pt x="152" y="18"/>
                </a:lnTo>
                <a:lnTo>
                  <a:pt x="152" y="23"/>
                </a:lnTo>
                <a:lnTo>
                  <a:pt x="152" y="29"/>
                </a:lnTo>
                <a:lnTo>
                  <a:pt x="149" y="41"/>
                </a:lnTo>
                <a:lnTo>
                  <a:pt x="144" y="52"/>
                </a:lnTo>
                <a:lnTo>
                  <a:pt x="144" y="52"/>
                </a:lnTo>
                <a:lnTo>
                  <a:pt x="139" y="61"/>
                </a:lnTo>
                <a:lnTo>
                  <a:pt x="139" y="61"/>
                </a:lnTo>
                <a:lnTo>
                  <a:pt x="135" y="69"/>
                </a:lnTo>
                <a:lnTo>
                  <a:pt x="132" y="76"/>
                </a:lnTo>
                <a:lnTo>
                  <a:pt x="132" y="76"/>
                </a:lnTo>
                <a:lnTo>
                  <a:pt x="132" y="80"/>
                </a:lnTo>
                <a:lnTo>
                  <a:pt x="133" y="80"/>
                </a:lnTo>
                <a:lnTo>
                  <a:pt x="133" y="80"/>
                </a:lnTo>
                <a:lnTo>
                  <a:pt x="144" y="80"/>
                </a:lnTo>
                <a:lnTo>
                  <a:pt x="144" y="80"/>
                </a:lnTo>
                <a:lnTo>
                  <a:pt x="155" y="79"/>
                </a:lnTo>
                <a:lnTo>
                  <a:pt x="198" y="79"/>
                </a:lnTo>
                <a:lnTo>
                  <a:pt x="198" y="79"/>
                </a:lnTo>
                <a:lnTo>
                  <a:pt x="202" y="80"/>
                </a:lnTo>
                <a:lnTo>
                  <a:pt x="207" y="80"/>
                </a:lnTo>
                <a:lnTo>
                  <a:pt x="210" y="83"/>
                </a:lnTo>
                <a:lnTo>
                  <a:pt x="214" y="85"/>
                </a:lnTo>
                <a:lnTo>
                  <a:pt x="217" y="88"/>
                </a:lnTo>
                <a:lnTo>
                  <a:pt x="218" y="92"/>
                </a:lnTo>
                <a:lnTo>
                  <a:pt x="220" y="96"/>
                </a:lnTo>
                <a:lnTo>
                  <a:pt x="221" y="100"/>
                </a:lnTo>
                <a:lnTo>
                  <a:pt x="221" y="100"/>
                </a:lnTo>
                <a:lnTo>
                  <a:pt x="220" y="107"/>
                </a:lnTo>
                <a:lnTo>
                  <a:pt x="217" y="112"/>
                </a:lnTo>
                <a:lnTo>
                  <a:pt x="213" y="118"/>
                </a:lnTo>
                <a:lnTo>
                  <a:pt x="207" y="120"/>
                </a:lnTo>
                <a:lnTo>
                  <a:pt x="207" y="120"/>
                </a:lnTo>
                <a:lnTo>
                  <a:pt x="210" y="127"/>
                </a:lnTo>
                <a:lnTo>
                  <a:pt x="212" y="134"/>
                </a:lnTo>
                <a:lnTo>
                  <a:pt x="212" y="134"/>
                </a:lnTo>
                <a:lnTo>
                  <a:pt x="210" y="141"/>
                </a:lnTo>
                <a:lnTo>
                  <a:pt x="207" y="147"/>
                </a:lnTo>
                <a:lnTo>
                  <a:pt x="202" y="153"/>
                </a:lnTo>
                <a:lnTo>
                  <a:pt x="195" y="156"/>
                </a:lnTo>
                <a:lnTo>
                  <a:pt x="195" y="156"/>
                </a:lnTo>
                <a:lnTo>
                  <a:pt x="198" y="161"/>
                </a:lnTo>
                <a:lnTo>
                  <a:pt x="199" y="168"/>
                </a:lnTo>
                <a:lnTo>
                  <a:pt x="199" y="168"/>
                </a:lnTo>
                <a:lnTo>
                  <a:pt x="199" y="172"/>
                </a:lnTo>
                <a:lnTo>
                  <a:pt x="198" y="176"/>
                </a:lnTo>
                <a:lnTo>
                  <a:pt x="194" y="183"/>
                </a:lnTo>
                <a:lnTo>
                  <a:pt x="187" y="187"/>
                </a:lnTo>
                <a:lnTo>
                  <a:pt x="183" y="188"/>
                </a:lnTo>
                <a:lnTo>
                  <a:pt x="179" y="189"/>
                </a:lnTo>
                <a:lnTo>
                  <a:pt x="179" y="189"/>
                </a:lnTo>
                <a:lnTo>
                  <a:pt x="180" y="195"/>
                </a:lnTo>
                <a:lnTo>
                  <a:pt x="182" y="200"/>
                </a:lnTo>
                <a:lnTo>
                  <a:pt x="182" y="200"/>
                </a:lnTo>
                <a:lnTo>
                  <a:pt x="182" y="204"/>
                </a:lnTo>
                <a:lnTo>
                  <a:pt x="180" y="208"/>
                </a:lnTo>
                <a:lnTo>
                  <a:pt x="178" y="212"/>
                </a:lnTo>
                <a:lnTo>
                  <a:pt x="175" y="216"/>
                </a:lnTo>
                <a:lnTo>
                  <a:pt x="172" y="219"/>
                </a:lnTo>
                <a:lnTo>
                  <a:pt x="168" y="220"/>
                </a:lnTo>
                <a:lnTo>
                  <a:pt x="164" y="222"/>
                </a:lnTo>
                <a:lnTo>
                  <a:pt x="160" y="222"/>
                </a:lnTo>
                <a:lnTo>
                  <a:pt x="160" y="222"/>
                </a:lnTo>
                <a:lnTo>
                  <a:pt x="140" y="223"/>
                </a:lnTo>
                <a:lnTo>
                  <a:pt x="140" y="223"/>
                </a:lnTo>
                <a:lnTo>
                  <a:pt x="120" y="223"/>
                </a:lnTo>
                <a:lnTo>
                  <a:pt x="120" y="223"/>
                </a:lnTo>
                <a:close/>
                <a:moveTo>
                  <a:pt x="51" y="197"/>
                </a:moveTo>
                <a:lnTo>
                  <a:pt x="51" y="197"/>
                </a:lnTo>
                <a:lnTo>
                  <a:pt x="56" y="199"/>
                </a:lnTo>
                <a:lnTo>
                  <a:pt x="63" y="200"/>
                </a:lnTo>
                <a:lnTo>
                  <a:pt x="74" y="204"/>
                </a:lnTo>
                <a:lnTo>
                  <a:pt x="74" y="204"/>
                </a:lnTo>
                <a:lnTo>
                  <a:pt x="83" y="208"/>
                </a:lnTo>
                <a:lnTo>
                  <a:pt x="91" y="211"/>
                </a:lnTo>
                <a:lnTo>
                  <a:pt x="91" y="211"/>
                </a:lnTo>
                <a:lnTo>
                  <a:pt x="105" y="212"/>
                </a:lnTo>
                <a:lnTo>
                  <a:pt x="120" y="212"/>
                </a:lnTo>
                <a:lnTo>
                  <a:pt x="120" y="212"/>
                </a:lnTo>
                <a:lnTo>
                  <a:pt x="140" y="212"/>
                </a:lnTo>
                <a:lnTo>
                  <a:pt x="140" y="212"/>
                </a:lnTo>
                <a:lnTo>
                  <a:pt x="160" y="211"/>
                </a:lnTo>
                <a:lnTo>
                  <a:pt x="160" y="211"/>
                </a:lnTo>
                <a:lnTo>
                  <a:pt x="164" y="211"/>
                </a:lnTo>
                <a:lnTo>
                  <a:pt x="167" y="208"/>
                </a:lnTo>
                <a:lnTo>
                  <a:pt x="170" y="204"/>
                </a:lnTo>
                <a:lnTo>
                  <a:pt x="171" y="200"/>
                </a:lnTo>
                <a:lnTo>
                  <a:pt x="171" y="200"/>
                </a:lnTo>
                <a:lnTo>
                  <a:pt x="170" y="196"/>
                </a:lnTo>
                <a:lnTo>
                  <a:pt x="167" y="192"/>
                </a:lnTo>
                <a:lnTo>
                  <a:pt x="164" y="191"/>
                </a:lnTo>
                <a:lnTo>
                  <a:pt x="160" y="189"/>
                </a:lnTo>
                <a:lnTo>
                  <a:pt x="160" y="179"/>
                </a:lnTo>
                <a:lnTo>
                  <a:pt x="178" y="179"/>
                </a:lnTo>
                <a:lnTo>
                  <a:pt x="178" y="179"/>
                </a:lnTo>
                <a:lnTo>
                  <a:pt x="182" y="177"/>
                </a:lnTo>
                <a:lnTo>
                  <a:pt x="186" y="174"/>
                </a:lnTo>
                <a:lnTo>
                  <a:pt x="187" y="172"/>
                </a:lnTo>
                <a:lnTo>
                  <a:pt x="189" y="168"/>
                </a:lnTo>
                <a:lnTo>
                  <a:pt x="189" y="168"/>
                </a:lnTo>
                <a:lnTo>
                  <a:pt x="187" y="162"/>
                </a:lnTo>
                <a:lnTo>
                  <a:pt x="186" y="160"/>
                </a:lnTo>
                <a:lnTo>
                  <a:pt x="182" y="157"/>
                </a:lnTo>
                <a:lnTo>
                  <a:pt x="178" y="156"/>
                </a:lnTo>
                <a:lnTo>
                  <a:pt x="178" y="145"/>
                </a:lnTo>
                <a:lnTo>
                  <a:pt x="190" y="145"/>
                </a:lnTo>
                <a:lnTo>
                  <a:pt x="190" y="145"/>
                </a:lnTo>
                <a:lnTo>
                  <a:pt x="194" y="145"/>
                </a:lnTo>
                <a:lnTo>
                  <a:pt x="198" y="142"/>
                </a:lnTo>
                <a:lnTo>
                  <a:pt x="201" y="138"/>
                </a:lnTo>
                <a:lnTo>
                  <a:pt x="201" y="134"/>
                </a:lnTo>
                <a:lnTo>
                  <a:pt x="201" y="134"/>
                </a:lnTo>
                <a:lnTo>
                  <a:pt x="201" y="130"/>
                </a:lnTo>
                <a:lnTo>
                  <a:pt x="198" y="126"/>
                </a:lnTo>
                <a:lnTo>
                  <a:pt x="194" y="123"/>
                </a:lnTo>
                <a:lnTo>
                  <a:pt x="190" y="123"/>
                </a:lnTo>
                <a:lnTo>
                  <a:pt x="190" y="112"/>
                </a:lnTo>
                <a:lnTo>
                  <a:pt x="198" y="112"/>
                </a:lnTo>
                <a:lnTo>
                  <a:pt x="198" y="112"/>
                </a:lnTo>
                <a:lnTo>
                  <a:pt x="203" y="111"/>
                </a:lnTo>
                <a:lnTo>
                  <a:pt x="206" y="108"/>
                </a:lnTo>
                <a:lnTo>
                  <a:pt x="209" y="106"/>
                </a:lnTo>
                <a:lnTo>
                  <a:pt x="210" y="100"/>
                </a:lnTo>
                <a:lnTo>
                  <a:pt x="210" y="100"/>
                </a:lnTo>
                <a:lnTo>
                  <a:pt x="209" y="96"/>
                </a:lnTo>
                <a:lnTo>
                  <a:pt x="206" y="93"/>
                </a:lnTo>
                <a:lnTo>
                  <a:pt x="203" y="91"/>
                </a:lnTo>
                <a:lnTo>
                  <a:pt x="198" y="89"/>
                </a:lnTo>
                <a:lnTo>
                  <a:pt x="155" y="89"/>
                </a:lnTo>
                <a:lnTo>
                  <a:pt x="155" y="89"/>
                </a:lnTo>
                <a:lnTo>
                  <a:pt x="144" y="91"/>
                </a:lnTo>
                <a:lnTo>
                  <a:pt x="144" y="91"/>
                </a:lnTo>
                <a:lnTo>
                  <a:pt x="133" y="91"/>
                </a:lnTo>
                <a:lnTo>
                  <a:pt x="132" y="91"/>
                </a:lnTo>
                <a:lnTo>
                  <a:pt x="132" y="91"/>
                </a:lnTo>
                <a:lnTo>
                  <a:pt x="126" y="89"/>
                </a:lnTo>
                <a:lnTo>
                  <a:pt x="124" y="87"/>
                </a:lnTo>
                <a:lnTo>
                  <a:pt x="124" y="87"/>
                </a:lnTo>
                <a:lnTo>
                  <a:pt x="121" y="81"/>
                </a:lnTo>
                <a:lnTo>
                  <a:pt x="121" y="75"/>
                </a:lnTo>
                <a:lnTo>
                  <a:pt x="121" y="75"/>
                </a:lnTo>
                <a:lnTo>
                  <a:pt x="122" y="69"/>
                </a:lnTo>
                <a:lnTo>
                  <a:pt x="124" y="64"/>
                </a:lnTo>
                <a:lnTo>
                  <a:pt x="131" y="56"/>
                </a:lnTo>
                <a:lnTo>
                  <a:pt x="131" y="56"/>
                </a:lnTo>
                <a:lnTo>
                  <a:pt x="135" y="46"/>
                </a:lnTo>
                <a:lnTo>
                  <a:pt x="135" y="46"/>
                </a:lnTo>
                <a:lnTo>
                  <a:pt x="139" y="38"/>
                </a:lnTo>
                <a:lnTo>
                  <a:pt x="141" y="30"/>
                </a:lnTo>
                <a:lnTo>
                  <a:pt x="141" y="22"/>
                </a:lnTo>
                <a:lnTo>
                  <a:pt x="140" y="18"/>
                </a:lnTo>
                <a:lnTo>
                  <a:pt x="139" y="15"/>
                </a:lnTo>
                <a:lnTo>
                  <a:pt x="139" y="15"/>
                </a:lnTo>
                <a:lnTo>
                  <a:pt x="136" y="12"/>
                </a:lnTo>
                <a:lnTo>
                  <a:pt x="132" y="11"/>
                </a:lnTo>
                <a:lnTo>
                  <a:pt x="128" y="11"/>
                </a:lnTo>
                <a:lnTo>
                  <a:pt x="124" y="14"/>
                </a:lnTo>
                <a:lnTo>
                  <a:pt x="124" y="14"/>
                </a:lnTo>
                <a:lnTo>
                  <a:pt x="120" y="18"/>
                </a:lnTo>
                <a:lnTo>
                  <a:pt x="117" y="23"/>
                </a:lnTo>
                <a:lnTo>
                  <a:pt x="117" y="23"/>
                </a:lnTo>
                <a:lnTo>
                  <a:pt x="116" y="27"/>
                </a:lnTo>
                <a:lnTo>
                  <a:pt x="116" y="27"/>
                </a:lnTo>
                <a:lnTo>
                  <a:pt x="112" y="35"/>
                </a:lnTo>
                <a:lnTo>
                  <a:pt x="112" y="35"/>
                </a:lnTo>
                <a:lnTo>
                  <a:pt x="109" y="42"/>
                </a:lnTo>
                <a:lnTo>
                  <a:pt x="105" y="49"/>
                </a:lnTo>
                <a:lnTo>
                  <a:pt x="105" y="49"/>
                </a:lnTo>
                <a:lnTo>
                  <a:pt x="101" y="56"/>
                </a:lnTo>
                <a:lnTo>
                  <a:pt x="101" y="56"/>
                </a:lnTo>
                <a:lnTo>
                  <a:pt x="91" y="68"/>
                </a:lnTo>
                <a:lnTo>
                  <a:pt x="82" y="79"/>
                </a:lnTo>
                <a:lnTo>
                  <a:pt x="81" y="80"/>
                </a:lnTo>
                <a:lnTo>
                  <a:pt x="81" y="80"/>
                </a:lnTo>
                <a:lnTo>
                  <a:pt x="72" y="87"/>
                </a:lnTo>
                <a:lnTo>
                  <a:pt x="63" y="93"/>
                </a:lnTo>
                <a:lnTo>
                  <a:pt x="55" y="99"/>
                </a:lnTo>
                <a:lnTo>
                  <a:pt x="51" y="100"/>
                </a:lnTo>
                <a:lnTo>
                  <a:pt x="47" y="100"/>
                </a:lnTo>
                <a:lnTo>
                  <a:pt x="47" y="100"/>
                </a:lnTo>
                <a:lnTo>
                  <a:pt x="43" y="100"/>
                </a:lnTo>
                <a:lnTo>
                  <a:pt x="40" y="99"/>
                </a:lnTo>
                <a:lnTo>
                  <a:pt x="40" y="99"/>
                </a:lnTo>
                <a:lnTo>
                  <a:pt x="37" y="97"/>
                </a:lnTo>
                <a:lnTo>
                  <a:pt x="37" y="97"/>
                </a:lnTo>
                <a:lnTo>
                  <a:pt x="33" y="96"/>
                </a:lnTo>
                <a:lnTo>
                  <a:pt x="33" y="96"/>
                </a:lnTo>
                <a:lnTo>
                  <a:pt x="33" y="96"/>
                </a:lnTo>
                <a:lnTo>
                  <a:pt x="27" y="97"/>
                </a:lnTo>
                <a:lnTo>
                  <a:pt x="20" y="100"/>
                </a:lnTo>
                <a:lnTo>
                  <a:pt x="20" y="100"/>
                </a:lnTo>
                <a:lnTo>
                  <a:pt x="16" y="104"/>
                </a:lnTo>
                <a:lnTo>
                  <a:pt x="13" y="108"/>
                </a:lnTo>
                <a:lnTo>
                  <a:pt x="10" y="112"/>
                </a:lnTo>
                <a:lnTo>
                  <a:pt x="10" y="118"/>
                </a:lnTo>
                <a:lnTo>
                  <a:pt x="10" y="180"/>
                </a:lnTo>
                <a:lnTo>
                  <a:pt x="10" y="180"/>
                </a:lnTo>
                <a:lnTo>
                  <a:pt x="10" y="185"/>
                </a:lnTo>
                <a:lnTo>
                  <a:pt x="13" y="191"/>
                </a:lnTo>
                <a:lnTo>
                  <a:pt x="16" y="196"/>
                </a:lnTo>
                <a:lnTo>
                  <a:pt x="20" y="200"/>
                </a:lnTo>
                <a:lnTo>
                  <a:pt x="20" y="200"/>
                </a:lnTo>
                <a:lnTo>
                  <a:pt x="24" y="201"/>
                </a:lnTo>
                <a:lnTo>
                  <a:pt x="29" y="203"/>
                </a:lnTo>
                <a:lnTo>
                  <a:pt x="29" y="203"/>
                </a:lnTo>
                <a:lnTo>
                  <a:pt x="29" y="203"/>
                </a:lnTo>
                <a:lnTo>
                  <a:pt x="29" y="203"/>
                </a:lnTo>
                <a:lnTo>
                  <a:pt x="32" y="203"/>
                </a:lnTo>
                <a:lnTo>
                  <a:pt x="36" y="201"/>
                </a:lnTo>
                <a:lnTo>
                  <a:pt x="36" y="201"/>
                </a:lnTo>
                <a:lnTo>
                  <a:pt x="41" y="199"/>
                </a:lnTo>
                <a:lnTo>
                  <a:pt x="41" y="199"/>
                </a:lnTo>
                <a:lnTo>
                  <a:pt x="51" y="197"/>
                </a:lnTo>
                <a:lnTo>
                  <a:pt x="51" y="19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7" name="Freeform 328"/>
          <p:cNvSpPr/>
          <p:nvPr/>
        </p:nvSpPr>
        <p:spPr bwMode="auto">
          <a:xfrm>
            <a:off x="5246211" y="5082820"/>
            <a:ext cx="412784" cy="9339"/>
          </a:xfrm>
          <a:custGeom>
            <a:avLst/>
            <a:gdLst/>
            <a:ahLst/>
            <a:cxnLst>
              <a:cxn ang="0">
                <a:pos x="260" y="5"/>
              </a:cxn>
              <a:cxn ang="0">
                <a:pos x="2" y="5"/>
              </a:cxn>
              <a:cxn ang="0">
                <a:pos x="2" y="5"/>
              </a:cxn>
              <a:cxn ang="0">
                <a:pos x="1" y="4"/>
              </a:cxn>
              <a:cxn ang="0">
                <a:pos x="0" y="2"/>
              </a:cxn>
              <a:cxn ang="0">
                <a:pos x="0" y="2"/>
              </a:cxn>
              <a:cxn ang="0">
                <a:pos x="1" y="0"/>
              </a:cxn>
              <a:cxn ang="0">
                <a:pos x="2" y="0"/>
              </a:cxn>
              <a:cxn ang="0">
                <a:pos x="260" y="0"/>
              </a:cxn>
              <a:cxn ang="0">
                <a:pos x="260" y="0"/>
              </a:cxn>
              <a:cxn ang="0">
                <a:pos x="262" y="0"/>
              </a:cxn>
              <a:cxn ang="0">
                <a:pos x="263" y="2"/>
              </a:cxn>
              <a:cxn ang="0">
                <a:pos x="263" y="2"/>
              </a:cxn>
              <a:cxn ang="0">
                <a:pos x="262" y="4"/>
              </a:cxn>
              <a:cxn ang="0">
                <a:pos x="260" y="5"/>
              </a:cxn>
              <a:cxn ang="0">
                <a:pos x="260" y="5"/>
              </a:cxn>
            </a:cxnLst>
            <a:rect l="0" t="0" r="r" b="b"/>
            <a:pathLst>
              <a:path w="263" h="5">
                <a:moveTo>
                  <a:pt x="260" y="5"/>
                </a:moveTo>
                <a:lnTo>
                  <a:pt x="2" y="5"/>
                </a:lnTo>
                <a:lnTo>
                  <a:pt x="2" y="5"/>
                </a:lnTo>
                <a:lnTo>
                  <a:pt x="1" y="4"/>
                </a:lnTo>
                <a:lnTo>
                  <a:pt x="0" y="2"/>
                </a:lnTo>
                <a:lnTo>
                  <a:pt x="0" y="2"/>
                </a:lnTo>
                <a:lnTo>
                  <a:pt x="1" y="0"/>
                </a:lnTo>
                <a:lnTo>
                  <a:pt x="2" y="0"/>
                </a:lnTo>
                <a:lnTo>
                  <a:pt x="260" y="0"/>
                </a:lnTo>
                <a:lnTo>
                  <a:pt x="260" y="0"/>
                </a:lnTo>
                <a:lnTo>
                  <a:pt x="262" y="0"/>
                </a:lnTo>
                <a:lnTo>
                  <a:pt x="263" y="2"/>
                </a:lnTo>
                <a:lnTo>
                  <a:pt x="263" y="2"/>
                </a:lnTo>
                <a:lnTo>
                  <a:pt x="262" y="4"/>
                </a:lnTo>
                <a:lnTo>
                  <a:pt x="260" y="5"/>
                </a:lnTo>
                <a:lnTo>
                  <a:pt x="26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8" name="Freeform 329"/>
          <p:cNvSpPr/>
          <p:nvPr/>
        </p:nvSpPr>
        <p:spPr bwMode="auto">
          <a:xfrm>
            <a:off x="5551109" y="4994104"/>
            <a:ext cx="107888" cy="98053"/>
          </a:xfrm>
          <a:custGeom>
            <a:avLst/>
            <a:gdLst/>
            <a:ahLst/>
            <a:cxnLst>
              <a:cxn ang="0">
                <a:pos x="66" y="63"/>
              </a:cxn>
              <a:cxn ang="0">
                <a:pos x="66" y="63"/>
              </a:cxn>
              <a:cxn ang="0">
                <a:pos x="63" y="62"/>
              </a:cxn>
              <a:cxn ang="0">
                <a:pos x="0" y="5"/>
              </a:cxn>
              <a:cxn ang="0">
                <a:pos x="0" y="5"/>
              </a:cxn>
              <a:cxn ang="0">
                <a:pos x="0" y="2"/>
              </a:cxn>
              <a:cxn ang="0">
                <a:pos x="0" y="1"/>
              </a:cxn>
              <a:cxn ang="0">
                <a:pos x="0" y="1"/>
              </a:cxn>
              <a:cxn ang="0">
                <a:pos x="3" y="0"/>
              </a:cxn>
              <a:cxn ang="0">
                <a:pos x="4" y="1"/>
              </a:cxn>
              <a:cxn ang="0">
                <a:pos x="68" y="58"/>
              </a:cxn>
              <a:cxn ang="0">
                <a:pos x="68" y="58"/>
              </a:cxn>
              <a:cxn ang="0">
                <a:pos x="69" y="60"/>
              </a:cxn>
              <a:cxn ang="0">
                <a:pos x="68" y="62"/>
              </a:cxn>
              <a:cxn ang="0">
                <a:pos x="68" y="62"/>
              </a:cxn>
              <a:cxn ang="0">
                <a:pos x="66" y="63"/>
              </a:cxn>
              <a:cxn ang="0">
                <a:pos x="66" y="63"/>
              </a:cxn>
            </a:cxnLst>
            <a:rect l="0" t="0" r="r" b="b"/>
            <a:pathLst>
              <a:path w="69" h="63">
                <a:moveTo>
                  <a:pt x="66" y="63"/>
                </a:moveTo>
                <a:lnTo>
                  <a:pt x="66" y="63"/>
                </a:lnTo>
                <a:lnTo>
                  <a:pt x="63" y="62"/>
                </a:lnTo>
                <a:lnTo>
                  <a:pt x="0" y="5"/>
                </a:lnTo>
                <a:lnTo>
                  <a:pt x="0" y="5"/>
                </a:lnTo>
                <a:lnTo>
                  <a:pt x="0" y="2"/>
                </a:lnTo>
                <a:lnTo>
                  <a:pt x="0" y="1"/>
                </a:lnTo>
                <a:lnTo>
                  <a:pt x="0" y="1"/>
                </a:lnTo>
                <a:lnTo>
                  <a:pt x="3" y="0"/>
                </a:lnTo>
                <a:lnTo>
                  <a:pt x="4" y="1"/>
                </a:lnTo>
                <a:lnTo>
                  <a:pt x="68" y="58"/>
                </a:lnTo>
                <a:lnTo>
                  <a:pt x="68" y="58"/>
                </a:lnTo>
                <a:lnTo>
                  <a:pt x="69" y="60"/>
                </a:lnTo>
                <a:lnTo>
                  <a:pt x="68" y="62"/>
                </a:lnTo>
                <a:lnTo>
                  <a:pt x="68" y="62"/>
                </a:lnTo>
                <a:lnTo>
                  <a:pt x="66" y="63"/>
                </a:lnTo>
                <a:lnTo>
                  <a:pt x="66"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9" name="Freeform 330"/>
          <p:cNvSpPr/>
          <p:nvPr/>
        </p:nvSpPr>
        <p:spPr bwMode="auto">
          <a:xfrm>
            <a:off x="5551109" y="5082820"/>
            <a:ext cx="107888" cy="98053"/>
          </a:xfrm>
          <a:custGeom>
            <a:avLst/>
            <a:gdLst/>
            <a:ahLst/>
            <a:cxnLst>
              <a:cxn ang="0">
                <a:pos x="3" y="63"/>
              </a:cxn>
              <a:cxn ang="0">
                <a:pos x="3" y="63"/>
              </a:cxn>
              <a:cxn ang="0">
                <a:pos x="0" y="62"/>
              </a:cxn>
              <a:cxn ang="0">
                <a:pos x="0" y="62"/>
              </a:cxn>
              <a:cxn ang="0">
                <a:pos x="0" y="59"/>
              </a:cxn>
              <a:cxn ang="0">
                <a:pos x="0" y="58"/>
              </a:cxn>
              <a:cxn ang="0">
                <a:pos x="63" y="0"/>
              </a:cxn>
              <a:cxn ang="0">
                <a:pos x="63" y="0"/>
              </a:cxn>
              <a:cxn ang="0">
                <a:pos x="66" y="0"/>
              </a:cxn>
              <a:cxn ang="0">
                <a:pos x="68" y="0"/>
              </a:cxn>
              <a:cxn ang="0">
                <a:pos x="68" y="0"/>
              </a:cxn>
              <a:cxn ang="0">
                <a:pos x="69" y="2"/>
              </a:cxn>
              <a:cxn ang="0">
                <a:pos x="68" y="4"/>
              </a:cxn>
              <a:cxn ang="0">
                <a:pos x="4" y="62"/>
              </a:cxn>
              <a:cxn ang="0">
                <a:pos x="4" y="62"/>
              </a:cxn>
              <a:cxn ang="0">
                <a:pos x="3" y="63"/>
              </a:cxn>
              <a:cxn ang="0">
                <a:pos x="3" y="63"/>
              </a:cxn>
            </a:cxnLst>
            <a:rect l="0" t="0" r="r" b="b"/>
            <a:pathLst>
              <a:path w="69" h="63">
                <a:moveTo>
                  <a:pt x="3" y="63"/>
                </a:moveTo>
                <a:lnTo>
                  <a:pt x="3" y="63"/>
                </a:lnTo>
                <a:lnTo>
                  <a:pt x="0" y="62"/>
                </a:lnTo>
                <a:lnTo>
                  <a:pt x="0" y="62"/>
                </a:lnTo>
                <a:lnTo>
                  <a:pt x="0" y="59"/>
                </a:lnTo>
                <a:lnTo>
                  <a:pt x="0" y="58"/>
                </a:lnTo>
                <a:lnTo>
                  <a:pt x="63" y="0"/>
                </a:lnTo>
                <a:lnTo>
                  <a:pt x="63" y="0"/>
                </a:lnTo>
                <a:lnTo>
                  <a:pt x="66" y="0"/>
                </a:lnTo>
                <a:lnTo>
                  <a:pt x="68" y="0"/>
                </a:lnTo>
                <a:lnTo>
                  <a:pt x="68" y="0"/>
                </a:lnTo>
                <a:lnTo>
                  <a:pt x="69" y="2"/>
                </a:lnTo>
                <a:lnTo>
                  <a:pt x="68" y="4"/>
                </a:lnTo>
                <a:lnTo>
                  <a:pt x="4" y="62"/>
                </a:lnTo>
                <a:lnTo>
                  <a:pt x="4" y="62"/>
                </a:lnTo>
                <a:lnTo>
                  <a:pt x="3" y="63"/>
                </a:lnTo>
                <a:lnTo>
                  <a:pt x="3"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0" name="Freeform 331"/>
          <p:cNvSpPr/>
          <p:nvPr/>
        </p:nvSpPr>
        <p:spPr bwMode="auto">
          <a:xfrm>
            <a:off x="4434713" y="5082820"/>
            <a:ext cx="408095" cy="9339"/>
          </a:xfrm>
          <a:custGeom>
            <a:avLst/>
            <a:gdLst/>
            <a:ahLst/>
            <a:cxnLst>
              <a:cxn ang="0">
                <a:pos x="259" y="5"/>
              </a:cxn>
              <a:cxn ang="0">
                <a:pos x="3" y="5"/>
              </a:cxn>
              <a:cxn ang="0">
                <a:pos x="3" y="5"/>
              </a:cxn>
              <a:cxn ang="0">
                <a:pos x="0" y="4"/>
              </a:cxn>
              <a:cxn ang="0">
                <a:pos x="0" y="2"/>
              </a:cxn>
              <a:cxn ang="0">
                <a:pos x="0" y="2"/>
              </a:cxn>
              <a:cxn ang="0">
                <a:pos x="0" y="0"/>
              </a:cxn>
              <a:cxn ang="0">
                <a:pos x="3" y="0"/>
              </a:cxn>
              <a:cxn ang="0">
                <a:pos x="259" y="0"/>
              </a:cxn>
              <a:cxn ang="0">
                <a:pos x="259" y="0"/>
              </a:cxn>
              <a:cxn ang="0">
                <a:pos x="262" y="0"/>
              </a:cxn>
              <a:cxn ang="0">
                <a:pos x="262" y="2"/>
              </a:cxn>
              <a:cxn ang="0">
                <a:pos x="262" y="2"/>
              </a:cxn>
              <a:cxn ang="0">
                <a:pos x="262" y="4"/>
              </a:cxn>
              <a:cxn ang="0">
                <a:pos x="259" y="5"/>
              </a:cxn>
              <a:cxn ang="0">
                <a:pos x="259" y="5"/>
              </a:cxn>
            </a:cxnLst>
            <a:rect l="0" t="0" r="r" b="b"/>
            <a:pathLst>
              <a:path w="262" h="5">
                <a:moveTo>
                  <a:pt x="259" y="5"/>
                </a:moveTo>
                <a:lnTo>
                  <a:pt x="3" y="5"/>
                </a:lnTo>
                <a:lnTo>
                  <a:pt x="3" y="5"/>
                </a:lnTo>
                <a:lnTo>
                  <a:pt x="0" y="4"/>
                </a:lnTo>
                <a:lnTo>
                  <a:pt x="0" y="2"/>
                </a:lnTo>
                <a:lnTo>
                  <a:pt x="0" y="2"/>
                </a:lnTo>
                <a:lnTo>
                  <a:pt x="0" y="0"/>
                </a:lnTo>
                <a:lnTo>
                  <a:pt x="3" y="0"/>
                </a:lnTo>
                <a:lnTo>
                  <a:pt x="259" y="0"/>
                </a:lnTo>
                <a:lnTo>
                  <a:pt x="259" y="0"/>
                </a:lnTo>
                <a:lnTo>
                  <a:pt x="262" y="0"/>
                </a:lnTo>
                <a:lnTo>
                  <a:pt x="262" y="2"/>
                </a:lnTo>
                <a:lnTo>
                  <a:pt x="262" y="2"/>
                </a:lnTo>
                <a:lnTo>
                  <a:pt x="262" y="4"/>
                </a:lnTo>
                <a:lnTo>
                  <a:pt x="259" y="5"/>
                </a:lnTo>
                <a:lnTo>
                  <a:pt x="259"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1" name="Freeform 332"/>
          <p:cNvSpPr/>
          <p:nvPr/>
        </p:nvSpPr>
        <p:spPr bwMode="auto">
          <a:xfrm>
            <a:off x="4434712" y="4994104"/>
            <a:ext cx="107888" cy="98053"/>
          </a:xfrm>
          <a:custGeom>
            <a:avLst/>
            <a:gdLst/>
            <a:ahLst/>
            <a:cxnLst>
              <a:cxn ang="0">
                <a:pos x="3" y="63"/>
              </a:cxn>
              <a:cxn ang="0">
                <a:pos x="3" y="63"/>
              </a:cxn>
              <a:cxn ang="0">
                <a:pos x="0" y="62"/>
              </a:cxn>
              <a:cxn ang="0">
                <a:pos x="0" y="62"/>
              </a:cxn>
              <a:cxn ang="0">
                <a:pos x="0" y="60"/>
              </a:cxn>
              <a:cxn ang="0">
                <a:pos x="0" y="58"/>
              </a:cxn>
              <a:cxn ang="0">
                <a:pos x="65" y="1"/>
              </a:cxn>
              <a:cxn ang="0">
                <a:pos x="65" y="1"/>
              </a:cxn>
              <a:cxn ang="0">
                <a:pos x="66" y="0"/>
              </a:cxn>
              <a:cxn ang="0">
                <a:pos x="68" y="1"/>
              </a:cxn>
              <a:cxn ang="0">
                <a:pos x="68" y="1"/>
              </a:cxn>
              <a:cxn ang="0">
                <a:pos x="69" y="2"/>
              </a:cxn>
              <a:cxn ang="0">
                <a:pos x="68" y="5"/>
              </a:cxn>
              <a:cxn ang="0">
                <a:pos x="4" y="62"/>
              </a:cxn>
              <a:cxn ang="0">
                <a:pos x="4" y="62"/>
              </a:cxn>
              <a:cxn ang="0">
                <a:pos x="3" y="63"/>
              </a:cxn>
              <a:cxn ang="0">
                <a:pos x="3" y="63"/>
              </a:cxn>
            </a:cxnLst>
            <a:rect l="0" t="0" r="r" b="b"/>
            <a:pathLst>
              <a:path w="69" h="63">
                <a:moveTo>
                  <a:pt x="3" y="63"/>
                </a:moveTo>
                <a:lnTo>
                  <a:pt x="3" y="63"/>
                </a:lnTo>
                <a:lnTo>
                  <a:pt x="0" y="62"/>
                </a:lnTo>
                <a:lnTo>
                  <a:pt x="0" y="62"/>
                </a:lnTo>
                <a:lnTo>
                  <a:pt x="0" y="60"/>
                </a:lnTo>
                <a:lnTo>
                  <a:pt x="0" y="58"/>
                </a:lnTo>
                <a:lnTo>
                  <a:pt x="65" y="1"/>
                </a:lnTo>
                <a:lnTo>
                  <a:pt x="65" y="1"/>
                </a:lnTo>
                <a:lnTo>
                  <a:pt x="66" y="0"/>
                </a:lnTo>
                <a:lnTo>
                  <a:pt x="68" y="1"/>
                </a:lnTo>
                <a:lnTo>
                  <a:pt x="68" y="1"/>
                </a:lnTo>
                <a:lnTo>
                  <a:pt x="69" y="2"/>
                </a:lnTo>
                <a:lnTo>
                  <a:pt x="68" y="5"/>
                </a:lnTo>
                <a:lnTo>
                  <a:pt x="4" y="62"/>
                </a:lnTo>
                <a:lnTo>
                  <a:pt x="4" y="62"/>
                </a:lnTo>
                <a:lnTo>
                  <a:pt x="3" y="63"/>
                </a:lnTo>
                <a:lnTo>
                  <a:pt x="3"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2" name="Freeform 333"/>
          <p:cNvSpPr/>
          <p:nvPr/>
        </p:nvSpPr>
        <p:spPr bwMode="auto">
          <a:xfrm>
            <a:off x="4434712" y="5082820"/>
            <a:ext cx="107888" cy="98053"/>
          </a:xfrm>
          <a:custGeom>
            <a:avLst/>
            <a:gdLst/>
            <a:ahLst/>
            <a:cxnLst>
              <a:cxn ang="0">
                <a:pos x="66" y="63"/>
              </a:cxn>
              <a:cxn ang="0">
                <a:pos x="66" y="63"/>
              </a:cxn>
              <a:cxn ang="0">
                <a:pos x="65" y="62"/>
              </a:cxn>
              <a:cxn ang="0">
                <a:pos x="0" y="4"/>
              </a:cxn>
              <a:cxn ang="0">
                <a:pos x="0" y="4"/>
              </a:cxn>
              <a:cxn ang="0">
                <a:pos x="0" y="2"/>
              </a:cxn>
              <a:cxn ang="0">
                <a:pos x="0" y="0"/>
              </a:cxn>
              <a:cxn ang="0">
                <a:pos x="0" y="0"/>
              </a:cxn>
              <a:cxn ang="0">
                <a:pos x="3" y="0"/>
              </a:cxn>
              <a:cxn ang="0">
                <a:pos x="4" y="0"/>
              </a:cxn>
              <a:cxn ang="0">
                <a:pos x="68" y="58"/>
              </a:cxn>
              <a:cxn ang="0">
                <a:pos x="68" y="58"/>
              </a:cxn>
              <a:cxn ang="0">
                <a:pos x="69" y="59"/>
              </a:cxn>
              <a:cxn ang="0">
                <a:pos x="68" y="62"/>
              </a:cxn>
              <a:cxn ang="0">
                <a:pos x="68" y="62"/>
              </a:cxn>
              <a:cxn ang="0">
                <a:pos x="66" y="63"/>
              </a:cxn>
              <a:cxn ang="0">
                <a:pos x="66" y="63"/>
              </a:cxn>
            </a:cxnLst>
            <a:rect l="0" t="0" r="r" b="b"/>
            <a:pathLst>
              <a:path w="69" h="63">
                <a:moveTo>
                  <a:pt x="66" y="63"/>
                </a:moveTo>
                <a:lnTo>
                  <a:pt x="66" y="63"/>
                </a:lnTo>
                <a:lnTo>
                  <a:pt x="65" y="62"/>
                </a:lnTo>
                <a:lnTo>
                  <a:pt x="0" y="4"/>
                </a:lnTo>
                <a:lnTo>
                  <a:pt x="0" y="4"/>
                </a:lnTo>
                <a:lnTo>
                  <a:pt x="0" y="2"/>
                </a:lnTo>
                <a:lnTo>
                  <a:pt x="0" y="0"/>
                </a:lnTo>
                <a:lnTo>
                  <a:pt x="0" y="0"/>
                </a:lnTo>
                <a:lnTo>
                  <a:pt x="3" y="0"/>
                </a:lnTo>
                <a:lnTo>
                  <a:pt x="4" y="0"/>
                </a:lnTo>
                <a:lnTo>
                  <a:pt x="68" y="58"/>
                </a:lnTo>
                <a:lnTo>
                  <a:pt x="68" y="58"/>
                </a:lnTo>
                <a:lnTo>
                  <a:pt x="69" y="59"/>
                </a:lnTo>
                <a:lnTo>
                  <a:pt x="68" y="62"/>
                </a:lnTo>
                <a:lnTo>
                  <a:pt x="68" y="62"/>
                </a:lnTo>
                <a:lnTo>
                  <a:pt x="66" y="63"/>
                </a:lnTo>
                <a:lnTo>
                  <a:pt x="66"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3" name="Freeform 334"/>
          <p:cNvSpPr/>
          <p:nvPr/>
        </p:nvSpPr>
        <p:spPr bwMode="auto">
          <a:xfrm>
            <a:off x="6958329" y="4891383"/>
            <a:ext cx="225155" cy="200775"/>
          </a:xfrm>
          <a:custGeom>
            <a:avLst/>
            <a:gdLst/>
            <a:ahLst/>
            <a:cxnLst>
              <a:cxn ang="0">
                <a:pos x="3" y="129"/>
              </a:cxn>
              <a:cxn ang="0">
                <a:pos x="3" y="129"/>
              </a:cxn>
              <a:cxn ang="0">
                <a:pos x="0" y="128"/>
              </a:cxn>
              <a:cxn ang="0">
                <a:pos x="0" y="128"/>
              </a:cxn>
              <a:cxn ang="0">
                <a:pos x="0" y="126"/>
              </a:cxn>
              <a:cxn ang="0">
                <a:pos x="0" y="124"/>
              </a:cxn>
              <a:cxn ang="0">
                <a:pos x="138" y="0"/>
              </a:cxn>
              <a:cxn ang="0">
                <a:pos x="138" y="0"/>
              </a:cxn>
              <a:cxn ang="0">
                <a:pos x="140"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6"/>
                </a:lnTo>
                <a:lnTo>
                  <a:pt x="0" y="124"/>
                </a:lnTo>
                <a:lnTo>
                  <a:pt x="138" y="0"/>
                </a:lnTo>
                <a:lnTo>
                  <a:pt x="138" y="0"/>
                </a:lnTo>
                <a:lnTo>
                  <a:pt x="140" y="0"/>
                </a:lnTo>
                <a:lnTo>
                  <a:pt x="142" y="0"/>
                </a:lnTo>
                <a:lnTo>
                  <a:pt x="142" y="0"/>
                </a:lnTo>
                <a:lnTo>
                  <a:pt x="142" y="2"/>
                </a:lnTo>
                <a:lnTo>
                  <a:pt x="142" y="4"/>
                </a:lnTo>
                <a:lnTo>
                  <a:pt x="4" y="128"/>
                </a:lnTo>
                <a:lnTo>
                  <a:pt x="4" y="128"/>
                </a:lnTo>
                <a:lnTo>
                  <a:pt x="3" y="129"/>
                </a:lnTo>
                <a:lnTo>
                  <a:pt x="3"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4" name="Freeform 335"/>
          <p:cNvSpPr/>
          <p:nvPr/>
        </p:nvSpPr>
        <p:spPr bwMode="auto">
          <a:xfrm>
            <a:off x="6958329" y="5082821"/>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5"/>
              </a:cxn>
              <a:cxn ang="0">
                <a:pos x="142" y="125"/>
              </a:cxn>
              <a:cxn ang="0">
                <a:pos x="142" y="127"/>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5"/>
                </a:lnTo>
                <a:lnTo>
                  <a:pt x="142" y="125"/>
                </a:lnTo>
                <a:lnTo>
                  <a:pt x="142" y="127"/>
                </a:lnTo>
                <a:lnTo>
                  <a:pt x="142" y="128"/>
                </a:lnTo>
                <a:lnTo>
                  <a:pt x="142" y="128"/>
                </a:lnTo>
                <a:lnTo>
                  <a:pt x="139" y="129"/>
                </a:lnTo>
                <a:lnTo>
                  <a:pt x="139"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5" name="Freeform 336"/>
          <p:cNvSpPr/>
          <p:nvPr/>
        </p:nvSpPr>
        <p:spPr bwMode="auto">
          <a:xfrm>
            <a:off x="6151524" y="4891383"/>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4"/>
              </a:cxn>
              <a:cxn ang="0">
                <a:pos x="142" y="124"/>
              </a:cxn>
              <a:cxn ang="0">
                <a:pos x="142" y="126"/>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4"/>
                </a:lnTo>
                <a:lnTo>
                  <a:pt x="142" y="124"/>
                </a:lnTo>
                <a:lnTo>
                  <a:pt x="142" y="126"/>
                </a:lnTo>
                <a:lnTo>
                  <a:pt x="142" y="128"/>
                </a:lnTo>
                <a:lnTo>
                  <a:pt x="142" y="128"/>
                </a:lnTo>
                <a:lnTo>
                  <a:pt x="139" y="129"/>
                </a:lnTo>
                <a:lnTo>
                  <a:pt x="139"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6" name="Freeform 337"/>
          <p:cNvSpPr/>
          <p:nvPr/>
        </p:nvSpPr>
        <p:spPr bwMode="auto">
          <a:xfrm>
            <a:off x="6151524" y="5082821"/>
            <a:ext cx="225155" cy="200775"/>
          </a:xfrm>
          <a:custGeom>
            <a:avLst/>
            <a:gdLst/>
            <a:ahLst/>
            <a:cxnLst>
              <a:cxn ang="0">
                <a:pos x="3" y="129"/>
              </a:cxn>
              <a:cxn ang="0">
                <a:pos x="3" y="129"/>
              </a:cxn>
              <a:cxn ang="0">
                <a:pos x="0" y="128"/>
              </a:cxn>
              <a:cxn ang="0">
                <a:pos x="0" y="128"/>
              </a:cxn>
              <a:cxn ang="0">
                <a:pos x="0" y="127"/>
              </a:cxn>
              <a:cxn ang="0">
                <a:pos x="0" y="125"/>
              </a:cxn>
              <a:cxn ang="0">
                <a:pos x="138" y="0"/>
              </a:cxn>
              <a:cxn ang="0">
                <a:pos x="138" y="0"/>
              </a:cxn>
              <a:cxn ang="0">
                <a:pos x="141"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7"/>
                </a:lnTo>
                <a:lnTo>
                  <a:pt x="0" y="125"/>
                </a:lnTo>
                <a:lnTo>
                  <a:pt x="138" y="0"/>
                </a:lnTo>
                <a:lnTo>
                  <a:pt x="138" y="0"/>
                </a:lnTo>
                <a:lnTo>
                  <a:pt x="141" y="0"/>
                </a:lnTo>
                <a:lnTo>
                  <a:pt x="142" y="0"/>
                </a:lnTo>
                <a:lnTo>
                  <a:pt x="142" y="0"/>
                </a:lnTo>
                <a:lnTo>
                  <a:pt x="142" y="2"/>
                </a:lnTo>
                <a:lnTo>
                  <a:pt x="142" y="4"/>
                </a:lnTo>
                <a:lnTo>
                  <a:pt x="4" y="128"/>
                </a:lnTo>
                <a:lnTo>
                  <a:pt x="4" y="128"/>
                </a:lnTo>
                <a:lnTo>
                  <a:pt x="3" y="129"/>
                </a:lnTo>
                <a:lnTo>
                  <a:pt x="3"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7" name="Freeform 338"/>
          <p:cNvSpPr/>
          <p:nvPr/>
        </p:nvSpPr>
        <p:spPr bwMode="auto">
          <a:xfrm>
            <a:off x="8581325" y="4886717"/>
            <a:ext cx="234536" cy="210113"/>
          </a:xfrm>
          <a:custGeom>
            <a:avLst/>
            <a:gdLst/>
            <a:ahLst/>
            <a:cxnLst>
              <a:cxn ang="0">
                <a:pos x="6" y="135"/>
              </a:cxn>
              <a:cxn ang="0">
                <a:pos x="6" y="135"/>
              </a:cxn>
              <a:cxn ang="0">
                <a:pos x="4" y="135"/>
              </a:cxn>
              <a:cxn ang="0">
                <a:pos x="2" y="134"/>
              </a:cxn>
              <a:cxn ang="0">
                <a:pos x="2" y="134"/>
              </a:cxn>
              <a:cxn ang="0">
                <a:pos x="0" y="131"/>
              </a:cxn>
              <a:cxn ang="0">
                <a:pos x="0" y="129"/>
              </a:cxn>
              <a:cxn ang="0">
                <a:pos x="2" y="127"/>
              </a:cxn>
              <a:cxn ang="0">
                <a:pos x="3" y="125"/>
              </a:cxn>
              <a:cxn ang="0">
                <a:pos x="139" y="1"/>
              </a:cxn>
              <a:cxn ang="0">
                <a:pos x="139" y="1"/>
              </a:cxn>
              <a:cxn ang="0">
                <a:pos x="142" y="0"/>
              </a:cxn>
              <a:cxn ang="0">
                <a:pos x="143" y="0"/>
              </a:cxn>
              <a:cxn ang="0">
                <a:pos x="146" y="0"/>
              </a:cxn>
              <a:cxn ang="0">
                <a:pos x="147" y="1"/>
              </a:cxn>
              <a:cxn ang="0">
                <a:pos x="147" y="1"/>
              </a:cxn>
              <a:cxn ang="0">
                <a:pos x="149" y="3"/>
              </a:cxn>
              <a:cxn ang="0">
                <a:pos x="149" y="5"/>
              </a:cxn>
              <a:cxn ang="0">
                <a:pos x="149" y="7"/>
              </a:cxn>
              <a:cxn ang="0">
                <a:pos x="147" y="9"/>
              </a:cxn>
              <a:cxn ang="0">
                <a:pos x="10" y="134"/>
              </a:cxn>
              <a:cxn ang="0">
                <a:pos x="10" y="134"/>
              </a:cxn>
              <a:cxn ang="0">
                <a:pos x="6" y="135"/>
              </a:cxn>
              <a:cxn ang="0">
                <a:pos x="6" y="135"/>
              </a:cxn>
            </a:cxnLst>
            <a:rect l="0" t="0" r="r" b="b"/>
            <a:pathLst>
              <a:path w="149" h="135">
                <a:moveTo>
                  <a:pt x="6" y="135"/>
                </a:moveTo>
                <a:lnTo>
                  <a:pt x="6" y="135"/>
                </a:lnTo>
                <a:lnTo>
                  <a:pt x="4" y="135"/>
                </a:lnTo>
                <a:lnTo>
                  <a:pt x="2" y="134"/>
                </a:lnTo>
                <a:lnTo>
                  <a:pt x="2" y="134"/>
                </a:lnTo>
                <a:lnTo>
                  <a:pt x="0" y="131"/>
                </a:lnTo>
                <a:lnTo>
                  <a:pt x="0" y="129"/>
                </a:lnTo>
                <a:lnTo>
                  <a:pt x="2" y="127"/>
                </a:lnTo>
                <a:lnTo>
                  <a:pt x="3" y="125"/>
                </a:lnTo>
                <a:lnTo>
                  <a:pt x="139" y="1"/>
                </a:lnTo>
                <a:lnTo>
                  <a:pt x="139" y="1"/>
                </a:lnTo>
                <a:lnTo>
                  <a:pt x="142" y="0"/>
                </a:lnTo>
                <a:lnTo>
                  <a:pt x="143" y="0"/>
                </a:lnTo>
                <a:lnTo>
                  <a:pt x="146" y="0"/>
                </a:lnTo>
                <a:lnTo>
                  <a:pt x="147" y="1"/>
                </a:lnTo>
                <a:lnTo>
                  <a:pt x="147" y="1"/>
                </a:lnTo>
                <a:lnTo>
                  <a:pt x="149" y="3"/>
                </a:lnTo>
                <a:lnTo>
                  <a:pt x="149" y="5"/>
                </a:lnTo>
                <a:lnTo>
                  <a:pt x="149" y="7"/>
                </a:lnTo>
                <a:lnTo>
                  <a:pt x="147" y="9"/>
                </a:lnTo>
                <a:lnTo>
                  <a:pt x="10" y="134"/>
                </a:lnTo>
                <a:lnTo>
                  <a:pt x="10" y="134"/>
                </a:lnTo>
                <a:lnTo>
                  <a:pt x="6" y="135"/>
                </a:lnTo>
                <a:lnTo>
                  <a:pt x="6"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8" name="Freeform 339"/>
          <p:cNvSpPr/>
          <p:nvPr/>
        </p:nvSpPr>
        <p:spPr bwMode="auto">
          <a:xfrm>
            <a:off x="8581325" y="5078150"/>
            <a:ext cx="234536" cy="210113"/>
          </a:xfrm>
          <a:custGeom>
            <a:avLst/>
            <a:gdLst/>
            <a:ahLst/>
            <a:cxnLst>
              <a:cxn ang="0">
                <a:pos x="143" y="135"/>
              </a:cxn>
              <a:cxn ang="0">
                <a:pos x="143" y="135"/>
              </a:cxn>
              <a:cxn ang="0">
                <a:pos x="139" y="134"/>
              </a:cxn>
              <a:cxn ang="0">
                <a:pos x="3" y="10"/>
              </a:cxn>
              <a:cxn ang="0">
                <a:pos x="3" y="10"/>
              </a:cxn>
              <a:cxn ang="0">
                <a:pos x="2" y="8"/>
              </a:cxn>
              <a:cxn ang="0">
                <a:pos x="0" y="5"/>
              </a:cxn>
              <a:cxn ang="0">
                <a:pos x="0" y="4"/>
              </a:cxn>
              <a:cxn ang="0">
                <a:pos x="2" y="1"/>
              </a:cxn>
              <a:cxn ang="0">
                <a:pos x="2" y="1"/>
              </a:cxn>
              <a:cxn ang="0">
                <a:pos x="4" y="0"/>
              </a:cxn>
              <a:cxn ang="0">
                <a:pos x="6" y="0"/>
              </a:cxn>
              <a:cxn ang="0">
                <a:pos x="8" y="0"/>
              </a:cxn>
              <a:cxn ang="0">
                <a:pos x="10" y="1"/>
              </a:cxn>
              <a:cxn ang="0">
                <a:pos x="147" y="126"/>
              </a:cxn>
              <a:cxn ang="0">
                <a:pos x="147" y="126"/>
              </a:cxn>
              <a:cxn ang="0">
                <a:pos x="149" y="127"/>
              </a:cxn>
              <a:cxn ang="0">
                <a:pos x="149" y="130"/>
              </a:cxn>
              <a:cxn ang="0">
                <a:pos x="149" y="131"/>
              </a:cxn>
              <a:cxn ang="0">
                <a:pos x="147" y="134"/>
              </a:cxn>
              <a:cxn ang="0">
                <a:pos x="147" y="134"/>
              </a:cxn>
              <a:cxn ang="0">
                <a:pos x="146" y="135"/>
              </a:cxn>
              <a:cxn ang="0">
                <a:pos x="143" y="135"/>
              </a:cxn>
              <a:cxn ang="0">
                <a:pos x="143" y="135"/>
              </a:cxn>
            </a:cxnLst>
            <a:rect l="0" t="0" r="r" b="b"/>
            <a:pathLst>
              <a:path w="149" h="135">
                <a:moveTo>
                  <a:pt x="143" y="135"/>
                </a:moveTo>
                <a:lnTo>
                  <a:pt x="143" y="135"/>
                </a:lnTo>
                <a:lnTo>
                  <a:pt x="139" y="134"/>
                </a:lnTo>
                <a:lnTo>
                  <a:pt x="3" y="10"/>
                </a:lnTo>
                <a:lnTo>
                  <a:pt x="3" y="10"/>
                </a:lnTo>
                <a:lnTo>
                  <a:pt x="2" y="8"/>
                </a:lnTo>
                <a:lnTo>
                  <a:pt x="0" y="5"/>
                </a:lnTo>
                <a:lnTo>
                  <a:pt x="0" y="4"/>
                </a:lnTo>
                <a:lnTo>
                  <a:pt x="2" y="1"/>
                </a:lnTo>
                <a:lnTo>
                  <a:pt x="2" y="1"/>
                </a:lnTo>
                <a:lnTo>
                  <a:pt x="4" y="0"/>
                </a:lnTo>
                <a:lnTo>
                  <a:pt x="6" y="0"/>
                </a:lnTo>
                <a:lnTo>
                  <a:pt x="8" y="0"/>
                </a:lnTo>
                <a:lnTo>
                  <a:pt x="10" y="1"/>
                </a:lnTo>
                <a:lnTo>
                  <a:pt x="147" y="126"/>
                </a:lnTo>
                <a:lnTo>
                  <a:pt x="147" y="126"/>
                </a:lnTo>
                <a:lnTo>
                  <a:pt x="149" y="127"/>
                </a:lnTo>
                <a:lnTo>
                  <a:pt x="149" y="130"/>
                </a:lnTo>
                <a:lnTo>
                  <a:pt x="149" y="131"/>
                </a:lnTo>
                <a:lnTo>
                  <a:pt x="147" y="134"/>
                </a:lnTo>
                <a:lnTo>
                  <a:pt x="147" y="134"/>
                </a:lnTo>
                <a:lnTo>
                  <a:pt x="146" y="135"/>
                </a:lnTo>
                <a:lnTo>
                  <a:pt x="143" y="135"/>
                </a:lnTo>
                <a:lnTo>
                  <a:pt x="143"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9" name="Freeform 340"/>
          <p:cNvSpPr/>
          <p:nvPr/>
        </p:nvSpPr>
        <p:spPr bwMode="auto">
          <a:xfrm>
            <a:off x="7760447" y="4886717"/>
            <a:ext cx="234536" cy="210113"/>
          </a:xfrm>
          <a:custGeom>
            <a:avLst/>
            <a:gdLst/>
            <a:ahLst/>
            <a:cxnLst>
              <a:cxn ang="0">
                <a:pos x="143" y="135"/>
              </a:cxn>
              <a:cxn ang="0">
                <a:pos x="143" y="135"/>
              </a:cxn>
              <a:cxn ang="0">
                <a:pos x="139" y="134"/>
              </a:cxn>
              <a:cxn ang="0">
                <a:pos x="1" y="9"/>
              </a:cxn>
              <a:cxn ang="0">
                <a:pos x="1" y="9"/>
              </a:cxn>
              <a:cxn ang="0">
                <a:pos x="0" y="7"/>
              </a:cxn>
              <a:cxn ang="0">
                <a:pos x="0" y="5"/>
              </a:cxn>
              <a:cxn ang="0">
                <a:pos x="0" y="3"/>
              </a:cxn>
              <a:cxn ang="0">
                <a:pos x="1" y="1"/>
              </a:cxn>
              <a:cxn ang="0">
                <a:pos x="1" y="1"/>
              </a:cxn>
              <a:cxn ang="0">
                <a:pos x="3" y="0"/>
              </a:cxn>
              <a:cxn ang="0">
                <a:pos x="5" y="0"/>
              </a:cxn>
              <a:cxn ang="0">
                <a:pos x="7" y="0"/>
              </a:cxn>
              <a:cxn ang="0">
                <a:pos x="8" y="1"/>
              </a:cxn>
              <a:cxn ang="0">
                <a:pos x="146" y="125"/>
              </a:cxn>
              <a:cxn ang="0">
                <a:pos x="146" y="125"/>
              </a:cxn>
              <a:cxn ang="0">
                <a:pos x="147" y="127"/>
              </a:cxn>
              <a:cxn ang="0">
                <a:pos x="149" y="129"/>
              </a:cxn>
              <a:cxn ang="0">
                <a:pos x="147" y="131"/>
              </a:cxn>
              <a:cxn ang="0">
                <a:pos x="147" y="134"/>
              </a:cxn>
              <a:cxn ang="0">
                <a:pos x="147" y="134"/>
              </a:cxn>
              <a:cxn ang="0">
                <a:pos x="144" y="135"/>
              </a:cxn>
              <a:cxn ang="0">
                <a:pos x="143" y="135"/>
              </a:cxn>
              <a:cxn ang="0">
                <a:pos x="143" y="135"/>
              </a:cxn>
            </a:cxnLst>
            <a:rect l="0" t="0" r="r" b="b"/>
            <a:pathLst>
              <a:path w="149" h="135">
                <a:moveTo>
                  <a:pt x="143" y="135"/>
                </a:moveTo>
                <a:lnTo>
                  <a:pt x="143" y="135"/>
                </a:lnTo>
                <a:lnTo>
                  <a:pt x="139" y="134"/>
                </a:lnTo>
                <a:lnTo>
                  <a:pt x="1" y="9"/>
                </a:lnTo>
                <a:lnTo>
                  <a:pt x="1" y="9"/>
                </a:lnTo>
                <a:lnTo>
                  <a:pt x="0" y="7"/>
                </a:lnTo>
                <a:lnTo>
                  <a:pt x="0" y="5"/>
                </a:lnTo>
                <a:lnTo>
                  <a:pt x="0" y="3"/>
                </a:lnTo>
                <a:lnTo>
                  <a:pt x="1" y="1"/>
                </a:lnTo>
                <a:lnTo>
                  <a:pt x="1" y="1"/>
                </a:lnTo>
                <a:lnTo>
                  <a:pt x="3" y="0"/>
                </a:lnTo>
                <a:lnTo>
                  <a:pt x="5" y="0"/>
                </a:lnTo>
                <a:lnTo>
                  <a:pt x="7" y="0"/>
                </a:lnTo>
                <a:lnTo>
                  <a:pt x="8" y="1"/>
                </a:lnTo>
                <a:lnTo>
                  <a:pt x="146" y="125"/>
                </a:lnTo>
                <a:lnTo>
                  <a:pt x="146" y="125"/>
                </a:lnTo>
                <a:lnTo>
                  <a:pt x="147" y="127"/>
                </a:lnTo>
                <a:lnTo>
                  <a:pt x="149" y="129"/>
                </a:lnTo>
                <a:lnTo>
                  <a:pt x="147" y="131"/>
                </a:lnTo>
                <a:lnTo>
                  <a:pt x="147" y="134"/>
                </a:lnTo>
                <a:lnTo>
                  <a:pt x="147" y="134"/>
                </a:lnTo>
                <a:lnTo>
                  <a:pt x="144" y="135"/>
                </a:lnTo>
                <a:lnTo>
                  <a:pt x="143" y="135"/>
                </a:lnTo>
                <a:lnTo>
                  <a:pt x="143"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0" name="Freeform 341"/>
          <p:cNvSpPr/>
          <p:nvPr/>
        </p:nvSpPr>
        <p:spPr bwMode="auto">
          <a:xfrm>
            <a:off x="7760447" y="5078150"/>
            <a:ext cx="234536" cy="210113"/>
          </a:xfrm>
          <a:custGeom>
            <a:avLst/>
            <a:gdLst/>
            <a:ahLst/>
            <a:cxnLst>
              <a:cxn ang="0">
                <a:pos x="5" y="135"/>
              </a:cxn>
              <a:cxn ang="0">
                <a:pos x="5" y="135"/>
              </a:cxn>
              <a:cxn ang="0">
                <a:pos x="3" y="135"/>
              </a:cxn>
              <a:cxn ang="0">
                <a:pos x="1" y="134"/>
              </a:cxn>
              <a:cxn ang="0">
                <a:pos x="1" y="134"/>
              </a:cxn>
              <a:cxn ang="0">
                <a:pos x="0" y="131"/>
              </a:cxn>
              <a:cxn ang="0">
                <a:pos x="0" y="130"/>
              </a:cxn>
              <a:cxn ang="0">
                <a:pos x="0" y="127"/>
              </a:cxn>
              <a:cxn ang="0">
                <a:pos x="1" y="126"/>
              </a:cxn>
              <a:cxn ang="0">
                <a:pos x="139" y="1"/>
              </a:cxn>
              <a:cxn ang="0">
                <a:pos x="139" y="1"/>
              </a:cxn>
              <a:cxn ang="0">
                <a:pos x="140" y="0"/>
              </a:cxn>
              <a:cxn ang="0">
                <a:pos x="143" y="0"/>
              </a:cxn>
              <a:cxn ang="0">
                <a:pos x="144" y="0"/>
              </a:cxn>
              <a:cxn ang="0">
                <a:pos x="147" y="1"/>
              </a:cxn>
              <a:cxn ang="0">
                <a:pos x="147" y="1"/>
              </a:cxn>
              <a:cxn ang="0">
                <a:pos x="147" y="4"/>
              </a:cxn>
              <a:cxn ang="0">
                <a:pos x="149" y="5"/>
              </a:cxn>
              <a:cxn ang="0">
                <a:pos x="147" y="8"/>
              </a:cxn>
              <a:cxn ang="0">
                <a:pos x="146" y="10"/>
              </a:cxn>
              <a:cxn ang="0">
                <a:pos x="8" y="134"/>
              </a:cxn>
              <a:cxn ang="0">
                <a:pos x="8" y="134"/>
              </a:cxn>
              <a:cxn ang="0">
                <a:pos x="5" y="135"/>
              </a:cxn>
              <a:cxn ang="0">
                <a:pos x="5" y="135"/>
              </a:cxn>
            </a:cxnLst>
            <a:rect l="0" t="0" r="r" b="b"/>
            <a:pathLst>
              <a:path w="149" h="135">
                <a:moveTo>
                  <a:pt x="5" y="135"/>
                </a:moveTo>
                <a:lnTo>
                  <a:pt x="5" y="135"/>
                </a:lnTo>
                <a:lnTo>
                  <a:pt x="3" y="135"/>
                </a:lnTo>
                <a:lnTo>
                  <a:pt x="1" y="134"/>
                </a:lnTo>
                <a:lnTo>
                  <a:pt x="1" y="134"/>
                </a:lnTo>
                <a:lnTo>
                  <a:pt x="0" y="131"/>
                </a:lnTo>
                <a:lnTo>
                  <a:pt x="0" y="130"/>
                </a:lnTo>
                <a:lnTo>
                  <a:pt x="0" y="127"/>
                </a:lnTo>
                <a:lnTo>
                  <a:pt x="1" y="126"/>
                </a:lnTo>
                <a:lnTo>
                  <a:pt x="139" y="1"/>
                </a:lnTo>
                <a:lnTo>
                  <a:pt x="139" y="1"/>
                </a:lnTo>
                <a:lnTo>
                  <a:pt x="140" y="0"/>
                </a:lnTo>
                <a:lnTo>
                  <a:pt x="143" y="0"/>
                </a:lnTo>
                <a:lnTo>
                  <a:pt x="144" y="0"/>
                </a:lnTo>
                <a:lnTo>
                  <a:pt x="147" y="1"/>
                </a:lnTo>
                <a:lnTo>
                  <a:pt x="147" y="1"/>
                </a:lnTo>
                <a:lnTo>
                  <a:pt x="147" y="4"/>
                </a:lnTo>
                <a:lnTo>
                  <a:pt x="149" y="5"/>
                </a:lnTo>
                <a:lnTo>
                  <a:pt x="147" y="8"/>
                </a:lnTo>
                <a:lnTo>
                  <a:pt x="146" y="10"/>
                </a:lnTo>
                <a:lnTo>
                  <a:pt x="8" y="134"/>
                </a:lnTo>
                <a:lnTo>
                  <a:pt x="8" y="134"/>
                </a:lnTo>
                <a:lnTo>
                  <a:pt x="5" y="135"/>
                </a:lnTo>
                <a:lnTo>
                  <a:pt x="5"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1" name="Freeform 342"/>
          <p:cNvSpPr/>
          <p:nvPr/>
        </p:nvSpPr>
        <p:spPr bwMode="auto">
          <a:xfrm>
            <a:off x="11137777" y="4148990"/>
            <a:ext cx="84433" cy="84045"/>
          </a:xfrm>
          <a:custGeom>
            <a:avLst/>
            <a:gdLst/>
            <a:ahLst/>
            <a:cxnLst>
              <a:cxn ang="0">
                <a:pos x="54" y="54"/>
              </a:cxn>
              <a:cxn ang="0">
                <a:pos x="0" y="54"/>
              </a:cxn>
              <a:cxn ang="0">
                <a:pos x="0" y="0"/>
              </a:cxn>
              <a:cxn ang="0">
                <a:pos x="9" y="0"/>
              </a:cxn>
              <a:cxn ang="0">
                <a:pos x="9" y="44"/>
              </a:cxn>
              <a:cxn ang="0">
                <a:pos x="54" y="44"/>
              </a:cxn>
              <a:cxn ang="0">
                <a:pos x="54" y="54"/>
              </a:cxn>
            </a:cxnLst>
            <a:rect l="0" t="0" r="r" b="b"/>
            <a:pathLst>
              <a:path w="54" h="54">
                <a:moveTo>
                  <a:pt x="54" y="54"/>
                </a:moveTo>
                <a:lnTo>
                  <a:pt x="0" y="54"/>
                </a:lnTo>
                <a:lnTo>
                  <a:pt x="0" y="0"/>
                </a:lnTo>
                <a:lnTo>
                  <a:pt x="9" y="0"/>
                </a:lnTo>
                <a:lnTo>
                  <a:pt x="9" y="44"/>
                </a:lnTo>
                <a:lnTo>
                  <a:pt x="54" y="44"/>
                </a:lnTo>
                <a:lnTo>
                  <a:pt x="54" y="5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2" name="Freeform 343"/>
          <p:cNvSpPr>
            <a:spLocks noEditPoints="1"/>
          </p:cNvSpPr>
          <p:nvPr/>
        </p:nvSpPr>
        <p:spPr bwMode="auto">
          <a:xfrm>
            <a:off x="10987673" y="4139651"/>
            <a:ext cx="243919" cy="336179"/>
          </a:xfrm>
          <a:custGeom>
            <a:avLst/>
            <a:gdLst/>
            <a:ahLst/>
            <a:cxnLst>
              <a:cxn ang="0">
                <a:pos x="155" y="218"/>
              </a:cxn>
              <a:cxn ang="0">
                <a:pos x="0" y="218"/>
              </a:cxn>
              <a:cxn ang="0">
                <a:pos x="0" y="0"/>
              </a:cxn>
              <a:cxn ang="0">
                <a:pos x="104" y="0"/>
              </a:cxn>
              <a:cxn ang="0">
                <a:pos x="155" y="51"/>
              </a:cxn>
              <a:cxn ang="0">
                <a:pos x="155" y="218"/>
              </a:cxn>
              <a:cxn ang="0">
                <a:pos x="10" y="208"/>
              </a:cxn>
              <a:cxn ang="0">
                <a:pos x="146" y="208"/>
              </a:cxn>
              <a:cxn ang="0">
                <a:pos x="146" y="55"/>
              </a:cxn>
              <a:cxn ang="0">
                <a:pos x="100" y="10"/>
              </a:cxn>
              <a:cxn ang="0">
                <a:pos x="10" y="10"/>
              </a:cxn>
              <a:cxn ang="0">
                <a:pos x="10" y="208"/>
              </a:cxn>
            </a:cxnLst>
            <a:rect l="0" t="0" r="r" b="b"/>
            <a:pathLst>
              <a:path w="155" h="218">
                <a:moveTo>
                  <a:pt x="155" y="218"/>
                </a:moveTo>
                <a:lnTo>
                  <a:pt x="0" y="218"/>
                </a:lnTo>
                <a:lnTo>
                  <a:pt x="0" y="0"/>
                </a:lnTo>
                <a:lnTo>
                  <a:pt x="104" y="0"/>
                </a:lnTo>
                <a:lnTo>
                  <a:pt x="155" y="51"/>
                </a:lnTo>
                <a:lnTo>
                  <a:pt x="155" y="218"/>
                </a:lnTo>
                <a:close/>
                <a:moveTo>
                  <a:pt x="10" y="208"/>
                </a:moveTo>
                <a:lnTo>
                  <a:pt x="146" y="208"/>
                </a:lnTo>
                <a:lnTo>
                  <a:pt x="146" y="55"/>
                </a:lnTo>
                <a:lnTo>
                  <a:pt x="100" y="10"/>
                </a:lnTo>
                <a:lnTo>
                  <a:pt x="10" y="10"/>
                </a:lnTo>
                <a:lnTo>
                  <a:pt x="10" y="2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3" name="Freeform 344"/>
          <p:cNvSpPr/>
          <p:nvPr/>
        </p:nvSpPr>
        <p:spPr bwMode="auto">
          <a:xfrm>
            <a:off x="11189373" y="4092960"/>
            <a:ext cx="84433" cy="84045"/>
          </a:xfrm>
          <a:custGeom>
            <a:avLst/>
            <a:gdLst/>
            <a:ahLst/>
            <a:cxnLst>
              <a:cxn ang="0">
                <a:pos x="54" y="54"/>
              </a:cxn>
              <a:cxn ang="0">
                <a:pos x="0" y="54"/>
              </a:cxn>
              <a:cxn ang="0">
                <a:pos x="0" y="0"/>
              </a:cxn>
              <a:cxn ang="0">
                <a:pos x="10" y="0"/>
              </a:cxn>
              <a:cxn ang="0">
                <a:pos x="10" y="44"/>
              </a:cxn>
              <a:cxn ang="0">
                <a:pos x="54" y="44"/>
              </a:cxn>
              <a:cxn ang="0">
                <a:pos x="54" y="54"/>
              </a:cxn>
            </a:cxnLst>
            <a:rect l="0" t="0" r="r" b="b"/>
            <a:pathLst>
              <a:path w="54" h="54">
                <a:moveTo>
                  <a:pt x="54" y="54"/>
                </a:moveTo>
                <a:lnTo>
                  <a:pt x="0" y="54"/>
                </a:lnTo>
                <a:lnTo>
                  <a:pt x="0" y="0"/>
                </a:lnTo>
                <a:lnTo>
                  <a:pt x="10" y="0"/>
                </a:lnTo>
                <a:lnTo>
                  <a:pt x="10" y="44"/>
                </a:lnTo>
                <a:lnTo>
                  <a:pt x="54" y="44"/>
                </a:lnTo>
                <a:lnTo>
                  <a:pt x="54" y="5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4" name="Freeform 345"/>
          <p:cNvSpPr/>
          <p:nvPr/>
        </p:nvSpPr>
        <p:spPr bwMode="auto">
          <a:xfrm>
            <a:off x="11039270" y="4083622"/>
            <a:ext cx="243919" cy="340849"/>
          </a:xfrm>
          <a:custGeom>
            <a:avLst/>
            <a:gdLst/>
            <a:ahLst/>
            <a:cxnLst>
              <a:cxn ang="0">
                <a:pos x="156" y="218"/>
              </a:cxn>
              <a:cxn ang="0">
                <a:pos x="118" y="218"/>
              </a:cxn>
              <a:cxn ang="0">
                <a:pos x="118" y="208"/>
              </a:cxn>
              <a:cxn ang="0">
                <a:pos x="146" y="208"/>
              </a:cxn>
              <a:cxn ang="0">
                <a:pos x="146" y="56"/>
              </a:cxn>
              <a:cxn ang="0">
                <a:pos x="100" y="10"/>
              </a:cxn>
              <a:cxn ang="0">
                <a:pos x="10" y="10"/>
              </a:cxn>
              <a:cxn ang="0">
                <a:pos x="10" y="40"/>
              </a:cxn>
              <a:cxn ang="0">
                <a:pos x="0" y="40"/>
              </a:cxn>
              <a:cxn ang="0">
                <a:pos x="0" y="0"/>
              </a:cxn>
              <a:cxn ang="0">
                <a:pos x="104" y="0"/>
              </a:cxn>
              <a:cxn ang="0">
                <a:pos x="156" y="52"/>
              </a:cxn>
              <a:cxn ang="0">
                <a:pos x="156" y="218"/>
              </a:cxn>
            </a:cxnLst>
            <a:rect l="0" t="0" r="r" b="b"/>
            <a:pathLst>
              <a:path w="156" h="218">
                <a:moveTo>
                  <a:pt x="156" y="218"/>
                </a:moveTo>
                <a:lnTo>
                  <a:pt x="118" y="218"/>
                </a:lnTo>
                <a:lnTo>
                  <a:pt x="118" y="208"/>
                </a:lnTo>
                <a:lnTo>
                  <a:pt x="146" y="208"/>
                </a:lnTo>
                <a:lnTo>
                  <a:pt x="146" y="56"/>
                </a:lnTo>
                <a:lnTo>
                  <a:pt x="100" y="10"/>
                </a:lnTo>
                <a:lnTo>
                  <a:pt x="10" y="10"/>
                </a:lnTo>
                <a:lnTo>
                  <a:pt x="10" y="40"/>
                </a:lnTo>
                <a:lnTo>
                  <a:pt x="0" y="40"/>
                </a:lnTo>
                <a:lnTo>
                  <a:pt x="0" y="0"/>
                </a:lnTo>
                <a:lnTo>
                  <a:pt x="104" y="0"/>
                </a:lnTo>
                <a:lnTo>
                  <a:pt x="156" y="52"/>
                </a:lnTo>
                <a:lnTo>
                  <a:pt x="156" y="21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5" name="Freeform 346"/>
          <p:cNvSpPr>
            <a:spLocks noEditPoints="1"/>
          </p:cNvSpPr>
          <p:nvPr/>
        </p:nvSpPr>
        <p:spPr bwMode="auto">
          <a:xfrm>
            <a:off x="10373185" y="4092961"/>
            <a:ext cx="126651" cy="112060"/>
          </a:xfrm>
          <a:custGeom>
            <a:avLst/>
            <a:gdLst/>
            <a:ahLst/>
            <a:cxnLst>
              <a:cxn ang="0">
                <a:pos x="68" y="72"/>
              </a:cxn>
              <a:cxn ang="0">
                <a:pos x="64" y="67"/>
              </a:cxn>
              <a:cxn ang="0">
                <a:pos x="64" y="67"/>
              </a:cxn>
              <a:cxn ang="0">
                <a:pos x="53" y="52"/>
              </a:cxn>
              <a:cxn ang="0">
                <a:pos x="38" y="38"/>
              </a:cxn>
              <a:cxn ang="0">
                <a:pos x="23" y="29"/>
              </a:cxn>
              <a:cxn ang="0">
                <a:pos x="6" y="21"/>
              </a:cxn>
              <a:cxn ang="0">
                <a:pos x="0" y="19"/>
              </a:cxn>
              <a:cxn ang="0">
                <a:pos x="3" y="14"/>
              </a:cxn>
              <a:cxn ang="0">
                <a:pos x="3" y="14"/>
              </a:cxn>
              <a:cxn ang="0">
                <a:pos x="8" y="9"/>
              </a:cxn>
              <a:cxn ang="0">
                <a:pos x="12" y="4"/>
              </a:cxn>
              <a:cxn ang="0">
                <a:pos x="19" y="2"/>
              </a:cxn>
              <a:cxn ang="0">
                <a:pos x="26" y="0"/>
              </a:cxn>
              <a:cxn ang="0">
                <a:pos x="26" y="0"/>
              </a:cxn>
              <a:cxn ang="0">
                <a:pos x="33" y="2"/>
              </a:cxn>
              <a:cxn ang="0">
                <a:pos x="41" y="4"/>
              </a:cxn>
              <a:cxn ang="0">
                <a:pos x="49" y="9"/>
              </a:cxn>
              <a:cxn ang="0">
                <a:pos x="57" y="15"/>
              </a:cxn>
              <a:cxn ang="0">
                <a:pos x="57" y="15"/>
              </a:cxn>
              <a:cxn ang="0">
                <a:pos x="66" y="23"/>
              </a:cxn>
              <a:cxn ang="0">
                <a:pos x="73" y="30"/>
              </a:cxn>
              <a:cxn ang="0">
                <a:pos x="77" y="37"/>
              </a:cxn>
              <a:cxn ang="0">
                <a:pos x="78" y="44"/>
              </a:cxn>
              <a:cxn ang="0">
                <a:pos x="80" y="49"/>
              </a:cxn>
              <a:cxn ang="0">
                <a:pos x="77" y="56"/>
              </a:cxn>
              <a:cxn ang="0">
                <a:pos x="74" y="61"/>
              </a:cxn>
              <a:cxn ang="0">
                <a:pos x="70" y="68"/>
              </a:cxn>
              <a:cxn ang="0">
                <a:pos x="68" y="72"/>
              </a:cxn>
              <a:cxn ang="0">
                <a:pos x="14" y="15"/>
              </a:cxn>
              <a:cxn ang="0">
                <a:pos x="14" y="15"/>
              </a:cxn>
              <a:cxn ang="0">
                <a:pos x="30" y="22"/>
              </a:cxn>
              <a:cxn ang="0">
                <a:pos x="43" y="33"/>
              </a:cxn>
              <a:cxn ang="0">
                <a:pos x="57" y="44"/>
              </a:cxn>
              <a:cxn ang="0">
                <a:pos x="68" y="57"/>
              </a:cxn>
              <a:cxn ang="0">
                <a:pos x="68" y="57"/>
              </a:cxn>
              <a:cxn ang="0">
                <a:pos x="70" y="50"/>
              </a:cxn>
              <a:cxn ang="0">
                <a:pos x="72" y="48"/>
              </a:cxn>
              <a:cxn ang="0">
                <a:pos x="70" y="44"/>
              </a:cxn>
              <a:cxn ang="0">
                <a:pos x="69" y="38"/>
              </a:cxn>
              <a:cxn ang="0">
                <a:pos x="65" y="34"/>
              </a:cxn>
              <a:cxn ang="0">
                <a:pos x="60" y="27"/>
              </a:cxn>
              <a:cxn ang="0">
                <a:pos x="53" y="22"/>
              </a:cxn>
              <a:cxn ang="0">
                <a:pos x="53" y="22"/>
              </a:cxn>
              <a:cxn ang="0">
                <a:pos x="45" y="17"/>
              </a:cxn>
              <a:cxn ang="0">
                <a:pos x="38" y="13"/>
              </a:cxn>
              <a:cxn ang="0">
                <a:pos x="31" y="10"/>
              </a:cxn>
              <a:cxn ang="0">
                <a:pos x="26" y="9"/>
              </a:cxn>
              <a:cxn ang="0">
                <a:pos x="26" y="9"/>
              </a:cxn>
              <a:cxn ang="0">
                <a:pos x="23" y="9"/>
              </a:cxn>
              <a:cxn ang="0">
                <a:pos x="19" y="10"/>
              </a:cxn>
              <a:cxn ang="0">
                <a:pos x="14" y="15"/>
              </a:cxn>
              <a:cxn ang="0">
                <a:pos x="14" y="15"/>
              </a:cxn>
            </a:cxnLst>
            <a:rect l="0" t="0" r="r" b="b"/>
            <a:pathLst>
              <a:path w="80" h="72">
                <a:moveTo>
                  <a:pt x="68" y="72"/>
                </a:moveTo>
                <a:lnTo>
                  <a:pt x="64" y="67"/>
                </a:lnTo>
                <a:lnTo>
                  <a:pt x="64" y="67"/>
                </a:lnTo>
                <a:lnTo>
                  <a:pt x="53" y="52"/>
                </a:lnTo>
                <a:lnTo>
                  <a:pt x="38" y="38"/>
                </a:lnTo>
                <a:lnTo>
                  <a:pt x="23" y="29"/>
                </a:lnTo>
                <a:lnTo>
                  <a:pt x="6" y="21"/>
                </a:lnTo>
                <a:lnTo>
                  <a:pt x="0" y="19"/>
                </a:lnTo>
                <a:lnTo>
                  <a:pt x="3" y="14"/>
                </a:lnTo>
                <a:lnTo>
                  <a:pt x="3" y="14"/>
                </a:lnTo>
                <a:lnTo>
                  <a:pt x="8" y="9"/>
                </a:lnTo>
                <a:lnTo>
                  <a:pt x="12" y="4"/>
                </a:lnTo>
                <a:lnTo>
                  <a:pt x="19" y="2"/>
                </a:lnTo>
                <a:lnTo>
                  <a:pt x="26" y="0"/>
                </a:lnTo>
                <a:lnTo>
                  <a:pt x="26" y="0"/>
                </a:lnTo>
                <a:lnTo>
                  <a:pt x="33" y="2"/>
                </a:lnTo>
                <a:lnTo>
                  <a:pt x="41" y="4"/>
                </a:lnTo>
                <a:lnTo>
                  <a:pt x="49" y="9"/>
                </a:lnTo>
                <a:lnTo>
                  <a:pt x="57" y="15"/>
                </a:lnTo>
                <a:lnTo>
                  <a:pt x="57" y="15"/>
                </a:lnTo>
                <a:lnTo>
                  <a:pt x="66" y="23"/>
                </a:lnTo>
                <a:lnTo>
                  <a:pt x="73" y="30"/>
                </a:lnTo>
                <a:lnTo>
                  <a:pt x="77" y="37"/>
                </a:lnTo>
                <a:lnTo>
                  <a:pt x="78" y="44"/>
                </a:lnTo>
                <a:lnTo>
                  <a:pt x="80" y="49"/>
                </a:lnTo>
                <a:lnTo>
                  <a:pt x="77" y="56"/>
                </a:lnTo>
                <a:lnTo>
                  <a:pt x="74" y="61"/>
                </a:lnTo>
                <a:lnTo>
                  <a:pt x="70" y="68"/>
                </a:lnTo>
                <a:lnTo>
                  <a:pt x="68" y="72"/>
                </a:lnTo>
                <a:close/>
                <a:moveTo>
                  <a:pt x="14" y="15"/>
                </a:moveTo>
                <a:lnTo>
                  <a:pt x="14" y="15"/>
                </a:lnTo>
                <a:lnTo>
                  <a:pt x="30" y="22"/>
                </a:lnTo>
                <a:lnTo>
                  <a:pt x="43" y="33"/>
                </a:lnTo>
                <a:lnTo>
                  <a:pt x="57" y="44"/>
                </a:lnTo>
                <a:lnTo>
                  <a:pt x="68" y="57"/>
                </a:lnTo>
                <a:lnTo>
                  <a:pt x="68" y="57"/>
                </a:lnTo>
                <a:lnTo>
                  <a:pt x="70" y="50"/>
                </a:lnTo>
                <a:lnTo>
                  <a:pt x="72" y="48"/>
                </a:lnTo>
                <a:lnTo>
                  <a:pt x="70" y="44"/>
                </a:lnTo>
                <a:lnTo>
                  <a:pt x="69" y="38"/>
                </a:lnTo>
                <a:lnTo>
                  <a:pt x="65" y="34"/>
                </a:lnTo>
                <a:lnTo>
                  <a:pt x="60" y="27"/>
                </a:lnTo>
                <a:lnTo>
                  <a:pt x="53" y="22"/>
                </a:lnTo>
                <a:lnTo>
                  <a:pt x="53" y="22"/>
                </a:lnTo>
                <a:lnTo>
                  <a:pt x="45" y="17"/>
                </a:lnTo>
                <a:lnTo>
                  <a:pt x="38" y="13"/>
                </a:lnTo>
                <a:lnTo>
                  <a:pt x="31" y="10"/>
                </a:lnTo>
                <a:lnTo>
                  <a:pt x="26" y="9"/>
                </a:lnTo>
                <a:lnTo>
                  <a:pt x="26" y="9"/>
                </a:lnTo>
                <a:lnTo>
                  <a:pt x="23" y="9"/>
                </a:lnTo>
                <a:lnTo>
                  <a:pt x="19" y="10"/>
                </a:lnTo>
                <a:lnTo>
                  <a:pt x="14" y="15"/>
                </a:lnTo>
                <a:lnTo>
                  <a:pt x="14" y="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6" name="Freeform 347"/>
          <p:cNvSpPr>
            <a:spLocks noEditPoints="1"/>
          </p:cNvSpPr>
          <p:nvPr/>
        </p:nvSpPr>
        <p:spPr bwMode="auto">
          <a:xfrm>
            <a:off x="10133959" y="4092961"/>
            <a:ext cx="126651" cy="112060"/>
          </a:xfrm>
          <a:custGeom>
            <a:avLst/>
            <a:gdLst/>
            <a:ahLst/>
            <a:cxnLst>
              <a:cxn ang="0">
                <a:pos x="12" y="72"/>
              </a:cxn>
              <a:cxn ang="0">
                <a:pos x="8" y="68"/>
              </a:cxn>
              <a:cxn ang="0">
                <a:pos x="8" y="68"/>
              </a:cxn>
              <a:cxn ang="0">
                <a:pos x="4" y="61"/>
              </a:cxn>
              <a:cxn ang="0">
                <a:pos x="1" y="56"/>
              </a:cxn>
              <a:cxn ang="0">
                <a:pos x="0" y="49"/>
              </a:cxn>
              <a:cxn ang="0">
                <a:pos x="0" y="44"/>
              </a:cxn>
              <a:cxn ang="0">
                <a:pos x="2" y="37"/>
              </a:cxn>
              <a:cxn ang="0">
                <a:pos x="6" y="30"/>
              </a:cxn>
              <a:cxn ang="0">
                <a:pos x="13" y="23"/>
              </a:cxn>
              <a:cxn ang="0">
                <a:pos x="21" y="15"/>
              </a:cxn>
              <a:cxn ang="0">
                <a:pos x="21" y="15"/>
              </a:cxn>
              <a:cxn ang="0">
                <a:pos x="31" y="9"/>
              </a:cxn>
              <a:cxn ang="0">
                <a:pos x="39" y="4"/>
              </a:cxn>
              <a:cxn ang="0">
                <a:pos x="47" y="2"/>
              </a:cxn>
              <a:cxn ang="0">
                <a:pos x="54" y="0"/>
              </a:cxn>
              <a:cxn ang="0">
                <a:pos x="54" y="0"/>
              </a:cxn>
              <a:cxn ang="0">
                <a:pos x="60" y="2"/>
              </a:cxn>
              <a:cxn ang="0">
                <a:pos x="66" y="4"/>
              </a:cxn>
              <a:cxn ang="0">
                <a:pos x="71" y="9"/>
              </a:cxn>
              <a:cxn ang="0">
                <a:pos x="75" y="14"/>
              </a:cxn>
              <a:cxn ang="0">
                <a:pos x="79" y="19"/>
              </a:cxn>
              <a:cxn ang="0">
                <a:pos x="74" y="21"/>
              </a:cxn>
              <a:cxn ang="0">
                <a:pos x="74" y="21"/>
              </a:cxn>
              <a:cxn ang="0">
                <a:pos x="56" y="29"/>
              </a:cxn>
              <a:cxn ang="0">
                <a:pos x="40" y="38"/>
              </a:cxn>
              <a:cxn ang="0">
                <a:pos x="27" y="52"/>
              </a:cxn>
              <a:cxn ang="0">
                <a:pos x="14" y="67"/>
              </a:cxn>
              <a:cxn ang="0">
                <a:pos x="12" y="72"/>
              </a:cxn>
              <a:cxn ang="0">
                <a:pos x="54" y="9"/>
              </a:cxn>
              <a:cxn ang="0">
                <a:pos x="54" y="9"/>
              </a:cxn>
              <a:cxn ang="0">
                <a:pos x="48" y="10"/>
              </a:cxn>
              <a:cxn ang="0">
                <a:pos x="41" y="13"/>
              </a:cxn>
              <a:cxn ang="0">
                <a:pos x="35" y="17"/>
              </a:cxn>
              <a:cxn ang="0">
                <a:pos x="27" y="22"/>
              </a:cxn>
              <a:cxn ang="0">
                <a:pos x="27" y="22"/>
              </a:cxn>
              <a:cxn ang="0">
                <a:pos x="20" y="27"/>
              </a:cxn>
              <a:cxn ang="0">
                <a:pos x="14" y="34"/>
              </a:cxn>
              <a:cxn ang="0">
                <a:pos x="10" y="38"/>
              </a:cxn>
              <a:cxn ang="0">
                <a:pos x="9" y="44"/>
              </a:cxn>
              <a:cxn ang="0">
                <a:pos x="8" y="48"/>
              </a:cxn>
              <a:cxn ang="0">
                <a:pos x="9" y="50"/>
              </a:cxn>
              <a:cxn ang="0">
                <a:pos x="12" y="57"/>
              </a:cxn>
              <a:cxn ang="0">
                <a:pos x="12" y="57"/>
              </a:cxn>
              <a:cxn ang="0">
                <a:pos x="23" y="44"/>
              </a:cxn>
              <a:cxn ang="0">
                <a:pos x="36" y="33"/>
              </a:cxn>
              <a:cxn ang="0">
                <a:pos x="50" y="22"/>
              </a:cxn>
              <a:cxn ang="0">
                <a:pos x="66" y="15"/>
              </a:cxn>
              <a:cxn ang="0">
                <a:pos x="66" y="15"/>
              </a:cxn>
              <a:cxn ang="0">
                <a:pos x="59" y="10"/>
              </a:cxn>
              <a:cxn ang="0">
                <a:pos x="56" y="9"/>
              </a:cxn>
              <a:cxn ang="0">
                <a:pos x="54" y="9"/>
              </a:cxn>
              <a:cxn ang="0">
                <a:pos x="54" y="9"/>
              </a:cxn>
            </a:cxnLst>
            <a:rect l="0" t="0" r="r" b="b"/>
            <a:pathLst>
              <a:path w="79" h="72">
                <a:moveTo>
                  <a:pt x="12" y="72"/>
                </a:moveTo>
                <a:lnTo>
                  <a:pt x="8" y="68"/>
                </a:lnTo>
                <a:lnTo>
                  <a:pt x="8" y="68"/>
                </a:lnTo>
                <a:lnTo>
                  <a:pt x="4" y="61"/>
                </a:lnTo>
                <a:lnTo>
                  <a:pt x="1" y="56"/>
                </a:lnTo>
                <a:lnTo>
                  <a:pt x="0" y="49"/>
                </a:lnTo>
                <a:lnTo>
                  <a:pt x="0" y="44"/>
                </a:lnTo>
                <a:lnTo>
                  <a:pt x="2" y="37"/>
                </a:lnTo>
                <a:lnTo>
                  <a:pt x="6" y="30"/>
                </a:lnTo>
                <a:lnTo>
                  <a:pt x="13" y="23"/>
                </a:lnTo>
                <a:lnTo>
                  <a:pt x="21" y="15"/>
                </a:lnTo>
                <a:lnTo>
                  <a:pt x="21" y="15"/>
                </a:lnTo>
                <a:lnTo>
                  <a:pt x="31" y="9"/>
                </a:lnTo>
                <a:lnTo>
                  <a:pt x="39" y="4"/>
                </a:lnTo>
                <a:lnTo>
                  <a:pt x="47" y="2"/>
                </a:lnTo>
                <a:lnTo>
                  <a:pt x="54" y="0"/>
                </a:lnTo>
                <a:lnTo>
                  <a:pt x="54" y="0"/>
                </a:lnTo>
                <a:lnTo>
                  <a:pt x="60" y="2"/>
                </a:lnTo>
                <a:lnTo>
                  <a:pt x="66" y="4"/>
                </a:lnTo>
                <a:lnTo>
                  <a:pt x="71" y="9"/>
                </a:lnTo>
                <a:lnTo>
                  <a:pt x="75" y="14"/>
                </a:lnTo>
                <a:lnTo>
                  <a:pt x="79" y="19"/>
                </a:lnTo>
                <a:lnTo>
                  <a:pt x="74" y="21"/>
                </a:lnTo>
                <a:lnTo>
                  <a:pt x="74" y="21"/>
                </a:lnTo>
                <a:lnTo>
                  <a:pt x="56" y="29"/>
                </a:lnTo>
                <a:lnTo>
                  <a:pt x="40" y="38"/>
                </a:lnTo>
                <a:lnTo>
                  <a:pt x="27" y="52"/>
                </a:lnTo>
                <a:lnTo>
                  <a:pt x="14" y="67"/>
                </a:lnTo>
                <a:lnTo>
                  <a:pt x="12" y="72"/>
                </a:lnTo>
                <a:close/>
                <a:moveTo>
                  <a:pt x="54" y="9"/>
                </a:moveTo>
                <a:lnTo>
                  <a:pt x="54" y="9"/>
                </a:lnTo>
                <a:lnTo>
                  <a:pt x="48" y="10"/>
                </a:lnTo>
                <a:lnTo>
                  <a:pt x="41" y="13"/>
                </a:lnTo>
                <a:lnTo>
                  <a:pt x="35" y="17"/>
                </a:lnTo>
                <a:lnTo>
                  <a:pt x="27" y="22"/>
                </a:lnTo>
                <a:lnTo>
                  <a:pt x="27" y="22"/>
                </a:lnTo>
                <a:lnTo>
                  <a:pt x="20" y="27"/>
                </a:lnTo>
                <a:lnTo>
                  <a:pt x="14" y="34"/>
                </a:lnTo>
                <a:lnTo>
                  <a:pt x="10" y="38"/>
                </a:lnTo>
                <a:lnTo>
                  <a:pt x="9" y="44"/>
                </a:lnTo>
                <a:lnTo>
                  <a:pt x="8" y="48"/>
                </a:lnTo>
                <a:lnTo>
                  <a:pt x="9" y="50"/>
                </a:lnTo>
                <a:lnTo>
                  <a:pt x="12" y="57"/>
                </a:lnTo>
                <a:lnTo>
                  <a:pt x="12" y="57"/>
                </a:lnTo>
                <a:lnTo>
                  <a:pt x="23" y="44"/>
                </a:lnTo>
                <a:lnTo>
                  <a:pt x="36" y="33"/>
                </a:lnTo>
                <a:lnTo>
                  <a:pt x="50" y="22"/>
                </a:lnTo>
                <a:lnTo>
                  <a:pt x="66" y="15"/>
                </a:lnTo>
                <a:lnTo>
                  <a:pt x="66" y="15"/>
                </a:lnTo>
                <a:lnTo>
                  <a:pt x="59" y="10"/>
                </a:lnTo>
                <a:lnTo>
                  <a:pt x="56" y="9"/>
                </a:lnTo>
                <a:lnTo>
                  <a:pt x="54" y="9"/>
                </a:lnTo>
                <a:lnTo>
                  <a:pt x="54" y="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7" name="Freeform 348"/>
          <p:cNvSpPr/>
          <p:nvPr/>
        </p:nvSpPr>
        <p:spPr bwMode="auto">
          <a:xfrm>
            <a:off x="10171485" y="4419800"/>
            <a:ext cx="46907" cy="51363"/>
          </a:xfrm>
          <a:custGeom>
            <a:avLst/>
            <a:gdLst/>
            <a:ahLst/>
            <a:cxnLst>
              <a:cxn ang="0">
                <a:pos x="5" y="31"/>
              </a:cxn>
              <a:cxn ang="0">
                <a:pos x="0" y="26"/>
              </a:cxn>
              <a:cxn ang="0">
                <a:pos x="25" y="0"/>
              </a:cxn>
              <a:cxn ang="0">
                <a:pos x="31" y="7"/>
              </a:cxn>
              <a:cxn ang="0">
                <a:pos x="5" y="31"/>
              </a:cxn>
            </a:cxnLst>
            <a:rect l="0" t="0" r="r" b="b"/>
            <a:pathLst>
              <a:path w="31" h="31">
                <a:moveTo>
                  <a:pt x="5" y="31"/>
                </a:moveTo>
                <a:lnTo>
                  <a:pt x="0" y="26"/>
                </a:lnTo>
                <a:lnTo>
                  <a:pt x="25" y="0"/>
                </a:lnTo>
                <a:lnTo>
                  <a:pt x="31" y="7"/>
                </a:lnTo>
                <a:lnTo>
                  <a:pt x="5" y="3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8" name="Freeform 349"/>
          <p:cNvSpPr/>
          <p:nvPr/>
        </p:nvSpPr>
        <p:spPr bwMode="auto">
          <a:xfrm>
            <a:off x="10410711" y="4419800"/>
            <a:ext cx="51600" cy="51363"/>
          </a:xfrm>
          <a:custGeom>
            <a:avLst/>
            <a:gdLst/>
            <a:ahLst/>
            <a:cxnLst>
              <a:cxn ang="0">
                <a:pos x="26" y="33"/>
              </a:cxn>
              <a:cxn ang="0">
                <a:pos x="0" y="7"/>
              </a:cxn>
              <a:cxn ang="0">
                <a:pos x="6" y="0"/>
              </a:cxn>
              <a:cxn ang="0">
                <a:pos x="33" y="27"/>
              </a:cxn>
              <a:cxn ang="0">
                <a:pos x="26" y="33"/>
              </a:cxn>
            </a:cxnLst>
            <a:rect l="0" t="0" r="r" b="b"/>
            <a:pathLst>
              <a:path w="33" h="33">
                <a:moveTo>
                  <a:pt x="26" y="33"/>
                </a:moveTo>
                <a:lnTo>
                  <a:pt x="0" y="7"/>
                </a:lnTo>
                <a:lnTo>
                  <a:pt x="6" y="0"/>
                </a:lnTo>
                <a:lnTo>
                  <a:pt x="33" y="27"/>
                </a:lnTo>
                <a:lnTo>
                  <a:pt x="26" y="3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9" name="Freeform 350"/>
          <p:cNvSpPr>
            <a:spLocks noEditPoints="1"/>
          </p:cNvSpPr>
          <p:nvPr/>
        </p:nvSpPr>
        <p:spPr bwMode="auto">
          <a:xfrm>
            <a:off x="10138648" y="4120975"/>
            <a:ext cx="356496" cy="350188"/>
          </a:xfrm>
          <a:custGeom>
            <a:avLst/>
            <a:gdLst/>
            <a:ahLst/>
            <a:cxnLst>
              <a:cxn ang="0">
                <a:pos x="102" y="227"/>
              </a:cxn>
              <a:cxn ang="0">
                <a:pos x="69" y="219"/>
              </a:cxn>
              <a:cxn ang="0">
                <a:pos x="41" y="201"/>
              </a:cxn>
              <a:cxn ang="0">
                <a:pos x="19" y="177"/>
              </a:cxn>
              <a:cxn ang="0">
                <a:pos x="6" y="147"/>
              </a:cxn>
              <a:cxn ang="0">
                <a:pos x="0" y="113"/>
              </a:cxn>
              <a:cxn ang="0">
                <a:pos x="2" y="90"/>
              </a:cxn>
              <a:cxn ang="0">
                <a:pos x="14" y="59"/>
              </a:cxn>
              <a:cxn ang="0">
                <a:pos x="33" y="34"/>
              </a:cxn>
              <a:cxn ang="0">
                <a:pos x="60" y="13"/>
              </a:cxn>
              <a:cxn ang="0">
                <a:pos x="91" y="3"/>
              </a:cxn>
              <a:cxn ang="0">
                <a:pos x="114" y="0"/>
              </a:cxn>
              <a:cxn ang="0">
                <a:pos x="147" y="5"/>
              </a:cxn>
              <a:cxn ang="0">
                <a:pos x="177" y="19"/>
              </a:cxn>
              <a:cxn ang="0">
                <a:pos x="201" y="42"/>
              </a:cxn>
              <a:cxn ang="0">
                <a:pos x="218" y="69"/>
              </a:cxn>
              <a:cxn ang="0">
                <a:pos x="227" y="103"/>
              </a:cxn>
              <a:cxn ang="0">
                <a:pos x="227" y="126"/>
              </a:cxn>
              <a:cxn ang="0">
                <a:pos x="218" y="158"/>
              </a:cxn>
              <a:cxn ang="0">
                <a:pos x="201" y="186"/>
              </a:cxn>
              <a:cxn ang="0">
                <a:pos x="177" y="208"/>
              </a:cxn>
              <a:cxn ang="0">
                <a:pos x="147" y="223"/>
              </a:cxn>
              <a:cxn ang="0">
                <a:pos x="114" y="227"/>
              </a:cxn>
              <a:cxn ang="0">
                <a:pos x="114" y="8"/>
              </a:cxn>
              <a:cxn ang="0">
                <a:pos x="83" y="13"/>
              </a:cxn>
              <a:cxn ang="0">
                <a:pos x="54" y="26"/>
              </a:cxn>
              <a:cxn ang="0">
                <a:pos x="33" y="46"/>
              </a:cxn>
              <a:cxn ang="0">
                <a:pos x="17" y="73"/>
              </a:cxn>
              <a:cxn ang="0">
                <a:pos x="8" y="103"/>
              </a:cxn>
              <a:cxn ang="0">
                <a:pos x="8" y="124"/>
              </a:cxn>
              <a:cxn ang="0">
                <a:pos x="17" y="154"/>
              </a:cxn>
              <a:cxn ang="0">
                <a:pos x="33" y="181"/>
              </a:cxn>
              <a:cxn ang="0">
                <a:pos x="54" y="201"/>
              </a:cxn>
              <a:cxn ang="0">
                <a:pos x="83" y="215"/>
              </a:cxn>
              <a:cxn ang="0">
                <a:pos x="114" y="219"/>
              </a:cxn>
              <a:cxn ang="0">
                <a:pos x="135" y="217"/>
              </a:cxn>
              <a:cxn ang="0">
                <a:pos x="164" y="207"/>
              </a:cxn>
              <a:cxn ang="0">
                <a:pos x="188" y="188"/>
              </a:cxn>
              <a:cxn ang="0">
                <a:pos x="207" y="163"/>
              </a:cxn>
              <a:cxn ang="0">
                <a:pos x="216" y="135"/>
              </a:cxn>
              <a:cxn ang="0">
                <a:pos x="219" y="113"/>
              </a:cxn>
              <a:cxn ang="0">
                <a:pos x="214" y="82"/>
              </a:cxn>
              <a:cxn ang="0">
                <a:pos x="201" y="55"/>
              </a:cxn>
              <a:cxn ang="0">
                <a:pos x="181" y="32"/>
              </a:cxn>
              <a:cxn ang="0">
                <a:pos x="154" y="16"/>
              </a:cxn>
              <a:cxn ang="0">
                <a:pos x="125" y="8"/>
              </a:cxn>
            </a:cxnLst>
            <a:rect l="0" t="0" r="r" b="b"/>
            <a:pathLst>
              <a:path w="227" h="227">
                <a:moveTo>
                  <a:pt x="114" y="227"/>
                </a:moveTo>
                <a:lnTo>
                  <a:pt x="114" y="227"/>
                </a:lnTo>
                <a:lnTo>
                  <a:pt x="102" y="227"/>
                </a:lnTo>
                <a:lnTo>
                  <a:pt x="91" y="225"/>
                </a:lnTo>
                <a:lnTo>
                  <a:pt x="80" y="223"/>
                </a:lnTo>
                <a:lnTo>
                  <a:pt x="69" y="219"/>
                </a:lnTo>
                <a:lnTo>
                  <a:pt x="60" y="213"/>
                </a:lnTo>
                <a:lnTo>
                  <a:pt x="50" y="208"/>
                </a:lnTo>
                <a:lnTo>
                  <a:pt x="41" y="201"/>
                </a:lnTo>
                <a:lnTo>
                  <a:pt x="33" y="194"/>
                </a:lnTo>
                <a:lnTo>
                  <a:pt x="26" y="186"/>
                </a:lnTo>
                <a:lnTo>
                  <a:pt x="19" y="177"/>
                </a:lnTo>
                <a:lnTo>
                  <a:pt x="14" y="167"/>
                </a:lnTo>
                <a:lnTo>
                  <a:pt x="8" y="158"/>
                </a:lnTo>
                <a:lnTo>
                  <a:pt x="6" y="147"/>
                </a:lnTo>
                <a:lnTo>
                  <a:pt x="2" y="136"/>
                </a:lnTo>
                <a:lnTo>
                  <a:pt x="0" y="126"/>
                </a:lnTo>
                <a:lnTo>
                  <a:pt x="0" y="113"/>
                </a:lnTo>
                <a:lnTo>
                  <a:pt x="0" y="113"/>
                </a:lnTo>
                <a:lnTo>
                  <a:pt x="0" y="103"/>
                </a:lnTo>
                <a:lnTo>
                  <a:pt x="2" y="90"/>
                </a:lnTo>
                <a:lnTo>
                  <a:pt x="6" y="80"/>
                </a:lnTo>
                <a:lnTo>
                  <a:pt x="8" y="69"/>
                </a:lnTo>
                <a:lnTo>
                  <a:pt x="14" y="59"/>
                </a:lnTo>
                <a:lnTo>
                  <a:pt x="19" y="50"/>
                </a:lnTo>
                <a:lnTo>
                  <a:pt x="26" y="42"/>
                </a:lnTo>
                <a:lnTo>
                  <a:pt x="33" y="34"/>
                </a:lnTo>
                <a:lnTo>
                  <a:pt x="41" y="26"/>
                </a:lnTo>
                <a:lnTo>
                  <a:pt x="50" y="19"/>
                </a:lnTo>
                <a:lnTo>
                  <a:pt x="60" y="13"/>
                </a:lnTo>
                <a:lnTo>
                  <a:pt x="69" y="9"/>
                </a:lnTo>
                <a:lnTo>
                  <a:pt x="80" y="5"/>
                </a:lnTo>
                <a:lnTo>
                  <a:pt x="91" y="3"/>
                </a:lnTo>
                <a:lnTo>
                  <a:pt x="102" y="0"/>
                </a:lnTo>
                <a:lnTo>
                  <a:pt x="114" y="0"/>
                </a:lnTo>
                <a:lnTo>
                  <a:pt x="114" y="0"/>
                </a:lnTo>
                <a:lnTo>
                  <a:pt x="126" y="0"/>
                </a:lnTo>
                <a:lnTo>
                  <a:pt x="137" y="3"/>
                </a:lnTo>
                <a:lnTo>
                  <a:pt x="147" y="5"/>
                </a:lnTo>
                <a:lnTo>
                  <a:pt x="158" y="9"/>
                </a:lnTo>
                <a:lnTo>
                  <a:pt x="168" y="13"/>
                </a:lnTo>
                <a:lnTo>
                  <a:pt x="177" y="19"/>
                </a:lnTo>
                <a:lnTo>
                  <a:pt x="185" y="26"/>
                </a:lnTo>
                <a:lnTo>
                  <a:pt x="193" y="34"/>
                </a:lnTo>
                <a:lnTo>
                  <a:pt x="201" y="42"/>
                </a:lnTo>
                <a:lnTo>
                  <a:pt x="208" y="50"/>
                </a:lnTo>
                <a:lnTo>
                  <a:pt x="214" y="59"/>
                </a:lnTo>
                <a:lnTo>
                  <a:pt x="218" y="69"/>
                </a:lnTo>
                <a:lnTo>
                  <a:pt x="222" y="80"/>
                </a:lnTo>
                <a:lnTo>
                  <a:pt x="224" y="90"/>
                </a:lnTo>
                <a:lnTo>
                  <a:pt x="227" y="103"/>
                </a:lnTo>
                <a:lnTo>
                  <a:pt x="227" y="113"/>
                </a:lnTo>
                <a:lnTo>
                  <a:pt x="227" y="113"/>
                </a:lnTo>
                <a:lnTo>
                  <a:pt x="227" y="126"/>
                </a:lnTo>
                <a:lnTo>
                  <a:pt x="224" y="136"/>
                </a:lnTo>
                <a:lnTo>
                  <a:pt x="222" y="147"/>
                </a:lnTo>
                <a:lnTo>
                  <a:pt x="218" y="158"/>
                </a:lnTo>
                <a:lnTo>
                  <a:pt x="214" y="167"/>
                </a:lnTo>
                <a:lnTo>
                  <a:pt x="208" y="177"/>
                </a:lnTo>
                <a:lnTo>
                  <a:pt x="201" y="186"/>
                </a:lnTo>
                <a:lnTo>
                  <a:pt x="193" y="194"/>
                </a:lnTo>
                <a:lnTo>
                  <a:pt x="185" y="201"/>
                </a:lnTo>
                <a:lnTo>
                  <a:pt x="177" y="208"/>
                </a:lnTo>
                <a:lnTo>
                  <a:pt x="168" y="213"/>
                </a:lnTo>
                <a:lnTo>
                  <a:pt x="158" y="219"/>
                </a:lnTo>
                <a:lnTo>
                  <a:pt x="147" y="223"/>
                </a:lnTo>
                <a:lnTo>
                  <a:pt x="137" y="225"/>
                </a:lnTo>
                <a:lnTo>
                  <a:pt x="126" y="227"/>
                </a:lnTo>
                <a:lnTo>
                  <a:pt x="114" y="227"/>
                </a:lnTo>
                <a:lnTo>
                  <a:pt x="114" y="227"/>
                </a:lnTo>
                <a:close/>
                <a:moveTo>
                  <a:pt x="114" y="8"/>
                </a:moveTo>
                <a:lnTo>
                  <a:pt x="114" y="8"/>
                </a:lnTo>
                <a:lnTo>
                  <a:pt x="103" y="8"/>
                </a:lnTo>
                <a:lnTo>
                  <a:pt x="92" y="11"/>
                </a:lnTo>
                <a:lnTo>
                  <a:pt x="83" y="13"/>
                </a:lnTo>
                <a:lnTo>
                  <a:pt x="73" y="16"/>
                </a:lnTo>
                <a:lnTo>
                  <a:pt x="64" y="20"/>
                </a:lnTo>
                <a:lnTo>
                  <a:pt x="54" y="26"/>
                </a:lnTo>
                <a:lnTo>
                  <a:pt x="46" y="32"/>
                </a:lnTo>
                <a:lnTo>
                  <a:pt x="39" y="39"/>
                </a:lnTo>
                <a:lnTo>
                  <a:pt x="33" y="46"/>
                </a:lnTo>
                <a:lnTo>
                  <a:pt x="26" y="55"/>
                </a:lnTo>
                <a:lnTo>
                  <a:pt x="21" y="63"/>
                </a:lnTo>
                <a:lnTo>
                  <a:pt x="17" y="73"/>
                </a:lnTo>
                <a:lnTo>
                  <a:pt x="12" y="82"/>
                </a:lnTo>
                <a:lnTo>
                  <a:pt x="10" y="92"/>
                </a:lnTo>
                <a:lnTo>
                  <a:pt x="8" y="103"/>
                </a:lnTo>
                <a:lnTo>
                  <a:pt x="8" y="113"/>
                </a:lnTo>
                <a:lnTo>
                  <a:pt x="8" y="113"/>
                </a:lnTo>
                <a:lnTo>
                  <a:pt x="8" y="124"/>
                </a:lnTo>
                <a:lnTo>
                  <a:pt x="10" y="135"/>
                </a:lnTo>
                <a:lnTo>
                  <a:pt x="12" y="144"/>
                </a:lnTo>
                <a:lnTo>
                  <a:pt x="17" y="154"/>
                </a:lnTo>
                <a:lnTo>
                  <a:pt x="21" y="163"/>
                </a:lnTo>
                <a:lnTo>
                  <a:pt x="26" y="173"/>
                </a:lnTo>
                <a:lnTo>
                  <a:pt x="33" y="181"/>
                </a:lnTo>
                <a:lnTo>
                  <a:pt x="39" y="188"/>
                </a:lnTo>
                <a:lnTo>
                  <a:pt x="46" y="194"/>
                </a:lnTo>
                <a:lnTo>
                  <a:pt x="54" y="201"/>
                </a:lnTo>
                <a:lnTo>
                  <a:pt x="64" y="207"/>
                </a:lnTo>
                <a:lnTo>
                  <a:pt x="73" y="211"/>
                </a:lnTo>
                <a:lnTo>
                  <a:pt x="83" y="215"/>
                </a:lnTo>
                <a:lnTo>
                  <a:pt x="92" y="217"/>
                </a:lnTo>
                <a:lnTo>
                  <a:pt x="103" y="219"/>
                </a:lnTo>
                <a:lnTo>
                  <a:pt x="114" y="219"/>
                </a:lnTo>
                <a:lnTo>
                  <a:pt x="114" y="219"/>
                </a:lnTo>
                <a:lnTo>
                  <a:pt x="125" y="219"/>
                </a:lnTo>
                <a:lnTo>
                  <a:pt x="135" y="217"/>
                </a:lnTo>
                <a:lnTo>
                  <a:pt x="145" y="215"/>
                </a:lnTo>
                <a:lnTo>
                  <a:pt x="154" y="211"/>
                </a:lnTo>
                <a:lnTo>
                  <a:pt x="164" y="207"/>
                </a:lnTo>
                <a:lnTo>
                  <a:pt x="173" y="201"/>
                </a:lnTo>
                <a:lnTo>
                  <a:pt x="181" y="194"/>
                </a:lnTo>
                <a:lnTo>
                  <a:pt x="188" y="188"/>
                </a:lnTo>
                <a:lnTo>
                  <a:pt x="195" y="181"/>
                </a:lnTo>
                <a:lnTo>
                  <a:pt x="201" y="173"/>
                </a:lnTo>
                <a:lnTo>
                  <a:pt x="207" y="163"/>
                </a:lnTo>
                <a:lnTo>
                  <a:pt x="211" y="154"/>
                </a:lnTo>
                <a:lnTo>
                  <a:pt x="214" y="144"/>
                </a:lnTo>
                <a:lnTo>
                  <a:pt x="216" y="135"/>
                </a:lnTo>
                <a:lnTo>
                  <a:pt x="219" y="124"/>
                </a:lnTo>
                <a:lnTo>
                  <a:pt x="219" y="113"/>
                </a:lnTo>
                <a:lnTo>
                  <a:pt x="219" y="113"/>
                </a:lnTo>
                <a:lnTo>
                  <a:pt x="219" y="103"/>
                </a:lnTo>
                <a:lnTo>
                  <a:pt x="216" y="92"/>
                </a:lnTo>
                <a:lnTo>
                  <a:pt x="214" y="82"/>
                </a:lnTo>
                <a:lnTo>
                  <a:pt x="211" y="73"/>
                </a:lnTo>
                <a:lnTo>
                  <a:pt x="207" y="63"/>
                </a:lnTo>
                <a:lnTo>
                  <a:pt x="201" y="55"/>
                </a:lnTo>
                <a:lnTo>
                  <a:pt x="195" y="46"/>
                </a:lnTo>
                <a:lnTo>
                  <a:pt x="188" y="39"/>
                </a:lnTo>
                <a:lnTo>
                  <a:pt x="181" y="32"/>
                </a:lnTo>
                <a:lnTo>
                  <a:pt x="173" y="26"/>
                </a:lnTo>
                <a:lnTo>
                  <a:pt x="164" y="20"/>
                </a:lnTo>
                <a:lnTo>
                  <a:pt x="154" y="16"/>
                </a:lnTo>
                <a:lnTo>
                  <a:pt x="145" y="13"/>
                </a:lnTo>
                <a:lnTo>
                  <a:pt x="135" y="11"/>
                </a:lnTo>
                <a:lnTo>
                  <a:pt x="125" y="8"/>
                </a:lnTo>
                <a:lnTo>
                  <a:pt x="114" y="8"/>
                </a:lnTo>
                <a:lnTo>
                  <a:pt x="114"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0" name="Freeform 351"/>
          <p:cNvSpPr/>
          <p:nvPr/>
        </p:nvSpPr>
        <p:spPr bwMode="auto">
          <a:xfrm>
            <a:off x="10213701" y="4172333"/>
            <a:ext cx="112577" cy="140075"/>
          </a:xfrm>
          <a:custGeom>
            <a:avLst/>
            <a:gdLst/>
            <a:ahLst/>
            <a:cxnLst>
              <a:cxn ang="0">
                <a:pos x="71" y="89"/>
              </a:cxn>
              <a:cxn ang="0">
                <a:pos x="0" y="89"/>
              </a:cxn>
              <a:cxn ang="0">
                <a:pos x="0" y="81"/>
              </a:cxn>
              <a:cxn ang="0">
                <a:pos x="63" y="81"/>
              </a:cxn>
              <a:cxn ang="0">
                <a:pos x="63" y="0"/>
              </a:cxn>
              <a:cxn ang="0">
                <a:pos x="71" y="0"/>
              </a:cxn>
              <a:cxn ang="0">
                <a:pos x="71" y="89"/>
              </a:cxn>
            </a:cxnLst>
            <a:rect l="0" t="0" r="r" b="b"/>
            <a:pathLst>
              <a:path w="71" h="89">
                <a:moveTo>
                  <a:pt x="71" y="89"/>
                </a:moveTo>
                <a:lnTo>
                  <a:pt x="0" y="89"/>
                </a:lnTo>
                <a:lnTo>
                  <a:pt x="0" y="81"/>
                </a:lnTo>
                <a:lnTo>
                  <a:pt x="63" y="81"/>
                </a:lnTo>
                <a:lnTo>
                  <a:pt x="63" y="0"/>
                </a:lnTo>
                <a:lnTo>
                  <a:pt x="71" y="0"/>
                </a:lnTo>
                <a:lnTo>
                  <a:pt x="71" y="8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1" name="Freeform 352"/>
          <p:cNvSpPr/>
          <p:nvPr/>
        </p:nvSpPr>
        <p:spPr bwMode="auto">
          <a:xfrm>
            <a:off x="9341224" y="4125643"/>
            <a:ext cx="347115" cy="345517"/>
          </a:xfrm>
          <a:custGeom>
            <a:avLst/>
            <a:gdLst/>
            <a:ahLst/>
            <a:cxnLst>
              <a:cxn ang="0">
                <a:pos x="112" y="222"/>
              </a:cxn>
              <a:cxn ang="0">
                <a:pos x="89" y="220"/>
              </a:cxn>
              <a:cxn ang="0">
                <a:pos x="69" y="213"/>
              </a:cxn>
              <a:cxn ang="0">
                <a:pos x="50" y="204"/>
              </a:cxn>
              <a:cxn ang="0">
                <a:pos x="34" y="190"/>
              </a:cxn>
              <a:cxn ang="0">
                <a:pos x="19" y="173"/>
              </a:cxn>
              <a:cxn ang="0">
                <a:pos x="9" y="154"/>
              </a:cxn>
              <a:cxn ang="0">
                <a:pos x="3" y="133"/>
              </a:cxn>
              <a:cxn ang="0">
                <a:pos x="0" y="110"/>
              </a:cxn>
              <a:cxn ang="0">
                <a:pos x="8" y="110"/>
              </a:cxn>
              <a:cxn ang="0">
                <a:pos x="11" y="132"/>
              </a:cxn>
              <a:cxn ang="0">
                <a:pos x="16" y="151"/>
              </a:cxn>
              <a:cxn ang="0">
                <a:pos x="26" y="168"/>
              </a:cxn>
              <a:cxn ang="0">
                <a:pos x="39" y="183"/>
              </a:cxn>
              <a:cxn ang="0">
                <a:pos x="54" y="197"/>
              </a:cxn>
              <a:cxn ang="0">
                <a:pos x="71" y="206"/>
              </a:cxn>
              <a:cxn ang="0">
                <a:pos x="90" y="212"/>
              </a:cxn>
              <a:cxn ang="0">
                <a:pos x="112" y="214"/>
              </a:cxn>
              <a:cxn ang="0">
                <a:pos x="121" y="213"/>
              </a:cxn>
              <a:cxn ang="0">
                <a:pos x="142" y="209"/>
              </a:cxn>
              <a:cxn ang="0">
                <a:pos x="161" y="202"/>
              </a:cxn>
              <a:cxn ang="0">
                <a:pos x="177" y="190"/>
              </a:cxn>
              <a:cxn ang="0">
                <a:pos x="192" y="177"/>
              </a:cxn>
              <a:cxn ang="0">
                <a:pos x="202" y="160"/>
              </a:cxn>
              <a:cxn ang="0">
                <a:pos x="211" y="141"/>
              </a:cxn>
              <a:cxn ang="0">
                <a:pos x="215" y="121"/>
              </a:cxn>
              <a:cxn ang="0">
                <a:pos x="215" y="110"/>
              </a:cxn>
              <a:cxn ang="0">
                <a:pos x="212" y="90"/>
              </a:cxn>
              <a:cxn ang="0">
                <a:pos x="207" y="71"/>
              </a:cxn>
              <a:cxn ang="0">
                <a:pos x="197" y="54"/>
              </a:cxn>
              <a:cxn ang="0">
                <a:pos x="185" y="37"/>
              </a:cxn>
              <a:cxn ang="0">
                <a:pos x="169" y="25"/>
              </a:cxn>
              <a:cxn ang="0">
                <a:pos x="151" y="16"/>
              </a:cxn>
              <a:cxn ang="0">
                <a:pos x="132" y="10"/>
              </a:cxn>
              <a:cxn ang="0">
                <a:pos x="112" y="8"/>
              </a:cxn>
              <a:cxn ang="0">
                <a:pos x="112" y="0"/>
              </a:cxn>
              <a:cxn ang="0">
                <a:pos x="134" y="2"/>
              </a:cxn>
              <a:cxn ang="0">
                <a:pos x="155" y="9"/>
              </a:cxn>
              <a:cxn ang="0">
                <a:pos x="174" y="19"/>
              </a:cxn>
              <a:cxn ang="0">
                <a:pos x="190" y="32"/>
              </a:cxn>
              <a:cxn ang="0">
                <a:pos x="204" y="48"/>
              </a:cxn>
              <a:cxn ang="0">
                <a:pos x="213" y="67"/>
              </a:cxn>
              <a:cxn ang="0">
                <a:pos x="220" y="89"/>
              </a:cxn>
              <a:cxn ang="0">
                <a:pos x="223" y="110"/>
              </a:cxn>
              <a:cxn ang="0">
                <a:pos x="221" y="123"/>
              </a:cxn>
              <a:cxn ang="0">
                <a:pos x="217" y="144"/>
              </a:cxn>
              <a:cxn ang="0">
                <a:pos x="209" y="164"/>
              </a:cxn>
              <a:cxn ang="0">
                <a:pos x="197" y="182"/>
              </a:cxn>
              <a:cxn ang="0">
                <a:pos x="182" y="197"/>
              </a:cxn>
              <a:cxn ang="0">
                <a:pos x="165" y="209"/>
              </a:cxn>
              <a:cxn ang="0">
                <a:pos x="144" y="217"/>
              </a:cxn>
              <a:cxn ang="0">
                <a:pos x="123" y="221"/>
              </a:cxn>
              <a:cxn ang="0">
                <a:pos x="112" y="222"/>
              </a:cxn>
            </a:cxnLst>
            <a:rect l="0" t="0" r="r" b="b"/>
            <a:pathLst>
              <a:path w="223" h="222">
                <a:moveTo>
                  <a:pt x="112" y="222"/>
                </a:moveTo>
                <a:lnTo>
                  <a:pt x="112" y="222"/>
                </a:lnTo>
                <a:lnTo>
                  <a:pt x="100" y="221"/>
                </a:lnTo>
                <a:lnTo>
                  <a:pt x="89" y="220"/>
                </a:lnTo>
                <a:lnTo>
                  <a:pt x="78" y="217"/>
                </a:lnTo>
                <a:lnTo>
                  <a:pt x="69" y="213"/>
                </a:lnTo>
                <a:lnTo>
                  <a:pt x="58" y="209"/>
                </a:lnTo>
                <a:lnTo>
                  <a:pt x="50" y="204"/>
                </a:lnTo>
                <a:lnTo>
                  <a:pt x="40" y="197"/>
                </a:lnTo>
                <a:lnTo>
                  <a:pt x="34" y="190"/>
                </a:lnTo>
                <a:lnTo>
                  <a:pt x="26" y="182"/>
                </a:lnTo>
                <a:lnTo>
                  <a:pt x="19" y="173"/>
                </a:lnTo>
                <a:lnTo>
                  <a:pt x="13" y="164"/>
                </a:lnTo>
                <a:lnTo>
                  <a:pt x="9" y="154"/>
                </a:lnTo>
                <a:lnTo>
                  <a:pt x="5" y="144"/>
                </a:lnTo>
                <a:lnTo>
                  <a:pt x="3" y="133"/>
                </a:lnTo>
                <a:lnTo>
                  <a:pt x="1" y="123"/>
                </a:lnTo>
                <a:lnTo>
                  <a:pt x="0" y="110"/>
                </a:lnTo>
                <a:lnTo>
                  <a:pt x="8" y="110"/>
                </a:lnTo>
                <a:lnTo>
                  <a:pt x="8" y="110"/>
                </a:lnTo>
                <a:lnTo>
                  <a:pt x="9" y="121"/>
                </a:lnTo>
                <a:lnTo>
                  <a:pt x="11" y="132"/>
                </a:lnTo>
                <a:lnTo>
                  <a:pt x="13" y="141"/>
                </a:lnTo>
                <a:lnTo>
                  <a:pt x="16" y="151"/>
                </a:lnTo>
                <a:lnTo>
                  <a:pt x="20" y="160"/>
                </a:lnTo>
                <a:lnTo>
                  <a:pt x="26" y="168"/>
                </a:lnTo>
                <a:lnTo>
                  <a:pt x="32" y="177"/>
                </a:lnTo>
                <a:lnTo>
                  <a:pt x="39" y="183"/>
                </a:lnTo>
                <a:lnTo>
                  <a:pt x="46" y="190"/>
                </a:lnTo>
                <a:lnTo>
                  <a:pt x="54" y="197"/>
                </a:lnTo>
                <a:lnTo>
                  <a:pt x="62" y="202"/>
                </a:lnTo>
                <a:lnTo>
                  <a:pt x="71" y="206"/>
                </a:lnTo>
                <a:lnTo>
                  <a:pt x="81" y="209"/>
                </a:lnTo>
                <a:lnTo>
                  <a:pt x="90" y="212"/>
                </a:lnTo>
                <a:lnTo>
                  <a:pt x="101" y="213"/>
                </a:lnTo>
                <a:lnTo>
                  <a:pt x="112" y="214"/>
                </a:lnTo>
                <a:lnTo>
                  <a:pt x="112" y="214"/>
                </a:lnTo>
                <a:lnTo>
                  <a:pt x="121" y="213"/>
                </a:lnTo>
                <a:lnTo>
                  <a:pt x="132" y="212"/>
                </a:lnTo>
                <a:lnTo>
                  <a:pt x="142" y="209"/>
                </a:lnTo>
                <a:lnTo>
                  <a:pt x="151" y="206"/>
                </a:lnTo>
                <a:lnTo>
                  <a:pt x="161" y="202"/>
                </a:lnTo>
                <a:lnTo>
                  <a:pt x="169" y="197"/>
                </a:lnTo>
                <a:lnTo>
                  <a:pt x="177" y="190"/>
                </a:lnTo>
                <a:lnTo>
                  <a:pt x="185" y="183"/>
                </a:lnTo>
                <a:lnTo>
                  <a:pt x="192" y="177"/>
                </a:lnTo>
                <a:lnTo>
                  <a:pt x="197" y="168"/>
                </a:lnTo>
                <a:lnTo>
                  <a:pt x="202" y="160"/>
                </a:lnTo>
                <a:lnTo>
                  <a:pt x="207" y="151"/>
                </a:lnTo>
                <a:lnTo>
                  <a:pt x="211" y="141"/>
                </a:lnTo>
                <a:lnTo>
                  <a:pt x="212" y="132"/>
                </a:lnTo>
                <a:lnTo>
                  <a:pt x="215" y="121"/>
                </a:lnTo>
                <a:lnTo>
                  <a:pt x="215" y="110"/>
                </a:lnTo>
                <a:lnTo>
                  <a:pt x="215" y="110"/>
                </a:lnTo>
                <a:lnTo>
                  <a:pt x="215" y="101"/>
                </a:lnTo>
                <a:lnTo>
                  <a:pt x="212" y="90"/>
                </a:lnTo>
                <a:lnTo>
                  <a:pt x="211" y="81"/>
                </a:lnTo>
                <a:lnTo>
                  <a:pt x="207" y="71"/>
                </a:lnTo>
                <a:lnTo>
                  <a:pt x="202" y="62"/>
                </a:lnTo>
                <a:lnTo>
                  <a:pt x="197" y="54"/>
                </a:lnTo>
                <a:lnTo>
                  <a:pt x="192" y="46"/>
                </a:lnTo>
                <a:lnTo>
                  <a:pt x="185" y="37"/>
                </a:lnTo>
                <a:lnTo>
                  <a:pt x="177" y="31"/>
                </a:lnTo>
                <a:lnTo>
                  <a:pt x="169" y="25"/>
                </a:lnTo>
                <a:lnTo>
                  <a:pt x="161" y="20"/>
                </a:lnTo>
                <a:lnTo>
                  <a:pt x="151" y="16"/>
                </a:lnTo>
                <a:lnTo>
                  <a:pt x="142" y="12"/>
                </a:lnTo>
                <a:lnTo>
                  <a:pt x="132" y="10"/>
                </a:lnTo>
                <a:lnTo>
                  <a:pt x="121" y="8"/>
                </a:lnTo>
                <a:lnTo>
                  <a:pt x="112" y="8"/>
                </a:lnTo>
                <a:lnTo>
                  <a:pt x="112" y="0"/>
                </a:lnTo>
                <a:lnTo>
                  <a:pt x="112" y="0"/>
                </a:lnTo>
                <a:lnTo>
                  <a:pt x="123" y="1"/>
                </a:lnTo>
                <a:lnTo>
                  <a:pt x="134" y="2"/>
                </a:lnTo>
                <a:lnTo>
                  <a:pt x="144" y="5"/>
                </a:lnTo>
                <a:lnTo>
                  <a:pt x="155" y="9"/>
                </a:lnTo>
                <a:lnTo>
                  <a:pt x="165" y="13"/>
                </a:lnTo>
                <a:lnTo>
                  <a:pt x="174" y="19"/>
                </a:lnTo>
                <a:lnTo>
                  <a:pt x="182" y="25"/>
                </a:lnTo>
                <a:lnTo>
                  <a:pt x="190" y="32"/>
                </a:lnTo>
                <a:lnTo>
                  <a:pt x="197" y="40"/>
                </a:lnTo>
                <a:lnTo>
                  <a:pt x="204" y="48"/>
                </a:lnTo>
                <a:lnTo>
                  <a:pt x="209" y="58"/>
                </a:lnTo>
                <a:lnTo>
                  <a:pt x="213" y="67"/>
                </a:lnTo>
                <a:lnTo>
                  <a:pt x="217" y="78"/>
                </a:lnTo>
                <a:lnTo>
                  <a:pt x="220" y="89"/>
                </a:lnTo>
                <a:lnTo>
                  <a:pt x="221" y="100"/>
                </a:lnTo>
                <a:lnTo>
                  <a:pt x="223" y="110"/>
                </a:lnTo>
                <a:lnTo>
                  <a:pt x="223" y="110"/>
                </a:lnTo>
                <a:lnTo>
                  <a:pt x="221" y="123"/>
                </a:lnTo>
                <a:lnTo>
                  <a:pt x="220" y="133"/>
                </a:lnTo>
                <a:lnTo>
                  <a:pt x="217" y="144"/>
                </a:lnTo>
                <a:lnTo>
                  <a:pt x="213" y="154"/>
                </a:lnTo>
                <a:lnTo>
                  <a:pt x="209" y="164"/>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2"/>
                </a:lnTo>
                <a:lnTo>
                  <a:pt x="112" y="22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2" name="Freeform 353"/>
          <p:cNvSpPr/>
          <p:nvPr/>
        </p:nvSpPr>
        <p:spPr bwMode="auto">
          <a:xfrm>
            <a:off x="9439729" y="4083622"/>
            <a:ext cx="75052" cy="93383"/>
          </a:xfrm>
          <a:custGeom>
            <a:avLst/>
            <a:gdLst/>
            <a:ahLst/>
            <a:cxnLst>
              <a:cxn ang="0">
                <a:pos x="50" y="58"/>
              </a:cxn>
              <a:cxn ang="0">
                <a:pos x="0" y="30"/>
              </a:cxn>
              <a:cxn ang="0">
                <a:pos x="50" y="0"/>
              </a:cxn>
              <a:cxn ang="0">
                <a:pos x="50" y="58"/>
              </a:cxn>
            </a:cxnLst>
            <a:rect l="0" t="0" r="r" b="b"/>
            <a:pathLst>
              <a:path w="50" h="58">
                <a:moveTo>
                  <a:pt x="50" y="58"/>
                </a:moveTo>
                <a:lnTo>
                  <a:pt x="0" y="30"/>
                </a:lnTo>
                <a:lnTo>
                  <a:pt x="50" y="0"/>
                </a:lnTo>
                <a:lnTo>
                  <a:pt x="50" y="5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3" name="Freeform 354"/>
          <p:cNvSpPr/>
          <p:nvPr/>
        </p:nvSpPr>
        <p:spPr bwMode="auto">
          <a:xfrm>
            <a:off x="9500710" y="4219026"/>
            <a:ext cx="89125" cy="168089"/>
          </a:xfrm>
          <a:custGeom>
            <a:avLst/>
            <a:gdLst/>
            <a:ahLst/>
            <a:cxnLst>
              <a:cxn ang="0">
                <a:pos x="51" y="108"/>
              </a:cxn>
              <a:cxn ang="0">
                <a:pos x="0" y="58"/>
              </a:cxn>
              <a:cxn ang="0">
                <a:pos x="0" y="0"/>
              </a:cxn>
              <a:cxn ang="0">
                <a:pos x="8" y="0"/>
              </a:cxn>
              <a:cxn ang="0">
                <a:pos x="8" y="56"/>
              </a:cxn>
              <a:cxn ang="0">
                <a:pos x="56" y="103"/>
              </a:cxn>
              <a:cxn ang="0">
                <a:pos x="51" y="108"/>
              </a:cxn>
            </a:cxnLst>
            <a:rect l="0" t="0" r="r" b="b"/>
            <a:pathLst>
              <a:path w="56" h="108">
                <a:moveTo>
                  <a:pt x="51" y="108"/>
                </a:moveTo>
                <a:lnTo>
                  <a:pt x="0" y="58"/>
                </a:lnTo>
                <a:lnTo>
                  <a:pt x="0" y="0"/>
                </a:lnTo>
                <a:lnTo>
                  <a:pt x="8" y="0"/>
                </a:lnTo>
                <a:lnTo>
                  <a:pt x="8" y="56"/>
                </a:lnTo>
                <a:lnTo>
                  <a:pt x="56" y="103"/>
                </a:lnTo>
                <a:lnTo>
                  <a:pt x="51" y="1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4" name="Freeform 355"/>
          <p:cNvSpPr>
            <a:spLocks noEditPoints="1"/>
          </p:cNvSpPr>
          <p:nvPr/>
        </p:nvSpPr>
        <p:spPr bwMode="auto">
          <a:xfrm>
            <a:off x="8510963" y="4083622"/>
            <a:ext cx="384640" cy="387541"/>
          </a:xfrm>
          <a:custGeom>
            <a:avLst/>
            <a:gdLst/>
            <a:ahLst/>
            <a:cxnLst>
              <a:cxn ang="0">
                <a:pos x="111" y="247"/>
              </a:cxn>
              <a:cxn ang="0">
                <a:pos x="76" y="239"/>
              </a:cxn>
              <a:cxn ang="0">
                <a:pos x="45" y="220"/>
              </a:cxn>
              <a:cxn ang="0">
                <a:pos x="27" y="203"/>
              </a:cxn>
              <a:cxn ang="0">
                <a:pos x="9" y="172"/>
              </a:cxn>
              <a:cxn ang="0">
                <a:pos x="0" y="137"/>
              </a:cxn>
              <a:cxn ang="0">
                <a:pos x="0" y="112"/>
              </a:cxn>
              <a:cxn ang="0">
                <a:pos x="9" y="77"/>
              </a:cxn>
              <a:cxn ang="0">
                <a:pos x="27" y="46"/>
              </a:cxn>
              <a:cxn ang="0">
                <a:pos x="45" y="29"/>
              </a:cxn>
              <a:cxn ang="0">
                <a:pos x="76" y="10"/>
              </a:cxn>
              <a:cxn ang="0">
                <a:pos x="111" y="0"/>
              </a:cxn>
              <a:cxn ang="0">
                <a:pos x="136" y="0"/>
              </a:cxn>
              <a:cxn ang="0">
                <a:pos x="171" y="10"/>
              </a:cxn>
              <a:cxn ang="0">
                <a:pos x="202" y="29"/>
              </a:cxn>
              <a:cxn ang="0">
                <a:pos x="219" y="46"/>
              </a:cxn>
              <a:cxn ang="0">
                <a:pos x="238" y="77"/>
              </a:cxn>
              <a:cxn ang="0">
                <a:pos x="247" y="112"/>
              </a:cxn>
              <a:cxn ang="0">
                <a:pos x="247" y="137"/>
              </a:cxn>
              <a:cxn ang="0">
                <a:pos x="238" y="172"/>
              </a:cxn>
              <a:cxn ang="0">
                <a:pos x="219" y="203"/>
              </a:cxn>
              <a:cxn ang="0">
                <a:pos x="202" y="220"/>
              </a:cxn>
              <a:cxn ang="0">
                <a:pos x="171" y="239"/>
              </a:cxn>
              <a:cxn ang="0">
                <a:pos x="136" y="247"/>
              </a:cxn>
              <a:cxn ang="0">
                <a:pos x="123" y="8"/>
              </a:cxn>
              <a:cxn ang="0">
                <a:pos x="101" y="11"/>
              </a:cxn>
              <a:cxn ang="0">
                <a:pos x="69" y="22"/>
              </a:cxn>
              <a:cxn ang="0">
                <a:pos x="42" y="42"/>
              </a:cxn>
              <a:cxn ang="0">
                <a:pos x="27" y="60"/>
              </a:cxn>
              <a:cxn ang="0">
                <a:pos x="13" y="91"/>
              </a:cxn>
              <a:cxn ang="0">
                <a:pos x="8" y="125"/>
              </a:cxn>
              <a:cxn ang="0">
                <a:pos x="11" y="146"/>
              </a:cxn>
              <a:cxn ang="0">
                <a:pos x="22" y="179"/>
              </a:cxn>
              <a:cxn ang="0">
                <a:pos x="42" y="206"/>
              </a:cxn>
              <a:cxn ang="0">
                <a:pos x="59" y="220"/>
              </a:cxn>
              <a:cxn ang="0">
                <a:pos x="90" y="234"/>
              </a:cxn>
              <a:cxn ang="0">
                <a:pos x="123" y="239"/>
              </a:cxn>
              <a:cxn ang="0">
                <a:pos x="146" y="237"/>
              </a:cxn>
              <a:cxn ang="0">
                <a:pos x="178" y="226"/>
              </a:cxn>
              <a:cxn ang="0">
                <a:pos x="205" y="206"/>
              </a:cxn>
              <a:cxn ang="0">
                <a:pos x="219" y="188"/>
              </a:cxn>
              <a:cxn ang="0">
                <a:pos x="234" y="158"/>
              </a:cxn>
              <a:cxn ang="0">
                <a:pos x="239" y="125"/>
              </a:cxn>
              <a:cxn ang="0">
                <a:pos x="236" y="102"/>
              </a:cxn>
              <a:cxn ang="0">
                <a:pos x="225" y="71"/>
              </a:cxn>
              <a:cxn ang="0">
                <a:pos x="205" y="42"/>
              </a:cxn>
              <a:cxn ang="0">
                <a:pos x="188" y="29"/>
              </a:cxn>
              <a:cxn ang="0">
                <a:pos x="157" y="14"/>
              </a:cxn>
              <a:cxn ang="0">
                <a:pos x="123" y="8"/>
              </a:cxn>
            </a:cxnLst>
            <a:rect l="0" t="0" r="r" b="b"/>
            <a:pathLst>
              <a:path w="247" h="249">
                <a:moveTo>
                  <a:pt x="123" y="249"/>
                </a:moveTo>
                <a:lnTo>
                  <a:pt x="123" y="249"/>
                </a:lnTo>
                <a:lnTo>
                  <a:pt x="111" y="247"/>
                </a:lnTo>
                <a:lnTo>
                  <a:pt x="99" y="246"/>
                </a:lnTo>
                <a:lnTo>
                  <a:pt x="88" y="243"/>
                </a:lnTo>
                <a:lnTo>
                  <a:pt x="76" y="239"/>
                </a:lnTo>
                <a:lnTo>
                  <a:pt x="65" y="234"/>
                </a:lnTo>
                <a:lnTo>
                  <a:pt x="55" y="227"/>
                </a:lnTo>
                <a:lnTo>
                  <a:pt x="45" y="220"/>
                </a:lnTo>
                <a:lnTo>
                  <a:pt x="36" y="212"/>
                </a:lnTo>
                <a:lnTo>
                  <a:pt x="36" y="212"/>
                </a:lnTo>
                <a:lnTo>
                  <a:pt x="27" y="203"/>
                </a:lnTo>
                <a:lnTo>
                  <a:pt x="20" y="193"/>
                </a:lnTo>
                <a:lnTo>
                  <a:pt x="13" y="183"/>
                </a:lnTo>
                <a:lnTo>
                  <a:pt x="9" y="172"/>
                </a:lnTo>
                <a:lnTo>
                  <a:pt x="5" y="160"/>
                </a:lnTo>
                <a:lnTo>
                  <a:pt x="1" y="149"/>
                </a:lnTo>
                <a:lnTo>
                  <a:pt x="0" y="137"/>
                </a:lnTo>
                <a:lnTo>
                  <a:pt x="0" y="125"/>
                </a:lnTo>
                <a:lnTo>
                  <a:pt x="0" y="125"/>
                </a:lnTo>
                <a:lnTo>
                  <a:pt x="0" y="112"/>
                </a:lnTo>
                <a:lnTo>
                  <a:pt x="1" y="100"/>
                </a:lnTo>
                <a:lnTo>
                  <a:pt x="5" y="88"/>
                </a:lnTo>
                <a:lnTo>
                  <a:pt x="9" y="77"/>
                </a:lnTo>
                <a:lnTo>
                  <a:pt x="13" y="65"/>
                </a:lnTo>
                <a:lnTo>
                  <a:pt x="20" y="56"/>
                </a:lnTo>
                <a:lnTo>
                  <a:pt x="27" y="46"/>
                </a:lnTo>
                <a:lnTo>
                  <a:pt x="36" y="37"/>
                </a:lnTo>
                <a:lnTo>
                  <a:pt x="36" y="37"/>
                </a:lnTo>
                <a:lnTo>
                  <a:pt x="45" y="29"/>
                </a:lnTo>
                <a:lnTo>
                  <a:pt x="55" y="21"/>
                </a:lnTo>
                <a:lnTo>
                  <a:pt x="65" y="15"/>
                </a:lnTo>
                <a:lnTo>
                  <a:pt x="76" y="10"/>
                </a:lnTo>
                <a:lnTo>
                  <a:pt x="88" y="6"/>
                </a:lnTo>
                <a:lnTo>
                  <a:pt x="99" y="3"/>
                </a:lnTo>
                <a:lnTo>
                  <a:pt x="111" y="0"/>
                </a:lnTo>
                <a:lnTo>
                  <a:pt x="123" y="0"/>
                </a:lnTo>
                <a:lnTo>
                  <a:pt x="123" y="0"/>
                </a:lnTo>
                <a:lnTo>
                  <a:pt x="136" y="0"/>
                </a:lnTo>
                <a:lnTo>
                  <a:pt x="147" y="3"/>
                </a:lnTo>
                <a:lnTo>
                  <a:pt x="159" y="6"/>
                </a:lnTo>
                <a:lnTo>
                  <a:pt x="171" y="10"/>
                </a:lnTo>
                <a:lnTo>
                  <a:pt x="182" y="15"/>
                </a:lnTo>
                <a:lnTo>
                  <a:pt x="192" y="21"/>
                </a:lnTo>
                <a:lnTo>
                  <a:pt x="202" y="29"/>
                </a:lnTo>
                <a:lnTo>
                  <a:pt x="211" y="37"/>
                </a:lnTo>
                <a:lnTo>
                  <a:pt x="211" y="37"/>
                </a:lnTo>
                <a:lnTo>
                  <a:pt x="219" y="46"/>
                </a:lnTo>
                <a:lnTo>
                  <a:pt x="227" y="56"/>
                </a:lnTo>
                <a:lnTo>
                  <a:pt x="232" y="65"/>
                </a:lnTo>
                <a:lnTo>
                  <a:pt x="238" y="77"/>
                </a:lnTo>
                <a:lnTo>
                  <a:pt x="242" y="88"/>
                </a:lnTo>
                <a:lnTo>
                  <a:pt x="244" y="100"/>
                </a:lnTo>
                <a:lnTo>
                  <a:pt x="247" y="112"/>
                </a:lnTo>
                <a:lnTo>
                  <a:pt x="247" y="125"/>
                </a:lnTo>
                <a:lnTo>
                  <a:pt x="247" y="125"/>
                </a:lnTo>
                <a:lnTo>
                  <a:pt x="247" y="137"/>
                </a:lnTo>
                <a:lnTo>
                  <a:pt x="244" y="149"/>
                </a:lnTo>
                <a:lnTo>
                  <a:pt x="242" y="160"/>
                </a:lnTo>
                <a:lnTo>
                  <a:pt x="238" y="172"/>
                </a:lnTo>
                <a:lnTo>
                  <a:pt x="232" y="183"/>
                </a:lnTo>
                <a:lnTo>
                  <a:pt x="227" y="193"/>
                </a:lnTo>
                <a:lnTo>
                  <a:pt x="219" y="203"/>
                </a:lnTo>
                <a:lnTo>
                  <a:pt x="211" y="212"/>
                </a:lnTo>
                <a:lnTo>
                  <a:pt x="211" y="212"/>
                </a:lnTo>
                <a:lnTo>
                  <a:pt x="202" y="220"/>
                </a:lnTo>
                <a:lnTo>
                  <a:pt x="192" y="227"/>
                </a:lnTo>
                <a:lnTo>
                  <a:pt x="182" y="234"/>
                </a:lnTo>
                <a:lnTo>
                  <a:pt x="171" y="239"/>
                </a:lnTo>
                <a:lnTo>
                  <a:pt x="159" y="243"/>
                </a:lnTo>
                <a:lnTo>
                  <a:pt x="147" y="246"/>
                </a:lnTo>
                <a:lnTo>
                  <a:pt x="136" y="247"/>
                </a:lnTo>
                <a:lnTo>
                  <a:pt x="123" y="249"/>
                </a:lnTo>
                <a:lnTo>
                  <a:pt x="123" y="249"/>
                </a:lnTo>
                <a:close/>
                <a:moveTo>
                  <a:pt x="123" y="8"/>
                </a:moveTo>
                <a:lnTo>
                  <a:pt x="123" y="8"/>
                </a:lnTo>
                <a:lnTo>
                  <a:pt x="112" y="10"/>
                </a:lnTo>
                <a:lnTo>
                  <a:pt x="101" y="11"/>
                </a:lnTo>
                <a:lnTo>
                  <a:pt x="90" y="14"/>
                </a:lnTo>
                <a:lnTo>
                  <a:pt x="80" y="18"/>
                </a:lnTo>
                <a:lnTo>
                  <a:pt x="69" y="22"/>
                </a:lnTo>
                <a:lnTo>
                  <a:pt x="59" y="29"/>
                </a:lnTo>
                <a:lnTo>
                  <a:pt x="50" y="35"/>
                </a:lnTo>
                <a:lnTo>
                  <a:pt x="42" y="42"/>
                </a:lnTo>
                <a:lnTo>
                  <a:pt x="42" y="42"/>
                </a:lnTo>
                <a:lnTo>
                  <a:pt x="34" y="52"/>
                </a:lnTo>
                <a:lnTo>
                  <a:pt x="27" y="60"/>
                </a:lnTo>
                <a:lnTo>
                  <a:pt x="22" y="71"/>
                </a:lnTo>
                <a:lnTo>
                  <a:pt x="18" y="80"/>
                </a:lnTo>
                <a:lnTo>
                  <a:pt x="13" y="91"/>
                </a:lnTo>
                <a:lnTo>
                  <a:pt x="11" y="102"/>
                </a:lnTo>
                <a:lnTo>
                  <a:pt x="9" y="112"/>
                </a:lnTo>
                <a:lnTo>
                  <a:pt x="8" y="125"/>
                </a:lnTo>
                <a:lnTo>
                  <a:pt x="8" y="125"/>
                </a:lnTo>
                <a:lnTo>
                  <a:pt x="9" y="135"/>
                </a:lnTo>
                <a:lnTo>
                  <a:pt x="11" y="146"/>
                </a:lnTo>
                <a:lnTo>
                  <a:pt x="13" y="158"/>
                </a:lnTo>
                <a:lnTo>
                  <a:pt x="18" y="168"/>
                </a:lnTo>
                <a:lnTo>
                  <a:pt x="22" y="179"/>
                </a:lnTo>
                <a:lnTo>
                  <a:pt x="27" y="188"/>
                </a:lnTo>
                <a:lnTo>
                  <a:pt x="34" y="198"/>
                </a:lnTo>
                <a:lnTo>
                  <a:pt x="42" y="206"/>
                </a:lnTo>
                <a:lnTo>
                  <a:pt x="42" y="206"/>
                </a:lnTo>
                <a:lnTo>
                  <a:pt x="50" y="214"/>
                </a:lnTo>
                <a:lnTo>
                  <a:pt x="59" y="220"/>
                </a:lnTo>
                <a:lnTo>
                  <a:pt x="69" y="226"/>
                </a:lnTo>
                <a:lnTo>
                  <a:pt x="80" y="231"/>
                </a:lnTo>
                <a:lnTo>
                  <a:pt x="90" y="234"/>
                </a:lnTo>
                <a:lnTo>
                  <a:pt x="101" y="237"/>
                </a:lnTo>
                <a:lnTo>
                  <a:pt x="112" y="239"/>
                </a:lnTo>
                <a:lnTo>
                  <a:pt x="123" y="239"/>
                </a:lnTo>
                <a:lnTo>
                  <a:pt x="123" y="239"/>
                </a:lnTo>
                <a:lnTo>
                  <a:pt x="135" y="239"/>
                </a:lnTo>
                <a:lnTo>
                  <a:pt x="146" y="237"/>
                </a:lnTo>
                <a:lnTo>
                  <a:pt x="157" y="234"/>
                </a:lnTo>
                <a:lnTo>
                  <a:pt x="167" y="231"/>
                </a:lnTo>
                <a:lnTo>
                  <a:pt x="178" y="226"/>
                </a:lnTo>
                <a:lnTo>
                  <a:pt x="188" y="220"/>
                </a:lnTo>
                <a:lnTo>
                  <a:pt x="196" y="214"/>
                </a:lnTo>
                <a:lnTo>
                  <a:pt x="205" y="206"/>
                </a:lnTo>
                <a:lnTo>
                  <a:pt x="205" y="206"/>
                </a:lnTo>
                <a:lnTo>
                  <a:pt x="212" y="198"/>
                </a:lnTo>
                <a:lnTo>
                  <a:pt x="219" y="188"/>
                </a:lnTo>
                <a:lnTo>
                  <a:pt x="225" y="179"/>
                </a:lnTo>
                <a:lnTo>
                  <a:pt x="229" y="168"/>
                </a:lnTo>
                <a:lnTo>
                  <a:pt x="234" y="158"/>
                </a:lnTo>
                <a:lnTo>
                  <a:pt x="236" y="146"/>
                </a:lnTo>
                <a:lnTo>
                  <a:pt x="238" y="135"/>
                </a:lnTo>
                <a:lnTo>
                  <a:pt x="239" y="125"/>
                </a:lnTo>
                <a:lnTo>
                  <a:pt x="239" y="125"/>
                </a:lnTo>
                <a:lnTo>
                  <a:pt x="238" y="112"/>
                </a:lnTo>
                <a:lnTo>
                  <a:pt x="236" y="102"/>
                </a:lnTo>
                <a:lnTo>
                  <a:pt x="234" y="91"/>
                </a:lnTo>
                <a:lnTo>
                  <a:pt x="229" y="80"/>
                </a:lnTo>
                <a:lnTo>
                  <a:pt x="225" y="71"/>
                </a:lnTo>
                <a:lnTo>
                  <a:pt x="219" y="60"/>
                </a:lnTo>
                <a:lnTo>
                  <a:pt x="212" y="52"/>
                </a:lnTo>
                <a:lnTo>
                  <a:pt x="205" y="42"/>
                </a:lnTo>
                <a:lnTo>
                  <a:pt x="205" y="42"/>
                </a:lnTo>
                <a:lnTo>
                  <a:pt x="196" y="35"/>
                </a:lnTo>
                <a:lnTo>
                  <a:pt x="188" y="29"/>
                </a:lnTo>
                <a:lnTo>
                  <a:pt x="178" y="22"/>
                </a:lnTo>
                <a:lnTo>
                  <a:pt x="167" y="18"/>
                </a:lnTo>
                <a:lnTo>
                  <a:pt x="157" y="14"/>
                </a:lnTo>
                <a:lnTo>
                  <a:pt x="146" y="11"/>
                </a:lnTo>
                <a:lnTo>
                  <a:pt x="135" y="10"/>
                </a:lnTo>
                <a:lnTo>
                  <a:pt x="123" y="8"/>
                </a:lnTo>
                <a:lnTo>
                  <a:pt x="123"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5" name="Freeform 356"/>
          <p:cNvSpPr/>
          <p:nvPr/>
        </p:nvSpPr>
        <p:spPr bwMode="auto">
          <a:xfrm>
            <a:off x="8567253" y="4144319"/>
            <a:ext cx="272063" cy="270811"/>
          </a:xfrm>
          <a:custGeom>
            <a:avLst/>
            <a:gdLst/>
            <a:ahLst/>
            <a:cxnLst>
              <a:cxn ang="0">
                <a:pos x="169" y="175"/>
              </a:cxn>
              <a:cxn ang="0">
                <a:pos x="0" y="5"/>
              </a:cxn>
              <a:cxn ang="0">
                <a:pos x="6" y="0"/>
              </a:cxn>
              <a:cxn ang="0">
                <a:pos x="175" y="169"/>
              </a:cxn>
              <a:cxn ang="0">
                <a:pos x="169" y="175"/>
              </a:cxn>
            </a:cxnLst>
            <a:rect l="0" t="0" r="r" b="b"/>
            <a:pathLst>
              <a:path w="175" h="175">
                <a:moveTo>
                  <a:pt x="169" y="175"/>
                </a:moveTo>
                <a:lnTo>
                  <a:pt x="0" y="5"/>
                </a:lnTo>
                <a:lnTo>
                  <a:pt x="6" y="0"/>
                </a:lnTo>
                <a:lnTo>
                  <a:pt x="175" y="169"/>
                </a:lnTo>
                <a:lnTo>
                  <a:pt x="169" y="17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6" name="Freeform 357"/>
          <p:cNvSpPr>
            <a:spLocks noEditPoints="1"/>
          </p:cNvSpPr>
          <p:nvPr/>
        </p:nvSpPr>
        <p:spPr bwMode="auto">
          <a:xfrm>
            <a:off x="3651361" y="4172334"/>
            <a:ext cx="375259" cy="228789"/>
          </a:xfrm>
          <a:custGeom>
            <a:avLst/>
            <a:gdLst/>
            <a:ahLst/>
            <a:cxnLst>
              <a:cxn ang="0">
                <a:pos x="120" y="147"/>
              </a:cxn>
              <a:cxn ang="0">
                <a:pos x="97" y="145"/>
              </a:cxn>
              <a:cxn ang="0">
                <a:pos x="76" y="136"/>
              </a:cxn>
              <a:cxn ang="0">
                <a:pos x="56" y="126"/>
              </a:cxn>
              <a:cxn ang="0">
                <a:pos x="23" y="100"/>
              </a:cxn>
              <a:cxn ang="0">
                <a:pos x="2" y="76"/>
              </a:cxn>
              <a:cxn ang="0">
                <a:pos x="2" y="72"/>
              </a:cxn>
              <a:cxn ang="0">
                <a:pos x="12" y="59"/>
              </a:cxn>
              <a:cxn ang="0">
                <a:pos x="38" y="35"/>
              </a:cxn>
              <a:cxn ang="0">
                <a:pos x="65" y="16"/>
              </a:cxn>
              <a:cxn ang="0">
                <a:pos x="85" y="7"/>
              </a:cxn>
              <a:cxn ang="0">
                <a:pos x="108" y="1"/>
              </a:cxn>
              <a:cxn ang="0">
                <a:pos x="120" y="0"/>
              </a:cxn>
              <a:cxn ang="0">
                <a:pos x="145" y="4"/>
              </a:cxn>
              <a:cxn ang="0">
                <a:pos x="166" y="11"/>
              </a:cxn>
              <a:cxn ang="0">
                <a:pos x="187" y="22"/>
              </a:cxn>
              <a:cxn ang="0">
                <a:pos x="218" y="47"/>
              </a:cxn>
              <a:cxn ang="0">
                <a:pos x="239" y="72"/>
              </a:cxn>
              <a:cxn ang="0">
                <a:pos x="239" y="76"/>
              </a:cxn>
              <a:cxn ang="0">
                <a:pos x="230" y="88"/>
              </a:cxn>
              <a:cxn ang="0">
                <a:pos x="204" y="112"/>
              </a:cxn>
              <a:cxn ang="0">
                <a:pos x="177" y="131"/>
              </a:cxn>
              <a:cxn ang="0">
                <a:pos x="155" y="141"/>
              </a:cxn>
              <a:cxn ang="0">
                <a:pos x="133" y="146"/>
              </a:cxn>
              <a:cxn ang="0">
                <a:pos x="120" y="147"/>
              </a:cxn>
              <a:cxn ang="0">
                <a:pos x="10" y="74"/>
              </a:cxn>
              <a:cxn ang="0">
                <a:pos x="34" y="100"/>
              </a:cxn>
              <a:cxn ang="0">
                <a:pos x="64" y="122"/>
              </a:cxn>
              <a:cxn ang="0">
                <a:pos x="91" y="135"/>
              </a:cxn>
              <a:cxn ang="0">
                <a:pos x="111" y="139"/>
              </a:cxn>
              <a:cxn ang="0">
                <a:pos x="120" y="139"/>
              </a:cxn>
              <a:cxn ang="0">
                <a:pos x="141" y="138"/>
              </a:cxn>
              <a:cxn ang="0">
                <a:pos x="160" y="131"/>
              </a:cxn>
              <a:cxn ang="0">
                <a:pos x="193" y="111"/>
              </a:cxn>
              <a:cxn ang="0">
                <a:pos x="219" y="89"/>
              </a:cxn>
              <a:cxn ang="0">
                <a:pos x="232" y="74"/>
              </a:cxn>
              <a:cxn ang="0">
                <a:pos x="207" y="47"/>
              </a:cxn>
              <a:cxn ang="0">
                <a:pos x="177" y="26"/>
              </a:cxn>
              <a:cxn ang="0">
                <a:pos x="150" y="14"/>
              </a:cxn>
              <a:cxn ang="0">
                <a:pos x="131" y="8"/>
              </a:cxn>
              <a:cxn ang="0">
                <a:pos x="120" y="8"/>
              </a:cxn>
              <a:cxn ang="0">
                <a:pos x="100" y="11"/>
              </a:cxn>
              <a:cxn ang="0">
                <a:pos x="81" y="16"/>
              </a:cxn>
              <a:cxn ang="0">
                <a:pos x="47" y="37"/>
              </a:cxn>
              <a:cxn ang="0">
                <a:pos x="23" y="58"/>
              </a:cxn>
              <a:cxn ang="0">
                <a:pos x="10" y="74"/>
              </a:cxn>
            </a:cxnLst>
            <a:rect l="0" t="0" r="r" b="b"/>
            <a:pathLst>
              <a:path w="241" h="147">
                <a:moveTo>
                  <a:pt x="120" y="147"/>
                </a:moveTo>
                <a:lnTo>
                  <a:pt x="120" y="147"/>
                </a:lnTo>
                <a:lnTo>
                  <a:pt x="108" y="146"/>
                </a:lnTo>
                <a:lnTo>
                  <a:pt x="97" y="145"/>
                </a:lnTo>
                <a:lnTo>
                  <a:pt x="85" y="141"/>
                </a:lnTo>
                <a:lnTo>
                  <a:pt x="76" y="136"/>
                </a:lnTo>
                <a:lnTo>
                  <a:pt x="65" y="131"/>
                </a:lnTo>
                <a:lnTo>
                  <a:pt x="56" y="126"/>
                </a:lnTo>
                <a:lnTo>
                  <a:pt x="38" y="112"/>
                </a:lnTo>
                <a:lnTo>
                  <a:pt x="23" y="100"/>
                </a:lnTo>
                <a:lnTo>
                  <a:pt x="12" y="88"/>
                </a:lnTo>
                <a:lnTo>
                  <a:pt x="2" y="76"/>
                </a:lnTo>
                <a:lnTo>
                  <a:pt x="0" y="74"/>
                </a:lnTo>
                <a:lnTo>
                  <a:pt x="2" y="72"/>
                </a:lnTo>
                <a:lnTo>
                  <a:pt x="2" y="72"/>
                </a:lnTo>
                <a:lnTo>
                  <a:pt x="12" y="59"/>
                </a:lnTo>
                <a:lnTo>
                  <a:pt x="23" y="47"/>
                </a:lnTo>
                <a:lnTo>
                  <a:pt x="38" y="35"/>
                </a:lnTo>
                <a:lnTo>
                  <a:pt x="56" y="22"/>
                </a:lnTo>
                <a:lnTo>
                  <a:pt x="65" y="16"/>
                </a:lnTo>
                <a:lnTo>
                  <a:pt x="76" y="11"/>
                </a:lnTo>
                <a:lnTo>
                  <a:pt x="85" y="7"/>
                </a:lnTo>
                <a:lnTo>
                  <a:pt x="97" y="4"/>
                </a:lnTo>
                <a:lnTo>
                  <a:pt x="108" y="1"/>
                </a:lnTo>
                <a:lnTo>
                  <a:pt x="120" y="0"/>
                </a:lnTo>
                <a:lnTo>
                  <a:pt x="120" y="0"/>
                </a:lnTo>
                <a:lnTo>
                  <a:pt x="133" y="1"/>
                </a:lnTo>
                <a:lnTo>
                  <a:pt x="145" y="4"/>
                </a:lnTo>
                <a:lnTo>
                  <a:pt x="155" y="7"/>
                </a:lnTo>
                <a:lnTo>
                  <a:pt x="166" y="11"/>
                </a:lnTo>
                <a:lnTo>
                  <a:pt x="177" y="16"/>
                </a:lnTo>
                <a:lnTo>
                  <a:pt x="187" y="22"/>
                </a:lnTo>
                <a:lnTo>
                  <a:pt x="204" y="35"/>
                </a:lnTo>
                <a:lnTo>
                  <a:pt x="218" y="47"/>
                </a:lnTo>
                <a:lnTo>
                  <a:pt x="230" y="59"/>
                </a:lnTo>
                <a:lnTo>
                  <a:pt x="239" y="72"/>
                </a:lnTo>
                <a:lnTo>
                  <a:pt x="241" y="74"/>
                </a:lnTo>
                <a:lnTo>
                  <a:pt x="239" y="76"/>
                </a:lnTo>
                <a:lnTo>
                  <a:pt x="239" y="76"/>
                </a:lnTo>
                <a:lnTo>
                  <a:pt x="230" y="88"/>
                </a:lnTo>
                <a:lnTo>
                  <a:pt x="218" y="100"/>
                </a:lnTo>
                <a:lnTo>
                  <a:pt x="204" y="112"/>
                </a:lnTo>
                <a:lnTo>
                  <a:pt x="187" y="126"/>
                </a:lnTo>
                <a:lnTo>
                  <a:pt x="177" y="131"/>
                </a:lnTo>
                <a:lnTo>
                  <a:pt x="166" y="136"/>
                </a:lnTo>
                <a:lnTo>
                  <a:pt x="155" y="141"/>
                </a:lnTo>
                <a:lnTo>
                  <a:pt x="145" y="145"/>
                </a:lnTo>
                <a:lnTo>
                  <a:pt x="133" y="146"/>
                </a:lnTo>
                <a:lnTo>
                  <a:pt x="120" y="147"/>
                </a:lnTo>
                <a:lnTo>
                  <a:pt x="120" y="147"/>
                </a:lnTo>
                <a:close/>
                <a:moveTo>
                  <a:pt x="10" y="74"/>
                </a:moveTo>
                <a:lnTo>
                  <a:pt x="10" y="74"/>
                </a:lnTo>
                <a:lnTo>
                  <a:pt x="23" y="89"/>
                </a:lnTo>
                <a:lnTo>
                  <a:pt x="34" y="100"/>
                </a:lnTo>
                <a:lnTo>
                  <a:pt x="49" y="111"/>
                </a:lnTo>
                <a:lnTo>
                  <a:pt x="64" y="122"/>
                </a:lnTo>
                <a:lnTo>
                  <a:pt x="81" y="131"/>
                </a:lnTo>
                <a:lnTo>
                  <a:pt x="91" y="135"/>
                </a:lnTo>
                <a:lnTo>
                  <a:pt x="100" y="138"/>
                </a:lnTo>
                <a:lnTo>
                  <a:pt x="111" y="139"/>
                </a:lnTo>
                <a:lnTo>
                  <a:pt x="120" y="139"/>
                </a:lnTo>
                <a:lnTo>
                  <a:pt x="120" y="139"/>
                </a:lnTo>
                <a:lnTo>
                  <a:pt x="131" y="139"/>
                </a:lnTo>
                <a:lnTo>
                  <a:pt x="141" y="138"/>
                </a:lnTo>
                <a:lnTo>
                  <a:pt x="150" y="135"/>
                </a:lnTo>
                <a:lnTo>
                  <a:pt x="160" y="131"/>
                </a:lnTo>
                <a:lnTo>
                  <a:pt x="177" y="122"/>
                </a:lnTo>
                <a:lnTo>
                  <a:pt x="193" y="111"/>
                </a:lnTo>
                <a:lnTo>
                  <a:pt x="207" y="100"/>
                </a:lnTo>
                <a:lnTo>
                  <a:pt x="219" y="89"/>
                </a:lnTo>
                <a:lnTo>
                  <a:pt x="232" y="74"/>
                </a:lnTo>
                <a:lnTo>
                  <a:pt x="232" y="74"/>
                </a:lnTo>
                <a:lnTo>
                  <a:pt x="219" y="58"/>
                </a:lnTo>
                <a:lnTo>
                  <a:pt x="207" y="47"/>
                </a:lnTo>
                <a:lnTo>
                  <a:pt x="193" y="37"/>
                </a:lnTo>
                <a:lnTo>
                  <a:pt x="177" y="26"/>
                </a:lnTo>
                <a:lnTo>
                  <a:pt x="160" y="16"/>
                </a:lnTo>
                <a:lnTo>
                  <a:pt x="150" y="14"/>
                </a:lnTo>
                <a:lnTo>
                  <a:pt x="141" y="11"/>
                </a:lnTo>
                <a:lnTo>
                  <a:pt x="131" y="8"/>
                </a:lnTo>
                <a:lnTo>
                  <a:pt x="120" y="8"/>
                </a:lnTo>
                <a:lnTo>
                  <a:pt x="120" y="8"/>
                </a:lnTo>
                <a:lnTo>
                  <a:pt x="111" y="8"/>
                </a:lnTo>
                <a:lnTo>
                  <a:pt x="100" y="11"/>
                </a:lnTo>
                <a:lnTo>
                  <a:pt x="91" y="14"/>
                </a:lnTo>
                <a:lnTo>
                  <a:pt x="81" y="16"/>
                </a:lnTo>
                <a:lnTo>
                  <a:pt x="64" y="26"/>
                </a:lnTo>
                <a:lnTo>
                  <a:pt x="47" y="37"/>
                </a:lnTo>
                <a:lnTo>
                  <a:pt x="34" y="47"/>
                </a:lnTo>
                <a:lnTo>
                  <a:pt x="23" y="58"/>
                </a:lnTo>
                <a:lnTo>
                  <a:pt x="10" y="74"/>
                </a:lnTo>
                <a:lnTo>
                  <a:pt x="10" y="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7" name="Freeform 358"/>
          <p:cNvSpPr>
            <a:spLocks noEditPoints="1"/>
          </p:cNvSpPr>
          <p:nvPr/>
        </p:nvSpPr>
        <p:spPr bwMode="auto">
          <a:xfrm>
            <a:off x="3754559" y="4205020"/>
            <a:ext cx="173559" cy="168089"/>
          </a:xfrm>
          <a:custGeom>
            <a:avLst/>
            <a:gdLst/>
            <a:ahLst/>
            <a:cxnLst>
              <a:cxn ang="0">
                <a:pos x="54" y="109"/>
              </a:cxn>
              <a:cxn ang="0">
                <a:pos x="34" y="105"/>
              </a:cxn>
              <a:cxn ang="0">
                <a:pos x="17" y="93"/>
              </a:cxn>
              <a:cxn ang="0">
                <a:pos x="4" y="76"/>
              </a:cxn>
              <a:cxn ang="0">
                <a:pos x="0" y="55"/>
              </a:cxn>
              <a:cxn ang="0">
                <a:pos x="2" y="43"/>
              </a:cxn>
              <a:cxn ang="0">
                <a:pos x="10" y="24"/>
              </a:cxn>
              <a:cxn ang="0">
                <a:pos x="25" y="9"/>
              </a:cxn>
              <a:cxn ang="0">
                <a:pos x="44" y="1"/>
              </a:cxn>
              <a:cxn ang="0">
                <a:pos x="54" y="0"/>
              </a:cxn>
              <a:cxn ang="0">
                <a:pos x="76" y="4"/>
              </a:cxn>
              <a:cxn ang="0">
                <a:pos x="94" y="16"/>
              </a:cxn>
              <a:cxn ang="0">
                <a:pos x="106" y="34"/>
              </a:cxn>
              <a:cxn ang="0">
                <a:pos x="110" y="55"/>
              </a:cxn>
              <a:cxn ang="0">
                <a:pos x="108" y="66"/>
              </a:cxn>
              <a:cxn ang="0">
                <a:pos x="100" y="85"/>
              </a:cxn>
              <a:cxn ang="0">
                <a:pos x="85" y="100"/>
              </a:cxn>
              <a:cxn ang="0">
                <a:pos x="65" y="108"/>
              </a:cxn>
              <a:cxn ang="0">
                <a:pos x="54" y="109"/>
              </a:cxn>
              <a:cxn ang="0">
                <a:pos x="54" y="8"/>
              </a:cxn>
              <a:cxn ang="0">
                <a:pos x="37" y="11"/>
              </a:cxn>
              <a:cxn ang="0">
                <a:pos x="22" y="22"/>
              </a:cxn>
              <a:cxn ang="0">
                <a:pos x="11" y="36"/>
              </a:cxn>
              <a:cxn ang="0">
                <a:pos x="7" y="55"/>
              </a:cxn>
              <a:cxn ang="0">
                <a:pos x="8" y="65"/>
              </a:cxn>
              <a:cxn ang="0">
                <a:pos x="15" y="81"/>
              </a:cxn>
              <a:cxn ang="0">
                <a:pos x="29" y="95"/>
              </a:cxn>
              <a:cxn ang="0">
                <a:pos x="45" y="101"/>
              </a:cxn>
              <a:cxn ang="0">
                <a:pos x="54" y="103"/>
              </a:cxn>
              <a:cxn ang="0">
                <a:pos x="73" y="99"/>
              </a:cxn>
              <a:cxn ang="0">
                <a:pos x="88" y="88"/>
              </a:cxn>
              <a:cxn ang="0">
                <a:pos x="99" y="73"/>
              </a:cxn>
              <a:cxn ang="0">
                <a:pos x="102" y="55"/>
              </a:cxn>
              <a:cxn ang="0">
                <a:pos x="102" y="46"/>
              </a:cxn>
              <a:cxn ang="0">
                <a:pos x="94" y="28"/>
              </a:cxn>
              <a:cxn ang="0">
                <a:pos x="81" y="16"/>
              </a:cxn>
              <a:cxn ang="0">
                <a:pos x="64" y="8"/>
              </a:cxn>
              <a:cxn ang="0">
                <a:pos x="54" y="8"/>
              </a:cxn>
            </a:cxnLst>
            <a:rect l="0" t="0" r="r" b="b"/>
            <a:pathLst>
              <a:path w="110" h="109">
                <a:moveTo>
                  <a:pt x="54" y="109"/>
                </a:moveTo>
                <a:lnTo>
                  <a:pt x="54" y="109"/>
                </a:lnTo>
                <a:lnTo>
                  <a:pt x="44" y="108"/>
                </a:lnTo>
                <a:lnTo>
                  <a:pt x="34" y="105"/>
                </a:lnTo>
                <a:lnTo>
                  <a:pt x="25" y="100"/>
                </a:lnTo>
                <a:lnTo>
                  <a:pt x="17" y="93"/>
                </a:lnTo>
                <a:lnTo>
                  <a:pt x="10" y="85"/>
                </a:lnTo>
                <a:lnTo>
                  <a:pt x="4" y="76"/>
                </a:lnTo>
                <a:lnTo>
                  <a:pt x="2" y="66"/>
                </a:lnTo>
                <a:lnTo>
                  <a:pt x="0" y="55"/>
                </a:lnTo>
                <a:lnTo>
                  <a:pt x="0" y="55"/>
                </a:lnTo>
                <a:lnTo>
                  <a:pt x="2" y="43"/>
                </a:lnTo>
                <a:lnTo>
                  <a:pt x="4" y="34"/>
                </a:lnTo>
                <a:lnTo>
                  <a:pt x="10" y="24"/>
                </a:lnTo>
                <a:lnTo>
                  <a:pt x="17" y="16"/>
                </a:lnTo>
                <a:lnTo>
                  <a:pt x="25" y="9"/>
                </a:lnTo>
                <a:lnTo>
                  <a:pt x="34" y="4"/>
                </a:lnTo>
                <a:lnTo>
                  <a:pt x="44" y="1"/>
                </a:lnTo>
                <a:lnTo>
                  <a:pt x="54" y="0"/>
                </a:lnTo>
                <a:lnTo>
                  <a:pt x="54" y="0"/>
                </a:lnTo>
                <a:lnTo>
                  <a:pt x="65" y="1"/>
                </a:lnTo>
                <a:lnTo>
                  <a:pt x="76" y="4"/>
                </a:lnTo>
                <a:lnTo>
                  <a:pt x="85" y="9"/>
                </a:lnTo>
                <a:lnTo>
                  <a:pt x="94" y="16"/>
                </a:lnTo>
                <a:lnTo>
                  <a:pt x="100" y="24"/>
                </a:lnTo>
                <a:lnTo>
                  <a:pt x="106" y="34"/>
                </a:lnTo>
                <a:lnTo>
                  <a:pt x="108" y="43"/>
                </a:lnTo>
                <a:lnTo>
                  <a:pt x="110" y="55"/>
                </a:lnTo>
                <a:lnTo>
                  <a:pt x="110" y="55"/>
                </a:lnTo>
                <a:lnTo>
                  <a:pt x="108" y="66"/>
                </a:lnTo>
                <a:lnTo>
                  <a:pt x="106" y="76"/>
                </a:lnTo>
                <a:lnTo>
                  <a:pt x="100" y="85"/>
                </a:lnTo>
                <a:lnTo>
                  <a:pt x="94" y="93"/>
                </a:lnTo>
                <a:lnTo>
                  <a:pt x="85" y="100"/>
                </a:lnTo>
                <a:lnTo>
                  <a:pt x="76" y="105"/>
                </a:lnTo>
                <a:lnTo>
                  <a:pt x="65" y="108"/>
                </a:lnTo>
                <a:lnTo>
                  <a:pt x="54" y="109"/>
                </a:lnTo>
                <a:lnTo>
                  <a:pt x="54" y="109"/>
                </a:lnTo>
                <a:close/>
                <a:moveTo>
                  <a:pt x="54" y="8"/>
                </a:moveTo>
                <a:lnTo>
                  <a:pt x="54" y="8"/>
                </a:lnTo>
                <a:lnTo>
                  <a:pt x="45" y="8"/>
                </a:lnTo>
                <a:lnTo>
                  <a:pt x="37" y="11"/>
                </a:lnTo>
                <a:lnTo>
                  <a:pt x="29" y="16"/>
                </a:lnTo>
                <a:lnTo>
                  <a:pt x="22" y="22"/>
                </a:lnTo>
                <a:lnTo>
                  <a:pt x="15" y="28"/>
                </a:lnTo>
                <a:lnTo>
                  <a:pt x="11" y="36"/>
                </a:lnTo>
                <a:lnTo>
                  <a:pt x="8" y="46"/>
                </a:lnTo>
                <a:lnTo>
                  <a:pt x="7" y="55"/>
                </a:lnTo>
                <a:lnTo>
                  <a:pt x="7" y="55"/>
                </a:lnTo>
                <a:lnTo>
                  <a:pt x="8" y="65"/>
                </a:lnTo>
                <a:lnTo>
                  <a:pt x="11" y="73"/>
                </a:lnTo>
                <a:lnTo>
                  <a:pt x="15" y="81"/>
                </a:lnTo>
                <a:lnTo>
                  <a:pt x="22" y="88"/>
                </a:lnTo>
                <a:lnTo>
                  <a:pt x="29" y="95"/>
                </a:lnTo>
                <a:lnTo>
                  <a:pt x="37" y="99"/>
                </a:lnTo>
                <a:lnTo>
                  <a:pt x="45" y="101"/>
                </a:lnTo>
                <a:lnTo>
                  <a:pt x="54" y="103"/>
                </a:lnTo>
                <a:lnTo>
                  <a:pt x="54" y="103"/>
                </a:lnTo>
                <a:lnTo>
                  <a:pt x="64" y="101"/>
                </a:lnTo>
                <a:lnTo>
                  <a:pt x="73" y="99"/>
                </a:lnTo>
                <a:lnTo>
                  <a:pt x="81" y="95"/>
                </a:lnTo>
                <a:lnTo>
                  <a:pt x="88" y="88"/>
                </a:lnTo>
                <a:lnTo>
                  <a:pt x="94" y="81"/>
                </a:lnTo>
                <a:lnTo>
                  <a:pt x="99" y="73"/>
                </a:lnTo>
                <a:lnTo>
                  <a:pt x="102" y="65"/>
                </a:lnTo>
                <a:lnTo>
                  <a:pt x="102" y="55"/>
                </a:lnTo>
                <a:lnTo>
                  <a:pt x="102" y="55"/>
                </a:lnTo>
                <a:lnTo>
                  <a:pt x="102" y="46"/>
                </a:lnTo>
                <a:lnTo>
                  <a:pt x="99" y="36"/>
                </a:lnTo>
                <a:lnTo>
                  <a:pt x="94" y="28"/>
                </a:lnTo>
                <a:lnTo>
                  <a:pt x="88" y="22"/>
                </a:lnTo>
                <a:lnTo>
                  <a:pt x="81" y="16"/>
                </a:lnTo>
                <a:lnTo>
                  <a:pt x="73" y="11"/>
                </a:lnTo>
                <a:lnTo>
                  <a:pt x="64" y="8"/>
                </a:lnTo>
                <a:lnTo>
                  <a:pt x="54" y="8"/>
                </a:lnTo>
                <a:lnTo>
                  <a:pt x="54"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8" name="Freeform 359"/>
          <p:cNvSpPr/>
          <p:nvPr/>
        </p:nvSpPr>
        <p:spPr bwMode="auto">
          <a:xfrm>
            <a:off x="4495694" y="4270387"/>
            <a:ext cx="295517" cy="200775"/>
          </a:xfrm>
          <a:custGeom>
            <a:avLst/>
            <a:gdLst/>
            <a:ahLst/>
            <a:cxnLst>
              <a:cxn ang="0">
                <a:pos x="189" y="129"/>
              </a:cxn>
              <a:cxn ang="0">
                <a:pos x="0" y="129"/>
              </a:cxn>
              <a:cxn ang="0">
                <a:pos x="0" y="0"/>
              </a:cxn>
              <a:cxn ang="0">
                <a:pos x="10" y="0"/>
              </a:cxn>
              <a:cxn ang="0">
                <a:pos x="10" y="120"/>
              </a:cxn>
              <a:cxn ang="0">
                <a:pos x="181" y="120"/>
              </a:cxn>
              <a:cxn ang="0">
                <a:pos x="181" y="0"/>
              </a:cxn>
              <a:cxn ang="0">
                <a:pos x="189" y="0"/>
              </a:cxn>
              <a:cxn ang="0">
                <a:pos x="189" y="129"/>
              </a:cxn>
            </a:cxnLst>
            <a:rect l="0" t="0" r="r" b="b"/>
            <a:pathLst>
              <a:path w="189" h="129">
                <a:moveTo>
                  <a:pt x="189" y="129"/>
                </a:moveTo>
                <a:lnTo>
                  <a:pt x="0" y="129"/>
                </a:lnTo>
                <a:lnTo>
                  <a:pt x="0" y="0"/>
                </a:lnTo>
                <a:lnTo>
                  <a:pt x="10" y="0"/>
                </a:lnTo>
                <a:lnTo>
                  <a:pt x="10" y="120"/>
                </a:lnTo>
                <a:lnTo>
                  <a:pt x="181" y="120"/>
                </a:lnTo>
                <a:lnTo>
                  <a:pt x="181" y="0"/>
                </a:lnTo>
                <a:lnTo>
                  <a:pt x="189" y="0"/>
                </a:lnTo>
                <a:lnTo>
                  <a:pt x="189"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9" name="Freeform 360"/>
          <p:cNvSpPr/>
          <p:nvPr/>
        </p:nvSpPr>
        <p:spPr bwMode="auto">
          <a:xfrm>
            <a:off x="4448787" y="4083622"/>
            <a:ext cx="389332" cy="200775"/>
          </a:xfrm>
          <a:custGeom>
            <a:avLst/>
            <a:gdLst/>
            <a:ahLst/>
            <a:cxnLst>
              <a:cxn ang="0">
                <a:pos x="6" y="128"/>
              </a:cxn>
              <a:cxn ang="0">
                <a:pos x="0" y="123"/>
              </a:cxn>
              <a:cxn ang="0">
                <a:pos x="124" y="0"/>
              </a:cxn>
              <a:cxn ang="0">
                <a:pos x="248" y="123"/>
              </a:cxn>
              <a:cxn ang="0">
                <a:pos x="243" y="128"/>
              </a:cxn>
              <a:cxn ang="0">
                <a:pos x="124" y="12"/>
              </a:cxn>
              <a:cxn ang="0">
                <a:pos x="6" y="128"/>
              </a:cxn>
            </a:cxnLst>
            <a:rect l="0" t="0" r="r" b="b"/>
            <a:pathLst>
              <a:path w="248" h="128">
                <a:moveTo>
                  <a:pt x="6" y="128"/>
                </a:moveTo>
                <a:lnTo>
                  <a:pt x="0" y="123"/>
                </a:lnTo>
                <a:lnTo>
                  <a:pt x="124" y="0"/>
                </a:lnTo>
                <a:lnTo>
                  <a:pt x="248" y="123"/>
                </a:lnTo>
                <a:lnTo>
                  <a:pt x="243" y="128"/>
                </a:lnTo>
                <a:lnTo>
                  <a:pt x="124" y="12"/>
                </a:lnTo>
                <a:lnTo>
                  <a:pt x="6" y="12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0" name="Freeform 361"/>
          <p:cNvSpPr/>
          <p:nvPr/>
        </p:nvSpPr>
        <p:spPr bwMode="auto">
          <a:xfrm>
            <a:off x="4584816" y="4289064"/>
            <a:ext cx="117269" cy="172760"/>
          </a:xfrm>
          <a:custGeom>
            <a:avLst/>
            <a:gdLst/>
            <a:ahLst/>
            <a:cxnLst>
              <a:cxn ang="0">
                <a:pos x="76" y="113"/>
              </a:cxn>
              <a:cxn ang="0">
                <a:pos x="67" y="113"/>
              </a:cxn>
              <a:cxn ang="0">
                <a:pos x="67" y="19"/>
              </a:cxn>
              <a:cxn ang="0">
                <a:pos x="67" y="19"/>
              </a:cxn>
              <a:cxn ang="0">
                <a:pos x="67" y="15"/>
              </a:cxn>
              <a:cxn ang="0">
                <a:pos x="65" y="12"/>
              </a:cxn>
              <a:cxn ang="0">
                <a:pos x="61" y="9"/>
              </a:cxn>
              <a:cxn ang="0">
                <a:pos x="57" y="8"/>
              </a:cxn>
              <a:cxn ang="0">
                <a:pos x="19" y="8"/>
              </a:cxn>
              <a:cxn ang="0">
                <a:pos x="19" y="8"/>
              </a:cxn>
              <a:cxn ang="0">
                <a:pos x="15" y="9"/>
              </a:cxn>
              <a:cxn ang="0">
                <a:pos x="11" y="12"/>
              </a:cxn>
              <a:cxn ang="0">
                <a:pos x="9" y="15"/>
              </a:cxn>
              <a:cxn ang="0">
                <a:pos x="8" y="19"/>
              </a:cxn>
              <a:cxn ang="0">
                <a:pos x="8" y="113"/>
              </a:cxn>
              <a:cxn ang="0">
                <a:pos x="0" y="113"/>
              </a:cxn>
              <a:cxn ang="0">
                <a:pos x="0" y="19"/>
              </a:cxn>
              <a:cxn ang="0">
                <a:pos x="0" y="19"/>
              </a:cxn>
              <a:cxn ang="0">
                <a:pos x="1" y="12"/>
              </a:cxn>
              <a:cxn ang="0">
                <a:pos x="5" y="5"/>
              </a:cxn>
              <a:cxn ang="0">
                <a:pos x="11" y="1"/>
              </a:cxn>
              <a:cxn ang="0">
                <a:pos x="19" y="0"/>
              </a:cxn>
              <a:cxn ang="0">
                <a:pos x="57" y="0"/>
              </a:cxn>
              <a:cxn ang="0">
                <a:pos x="57" y="0"/>
              </a:cxn>
              <a:cxn ang="0">
                <a:pos x="65" y="1"/>
              </a:cxn>
              <a:cxn ang="0">
                <a:pos x="70" y="5"/>
              </a:cxn>
              <a:cxn ang="0">
                <a:pos x="74" y="12"/>
              </a:cxn>
              <a:cxn ang="0">
                <a:pos x="76" y="19"/>
              </a:cxn>
              <a:cxn ang="0">
                <a:pos x="76" y="113"/>
              </a:cxn>
            </a:cxnLst>
            <a:rect l="0" t="0" r="r" b="b"/>
            <a:pathLst>
              <a:path w="76" h="113">
                <a:moveTo>
                  <a:pt x="76" y="113"/>
                </a:moveTo>
                <a:lnTo>
                  <a:pt x="67" y="113"/>
                </a:lnTo>
                <a:lnTo>
                  <a:pt x="67" y="19"/>
                </a:lnTo>
                <a:lnTo>
                  <a:pt x="67" y="19"/>
                </a:lnTo>
                <a:lnTo>
                  <a:pt x="67" y="15"/>
                </a:lnTo>
                <a:lnTo>
                  <a:pt x="65" y="12"/>
                </a:lnTo>
                <a:lnTo>
                  <a:pt x="61" y="9"/>
                </a:lnTo>
                <a:lnTo>
                  <a:pt x="57" y="8"/>
                </a:lnTo>
                <a:lnTo>
                  <a:pt x="19" y="8"/>
                </a:lnTo>
                <a:lnTo>
                  <a:pt x="19" y="8"/>
                </a:lnTo>
                <a:lnTo>
                  <a:pt x="15" y="9"/>
                </a:lnTo>
                <a:lnTo>
                  <a:pt x="11" y="12"/>
                </a:lnTo>
                <a:lnTo>
                  <a:pt x="9" y="15"/>
                </a:lnTo>
                <a:lnTo>
                  <a:pt x="8" y="19"/>
                </a:lnTo>
                <a:lnTo>
                  <a:pt x="8" y="113"/>
                </a:lnTo>
                <a:lnTo>
                  <a:pt x="0" y="113"/>
                </a:lnTo>
                <a:lnTo>
                  <a:pt x="0" y="19"/>
                </a:lnTo>
                <a:lnTo>
                  <a:pt x="0" y="19"/>
                </a:lnTo>
                <a:lnTo>
                  <a:pt x="1" y="12"/>
                </a:lnTo>
                <a:lnTo>
                  <a:pt x="5" y="5"/>
                </a:lnTo>
                <a:lnTo>
                  <a:pt x="11" y="1"/>
                </a:lnTo>
                <a:lnTo>
                  <a:pt x="19" y="0"/>
                </a:lnTo>
                <a:lnTo>
                  <a:pt x="57" y="0"/>
                </a:lnTo>
                <a:lnTo>
                  <a:pt x="57" y="0"/>
                </a:lnTo>
                <a:lnTo>
                  <a:pt x="65" y="1"/>
                </a:lnTo>
                <a:lnTo>
                  <a:pt x="70" y="5"/>
                </a:lnTo>
                <a:lnTo>
                  <a:pt x="74" y="12"/>
                </a:lnTo>
                <a:lnTo>
                  <a:pt x="76" y="19"/>
                </a:lnTo>
                <a:lnTo>
                  <a:pt x="76" y="1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1" name="Freeform 362"/>
          <p:cNvSpPr/>
          <p:nvPr/>
        </p:nvSpPr>
        <p:spPr bwMode="auto">
          <a:xfrm>
            <a:off x="5410389" y="4335756"/>
            <a:ext cx="65671" cy="65368"/>
          </a:xfrm>
          <a:custGeom>
            <a:avLst/>
            <a:gdLst/>
            <a:ahLst/>
            <a:cxnLst>
              <a:cxn ang="0">
                <a:pos x="37" y="44"/>
              </a:cxn>
              <a:cxn ang="0">
                <a:pos x="0" y="5"/>
              </a:cxn>
              <a:cxn ang="0">
                <a:pos x="5" y="0"/>
              </a:cxn>
              <a:cxn ang="0">
                <a:pos x="44" y="38"/>
              </a:cxn>
              <a:cxn ang="0">
                <a:pos x="37" y="44"/>
              </a:cxn>
            </a:cxnLst>
            <a:rect l="0" t="0" r="r" b="b"/>
            <a:pathLst>
              <a:path w="44" h="44">
                <a:moveTo>
                  <a:pt x="37" y="44"/>
                </a:moveTo>
                <a:lnTo>
                  <a:pt x="0" y="5"/>
                </a:lnTo>
                <a:lnTo>
                  <a:pt x="5" y="0"/>
                </a:lnTo>
                <a:lnTo>
                  <a:pt x="44" y="38"/>
                </a:lnTo>
                <a:lnTo>
                  <a:pt x="37" y="4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2" name="Freeform 363"/>
          <p:cNvSpPr>
            <a:spLocks noEditPoints="1"/>
          </p:cNvSpPr>
          <p:nvPr/>
        </p:nvSpPr>
        <p:spPr bwMode="auto">
          <a:xfrm>
            <a:off x="5344718" y="4191011"/>
            <a:ext cx="60981" cy="56029"/>
          </a:xfrm>
          <a:custGeom>
            <a:avLst/>
            <a:gdLst/>
            <a:ahLst/>
            <a:cxnLst>
              <a:cxn ang="0">
                <a:pos x="19" y="35"/>
              </a:cxn>
              <a:cxn ang="0">
                <a:pos x="19" y="35"/>
              </a:cxn>
              <a:cxn ang="0">
                <a:pos x="11" y="34"/>
              </a:cxn>
              <a:cxn ang="0">
                <a:pos x="6" y="31"/>
              </a:cxn>
              <a:cxn ang="0">
                <a:pos x="2" y="25"/>
              </a:cxn>
              <a:cxn ang="0">
                <a:pos x="0" y="18"/>
              </a:cxn>
              <a:cxn ang="0">
                <a:pos x="0" y="18"/>
              </a:cxn>
              <a:cxn ang="0">
                <a:pos x="2" y="11"/>
              </a:cxn>
              <a:cxn ang="0">
                <a:pos x="6" y="6"/>
              </a:cxn>
              <a:cxn ang="0">
                <a:pos x="11" y="2"/>
              </a:cxn>
              <a:cxn ang="0">
                <a:pos x="19" y="0"/>
              </a:cxn>
              <a:cxn ang="0">
                <a:pos x="19" y="0"/>
              </a:cxn>
              <a:cxn ang="0">
                <a:pos x="26" y="2"/>
              </a:cxn>
              <a:cxn ang="0">
                <a:pos x="31" y="6"/>
              </a:cxn>
              <a:cxn ang="0">
                <a:pos x="35" y="11"/>
              </a:cxn>
              <a:cxn ang="0">
                <a:pos x="37" y="18"/>
              </a:cxn>
              <a:cxn ang="0">
                <a:pos x="37" y="18"/>
              </a:cxn>
              <a:cxn ang="0">
                <a:pos x="35" y="25"/>
              </a:cxn>
              <a:cxn ang="0">
                <a:pos x="31" y="31"/>
              </a:cxn>
              <a:cxn ang="0">
                <a:pos x="26" y="34"/>
              </a:cxn>
              <a:cxn ang="0">
                <a:pos x="19" y="35"/>
              </a:cxn>
              <a:cxn ang="0">
                <a:pos x="19" y="35"/>
              </a:cxn>
              <a:cxn ang="0">
                <a:pos x="19" y="8"/>
              </a:cxn>
              <a:cxn ang="0">
                <a:pos x="19" y="8"/>
              </a:cxn>
              <a:cxn ang="0">
                <a:pos x="15" y="10"/>
              </a:cxn>
              <a:cxn ang="0">
                <a:pos x="13" y="11"/>
              </a:cxn>
              <a:cxn ang="0">
                <a:pos x="10" y="14"/>
              </a:cxn>
              <a:cxn ang="0">
                <a:pos x="10" y="18"/>
              </a:cxn>
              <a:cxn ang="0">
                <a:pos x="10" y="18"/>
              </a:cxn>
              <a:cxn ang="0">
                <a:pos x="10" y="22"/>
              </a:cxn>
              <a:cxn ang="0">
                <a:pos x="13" y="25"/>
              </a:cxn>
              <a:cxn ang="0">
                <a:pos x="15" y="26"/>
              </a:cxn>
              <a:cxn ang="0">
                <a:pos x="19" y="27"/>
              </a:cxn>
              <a:cxn ang="0">
                <a:pos x="19" y="27"/>
              </a:cxn>
              <a:cxn ang="0">
                <a:pos x="22" y="26"/>
              </a:cxn>
              <a:cxn ang="0">
                <a:pos x="26" y="25"/>
              </a:cxn>
              <a:cxn ang="0">
                <a:pos x="27" y="22"/>
              </a:cxn>
              <a:cxn ang="0">
                <a:pos x="29" y="18"/>
              </a:cxn>
              <a:cxn ang="0">
                <a:pos x="29" y="18"/>
              </a:cxn>
              <a:cxn ang="0">
                <a:pos x="27" y="14"/>
              </a:cxn>
              <a:cxn ang="0">
                <a:pos x="26" y="11"/>
              </a:cxn>
              <a:cxn ang="0">
                <a:pos x="22" y="10"/>
              </a:cxn>
              <a:cxn ang="0">
                <a:pos x="19" y="8"/>
              </a:cxn>
              <a:cxn ang="0">
                <a:pos x="19" y="8"/>
              </a:cxn>
            </a:cxnLst>
            <a:rect l="0" t="0" r="r" b="b"/>
            <a:pathLst>
              <a:path w="37" h="35">
                <a:moveTo>
                  <a:pt x="19" y="35"/>
                </a:moveTo>
                <a:lnTo>
                  <a:pt x="19" y="35"/>
                </a:lnTo>
                <a:lnTo>
                  <a:pt x="11" y="34"/>
                </a:lnTo>
                <a:lnTo>
                  <a:pt x="6" y="31"/>
                </a:lnTo>
                <a:lnTo>
                  <a:pt x="2" y="25"/>
                </a:lnTo>
                <a:lnTo>
                  <a:pt x="0" y="18"/>
                </a:lnTo>
                <a:lnTo>
                  <a:pt x="0" y="18"/>
                </a:lnTo>
                <a:lnTo>
                  <a:pt x="2" y="11"/>
                </a:lnTo>
                <a:lnTo>
                  <a:pt x="6" y="6"/>
                </a:lnTo>
                <a:lnTo>
                  <a:pt x="11" y="2"/>
                </a:lnTo>
                <a:lnTo>
                  <a:pt x="19" y="0"/>
                </a:lnTo>
                <a:lnTo>
                  <a:pt x="19" y="0"/>
                </a:lnTo>
                <a:lnTo>
                  <a:pt x="26" y="2"/>
                </a:lnTo>
                <a:lnTo>
                  <a:pt x="31" y="6"/>
                </a:lnTo>
                <a:lnTo>
                  <a:pt x="35" y="11"/>
                </a:lnTo>
                <a:lnTo>
                  <a:pt x="37" y="18"/>
                </a:lnTo>
                <a:lnTo>
                  <a:pt x="37" y="18"/>
                </a:lnTo>
                <a:lnTo>
                  <a:pt x="35" y="25"/>
                </a:lnTo>
                <a:lnTo>
                  <a:pt x="31" y="31"/>
                </a:lnTo>
                <a:lnTo>
                  <a:pt x="26" y="34"/>
                </a:lnTo>
                <a:lnTo>
                  <a:pt x="19" y="35"/>
                </a:lnTo>
                <a:lnTo>
                  <a:pt x="19" y="35"/>
                </a:lnTo>
                <a:close/>
                <a:moveTo>
                  <a:pt x="19" y="8"/>
                </a:moveTo>
                <a:lnTo>
                  <a:pt x="19" y="8"/>
                </a:lnTo>
                <a:lnTo>
                  <a:pt x="15" y="10"/>
                </a:lnTo>
                <a:lnTo>
                  <a:pt x="13" y="11"/>
                </a:lnTo>
                <a:lnTo>
                  <a:pt x="10" y="14"/>
                </a:lnTo>
                <a:lnTo>
                  <a:pt x="10" y="18"/>
                </a:lnTo>
                <a:lnTo>
                  <a:pt x="10" y="18"/>
                </a:lnTo>
                <a:lnTo>
                  <a:pt x="10" y="22"/>
                </a:lnTo>
                <a:lnTo>
                  <a:pt x="13" y="25"/>
                </a:lnTo>
                <a:lnTo>
                  <a:pt x="15" y="26"/>
                </a:lnTo>
                <a:lnTo>
                  <a:pt x="19" y="27"/>
                </a:lnTo>
                <a:lnTo>
                  <a:pt x="19" y="27"/>
                </a:lnTo>
                <a:lnTo>
                  <a:pt x="22" y="26"/>
                </a:lnTo>
                <a:lnTo>
                  <a:pt x="26" y="25"/>
                </a:lnTo>
                <a:lnTo>
                  <a:pt x="27" y="22"/>
                </a:lnTo>
                <a:lnTo>
                  <a:pt x="29" y="18"/>
                </a:lnTo>
                <a:lnTo>
                  <a:pt x="29" y="18"/>
                </a:lnTo>
                <a:lnTo>
                  <a:pt x="27" y="14"/>
                </a:lnTo>
                <a:lnTo>
                  <a:pt x="26" y="11"/>
                </a:lnTo>
                <a:lnTo>
                  <a:pt x="22" y="10"/>
                </a:lnTo>
                <a:lnTo>
                  <a:pt x="19" y="8"/>
                </a:lnTo>
                <a:lnTo>
                  <a:pt x="19"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3" name="Rectangle 364"/>
          <p:cNvSpPr>
            <a:spLocks noChangeArrowheads="1"/>
          </p:cNvSpPr>
          <p:nvPr/>
        </p:nvSpPr>
        <p:spPr bwMode="auto">
          <a:xfrm>
            <a:off x="5649614" y="4382448"/>
            <a:ext cx="14073" cy="37353"/>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84" name="Rectangle 365"/>
          <p:cNvSpPr>
            <a:spLocks noChangeArrowheads="1"/>
          </p:cNvSpPr>
          <p:nvPr/>
        </p:nvSpPr>
        <p:spPr bwMode="auto">
          <a:xfrm>
            <a:off x="5264974" y="4396453"/>
            <a:ext cx="14073" cy="2334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85" name="Freeform 366"/>
          <p:cNvSpPr>
            <a:spLocks noEditPoints="1"/>
          </p:cNvSpPr>
          <p:nvPr/>
        </p:nvSpPr>
        <p:spPr bwMode="auto">
          <a:xfrm>
            <a:off x="5264974" y="4162995"/>
            <a:ext cx="398713" cy="252135"/>
          </a:xfrm>
          <a:custGeom>
            <a:avLst/>
            <a:gdLst/>
            <a:ahLst/>
            <a:cxnLst>
              <a:cxn ang="0">
                <a:pos x="0" y="162"/>
              </a:cxn>
              <a:cxn ang="0">
                <a:pos x="0" y="0"/>
              </a:cxn>
              <a:cxn ang="0">
                <a:pos x="255" y="0"/>
              </a:cxn>
              <a:cxn ang="0">
                <a:pos x="255" y="153"/>
              </a:cxn>
              <a:cxn ang="0">
                <a:pos x="159" y="55"/>
              </a:cxn>
              <a:cxn ang="0">
                <a:pos x="96" y="120"/>
              </a:cxn>
              <a:cxn ang="0">
                <a:pos x="67" y="92"/>
              </a:cxn>
              <a:cxn ang="0">
                <a:pos x="0" y="162"/>
              </a:cxn>
              <a:cxn ang="0">
                <a:pos x="8" y="8"/>
              </a:cxn>
              <a:cxn ang="0">
                <a:pos x="8" y="140"/>
              </a:cxn>
              <a:cxn ang="0">
                <a:pos x="67" y="80"/>
              </a:cxn>
              <a:cxn ang="0">
                <a:pos x="96" y="108"/>
              </a:cxn>
              <a:cxn ang="0">
                <a:pos x="159" y="42"/>
              </a:cxn>
              <a:cxn ang="0">
                <a:pos x="245" y="131"/>
              </a:cxn>
              <a:cxn ang="0">
                <a:pos x="245" y="8"/>
              </a:cxn>
              <a:cxn ang="0">
                <a:pos x="8" y="8"/>
              </a:cxn>
            </a:cxnLst>
            <a:rect l="0" t="0" r="r" b="b"/>
            <a:pathLst>
              <a:path w="255" h="162">
                <a:moveTo>
                  <a:pt x="0" y="162"/>
                </a:moveTo>
                <a:lnTo>
                  <a:pt x="0" y="0"/>
                </a:lnTo>
                <a:lnTo>
                  <a:pt x="255" y="0"/>
                </a:lnTo>
                <a:lnTo>
                  <a:pt x="255" y="153"/>
                </a:lnTo>
                <a:lnTo>
                  <a:pt x="159" y="55"/>
                </a:lnTo>
                <a:lnTo>
                  <a:pt x="96" y="120"/>
                </a:lnTo>
                <a:lnTo>
                  <a:pt x="67" y="92"/>
                </a:lnTo>
                <a:lnTo>
                  <a:pt x="0" y="162"/>
                </a:lnTo>
                <a:close/>
                <a:moveTo>
                  <a:pt x="8" y="8"/>
                </a:moveTo>
                <a:lnTo>
                  <a:pt x="8" y="140"/>
                </a:lnTo>
                <a:lnTo>
                  <a:pt x="67" y="80"/>
                </a:lnTo>
                <a:lnTo>
                  <a:pt x="96" y="108"/>
                </a:lnTo>
                <a:lnTo>
                  <a:pt x="159" y="42"/>
                </a:lnTo>
                <a:lnTo>
                  <a:pt x="245" y="131"/>
                </a:lnTo>
                <a:lnTo>
                  <a:pt x="245" y="8"/>
                </a:lnTo>
                <a:lnTo>
                  <a:pt x="8"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6" name="Freeform 367"/>
          <p:cNvSpPr>
            <a:spLocks noEditPoints="1"/>
          </p:cNvSpPr>
          <p:nvPr/>
        </p:nvSpPr>
        <p:spPr bwMode="auto">
          <a:xfrm>
            <a:off x="5264974" y="4228364"/>
            <a:ext cx="398713" cy="196104"/>
          </a:xfrm>
          <a:custGeom>
            <a:avLst/>
            <a:gdLst/>
            <a:ahLst/>
            <a:cxnLst>
              <a:cxn ang="0">
                <a:pos x="255" y="128"/>
              </a:cxn>
              <a:cxn ang="0">
                <a:pos x="0" y="128"/>
              </a:cxn>
              <a:cxn ang="0">
                <a:pos x="0" y="108"/>
              </a:cxn>
              <a:cxn ang="0">
                <a:pos x="67" y="38"/>
              </a:cxn>
              <a:cxn ang="0">
                <a:pos x="96" y="66"/>
              </a:cxn>
              <a:cxn ang="0">
                <a:pos x="159" y="0"/>
              </a:cxn>
              <a:cxn ang="0">
                <a:pos x="255" y="98"/>
              </a:cxn>
              <a:cxn ang="0">
                <a:pos x="255" y="128"/>
              </a:cxn>
              <a:cxn ang="0">
                <a:pos x="8" y="120"/>
              </a:cxn>
              <a:cxn ang="0">
                <a:pos x="245" y="120"/>
              </a:cxn>
              <a:cxn ang="0">
                <a:pos x="245" y="101"/>
              </a:cxn>
              <a:cxn ang="0">
                <a:pos x="159" y="13"/>
              </a:cxn>
              <a:cxn ang="0">
                <a:pos x="96" y="78"/>
              </a:cxn>
              <a:cxn ang="0">
                <a:pos x="67" y="50"/>
              </a:cxn>
              <a:cxn ang="0">
                <a:pos x="8" y="111"/>
              </a:cxn>
              <a:cxn ang="0">
                <a:pos x="8" y="120"/>
              </a:cxn>
            </a:cxnLst>
            <a:rect l="0" t="0" r="r" b="b"/>
            <a:pathLst>
              <a:path w="255" h="128">
                <a:moveTo>
                  <a:pt x="255" y="128"/>
                </a:moveTo>
                <a:lnTo>
                  <a:pt x="0" y="128"/>
                </a:lnTo>
                <a:lnTo>
                  <a:pt x="0" y="108"/>
                </a:lnTo>
                <a:lnTo>
                  <a:pt x="67" y="38"/>
                </a:lnTo>
                <a:lnTo>
                  <a:pt x="96" y="66"/>
                </a:lnTo>
                <a:lnTo>
                  <a:pt x="159" y="0"/>
                </a:lnTo>
                <a:lnTo>
                  <a:pt x="255" y="98"/>
                </a:lnTo>
                <a:lnTo>
                  <a:pt x="255" y="128"/>
                </a:lnTo>
                <a:close/>
                <a:moveTo>
                  <a:pt x="8" y="120"/>
                </a:moveTo>
                <a:lnTo>
                  <a:pt x="245" y="120"/>
                </a:lnTo>
                <a:lnTo>
                  <a:pt x="245" y="101"/>
                </a:lnTo>
                <a:lnTo>
                  <a:pt x="159" y="13"/>
                </a:lnTo>
                <a:lnTo>
                  <a:pt x="96" y="78"/>
                </a:lnTo>
                <a:lnTo>
                  <a:pt x="67" y="50"/>
                </a:lnTo>
                <a:lnTo>
                  <a:pt x="8" y="111"/>
                </a:lnTo>
                <a:lnTo>
                  <a:pt x="8" y="12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7" name="Freeform 368"/>
          <p:cNvSpPr/>
          <p:nvPr/>
        </p:nvSpPr>
        <p:spPr bwMode="auto">
          <a:xfrm>
            <a:off x="6423586" y="4092960"/>
            <a:ext cx="37525" cy="32685"/>
          </a:xfrm>
          <a:custGeom>
            <a:avLst/>
            <a:gdLst/>
            <a:ahLst/>
            <a:cxnLst>
              <a:cxn ang="0">
                <a:pos x="0" y="10"/>
              </a:cxn>
              <a:cxn ang="0">
                <a:pos x="14" y="23"/>
              </a:cxn>
              <a:cxn ang="0">
                <a:pos x="14" y="23"/>
              </a:cxn>
              <a:cxn ang="0">
                <a:pos x="19" y="18"/>
              </a:cxn>
              <a:cxn ang="0">
                <a:pos x="22" y="13"/>
              </a:cxn>
              <a:cxn ang="0">
                <a:pos x="22" y="9"/>
              </a:cxn>
              <a:cxn ang="0">
                <a:pos x="19" y="4"/>
              </a:cxn>
              <a:cxn ang="0">
                <a:pos x="19" y="4"/>
              </a:cxn>
              <a:cxn ang="0">
                <a:pos x="14" y="0"/>
              </a:cxn>
              <a:cxn ang="0">
                <a:pos x="10" y="0"/>
              </a:cxn>
              <a:cxn ang="0">
                <a:pos x="6" y="3"/>
              </a:cxn>
              <a:cxn ang="0">
                <a:pos x="0" y="10"/>
              </a:cxn>
              <a:cxn ang="0">
                <a:pos x="0" y="10"/>
              </a:cxn>
            </a:cxnLst>
            <a:rect l="0" t="0" r="r" b="b"/>
            <a:pathLst>
              <a:path w="22" h="23">
                <a:moveTo>
                  <a:pt x="0" y="10"/>
                </a:moveTo>
                <a:lnTo>
                  <a:pt x="14" y="23"/>
                </a:lnTo>
                <a:lnTo>
                  <a:pt x="14" y="23"/>
                </a:lnTo>
                <a:lnTo>
                  <a:pt x="19" y="18"/>
                </a:lnTo>
                <a:lnTo>
                  <a:pt x="22" y="13"/>
                </a:lnTo>
                <a:lnTo>
                  <a:pt x="22" y="9"/>
                </a:lnTo>
                <a:lnTo>
                  <a:pt x="19" y="4"/>
                </a:lnTo>
                <a:lnTo>
                  <a:pt x="19" y="4"/>
                </a:lnTo>
                <a:lnTo>
                  <a:pt x="14" y="0"/>
                </a:lnTo>
                <a:lnTo>
                  <a:pt x="10" y="0"/>
                </a:lnTo>
                <a:lnTo>
                  <a:pt x="6" y="3"/>
                </a:lnTo>
                <a:lnTo>
                  <a:pt x="0" y="10"/>
                </a:lnTo>
                <a:lnTo>
                  <a:pt x="0"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8" name="Freeform 369"/>
          <p:cNvSpPr>
            <a:spLocks noEditPoints="1"/>
          </p:cNvSpPr>
          <p:nvPr/>
        </p:nvSpPr>
        <p:spPr bwMode="auto">
          <a:xfrm>
            <a:off x="6203120" y="4102298"/>
            <a:ext cx="248611" cy="242796"/>
          </a:xfrm>
          <a:custGeom>
            <a:avLst/>
            <a:gdLst/>
            <a:ahLst/>
            <a:cxnLst>
              <a:cxn ang="0">
                <a:pos x="0" y="158"/>
              </a:cxn>
              <a:cxn ang="0">
                <a:pos x="14" y="124"/>
              </a:cxn>
              <a:cxn ang="0">
                <a:pos x="139" y="0"/>
              </a:cxn>
              <a:cxn ang="0">
                <a:pos x="158" y="20"/>
              </a:cxn>
              <a:cxn ang="0">
                <a:pos x="32" y="146"/>
              </a:cxn>
              <a:cxn ang="0">
                <a:pos x="0" y="158"/>
              </a:cxn>
              <a:cxn ang="0">
                <a:pos x="21" y="131"/>
              </a:cxn>
              <a:cxn ang="0">
                <a:pos x="16" y="143"/>
              </a:cxn>
              <a:cxn ang="0">
                <a:pos x="28" y="138"/>
              </a:cxn>
              <a:cxn ang="0">
                <a:pos x="145" y="20"/>
              </a:cxn>
              <a:cxn ang="0">
                <a:pos x="139" y="12"/>
              </a:cxn>
              <a:cxn ang="0">
                <a:pos x="21" y="131"/>
              </a:cxn>
            </a:cxnLst>
            <a:rect l="0" t="0" r="r" b="b"/>
            <a:pathLst>
              <a:path w="158" h="158">
                <a:moveTo>
                  <a:pt x="0" y="158"/>
                </a:moveTo>
                <a:lnTo>
                  <a:pt x="14" y="124"/>
                </a:lnTo>
                <a:lnTo>
                  <a:pt x="139" y="0"/>
                </a:lnTo>
                <a:lnTo>
                  <a:pt x="158" y="20"/>
                </a:lnTo>
                <a:lnTo>
                  <a:pt x="32" y="146"/>
                </a:lnTo>
                <a:lnTo>
                  <a:pt x="0" y="158"/>
                </a:lnTo>
                <a:close/>
                <a:moveTo>
                  <a:pt x="21" y="131"/>
                </a:moveTo>
                <a:lnTo>
                  <a:pt x="16" y="143"/>
                </a:lnTo>
                <a:lnTo>
                  <a:pt x="28" y="138"/>
                </a:lnTo>
                <a:lnTo>
                  <a:pt x="145" y="20"/>
                </a:lnTo>
                <a:lnTo>
                  <a:pt x="139" y="12"/>
                </a:lnTo>
                <a:lnTo>
                  <a:pt x="21" y="13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9" name="Freeform 370"/>
          <p:cNvSpPr/>
          <p:nvPr/>
        </p:nvSpPr>
        <p:spPr bwMode="auto">
          <a:xfrm>
            <a:off x="6217194" y="4298404"/>
            <a:ext cx="37525" cy="37353"/>
          </a:xfrm>
          <a:custGeom>
            <a:avLst/>
            <a:gdLst/>
            <a:ahLst/>
            <a:cxnLst>
              <a:cxn ang="0">
                <a:pos x="23" y="14"/>
              </a:cxn>
              <a:cxn ang="0">
                <a:pos x="0" y="23"/>
              </a:cxn>
              <a:cxn ang="0">
                <a:pos x="0" y="23"/>
              </a:cxn>
              <a:cxn ang="0">
                <a:pos x="9" y="0"/>
              </a:cxn>
              <a:cxn ang="0">
                <a:pos x="23" y="14"/>
              </a:cxn>
            </a:cxnLst>
            <a:rect l="0" t="0" r="r" b="b"/>
            <a:pathLst>
              <a:path w="23" h="23">
                <a:moveTo>
                  <a:pt x="23" y="14"/>
                </a:moveTo>
                <a:lnTo>
                  <a:pt x="0" y="23"/>
                </a:lnTo>
                <a:lnTo>
                  <a:pt x="0" y="23"/>
                </a:lnTo>
                <a:lnTo>
                  <a:pt x="9" y="0"/>
                </a:lnTo>
                <a:lnTo>
                  <a:pt x="23" y="1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0" name="Freeform 371"/>
          <p:cNvSpPr/>
          <p:nvPr/>
        </p:nvSpPr>
        <p:spPr bwMode="auto">
          <a:xfrm>
            <a:off x="6076472" y="4177005"/>
            <a:ext cx="295517" cy="294159"/>
          </a:xfrm>
          <a:custGeom>
            <a:avLst/>
            <a:gdLst/>
            <a:ahLst/>
            <a:cxnLst>
              <a:cxn ang="0">
                <a:pos x="189" y="189"/>
              </a:cxn>
              <a:cxn ang="0">
                <a:pos x="0" y="189"/>
              </a:cxn>
              <a:cxn ang="0">
                <a:pos x="0" y="0"/>
              </a:cxn>
              <a:cxn ang="0">
                <a:pos x="155" y="0"/>
              </a:cxn>
              <a:cxn ang="0">
                <a:pos x="155" y="9"/>
              </a:cxn>
              <a:cxn ang="0">
                <a:pos x="9" y="9"/>
              </a:cxn>
              <a:cxn ang="0">
                <a:pos x="9" y="179"/>
              </a:cxn>
              <a:cxn ang="0">
                <a:pos x="180" y="179"/>
              </a:cxn>
              <a:cxn ang="0">
                <a:pos x="180" y="34"/>
              </a:cxn>
              <a:cxn ang="0">
                <a:pos x="189" y="34"/>
              </a:cxn>
              <a:cxn ang="0">
                <a:pos x="189" y="189"/>
              </a:cxn>
            </a:cxnLst>
            <a:rect l="0" t="0" r="r" b="b"/>
            <a:pathLst>
              <a:path w="189" h="189">
                <a:moveTo>
                  <a:pt x="189" y="189"/>
                </a:moveTo>
                <a:lnTo>
                  <a:pt x="0" y="189"/>
                </a:lnTo>
                <a:lnTo>
                  <a:pt x="0" y="0"/>
                </a:lnTo>
                <a:lnTo>
                  <a:pt x="155" y="0"/>
                </a:lnTo>
                <a:lnTo>
                  <a:pt x="155" y="9"/>
                </a:lnTo>
                <a:lnTo>
                  <a:pt x="9" y="9"/>
                </a:lnTo>
                <a:lnTo>
                  <a:pt x="9" y="179"/>
                </a:lnTo>
                <a:lnTo>
                  <a:pt x="180" y="179"/>
                </a:lnTo>
                <a:lnTo>
                  <a:pt x="180" y="34"/>
                </a:lnTo>
                <a:lnTo>
                  <a:pt x="189" y="34"/>
                </a:lnTo>
                <a:lnTo>
                  <a:pt x="189" y="18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1" name="Freeform 372"/>
          <p:cNvSpPr>
            <a:spLocks noEditPoints="1"/>
          </p:cNvSpPr>
          <p:nvPr/>
        </p:nvSpPr>
        <p:spPr bwMode="auto">
          <a:xfrm>
            <a:off x="7014619" y="4092960"/>
            <a:ext cx="121959" cy="280149"/>
          </a:xfrm>
          <a:custGeom>
            <a:avLst/>
            <a:gdLst/>
            <a:ahLst/>
            <a:cxnLst>
              <a:cxn ang="0">
                <a:pos x="38" y="178"/>
              </a:cxn>
              <a:cxn ang="0">
                <a:pos x="23" y="175"/>
              </a:cxn>
              <a:cxn ang="0">
                <a:pos x="11" y="167"/>
              </a:cxn>
              <a:cxn ang="0">
                <a:pos x="3" y="155"/>
              </a:cxn>
              <a:cxn ang="0">
                <a:pos x="0" y="140"/>
              </a:cxn>
              <a:cxn ang="0">
                <a:pos x="0" y="38"/>
              </a:cxn>
              <a:cxn ang="0">
                <a:pos x="3" y="23"/>
              </a:cxn>
              <a:cxn ang="0">
                <a:pos x="11" y="11"/>
              </a:cxn>
              <a:cxn ang="0">
                <a:pos x="23" y="2"/>
              </a:cxn>
              <a:cxn ang="0">
                <a:pos x="38" y="0"/>
              </a:cxn>
              <a:cxn ang="0">
                <a:pos x="45" y="0"/>
              </a:cxn>
              <a:cxn ang="0">
                <a:pos x="58" y="7"/>
              </a:cxn>
              <a:cxn ang="0">
                <a:pos x="69" y="16"/>
              </a:cxn>
              <a:cxn ang="0">
                <a:pos x="75" y="29"/>
              </a:cxn>
              <a:cxn ang="0">
                <a:pos x="76" y="140"/>
              </a:cxn>
              <a:cxn ang="0">
                <a:pos x="75" y="148"/>
              </a:cxn>
              <a:cxn ang="0">
                <a:pos x="69" y="162"/>
              </a:cxn>
              <a:cxn ang="0">
                <a:pos x="58" y="171"/>
              </a:cxn>
              <a:cxn ang="0">
                <a:pos x="45" y="178"/>
              </a:cxn>
              <a:cxn ang="0">
                <a:pos x="38" y="178"/>
              </a:cxn>
              <a:cxn ang="0">
                <a:pos x="38" y="8"/>
              </a:cxn>
              <a:cxn ang="0">
                <a:pos x="26" y="11"/>
              </a:cxn>
              <a:cxn ang="0">
                <a:pos x="17" y="16"/>
              </a:cxn>
              <a:cxn ang="0">
                <a:pos x="11" y="25"/>
              </a:cxn>
              <a:cxn ang="0">
                <a:pos x="8" y="38"/>
              </a:cxn>
              <a:cxn ang="0">
                <a:pos x="8" y="140"/>
              </a:cxn>
              <a:cxn ang="0">
                <a:pos x="11" y="152"/>
              </a:cxn>
              <a:cxn ang="0">
                <a:pos x="17" y="162"/>
              </a:cxn>
              <a:cxn ang="0">
                <a:pos x="26" y="169"/>
              </a:cxn>
              <a:cxn ang="0">
                <a:pos x="38" y="170"/>
              </a:cxn>
              <a:cxn ang="0">
                <a:pos x="44" y="170"/>
              </a:cxn>
              <a:cxn ang="0">
                <a:pos x="54" y="165"/>
              </a:cxn>
              <a:cxn ang="0">
                <a:pos x="62" y="158"/>
              </a:cxn>
              <a:cxn ang="0">
                <a:pos x="67" y="147"/>
              </a:cxn>
              <a:cxn ang="0">
                <a:pos x="68" y="38"/>
              </a:cxn>
              <a:cxn ang="0">
                <a:pos x="67" y="31"/>
              </a:cxn>
              <a:cxn ang="0">
                <a:pos x="62" y="21"/>
              </a:cxn>
              <a:cxn ang="0">
                <a:pos x="54" y="13"/>
              </a:cxn>
              <a:cxn ang="0">
                <a:pos x="44" y="8"/>
              </a:cxn>
              <a:cxn ang="0">
                <a:pos x="38" y="8"/>
              </a:cxn>
            </a:cxnLst>
            <a:rect l="0" t="0" r="r" b="b"/>
            <a:pathLst>
              <a:path w="76" h="178">
                <a:moveTo>
                  <a:pt x="38" y="178"/>
                </a:moveTo>
                <a:lnTo>
                  <a:pt x="38" y="178"/>
                </a:lnTo>
                <a:lnTo>
                  <a:pt x="30" y="178"/>
                </a:lnTo>
                <a:lnTo>
                  <a:pt x="23" y="175"/>
                </a:lnTo>
                <a:lnTo>
                  <a:pt x="17" y="171"/>
                </a:lnTo>
                <a:lnTo>
                  <a:pt x="11" y="167"/>
                </a:lnTo>
                <a:lnTo>
                  <a:pt x="7" y="162"/>
                </a:lnTo>
                <a:lnTo>
                  <a:pt x="3" y="155"/>
                </a:lnTo>
                <a:lnTo>
                  <a:pt x="0" y="148"/>
                </a:lnTo>
                <a:lnTo>
                  <a:pt x="0" y="140"/>
                </a:lnTo>
                <a:lnTo>
                  <a:pt x="0" y="38"/>
                </a:lnTo>
                <a:lnTo>
                  <a:pt x="0" y="38"/>
                </a:lnTo>
                <a:lnTo>
                  <a:pt x="0" y="29"/>
                </a:lnTo>
                <a:lnTo>
                  <a:pt x="3" y="23"/>
                </a:lnTo>
                <a:lnTo>
                  <a:pt x="7" y="16"/>
                </a:lnTo>
                <a:lnTo>
                  <a:pt x="11" y="11"/>
                </a:lnTo>
                <a:lnTo>
                  <a:pt x="17" y="7"/>
                </a:lnTo>
                <a:lnTo>
                  <a:pt x="23" y="2"/>
                </a:lnTo>
                <a:lnTo>
                  <a:pt x="30" y="0"/>
                </a:lnTo>
                <a:lnTo>
                  <a:pt x="38" y="0"/>
                </a:lnTo>
                <a:lnTo>
                  <a:pt x="38" y="0"/>
                </a:lnTo>
                <a:lnTo>
                  <a:pt x="45" y="0"/>
                </a:lnTo>
                <a:lnTo>
                  <a:pt x="53" y="2"/>
                </a:lnTo>
                <a:lnTo>
                  <a:pt x="58" y="7"/>
                </a:lnTo>
                <a:lnTo>
                  <a:pt x="65" y="11"/>
                </a:lnTo>
                <a:lnTo>
                  <a:pt x="69" y="16"/>
                </a:lnTo>
                <a:lnTo>
                  <a:pt x="73" y="23"/>
                </a:lnTo>
                <a:lnTo>
                  <a:pt x="75" y="29"/>
                </a:lnTo>
                <a:lnTo>
                  <a:pt x="76" y="38"/>
                </a:lnTo>
                <a:lnTo>
                  <a:pt x="76" y="140"/>
                </a:lnTo>
                <a:lnTo>
                  <a:pt x="76" y="140"/>
                </a:lnTo>
                <a:lnTo>
                  <a:pt x="75" y="148"/>
                </a:lnTo>
                <a:lnTo>
                  <a:pt x="73" y="155"/>
                </a:lnTo>
                <a:lnTo>
                  <a:pt x="69" y="162"/>
                </a:lnTo>
                <a:lnTo>
                  <a:pt x="65" y="167"/>
                </a:lnTo>
                <a:lnTo>
                  <a:pt x="58" y="171"/>
                </a:lnTo>
                <a:lnTo>
                  <a:pt x="53" y="175"/>
                </a:lnTo>
                <a:lnTo>
                  <a:pt x="45" y="178"/>
                </a:lnTo>
                <a:lnTo>
                  <a:pt x="38" y="178"/>
                </a:lnTo>
                <a:lnTo>
                  <a:pt x="38" y="178"/>
                </a:lnTo>
                <a:close/>
                <a:moveTo>
                  <a:pt x="38" y="8"/>
                </a:moveTo>
                <a:lnTo>
                  <a:pt x="38" y="8"/>
                </a:lnTo>
                <a:lnTo>
                  <a:pt x="31" y="8"/>
                </a:lnTo>
                <a:lnTo>
                  <a:pt x="26" y="11"/>
                </a:lnTo>
                <a:lnTo>
                  <a:pt x="22" y="13"/>
                </a:lnTo>
                <a:lnTo>
                  <a:pt x="17" y="16"/>
                </a:lnTo>
                <a:lnTo>
                  <a:pt x="14" y="21"/>
                </a:lnTo>
                <a:lnTo>
                  <a:pt x="11" y="25"/>
                </a:lnTo>
                <a:lnTo>
                  <a:pt x="8" y="31"/>
                </a:lnTo>
                <a:lnTo>
                  <a:pt x="8" y="38"/>
                </a:lnTo>
                <a:lnTo>
                  <a:pt x="8" y="140"/>
                </a:lnTo>
                <a:lnTo>
                  <a:pt x="8" y="140"/>
                </a:lnTo>
                <a:lnTo>
                  <a:pt x="8" y="147"/>
                </a:lnTo>
                <a:lnTo>
                  <a:pt x="11" y="152"/>
                </a:lnTo>
                <a:lnTo>
                  <a:pt x="14" y="158"/>
                </a:lnTo>
                <a:lnTo>
                  <a:pt x="17" y="162"/>
                </a:lnTo>
                <a:lnTo>
                  <a:pt x="22" y="165"/>
                </a:lnTo>
                <a:lnTo>
                  <a:pt x="26" y="169"/>
                </a:lnTo>
                <a:lnTo>
                  <a:pt x="31" y="170"/>
                </a:lnTo>
                <a:lnTo>
                  <a:pt x="38" y="170"/>
                </a:lnTo>
                <a:lnTo>
                  <a:pt x="38" y="170"/>
                </a:lnTo>
                <a:lnTo>
                  <a:pt x="44" y="170"/>
                </a:lnTo>
                <a:lnTo>
                  <a:pt x="49" y="169"/>
                </a:lnTo>
                <a:lnTo>
                  <a:pt x="54" y="165"/>
                </a:lnTo>
                <a:lnTo>
                  <a:pt x="58" y="162"/>
                </a:lnTo>
                <a:lnTo>
                  <a:pt x="62" y="158"/>
                </a:lnTo>
                <a:lnTo>
                  <a:pt x="65" y="152"/>
                </a:lnTo>
                <a:lnTo>
                  <a:pt x="67" y="147"/>
                </a:lnTo>
                <a:lnTo>
                  <a:pt x="68" y="140"/>
                </a:lnTo>
                <a:lnTo>
                  <a:pt x="68" y="38"/>
                </a:lnTo>
                <a:lnTo>
                  <a:pt x="68" y="38"/>
                </a:lnTo>
                <a:lnTo>
                  <a:pt x="67" y="31"/>
                </a:lnTo>
                <a:lnTo>
                  <a:pt x="65" y="25"/>
                </a:lnTo>
                <a:lnTo>
                  <a:pt x="62" y="21"/>
                </a:lnTo>
                <a:lnTo>
                  <a:pt x="58" y="16"/>
                </a:lnTo>
                <a:lnTo>
                  <a:pt x="54" y="13"/>
                </a:lnTo>
                <a:lnTo>
                  <a:pt x="49" y="11"/>
                </a:lnTo>
                <a:lnTo>
                  <a:pt x="44" y="8"/>
                </a:lnTo>
                <a:lnTo>
                  <a:pt x="38" y="8"/>
                </a:lnTo>
                <a:lnTo>
                  <a:pt x="38"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2" name="Freeform 373"/>
          <p:cNvSpPr/>
          <p:nvPr/>
        </p:nvSpPr>
        <p:spPr bwMode="auto">
          <a:xfrm>
            <a:off x="6986473" y="4233033"/>
            <a:ext cx="178248" cy="172760"/>
          </a:xfrm>
          <a:custGeom>
            <a:avLst/>
            <a:gdLst/>
            <a:ahLst/>
            <a:cxnLst>
              <a:cxn ang="0">
                <a:pos x="58" y="111"/>
              </a:cxn>
              <a:cxn ang="0">
                <a:pos x="58" y="111"/>
              </a:cxn>
              <a:cxn ang="0">
                <a:pos x="46" y="109"/>
              </a:cxn>
              <a:cxn ang="0">
                <a:pos x="35" y="107"/>
              </a:cxn>
              <a:cxn ang="0">
                <a:pos x="26" y="101"/>
              </a:cxn>
              <a:cxn ang="0">
                <a:pos x="18" y="93"/>
              </a:cxn>
              <a:cxn ang="0">
                <a:pos x="11" y="85"/>
              </a:cxn>
              <a:cxn ang="0">
                <a:pos x="6" y="76"/>
              </a:cxn>
              <a:cxn ang="0">
                <a:pos x="1" y="65"/>
              </a:cxn>
              <a:cxn ang="0">
                <a:pos x="0" y="53"/>
              </a:cxn>
              <a:cxn ang="0">
                <a:pos x="0" y="0"/>
              </a:cxn>
              <a:cxn ang="0">
                <a:pos x="8" y="0"/>
              </a:cxn>
              <a:cxn ang="0">
                <a:pos x="8" y="53"/>
              </a:cxn>
              <a:cxn ang="0">
                <a:pos x="8" y="53"/>
              </a:cxn>
              <a:cxn ang="0">
                <a:pos x="10" y="63"/>
              </a:cxn>
              <a:cxn ang="0">
                <a:pos x="12" y="73"/>
              </a:cxn>
              <a:cxn ang="0">
                <a:pos x="18" y="81"/>
              </a:cxn>
              <a:cxn ang="0">
                <a:pos x="23" y="88"/>
              </a:cxn>
              <a:cxn ang="0">
                <a:pos x="30" y="94"/>
              </a:cxn>
              <a:cxn ang="0">
                <a:pos x="39" y="98"/>
              </a:cxn>
              <a:cxn ang="0">
                <a:pos x="49" y="101"/>
              </a:cxn>
              <a:cxn ang="0">
                <a:pos x="58" y="103"/>
              </a:cxn>
              <a:cxn ang="0">
                <a:pos x="58" y="103"/>
              </a:cxn>
              <a:cxn ang="0">
                <a:pos x="68" y="101"/>
              </a:cxn>
              <a:cxn ang="0">
                <a:pos x="77" y="98"/>
              </a:cxn>
              <a:cxn ang="0">
                <a:pos x="85" y="94"/>
              </a:cxn>
              <a:cxn ang="0">
                <a:pos x="93" y="88"/>
              </a:cxn>
              <a:cxn ang="0">
                <a:pos x="99" y="81"/>
              </a:cxn>
              <a:cxn ang="0">
                <a:pos x="103" y="73"/>
              </a:cxn>
              <a:cxn ang="0">
                <a:pos x="107" y="63"/>
              </a:cxn>
              <a:cxn ang="0">
                <a:pos x="107" y="53"/>
              </a:cxn>
              <a:cxn ang="0">
                <a:pos x="107" y="0"/>
              </a:cxn>
              <a:cxn ang="0">
                <a:pos x="115" y="0"/>
              </a:cxn>
              <a:cxn ang="0">
                <a:pos x="115" y="53"/>
              </a:cxn>
              <a:cxn ang="0">
                <a:pos x="115" y="53"/>
              </a:cxn>
              <a:cxn ang="0">
                <a:pos x="114" y="65"/>
              </a:cxn>
              <a:cxn ang="0">
                <a:pos x="111" y="76"/>
              </a:cxn>
              <a:cxn ang="0">
                <a:pos x="105" y="85"/>
              </a:cxn>
              <a:cxn ang="0">
                <a:pos x="99" y="93"/>
              </a:cxn>
              <a:cxn ang="0">
                <a:pos x="91" y="101"/>
              </a:cxn>
              <a:cxn ang="0">
                <a:pos x="80" y="107"/>
              </a:cxn>
              <a:cxn ang="0">
                <a:pos x="69" y="109"/>
              </a:cxn>
              <a:cxn ang="0">
                <a:pos x="58" y="111"/>
              </a:cxn>
              <a:cxn ang="0">
                <a:pos x="58" y="111"/>
              </a:cxn>
            </a:cxnLst>
            <a:rect l="0" t="0" r="r" b="b"/>
            <a:pathLst>
              <a:path w="115" h="111">
                <a:moveTo>
                  <a:pt x="58" y="111"/>
                </a:moveTo>
                <a:lnTo>
                  <a:pt x="58" y="111"/>
                </a:lnTo>
                <a:lnTo>
                  <a:pt x="46" y="109"/>
                </a:lnTo>
                <a:lnTo>
                  <a:pt x="35" y="107"/>
                </a:lnTo>
                <a:lnTo>
                  <a:pt x="26" y="101"/>
                </a:lnTo>
                <a:lnTo>
                  <a:pt x="18" y="93"/>
                </a:lnTo>
                <a:lnTo>
                  <a:pt x="11" y="85"/>
                </a:lnTo>
                <a:lnTo>
                  <a:pt x="6" y="76"/>
                </a:lnTo>
                <a:lnTo>
                  <a:pt x="1" y="65"/>
                </a:lnTo>
                <a:lnTo>
                  <a:pt x="0" y="53"/>
                </a:lnTo>
                <a:lnTo>
                  <a:pt x="0" y="0"/>
                </a:lnTo>
                <a:lnTo>
                  <a:pt x="8" y="0"/>
                </a:lnTo>
                <a:lnTo>
                  <a:pt x="8" y="53"/>
                </a:lnTo>
                <a:lnTo>
                  <a:pt x="8" y="53"/>
                </a:lnTo>
                <a:lnTo>
                  <a:pt x="10" y="63"/>
                </a:lnTo>
                <a:lnTo>
                  <a:pt x="12" y="73"/>
                </a:lnTo>
                <a:lnTo>
                  <a:pt x="18" y="81"/>
                </a:lnTo>
                <a:lnTo>
                  <a:pt x="23" y="88"/>
                </a:lnTo>
                <a:lnTo>
                  <a:pt x="30" y="94"/>
                </a:lnTo>
                <a:lnTo>
                  <a:pt x="39" y="98"/>
                </a:lnTo>
                <a:lnTo>
                  <a:pt x="49" y="101"/>
                </a:lnTo>
                <a:lnTo>
                  <a:pt x="58" y="103"/>
                </a:lnTo>
                <a:lnTo>
                  <a:pt x="58" y="103"/>
                </a:lnTo>
                <a:lnTo>
                  <a:pt x="68" y="101"/>
                </a:lnTo>
                <a:lnTo>
                  <a:pt x="77" y="98"/>
                </a:lnTo>
                <a:lnTo>
                  <a:pt x="85" y="94"/>
                </a:lnTo>
                <a:lnTo>
                  <a:pt x="93" y="88"/>
                </a:lnTo>
                <a:lnTo>
                  <a:pt x="99" y="81"/>
                </a:lnTo>
                <a:lnTo>
                  <a:pt x="103" y="73"/>
                </a:lnTo>
                <a:lnTo>
                  <a:pt x="107" y="63"/>
                </a:lnTo>
                <a:lnTo>
                  <a:pt x="107" y="53"/>
                </a:lnTo>
                <a:lnTo>
                  <a:pt x="107" y="0"/>
                </a:lnTo>
                <a:lnTo>
                  <a:pt x="115" y="0"/>
                </a:lnTo>
                <a:lnTo>
                  <a:pt x="115" y="53"/>
                </a:lnTo>
                <a:lnTo>
                  <a:pt x="115" y="53"/>
                </a:lnTo>
                <a:lnTo>
                  <a:pt x="114" y="65"/>
                </a:lnTo>
                <a:lnTo>
                  <a:pt x="111" y="76"/>
                </a:lnTo>
                <a:lnTo>
                  <a:pt x="105" y="85"/>
                </a:lnTo>
                <a:lnTo>
                  <a:pt x="99" y="93"/>
                </a:lnTo>
                <a:lnTo>
                  <a:pt x="91" y="101"/>
                </a:lnTo>
                <a:lnTo>
                  <a:pt x="80" y="107"/>
                </a:lnTo>
                <a:lnTo>
                  <a:pt x="69" y="109"/>
                </a:lnTo>
                <a:lnTo>
                  <a:pt x="58" y="111"/>
                </a:lnTo>
                <a:lnTo>
                  <a:pt x="58" y="1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3" name="Rectangle 374"/>
          <p:cNvSpPr>
            <a:spLocks noChangeArrowheads="1"/>
          </p:cNvSpPr>
          <p:nvPr/>
        </p:nvSpPr>
        <p:spPr bwMode="auto">
          <a:xfrm>
            <a:off x="7024001" y="4457153"/>
            <a:ext cx="103196"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94" name="Rectangle 375"/>
          <p:cNvSpPr>
            <a:spLocks noChangeArrowheads="1"/>
          </p:cNvSpPr>
          <p:nvPr/>
        </p:nvSpPr>
        <p:spPr bwMode="auto">
          <a:xfrm>
            <a:off x="7070907" y="4401125"/>
            <a:ext cx="9381" cy="60700"/>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95" name="Freeform 376"/>
          <p:cNvSpPr/>
          <p:nvPr/>
        </p:nvSpPr>
        <p:spPr bwMode="auto">
          <a:xfrm>
            <a:off x="7690084" y="4083622"/>
            <a:ext cx="375259" cy="373532"/>
          </a:xfrm>
          <a:custGeom>
            <a:avLst/>
            <a:gdLst/>
            <a:ahLst/>
            <a:cxnLst>
              <a:cxn ang="0">
                <a:pos x="108" y="238"/>
              </a:cxn>
              <a:cxn ang="0">
                <a:pos x="74" y="230"/>
              </a:cxn>
              <a:cxn ang="0">
                <a:pos x="45" y="212"/>
              </a:cxn>
              <a:cxn ang="0">
                <a:pos x="27" y="196"/>
              </a:cxn>
              <a:cxn ang="0">
                <a:pos x="10" y="166"/>
              </a:cxn>
              <a:cxn ang="0">
                <a:pos x="1" y="132"/>
              </a:cxn>
              <a:cxn ang="0">
                <a:pos x="1" y="108"/>
              </a:cxn>
              <a:cxn ang="0">
                <a:pos x="10" y="74"/>
              </a:cxn>
              <a:cxn ang="0">
                <a:pos x="27" y="45"/>
              </a:cxn>
              <a:cxn ang="0">
                <a:pos x="43" y="28"/>
              </a:cxn>
              <a:cxn ang="0">
                <a:pos x="73" y="9"/>
              </a:cxn>
              <a:cxn ang="0">
                <a:pos x="107" y="1"/>
              </a:cxn>
              <a:cxn ang="0">
                <a:pos x="119" y="0"/>
              </a:cxn>
              <a:cxn ang="0">
                <a:pos x="143" y="3"/>
              </a:cxn>
              <a:cxn ang="0">
                <a:pos x="176" y="15"/>
              </a:cxn>
              <a:cxn ang="0">
                <a:pos x="203" y="35"/>
              </a:cxn>
              <a:cxn ang="0">
                <a:pos x="224" y="62"/>
              </a:cxn>
              <a:cxn ang="0">
                <a:pos x="236" y="95"/>
              </a:cxn>
              <a:cxn ang="0">
                <a:pos x="231" y="119"/>
              </a:cxn>
              <a:cxn ang="0">
                <a:pos x="228" y="97"/>
              </a:cxn>
              <a:cxn ang="0">
                <a:pos x="216" y="66"/>
              </a:cxn>
              <a:cxn ang="0">
                <a:pos x="197" y="41"/>
              </a:cxn>
              <a:cxn ang="0">
                <a:pos x="172" y="22"/>
              </a:cxn>
              <a:cxn ang="0">
                <a:pos x="142" y="11"/>
              </a:cxn>
              <a:cxn ang="0">
                <a:pos x="119" y="8"/>
              </a:cxn>
              <a:cxn ang="0">
                <a:pos x="108" y="9"/>
              </a:cxn>
              <a:cxn ang="0">
                <a:pos x="76" y="18"/>
              </a:cxn>
              <a:cxn ang="0">
                <a:pos x="49" y="34"/>
              </a:cxn>
              <a:cxn ang="0">
                <a:pos x="32" y="50"/>
              </a:cxn>
              <a:cxn ang="0">
                <a:pos x="16" y="78"/>
              </a:cxn>
              <a:cxn ang="0">
                <a:pos x="10" y="109"/>
              </a:cxn>
              <a:cxn ang="0">
                <a:pos x="10" y="131"/>
              </a:cxn>
              <a:cxn ang="0">
                <a:pos x="18" y="162"/>
              </a:cxn>
              <a:cxn ang="0">
                <a:pos x="34" y="190"/>
              </a:cxn>
              <a:cxn ang="0">
                <a:pos x="50" y="205"/>
              </a:cxn>
              <a:cxn ang="0">
                <a:pos x="77" y="223"/>
              </a:cxn>
              <a:cxn ang="0">
                <a:pos x="108" y="230"/>
              </a:cxn>
              <a:cxn ang="0">
                <a:pos x="120" y="231"/>
              </a:cxn>
              <a:cxn ang="0">
                <a:pos x="146" y="227"/>
              </a:cxn>
              <a:cxn ang="0">
                <a:pos x="181" y="212"/>
              </a:cxn>
              <a:cxn ang="0">
                <a:pos x="209" y="184"/>
              </a:cxn>
              <a:cxn ang="0">
                <a:pos x="208" y="200"/>
              </a:cxn>
              <a:cxn ang="0">
                <a:pos x="174" y="226"/>
              </a:cxn>
              <a:cxn ang="0">
                <a:pos x="134" y="238"/>
              </a:cxn>
              <a:cxn ang="0">
                <a:pos x="119" y="239"/>
              </a:cxn>
            </a:cxnLst>
            <a:rect l="0" t="0" r="r" b="b"/>
            <a:pathLst>
              <a:path w="239" h="239">
                <a:moveTo>
                  <a:pt x="119" y="239"/>
                </a:moveTo>
                <a:lnTo>
                  <a:pt x="119" y="239"/>
                </a:lnTo>
                <a:lnTo>
                  <a:pt x="108" y="238"/>
                </a:lnTo>
                <a:lnTo>
                  <a:pt x="96" y="236"/>
                </a:lnTo>
                <a:lnTo>
                  <a:pt x="85" y="234"/>
                </a:lnTo>
                <a:lnTo>
                  <a:pt x="74" y="230"/>
                </a:lnTo>
                <a:lnTo>
                  <a:pt x="64" y="226"/>
                </a:lnTo>
                <a:lnTo>
                  <a:pt x="54" y="219"/>
                </a:lnTo>
                <a:lnTo>
                  <a:pt x="45" y="212"/>
                </a:lnTo>
                <a:lnTo>
                  <a:pt x="35" y="204"/>
                </a:lnTo>
                <a:lnTo>
                  <a:pt x="35" y="204"/>
                </a:lnTo>
                <a:lnTo>
                  <a:pt x="27" y="196"/>
                </a:lnTo>
                <a:lnTo>
                  <a:pt x="20" y="186"/>
                </a:lnTo>
                <a:lnTo>
                  <a:pt x="15" y="177"/>
                </a:lnTo>
                <a:lnTo>
                  <a:pt x="10" y="166"/>
                </a:lnTo>
                <a:lnTo>
                  <a:pt x="5" y="155"/>
                </a:lnTo>
                <a:lnTo>
                  <a:pt x="3" y="143"/>
                </a:lnTo>
                <a:lnTo>
                  <a:pt x="1" y="132"/>
                </a:lnTo>
                <a:lnTo>
                  <a:pt x="0" y="120"/>
                </a:lnTo>
                <a:lnTo>
                  <a:pt x="0" y="120"/>
                </a:lnTo>
                <a:lnTo>
                  <a:pt x="1" y="108"/>
                </a:lnTo>
                <a:lnTo>
                  <a:pt x="3" y="97"/>
                </a:lnTo>
                <a:lnTo>
                  <a:pt x="5" y="85"/>
                </a:lnTo>
                <a:lnTo>
                  <a:pt x="10" y="74"/>
                </a:lnTo>
                <a:lnTo>
                  <a:pt x="14" y="65"/>
                </a:lnTo>
                <a:lnTo>
                  <a:pt x="20" y="54"/>
                </a:lnTo>
                <a:lnTo>
                  <a:pt x="27" y="45"/>
                </a:lnTo>
                <a:lnTo>
                  <a:pt x="35" y="36"/>
                </a:lnTo>
                <a:lnTo>
                  <a:pt x="35" y="36"/>
                </a:lnTo>
                <a:lnTo>
                  <a:pt x="43" y="28"/>
                </a:lnTo>
                <a:lnTo>
                  <a:pt x="53" y="20"/>
                </a:lnTo>
                <a:lnTo>
                  <a:pt x="62" y="15"/>
                </a:lnTo>
                <a:lnTo>
                  <a:pt x="73" y="9"/>
                </a:lnTo>
                <a:lnTo>
                  <a:pt x="84" y="5"/>
                </a:lnTo>
                <a:lnTo>
                  <a:pt x="96" y="3"/>
                </a:lnTo>
                <a:lnTo>
                  <a:pt x="107" y="1"/>
                </a:lnTo>
                <a:lnTo>
                  <a:pt x="119" y="0"/>
                </a:lnTo>
                <a:lnTo>
                  <a:pt x="119" y="0"/>
                </a:lnTo>
                <a:lnTo>
                  <a:pt x="119" y="0"/>
                </a:lnTo>
                <a:lnTo>
                  <a:pt x="119" y="0"/>
                </a:lnTo>
                <a:lnTo>
                  <a:pt x="131" y="1"/>
                </a:lnTo>
                <a:lnTo>
                  <a:pt x="143" y="3"/>
                </a:lnTo>
                <a:lnTo>
                  <a:pt x="154" y="5"/>
                </a:lnTo>
                <a:lnTo>
                  <a:pt x="165" y="9"/>
                </a:lnTo>
                <a:lnTo>
                  <a:pt x="176" y="15"/>
                </a:lnTo>
                <a:lnTo>
                  <a:pt x="185" y="20"/>
                </a:lnTo>
                <a:lnTo>
                  <a:pt x="195" y="27"/>
                </a:lnTo>
                <a:lnTo>
                  <a:pt x="203" y="35"/>
                </a:lnTo>
                <a:lnTo>
                  <a:pt x="211" y="43"/>
                </a:lnTo>
                <a:lnTo>
                  <a:pt x="217" y="53"/>
                </a:lnTo>
                <a:lnTo>
                  <a:pt x="224" y="62"/>
                </a:lnTo>
                <a:lnTo>
                  <a:pt x="228" y="73"/>
                </a:lnTo>
                <a:lnTo>
                  <a:pt x="232" y="84"/>
                </a:lnTo>
                <a:lnTo>
                  <a:pt x="236" y="95"/>
                </a:lnTo>
                <a:lnTo>
                  <a:pt x="238" y="107"/>
                </a:lnTo>
                <a:lnTo>
                  <a:pt x="239" y="119"/>
                </a:lnTo>
                <a:lnTo>
                  <a:pt x="231" y="119"/>
                </a:lnTo>
                <a:lnTo>
                  <a:pt x="231" y="119"/>
                </a:lnTo>
                <a:lnTo>
                  <a:pt x="230" y="108"/>
                </a:lnTo>
                <a:lnTo>
                  <a:pt x="228" y="97"/>
                </a:lnTo>
                <a:lnTo>
                  <a:pt x="226" y="86"/>
                </a:lnTo>
                <a:lnTo>
                  <a:pt x="222" y="76"/>
                </a:lnTo>
                <a:lnTo>
                  <a:pt x="216" y="66"/>
                </a:lnTo>
                <a:lnTo>
                  <a:pt x="211" y="57"/>
                </a:lnTo>
                <a:lnTo>
                  <a:pt x="205" y="49"/>
                </a:lnTo>
                <a:lnTo>
                  <a:pt x="197" y="41"/>
                </a:lnTo>
                <a:lnTo>
                  <a:pt x="189" y="34"/>
                </a:lnTo>
                <a:lnTo>
                  <a:pt x="181" y="27"/>
                </a:lnTo>
                <a:lnTo>
                  <a:pt x="172" y="22"/>
                </a:lnTo>
                <a:lnTo>
                  <a:pt x="162" y="18"/>
                </a:lnTo>
                <a:lnTo>
                  <a:pt x="153" y="14"/>
                </a:lnTo>
                <a:lnTo>
                  <a:pt x="142" y="11"/>
                </a:lnTo>
                <a:lnTo>
                  <a:pt x="131" y="9"/>
                </a:lnTo>
                <a:lnTo>
                  <a:pt x="119" y="8"/>
                </a:lnTo>
                <a:lnTo>
                  <a:pt x="119" y="8"/>
                </a:lnTo>
                <a:lnTo>
                  <a:pt x="119" y="8"/>
                </a:lnTo>
                <a:lnTo>
                  <a:pt x="119" y="8"/>
                </a:lnTo>
                <a:lnTo>
                  <a:pt x="108" y="9"/>
                </a:lnTo>
                <a:lnTo>
                  <a:pt x="97" y="11"/>
                </a:lnTo>
                <a:lnTo>
                  <a:pt x="87" y="14"/>
                </a:lnTo>
                <a:lnTo>
                  <a:pt x="76" y="18"/>
                </a:lnTo>
                <a:lnTo>
                  <a:pt x="66" y="22"/>
                </a:lnTo>
                <a:lnTo>
                  <a:pt x="57" y="27"/>
                </a:lnTo>
                <a:lnTo>
                  <a:pt x="49" y="34"/>
                </a:lnTo>
                <a:lnTo>
                  <a:pt x="41" y="42"/>
                </a:lnTo>
                <a:lnTo>
                  <a:pt x="41" y="42"/>
                </a:lnTo>
                <a:lnTo>
                  <a:pt x="32" y="50"/>
                </a:lnTo>
                <a:lnTo>
                  <a:pt x="27" y="58"/>
                </a:lnTo>
                <a:lnTo>
                  <a:pt x="22" y="68"/>
                </a:lnTo>
                <a:lnTo>
                  <a:pt x="16" y="78"/>
                </a:lnTo>
                <a:lnTo>
                  <a:pt x="14" y="88"/>
                </a:lnTo>
                <a:lnTo>
                  <a:pt x="11" y="99"/>
                </a:lnTo>
                <a:lnTo>
                  <a:pt x="10" y="109"/>
                </a:lnTo>
                <a:lnTo>
                  <a:pt x="8" y="120"/>
                </a:lnTo>
                <a:lnTo>
                  <a:pt x="8" y="120"/>
                </a:lnTo>
                <a:lnTo>
                  <a:pt x="10" y="131"/>
                </a:lnTo>
                <a:lnTo>
                  <a:pt x="11" y="142"/>
                </a:lnTo>
                <a:lnTo>
                  <a:pt x="14" y="153"/>
                </a:lnTo>
                <a:lnTo>
                  <a:pt x="18" y="162"/>
                </a:lnTo>
                <a:lnTo>
                  <a:pt x="22" y="173"/>
                </a:lnTo>
                <a:lnTo>
                  <a:pt x="27" y="182"/>
                </a:lnTo>
                <a:lnTo>
                  <a:pt x="34" y="190"/>
                </a:lnTo>
                <a:lnTo>
                  <a:pt x="42" y="199"/>
                </a:lnTo>
                <a:lnTo>
                  <a:pt x="42" y="199"/>
                </a:lnTo>
                <a:lnTo>
                  <a:pt x="50" y="205"/>
                </a:lnTo>
                <a:lnTo>
                  <a:pt x="58" y="212"/>
                </a:lnTo>
                <a:lnTo>
                  <a:pt x="68" y="217"/>
                </a:lnTo>
                <a:lnTo>
                  <a:pt x="77" y="223"/>
                </a:lnTo>
                <a:lnTo>
                  <a:pt x="88" y="226"/>
                </a:lnTo>
                <a:lnTo>
                  <a:pt x="97" y="228"/>
                </a:lnTo>
                <a:lnTo>
                  <a:pt x="108" y="230"/>
                </a:lnTo>
                <a:lnTo>
                  <a:pt x="119" y="231"/>
                </a:lnTo>
                <a:lnTo>
                  <a:pt x="119" y="231"/>
                </a:lnTo>
                <a:lnTo>
                  <a:pt x="120" y="231"/>
                </a:lnTo>
                <a:lnTo>
                  <a:pt x="120" y="231"/>
                </a:lnTo>
                <a:lnTo>
                  <a:pt x="134" y="230"/>
                </a:lnTo>
                <a:lnTo>
                  <a:pt x="146" y="227"/>
                </a:lnTo>
                <a:lnTo>
                  <a:pt x="158" y="223"/>
                </a:lnTo>
                <a:lnTo>
                  <a:pt x="170" y="217"/>
                </a:lnTo>
                <a:lnTo>
                  <a:pt x="181" y="212"/>
                </a:lnTo>
                <a:lnTo>
                  <a:pt x="192" y="204"/>
                </a:lnTo>
                <a:lnTo>
                  <a:pt x="201" y="194"/>
                </a:lnTo>
                <a:lnTo>
                  <a:pt x="209" y="184"/>
                </a:lnTo>
                <a:lnTo>
                  <a:pt x="216" y="189"/>
                </a:lnTo>
                <a:lnTo>
                  <a:pt x="216" y="189"/>
                </a:lnTo>
                <a:lnTo>
                  <a:pt x="208" y="200"/>
                </a:lnTo>
                <a:lnTo>
                  <a:pt x="197" y="209"/>
                </a:lnTo>
                <a:lnTo>
                  <a:pt x="186" y="219"/>
                </a:lnTo>
                <a:lnTo>
                  <a:pt x="174" y="226"/>
                </a:lnTo>
                <a:lnTo>
                  <a:pt x="162" y="231"/>
                </a:lnTo>
                <a:lnTo>
                  <a:pt x="149" y="235"/>
                </a:lnTo>
                <a:lnTo>
                  <a:pt x="134" y="238"/>
                </a:lnTo>
                <a:lnTo>
                  <a:pt x="120" y="239"/>
                </a:lnTo>
                <a:lnTo>
                  <a:pt x="120" y="239"/>
                </a:lnTo>
                <a:lnTo>
                  <a:pt x="119" y="239"/>
                </a:lnTo>
                <a:lnTo>
                  <a:pt x="119" y="23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6" name="Freeform 377"/>
          <p:cNvSpPr/>
          <p:nvPr/>
        </p:nvSpPr>
        <p:spPr bwMode="auto">
          <a:xfrm>
            <a:off x="8009053" y="4223697"/>
            <a:ext cx="79744" cy="70039"/>
          </a:xfrm>
          <a:custGeom>
            <a:avLst/>
            <a:gdLst/>
            <a:ahLst/>
            <a:cxnLst>
              <a:cxn ang="0">
                <a:pos x="0" y="0"/>
              </a:cxn>
              <a:cxn ang="0">
                <a:pos x="27" y="47"/>
              </a:cxn>
              <a:cxn ang="0">
                <a:pos x="52" y="0"/>
              </a:cxn>
              <a:cxn ang="0">
                <a:pos x="0" y="0"/>
              </a:cxn>
            </a:cxnLst>
            <a:rect l="0" t="0" r="r" b="b"/>
            <a:pathLst>
              <a:path w="52" h="47">
                <a:moveTo>
                  <a:pt x="0" y="0"/>
                </a:moveTo>
                <a:lnTo>
                  <a:pt x="27" y="47"/>
                </a:lnTo>
                <a:lnTo>
                  <a:pt x="52" y="0"/>
                </a:lnTo>
                <a:lnTo>
                  <a:pt x="0"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7" name="Freeform 378"/>
          <p:cNvSpPr>
            <a:spLocks noEditPoints="1"/>
          </p:cNvSpPr>
          <p:nvPr/>
        </p:nvSpPr>
        <p:spPr bwMode="auto">
          <a:xfrm>
            <a:off x="7826116" y="4181672"/>
            <a:ext cx="98507" cy="84045"/>
          </a:xfrm>
          <a:custGeom>
            <a:avLst/>
            <a:gdLst/>
            <a:ahLst/>
            <a:cxnLst>
              <a:cxn ang="0">
                <a:pos x="1" y="54"/>
              </a:cxn>
              <a:cxn ang="0">
                <a:pos x="0" y="33"/>
              </a:cxn>
              <a:cxn ang="0">
                <a:pos x="0" y="33"/>
              </a:cxn>
              <a:cxn ang="0">
                <a:pos x="1" y="26"/>
              </a:cxn>
              <a:cxn ang="0">
                <a:pos x="2" y="19"/>
              </a:cxn>
              <a:cxn ang="0">
                <a:pos x="5" y="14"/>
              </a:cxn>
              <a:cxn ang="0">
                <a:pos x="9" y="10"/>
              </a:cxn>
              <a:cxn ang="0">
                <a:pos x="14" y="6"/>
              </a:cxn>
              <a:cxn ang="0">
                <a:pos x="20" y="3"/>
              </a:cxn>
              <a:cxn ang="0">
                <a:pos x="25" y="0"/>
              </a:cxn>
              <a:cxn ang="0">
                <a:pos x="32" y="0"/>
              </a:cxn>
              <a:cxn ang="0">
                <a:pos x="32" y="0"/>
              </a:cxn>
              <a:cxn ang="0">
                <a:pos x="39" y="0"/>
              </a:cxn>
              <a:cxn ang="0">
                <a:pos x="44" y="3"/>
              </a:cxn>
              <a:cxn ang="0">
                <a:pos x="49" y="6"/>
              </a:cxn>
              <a:cxn ang="0">
                <a:pos x="55" y="10"/>
              </a:cxn>
              <a:cxn ang="0">
                <a:pos x="59" y="14"/>
              </a:cxn>
              <a:cxn ang="0">
                <a:pos x="62" y="19"/>
              </a:cxn>
              <a:cxn ang="0">
                <a:pos x="64" y="26"/>
              </a:cxn>
              <a:cxn ang="0">
                <a:pos x="64" y="31"/>
              </a:cxn>
              <a:cxn ang="0">
                <a:pos x="64" y="54"/>
              </a:cxn>
              <a:cxn ang="0">
                <a:pos x="1" y="54"/>
              </a:cxn>
              <a:cxn ang="0">
                <a:pos x="32" y="8"/>
              </a:cxn>
              <a:cxn ang="0">
                <a:pos x="32" y="8"/>
              </a:cxn>
              <a:cxn ang="0">
                <a:pos x="28" y="8"/>
              </a:cxn>
              <a:cxn ang="0">
                <a:pos x="22" y="10"/>
              </a:cxn>
              <a:cxn ang="0">
                <a:pos x="18" y="12"/>
              </a:cxn>
              <a:cxn ang="0">
                <a:pos x="16" y="15"/>
              </a:cxn>
              <a:cxn ang="0">
                <a:pos x="12" y="19"/>
              </a:cxn>
              <a:cxn ang="0">
                <a:pos x="10" y="23"/>
              </a:cxn>
              <a:cxn ang="0">
                <a:pos x="9" y="27"/>
              </a:cxn>
              <a:cxn ang="0">
                <a:pos x="8" y="33"/>
              </a:cxn>
              <a:cxn ang="0">
                <a:pos x="9" y="46"/>
              </a:cxn>
              <a:cxn ang="0">
                <a:pos x="56" y="46"/>
              </a:cxn>
              <a:cxn ang="0">
                <a:pos x="56" y="31"/>
              </a:cxn>
              <a:cxn ang="0">
                <a:pos x="56" y="31"/>
              </a:cxn>
              <a:cxn ang="0">
                <a:pos x="56" y="27"/>
              </a:cxn>
              <a:cxn ang="0">
                <a:pos x="55" y="23"/>
              </a:cxn>
              <a:cxn ang="0">
                <a:pos x="52" y="19"/>
              </a:cxn>
              <a:cxn ang="0">
                <a:pos x="49" y="15"/>
              </a:cxn>
              <a:cxn ang="0">
                <a:pos x="45" y="12"/>
              </a:cxn>
              <a:cxn ang="0">
                <a:pos x="41" y="10"/>
              </a:cxn>
              <a:cxn ang="0">
                <a:pos x="37" y="8"/>
              </a:cxn>
              <a:cxn ang="0">
                <a:pos x="32" y="8"/>
              </a:cxn>
              <a:cxn ang="0">
                <a:pos x="32" y="8"/>
              </a:cxn>
            </a:cxnLst>
            <a:rect l="0" t="0" r="r" b="b"/>
            <a:pathLst>
              <a:path w="64" h="54">
                <a:moveTo>
                  <a:pt x="1" y="54"/>
                </a:moveTo>
                <a:lnTo>
                  <a:pt x="0" y="33"/>
                </a:lnTo>
                <a:lnTo>
                  <a:pt x="0" y="33"/>
                </a:lnTo>
                <a:lnTo>
                  <a:pt x="1" y="26"/>
                </a:lnTo>
                <a:lnTo>
                  <a:pt x="2" y="19"/>
                </a:lnTo>
                <a:lnTo>
                  <a:pt x="5" y="14"/>
                </a:lnTo>
                <a:lnTo>
                  <a:pt x="9" y="10"/>
                </a:lnTo>
                <a:lnTo>
                  <a:pt x="14" y="6"/>
                </a:lnTo>
                <a:lnTo>
                  <a:pt x="20" y="3"/>
                </a:lnTo>
                <a:lnTo>
                  <a:pt x="25" y="0"/>
                </a:lnTo>
                <a:lnTo>
                  <a:pt x="32" y="0"/>
                </a:lnTo>
                <a:lnTo>
                  <a:pt x="32" y="0"/>
                </a:lnTo>
                <a:lnTo>
                  <a:pt x="39" y="0"/>
                </a:lnTo>
                <a:lnTo>
                  <a:pt x="44" y="3"/>
                </a:lnTo>
                <a:lnTo>
                  <a:pt x="49" y="6"/>
                </a:lnTo>
                <a:lnTo>
                  <a:pt x="55" y="10"/>
                </a:lnTo>
                <a:lnTo>
                  <a:pt x="59" y="14"/>
                </a:lnTo>
                <a:lnTo>
                  <a:pt x="62" y="19"/>
                </a:lnTo>
                <a:lnTo>
                  <a:pt x="64" y="26"/>
                </a:lnTo>
                <a:lnTo>
                  <a:pt x="64" y="31"/>
                </a:lnTo>
                <a:lnTo>
                  <a:pt x="64" y="54"/>
                </a:lnTo>
                <a:lnTo>
                  <a:pt x="1" y="54"/>
                </a:lnTo>
                <a:close/>
                <a:moveTo>
                  <a:pt x="32" y="8"/>
                </a:moveTo>
                <a:lnTo>
                  <a:pt x="32" y="8"/>
                </a:lnTo>
                <a:lnTo>
                  <a:pt x="28" y="8"/>
                </a:lnTo>
                <a:lnTo>
                  <a:pt x="22" y="10"/>
                </a:lnTo>
                <a:lnTo>
                  <a:pt x="18" y="12"/>
                </a:lnTo>
                <a:lnTo>
                  <a:pt x="16" y="15"/>
                </a:lnTo>
                <a:lnTo>
                  <a:pt x="12" y="19"/>
                </a:lnTo>
                <a:lnTo>
                  <a:pt x="10" y="23"/>
                </a:lnTo>
                <a:lnTo>
                  <a:pt x="9" y="27"/>
                </a:lnTo>
                <a:lnTo>
                  <a:pt x="8" y="33"/>
                </a:lnTo>
                <a:lnTo>
                  <a:pt x="9" y="46"/>
                </a:lnTo>
                <a:lnTo>
                  <a:pt x="56" y="46"/>
                </a:lnTo>
                <a:lnTo>
                  <a:pt x="56" y="31"/>
                </a:lnTo>
                <a:lnTo>
                  <a:pt x="56" y="31"/>
                </a:lnTo>
                <a:lnTo>
                  <a:pt x="56" y="27"/>
                </a:lnTo>
                <a:lnTo>
                  <a:pt x="55" y="23"/>
                </a:lnTo>
                <a:lnTo>
                  <a:pt x="52" y="19"/>
                </a:lnTo>
                <a:lnTo>
                  <a:pt x="49" y="15"/>
                </a:lnTo>
                <a:lnTo>
                  <a:pt x="45" y="12"/>
                </a:lnTo>
                <a:lnTo>
                  <a:pt x="41" y="10"/>
                </a:lnTo>
                <a:lnTo>
                  <a:pt x="37" y="8"/>
                </a:lnTo>
                <a:lnTo>
                  <a:pt x="32" y="8"/>
                </a:lnTo>
                <a:lnTo>
                  <a:pt x="32"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8" name="Freeform 379"/>
          <p:cNvSpPr>
            <a:spLocks noEditPoints="1"/>
          </p:cNvSpPr>
          <p:nvPr/>
        </p:nvSpPr>
        <p:spPr bwMode="auto">
          <a:xfrm>
            <a:off x="7802662" y="4251711"/>
            <a:ext cx="145415" cy="107392"/>
          </a:xfrm>
          <a:custGeom>
            <a:avLst/>
            <a:gdLst/>
            <a:ahLst/>
            <a:cxnLst>
              <a:cxn ang="0">
                <a:pos x="7" y="70"/>
              </a:cxn>
              <a:cxn ang="0">
                <a:pos x="7" y="70"/>
              </a:cxn>
              <a:cxn ang="0">
                <a:pos x="7" y="70"/>
              </a:cxn>
              <a:cxn ang="0">
                <a:pos x="4" y="69"/>
              </a:cxn>
              <a:cxn ang="0">
                <a:pos x="3" y="68"/>
              </a:cxn>
              <a:cxn ang="0">
                <a:pos x="1" y="66"/>
              </a:cxn>
              <a:cxn ang="0">
                <a:pos x="1" y="64"/>
              </a:cxn>
              <a:cxn ang="0">
                <a:pos x="0" y="5"/>
              </a:cxn>
              <a:cxn ang="0">
                <a:pos x="0" y="5"/>
              </a:cxn>
              <a:cxn ang="0">
                <a:pos x="1" y="4"/>
              </a:cxn>
              <a:cxn ang="0">
                <a:pos x="3" y="1"/>
              </a:cxn>
              <a:cxn ang="0">
                <a:pos x="4" y="0"/>
              </a:cxn>
              <a:cxn ang="0">
                <a:pos x="7" y="0"/>
              </a:cxn>
              <a:cxn ang="0">
                <a:pos x="86" y="0"/>
              </a:cxn>
              <a:cxn ang="0">
                <a:pos x="86" y="0"/>
              </a:cxn>
              <a:cxn ang="0">
                <a:pos x="89" y="0"/>
              </a:cxn>
              <a:cxn ang="0">
                <a:pos x="90" y="1"/>
              </a:cxn>
              <a:cxn ang="0">
                <a:pos x="92" y="3"/>
              </a:cxn>
              <a:cxn ang="0">
                <a:pos x="92" y="5"/>
              </a:cxn>
              <a:cxn ang="0">
                <a:pos x="93" y="64"/>
              </a:cxn>
              <a:cxn ang="0">
                <a:pos x="93" y="64"/>
              </a:cxn>
              <a:cxn ang="0">
                <a:pos x="92" y="66"/>
              </a:cxn>
              <a:cxn ang="0">
                <a:pos x="90" y="68"/>
              </a:cxn>
              <a:cxn ang="0">
                <a:pos x="90" y="68"/>
              </a:cxn>
              <a:cxn ang="0">
                <a:pos x="89" y="69"/>
              </a:cxn>
              <a:cxn ang="0">
                <a:pos x="86" y="69"/>
              </a:cxn>
              <a:cxn ang="0">
                <a:pos x="7" y="70"/>
              </a:cxn>
              <a:cxn ang="0">
                <a:pos x="8" y="8"/>
              </a:cxn>
              <a:cxn ang="0">
                <a:pos x="9" y="62"/>
              </a:cxn>
              <a:cxn ang="0">
                <a:pos x="84" y="61"/>
              </a:cxn>
              <a:cxn ang="0">
                <a:pos x="84" y="8"/>
              </a:cxn>
              <a:cxn ang="0">
                <a:pos x="8" y="8"/>
              </a:cxn>
            </a:cxnLst>
            <a:rect l="0" t="0" r="r" b="b"/>
            <a:pathLst>
              <a:path w="93" h="70">
                <a:moveTo>
                  <a:pt x="7" y="70"/>
                </a:moveTo>
                <a:lnTo>
                  <a:pt x="7" y="70"/>
                </a:lnTo>
                <a:lnTo>
                  <a:pt x="7" y="70"/>
                </a:lnTo>
                <a:lnTo>
                  <a:pt x="4" y="69"/>
                </a:lnTo>
                <a:lnTo>
                  <a:pt x="3" y="68"/>
                </a:lnTo>
                <a:lnTo>
                  <a:pt x="1" y="66"/>
                </a:lnTo>
                <a:lnTo>
                  <a:pt x="1" y="64"/>
                </a:lnTo>
                <a:lnTo>
                  <a:pt x="0" y="5"/>
                </a:lnTo>
                <a:lnTo>
                  <a:pt x="0" y="5"/>
                </a:lnTo>
                <a:lnTo>
                  <a:pt x="1" y="4"/>
                </a:lnTo>
                <a:lnTo>
                  <a:pt x="3" y="1"/>
                </a:lnTo>
                <a:lnTo>
                  <a:pt x="4" y="0"/>
                </a:lnTo>
                <a:lnTo>
                  <a:pt x="7" y="0"/>
                </a:lnTo>
                <a:lnTo>
                  <a:pt x="86" y="0"/>
                </a:lnTo>
                <a:lnTo>
                  <a:pt x="86" y="0"/>
                </a:lnTo>
                <a:lnTo>
                  <a:pt x="89" y="0"/>
                </a:lnTo>
                <a:lnTo>
                  <a:pt x="90" y="1"/>
                </a:lnTo>
                <a:lnTo>
                  <a:pt x="92" y="3"/>
                </a:lnTo>
                <a:lnTo>
                  <a:pt x="92" y="5"/>
                </a:lnTo>
                <a:lnTo>
                  <a:pt x="93" y="64"/>
                </a:lnTo>
                <a:lnTo>
                  <a:pt x="93" y="64"/>
                </a:lnTo>
                <a:lnTo>
                  <a:pt x="92" y="66"/>
                </a:lnTo>
                <a:lnTo>
                  <a:pt x="90" y="68"/>
                </a:lnTo>
                <a:lnTo>
                  <a:pt x="90" y="68"/>
                </a:lnTo>
                <a:lnTo>
                  <a:pt x="89" y="69"/>
                </a:lnTo>
                <a:lnTo>
                  <a:pt x="86" y="69"/>
                </a:lnTo>
                <a:lnTo>
                  <a:pt x="7" y="70"/>
                </a:lnTo>
                <a:close/>
                <a:moveTo>
                  <a:pt x="8" y="8"/>
                </a:moveTo>
                <a:lnTo>
                  <a:pt x="9" y="62"/>
                </a:lnTo>
                <a:lnTo>
                  <a:pt x="84" y="61"/>
                </a:lnTo>
                <a:lnTo>
                  <a:pt x="84" y="8"/>
                </a:lnTo>
                <a:lnTo>
                  <a:pt x="8"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9" name="Freeform 380"/>
          <p:cNvSpPr>
            <a:spLocks noEditPoints="1"/>
          </p:cNvSpPr>
          <p:nvPr/>
        </p:nvSpPr>
        <p:spPr bwMode="auto">
          <a:xfrm>
            <a:off x="2018985" y="4896054"/>
            <a:ext cx="389332" cy="387541"/>
          </a:xfrm>
          <a:custGeom>
            <a:avLst/>
            <a:gdLst/>
            <a:ahLst/>
            <a:cxnLst>
              <a:cxn ang="0">
                <a:pos x="112" y="248"/>
              </a:cxn>
              <a:cxn ang="0">
                <a:pos x="76" y="239"/>
              </a:cxn>
              <a:cxn ang="0">
                <a:pos x="45" y="220"/>
              </a:cxn>
              <a:cxn ang="0">
                <a:pos x="22" y="193"/>
              </a:cxn>
              <a:cxn ang="0">
                <a:pos x="6" y="160"/>
              </a:cxn>
              <a:cxn ang="0">
                <a:pos x="0" y="124"/>
              </a:cxn>
              <a:cxn ang="0">
                <a:pos x="3" y="98"/>
              </a:cxn>
              <a:cxn ang="0">
                <a:pos x="15" y="64"/>
              </a:cxn>
              <a:cxn ang="0">
                <a:pos x="37" y="36"/>
              </a:cxn>
              <a:cxn ang="0">
                <a:pos x="65" y="14"/>
              </a:cxn>
              <a:cxn ang="0">
                <a:pos x="100" y="1"/>
              </a:cxn>
              <a:cxn ang="0">
                <a:pos x="124" y="0"/>
              </a:cxn>
              <a:cxn ang="0">
                <a:pos x="162" y="5"/>
              </a:cxn>
              <a:cxn ang="0">
                <a:pos x="195" y="20"/>
              </a:cxn>
              <a:cxn ang="0">
                <a:pos x="220" y="44"/>
              </a:cxn>
              <a:cxn ang="0">
                <a:pos x="239" y="75"/>
              </a:cxn>
              <a:cxn ang="0">
                <a:pos x="249" y="110"/>
              </a:cxn>
              <a:cxn ang="0">
                <a:pos x="249" y="136"/>
              </a:cxn>
              <a:cxn ang="0">
                <a:pos x="239" y="172"/>
              </a:cxn>
              <a:cxn ang="0">
                <a:pos x="220" y="204"/>
              </a:cxn>
              <a:cxn ang="0">
                <a:pos x="195" y="226"/>
              </a:cxn>
              <a:cxn ang="0">
                <a:pos x="162" y="243"/>
              </a:cxn>
              <a:cxn ang="0">
                <a:pos x="124" y="248"/>
              </a:cxn>
              <a:cxn ang="0">
                <a:pos x="124" y="8"/>
              </a:cxn>
              <a:cxn ang="0">
                <a:pos x="91" y="13"/>
              </a:cxn>
              <a:cxn ang="0">
                <a:pos x="60" y="28"/>
              </a:cxn>
              <a:cxn ang="0">
                <a:pos x="35" y="50"/>
              </a:cxn>
              <a:cxn ang="0">
                <a:pos x="18" y="78"/>
              </a:cxn>
              <a:cxn ang="0">
                <a:pos x="10" y="112"/>
              </a:cxn>
              <a:cxn ang="0">
                <a:pos x="10" y="136"/>
              </a:cxn>
              <a:cxn ang="0">
                <a:pos x="18" y="168"/>
              </a:cxn>
              <a:cxn ang="0">
                <a:pos x="35" y="198"/>
              </a:cxn>
              <a:cxn ang="0">
                <a:pos x="60" y="220"/>
              </a:cxn>
              <a:cxn ang="0">
                <a:pos x="91" y="235"/>
              </a:cxn>
              <a:cxn ang="0">
                <a:pos x="124" y="240"/>
              </a:cxn>
              <a:cxn ang="0">
                <a:pos x="147" y="237"/>
              </a:cxn>
              <a:cxn ang="0">
                <a:pos x="180" y="225"/>
              </a:cxn>
              <a:cxn ang="0">
                <a:pos x="207" y="206"/>
              </a:cxn>
              <a:cxn ang="0">
                <a:pos x="227" y="179"/>
              </a:cxn>
              <a:cxn ang="0">
                <a:pos x="238" y="147"/>
              </a:cxn>
              <a:cxn ang="0">
                <a:pos x="240" y="124"/>
              </a:cxn>
              <a:cxn ang="0">
                <a:pos x="235" y="89"/>
              </a:cxn>
              <a:cxn ang="0">
                <a:pos x="220" y="59"/>
              </a:cxn>
              <a:cxn ang="0">
                <a:pos x="199" y="35"/>
              </a:cxn>
              <a:cxn ang="0">
                <a:pos x="170" y="17"/>
              </a:cxn>
              <a:cxn ang="0">
                <a:pos x="137" y="8"/>
              </a:cxn>
            </a:cxnLst>
            <a:rect l="0" t="0" r="r" b="b"/>
            <a:pathLst>
              <a:path w="249" h="248">
                <a:moveTo>
                  <a:pt x="124" y="248"/>
                </a:moveTo>
                <a:lnTo>
                  <a:pt x="124" y="248"/>
                </a:lnTo>
                <a:lnTo>
                  <a:pt x="112" y="248"/>
                </a:lnTo>
                <a:lnTo>
                  <a:pt x="100" y="245"/>
                </a:lnTo>
                <a:lnTo>
                  <a:pt x="88" y="243"/>
                </a:lnTo>
                <a:lnTo>
                  <a:pt x="76" y="239"/>
                </a:lnTo>
                <a:lnTo>
                  <a:pt x="65" y="233"/>
                </a:lnTo>
                <a:lnTo>
                  <a:pt x="55" y="226"/>
                </a:lnTo>
                <a:lnTo>
                  <a:pt x="45" y="220"/>
                </a:lnTo>
                <a:lnTo>
                  <a:pt x="37" y="212"/>
                </a:lnTo>
                <a:lnTo>
                  <a:pt x="28" y="204"/>
                </a:lnTo>
                <a:lnTo>
                  <a:pt x="22" y="193"/>
                </a:lnTo>
                <a:lnTo>
                  <a:pt x="15" y="183"/>
                </a:lnTo>
                <a:lnTo>
                  <a:pt x="10" y="172"/>
                </a:lnTo>
                <a:lnTo>
                  <a:pt x="6" y="160"/>
                </a:lnTo>
                <a:lnTo>
                  <a:pt x="3" y="148"/>
                </a:lnTo>
                <a:lnTo>
                  <a:pt x="0" y="136"/>
                </a:lnTo>
                <a:lnTo>
                  <a:pt x="0" y="124"/>
                </a:lnTo>
                <a:lnTo>
                  <a:pt x="0" y="124"/>
                </a:lnTo>
                <a:lnTo>
                  <a:pt x="0" y="110"/>
                </a:lnTo>
                <a:lnTo>
                  <a:pt x="3" y="98"/>
                </a:lnTo>
                <a:lnTo>
                  <a:pt x="6" y="86"/>
                </a:lnTo>
                <a:lnTo>
                  <a:pt x="10" y="75"/>
                </a:lnTo>
                <a:lnTo>
                  <a:pt x="15" y="64"/>
                </a:lnTo>
                <a:lnTo>
                  <a:pt x="22" y="54"/>
                </a:lnTo>
                <a:lnTo>
                  <a:pt x="28" y="44"/>
                </a:lnTo>
                <a:lnTo>
                  <a:pt x="37" y="36"/>
                </a:lnTo>
                <a:lnTo>
                  <a:pt x="45" y="28"/>
                </a:lnTo>
                <a:lnTo>
                  <a:pt x="55" y="20"/>
                </a:lnTo>
                <a:lnTo>
                  <a:pt x="65" y="14"/>
                </a:lnTo>
                <a:lnTo>
                  <a:pt x="76" y="9"/>
                </a:lnTo>
                <a:lnTo>
                  <a:pt x="88" y="5"/>
                </a:lnTo>
                <a:lnTo>
                  <a:pt x="100" y="1"/>
                </a:lnTo>
                <a:lnTo>
                  <a:pt x="112" y="0"/>
                </a:lnTo>
                <a:lnTo>
                  <a:pt x="124" y="0"/>
                </a:lnTo>
                <a:lnTo>
                  <a:pt x="124" y="0"/>
                </a:lnTo>
                <a:lnTo>
                  <a:pt x="138" y="0"/>
                </a:lnTo>
                <a:lnTo>
                  <a:pt x="150" y="1"/>
                </a:lnTo>
                <a:lnTo>
                  <a:pt x="162" y="5"/>
                </a:lnTo>
                <a:lnTo>
                  <a:pt x="173" y="9"/>
                </a:lnTo>
                <a:lnTo>
                  <a:pt x="184" y="14"/>
                </a:lnTo>
                <a:lnTo>
                  <a:pt x="195" y="20"/>
                </a:lnTo>
                <a:lnTo>
                  <a:pt x="204" y="28"/>
                </a:lnTo>
                <a:lnTo>
                  <a:pt x="212" y="36"/>
                </a:lnTo>
                <a:lnTo>
                  <a:pt x="220" y="44"/>
                </a:lnTo>
                <a:lnTo>
                  <a:pt x="228" y="54"/>
                </a:lnTo>
                <a:lnTo>
                  <a:pt x="234" y="64"/>
                </a:lnTo>
                <a:lnTo>
                  <a:pt x="239" y="75"/>
                </a:lnTo>
                <a:lnTo>
                  <a:pt x="243" y="86"/>
                </a:lnTo>
                <a:lnTo>
                  <a:pt x="247" y="98"/>
                </a:lnTo>
                <a:lnTo>
                  <a:pt x="249" y="110"/>
                </a:lnTo>
                <a:lnTo>
                  <a:pt x="249" y="124"/>
                </a:lnTo>
                <a:lnTo>
                  <a:pt x="249" y="124"/>
                </a:lnTo>
                <a:lnTo>
                  <a:pt x="249" y="136"/>
                </a:lnTo>
                <a:lnTo>
                  <a:pt x="247" y="148"/>
                </a:lnTo>
                <a:lnTo>
                  <a:pt x="243" y="160"/>
                </a:lnTo>
                <a:lnTo>
                  <a:pt x="239" y="172"/>
                </a:lnTo>
                <a:lnTo>
                  <a:pt x="234" y="183"/>
                </a:lnTo>
                <a:lnTo>
                  <a:pt x="228" y="193"/>
                </a:lnTo>
                <a:lnTo>
                  <a:pt x="220" y="204"/>
                </a:lnTo>
                <a:lnTo>
                  <a:pt x="212" y="212"/>
                </a:lnTo>
                <a:lnTo>
                  <a:pt x="204" y="220"/>
                </a:lnTo>
                <a:lnTo>
                  <a:pt x="195" y="226"/>
                </a:lnTo>
                <a:lnTo>
                  <a:pt x="184" y="233"/>
                </a:lnTo>
                <a:lnTo>
                  <a:pt x="173" y="239"/>
                </a:lnTo>
                <a:lnTo>
                  <a:pt x="162" y="243"/>
                </a:lnTo>
                <a:lnTo>
                  <a:pt x="150" y="245"/>
                </a:lnTo>
                <a:lnTo>
                  <a:pt x="138" y="248"/>
                </a:lnTo>
                <a:lnTo>
                  <a:pt x="124" y="248"/>
                </a:lnTo>
                <a:lnTo>
                  <a:pt x="124" y="248"/>
                </a:lnTo>
                <a:close/>
                <a:moveTo>
                  <a:pt x="124" y="8"/>
                </a:moveTo>
                <a:lnTo>
                  <a:pt x="124" y="8"/>
                </a:lnTo>
                <a:lnTo>
                  <a:pt x="112" y="8"/>
                </a:lnTo>
                <a:lnTo>
                  <a:pt x="101" y="10"/>
                </a:lnTo>
                <a:lnTo>
                  <a:pt x="91" y="13"/>
                </a:lnTo>
                <a:lnTo>
                  <a:pt x="80" y="17"/>
                </a:lnTo>
                <a:lnTo>
                  <a:pt x="69" y="21"/>
                </a:lnTo>
                <a:lnTo>
                  <a:pt x="60" y="28"/>
                </a:lnTo>
                <a:lnTo>
                  <a:pt x="50" y="35"/>
                </a:lnTo>
                <a:lnTo>
                  <a:pt x="42" y="41"/>
                </a:lnTo>
                <a:lnTo>
                  <a:pt x="35" y="50"/>
                </a:lnTo>
                <a:lnTo>
                  <a:pt x="28" y="59"/>
                </a:lnTo>
                <a:lnTo>
                  <a:pt x="23" y="68"/>
                </a:lnTo>
                <a:lnTo>
                  <a:pt x="18" y="78"/>
                </a:lnTo>
                <a:lnTo>
                  <a:pt x="14" y="89"/>
                </a:lnTo>
                <a:lnTo>
                  <a:pt x="11" y="101"/>
                </a:lnTo>
                <a:lnTo>
                  <a:pt x="10" y="112"/>
                </a:lnTo>
                <a:lnTo>
                  <a:pt x="8" y="124"/>
                </a:lnTo>
                <a:lnTo>
                  <a:pt x="8" y="124"/>
                </a:lnTo>
                <a:lnTo>
                  <a:pt x="10" y="136"/>
                </a:lnTo>
                <a:lnTo>
                  <a:pt x="11" y="147"/>
                </a:lnTo>
                <a:lnTo>
                  <a:pt x="14" y="158"/>
                </a:lnTo>
                <a:lnTo>
                  <a:pt x="18" y="168"/>
                </a:lnTo>
                <a:lnTo>
                  <a:pt x="23" y="179"/>
                </a:lnTo>
                <a:lnTo>
                  <a:pt x="28" y="189"/>
                </a:lnTo>
                <a:lnTo>
                  <a:pt x="35" y="198"/>
                </a:lnTo>
                <a:lnTo>
                  <a:pt x="42" y="206"/>
                </a:lnTo>
                <a:lnTo>
                  <a:pt x="50" y="213"/>
                </a:lnTo>
                <a:lnTo>
                  <a:pt x="60" y="220"/>
                </a:lnTo>
                <a:lnTo>
                  <a:pt x="69" y="225"/>
                </a:lnTo>
                <a:lnTo>
                  <a:pt x="80" y="231"/>
                </a:lnTo>
                <a:lnTo>
                  <a:pt x="91" y="235"/>
                </a:lnTo>
                <a:lnTo>
                  <a:pt x="101" y="237"/>
                </a:lnTo>
                <a:lnTo>
                  <a:pt x="112" y="239"/>
                </a:lnTo>
                <a:lnTo>
                  <a:pt x="124" y="240"/>
                </a:lnTo>
                <a:lnTo>
                  <a:pt x="124" y="240"/>
                </a:lnTo>
                <a:lnTo>
                  <a:pt x="137" y="239"/>
                </a:lnTo>
                <a:lnTo>
                  <a:pt x="147" y="237"/>
                </a:lnTo>
                <a:lnTo>
                  <a:pt x="159" y="235"/>
                </a:lnTo>
                <a:lnTo>
                  <a:pt x="170" y="231"/>
                </a:lnTo>
                <a:lnTo>
                  <a:pt x="180" y="225"/>
                </a:lnTo>
                <a:lnTo>
                  <a:pt x="189" y="220"/>
                </a:lnTo>
                <a:lnTo>
                  <a:pt x="199" y="213"/>
                </a:lnTo>
                <a:lnTo>
                  <a:pt x="207" y="206"/>
                </a:lnTo>
                <a:lnTo>
                  <a:pt x="213" y="198"/>
                </a:lnTo>
                <a:lnTo>
                  <a:pt x="220" y="189"/>
                </a:lnTo>
                <a:lnTo>
                  <a:pt x="227" y="179"/>
                </a:lnTo>
                <a:lnTo>
                  <a:pt x="231" y="168"/>
                </a:lnTo>
                <a:lnTo>
                  <a:pt x="235" y="158"/>
                </a:lnTo>
                <a:lnTo>
                  <a:pt x="238" y="147"/>
                </a:lnTo>
                <a:lnTo>
                  <a:pt x="240" y="136"/>
                </a:lnTo>
                <a:lnTo>
                  <a:pt x="240" y="124"/>
                </a:lnTo>
                <a:lnTo>
                  <a:pt x="240" y="124"/>
                </a:lnTo>
                <a:lnTo>
                  <a:pt x="240" y="112"/>
                </a:lnTo>
                <a:lnTo>
                  <a:pt x="238" y="101"/>
                </a:lnTo>
                <a:lnTo>
                  <a:pt x="235" y="89"/>
                </a:lnTo>
                <a:lnTo>
                  <a:pt x="231" y="78"/>
                </a:lnTo>
                <a:lnTo>
                  <a:pt x="227" y="68"/>
                </a:lnTo>
                <a:lnTo>
                  <a:pt x="220" y="59"/>
                </a:lnTo>
                <a:lnTo>
                  <a:pt x="213" y="50"/>
                </a:lnTo>
                <a:lnTo>
                  <a:pt x="207" y="41"/>
                </a:lnTo>
                <a:lnTo>
                  <a:pt x="199" y="35"/>
                </a:lnTo>
                <a:lnTo>
                  <a:pt x="189" y="28"/>
                </a:lnTo>
                <a:lnTo>
                  <a:pt x="180" y="21"/>
                </a:lnTo>
                <a:lnTo>
                  <a:pt x="170" y="17"/>
                </a:lnTo>
                <a:lnTo>
                  <a:pt x="159" y="13"/>
                </a:lnTo>
                <a:lnTo>
                  <a:pt x="147" y="10"/>
                </a:lnTo>
                <a:lnTo>
                  <a:pt x="137" y="8"/>
                </a:lnTo>
                <a:lnTo>
                  <a:pt x="124" y="8"/>
                </a:lnTo>
                <a:lnTo>
                  <a:pt x="124"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0" name="Freeform 381"/>
          <p:cNvSpPr>
            <a:spLocks noEditPoints="1"/>
          </p:cNvSpPr>
          <p:nvPr/>
        </p:nvSpPr>
        <p:spPr bwMode="auto">
          <a:xfrm>
            <a:off x="2079966" y="4947413"/>
            <a:ext cx="262681" cy="336179"/>
          </a:xfrm>
          <a:custGeom>
            <a:avLst/>
            <a:gdLst/>
            <a:ahLst/>
            <a:cxnLst>
              <a:cxn ang="0">
                <a:pos x="64" y="215"/>
              </a:cxn>
              <a:cxn ang="0">
                <a:pos x="22" y="199"/>
              </a:cxn>
              <a:cxn ang="0">
                <a:pos x="3" y="180"/>
              </a:cxn>
              <a:cxn ang="0">
                <a:pos x="30" y="161"/>
              </a:cxn>
              <a:cxn ang="0">
                <a:pos x="54" y="150"/>
              </a:cxn>
              <a:cxn ang="0">
                <a:pos x="58" y="143"/>
              </a:cxn>
              <a:cxn ang="0">
                <a:pos x="46" y="101"/>
              </a:cxn>
              <a:cxn ang="0">
                <a:pos x="39" y="93"/>
              </a:cxn>
              <a:cxn ang="0">
                <a:pos x="39" y="76"/>
              </a:cxn>
              <a:cxn ang="0">
                <a:pos x="41" y="32"/>
              </a:cxn>
              <a:cxn ang="0">
                <a:pos x="49" y="15"/>
              </a:cxn>
              <a:cxn ang="0">
                <a:pos x="87" y="0"/>
              </a:cxn>
              <a:cxn ang="0">
                <a:pos x="103" y="3"/>
              </a:cxn>
              <a:cxn ang="0">
                <a:pos x="110" y="9"/>
              </a:cxn>
              <a:cxn ang="0">
                <a:pos x="125" y="15"/>
              </a:cxn>
              <a:cxn ang="0">
                <a:pos x="134" y="28"/>
              </a:cxn>
              <a:cxn ang="0">
                <a:pos x="131" y="76"/>
              </a:cxn>
              <a:cxn ang="0">
                <a:pos x="133" y="89"/>
              </a:cxn>
              <a:cxn ang="0">
                <a:pos x="123" y="101"/>
              </a:cxn>
              <a:cxn ang="0">
                <a:pos x="112" y="124"/>
              </a:cxn>
              <a:cxn ang="0">
                <a:pos x="118" y="150"/>
              </a:cxn>
              <a:cxn ang="0">
                <a:pos x="130" y="157"/>
              </a:cxn>
              <a:cxn ang="0">
                <a:pos x="168" y="180"/>
              </a:cxn>
              <a:cxn ang="0">
                <a:pos x="160" y="192"/>
              </a:cxn>
              <a:cxn ang="0">
                <a:pos x="119" y="212"/>
              </a:cxn>
              <a:cxn ang="0">
                <a:pos x="85" y="216"/>
              </a:cxn>
              <a:cxn ang="0">
                <a:pos x="29" y="193"/>
              </a:cxn>
              <a:cxn ang="0">
                <a:pos x="65" y="207"/>
              </a:cxn>
              <a:cxn ang="0">
                <a:pos x="96" y="208"/>
              </a:cxn>
              <a:cxn ang="0">
                <a:pos x="134" y="197"/>
              </a:cxn>
              <a:cxn ang="0">
                <a:pos x="158" y="182"/>
              </a:cxn>
              <a:cxn ang="0">
                <a:pos x="127" y="165"/>
              </a:cxn>
              <a:cxn ang="0">
                <a:pos x="112" y="157"/>
              </a:cxn>
              <a:cxn ang="0">
                <a:pos x="104" y="143"/>
              </a:cxn>
              <a:cxn ang="0">
                <a:pos x="108" y="116"/>
              </a:cxn>
              <a:cxn ang="0">
                <a:pos x="122" y="93"/>
              </a:cxn>
              <a:cxn ang="0">
                <a:pos x="125" y="88"/>
              </a:cxn>
              <a:cxn ang="0">
                <a:pos x="122" y="76"/>
              </a:cxn>
              <a:cxn ang="0">
                <a:pos x="126" y="32"/>
              </a:cxn>
              <a:cxn ang="0">
                <a:pos x="116" y="19"/>
              </a:cxn>
              <a:cxn ang="0">
                <a:pos x="107" y="18"/>
              </a:cxn>
              <a:cxn ang="0">
                <a:pos x="100" y="11"/>
              </a:cxn>
              <a:cxn ang="0">
                <a:pos x="87" y="9"/>
              </a:cxn>
              <a:cxn ang="0">
                <a:pos x="61" y="16"/>
              </a:cxn>
              <a:cxn ang="0">
                <a:pos x="50" y="31"/>
              </a:cxn>
              <a:cxn ang="0">
                <a:pos x="50" y="81"/>
              </a:cxn>
              <a:cxn ang="0">
                <a:pos x="46" y="88"/>
              </a:cxn>
              <a:cxn ang="0">
                <a:pos x="54" y="97"/>
              </a:cxn>
              <a:cxn ang="0">
                <a:pos x="65" y="120"/>
              </a:cxn>
              <a:cxn ang="0">
                <a:pos x="68" y="134"/>
              </a:cxn>
              <a:cxn ang="0">
                <a:pos x="60" y="157"/>
              </a:cxn>
              <a:cxn ang="0">
                <a:pos x="45" y="165"/>
              </a:cxn>
              <a:cxn ang="0">
                <a:pos x="12" y="182"/>
              </a:cxn>
            </a:cxnLst>
            <a:rect l="0" t="0" r="r" b="b"/>
            <a:pathLst>
              <a:path w="170" h="216">
                <a:moveTo>
                  <a:pt x="85" y="216"/>
                </a:moveTo>
                <a:lnTo>
                  <a:pt x="85" y="216"/>
                </a:lnTo>
                <a:lnTo>
                  <a:pt x="75" y="216"/>
                </a:lnTo>
                <a:lnTo>
                  <a:pt x="64" y="215"/>
                </a:lnTo>
                <a:lnTo>
                  <a:pt x="52" y="212"/>
                </a:lnTo>
                <a:lnTo>
                  <a:pt x="42" y="208"/>
                </a:lnTo>
                <a:lnTo>
                  <a:pt x="31" y="204"/>
                </a:lnTo>
                <a:lnTo>
                  <a:pt x="22" y="199"/>
                </a:lnTo>
                <a:lnTo>
                  <a:pt x="12" y="192"/>
                </a:lnTo>
                <a:lnTo>
                  <a:pt x="3" y="185"/>
                </a:lnTo>
                <a:lnTo>
                  <a:pt x="0" y="182"/>
                </a:lnTo>
                <a:lnTo>
                  <a:pt x="3" y="180"/>
                </a:lnTo>
                <a:lnTo>
                  <a:pt x="3" y="180"/>
                </a:lnTo>
                <a:lnTo>
                  <a:pt x="10" y="173"/>
                </a:lnTo>
                <a:lnTo>
                  <a:pt x="19" y="166"/>
                </a:lnTo>
                <a:lnTo>
                  <a:pt x="30" y="161"/>
                </a:lnTo>
                <a:lnTo>
                  <a:pt x="42" y="157"/>
                </a:lnTo>
                <a:lnTo>
                  <a:pt x="42" y="157"/>
                </a:lnTo>
                <a:lnTo>
                  <a:pt x="50" y="154"/>
                </a:lnTo>
                <a:lnTo>
                  <a:pt x="54" y="150"/>
                </a:lnTo>
                <a:lnTo>
                  <a:pt x="54" y="150"/>
                </a:lnTo>
                <a:lnTo>
                  <a:pt x="57" y="147"/>
                </a:lnTo>
                <a:lnTo>
                  <a:pt x="58" y="143"/>
                </a:lnTo>
                <a:lnTo>
                  <a:pt x="58" y="143"/>
                </a:lnTo>
                <a:lnTo>
                  <a:pt x="58" y="124"/>
                </a:lnTo>
                <a:lnTo>
                  <a:pt x="58" y="124"/>
                </a:lnTo>
                <a:lnTo>
                  <a:pt x="52" y="115"/>
                </a:lnTo>
                <a:lnTo>
                  <a:pt x="46" y="101"/>
                </a:lnTo>
                <a:lnTo>
                  <a:pt x="46" y="101"/>
                </a:lnTo>
                <a:lnTo>
                  <a:pt x="44" y="100"/>
                </a:lnTo>
                <a:lnTo>
                  <a:pt x="42" y="96"/>
                </a:lnTo>
                <a:lnTo>
                  <a:pt x="39" y="93"/>
                </a:lnTo>
                <a:lnTo>
                  <a:pt x="38" y="89"/>
                </a:lnTo>
                <a:lnTo>
                  <a:pt x="38" y="89"/>
                </a:lnTo>
                <a:lnTo>
                  <a:pt x="38" y="81"/>
                </a:lnTo>
                <a:lnTo>
                  <a:pt x="39" y="76"/>
                </a:lnTo>
                <a:lnTo>
                  <a:pt x="39" y="76"/>
                </a:lnTo>
                <a:lnTo>
                  <a:pt x="38" y="57"/>
                </a:lnTo>
                <a:lnTo>
                  <a:pt x="38" y="41"/>
                </a:lnTo>
                <a:lnTo>
                  <a:pt x="41" y="32"/>
                </a:lnTo>
                <a:lnTo>
                  <a:pt x="42" y="27"/>
                </a:lnTo>
                <a:lnTo>
                  <a:pt x="45" y="20"/>
                </a:lnTo>
                <a:lnTo>
                  <a:pt x="49" y="15"/>
                </a:lnTo>
                <a:lnTo>
                  <a:pt x="49" y="15"/>
                </a:lnTo>
                <a:lnTo>
                  <a:pt x="56" y="9"/>
                </a:lnTo>
                <a:lnTo>
                  <a:pt x="65" y="4"/>
                </a:lnTo>
                <a:lnTo>
                  <a:pt x="75" y="1"/>
                </a:lnTo>
                <a:lnTo>
                  <a:pt x="87" y="0"/>
                </a:lnTo>
                <a:lnTo>
                  <a:pt x="88" y="0"/>
                </a:lnTo>
                <a:lnTo>
                  <a:pt x="88" y="0"/>
                </a:lnTo>
                <a:lnTo>
                  <a:pt x="96" y="1"/>
                </a:lnTo>
                <a:lnTo>
                  <a:pt x="103" y="3"/>
                </a:lnTo>
                <a:lnTo>
                  <a:pt x="106" y="4"/>
                </a:lnTo>
                <a:lnTo>
                  <a:pt x="108" y="8"/>
                </a:lnTo>
                <a:lnTo>
                  <a:pt x="108" y="8"/>
                </a:lnTo>
                <a:lnTo>
                  <a:pt x="110" y="9"/>
                </a:lnTo>
                <a:lnTo>
                  <a:pt x="110" y="9"/>
                </a:lnTo>
                <a:lnTo>
                  <a:pt x="115" y="9"/>
                </a:lnTo>
                <a:lnTo>
                  <a:pt x="120" y="12"/>
                </a:lnTo>
                <a:lnTo>
                  <a:pt x="125" y="15"/>
                </a:lnTo>
                <a:lnTo>
                  <a:pt x="129" y="19"/>
                </a:lnTo>
                <a:lnTo>
                  <a:pt x="129" y="19"/>
                </a:lnTo>
                <a:lnTo>
                  <a:pt x="131" y="23"/>
                </a:lnTo>
                <a:lnTo>
                  <a:pt x="134" y="28"/>
                </a:lnTo>
                <a:lnTo>
                  <a:pt x="135" y="42"/>
                </a:lnTo>
                <a:lnTo>
                  <a:pt x="135" y="58"/>
                </a:lnTo>
                <a:lnTo>
                  <a:pt x="131" y="76"/>
                </a:lnTo>
                <a:lnTo>
                  <a:pt x="131" y="76"/>
                </a:lnTo>
                <a:lnTo>
                  <a:pt x="133" y="78"/>
                </a:lnTo>
                <a:lnTo>
                  <a:pt x="134" y="81"/>
                </a:lnTo>
                <a:lnTo>
                  <a:pt x="133" y="89"/>
                </a:lnTo>
                <a:lnTo>
                  <a:pt x="133" y="89"/>
                </a:lnTo>
                <a:lnTo>
                  <a:pt x="131" y="93"/>
                </a:lnTo>
                <a:lnTo>
                  <a:pt x="130" y="97"/>
                </a:lnTo>
                <a:lnTo>
                  <a:pt x="127" y="100"/>
                </a:lnTo>
                <a:lnTo>
                  <a:pt x="123" y="101"/>
                </a:lnTo>
                <a:lnTo>
                  <a:pt x="123" y="101"/>
                </a:lnTo>
                <a:lnTo>
                  <a:pt x="119" y="115"/>
                </a:lnTo>
                <a:lnTo>
                  <a:pt x="116" y="120"/>
                </a:lnTo>
                <a:lnTo>
                  <a:pt x="112" y="124"/>
                </a:lnTo>
                <a:lnTo>
                  <a:pt x="112" y="142"/>
                </a:lnTo>
                <a:lnTo>
                  <a:pt x="112" y="142"/>
                </a:lnTo>
                <a:lnTo>
                  <a:pt x="115" y="147"/>
                </a:lnTo>
                <a:lnTo>
                  <a:pt x="118" y="150"/>
                </a:lnTo>
                <a:lnTo>
                  <a:pt x="119" y="153"/>
                </a:lnTo>
                <a:lnTo>
                  <a:pt x="119" y="153"/>
                </a:lnTo>
                <a:lnTo>
                  <a:pt x="130" y="157"/>
                </a:lnTo>
                <a:lnTo>
                  <a:pt x="130" y="157"/>
                </a:lnTo>
                <a:lnTo>
                  <a:pt x="142" y="162"/>
                </a:lnTo>
                <a:lnTo>
                  <a:pt x="153" y="166"/>
                </a:lnTo>
                <a:lnTo>
                  <a:pt x="161" y="173"/>
                </a:lnTo>
                <a:lnTo>
                  <a:pt x="168" y="180"/>
                </a:lnTo>
                <a:lnTo>
                  <a:pt x="170" y="182"/>
                </a:lnTo>
                <a:lnTo>
                  <a:pt x="168" y="185"/>
                </a:lnTo>
                <a:lnTo>
                  <a:pt x="168" y="185"/>
                </a:lnTo>
                <a:lnTo>
                  <a:pt x="160" y="192"/>
                </a:lnTo>
                <a:lnTo>
                  <a:pt x="150" y="199"/>
                </a:lnTo>
                <a:lnTo>
                  <a:pt x="139" y="204"/>
                </a:lnTo>
                <a:lnTo>
                  <a:pt x="130" y="208"/>
                </a:lnTo>
                <a:lnTo>
                  <a:pt x="119" y="212"/>
                </a:lnTo>
                <a:lnTo>
                  <a:pt x="108" y="215"/>
                </a:lnTo>
                <a:lnTo>
                  <a:pt x="98" y="216"/>
                </a:lnTo>
                <a:lnTo>
                  <a:pt x="85" y="216"/>
                </a:lnTo>
                <a:lnTo>
                  <a:pt x="85" y="216"/>
                </a:lnTo>
                <a:close/>
                <a:moveTo>
                  <a:pt x="12" y="182"/>
                </a:moveTo>
                <a:lnTo>
                  <a:pt x="12" y="182"/>
                </a:lnTo>
                <a:lnTo>
                  <a:pt x="21" y="188"/>
                </a:lnTo>
                <a:lnTo>
                  <a:pt x="29" y="193"/>
                </a:lnTo>
                <a:lnTo>
                  <a:pt x="38" y="197"/>
                </a:lnTo>
                <a:lnTo>
                  <a:pt x="46" y="201"/>
                </a:lnTo>
                <a:lnTo>
                  <a:pt x="56" y="204"/>
                </a:lnTo>
                <a:lnTo>
                  <a:pt x="65" y="207"/>
                </a:lnTo>
                <a:lnTo>
                  <a:pt x="76" y="208"/>
                </a:lnTo>
                <a:lnTo>
                  <a:pt x="85" y="208"/>
                </a:lnTo>
                <a:lnTo>
                  <a:pt x="85" y="208"/>
                </a:lnTo>
                <a:lnTo>
                  <a:pt x="96" y="208"/>
                </a:lnTo>
                <a:lnTo>
                  <a:pt x="106" y="207"/>
                </a:lnTo>
                <a:lnTo>
                  <a:pt x="115" y="204"/>
                </a:lnTo>
                <a:lnTo>
                  <a:pt x="125" y="201"/>
                </a:lnTo>
                <a:lnTo>
                  <a:pt x="134" y="197"/>
                </a:lnTo>
                <a:lnTo>
                  <a:pt x="142" y="193"/>
                </a:lnTo>
                <a:lnTo>
                  <a:pt x="152" y="188"/>
                </a:lnTo>
                <a:lnTo>
                  <a:pt x="158" y="182"/>
                </a:lnTo>
                <a:lnTo>
                  <a:pt x="158" y="182"/>
                </a:lnTo>
                <a:lnTo>
                  <a:pt x="153" y="177"/>
                </a:lnTo>
                <a:lnTo>
                  <a:pt x="145" y="173"/>
                </a:lnTo>
                <a:lnTo>
                  <a:pt x="137" y="169"/>
                </a:lnTo>
                <a:lnTo>
                  <a:pt x="127" y="165"/>
                </a:lnTo>
                <a:lnTo>
                  <a:pt x="127" y="165"/>
                </a:lnTo>
                <a:lnTo>
                  <a:pt x="119" y="162"/>
                </a:lnTo>
                <a:lnTo>
                  <a:pt x="114" y="158"/>
                </a:lnTo>
                <a:lnTo>
                  <a:pt x="112" y="157"/>
                </a:lnTo>
                <a:lnTo>
                  <a:pt x="112" y="157"/>
                </a:lnTo>
                <a:lnTo>
                  <a:pt x="107" y="151"/>
                </a:lnTo>
                <a:lnTo>
                  <a:pt x="106" y="147"/>
                </a:lnTo>
                <a:lnTo>
                  <a:pt x="104" y="143"/>
                </a:lnTo>
                <a:lnTo>
                  <a:pt x="104" y="122"/>
                </a:lnTo>
                <a:lnTo>
                  <a:pt x="106" y="120"/>
                </a:lnTo>
                <a:lnTo>
                  <a:pt x="106" y="120"/>
                </a:lnTo>
                <a:lnTo>
                  <a:pt x="108" y="116"/>
                </a:lnTo>
                <a:lnTo>
                  <a:pt x="111" y="111"/>
                </a:lnTo>
                <a:lnTo>
                  <a:pt x="116" y="96"/>
                </a:lnTo>
                <a:lnTo>
                  <a:pt x="118" y="90"/>
                </a:lnTo>
                <a:lnTo>
                  <a:pt x="122" y="93"/>
                </a:lnTo>
                <a:lnTo>
                  <a:pt x="122" y="93"/>
                </a:lnTo>
                <a:lnTo>
                  <a:pt x="123" y="90"/>
                </a:lnTo>
                <a:lnTo>
                  <a:pt x="125" y="88"/>
                </a:lnTo>
                <a:lnTo>
                  <a:pt x="125" y="88"/>
                </a:lnTo>
                <a:lnTo>
                  <a:pt x="125" y="84"/>
                </a:lnTo>
                <a:lnTo>
                  <a:pt x="125" y="81"/>
                </a:lnTo>
                <a:lnTo>
                  <a:pt x="122" y="80"/>
                </a:lnTo>
                <a:lnTo>
                  <a:pt x="122" y="76"/>
                </a:lnTo>
                <a:lnTo>
                  <a:pt x="122" y="76"/>
                </a:lnTo>
                <a:lnTo>
                  <a:pt x="126" y="59"/>
                </a:lnTo>
                <a:lnTo>
                  <a:pt x="127" y="45"/>
                </a:lnTo>
                <a:lnTo>
                  <a:pt x="126" y="32"/>
                </a:lnTo>
                <a:lnTo>
                  <a:pt x="125" y="27"/>
                </a:lnTo>
                <a:lnTo>
                  <a:pt x="122" y="23"/>
                </a:lnTo>
                <a:lnTo>
                  <a:pt x="122" y="23"/>
                </a:lnTo>
                <a:lnTo>
                  <a:pt x="116" y="19"/>
                </a:lnTo>
                <a:lnTo>
                  <a:pt x="110" y="18"/>
                </a:lnTo>
                <a:lnTo>
                  <a:pt x="108" y="18"/>
                </a:lnTo>
                <a:lnTo>
                  <a:pt x="107" y="18"/>
                </a:lnTo>
                <a:lnTo>
                  <a:pt x="107" y="18"/>
                </a:lnTo>
                <a:lnTo>
                  <a:pt x="103" y="15"/>
                </a:lnTo>
                <a:lnTo>
                  <a:pt x="102" y="12"/>
                </a:lnTo>
                <a:lnTo>
                  <a:pt x="102" y="12"/>
                </a:lnTo>
                <a:lnTo>
                  <a:pt x="100" y="11"/>
                </a:lnTo>
                <a:lnTo>
                  <a:pt x="99" y="9"/>
                </a:lnTo>
                <a:lnTo>
                  <a:pt x="95" y="9"/>
                </a:lnTo>
                <a:lnTo>
                  <a:pt x="88" y="9"/>
                </a:lnTo>
                <a:lnTo>
                  <a:pt x="87" y="9"/>
                </a:lnTo>
                <a:lnTo>
                  <a:pt x="87" y="9"/>
                </a:lnTo>
                <a:lnTo>
                  <a:pt x="77" y="9"/>
                </a:lnTo>
                <a:lnTo>
                  <a:pt x="68" y="12"/>
                </a:lnTo>
                <a:lnTo>
                  <a:pt x="61" y="16"/>
                </a:lnTo>
                <a:lnTo>
                  <a:pt x="56" y="20"/>
                </a:lnTo>
                <a:lnTo>
                  <a:pt x="56" y="20"/>
                </a:lnTo>
                <a:lnTo>
                  <a:pt x="53" y="26"/>
                </a:lnTo>
                <a:lnTo>
                  <a:pt x="50" y="31"/>
                </a:lnTo>
                <a:lnTo>
                  <a:pt x="48" y="43"/>
                </a:lnTo>
                <a:lnTo>
                  <a:pt x="46" y="58"/>
                </a:lnTo>
                <a:lnTo>
                  <a:pt x="49" y="77"/>
                </a:lnTo>
                <a:lnTo>
                  <a:pt x="50" y="81"/>
                </a:lnTo>
                <a:lnTo>
                  <a:pt x="46" y="81"/>
                </a:lnTo>
                <a:lnTo>
                  <a:pt x="46" y="81"/>
                </a:lnTo>
                <a:lnTo>
                  <a:pt x="46" y="88"/>
                </a:lnTo>
                <a:lnTo>
                  <a:pt x="46" y="88"/>
                </a:lnTo>
                <a:lnTo>
                  <a:pt x="49" y="92"/>
                </a:lnTo>
                <a:lnTo>
                  <a:pt x="50" y="95"/>
                </a:lnTo>
                <a:lnTo>
                  <a:pt x="54" y="93"/>
                </a:lnTo>
                <a:lnTo>
                  <a:pt x="54" y="97"/>
                </a:lnTo>
                <a:lnTo>
                  <a:pt x="54" y="97"/>
                </a:lnTo>
                <a:lnTo>
                  <a:pt x="60" y="111"/>
                </a:lnTo>
                <a:lnTo>
                  <a:pt x="62" y="116"/>
                </a:lnTo>
                <a:lnTo>
                  <a:pt x="65" y="120"/>
                </a:lnTo>
                <a:lnTo>
                  <a:pt x="66" y="120"/>
                </a:lnTo>
                <a:lnTo>
                  <a:pt x="66" y="123"/>
                </a:lnTo>
                <a:lnTo>
                  <a:pt x="66" y="123"/>
                </a:lnTo>
                <a:lnTo>
                  <a:pt x="68" y="134"/>
                </a:lnTo>
                <a:lnTo>
                  <a:pt x="66" y="144"/>
                </a:lnTo>
                <a:lnTo>
                  <a:pt x="66" y="144"/>
                </a:lnTo>
                <a:lnTo>
                  <a:pt x="65" y="151"/>
                </a:lnTo>
                <a:lnTo>
                  <a:pt x="60" y="157"/>
                </a:lnTo>
                <a:lnTo>
                  <a:pt x="60" y="157"/>
                </a:lnTo>
                <a:lnTo>
                  <a:pt x="54" y="161"/>
                </a:lnTo>
                <a:lnTo>
                  <a:pt x="45" y="165"/>
                </a:lnTo>
                <a:lnTo>
                  <a:pt x="45" y="165"/>
                </a:lnTo>
                <a:lnTo>
                  <a:pt x="35" y="169"/>
                </a:lnTo>
                <a:lnTo>
                  <a:pt x="26" y="173"/>
                </a:lnTo>
                <a:lnTo>
                  <a:pt x="18" y="177"/>
                </a:lnTo>
                <a:lnTo>
                  <a:pt x="12" y="182"/>
                </a:lnTo>
                <a:lnTo>
                  <a:pt x="12" y="18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1" name="Freeform 382"/>
          <p:cNvSpPr/>
          <p:nvPr/>
        </p:nvSpPr>
        <p:spPr bwMode="auto">
          <a:xfrm>
            <a:off x="2891460" y="4886717"/>
            <a:ext cx="42219" cy="37353"/>
          </a:xfrm>
          <a:custGeom>
            <a:avLst/>
            <a:gdLst/>
            <a:ahLst/>
            <a:cxnLst>
              <a:cxn ang="0">
                <a:pos x="27" y="24"/>
              </a:cxn>
              <a:cxn ang="0">
                <a:pos x="19" y="24"/>
              </a:cxn>
              <a:cxn ang="0">
                <a:pos x="19" y="13"/>
              </a:cxn>
              <a:cxn ang="0">
                <a:pos x="19" y="13"/>
              </a:cxn>
              <a:cxn ang="0">
                <a:pos x="17" y="11"/>
              </a:cxn>
              <a:cxn ang="0">
                <a:pos x="17" y="9"/>
              </a:cxn>
              <a:cxn ang="0">
                <a:pos x="15" y="8"/>
              </a:cxn>
              <a:cxn ang="0">
                <a:pos x="13" y="8"/>
              </a:cxn>
              <a:cxn ang="0">
                <a:pos x="13" y="8"/>
              </a:cxn>
              <a:cxn ang="0">
                <a:pos x="11" y="8"/>
              </a:cxn>
              <a:cxn ang="0">
                <a:pos x="9" y="9"/>
              </a:cxn>
              <a:cxn ang="0">
                <a:pos x="8" y="11"/>
              </a:cxn>
              <a:cxn ang="0">
                <a:pos x="8" y="13"/>
              </a:cxn>
              <a:cxn ang="0">
                <a:pos x="8" y="24"/>
              </a:cxn>
              <a:cxn ang="0">
                <a:pos x="0" y="24"/>
              </a:cxn>
              <a:cxn ang="0">
                <a:pos x="0" y="13"/>
              </a:cxn>
              <a:cxn ang="0">
                <a:pos x="0" y="13"/>
              </a:cxn>
              <a:cxn ang="0">
                <a:pos x="1" y="8"/>
              </a:cxn>
              <a:cxn ang="0">
                <a:pos x="4" y="4"/>
              </a:cxn>
              <a:cxn ang="0">
                <a:pos x="8" y="0"/>
              </a:cxn>
              <a:cxn ang="0">
                <a:pos x="13" y="0"/>
              </a:cxn>
              <a:cxn ang="0">
                <a:pos x="13" y="0"/>
              </a:cxn>
              <a:cxn ang="0">
                <a:pos x="19" y="0"/>
              </a:cxn>
              <a:cxn ang="0">
                <a:pos x="23" y="4"/>
              </a:cxn>
              <a:cxn ang="0">
                <a:pos x="25" y="8"/>
              </a:cxn>
              <a:cxn ang="0">
                <a:pos x="27" y="13"/>
              </a:cxn>
              <a:cxn ang="0">
                <a:pos x="27" y="24"/>
              </a:cxn>
            </a:cxnLst>
            <a:rect l="0" t="0" r="r" b="b"/>
            <a:pathLst>
              <a:path w="27" h="24">
                <a:moveTo>
                  <a:pt x="27" y="24"/>
                </a:moveTo>
                <a:lnTo>
                  <a:pt x="19" y="24"/>
                </a:lnTo>
                <a:lnTo>
                  <a:pt x="19" y="13"/>
                </a:lnTo>
                <a:lnTo>
                  <a:pt x="19" y="13"/>
                </a:lnTo>
                <a:lnTo>
                  <a:pt x="17" y="11"/>
                </a:lnTo>
                <a:lnTo>
                  <a:pt x="17" y="9"/>
                </a:lnTo>
                <a:lnTo>
                  <a:pt x="15" y="8"/>
                </a:lnTo>
                <a:lnTo>
                  <a:pt x="13" y="8"/>
                </a:lnTo>
                <a:lnTo>
                  <a:pt x="13" y="8"/>
                </a:lnTo>
                <a:lnTo>
                  <a:pt x="11" y="8"/>
                </a:lnTo>
                <a:lnTo>
                  <a:pt x="9" y="9"/>
                </a:lnTo>
                <a:lnTo>
                  <a:pt x="8" y="11"/>
                </a:lnTo>
                <a:lnTo>
                  <a:pt x="8" y="13"/>
                </a:lnTo>
                <a:lnTo>
                  <a:pt x="8" y="24"/>
                </a:lnTo>
                <a:lnTo>
                  <a:pt x="0" y="24"/>
                </a:lnTo>
                <a:lnTo>
                  <a:pt x="0" y="13"/>
                </a:lnTo>
                <a:lnTo>
                  <a:pt x="0" y="13"/>
                </a:lnTo>
                <a:lnTo>
                  <a:pt x="1" y="8"/>
                </a:lnTo>
                <a:lnTo>
                  <a:pt x="4" y="4"/>
                </a:lnTo>
                <a:lnTo>
                  <a:pt x="8" y="0"/>
                </a:lnTo>
                <a:lnTo>
                  <a:pt x="13" y="0"/>
                </a:lnTo>
                <a:lnTo>
                  <a:pt x="13" y="0"/>
                </a:lnTo>
                <a:lnTo>
                  <a:pt x="19" y="0"/>
                </a:lnTo>
                <a:lnTo>
                  <a:pt x="23" y="4"/>
                </a:lnTo>
                <a:lnTo>
                  <a:pt x="25" y="8"/>
                </a:lnTo>
                <a:lnTo>
                  <a:pt x="27" y="13"/>
                </a:lnTo>
                <a:lnTo>
                  <a:pt x="27" y="2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2" name="Freeform 383"/>
          <p:cNvSpPr/>
          <p:nvPr/>
        </p:nvSpPr>
        <p:spPr bwMode="auto">
          <a:xfrm>
            <a:off x="3111927" y="4886717"/>
            <a:ext cx="46907" cy="37353"/>
          </a:xfrm>
          <a:custGeom>
            <a:avLst/>
            <a:gdLst/>
            <a:ahLst/>
            <a:cxnLst>
              <a:cxn ang="0">
                <a:pos x="28" y="24"/>
              </a:cxn>
              <a:cxn ang="0">
                <a:pos x="19" y="24"/>
              </a:cxn>
              <a:cxn ang="0">
                <a:pos x="19" y="13"/>
              </a:cxn>
              <a:cxn ang="0">
                <a:pos x="19" y="13"/>
              </a:cxn>
              <a:cxn ang="0">
                <a:pos x="19" y="11"/>
              </a:cxn>
              <a:cxn ang="0">
                <a:pos x="17" y="9"/>
              </a:cxn>
              <a:cxn ang="0">
                <a:pos x="16" y="8"/>
              </a:cxn>
              <a:cxn ang="0">
                <a:pos x="13" y="8"/>
              </a:cxn>
              <a:cxn ang="0">
                <a:pos x="13" y="8"/>
              </a:cxn>
              <a:cxn ang="0">
                <a:pos x="12" y="8"/>
              </a:cxn>
              <a:cxn ang="0">
                <a:pos x="11" y="9"/>
              </a:cxn>
              <a:cxn ang="0">
                <a:pos x="9" y="11"/>
              </a:cxn>
              <a:cxn ang="0">
                <a:pos x="9" y="13"/>
              </a:cxn>
              <a:cxn ang="0">
                <a:pos x="9" y="24"/>
              </a:cxn>
              <a:cxn ang="0">
                <a:pos x="0" y="24"/>
              </a:cxn>
              <a:cxn ang="0">
                <a:pos x="0" y="13"/>
              </a:cxn>
              <a:cxn ang="0">
                <a:pos x="0" y="13"/>
              </a:cxn>
              <a:cxn ang="0">
                <a:pos x="1" y="8"/>
              </a:cxn>
              <a:cxn ang="0">
                <a:pos x="4" y="4"/>
              </a:cxn>
              <a:cxn ang="0">
                <a:pos x="9" y="0"/>
              </a:cxn>
              <a:cxn ang="0">
                <a:pos x="13" y="0"/>
              </a:cxn>
              <a:cxn ang="0">
                <a:pos x="13" y="0"/>
              </a:cxn>
              <a:cxn ang="0">
                <a:pos x="19" y="0"/>
              </a:cxn>
              <a:cxn ang="0">
                <a:pos x="24" y="4"/>
              </a:cxn>
              <a:cxn ang="0">
                <a:pos x="27" y="8"/>
              </a:cxn>
              <a:cxn ang="0">
                <a:pos x="28" y="13"/>
              </a:cxn>
              <a:cxn ang="0">
                <a:pos x="28" y="24"/>
              </a:cxn>
            </a:cxnLst>
            <a:rect l="0" t="0" r="r" b="b"/>
            <a:pathLst>
              <a:path w="28" h="24">
                <a:moveTo>
                  <a:pt x="28" y="24"/>
                </a:moveTo>
                <a:lnTo>
                  <a:pt x="19" y="24"/>
                </a:lnTo>
                <a:lnTo>
                  <a:pt x="19" y="13"/>
                </a:lnTo>
                <a:lnTo>
                  <a:pt x="19" y="13"/>
                </a:lnTo>
                <a:lnTo>
                  <a:pt x="19" y="11"/>
                </a:lnTo>
                <a:lnTo>
                  <a:pt x="17" y="9"/>
                </a:lnTo>
                <a:lnTo>
                  <a:pt x="16" y="8"/>
                </a:lnTo>
                <a:lnTo>
                  <a:pt x="13" y="8"/>
                </a:lnTo>
                <a:lnTo>
                  <a:pt x="13" y="8"/>
                </a:lnTo>
                <a:lnTo>
                  <a:pt x="12" y="8"/>
                </a:lnTo>
                <a:lnTo>
                  <a:pt x="11" y="9"/>
                </a:lnTo>
                <a:lnTo>
                  <a:pt x="9" y="11"/>
                </a:lnTo>
                <a:lnTo>
                  <a:pt x="9" y="13"/>
                </a:lnTo>
                <a:lnTo>
                  <a:pt x="9" y="24"/>
                </a:lnTo>
                <a:lnTo>
                  <a:pt x="0" y="24"/>
                </a:lnTo>
                <a:lnTo>
                  <a:pt x="0" y="13"/>
                </a:lnTo>
                <a:lnTo>
                  <a:pt x="0" y="13"/>
                </a:lnTo>
                <a:lnTo>
                  <a:pt x="1" y="8"/>
                </a:lnTo>
                <a:lnTo>
                  <a:pt x="4" y="4"/>
                </a:lnTo>
                <a:lnTo>
                  <a:pt x="9" y="0"/>
                </a:lnTo>
                <a:lnTo>
                  <a:pt x="13" y="0"/>
                </a:lnTo>
                <a:lnTo>
                  <a:pt x="13" y="0"/>
                </a:lnTo>
                <a:lnTo>
                  <a:pt x="19" y="0"/>
                </a:lnTo>
                <a:lnTo>
                  <a:pt x="24" y="4"/>
                </a:lnTo>
                <a:lnTo>
                  <a:pt x="27" y="8"/>
                </a:lnTo>
                <a:lnTo>
                  <a:pt x="28" y="13"/>
                </a:lnTo>
                <a:lnTo>
                  <a:pt x="28" y="2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3" name="Freeform 384"/>
          <p:cNvSpPr>
            <a:spLocks noEditPoints="1"/>
          </p:cNvSpPr>
          <p:nvPr/>
        </p:nvSpPr>
        <p:spPr bwMode="auto">
          <a:xfrm>
            <a:off x="2839864" y="4919399"/>
            <a:ext cx="365877" cy="354856"/>
          </a:xfrm>
          <a:custGeom>
            <a:avLst/>
            <a:gdLst/>
            <a:ahLst/>
            <a:cxnLst>
              <a:cxn ang="0">
                <a:pos x="14" y="230"/>
              </a:cxn>
              <a:cxn ang="0">
                <a:pos x="8" y="228"/>
              </a:cxn>
              <a:cxn ang="0">
                <a:pos x="2" y="222"/>
              </a:cxn>
              <a:cxn ang="0">
                <a:pos x="0" y="14"/>
              </a:cxn>
              <a:cxn ang="0">
                <a:pos x="2" y="8"/>
              </a:cxn>
              <a:cxn ang="0">
                <a:pos x="8" y="1"/>
              </a:cxn>
              <a:cxn ang="0">
                <a:pos x="41" y="0"/>
              </a:cxn>
              <a:cxn ang="0">
                <a:pos x="41" y="19"/>
              </a:cxn>
              <a:cxn ang="0">
                <a:pos x="42" y="23"/>
              </a:cxn>
              <a:cxn ang="0">
                <a:pos x="46" y="24"/>
              </a:cxn>
              <a:cxn ang="0">
                <a:pos x="48" y="24"/>
              </a:cxn>
              <a:cxn ang="0">
                <a:pos x="50" y="22"/>
              </a:cxn>
              <a:cxn ang="0">
                <a:pos x="52" y="0"/>
              </a:cxn>
              <a:cxn ang="0">
                <a:pos x="185" y="19"/>
              </a:cxn>
              <a:cxn ang="0">
                <a:pos x="185" y="22"/>
              </a:cxn>
              <a:cxn ang="0">
                <a:pos x="188" y="24"/>
              </a:cxn>
              <a:cxn ang="0">
                <a:pos x="189" y="24"/>
              </a:cxn>
              <a:cxn ang="0">
                <a:pos x="193" y="23"/>
              </a:cxn>
              <a:cxn ang="0">
                <a:pos x="195" y="19"/>
              </a:cxn>
              <a:cxn ang="0">
                <a:pos x="222" y="0"/>
              </a:cxn>
              <a:cxn ang="0">
                <a:pos x="227" y="1"/>
              </a:cxn>
              <a:cxn ang="0">
                <a:pos x="234" y="8"/>
              </a:cxn>
              <a:cxn ang="0">
                <a:pos x="235" y="216"/>
              </a:cxn>
              <a:cxn ang="0">
                <a:pos x="234" y="222"/>
              </a:cxn>
              <a:cxn ang="0">
                <a:pos x="227" y="228"/>
              </a:cxn>
              <a:cxn ang="0">
                <a:pos x="222" y="230"/>
              </a:cxn>
              <a:cxn ang="0">
                <a:pos x="14" y="8"/>
              </a:cxn>
              <a:cxn ang="0">
                <a:pos x="10" y="10"/>
              </a:cxn>
              <a:cxn ang="0">
                <a:pos x="8" y="14"/>
              </a:cxn>
              <a:cxn ang="0">
                <a:pos x="8" y="216"/>
              </a:cxn>
              <a:cxn ang="0">
                <a:pos x="10" y="220"/>
              </a:cxn>
              <a:cxn ang="0">
                <a:pos x="14" y="222"/>
              </a:cxn>
              <a:cxn ang="0">
                <a:pos x="222" y="222"/>
              </a:cxn>
              <a:cxn ang="0">
                <a:pos x="226" y="220"/>
              </a:cxn>
              <a:cxn ang="0">
                <a:pos x="227" y="216"/>
              </a:cxn>
              <a:cxn ang="0">
                <a:pos x="227" y="14"/>
              </a:cxn>
              <a:cxn ang="0">
                <a:pos x="226" y="10"/>
              </a:cxn>
              <a:cxn ang="0">
                <a:pos x="222" y="8"/>
              </a:cxn>
              <a:cxn ang="0">
                <a:pos x="204" y="19"/>
              </a:cxn>
              <a:cxn ang="0">
                <a:pos x="203" y="24"/>
              </a:cxn>
              <a:cxn ang="0">
                <a:pos x="195" y="33"/>
              </a:cxn>
              <a:cxn ang="0">
                <a:pos x="189" y="33"/>
              </a:cxn>
              <a:cxn ang="0">
                <a:pos x="180" y="28"/>
              </a:cxn>
              <a:cxn ang="0">
                <a:pos x="176" y="19"/>
              </a:cxn>
              <a:cxn ang="0">
                <a:pos x="60" y="8"/>
              </a:cxn>
              <a:cxn ang="0">
                <a:pos x="60" y="19"/>
              </a:cxn>
              <a:cxn ang="0">
                <a:pos x="56" y="28"/>
              </a:cxn>
              <a:cxn ang="0">
                <a:pos x="46" y="33"/>
              </a:cxn>
              <a:cxn ang="0">
                <a:pos x="41" y="33"/>
              </a:cxn>
              <a:cxn ang="0">
                <a:pos x="34" y="24"/>
              </a:cxn>
              <a:cxn ang="0">
                <a:pos x="33" y="8"/>
              </a:cxn>
            </a:cxnLst>
            <a:rect l="0" t="0" r="r" b="b"/>
            <a:pathLst>
              <a:path w="235" h="230">
                <a:moveTo>
                  <a:pt x="222" y="230"/>
                </a:moveTo>
                <a:lnTo>
                  <a:pt x="14" y="230"/>
                </a:lnTo>
                <a:lnTo>
                  <a:pt x="14" y="230"/>
                </a:lnTo>
                <a:lnTo>
                  <a:pt x="8" y="228"/>
                </a:lnTo>
                <a:lnTo>
                  <a:pt x="4" y="226"/>
                </a:lnTo>
                <a:lnTo>
                  <a:pt x="2" y="222"/>
                </a:lnTo>
                <a:lnTo>
                  <a:pt x="0" y="216"/>
                </a:lnTo>
                <a:lnTo>
                  <a:pt x="0" y="14"/>
                </a:lnTo>
                <a:lnTo>
                  <a:pt x="0" y="14"/>
                </a:lnTo>
                <a:lnTo>
                  <a:pt x="2" y="8"/>
                </a:lnTo>
                <a:lnTo>
                  <a:pt x="4" y="4"/>
                </a:lnTo>
                <a:lnTo>
                  <a:pt x="8" y="1"/>
                </a:lnTo>
                <a:lnTo>
                  <a:pt x="14" y="0"/>
                </a:lnTo>
                <a:lnTo>
                  <a:pt x="41" y="0"/>
                </a:lnTo>
                <a:lnTo>
                  <a:pt x="41" y="19"/>
                </a:lnTo>
                <a:lnTo>
                  <a:pt x="41" y="19"/>
                </a:lnTo>
                <a:lnTo>
                  <a:pt x="41" y="22"/>
                </a:lnTo>
                <a:lnTo>
                  <a:pt x="42" y="23"/>
                </a:lnTo>
                <a:lnTo>
                  <a:pt x="44" y="24"/>
                </a:lnTo>
                <a:lnTo>
                  <a:pt x="46" y="24"/>
                </a:lnTo>
                <a:lnTo>
                  <a:pt x="46" y="24"/>
                </a:lnTo>
                <a:lnTo>
                  <a:pt x="48" y="24"/>
                </a:lnTo>
                <a:lnTo>
                  <a:pt x="50" y="23"/>
                </a:lnTo>
                <a:lnTo>
                  <a:pt x="50" y="22"/>
                </a:lnTo>
                <a:lnTo>
                  <a:pt x="52" y="19"/>
                </a:lnTo>
                <a:lnTo>
                  <a:pt x="52" y="0"/>
                </a:lnTo>
                <a:lnTo>
                  <a:pt x="185" y="0"/>
                </a:lnTo>
                <a:lnTo>
                  <a:pt x="185" y="19"/>
                </a:lnTo>
                <a:lnTo>
                  <a:pt x="185" y="19"/>
                </a:lnTo>
                <a:lnTo>
                  <a:pt x="185" y="22"/>
                </a:lnTo>
                <a:lnTo>
                  <a:pt x="187" y="23"/>
                </a:lnTo>
                <a:lnTo>
                  <a:pt x="188" y="24"/>
                </a:lnTo>
                <a:lnTo>
                  <a:pt x="189" y="24"/>
                </a:lnTo>
                <a:lnTo>
                  <a:pt x="189" y="24"/>
                </a:lnTo>
                <a:lnTo>
                  <a:pt x="192" y="24"/>
                </a:lnTo>
                <a:lnTo>
                  <a:pt x="193" y="23"/>
                </a:lnTo>
                <a:lnTo>
                  <a:pt x="195" y="22"/>
                </a:lnTo>
                <a:lnTo>
                  <a:pt x="195" y="19"/>
                </a:lnTo>
                <a:lnTo>
                  <a:pt x="195" y="0"/>
                </a:lnTo>
                <a:lnTo>
                  <a:pt x="222" y="0"/>
                </a:lnTo>
                <a:lnTo>
                  <a:pt x="222" y="0"/>
                </a:lnTo>
                <a:lnTo>
                  <a:pt x="227" y="1"/>
                </a:lnTo>
                <a:lnTo>
                  <a:pt x="231" y="4"/>
                </a:lnTo>
                <a:lnTo>
                  <a:pt x="234" y="8"/>
                </a:lnTo>
                <a:lnTo>
                  <a:pt x="235" y="14"/>
                </a:lnTo>
                <a:lnTo>
                  <a:pt x="235" y="216"/>
                </a:lnTo>
                <a:lnTo>
                  <a:pt x="235" y="216"/>
                </a:lnTo>
                <a:lnTo>
                  <a:pt x="234" y="222"/>
                </a:lnTo>
                <a:lnTo>
                  <a:pt x="231" y="226"/>
                </a:lnTo>
                <a:lnTo>
                  <a:pt x="227" y="228"/>
                </a:lnTo>
                <a:lnTo>
                  <a:pt x="222" y="230"/>
                </a:lnTo>
                <a:lnTo>
                  <a:pt x="222" y="230"/>
                </a:lnTo>
                <a:close/>
                <a:moveTo>
                  <a:pt x="14" y="8"/>
                </a:moveTo>
                <a:lnTo>
                  <a:pt x="14" y="8"/>
                </a:lnTo>
                <a:lnTo>
                  <a:pt x="13" y="10"/>
                </a:lnTo>
                <a:lnTo>
                  <a:pt x="10" y="10"/>
                </a:lnTo>
                <a:lnTo>
                  <a:pt x="10" y="12"/>
                </a:lnTo>
                <a:lnTo>
                  <a:pt x="8" y="14"/>
                </a:lnTo>
                <a:lnTo>
                  <a:pt x="8" y="216"/>
                </a:lnTo>
                <a:lnTo>
                  <a:pt x="8" y="216"/>
                </a:lnTo>
                <a:lnTo>
                  <a:pt x="10" y="219"/>
                </a:lnTo>
                <a:lnTo>
                  <a:pt x="10" y="220"/>
                </a:lnTo>
                <a:lnTo>
                  <a:pt x="13" y="222"/>
                </a:lnTo>
                <a:lnTo>
                  <a:pt x="14" y="222"/>
                </a:lnTo>
                <a:lnTo>
                  <a:pt x="222" y="222"/>
                </a:lnTo>
                <a:lnTo>
                  <a:pt x="222" y="222"/>
                </a:lnTo>
                <a:lnTo>
                  <a:pt x="224" y="222"/>
                </a:lnTo>
                <a:lnTo>
                  <a:pt x="226" y="220"/>
                </a:lnTo>
                <a:lnTo>
                  <a:pt x="227" y="219"/>
                </a:lnTo>
                <a:lnTo>
                  <a:pt x="227" y="216"/>
                </a:lnTo>
                <a:lnTo>
                  <a:pt x="227" y="14"/>
                </a:lnTo>
                <a:lnTo>
                  <a:pt x="227" y="14"/>
                </a:lnTo>
                <a:lnTo>
                  <a:pt x="227" y="12"/>
                </a:lnTo>
                <a:lnTo>
                  <a:pt x="226" y="10"/>
                </a:lnTo>
                <a:lnTo>
                  <a:pt x="224" y="10"/>
                </a:lnTo>
                <a:lnTo>
                  <a:pt x="222" y="8"/>
                </a:lnTo>
                <a:lnTo>
                  <a:pt x="204" y="8"/>
                </a:lnTo>
                <a:lnTo>
                  <a:pt x="204" y="19"/>
                </a:lnTo>
                <a:lnTo>
                  <a:pt x="204" y="19"/>
                </a:lnTo>
                <a:lnTo>
                  <a:pt x="203" y="24"/>
                </a:lnTo>
                <a:lnTo>
                  <a:pt x="200" y="28"/>
                </a:lnTo>
                <a:lnTo>
                  <a:pt x="195" y="33"/>
                </a:lnTo>
                <a:lnTo>
                  <a:pt x="189" y="33"/>
                </a:lnTo>
                <a:lnTo>
                  <a:pt x="189" y="33"/>
                </a:lnTo>
                <a:lnTo>
                  <a:pt x="185" y="33"/>
                </a:lnTo>
                <a:lnTo>
                  <a:pt x="180" y="28"/>
                </a:lnTo>
                <a:lnTo>
                  <a:pt x="177" y="24"/>
                </a:lnTo>
                <a:lnTo>
                  <a:pt x="176" y="19"/>
                </a:lnTo>
                <a:lnTo>
                  <a:pt x="176" y="8"/>
                </a:lnTo>
                <a:lnTo>
                  <a:pt x="60" y="8"/>
                </a:lnTo>
                <a:lnTo>
                  <a:pt x="60" y="19"/>
                </a:lnTo>
                <a:lnTo>
                  <a:pt x="60" y="19"/>
                </a:lnTo>
                <a:lnTo>
                  <a:pt x="58" y="24"/>
                </a:lnTo>
                <a:lnTo>
                  <a:pt x="56" y="28"/>
                </a:lnTo>
                <a:lnTo>
                  <a:pt x="52" y="33"/>
                </a:lnTo>
                <a:lnTo>
                  <a:pt x="46" y="33"/>
                </a:lnTo>
                <a:lnTo>
                  <a:pt x="46" y="33"/>
                </a:lnTo>
                <a:lnTo>
                  <a:pt x="41" y="33"/>
                </a:lnTo>
                <a:lnTo>
                  <a:pt x="37" y="28"/>
                </a:lnTo>
                <a:lnTo>
                  <a:pt x="34" y="24"/>
                </a:lnTo>
                <a:lnTo>
                  <a:pt x="33" y="19"/>
                </a:lnTo>
                <a:lnTo>
                  <a:pt x="33" y="8"/>
                </a:lnTo>
                <a:lnTo>
                  <a:pt x="14"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4" name="Freeform 385"/>
          <p:cNvSpPr/>
          <p:nvPr/>
        </p:nvSpPr>
        <p:spPr bwMode="auto">
          <a:xfrm>
            <a:off x="3111927" y="4924069"/>
            <a:ext cx="46907" cy="46692"/>
          </a:xfrm>
          <a:custGeom>
            <a:avLst/>
            <a:gdLst/>
            <a:ahLst/>
            <a:cxnLst>
              <a:cxn ang="0">
                <a:pos x="13" y="29"/>
              </a:cxn>
              <a:cxn ang="0">
                <a:pos x="13" y="29"/>
              </a:cxn>
              <a:cxn ang="0">
                <a:pos x="9" y="29"/>
              </a:cxn>
              <a:cxn ang="0">
                <a:pos x="4" y="24"/>
              </a:cxn>
              <a:cxn ang="0">
                <a:pos x="1" y="20"/>
              </a:cxn>
              <a:cxn ang="0">
                <a:pos x="0" y="15"/>
              </a:cxn>
              <a:cxn ang="0">
                <a:pos x="0" y="0"/>
              </a:cxn>
              <a:cxn ang="0">
                <a:pos x="9" y="0"/>
              </a:cxn>
              <a:cxn ang="0">
                <a:pos x="9" y="15"/>
              </a:cxn>
              <a:cxn ang="0">
                <a:pos x="9" y="15"/>
              </a:cxn>
              <a:cxn ang="0">
                <a:pos x="9" y="18"/>
              </a:cxn>
              <a:cxn ang="0">
                <a:pos x="11" y="19"/>
              </a:cxn>
              <a:cxn ang="0">
                <a:pos x="12" y="20"/>
              </a:cxn>
              <a:cxn ang="0">
                <a:pos x="13" y="20"/>
              </a:cxn>
              <a:cxn ang="0">
                <a:pos x="13" y="20"/>
              </a:cxn>
              <a:cxn ang="0">
                <a:pos x="16" y="20"/>
              </a:cxn>
              <a:cxn ang="0">
                <a:pos x="17" y="19"/>
              </a:cxn>
              <a:cxn ang="0">
                <a:pos x="19" y="18"/>
              </a:cxn>
              <a:cxn ang="0">
                <a:pos x="19" y="15"/>
              </a:cxn>
              <a:cxn ang="0">
                <a:pos x="19" y="0"/>
              </a:cxn>
              <a:cxn ang="0">
                <a:pos x="28" y="0"/>
              </a:cxn>
              <a:cxn ang="0">
                <a:pos x="28" y="15"/>
              </a:cxn>
              <a:cxn ang="0">
                <a:pos x="28" y="15"/>
              </a:cxn>
              <a:cxn ang="0">
                <a:pos x="27" y="20"/>
              </a:cxn>
              <a:cxn ang="0">
                <a:pos x="24" y="24"/>
              </a:cxn>
              <a:cxn ang="0">
                <a:pos x="19" y="29"/>
              </a:cxn>
              <a:cxn ang="0">
                <a:pos x="13" y="29"/>
              </a:cxn>
              <a:cxn ang="0">
                <a:pos x="13" y="29"/>
              </a:cxn>
            </a:cxnLst>
            <a:rect l="0" t="0" r="r" b="b"/>
            <a:pathLst>
              <a:path w="28" h="29">
                <a:moveTo>
                  <a:pt x="13" y="29"/>
                </a:moveTo>
                <a:lnTo>
                  <a:pt x="13" y="29"/>
                </a:lnTo>
                <a:lnTo>
                  <a:pt x="9" y="29"/>
                </a:lnTo>
                <a:lnTo>
                  <a:pt x="4" y="24"/>
                </a:lnTo>
                <a:lnTo>
                  <a:pt x="1" y="20"/>
                </a:lnTo>
                <a:lnTo>
                  <a:pt x="0" y="15"/>
                </a:lnTo>
                <a:lnTo>
                  <a:pt x="0" y="0"/>
                </a:lnTo>
                <a:lnTo>
                  <a:pt x="9" y="0"/>
                </a:lnTo>
                <a:lnTo>
                  <a:pt x="9" y="15"/>
                </a:lnTo>
                <a:lnTo>
                  <a:pt x="9" y="15"/>
                </a:lnTo>
                <a:lnTo>
                  <a:pt x="9" y="18"/>
                </a:lnTo>
                <a:lnTo>
                  <a:pt x="11" y="19"/>
                </a:lnTo>
                <a:lnTo>
                  <a:pt x="12" y="20"/>
                </a:lnTo>
                <a:lnTo>
                  <a:pt x="13" y="20"/>
                </a:lnTo>
                <a:lnTo>
                  <a:pt x="13" y="20"/>
                </a:lnTo>
                <a:lnTo>
                  <a:pt x="16" y="20"/>
                </a:lnTo>
                <a:lnTo>
                  <a:pt x="17" y="19"/>
                </a:lnTo>
                <a:lnTo>
                  <a:pt x="19" y="18"/>
                </a:lnTo>
                <a:lnTo>
                  <a:pt x="19" y="15"/>
                </a:lnTo>
                <a:lnTo>
                  <a:pt x="19" y="0"/>
                </a:lnTo>
                <a:lnTo>
                  <a:pt x="28" y="0"/>
                </a:lnTo>
                <a:lnTo>
                  <a:pt x="28" y="15"/>
                </a:lnTo>
                <a:lnTo>
                  <a:pt x="28" y="15"/>
                </a:lnTo>
                <a:lnTo>
                  <a:pt x="27" y="20"/>
                </a:lnTo>
                <a:lnTo>
                  <a:pt x="24" y="24"/>
                </a:lnTo>
                <a:lnTo>
                  <a:pt x="19" y="29"/>
                </a:lnTo>
                <a:lnTo>
                  <a:pt x="13" y="29"/>
                </a:lnTo>
                <a:lnTo>
                  <a:pt x="13" y="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5" name="Rectangle 386"/>
          <p:cNvSpPr>
            <a:spLocks noChangeArrowheads="1"/>
          </p:cNvSpPr>
          <p:nvPr/>
        </p:nvSpPr>
        <p:spPr bwMode="auto">
          <a:xfrm>
            <a:off x="2844553" y="5003443"/>
            <a:ext cx="356496"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06" name="Freeform 387"/>
          <p:cNvSpPr/>
          <p:nvPr/>
        </p:nvSpPr>
        <p:spPr bwMode="auto">
          <a:xfrm>
            <a:off x="3632599" y="4947414"/>
            <a:ext cx="403403" cy="228789"/>
          </a:xfrm>
          <a:custGeom>
            <a:avLst/>
            <a:gdLst/>
            <a:ahLst/>
            <a:cxnLst>
              <a:cxn ang="0">
                <a:pos x="259" y="145"/>
              </a:cxn>
              <a:cxn ang="0">
                <a:pos x="208" y="145"/>
              </a:cxn>
              <a:cxn ang="0">
                <a:pos x="208" y="137"/>
              </a:cxn>
              <a:cxn ang="0">
                <a:pos x="249" y="137"/>
              </a:cxn>
              <a:cxn ang="0">
                <a:pos x="249" y="10"/>
              </a:cxn>
              <a:cxn ang="0">
                <a:pos x="8" y="10"/>
              </a:cxn>
              <a:cxn ang="0">
                <a:pos x="8" y="137"/>
              </a:cxn>
              <a:cxn ang="0">
                <a:pos x="50" y="137"/>
              </a:cxn>
              <a:cxn ang="0">
                <a:pos x="50" y="145"/>
              </a:cxn>
              <a:cxn ang="0">
                <a:pos x="0" y="145"/>
              </a:cxn>
              <a:cxn ang="0">
                <a:pos x="0" y="0"/>
              </a:cxn>
              <a:cxn ang="0">
                <a:pos x="259" y="0"/>
              </a:cxn>
              <a:cxn ang="0">
                <a:pos x="259" y="145"/>
              </a:cxn>
            </a:cxnLst>
            <a:rect l="0" t="0" r="r" b="b"/>
            <a:pathLst>
              <a:path w="259" h="145">
                <a:moveTo>
                  <a:pt x="259" y="145"/>
                </a:moveTo>
                <a:lnTo>
                  <a:pt x="208" y="145"/>
                </a:lnTo>
                <a:lnTo>
                  <a:pt x="208" y="137"/>
                </a:lnTo>
                <a:lnTo>
                  <a:pt x="249" y="137"/>
                </a:lnTo>
                <a:lnTo>
                  <a:pt x="249" y="10"/>
                </a:lnTo>
                <a:lnTo>
                  <a:pt x="8" y="10"/>
                </a:lnTo>
                <a:lnTo>
                  <a:pt x="8" y="137"/>
                </a:lnTo>
                <a:lnTo>
                  <a:pt x="50" y="137"/>
                </a:lnTo>
                <a:lnTo>
                  <a:pt x="50" y="145"/>
                </a:lnTo>
                <a:lnTo>
                  <a:pt x="0" y="145"/>
                </a:lnTo>
                <a:lnTo>
                  <a:pt x="0" y="0"/>
                </a:lnTo>
                <a:lnTo>
                  <a:pt x="259" y="0"/>
                </a:lnTo>
                <a:lnTo>
                  <a:pt x="259" y="14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7" name="Freeform 388"/>
          <p:cNvSpPr>
            <a:spLocks noEditPoints="1"/>
          </p:cNvSpPr>
          <p:nvPr/>
        </p:nvSpPr>
        <p:spPr bwMode="auto">
          <a:xfrm>
            <a:off x="3702959" y="5082821"/>
            <a:ext cx="257992" cy="168089"/>
          </a:xfrm>
          <a:custGeom>
            <a:avLst/>
            <a:gdLst/>
            <a:ahLst/>
            <a:cxnLst>
              <a:cxn ang="0">
                <a:pos x="163" y="108"/>
              </a:cxn>
              <a:cxn ang="0">
                <a:pos x="0" y="108"/>
              </a:cxn>
              <a:cxn ang="0">
                <a:pos x="82" y="0"/>
              </a:cxn>
              <a:cxn ang="0">
                <a:pos x="163" y="108"/>
              </a:cxn>
              <a:cxn ang="0">
                <a:pos x="17" y="100"/>
              </a:cxn>
              <a:cxn ang="0">
                <a:pos x="146" y="100"/>
              </a:cxn>
              <a:cxn ang="0">
                <a:pos x="82" y="14"/>
              </a:cxn>
              <a:cxn ang="0">
                <a:pos x="17" y="100"/>
              </a:cxn>
            </a:cxnLst>
            <a:rect l="0" t="0" r="r" b="b"/>
            <a:pathLst>
              <a:path w="163" h="108">
                <a:moveTo>
                  <a:pt x="163" y="108"/>
                </a:moveTo>
                <a:lnTo>
                  <a:pt x="0" y="108"/>
                </a:lnTo>
                <a:lnTo>
                  <a:pt x="82" y="0"/>
                </a:lnTo>
                <a:lnTo>
                  <a:pt x="163" y="108"/>
                </a:lnTo>
                <a:close/>
                <a:moveTo>
                  <a:pt x="17" y="100"/>
                </a:moveTo>
                <a:lnTo>
                  <a:pt x="146" y="100"/>
                </a:lnTo>
                <a:lnTo>
                  <a:pt x="82" y="14"/>
                </a:lnTo>
                <a:lnTo>
                  <a:pt x="17"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8" name="Freeform 389"/>
          <p:cNvSpPr>
            <a:spLocks noEditPoints="1"/>
          </p:cNvSpPr>
          <p:nvPr/>
        </p:nvSpPr>
        <p:spPr bwMode="auto">
          <a:xfrm>
            <a:off x="11011125" y="5694478"/>
            <a:ext cx="234536" cy="392209"/>
          </a:xfrm>
          <a:custGeom>
            <a:avLst/>
            <a:gdLst/>
            <a:ahLst/>
            <a:cxnLst>
              <a:cxn ang="0">
                <a:pos x="32" y="252"/>
              </a:cxn>
              <a:cxn ang="0">
                <a:pos x="18" y="250"/>
              </a:cxn>
              <a:cxn ang="0">
                <a:pos x="9" y="245"/>
              </a:cxn>
              <a:cxn ang="0">
                <a:pos x="2" y="235"/>
              </a:cxn>
              <a:cxn ang="0">
                <a:pos x="0" y="225"/>
              </a:cxn>
              <a:cxn ang="0">
                <a:pos x="1" y="216"/>
              </a:cxn>
              <a:cxn ang="0">
                <a:pos x="8" y="202"/>
              </a:cxn>
              <a:cxn ang="0">
                <a:pos x="20" y="188"/>
              </a:cxn>
              <a:cxn ang="0">
                <a:pos x="37" y="177"/>
              </a:cxn>
              <a:cxn ang="0">
                <a:pos x="47" y="175"/>
              </a:cxn>
              <a:cxn ang="0">
                <a:pos x="60" y="172"/>
              </a:cxn>
              <a:cxn ang="0">
                <a:pos x="91" y="0"/>
              </a:cxn>
              <a:cxn ang="0">
                <a:pos x="94" y="2"/>
              </a:cxn>
              <a:cxn ang="0">
                <a:pos x="109" y="14"/>
              </a:cxn>
              <a:cxn ang="0">
                <a:pos x="121" y="29"/>
              </a:cxn>
              <a:cxn ang="0">
                <a:pos x="139" y="63"/>
              </a:cxn>
              <a:cxn ang="0">
                <a:pos x="148" y="100"/>
              </a:cxn>
              <a:cxn ang="0">
                <a:pos x="152" y="139"/>
              </a:cxn>
              <a:cxn ang="0">
                <a:pos x="133" y="161"/>
              </a:cxn>
              <a:cxn ang="0">
                <a:pos x="131" y="154"/>
              </a:cxn>
              <a:cxn ang="0">
                <a:pos x="126" y="145"/>
              </a:cxn>
              <a:cxn ang="0">
                <a:pos x="116" y="125"/>
              </a:cxn>
              <a:cxn ang="0">
                <a:pos x="108" y="118"/>
              </a:cxn>
              <a:cxn ang="0">
                <a:pos x="95" y="115"/>
              </a:cxn>
              <a:cxn ang="0">
                <a:pos x="95" y="199"/>
              </a:cxn>
              <a:cxn ang="0">
                <a:pos x="93" y="215"/>
              </a:cxn>
              <a:cxn ang="0">
                <a:pos x="82" y="230"/>
              </a:cxn>
              <a:cxn ang="0">
                <a:pos x="67" y="241"/>
              </a:cxn>
              <a:cxn ang="0">
                <a:pos x="50" y="249"/>
              </a:cxn>
              <a:cxn ang="0">
                <a:pos x="40" y="252"/>
              </a:cxn>
              <a:cxn ang="0">
                <a:pos x="32" y="252"/>
              </a:cxn>
              <a:cxn ang="0">
                <a:pos x="63" y="183"/>
              </a:cxn>
              <a:cxn ang="0">
                <a:pos x="50" y="184"/>
              </a:cxn>
              <a:cxn ang="0">
                <a:pos x="41" y="187"/>
              </a:cxn>
              <a:cxn ang="0">
                <a:pos x="28" y="196"/>
              </a:cxn>
              <a:cxn ang="0">
                <a:pos x="17" y="207"/>
              </a:cxn>
              <a:cxn ang="0">
                <a:pos x="12" y="218"/>
              </a:cxn>
              <a:cxn ang="0">
                <a:pos x="10" y="225"/>
              </a:cxn>
              <a:cxn ang="0">
                <a:pos x="13" y="233"/>
              </a:cxn>
              <a:cxn ang="0">
                <a:pos x="17" y="237"/>
              </a:cxn>
              <a:cxn ang="0">
                <a:pos x="32" y="241"/>
              </a:cxn>
              <a:cxn ang="0">
                <a:pos x="39" y="241"/>
              </a:cxn>
              <a:cxn ang="0">
                <a:pos x="47" y="239"/>
              </a:cxn>
              <a:cxn ang="0">
                <a:pos x="62" y="233"/>
              </a:cxn>
              <a:cxn ang="0">
                <a:pos x="74" y="223"/>
              </a:cxn>
              <a:cxn ang="0">
                <a:pos x="82" y="211"/>
              </a:cxn>
              <a:cxn ang="0">
                <a:pos x="85" y="199"/>
              </a:cxn>
              <a:cxn ang="0">
                <a:pos x="90" y="104"/>
              </a:cxn>
              <a:cxn ang="0">
                <a:pos x="101" y="106"/>
              </a:cxn>
              <a:cxn ang="0">
                <a:pos x="116" y="111"/>
              </a:cxn>
              <a:cxn ang="0">
                <a:pos x="126" y="122"/>
              </a:cxn>
              <a:cxn ang="0">
                <a:pos x="136" y="141"/>
              </a:cxn>
              <a:cxn ang="0">
                <a:pos x="137" y="144"/>
              </a:cxn>
              <a:cxn ang="0">
                <a:pos x="141" y="138"/>
              </a:cxn>
              <a:cxn ang="0">
                <a:pos x="137" y="102"/>
              </a:cxn>
              <a:cxn ang="0">
                <a:pos x="129" y="67"/>
              </a:cxn>
              <a:cxn ang="0">
                <a:pos x="113" y="35"/>
              </a:cxn>
              <a:cxn ang="0">
                <a:pos x="97" y="17"/>
              </a:cxn>
              <a:cxn ang="0">
                <a:pos x="71" y="15"/>
              </a:cxn>
              <a:cxn ang="0">
                <a:pos x="66" y="183"/>
              </a:cxn>
              <a:cxn ang="0">
                <a:pos x="63" y="183"/>
              </a:cxn>
            </a:cxnLst>
            <a:rect l="0" t="0" r="r" b="b"/>
            <a:pathLst>
              <a:path w="152" h="252">
                <a:moveTo>
                  <a:pt x="32" y="252"/>
                </a:moveTo>
                <a:lnTo>
                  <a:pt x="32" y="252"/>
                </a:lnTo>
                <a:lnTo>
                  <a:pt x="25" y="252"/>
                </a:lnTo>
                <a:lnTo>
                  <a:pt x="18" y="250"/>
                </a:lnTo>
                <a:lnTo>
                  <a:pt x="13" y="248"/>
                </a:lnTo>
                <a:lnTo>
                  <a:pt x="9" y="245"/>
                </a:lnTo>
                <a:lnTo>
                  <a:pt x="5" y="241"/>
                </a:lnTo>
                <a:lnTo>
                  <a:pt x="2" y="235"/>
                </a:lnTo>
                <a:lnTo>
                  <a:pt x="1" y="230"/>
                </a:lnTo>
                <a:lnTo>
                  <a:pt x="0" y="225"/>
                </a:lnTo>
                <a:lnTo>
                  <a:pt x="0" y="225"/>
                </a:lnTo>
                <a:lnTo>
                  <a:pt x="1" y="216"/>
                </a:lnTo>
                <a:lnTo>
                  <a:pt x="4" y="208"/>
                </a:lnTo>
                <a:lnTo>
                  <a:pt x="8" y="202"/>
                </a:lnTo>
                <a:lnTo>
                  <a:pt x="13" y="195"/>
                </a:lnTo>
                <a:lnTo>
                  <a:pt x="20" y="188"/>
                </a:lnTo>
                <a:lnTo>
                  <a:pt x="28" y="183"/>
                </a:lnTo>
                <a:lnTo>
                  <a:pt x="37" y="177"/>
                </a:lnTo>
                <a:lnTo>
                  <a:pt x="47" y="175"/>
                </a:lnTo>
                <a:lnTo>
                  <a:pt x="47" y="175"/>
                </a:lnTo>
                <a:lnTo>
                  <a:pt x="54" y="172"/>
                </a:lnTo>
                <a:lnTo>
                  <a:pt x="60" y="172"/>
                </a:lnTo>
                <a:lnTo>
                  <a:pt x="60" y="7"/>
                </a:lnTo>
                <a:lnTo>
                  <a:pt x="91" y="0"/>
                </a:lnTo>
                <a:lnTo>
                  <a:pt x="94" y="2"/>
                </a:lnTo>
                <a:lnTo>
                  <a:pt x="94" y="2"/>
                </a:lnTo>
                <a:lnTo>
                  <a:pt x="101" y="7"/>
                </a:lnTo>
                <a:lnTo>
                  <a:pt x="109" y="14"/>
                </a:lnTo>
                <a:lnTo>
                  <a:pt x="116" y="21"/>
                </a:lnTo>
                <a:lnTo>
                  <a:pt x="121" y="29"/>
                </a:lnTo>
                <a:lnTo>
                  <a:pt x="131" y="45"/>
                </a:lnTo>
                <a:lnTo>
                  <a:pt x="139" y="63"/>
                </a:lnTo>
                <a:lnTo>
                  <a:pt x="144" y="81"/>
                </a:lnTo>
                <a:lnTo>
                  <a:pt x="148" y="100"/>
                </a:lnTo>
                <a:lnTo>
                  <a:pt x="151" y="121"/>
                </a:lnTo>
                <a:lnTo>
                  <a:pt x="152" y="139"/>
                </a:lnTo>
                <a:lnTo>
                  <a:pt x="152" y="142"/>
                </a:lnTo>
                <a:lnTo>
                  <a:pt x="133" y="161"/>
                </a:lnTo>
                <a:lnTo>
                  <a:pt x="131" y="154"/>
                </a:lnTo>
                <a:lnTo>
                  <a:pt x="131" y="154"/>
                </a:lnTo>
                <a:lnTo>
                  <a:pt x="126" y="145"/>
                </a:lnTo>
                <a:lnTo>
                  <a:pt x="126" y="145"/>
                </a:lnTo>
                <a:lnTo>
                  <a:pt x="121" y="134"/>
                </a:lnTo>
                <a:lnTo>
                  <a:pt x="116" y="125"/>
                </a:lnTo>
                <a:lnTo>
                  <a:pt x="112" y="122"/>
                </a:lnTo>
                <a:lnTo>
                  <a:pt x="108" y="118"/>
                </a:lnTo>
                <a:lnTo>
                  <a:pt x="102" y="117"/>
                </a:lnTo>
                <a:lnTo>
                  <a:pt x="95" y="115"/>
                </a:lnTo>
                <a:lnTo>
                  <a:pt x="95" y="199"/>
                </a:lnTo>
                <a:lnTo>
                  <a:pt x="95" y="199"/>
                </a:lnTo>
                <a:lnTo>
                  <a:pt x="95" y="207"/>
                </a:lnTo>
                <a:lnTo>
                  <a:pt x="93" y="215"/>
                </a:lnTo>
                <a:lnTo>
                  <a:pt x="87" y="222"/>
                </a:lnTo>
                <a:lnTo>
                  <a:pt x="82" y="230"/>
                </a:lnTo>
                <a:lnTo>
                  <a:pt x="75" y="235"/>
                </a:lnTo>
                <a:lnTo>
                  <a:pt x="67" y="241"/>
                </a:lnTo>
                <a:lnTo>
                  <a:pt x="59" y="246"/>
                </a:lnTo>
                <a:lnTo>
                  <a:pt x="50" y="249"/>
                </a:lnTo>
                <a:lnTo>
                  <a:pt x="50" y="249"/>
                </a:lnTo>
                <a:lnTo>
                  <a:pt x="40" y="252"/>
                </a:lnTo>
                <a:lnTo>
                  <a:pt x="32" y="252"/>
                </a:lnTo>
                <a:lnTo>
                  <a:pt x="32" y="252"/>
                </a:lnTo>
                <a:close/>
                <a:moveTo>
                  <a:pt x="63" y="183"/>
                </a:moveTo>
                <a:lnTo>
                  <a:pt x="63" y="183"/>
                </a:lnTo>
                <a:lnTo>
                  <a:pt x="56" y="183"/>
                </a:lnTo>
                <a:lnTo>
                  <a:pt x="50" y="184"/>
                </a:lnTo>
                <a:lnTo>
                  <a:pt x="50" y="184"/>
                </a:lnTo>
                <a:lnTo>
                  <a:pt x="41" y="187"/>
                </a:lnTo>
                <a:lnTo>
                  <a:pt x="35" y="191"/>
                </a:lnTo>
                <a:lnTo>
                  <a:pt x="28" y="196"/>
                </a:lnTo>
                <a:lnTo>
                  <a:pt x="23" y="200"/>
                </a:lnTo>
                <a:lnTo>
                  <a:pt x="17" y="207"/>
                </a:lnTo>
                <a:lnTo>
                  <a:pt x="13" y="212"/>
                </a:lnTo>
                <a:lnTo>
                  <a:pt x="12" y="218"/>
                </a:lnTo>
                <a:lnTo>
                  <a:pt x="10" y="225"/>
                </a:lnTo>
                <a:lnTo>
                  <a:pt x="10" y="225"/>
                </a:lnTo>
                <a:lnTo>
                  <a:pt x="10" y="229"/>
                </a:lnTo>
                <a:lnTo>
                  <a:pt x="13" y="233"/>
                </a:lnTo>
                <a:lnTo>
                  <a:pt x="14" y="235"/>
                </a:lnTo>
                <a:lnTo>
                  <a:pt x="17" y="237"/>
                </a:lnTo>
                <a:lnTo>
                  <a:pt x="25" y="241"/>
                </a:lnTo>
                <a:lnTo>
                  <a:pt x="32" y="241"/>
                </a:lnTo>
                <a:lnTo>
                  <a:pt x="32" y="241"/>
                </a:lnTo>
                <a:lnTo>
                  <a:pt x="39" y="241"/>
                </a:lnTo>
                <a:lnTo>
                  <a:pt x="47" y="239"/>
                </a:lnTo>
                <a:lnTo>
                  <a:pt x="47" y="239"/>
                </a:lnTo>
                <a:lnTo>
                  <a:pt x="54" y="237"/>
                </a:lnTo>
                <a:lnTo>
                  <a:pt x="62" y="233"/>
                </a:lnTo>
                <a:lnTo>
                  <a:pt x="67" y="227"/>
                </a:lnTo>
                <a:lnTo>
                  <a:pt x="74" y="223"/>
                </a:lnTo>
                <a:lnTo>
                  <a:pt x="78" y="216"/>
                </a:lnTo>
                <a:lnTo>
                  <a:pt x="82" y="211"/>
                </a:lnTo>
                <a:lnTo>
                  <a:pt x="85" y="206"/>
                </a:lnTo>
                <a:lnTo>
                  <a:pt x="85" y="199"/>
                </a:lnTo>
                <a:lnTo>
                  <a:pt x="85" y="106"/>
                </a:lnTo>
                <a:lnTo>
                  <a:pt x="90" y="104"/>
                </a:lnTo>
                <a:lnTo>
                  <a:pt x="90" y="104"/>
                </a:lnTo>
                <a:lnTo>
                  <a:pt x="101" y="106"/>
                </a:lnTo>
                <a:lnTo>
                  <a:pt x="109" y="107"/>
                </a:lnTo>
                <a:lnTo>
                  <a:pt x="116" y="111"/>
                </a:lnTo>
                <a:lnTo>
                  <a:pt x="121" y="115"/>
                </a:lnTo>
                <a:lnTo>
                  <a:pt x="126" y="122"/>
                </a:lnTo>
                <a:lnTo>
                  <a:pt x="131" y="127"/>
                </a:lnTo>
                <a:lnTo>
                  <a:pt x="136" y="141"/>
                </a:lnTo>
                <a:lnTo>
                  <a:pt x="136" y="141"/>
                </a:lnTo>
                <a:lnTo>
                  <a:pt x="137" y="144"/>
                </a:lnTo>
                <a:lnTo>
                  <a:pt x="141" y="138"/>
                </a:lnTo>
                <a:lnTo>
                  <a:pt x="141" y="138"/>
                </a:lnTo>
                <a:lnTo>
                  <a:pt x="140" y="121"/>
                </a:lnTo>
                <a:lnTo>
                  <a:pt x="137" y="102"/>
                </a:lnTo>
                <a:lnTo>
                  <a:pt x="133" y="84"/>
                </a:lnTo>
                <a:lnTo>
                  <a:pt x="129" y="67"/>
                </a:lnTo>
                <a:lnTo>
                  <a:pt x="122" y="50"/>
                </a:lnTo>
                <a:lnTo>
                  <a:pt x="113" y="35"/>
                </a:lnTo>
                <a:lnTo>
                  <a:pt x="102" y="23"/>
                </a:lnTo>
                <a:lnTo>
                  <a:pt x="97" y="17"/>
                </a:lnTo>
                <a:lnTo>
                  <a:pt x="90" y="11"/>
                </a:lnTo>
                <a:lnTo>
                  <a:pt x="71" y="15"/>
                </a:lnTo>
                <a:lnTo>
                  <a:pt x="71" y="183"/>
                </a:lnTo>
                <a:lnTo>
                  <a:pt x="66" y="183"/>
                </a:lnTo>
                <a:lnTo>
                  <a:pt x="66" y="183"/>
                </a:lnTo>
                <a:lnTo>
                  <a:pt x="63" y="183"/>
                </a:lnTo>
                <a:lnTo>
                  <a:pt x="63" y="18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9" name="Freeform 390"/>
          <p:cNvSpPr>
            <a:spLocks noEditPoints="1"/>
          </p:cNvSpPr>
          <p:nvPr/>
        </p:nvSpPr>
        <p:spPr bwMode="auto">
          <a:xfrm>
            <a:off x="10124578" y="5759846"/>
            <a:ext cx="389332" cy="252135"/>
          </a:xfrm>
          <a:custGeom>
            <a:avLst/>
            <a:gdLst/>
            <a:ahLst/>
            <a:cxnLst>
              <a:cxn ang="0">
                <a:pos x="241" y="162"/>
              </a:cxn>
              <a:cxn ang="0">
                <a:pos x="8" y="162"/>
              </a:cxn>
              <a:cxn ang="0">
                <a:pos x="8" y="162"/>
              </a:cxn>
              <a:cxn ang="0">
                <a:pos x="5" y="162"/>
              </a:cxn>
              <a:cxn ang="0">
                <a:pos x="2" y="161"/>
              </a:cxn>
              <a:cxn ang="0">
                <a:pos x="0" y="158"/>
              </a:cxn>
              <a:cxn ang="0">
                <a:pos x="0" y="154"/>
              </a:cxn>
              <a:cxn ang="0">
                <a:pos x="0" y="8"/>
              </a:cxn>
              <a:cxn ang="0">
                <a:pos x="0" y="8"/>
              </a:cxn>
              <a:cxn ang="0">
                <a:pos x="0" y="4"/>
              </a:cxn>
              <a:cxn ang="0">
                <a:pos x="2" y="2"/>
              </a:cxn>
              <a:cxn ang="0">
                <a:pos x="5" y="0"/>
              </a:cxn>
              <a:cxn ang="0">
                <a:pos x="8" y="0"/>
              </a:cxn>
              <a:cxn ang="0">
                <a:pos x="241" y="0"/>
              </a:cxn>
              <a:cxn ang="0">
                <a:pos x="241" y="0"/>
              </a:cxn>
              <a:cxn ang="0">
                <a:pos x="245" y="0"/>
              </a:cxn>
              <a:cxn ang="0">
                <a:pos x="248" y="2"/>
              </a:cxn>
              <a:cxn ang="0">
                <a:pos x="249" y="4"/>
              </a:cxn>
              <a:cxn ang="0">
                <a:pos x="251" y="8"/>
              </a:cxn>
              <a:cxn ang="0">
                <a:pos x="251" y="154"/>
              </a:cxn>
              <a:cxn ang="0">
                <a:pos x="251" y="154"/>
              </a:cxn>
              <a:cxn ang="0">
                <a:pos x="249" y="158"/>
              </a:cxn>
              <a:cxn ang="0">
                <a:pos x="248" y="161"/>
              </a:cxn>
              <a:cxn ang="0">
                <a:pos x="245" y="162"/>
              </a:cxn>
              <a:cxn ang="0">
                <a:pos x="241" y="162"/>
              </a:cxn>
              <a:cxn ang="0">
                <a:pos x="241" y="162"/>
              </a:cxn>
              <a:cxn ang="0">
                <a:pos x="9" y="153"/>
              </a:cxn>
              <a:cxn ang="0">
                <a:pos x="240" y="153"/>
              </a:cxn>
              <a:cxn ang="0">
                <a:pos x="240" y="10"/>
              </a:cxn>
              <a:cxn ang="0">
                <a:pos x="9" y="10"/>
              </a:cxn>
              <a:cxn ang="0">
                <a:pos x="9" y="153"/>
              </a:cxn>
            </a:cxnLst>
            <a:rect l="0" t="0" r="r" b="b"/>
            <a:pathLst>
              <a:path w="251" h="162">
                <a:moveTo>
                  <a:pt x="241" y="162"/>
                </a:moveTo>
                <a:lnTo>
                  <a:pt x="8" y="162"/>
                </a:lnTo>
                <a:lnTo>
                  <a:pt x="8" y="162"/>
                </a:lnTo>
                <a:lnTo>
                  <a:pt x="5" y="162"/>
                </a:lnTo>
                <a:lnTo>
                  <a:pt x="2" y="161"/>
                </a:lnTo>
                <a:lnTo>
                  <a:pt x="0" y="158"/>
                </a:lnTo>
                <a:lnTo>
                  <a:pt x="0" y="154"/>
                </a:lnTo>
                <a:lnTo>
                  <a:pt x="0" y="8"/>
                </a:lnTo>
                <a:lnTo>
                  <a:pt x="0" y="8"/>
                </a:lnTo>
                <a:lnTo>
                  <a:pt x="0" y="4"/>
                </a:lnTo>
                <a:lnTo>
                  <a:pt x="2" y="2"/>
                </a:lnTo>
                <a:lnTo>
                  <a:pt x="5" y="0"/>
                </a:lnTo>
                <a:lnTo>
                  <a:pt x="8" y="0"/>
                </a:lnTo>
                <a:lnTo>
                  <a:pt x="241" y="0"/>
                </a:lnTo>
                <a:lnTo>
                  <a:pt x="241" y="0"/>
                </a:lnTo>
                <a:lnTo>
                  <a:pt x="245" y="0"/>
                </a:lnTo>
                <a:lnTo>
                  <a:pt x="248" y="2"/>
                </a:lnTo>
                <a:lnTo>
                  <a:pt x="249" y="4"/>
                </a:lnTo>
                <a:lnTo>
                  <a:pt x="251" y="8"/>
                </a:lnTo>
                <a:lnTo>
                  <a:pt x="251" y="154"/>
                </a:lnTo>
                <a:lnTo>
                  <a:pt x="251" y="154"/>
                </a:lnTo>
                <a:lnTo>
                  <a:pt x="249" y="158"/>
                </a:lnTo>
                <a:lnTo>
                  <a:pt x="248" y="161"/>
                </a:lnTo>
                <a:lnTo>
                  <a:pt x="245" y="162"/>
                </a:lnTo>
                <a:lnTo>
                  <a:pt x="241" y="162"/>
                </a:lnTo>
                <a:lnTo>
                  <a:pt x="241" y="162"/>
                </a:lnTo>
                <a:close/>
                <a:moveTo>
                  <a:pt x="9" y="153"/>
                </a:moveTo>
                <a:lnTo>
                  <a:pt x="240" y="153"/>
                </a:lnTo>
                <a:lnTo>
                  <a:pt x="240" y="10"/>
                </a:lnTo>
                <a:lnTo>
                  <a:pt x="9" y="10"/>
                </a:lnTo>
                <a:lnTo>
                  <a:pt x="9" y="15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0" name="Freeform 391"/>
          <p:cNvSpPr>
            <a:spLocks noEditPoints="1"/>
          </p:cNvSpPr>
          <p:nvPr/>
        </p:nvSpPr>
        <p:spPr bwMode="auto">
          <a:xfrm>
            <a:off x="10119886" y="5876577"/>
            <a:ext cx="398713" cy="135407"/>
          </a:xfrm>
          <a:custGeom>
            <a:avLst/>
            <a:gdLst/>
            <a:ahLst/>
            <a:cxnLst>
              <a:cxn ang="0">
                <a:pos x="243" y="89"/>
              </a:cxn>
              <a:cxn ang="0">
                <a:pos x="10" y="89"/>
              </a:cxn>
              <a:cxn ang="0">
                <a:pos x="10" y="89"/>
              </a:cxn>
              <a:cxn ang="0">
                <a:pos x="4" y="86"/>
              </a:cxn>
              <a:cxn ang="0">
                <a:pos x="0" y="83"/>
              </a:cxn>
              <a:cxn ang="0">
                <a:pos x="84" y="0"/>
              </a:cxn>
              <a:cxn ang="0">
                <a:pos x="127" y="43"/>
              </a:cxn>
              <a:cxn ang="0">
                <a:pos x="170" y="0"/>
              </a:cxn>
              <a:cxn ang="0">
                <a:pos x="254" y="83"/>
              </a:cxn>
              <a:cxn ang="0">
                <a:pos x="249" y="86"/>
              </a:cxn>
              <a:cxn ang="0">
                <a:pos x="249" y="86"/>
              </a:cxn>
              <a:cxn ang="0">
                <a:pos x="243" y="89"/>
              </a:cxn>
              <a:cxn ang="0">
                <a:pos x="243" y="89"/>
              </a:cxn>
              <a:cxn ang="0">
                <a:pos x="84" y="13"/>
              </a:cxn>
              <a:cxn ang="0">
                <a:pos x="19" y="78"/>
              </a:cxn>
              <a:cxn ang="0">
                <a:pos x="234" y="78"/>
              </a:cxn>
              <a:cxn ang="0">
                <a:pos x="170" y="13"/>
              </a:cxn>
              <a:cxn ang="0">
                <a:pos x="132" y="51"/>
              </a:cxn>
              <a:cxn ang="0">
                <a:pos x="132" y="51"/>
              </a:cxn>
              <a:cxn ang="0">
                <a:pos x="130" y="52"/>
              </a:cxn>
              <a:cxn ang="0">
                <a:pos x="127" y="52"/>
              </a:cxn>
              <a:cxn ang="0">
                <a:pos x="123" y="52"/>
              </a:cxn>
              <a:cxn ang="0">
                <a:pos x="120" y="51"/>
              </a:cxn>
              <a:cxn ang="0">
                <a:pos x="84" y="13"/>
              </a:cxn>
            </a:cxnLst>
            <a:rect l="0" t="0" r="r" b="b"/>
            <a:pathLst>
              <a:path w="254" h="89">
                <a:moveTo>
                  <a:pt x="243" y="89"/>
                </a:moveTo>
                <a:lnTo>
                  <a:pt x="10" y="89"/>
                </a:lnTo>
                <a:lnTo>
                  <a:pt x="10" y="89"/>
                </a:lnTo>
                <a:lnTo>
                  <a:pt x="4" y="86"/>
                </a:lnTo>
                <a:lnTo>
                  <a:pt x="0" y="83"/>
                </a:lnTo>
                <a:lnTo>
                  <a:pt x="84" y="0"/>
                </a:lnTo>
                <a:lnTo>
                  <a:pt x="127" y="43"/>
                </a:lnTo>
                <a:lnTo>
                  <a:pt x="170" y="0"/>
                </a:lnTo>
                <a:lnTo>
                  <a:pt x="254" y="83"/>
                </a:lnTo>
                <a:lnTo>
                  <a:pt x="249" y="86"/>
                </a:lnTo>
                <a:lnTo>
                  <a:pt x="249" y="86"/>
                </a:lnTo>
                <a:lnTo>
                  <a:pt x="243" y="89"/>
                </a:lnTo>
                <a:lnTo>
                  <a:pt x="243" y="89"/>
                </a:lnTo>
                <a:close/>
                <a:moveTo>
                  <a:pt x="84" y="13"/>
                </a:moveTo>
                <a:lnTo>
                  <a:pt x="19" y="78"/>
                </a:lnTo>
                <a:lnTo>
                  <a:pt x="234" y="78"/>
                </a:lnTo>
                <a:lnTo>
                  <a:pt x="170" y="13"/>
                </a:lnTo>
                <a:lnTo>
                  <a:pt x="132" y="51"/>
                </a:lnTo>
                <a:lnTo>
                  <a:pt x="132" y="51"/>
                </a:lnTo>
                <a:lnTo>
                  <a:pt x="130" y="52"/>
                </a:lnTo>
                <a:lnTo>
                  <a:pt x="127" y="52"/>
                </a:lnTo>
                <a:lnTo>
                  <a:pt x="123" y="52"/>
                </a:lnTo>
                <a:lnTo>
                  <a:pt x="120" y="51"/>
                </a:lnTo>
                <a:lnTo>
                  <a:pt x="84"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1" name="Freeform 392"/>
          <p:cNvSpPr>
            <a:spLocks noEditPoints="1"/>
          </p:cNvSpPr>
          <p:nvPr/>
        </p:nvSpPr>
        <p:spPr bwMode="auto">
          <a:xfrm>
            <a:off x="10119886" y="5755178"/>
            <a:ext cx="394021" cy="200775"/>
          </a:xfrm>
          <a:custGeom>
            <a:avLst/>
            <a:gdLst/>
            <a:ahLst/>
            <a:cxnLst>
              <a:cxn ang="0">
                <a:pos x="127" y="128"/>
              </a:cxn>
              <a:cxn ang="0">
                <a:pos x="127" y="128"/>
              </a:cxn>
              <a:cxn ang="0">
                <a:pos x="123" y="128"/>
              </a:cxn>
              <a:cxn ang="0">
                <a:pos x="120" y="125"/>
              </a:cxn>
              <a:cxn ang="0">
                <a:pos x="0" y="5"/>
              </a:cxn>
              <a:cxn ang="0">
                <a:pos x="4" y="3"/>
              </a:cxn>
              <a:cxn ang="0">
                <a:pos x="4" y="3"/>
              </a:cxn>
              <a:cxn ang="0">
                <a:pos x="7" y="1"/>
              </a:cxn>
              <a:cxn ang="0">
                <a:pos x="10" y="0"/>
              </a:cxn>
              <a:cxn ang="0">
                <a:pos x="243" y="0"/>
              </a:cxn>
              <a:cxn ang="0">
                <a:pos x="243" y="0"/>
              </a:cxn>
              <a:cxn ang="0">
                <a:pos x="246" y="1"/>
              </a:cxn>
              <a:cxn ang="0">
                <a:pos x="249" y="3"/>
              </a:cxn>
              <a:cxn ang="0">
                <a:pos x="253" y="5"/>
              </a:cxn>
              <a:cxn ang="0">
                <a:pos x="132" y="125"/>
              </a:cxn>
              <a:cxn ang="0">
                <a:pos x="132" y="125"/>
              </a:cxn>
              <a:cxn ang="0">
                <a:pos x="130" y="128"/>
              </a:cxn>
              <a:cxn ang="0">
                <a:pos x="127" y="128"/>
              </a:cxn>
              <a:cxn ang="0">
                <a:pos x="127" y="128"/>
              </a:cxn>
              <a:cxn ang="0">
                <a:pos x="19" y="11"/>
              </a:cxn>
              <a:cxn ang="0">
                <a:pos x="127" y="119"/>
              </a:cxn>
              <a:cxn ang="0">
                <a:pos x="235" y="11"/>
              </a:cxn>
              <a:cxn ang="0">
                <a:pos x="19" y="11"/>
              </a:cxn>
            </a:cxnLst>
            <a:rect l="0" t="0" r="r" b="b"/>
            <a:pathLst>
              <a:path w="253" h="128">
                <a:moveTo>
                  <a:pt x="127" y="128"/>
                </a:moveTo>
                <a:lnTo>
                  <a:pt x="127" y="128"/>
                </a:lnTo>
                <a:lnTo>
                  <a:pt x="123" y="128"/>
                </a:lnTo>
                <a:lnTo>
                  <a:pt x="120" y="125"/>
                </a:lnTo>
                <a:lnTo>
                  <a:pt x="0" y="5"/>
                </a:lnTo>
                <a:lnTo>
                  <a:pt x="4" y="3"/>
                </a:lnTo>
                <a:lnTo>
                  <a:pt x="4" y="3"/>
                </a:lnTo>
                <a:lnTo>
                  <a:pt x="7" y="1"/>
                </a:lnTo>
                <a:lnTo>
                  <a:pt x="10" y="0"/>
                </a:lnTo>
                <a:lnTo>
                  <a:pt x="243" y="0"/>
                </a:lnTo>
                <a:lnTo>
                  <a:pt x="243" y="0"/>
                </a:lnTo>
                <a:lnTo>
                  <a:pt x="246" y="1"/>
                </a:lnTo>
                <a:lnTo>
                  <a:pt x="249" y="3"/>
                </a:lnTo>
                <a:lnTo>
                  <a:pt x="253" y="5"/>
                </a:lnTo>
                <a:lnTo>
                  <a:pt x="132" y="125"/>
                </a:lnTo>
                <a:lnTo>
                  <a:pt x="132" y="125"/>
                </a:lnTo>
                <a:lnTo>
                  <a:pt x="130" y="128"/>
                </a:lnTo>
                <a:lnTo>
                  <a:pt x="127" y="128"/>
                </a:lnTo>
                <a:lnTo>
                  <a:pt x="127" y="128"/>
                </a:lnTo>
                <a:close/>
                <a:moveTo>
                  <a:pt x="19" y="11"/>
                </a:moveTo>
                <a:lnTo>
                  <a:pt x="127" y="119"/>
                </a:lnTo>
                <a:lnTo>
                  <a:pt x="235" y="11"/>
                </a:lnTo>
                <a:lnTo>
                  <a:pt x="19"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2" name="Freeform 393"/>
          <p:cNvSpPr>
            <a:spLocks noEditPoints="1"/>
          </p:cNvSpPr>
          <p:nvPr/>
        </p:nvSpPr>
        <p:spPr bwMode="auto">
          <a:xfrm>
            <a:off x="9313080" y="5745840"/>
            <a:ext cx="394021" cy="256805"/>
          </a:xfrm>
          <a:custGeom>
            <a:avLst/>
            <a:gdLst/>
            <a:ahLst/>
            <a:cxnLst>
              <a:cxn ang="0">
                <a:pos x="3" y="166"/>
              </a:cxn>
              <a:cxn ang="0">
                <a:pos x="2" y="163"/>
              </a:cxn>
              <a:cxn ang="0">
                <a:pos x="2" y="158"/>
              </a:cxn>
              <a:cxn ang="0">
                <a:pos x="17" y="129"/>
              </a:cxn>
              <a:cxn ang="0">
                <a:pos x="30" y="112"/>
              </a:cxn>
              <a:cxn ang="0">
                <a:pos x="58" y="81"/>
              </a:cxn>
              <a:cxn ang="0">
                <a:pos x="94" y="59"/>
              </a:cxn>
              <a:cxn ang="0">
                <a:pos x="134" y="46"/>
              </a:cxn>
              <a:cxn ang="0">
                <a:pos x="157" y="0"/>
              </a:cxn>
              <a:cxn ang="0">
                <a:pos x="157" y="154"/>
              </a:cxn>
              <a:cxn ang="0">
                <a:pos x="157" y="109"/>
              </a:cxn>
              <a:cxn ang="0">
                <a:pos x="127" y="108"/>
              </a:cxn>
              <a:cxn ang="0">
                <a:pos x="100" y="112"/>
              </a:cxn>
              <a:cxn ang="0">
                <a:pos x="75" y="119"/>
              </a:cxn>
              <a:cxn ang="0">
                <a:pos x="50" y="129"/>
              </a:cxn>
              <a:cxn ang="0">
                <a:pos x="38" y="138"/>
              </a:cxn>
              <a:cxn ang="0">
                <a:pos x="10" y="163"/>
              </a:cxn>
              <a:cxn ang="0">
                <a:pos x="8" y="165"/>
              </a:cxn>
              <a:cxn ang="0">
                <a:pos x="6" y="166"/>
              </a:cxn>
              <a:cxn ang="0">
                <a:pos x="165" y="51"/>
              </a:cxn>
              <a:cxn ang="0">
                <a:pos x="158" y="51"/>
              </a:cxn>
              <a:cxn ang="0">
                <a:pos x="116" y="59"/>
              </a:cxn>
              <a:cxn ang="0">
                <a:pos x="81" y="75"/>
              </a:cxn>
              <a:cxn ang="0">
                <a:pos x="50" y="101"/>
              </a:cxn>
              <a:cxn ang="0">
                <a:pos x="25" y="135"/>
              </a:cxn>
              <a:cxn ang="0">
                <a:pos x="21" y="142"/>
              </a:cxn>
              <a:cxn ang="0">
                <a:pos x="34" y="131"/>
              </a:cxn>
              <a:cxn ang="0">
                <a:pos x="46" y="121"/>
              </a:cxn>
              <a:cxn ang="0">
                <a:pos x="89" y="105"/>
              </a:cxn>
              <a:cxn ang="0">
                <a:pos x="139" y="100"/>
              </a:cxn>
              <a:cxn ang="0">
                <a:pos x="161" y="100"/>
              </a:cxn>
              <a:cxn ang="0">
                <a:pos x="165" y="135"/>
              </a:cxn>
              <a:cxn ang="0">
                <a:pos x="165" y="19"/>
              </a:cxn>
            </a:cxnLst>
            <a:rect l="0" t="0" r="r" b="b"/>
            <a:pathLst>
              <a:path w="253" h="166">
                <a:moveTo>
                  <a:pt x="6" y="166"/>
                </a:moveTo>
                <a:lnTo>
                  <a:pt x="3" y="166"/>
                </a:lnTo>
                <a:lnTo>
                  <a:pt x="2" y="163"/>
                </a:lnTo>
                <a:lnTo>
                  <a:pt x="2" y="163"/>
                </a:lnTo>
                <a:lnTo>
                  <a:pt x="0" y="162"/>
                </a:lnTo>
                <a:lnTo>
                  <a:pt x="2" y="158"/>
                </a:lnTo>
                <a:lnTo>
                  <a:pt x="7" y="147"/>
                </a:lnTo>
                <a:lnTo>
                  <a:pt x="17" y="129"/>
                </a:lnTo>
                <a:lnTo>
                  <a:pt x="17" y="129"/>
                </a:lnTo>
                <a:lnTo>
                  <a:pt x="30" y="112"/>
                </a:lnTo>
                <a:lnTo>
                  <a:pt x="44" y="94"/>
                </a:lnTo>
                <a:lnTo>
                  <a:pt x="58" y="81"/>
                </a:lnTo>
                <a:lnTo>
                  <a:pt x="76" y="69"/>
                </a:lnTo>
                <a:lnTo>
                  <a:pt x="94" y="59"/>
                </a:lnTo>
                <a:lnTo>
                  <a:pt x="114" y="51"/>
                </a:lnTo>
                <a:lnTo>
                  <a:pt x="134" y="46"/>
                </a:lnTo>
                <a:lnTo>
                  <a:pt x="157" y="43"/>
                </a:lnTo>
                <a:lnTo>
                  <a:pt x="157" y="0"/>
                </a:lnTo>
                <a:lnTo>
                  <a:pt x="253" y="77"/>
                </a:lnTo>
                <a:lnTo>
                  <a:pt x="157" y="154"/>
                </a:lnTo>
                <a:lnTo>
                  <a:pt x="157" y="109"/>
                </a:lnTo>
                <a:lnTo>
                  <a:pt x="157" y="109"/>
                </a:lnTo>
                <a:lnTo>
                  <a:pt x="142" y="108"/>
                </a:lnTo>
                <a:lnTo>
                  <a:pt x="127" y="108"/>
                </a:lnTo>
                <a:lnTo>
                  <a:pt x="114" y="109"/>
                </a:lnTo>
                <a:lnTo>
                  <a:pt x="100" y="112"/>
                </a:lnTo>
                <a:lnTo>
                  <a:pt x="87" y="115"/>
                </a:lnTo>
                <a:lnTo>
                  <a:pt x="75" y="119"/>
                </a:lnTo>
                <a:lnTo>
                  <a:pt x="62" y="124"/>
                </a:lnTo>
                <a:lnTo>
                  <a:pt x="50" y="129"/>
                </a:lnTo>
                <a:lnTo>
                  <a:pt x="50" y="129"/>
                </a:lnTo>
                <a:lnTo>
                  <a:pt x="38" y="138"/>
                </a:lnTo>
                <a:lnTo>
                  <a:pt x="26" y="147"/>
                </a:lnTo>
                <a:lnTo>
                  <a:pt x="10" y="163"/>
                </a:lnTo>
                <a:lnTo>
                  <a:pt x="10" y="163"/>
                </a:lnTo>
                <a:lnTo>
                  <a:pt x="8" y="165"/>
                </a:lnTo>
                <a:lnTo>
                  <a:pt x="6" y="166"/>
                </a:lnTo>
                <a:lnTo>
                  <a:pt x="6" y="166"/>
                </a:lnTo>
                <a:close/>
                <a:moveTo>
                  <a:pt x="165" y="19"/>
                </a:moveTo>
                <a:lnTo>
                  <a:pt x="165" y="51"/>
                </a:lnTo>
                <a:lnTo>
                  <a:pt x="158" y="51"/>
                </a:lnTo>
                <a:lnTo>
                  <a:pt x="158" y="51"/>
                </a:lnTo>
                <a:lnTo>
                  <a:pt x="137" y="54"/>
                </a:lnTo>
                <a:lnTo>
                  <a:pt x="116" y="59"/>
                </a:lnTo>
                <a:lnTo>
                  <a:pt x="98" y="66"/>
                </a:lnTo>
                <a:lnTo>
                  <a:pt x="81" y="75"/>
                </a:lnTo>
                <a:lnTo>
                  <a:pt x="65" y="88"/>
                </a:lnTo>
                <a:lnTo>
                  <a:pt x="50" y="101"/>
                </a:lnTo>
                <a:lnTo>
                  <a:pt x="37" y="116"/>
                </a:lnTo>
                <a:lnTo>
                  <a:pt x="25" y="135"/>
                </a:lnTo>
                <a:lnTo>
                  <a:pt x="25" y="135"/>
                </a:lnTo>
                <a:lnTo>
                  <a:pt x="21" y="142"/>
                </a:lnTo>
                <a:lnTo>
                  <a:pt x="21" y="142"/>
                </a:lnTo>
                <a:lnTo>
                  <a:pt x="34" y="131"/>
                </a:lnTo>
                <a:lnTo>
                  <a:pt x="46" y="121"/>
                </a:lnTo>
                <a:lnTo>
                  <a:pt x="46" y="121"/>
                </a:lnTo>
                <a:lnTo>
                  <a:pt x="68" y="112"/>
                </a:lnTo>
                <a:lnTo>
                  <a:pt x="89" y="105"/>
                </a:lnTo>
                <a:lnTo>
                  <a:pt x="114" y="101"/>
                </a:lnTo>
                <a:lnTo>
                  <a:pt x="139" y="100"/>
                </a:lnTo>
                <a:lnTo>
                  <a:pt x="139" y="100"/>
                </a:lnTo>
                <a:lnTo>
                  <a:pt x="161" y="100"/>
                </a:lnTo>
                <a:lnTo>
                  <a:pt x="165" y="101"/>
                </a:lnTo>
                <a:lnTo>
                  <a:pt x="165" y="135"/>
                </a:lnTo>
                <a:lnTo>
                  <a:pt x="239" y="77"/>
                </a:lnTo>
                <a:lnTo>
                  <a:pt x="165" y="1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3" name="Freeform 394"/>
          <p:cNvSpPr>
            <a:spLocks noEditPoints="1"/>
          </p:cNvSpPr>
          <p:nvPr/>
        </p:nvSpPr>
        <p:spPr bwMode="auto">
          <a:xfrm>
            <a:off x="8501582" y="5745840"/>
            <a:ext cx="394021" cy="256805"/>
          </a:xfrm>
          <a:custGeom>
            <a:avLst/>
            <a:gdLst/>
            <a:ahLst/>
            <a:cxnLst>
              <a:cxn ang="0">
                <a:pos x="247" y="166"/>
              </a:cxn>
              <a:cxn ang="0">
                <a:pos x="243" y="163"/>
              </a:cxn>
              <a:cxn ang="0">
                <a:pos x="225" y="147"/>
              </a:cxn>
              <a:cxn ang="0">
                <a:pos x="201" y="129"/>
              </a:cxn>
              <a:cxn ang="0">
                <a:pos x="190" y="124"/>
              </a:cxn>
              <a:cxn ang="0">
                <a:pos x="165" y="115"/>
              </a:cxn>
              <a:cxn ang="0">
                <a:pos x="139" y="109"/>
              </a:cxn>
              <a:cxn ang="0">
                <a:pos x="111" y="108"/>
              </a:cxn>
              <a:cxn ang="0">
                <a:pos x="96" y="154"/>
              </a:cxn>
              <a:cxn ang="0">
                <a:pos x="96" y="0"/>
              </a:cxn>
              <a:cxn ang="0">
                <a:pos x="96" y="43"/>
              </a:cxn>
              <a:cxn ang="0">
                <a:pos x="139" y="51"/>
              </a:cxn>
              <a:cxn ang="0">
                <a:pos x="177" y="69"/>
              </a:cxn>
              <a:cxn ang="0">
                <a:pos x="209" y="94"/>
              </a:cxn>
              <a:cxn ang="0">
                <a:pos x="235" y="129"/>
              </a:cxn>
              <a:cxn ang="0">
                <a:pos x="246" y="147"/>
              </a:cxn>
              <a:cxn ang="0">
                <a:pos x="252" y="162"/>
              </a:cxn>
              <a:cxn ang="0">
                <a:pos x="250" y="166"/>
              </a:cxn>
              <a:cxn ang="0">
                <a:pos x="113" y="100"/>
              </a:cxn>
              <a:cxn ang="0">
                <a:pos x="139" y="101"/>
              </a:cxn>
              <a:cxn ang="0">
                <a:pos x="185" y="112"/>
              </a:cxn>
              <a:cxn ang="0">
                <a:pos x="205" y="121"/>
              </a:cxn>
              <a:cxn ang="0">
                <a:pos x="232" y="142"/>
              </a:cxn>
              <a:cxn ang="0">
                <a:pos x="228" y="135"/>
              </a:cxn>
              <a:cxn ang="0">
                <a:pos x="216" y="116"/>
              </a:cxn>
              <a:cxn ang="0">
                <a:pos x="188" y="88"/>
              </a:cxn>
              <a:cxn ang="0">
                <a:pos x="154" y="66"/>
              </a:cxn>
              <a:cxn ang="0">
                <a:pos x="115" y="54"/>
              </a:cxn>
              <a:cxn ang="0">
                <a:pos x="86" y="51"/>
              </a:cxn>
              <a:cxn ang="0">
                <a:pos x="13" y="77"/>
              </a:cxn>
              <a:cxn ang="0">
                <a:pos x="86" y="101"/>
              </a:cxn>
              <a:cxn ang="0">
                <a:pos x="90" y="100"/>
              </a:cxn>
              <a:cxn ang="0">
                <a:pos x="113" y="100"/>
              </a:cxn>
            </a:cxnLst>
            <a:rect l="0" t="0" r="r" b="b"/>
            <a:pathLst>
              <a:path w="252" h="166">
                <a:moveTo>
                  <a:pt x="247" y="166"/>
                </a:moveTo>
                <a:lnTo>
                  <a:pt x="247" y="166"/>
                </a:lnTo>
                <a:lnTo>
                  <a:pt x="244" y="165"/>
                </a:lnTo>
                <a:lnTo>
                  <a:pt x="243" y="163"/>
                </a:lnTo>
                <a:lnTo>
                  <a:pt x="243" y="163"/>
                </a:lnTo>
                <a:lnTo>
                  <a:pt x="225" y="147"/>
                </a:lnTo>
                <a:lnTo>
                  <a:pt x="213" y="138"/>
                </a:lnTo>
                <a:lnTo>
                  <a:pt x="201" y="129"/>
                </a:lnTo>
                <a:lnTo>
                  <a:pt x="201" y="129"/>
                </a:lnTo>
                <a:lnTo>
                  <a:pt x="190" y="124"/>
                </a:lnTo>
                <a:lnTo>
                  <a:pt x="178" y="119"/>
                </a:lnTo>
                <a:lnTo>
                  <a:pt x="165" y="115"/>
                </a:lnTo>
                <a:lnTo>
                  <a:pt x="152" y="112"/>
                </a:lnTo>
                <a:lnTo>
                  <a:pt x="139" y="109"/>
                </a:lnTo>
                <a:lnTo>
                  <a:pt x="124" y="108"/>
                </a:lnTo>
                <a:lnTo>
                  <a:pt x="111" y="108"/>
                </a:lnTo>
                <a:lnTo>
                  <a:pt x="96" y="109"/>
                </a:lnTo>
                <a:lnTo>
                  <a:pt x="96" y="154"/>
                </a:lnTo>
                <a:lnTo>
                  <a:pt x="0" y="77"/>
                </a:lnTo>
                <a:lnTo>
                  <a:pt x="96" y="0"/>
                </a:lnTo>
                <a:lnTo>
                  <a:pt x="96" y="43"/>
                </a:lnTo>
                <a:lnTo>
                  <a:pt x="96" y="43"/>
                </a:lnTo>
                <a:lnTo>
                  <a:pt x="117" y="46"/>
                </a:lnTo>
                <a:lnTo>
                  <a:pt x="139" y="51"/>
                </a:lnTo>
                <a:lnTo>
                  <a:pt x="158" y="59"/>
                </a:lnTo>
                <a:lnTo>
                  <a:pt x="177" y="69"/>
                </a:lnTo>
                <a:lnTo>
                  <a:pt x="193" y="81"/>
                </a:lnTo>
                <a:lnTo>
                  <a:pt x="209" y="94"/>
                </a:lnTo>
                <a:lnTo>
                  <a:pt x="223" y="112"/>
                </a:lnTo>
                <a:lnTo>
                  <a:pt x="235" y="129"/>
                </a:lnTo>
                <a:lnTo>
                  <a:pt x="235" y="129"/>
                </a:lnTo>
                <a:lnTo>
                  <a:pt x="246" y="147"/>
                </a:lnTo>
                <a:lnTo>
                  <a:pt x="251" y="158"/>
                </a:lnTo>
                <a:lnTo>
                  <a:pt x="252" y="162"/>
                </a:lnTo>
                <a:lnTo>
                  <a:pt x="251" y="163"/>
                </a:lnTo>
                <a:lnTo>
                  <a:pt x="250" y="166"/>
                </a:lnTo>
                <a:lnTo>
                  <a:pt x="247" y="166"/>
                </a:lnTo>
                <a:close/>
                <a:moveTo>
                  <a:pt x="113" y="100"/>
                </a:moveTo>
                <a:lnTo>
                  <a:pt x="113" y="100"/>
                </a:lnTo>
                <a:lnTo>
                  <a:pt x="139" y="101"/>
                </a:lnTo>
                <a:lnTo>
                  <a:pt x="162" y="105"/>
                </a:lnTo>
                <a:lnTo>
                  <a:pt x="185" y="112"/>
                </a:lnTo>
                <a:lnTo>
                  <a:pt x="205" y="121"/>
                </a:lnTo>
                <a:lnTo>
                  <a:pt x="205" y="121"/>
                </a:lnTo>
                <a:lnTo>
                  <a:pt x="219" y="131"/>
                </a:lnTo>
                <a:lnTo>
                  <a:pt x="232" y="142"/>
                </a:lnTo>
                <a:lnTo>
                  <a:pt x="232" y="142"/>
                </a:lnTo>
                <a:lnTo>
                  <a:pt x="228" y="135"/>
                </a:lnTo>
                <a:lnTo>
                  <a:pt x="228" y="135"/>
                </a:lnTo>
                <a:lnTo>
                  <a:pt x="216" y="116"/>
                </a:lnTo>
                <a:lnTo>
                  <a:pt x="202" y="101"/>
                </a:lnTo>
                <a:lnTo>
                  <a:pt x="188" y="88"/>
                </a:lnTo>
                <a:lnTo>
                  <a:pt x="171" y="75"/>
                </a:lnTo>
                <a:lnTo>
                  <a:pt x="154" y="66"/>
                </a:lnTo>
                <a:lnTo>
                  <a:pt x="135" y="59"/>
                </a:lnTo>
                <a:lnTo>
                  <a:pt x="115" y="54"/>
                </a:lnTo>
                <a:lnTo>
                  <a:pt x="93" y="51"/>
                </a:lnTo>
                <a:lnTo>
                  <a:pt x="86" y="51"/>
                </a:lnTo>
                <a:lnTo>
                  <a:pt x="86" y="19"/>
                </a:lnTo>
                <a:lnTo>
                  <a:pt x="13" y="77"/>
                </a:lnTo>
                <a:lnTo>
                  <a:pt x="86" y="135"/>
                </a:lnTo>
                <a:lnTo>
                  <a:pt x="86" y="101"/>
                </a:lnTo>
                <a:lnTo>
                  <a:pt x="90" y="100"/>
                </a:lnTo>
                <a:lnTo>
                  <a:pt x="90" y="100"/>
                </a:lnTo>
                <a:lnTo>
                  <a:pt x="113" y="100"/>
                </a:lnTo>
                <a:lnTo>
                  <a:pt x="113"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4" name="Freeform 395"/>
          <p:cNvSpPr>
            <a:spLocks noEditPoints="1"/>
          </p:cNvSpPr>
          <p:nvPr/>
        </p:nvSpPr>
        <p:spPr bwMode="auto">
          <a:xfrm>
            <a:off x="5260284" y="5736501"/>
            <a:ext cx="394021" cy="247467"/>
          </a:xfrm>
          <a:custGeom>
            <a:avLst/>
            <a:gdLst/>
            <a:ahLst/>
            <a:cxnLst>
              <a:cxn ang="0">
                <a:pos x="52" y="161"/>
              </a:cxn>
              <a:cxn ang="0">
                <a:pos x="23" y="149"/>
              </a:cxn>
              <a:cxn ang="0">
                <a:pos x="4" y="125"/>
              </a:cxn>
              <a:cxn ang="0">
                <a:pos x="0" y="103"/>
              </a:cxn>
              <a:cxn ang="0">
                <a:pos x="10" y="72"/>
              </a:cxn>
              <a:cxn ang="0">
                <a:pos x="35" y="50"/>
              </a:cxn>
              <a:cxn ang="0">
                <a:pos x="56" y="45"/>
              </a:cxn>
              <a:cxn ang="0">
                <a:pos x="64" y="27"/>
              </a:cxn>
              <a:cxn ang="0">
                <a:pos x="81" y="17"/>
              </a:cxn>
              <a:cxn ang="0">
                <a:pos x="94" y="14"/>
              </a:cxn>
              <a:cxn ang="0">
                <a:pos x="112" y="18"/>
              </a:cxn>
              <a:cxn ang="0">
                <a:pos x="127" y="13"/>
              </a:cxn>
              <a:cxn ang="0">
                <a:pos x="163" y="0"/>
              </a:cxn>
              <a:cxn ang="0">
                <a:pos x="187" y="4"/>
              </a:cxn>
              <a:cxn ang="0">
                <a:pos x="214" y="27"/>
              </a:cxn>
              <a:cxn ang="0">
                <a:pos x="224" y="61"/>
              </a:cxn>
              <a:cxn ang="0">
                <a:pos x="220" y="83"/>
              </a:cxn>
              <a:cxn ang="0">
                <a:pos x="233" y="88"/>
              </a:cxn>
              <a:cxn ang="0">
                <a:pos x="247" y="102"/>
              </a:cxn>
              <a:cxn ang="0">
                <a:pos x="252" y="122"/>
              </a:cxn>
              <a:cxn ang="0">
                <a:pos x="249" y="137"/>
              </a:cxn>
              <a:cxn ang="0">
                <a:pos x="235" y="154"/>
              </a:cxn>
              <a:cxn ang="0">
                <a:pos x="213" y="161"/>
              </a:cxn>
              <a:cxn ang="0">
                <a:pos x="213" y="153"/>
              </a:cxn>
              <a:cxn ang="0">
                <a:pos x="225" y="150"/>
              </a:cxn>
              <a:cxn ang="0">
                <a:pos x="239" y="139"/>
              </a:cxn>
              <a:cxn ang="0">
                <a:pos x="244" y="122"/>
              </a:cxn>
              <a:cxn ang="0">
                <a:pos x="241" y="110"/>
              </a:cxn>
              <a:cxn ang="0">
                <a:pos x="231" y="96"/>
              </a:cxn>
              <a:cxn ang="0">
                <a:pos x="214" y="91"/>
              </a:cxn>
              <a:cxn ang="0">
                <a:pos x="210" y="84"/>
              </a:cxn>
              <a:cxn ang="0">
                <a:pos x="216" y="61"/>
              </a:cxn>
              <a:cxn ang="0">
                <a:pos x="208" y="31"/>
              </a:cxn>
              <a:cxn ang="0">
                <a:pos x="185" y="13"/>
              </a:cxn>
              <a:cxn ang="0">
                <a:pos x="163" y="8"/>
              </a:cxn>
              <a:cxn ang="0">
                <a:pos x="129" y="21"/>
              </a:cxn>
              <a:cxn ang="0">
                <a:pos x="114" y="30"/>
              </a:cxn>
              <a:cxn ang="0">
                <a:pos x="105" y="23"/>
              </a:cxn>
              <a:cxn ang="0">
                <a:pos x="94" y="22"/>
              </a:cxn>
              <a:cxn ang="0">
                <a:pos x="78" y="26"/>
              </a:cxn>
              <a:cxn ang="0">
                <a:pos x="67" y="38"/>
              </a:cxn>
              <a:cxn ang="0">
                <a:pos x="64" y="53"/>
              </a:cxn>
              <a:cxn ang="0">
                <a:pos x="48" y="54"/>
              </a:cxn>
              <a:cxn ang="0">
                <a:pos x="23" y="68"/>
              </a:cxn>
              <a:cxn ang="0">
                <a:pos x="9" y="94"/>
              </a:cxn>
              <a:cxn ang="0">
                <a:pos x="9" y="114"/>
              </a:cxn>
              <a:cxn ang="0">
                <a:pos x="23" y="138"/>
              </a:cxn>
              <a:cxn ang="0">
                <a:pos x="47" y="152"/>
              </a:cxn>
            </a:cxnLst>
            <a:rect l="0" t="0" r="r" b="b"/>
            <a:pathLst>
              <a:path w="252" h="161">
                <a:moveTo>
                  <a:pt x="213" y="161"/>
                </a:moveTo>
                <a:lnTo>
                  <a:pt x="52" y="161"/>
                </a:lnTo>
                <a:lnTo>
                  <a:pt x="52" y="161"/>
                </a:lnTo>
                <a:lnTo>
                  <a:pt x="42" y="158"/>
                </a:lnTo>
                <a:lnTo>
                  <a:pt x="32" y="154"/>
                </a:lnTo>
                <a:lnTo>
                  <a:pt x="23" y="149"/>
                </a:lnTo>
                <a:lnTo>
                  <a:pt x="15" y="142"/>
                </a:lnTo>
                <a:lnTo>
                  <a:pt x="9" y="134"/>
                </a:lnTo>
                <a:lnTo>
                  <a:pt x="4" y="125"/>
                </a:lnTo>
                <a:lnTo>
                  <a:pt x="1" y="114"/>
                </a:lnTo>
                <a:lnTo>
                  <a:pt x="0" y="103"/>
                </a:lnTo>
                <a:lnTo>
                  <a:pt x="0" y="103"/>
                </a:lnTo>
                <a:lnTo>
                  <a:pt x="1" y="92"/>
                </a:lnTo>
                <a:lnTo>
                  <a:pt x="5" y="81"/>
                </a:lnTo>
                <a:lnTo>
                  <a:pt x="10" y="72"/>
                </a:lnTo>
                <a:lnTo>
                  <a:pt x="17" y="63"/>
                </a:lnTo>
                <a:lnTo>
                  <a:pt x="25" y="56"/>
                </a:lnTo>
                <a:lnTo>
                  <a:pt x="35" y="50"/>
                </a:lnTo>
                <a:lnTo>
                  <a:pt x="46" y="46"/>
                </a:lnTo>
                <a:lnTo>
                  <a:pt x="56" y="45"/>
                </a:lnTo>
                <a:lnTo>
                  <a:pt x="56" y="45"/>
                </a:lnTo>
                <a:lnTo>
                  <a:pt x="58" y="38"/>
                </a:lnTo>
                <a:lnTo>
                  <a:pt x="62" y="33"/>
                </a:lnTo>
                <a:lnTo>
                  <a:pt x="64" y="27"/>
                </a:lnTo>
                <a:lnTo>
                  <a:pt x="70" y="23"/>
                </a:lnTo>
                <a:lnTo>
                  <a:pt x="75" y="19"/>
                </a:lnTo>
                <a:lnTo>
                  <a:pt x="81" y="17"/>
                </a:lnTo>
                <a:lnTo>
                  <a:pt x="87" y="14"/>
                </a:lnTo>
                <a:lnTo>
                  <a:pt x="94" y="14"/>
                </a:lnTo>
                <a:lnTo>
                  <a:pt x="94" y="14"/>
                </a:lnTo>
                <a:lnTo>
                  <a:pt x="101" y="14"/>
                </a:lnTo>
                <a:lnTo>
                  <a:pt x="106" y="15"/>
                </a:lnTo>
                <a:lnTo>
                  <a:pt x="112" y="18"/>
                </a:lnTo>
                <a:lnTo>
                  <a:pt x="117" y="22"/>
                </a:lnTo>
                <a:lnTo>
                  <a:pt x="117" y="22"/>
                </a:lnTo>
                <a:lnTo>
                  <a:pt x="127" y="13"/>
                </a:lnTo>
                <a:lnTo>
                  <a:pt x="137" y="6"/>
                </a:lnTo>
                <a:lnTo>
                  <a:pt x="151" y="2"/>
                </a:lnTo>
                <a:lnTo>
                  <a:pt x="163" y="0"/>
                </a:lnTo>
                <a:lnTo>
                  <a:pt x="163" y="0"/>
                </a:lnTo>
                <a:lnTo>
                  <a:pt x="175" y="2"/>
                </a:lnTo>
                <a:lnTo>
                  <a:pt x="187" y="4"/>
                </a:lnTo>
                <a:lnTo>
                  <a:pt x="198" y="10"/>
                </a:lnTo>
                <a:lnTo>
                  <a:pt x="206" y="18"/>
                </a:lnTo>
                <a:lnTo>
                  <a:pt x="214" y="27"/>
                </a:lnTo>
                <a:lnTo>
                  <a:pt x="220" y="37"/>
                </a:lnTo>
                <a:lnTo>
                  <a:pt x="222" y="49"/>
                </a:lnTo>
                <a:lnTo>
                  <a:pt x="224" y="61"/>
                </a:lnTo>
                <a:lnTo>
                  <a:pt x="224" y="61"/>
                </a:lnTo>
                <a:lnTo>
                  <a:pt x="224" y="72"/>
                </a:lnTo>
                <a:lnTo>
                  <a:pt x="220" y="83"/>
                </a:lnTo>
                <a:lnTo>
                  <a:pt x="220" y="83"/>
                </a:lnTo>
                <a:lnTo>
                  <a:pt x="227" y="85"/>
                </a:lnTo>
                <a:lnTo>
                  <a:pt x="233" y="88"/>
                </a:lnTo>
                <a:lnTo>
                  <a:pt x="239" y="92"/>
                </a:lnTo>
                <a:lnTo>
                  <a:pt x="243" y="96"/>
                </a:lnTo>
                <a:lnTo>
                  <a:pt x="247" y="102"/>
                </a:lnTo>
                <a:lnTo>
                  <a:pt x="249" y="108"/>
                </a:lnTo>
                <a:lnTo>
                  <a:pt x="251" y="115"/>
                </a:lnTo>
                <a:lnTo>
                  <a:pt x="252" y="122"/>
                </a:lnTo>
                <a:lnTo>
                  <a:pt x="252" y="122"/>
                </a:lnTo>
                <a:lnTo>
                  <a:pt x="251" y="130"/>
                </a:lnTo>
                <a:lnTo>
                  <a:pt x="249" y="137"/>
                </a:lnTo>
                <a:lnTo>
                  <a:pt x="245" y="144"/>
                </a:lnTo>
                <a:lnTo>
                  <a:pt x="240" y="150"/>
                </a:lnTo>
                <a:lnTo>
                  <a:pt x="235" y="154"/>
                </a:lnTo>
                <a:lnTo>
                  <a:pt x="228" y="158"/>
                </a:lnTo>
                <a:lnTo>
                  <a:pt x="221" y="161"/>
                </a:lnTo>
                <a:lnTo>
                  <a:pt x="213" y="161"/>
                </a:lnTo>
                <a:lnTo>
                  <a:pt x="213" y="161"/>
                </a:lnTo>
                <a:close/>
                <a:moveTo>
                  <a:pt x="58" y="153"/>
                </a:moveTo>
                <a:lnTo>
                  <a:pt x="213" y="153"/>
                </a:lnTo>
                <a:lnTo>
                  <a:pt x="213" y="153"/>
                </a:lnTo>
                <a:lnTo>
                  <a:pt x="218" y="153"/>
                </a:lnTo>
                <a:lnTo>
                  <a:pt x="225" y="150"/>
                </a:lnTo>
                <a:lnTo>
                  <a:pt x="231" y="148"/>
                </a:lnTo>
                <a:lnTo>
                  <a:pt x="235" y="144"/>
                </a:lnTo>
                <a:lnTo>
                  <a:pt x="239" y="139"/>
                </a:lnTo>
                <a:lnTo>
                  <a:pt x="241" y="134"/>
                </a:lnTo>
                <a:lnTo>
                  <a:pt x="244" y="129"/>
                </a:lnTo>
                <a:lnTo>
                  <a:pt x="244" y="122"/>
                </a:lnTo>
                <a:lnTo>
                  <a:pt x="244" y="122"/>
                </a:lnTo>
                <a:lnTo>
                  <a:pt x="244" y="115"/>
                </a:lnTo>
                <a:lnTo>
                  <a:pt x="241" y="110"/>
                </a:lnTo>
                <a:lnTo>
                  <a:pt x="239" y="104"/>
                </a:lnTo>
                <a:lnTo>
                  <a:pt x="236" y="100"/>
                </a:lnTo>
                <a:lnTo>
                  <a:pt x="231" y="96"/>
                </a:lnTo>
                <a:lnTo>
                  <a:pt x="225" y="94"/>
                </a:lnTo>
                <a:lnTo>
                  <a:pt x="220" y="91"/>
                </a:lnTo>
                <a:lnTo>
                  <a:pt x="214" y="91"/>
                </a:lnTo>
                <a:lnTo>
                  <a:pt x="208" y="91"/>
                </a:lnTo>
                <a:lnTo>
                  <a:pt x="210" y="84"/>
                </a:lnTo>
                <a:lnTo>
                  <a:pt x="210" y="84"/>
                </a:lnTo>
                <a:lnTo>
                  <a:pt x="214" y="73"/>
                </a:lnTo>
                <a:lnTo>
                  <a:pt x="216" y="61"/>
                </a:lnTo>
                <a:lnTo>
                  <a:pt x="216" y="61"/>
                </a:lnTo>
                <a:lnTo>
                  <a:pt x="216" y="50"/>
                </a:lnTo>
                <a:lnTo>
                  <a:pt x="212" y="41"/>
                </a:lnTo>
                <a:lnTo>
                  <a:pt x="208" y="31"/>
                </a:lnTo>
                <a:lnTo>
                  <a:pt x="201" y="23"/>
                </a:lnTo>
                <a:lnTo>
                  <a:pt x="193" y="17"/>
                </a:lnTo>
                <a:lnTo>
                  <a:pt x="185" y="13"/>
                </a:lnTo>
                <a:lnTo>
                  <a:pt x="174" y="10"/>
                </a:lnTo>
                <a:lnTo>
                  <a:pt x="163" y="8"/>
                </a:lnTo>
                <a:lnTo>
                  <a:pt x="163" y="8"/>
                </a:lnTo>
                <a:lnTo>
                  <a:pt x="151" y="10"/>
                </a:lnTo>
                <a:lnTo>
                  <a:pt x="140" y="14"/>
                </a:lnTo>
                <a:lnTo>
                  <a:pt x="129" y="21"/>
                </a:lnTo>
                <a:lnTo>
                  <a:pt x="121" y="30"/>
                </a:lnTo>
                <a:lnTo>
                  <a:pt x="118" y="34"/>
                </a:lnTo>
                <a:lnTo>
                  <a:pt x="114" y="30"/>
                </a:lnTo>
                <a:lnTo>
                  <a:pt x="114" y="30"/>
                </a:lnTo>
                <a:lnTo>
                  <a:pt x="110" y="26"/>
                </a:lnTo>
                <a:lnTo>
                  <a:pt x="105" y="23"/>
                </a:lnTo>
                <a:lnTo>
                  <a:pt x="100" y="22"/>
                </a:lnTo>
                <a:lnTo>
                  <a:pt x="94" y="22"/>
                </a:lnTo>
                <a:lnTo>
                  <a:pt x="94" y="22"/>
                </a:lnTo>
                <a:lnTo>
                  <a:pt x="89" y="22"/>
                </a:lnTo>
                <a:lnTo>
                  <a:pt x="83" y="23"/>
                </a:lnTo>
                <a:lnTo>
                  <a:pt x="78" y="26"/>
                </a:lnTo>
                <a:lnTo>
                  <a:pt x="74" y="30"/>
                </a:lnTo>
                <a:lnTo>
                  <a:pt x="70" y="34"/>
                </a:lnTo>
                <a:lnTo>
                  <a:pt x="67" y="38"/>
                </a:lnTo>
                <a:lnTo>
                  <a:pt x="66" y="44"/>
                </a:lnTo>
                <a:lnTo>
                  <a:pt x="64" y="49"/>
                </a:lnTo>
                <a:lnTo>
                  <a:pt x="64" y="53"/>
                </a:lnTo>
                <a:lnTo>
                  <a:pt x="58" y="53"/>
                </a:lnTo>
                <a:lnTo>
                  <a:pt x="58" y="53"/>
                </a:lnTo>
                <a:lnTo>
                  <a:pt x="48" y="54"/>
                </a:lnTo>
                <a:lnTo>
                  <a:pt x="39" y="57"/>
                </a:lnTo>
                <a:lnTo>
                  <a:pt x="31" y="63"/>
                </a:lnTo>
                <a:lnTo>
                  <a:pt x="23" y="68"/>
                </a:lnTo>
                <a:lnTo>
                  <a:pt x="17" y="76"/>
                </a:lnTo>
                <a:lnTo>
                  <a:pt x="12" y="84"/>
                </a:lnTo>
                <a:lnTo>
                  <a:pt x="9" y="94"/>
                </a:lnTo>
                <a:lnTo>
                  <a:pt x="8" y="103"/>
                </a:lnTo>
                <a:lnTo>
                  <a:pt x="8" y="103"/>
                </a:lnTo>
                <a:lnTo>
                  <a:pt x="9" y="114"/>
                </a:lnTo>
                <a:lnTo>
                  <a:pt x="12" y="122"/>
                </a:lnTo>
                <a:lnTo>
                  <a:pt x="16" y="131"/>
                </a:lnTo>
                <a:lnTo>
                  <a:pt x="23" y="138"/>
                </a:lnTo>
                <a:lnTo>
                  <a:pt x="29" y="144"/>
                </a:lnTo>
                <a:lnTo>
                  <a:pt x="37" y="149"/>
                </a:lnTo>
                <a:lnTo>
                  <a:pt x="47" y="152"/>
                </a:lnTo>
                <a:lnTo>
                  <a:pt x="56" y="153"/>
                </a:lnTo>
                <a:lnTo>
                  <a:pt x="58" y="15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5" name="Freeform 396"/>
          <p:cNvSpPr/>
          <p:nvPr/>
        </p:nvSpPr>
        <p:spPr bwMode="auto">
          <a:xfrm>
            <a:off x="6067091" y="5703816"/>
            <a:ext cx="394021" cy="247467"/>
          </a:xfrm>
          <a:custGeom>
            <a:avLst/>
            <a:gdLst/>
            <a:ahLst/>
            <a:cxnLst>
              <a:cxn ang="0">
                <a:pos x="138" y="152"/>
              </a:cxn>
              <a:cxn ang="0">
                <a:pos x="218" y="151"/>
              </a:cxn>
              <a:cxn ang="0">
                <a:pos x="234" y="143"/>
              </a:cxn>
              <a:cxn ang="0">
                <a:pos x="242" y="127"/>
              </a:cxn>
              <a:cxn ang="0">
                <a:pos x="242" y="115"/>
              </a:cxn>
              <a:cxn ang="0">
                <a:pos x="234" y="100"/>
              </a:cxn>
              <a:cxn ang="0">
                <a:pos x="219" y="90"/>
              </a:cxn>
              <a:cxn ang="0">
                <a:pos x="209" y="84"/>
              </a:cxn>
              <a:cxn ang="0">
                <a:pos x="215" y="61"/>
              </a:cxn>
              <a:cxn ang="0">
                <a:pos x="211" y="39"/>
              </a:cxn>
              <a:cxn ang="0">
                <a:pos x="192" y="16"/>
              </a:cxn>
              <a:cxn ang="0">
                <a:pos x="164" y="8"/>
              </a:cxn>
              <a:cxn ang="0">
                <a:pos x="139" y="13"/>
              </a:cxn>
              <a:cxn ang="0">
                <a:pos x="118" y="34"/>
              </a:cxn>
              <a:cxn ang="0">
                <a:pos x="110" y="25"/>
              </a:cxn>
              <a:cxn ang="0">
                <a:pos x="93" y="21"/>
              </a:cxn>
              <a:cxn ang="0">
                <a:pos x="83" y="23"/>
              </a:cxn>
              <a:cxn ang="0">
                <a:pos x="69" y="34"/>
              </a:cxn>
              <a:cxn ang="0">
                <a:pos x="64" y="48"/>
              </a:cxn>
              <a:cxn ang="0">
                <a:pos x="58" y="52"/>
              </a:cxn>
              <a:cxn ang="0">
                <a:pos x="30" y="61"/>
              </a:cxn>
              <a:cxn ang="0">
                <a:pos x="12" y="84"/>
              </a:cxn>
              <a:cxn ang="0">
                <a:pos x="8" y="102"/>
              </a:cxn>
              <a:cxn ang="0">
                <a:pos x="16" y="129"/>
              </a:cxn>
              <a:cxn ang="0">
                <a:pos x="38"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6" y="1"/>
              </a:cxn>
              <a:cxn ang="0">
                <a:pos x="205" y="17"/>
              </a:cxn>
              <a:cxn ang="0">
                <a:pos x="222" y="48"/>
              </a:cxn>
              <a:cxn ang="0">
                <a:pos x="223" y="71"/>
              </a:cxn>
              <a:cxn ang="0">
                <a:pos x="226"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8" y="151"/>
                </a:lnTo>
                <a:lnTo>
                  <a:pt x="224" y="150"/>
                </a:lnTo>
                <a:lnTo>
                  <a:pt x="230" y="147"/>
                </a:lnTo>
                <a:lnTo>
                  <a:pt x="234" y="143"/>
                </a:lnTo>
                <a:lnTo>
                  <a:pt x="238" y="139"/>
                </a:lnTo>
                <a:lnTo>
                  <a:pt x="240" y="133"/>
                </a:lnTo>
                <a:lnTo>
                  <a:pt x="242" y="127"/>
                </a:lnTo>
                <a:lnTo>
                  <a:pt x="243" y="121"/>
                </a:lnTo>
                <a:lnTo>
                  <a:pt x="243" y="121"/>
                </a:lnTo>
                <a:lnTo>
                  <a:pt x="242" y="115"/>
                </a:lnTo>
                <a:lnTo>
                  <a:pt x="240" y="109"/>
                </a:lnTo>
                <a:lnTo>
                  <a:pt x="238" y="104"/>
                </a:lnTo>
                <a:lnTo>
                  <a:pt x="234" y="100"/>
                </a:lnTo>
                <a:lnTo>
                  <a:pt x="230" y="96"/>
                </a:lnTo>
                <a:lnTo>
                  <a:pt x="224" y="93"/>
                </a:lnTo>
                <a:lnTo>
                  <a:pt x="219" y="90"/>
                </a:lnTo>
                <a:lnTo>
                  <a:pt x="213" y="90"/>
                </a:lnTo>
                <a:lnTo>
                  <a:pt x="207" y="89"/>
                </a:lnTo>
                <a:lnTo>
                  <a:pt x="209" y="84"/>
                </a:lnTo>
                <a:lnTo>
                  <a:pt x="209" y="84"/>
                </a:lnTo>
                <a:lnTo>
                  <a:pt x="213" y="73"/>
                </a:lnTo>
                <a:lnTo>
                  <a:pt x="215" y="61"/>
                </a:lnTo>
                <a:lnTo>
                  <a:pt x="215" y="61"/>
                </a:lnTo>
                <a:lnTo>
                  <a:pt x="215" y="50"/>
                </a:lnTo>
                <a:lnTo>
                  <a:pt x="211" y="39"/>
                </a:lnTo>
                <a:lnTo>
                  <a:pt x="207" y="31"/>
                </a:lnTo>
                <a:lnTo>
                  <a:pt x="200" y="23"/>
                </a:lnTo>
                <a:lnTo>
                  <a:pt x="192" y="16"/>
                </a:lnTo>
                <a:lnTo>
                  <a:pt x="184" y="12"/>
                </a:lnTo>
                <a:lnTo>
                  <a:pt x="173" y="9"/>
                </a:lnTo>
                <a:lnTo>
                  <a:pt x="164" y="8"/>
                </a:lnTo>
                <a:lnTo>
                  <a:pt x="164" y="8"/>
                </a:lnTo>
                <a:lnTo>
                  <a:pt x="150" y="9"/>
                </a:lnTo>
                <a:lnTo>
                  <a:pt x="139" y="13"/>
                </a:lnTo>
                <a:lnTo>
                  <a:pt x="128" y="20"/>
                </a:lnTo>
                <a:lnTo>
                  <a:pt x="120" y="29"/>
                </a:lnTo>
                <a:lnTo>
                  <a:pt x="118" y="34"/>
                </a:lnTo>
                <a:lnTo>
                  <a:pt x="115" y="29"/>
                </a:lnTo>
                <a:lnTo>
                  <a:pt x="115" y="29"/>
                </a:lnTo>
                <a:lnTo>
                  <a:pt x="110" y="25"/>
                </a:lnTo>
                <a:lnTo>
                  <a:pt x="105" y="23"/>
                </a:lnTo>
                <a:lnTo>
                  <a:pt x="99" y="21"/>
                </a:lnTo>
                <a:lnTo>
                  <a:pt x="93" y="21"/>
                </a:lnTo>
                <a:lnTo>
                  <a:pt x="93" y="21"/>
                </a:lnTo>
                <a:lnTo>
                  <a:pt x="88" y="21"/>
                </a:lnTo>
                <a:lnTo>
                  <a:pt x="83" y="23"/>
                </a:lnTo>
                <a:lnTo>
                  <a:pt x="77" y="25"/>
                </a:lnTo>
                <a:lnTo>
                  <a:pt x="73" y="29"/>
                </a:lnTo>
                <a:lnTo>
                  <a:pt x="69" y="34"/>
                </a:lnTo>
                <a:lnTo>
                  <a:pt x="66" y="38"/>
                </a:lnTo>
                <a:lnTo>
                  <a:pt x="65" y="43"/>
                </a:lnTo>
                <a:lnTo>
                  <a:pt x="64" y="48"/>
                </a:lnTo>
                <a:lnTo>
                  <a:pt x="64" y="52"/>
                </a:lnTo>
                <a:lnTo>
                  <a:pt x="58" y="52"/>
                </a:lnTo>
                <a:lnTo>
                  <a:pt x="58" y="52"/>
                </a:lnTo>
                <a:lnTo>
                  <a:pt x="47" y="54"/>
                </a:lnTo>
                <a:lnTo>
                  <a:pt x="38" y="57"/>
                </a:lnTo>
                <a:lnTo>
                  <a:pt x="30" y="61"/>
                </a:lnTo>
                <a:lnTo>
                  <a:pt x="23" y="67"/>
                </a:lnTo>
                <a:lnTo>
                  <a:pt x="16" y="74"/>
                </a:lnTo>
                <a:lnTo>
                  <a:pt x="12" y="84"/>
                </a:lnTo>
                <a:lnTo>
                  <a:pt x="10" y="93"/>
                </a:lnTo>
                <a:lnTo>
                  <a:pt x="8" y="102"/>
                </a:lnTo>
                <a:lnTo>
                  <a:pt x="8" y="102"/>
                </a:lnTo>
                <a:lnTo>
                  <a:pt x="10" y="112"/>
                </a:lnTo>
                <a:lnTo>
                  <a:pt x="12" y="121"/>
                </a:lnTo>
                <a:lnTo>
                  <a:pt x="16" y="129"/>
                </a:lnTo>
                <a:lnTo>
                  <a:pt x="22" y="138"/>
                </a:lnTo>
                <a:lnTo>
                  <a:pt x="29" y="143"/>
                </a:lnTo>
                <a:lnTo>
                  <a:pt x="38" y="147"/>
                </a:lnTo>
                <a:lnTo>
                  <a:pt x="46" y="151"/>
                </a:lnTo>
                <a:lnTo>
                  <a:pt x="56" y="152"/>
                </a:lnTo>
                <a:lnTo>
                  <a:pt x="57" y="152"/>
                </a:lnTo>
                <a:lnTo>
                  <a:pt x="112" y="152"/>
                </a:lnTo>
                <a:lnTo>
                  <a:pt x="112" y="160"/>
                </a:lnTo>
                <a:lnTo>
                  <a:pt x="51" y="160"/>
                </a:lnTo>
                <a:lnTo>
                  <a:pt x="51" y="160"/>
                </a:lnTo>
                <a:lnTo>
                  <a:pt x="41" y="158"/>
                </a:lnTo>
                <a:lnTo>
                  <a:pt x="31" y="154"/>
                </a:lnTo>
                <a:lnTo>
                  <a:pt x="23" y="148"/>
                </a:lnTo>
                <a:lnTo>
                  <a:pt x="15" y="142"/>
                </a:lnTo>
                <a:lnTo>
                  <a:pt x="8" y="133"/>
                </a:lnTo>
                <a:lnTo>
                  <a:pt x="4" y="124"/>
                </a:lnTo>
                <a:lnTo>
                  <a:pt x="1" y="113"/>
                </a:lnTo>
                <a:lnTo>
                  <a:pt x="0" y="102"/>
                </a:lnTo>
                <a:lnTo>
                  <a:pt x="0" y="102"/>
                </a:lnTo>
                <a:lnTo>
                  <a:pt x="1" y="90"/>
                </a:lnTo>
                <a:lnTo>
                  <a:pt x="4" y="81"/>
                </a:lnTo>
                <a:lnTo>
                  <a:pt x="10" y="70"/>
                </a:lnTo>
                <a:lnTo>
                  <a:pt x="16" y="62"/>
                </a:lnTo>
                <a:lnTo>
                  <a:pt x="24" y="55"/>
                </a:lnTo>
                <a:lnTo>
                  <a:pt x="34" y="50"/>
                </a:lnTo>
                <a:lnTo>
                  <a:pt x="45" y="46"/>
                </a:lnTo>
                <a:lnTo>
                  <a:pt x="57" y="44"/>
                </a:lnTo>
                <a:lnTo>
                  <a:pt x="57" y="44"/>
                </a:lnTo>
                <a:lnTo>
                  <a:pt x="58" y="38"/>
                </a:lnTo>
                <a:lnTo>
                  <a:pt x="61" y="32"/>
                </a:lnTo>
                <a:lnTo>
                  <a:pt x="65" y="27"/>
                </a:lnTo>
                <a:lnTo>
                  <a:pt x="69" y="21"/>
                </a:lnTo>
                <a:lnTo>
                  <a:pt x="74" y="19"/>
                </a:lnTo>
                <a:lnTo>
                  <a:pt x="80" y="16"/>
                </a:lnTo>
                <a:lnTo>
                  <a:pt x="87" y="13"/>
                </a:lnTo>
                <a:lnTo>
                  <a:pt x="93" y="13"/>
                </a:lnTo>
                <a:lnTo>
                  <a:pt x="93" y="13"/>
                </a:lnTo>
                <a:lnTo>
                  <a:pt x="100" y="13"/>
                </a:lnTo>
                <a:lnTo>
                  <a:pt x="105" y="15"/>
                </a:lnTo>
                <a:lnTo>
                  <a:pt x="112" y="17"/>
                </a:lnTo>
                <a:lnTo>
                  <a:pt x="116" y="21"/>
                </a:lnTo>
                <a:lnTo>
                  <a:pt x="116" y="21"/>
                </a:lnTo>
                <a:lnTo>
                  <a:pt x="126" y="12"/>
                </a:lnTo>
                <a:lnTo>
                  <a:pt x="138" y="5"/>
                </a:lnTo>
                <a:lnTo>
                  <a:pt x="150" y="1"/>
                </a:lnTo>
                <a:lnTo>
                  <a:pt x="164" y="0"/>
                </a:lnTo>
                <a:lnTo>
                  <a:pt x="164" y="0"/>
                </a:lnTo>
                <a:lnTo>
                  <a:pt x="176" y="1"/>
                </a:lnTo>
                <a:lnTo>
                  <a:pt x="186" y="4"/>
                </a:lnTo>
                <a:lnTo>
                  <a:pt x="197" y="9"/>
                </a:lnTo>
                <a:lnTo>
                  <a:pt x="205" y="17"/>
                </a:lnTo>
                <a:lnTo>
                  <a:pt x="213" y="27"/>
                </a:lnTo>
                <a:lnTo>
                  <a:pt x="219" y="36"/>
                </a:lnTo>
                <a:lnTo>
                  <a:pt x="222" y="48"/>
                </a:lnTo>
                <a:lnTo>
                  <a:pt x="223" y="61"/>
                </a:lnTo>
                <a:lnTo>
                  <a:pt x="223" y="61"/>
                </a:lnTo>
                <a:lnTo>
                  <a:pt x="223" y="71"/>
                </a:lnTo>
                <a:lnTo>
                  <a:pt x="219" y="82"/>
                </a:lnTo>
                <a:lnTo>
                  <a:pt x="219" y="82"/>
                </a:lnTo>
                <a:lnTo>
                  <a:pt x="226" y="84"/>
                </a:lnTo>
                <a:lnTo>
                  <a:pt x="232" y="88"/>
                </a:lnTo>
                <a:lnTo>
                  <a:pt x="238" y="90"/>
                </a:lnTo>
                <a:lnTo>
                  <a:pt x="242" y="96"/>
                </a:lnTo>
                <a:lnTo>
                  <a:pt x="246" y="101"/>
                </a:lnTo>
                <a:lnTo>
                  <a:pt x="249" y="108"/>
                </a:lnTo>
                <a:lnTo>
                  <a:pt x="250" y="113"/>
                </a:lnTo>
                <a:lnTo>
                  <a:pt x="251" y="121"/>
                </a:lnTo>
                <a:lnTo>
                  <a:pt x="251" y="121"/>
                </a:lnTo>
                <a:lnTo>
                  <a:pt x="250" y="128"/>
                </a:lnTo>
                <a:lnTo>
                  <a:pt x="249" y="136"/>
                </a:lnTo>
                <a:lnTo>
                  <a:pt x="245" y="143"/>
                </a:lnTo>
                <a:lnTo>
                  <a:pt x="239" y="148"/>
                </a:lnTo>
                <a:lnTo>
                  <a:pt x="234" y="154"/>
                </a:lnTo>
                <a:lnTo>
                  <a:pt x="227" y="156"/>
                </a:lnTo>
                <a:lnTo>
                  <a:pt x="220" y="159"/>
                </a:lnTo>
                <a:lnTo>
                  <a:pt x="212" y="160"/>
                </a:lnTo>
                <a:lnTo>
                  <a:pt x="212" y="16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6" name="Freeform 397"/>
          <p:cNvSpPr/>
          <p:nvPr/>
        </p:nvSpPr>
        <p:spPr bwMode="auto">
          <a:xfrm>
            <a:off x="6198431" y="5806538"/>
            <a:ext cx="131340" cy="70039"/>
          </a:xfrm>
          <a:custGeom>
            <a:avLst/>
            <a:gdLst/>
            <a:ahLst/>
            <a:cxnLst>
              <a:cxn ang="0">
                <a:pos x="5" y="47"/>
              </a:cxn>
              <a:cxn ang="0">
                <a:pos x="0" y="42"/>
              </a:cxn>
              <a:cxn ang="0">
                <a:pos x="42" y="0"/>
              </a:cxn>
              <a:cxn ang="0">
                <a:pos x="84" y="42"/>
              </a:cxn>
              <a:cxn ang="0">
                <a:pos x="78" y="47"/>
              </a:cxn>
              <a:cxn ang="0">
                <a:pos x="42" y="11"/>
              </a:cxn>
              <a:cxn ang="0">
                <a:pos x="5" y="47"/>
              </a:cxn>
            </a:cxnLst>
            <a:rect l="0" t="0" r="r" b="b"/>
            <a:pathLst>
              <a:path w="84" h="47">
                <a:moveTo>
                  <a:pt x="5" y="47"/>
                </a:moveTo>
                <a:lnTo>
                  <a:pt x="0" y="42"/>
                </a:lnTo>
                <a:lnTo>
                  <a:pt x="42" y="0"/>
                </a:lnTo>
                <a:lnTo>
                  <a:pt x="84" y="42"/>
                </a:lnTo>
                <a:lnTo>
                  <a:pt x="78" y="47"/>
                </a:lnTo>
                <a:lnTo>
                  <a:pt x="42" y="11"/>
                </a:lnTo>
                <a:lnTo>
                  <a:pt x="5" y="4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7" name="Rectangle 398"/>
          <p:cNvSpPr>
            <a:spLocks noChangeArrowheads="1"/>
          </p:cNvSpPr>
          <p:nvPr/>
        </p:nvSpPr>
        <p:spPr bwMode="auto">
          <a:xfrm>
            <a:off x="6259410" y="5815877"/>
            <a:ext cx="14073" cy="242796"/>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18" name="Freeform 399"/>
          <p:cNvSpPr/>
          <p:nvPr/>
        </p:nvSpPr>
        <p:spPr bwMode="auto">
          <a:xfrm>
            <a:off x="6873896" y="5703816"/>
            <a:ext cx="394021" cy="247467"/>
          </a:xfrm>
          <a:custGeom>
            <a:avLst/>
            <a:gdLst/>
            <a:ahLst/>
            <a:cxnLst>
              <a:cxn ang="0">
                <a:pos x="138" y="152"/>
              </a:cxn>
              <a:cxn ang="0">
                <a:pos x="217" y="151"/>
              </a:cxn>
              <a:cxn ang="0">
                <a:pos x="233" y="143"/>
              </a:cxn>
              <a:cxn ang="0">
                <a:pos x="242" y="127"/>
              </a:cxn>
              <a:cxn ang="0">
                <a:pos x="242" y="115"/>
              </a:cxn>
              <a:cxn ang="0">
                <a:pos x="233" y="100"/>
              </a:cxn>
              <a:cxn ang="0">
                <a:pos x="219" y="90"/>
              </a:cxn>
              <a:cxn ang="0">
                <a:pos x="209" y="84"/>
              </a:cxn>
              <a:cxn ang="0">
                <a:pos x="215" y="61"/>
              </a:cxn>
              <a:cxn ang="0">
                <a:pos x="211" y="39"/>
              </a:cxn>
              <a:cxn ang="0">
                <a:pos x="192" y="16"/>
              </a:cxn>
              <a:cxn ang="0">
                <a:pos x="163" y="8"/>
              </a:cxn>
              <a:cxn ang="0">
                <a:pos x="139" y="13"/>
              </a:cxn>
              <a:cxn ang="0">
                <a:pos x="117" y="34"/>
              </a:cxn>
              <a:cxn ang="0">
                <a:pos x="109" y="25"/>
              </a:cxn>
              <a:cxn ang="0">
                <a:pos x="93" y="21"/>
              </a:cxn>
              <a:cxn ang="0">
                <a:pos x="82" y="23"/>
              </a:cxn>
              <a:cxn ang="0">
                <a:pos x="69" y="34"/>
              </a:cxn>
              <a:cxn ang="0">
                <a:pos x="63" y="48"/>
              </a:cxn>
              <a:cxn ang="0">
                <a:pos x="58" y="52"/>
              </a:cxn>
              <a:cxn ang="0">
                <a:pos x="30" y="61"/>
              </a:cxn>
              <a:cxn ang="0">
                <a:pos x="12" y="84"/>
              </a:cxn>
              <a:cxn ang="0">
                <a:pos x="8" y="102"/>
              </a:cxn>
              <a:cxn ang="0">
                <a:pos x="16" y="129"/>
              </a:cxn>
              <a:cxn ang="0">
                <a:pos x="36"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5" y="1"/>
              </a:cxn>
              <a:cxn ang="0">
                <a:pos x="205" y="17"/>
              </a:cxn>
              <a:cxn ang="0">
                <a:pos x="221" y="48"/>
              </a:cxn>
              <a:cxn ang="0">
                <a:pos x="223" y="71"/>
              </a:cxn>
              <a:cxn ang="0">
                <a:pos x="225"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7" y="151"/>
                </a:lnTo>
                <a:lnTo>
                  <a:pt x="224" y="150"/>
                </a:lnTo>
                <a:lnTo>
                  <a:pt x="229" y="147"/>
                </a:lnTo>
                <a:lnTo>
                  <a:pt x="233" y="143"/>
                </a:lnTo>
                <a:lnTo>
                  <a:pt x="238" y="139"/>
                </a:lnTo>
                <a:lnTo>
                  <a:pt x="240" y="133"/>
                </a:lnTo>
                <a:lnTo>
                  <a:pt x="242" y="127"/>
                </a:lnTo>
                <a:lnTo>
                  <a:pt x="243" y="121"/>
                </a:lnTo>
                <a:lnTo>
                  <a:pt x="243" y="121"/>
                </a:lnTo>
                <a:lnTo>
                  <a:pt x="242" y="115"/>
                </a:lnTo>
                <a:lnTo>
                  <a:pt x="240" y="109"/>
                </a:lnTo>
                <a:lnTo>
                  <a:pt x="238" y="104"/>
                </a:lnTo>
                <a:lnTo>
                  <a:pt x="233" y="100"/>
                </a:lnTo>
                <a:lnTo>
                  <a:pt x="229" y="96"/>
                </a:lnTo>
                <a:lnTo>
                  <a:pt x="224" y="93"/>
                </a:lnTo>
                <a:lnTo>
                  <a:pt x="219" y="90"/>
                </a:lnTo>
                <a:lnTo>
                  <a:pt x="213" y="90"/>
                </a:lnTo>
                <a:lnTo>
                  <a:pt x="206" y="89"/>
                </a:lnTo>
                <a:lnTo>
                  <a:pt x="209" y="84"/>
                </a:lnTo>
                <a:lnTo>
                  <a:pt x="209" y="84"/>
                </a:lnTo>
                <a:lnTo>
                  <a:pt x="213" y="73"/>
                </a:lnTo>
                <a:lnTo>
                  <a:pt x="215" y="61"/>
                </a:lnTo>
                <a:lnTo>
                  <a:pt x="215" y="61"/>
                </a:lnTo>
                <a:lnTo>
                  <a:pt x="215" y="50"/>
                </a:lnTo>
                <a:lnTo>
                  <a:pt x="211" y="39"/>
                </a:lnTo>
                <a:lnTo>
                  <a:pt x="206" y="31"/>
                </a:lnTo>
                <a:lnTo>
                  <a:pt x="200" y="23"/>
                </a:lnTo>
                <a:lnTo>
                  <a:pt x="192" y="16"/>
                </a:lnTo>
                <a:lnTo>
                  <a:pt x="184" y="12"/>
                </a:lnTo>
                <a:lnTo>
                  <a:pt x="173" y="9"/>
                </a:lnTo>
                <a:lnTo>
                  <a:pt x="163" y="8"/>
                </a:lnTo>
                <a:lnTo>
                  <a:pt x="163" y="8"/>
                </a:lnTo>
                <a:lnTo>
                  <a:pt x="150" y="9"/>
                </a:lnTo>
                <a:lnTo>
                  <a:pt x="139" y="13"/>
                </a:lnTo>
                <a:lnTo>
                  <a:pt x="128" y="20"/>
                </a:lnTo>
                <a:lnTo>
                  <a:pt x="120" y="29"/>
                </a:lnTo>
                <a:lnTo>
                  <a:pt x="117" y="34"/>
                </a:lnTo>
                <a:lnTo>
                  <a:pt x="115" y="29"/>
                </a:lnTo>
                <a:lnTo>
                  <a:pt x="115" y="29"/>
                </a:lnTo>
                <a:lnTo>
                  <a:pt x="109" y="25"/>
                </a:lnTo>
                <a:lnTo>
                  <a:pt x="104" y="23"/>
                </a:lnTo>
                <a:lnTo>
                  <a:pt x="98" y="21"/>
                </a:lnTo>
                <a:lnTo>
                  <a:pt x="93" y="21"/>
                </a:lnTo>
                <a:lnTo>
                  <a:pt x="93" y="21"/>
                </a:lnTo>
                <a:lnTo>
                  <a:pt x="88" y="21"/>
                </a:lnTo>
                <a:lnTo>
                  <a:pt x="82" y="23"/>
                </a:lnTo>
                <a:lnTo>
                  <a:pt x="77" y="25"/>
                </a:lnTo>
                <a:lnTo>
                  <a:pt x="73" y="29"/>
                </a:lnTo>
                <a:lnTo>
                  <a:pt x="69" y="34"/>
                </a:lnTo>
                <a:lnTo>
                  <a:pt x="66" y="38"/>
                </a:lnTo>
                <a:lnTo>
                  <a:pt x="65" y="43"/>
                </a:lnTo>
                <a:lnTo>
                  <a:pt x="63" y="48"/>
                </a:lnTo>
                <a:lnTo>
                  <a:pt x="63" y="52"/>
                </a:lnTo>
                <a:lnTo>
                  <a:pt x="58" y="52"/>
                </a:lnTo>
                <a:lnTo>
                  <a:pt x="58" y="52"/>
                </a:lnTo>
                <a:lnTo>
                  <a:pt x="47" y="54"/>
                </a:lnTo>
                <a:lnTo>
                  <a:pt x="38" y="57"/>
                </a:lnTo>
                <a:lnTo>
                  <a:pt x="30" y="61"/>
                </a:lnTo>
                <a:lnTo>
                  <a:pt x="23" y="67"/>
                </a:lnTo>
                <a:lnTo>
                  <a:pt x="16" y="74"/>
                </a:lnTo>
                <a:lnTo>
                  <a:pt x="12" y="84"/>
                </a:lnTo>
                <a:lnTo>
                  <a:pt x="9" y="93"/>
                </a:lnTo>
                <a:lnTo>
                  <a:pt x="8" y="102"/>
                </a:lnTo>
                <a:lnTo>
                  <a:pt x="8" y="102"/>
                </a:lnTo>
                <a:lnTo>
                  <a:pt x="9" y="112"/>
                </a:lnTo>
                <a:lnTo>
                  <a:pt x="12" y="121"/>
                </a:lnTo>
                <a:lnTo>
                  <a:pt x="16" y="129"/>
                </a:lnTo>
                <a:lnTo>
                  <a:pt x="22" y="138"/>
                </a:lnTo>
                <a:lnTo>
                  <a:pt x="28" y="143"/>
                </a:lnTo>
                <a:lnTo>
                  <a:pt x="36" y="147"/>
                </a:lnTo>
                <a:lnTo>
                  <a:pt x="46" y="151"/>
                </a:lnTo>
                <a:lnTo>
                  <a:pt x="55" y="152"/>
                </a:lnTo>
                <a:lnTo>
                  <a:pt x="57" y="152"/>
                </a:lnTo>
                <a:lnTo>
                  <a:pt x="112" y="152"/>
                </a:lnTo>
                <a:lnTo>
                  <a:pt x="112" y="160"/>
                </a:lnTo>
                <a:lnTo>
                  <a:pt x="51" y="160"/>
                </a:lnTo>
                <a:lnTo>
                  <a:pt x="51" y="160"/>
                </a:lnTo>
                <a:lnTo>
                  <a:pt x="40" y="158"/>
                </a:lnTo>
                <a:lnTo>
                  <a:pt x="31" y="154"/>
                </a:lnTo>
                <a:lnTo>
                  <a:pt x="23" y="148"/>
                </a:lnTo>
                <a:lnTo>
                  <a:pt x="15" y="142"/>
                </a:lnTo>
                <a:lnTo>
                  <a:pt x="8" y="133"/>
                </a:lnTo>
                <a:lnTo>
                  <a:pt x="4" y="124"/>
                </a:lnTo>
                <a:lnTo>
                  <a:pt x="1" y="113"/>
                </a:lnTo>
                <a:lnTo>
                  <a:pt x="0" y="102"/>
                </a:lnTo>
                <a:lnTo>
                  <a:pt x="0" y="102"/>
                </a:lnTo>
                <a:lnTo>
                  <a:pt x="1" y="90"/>
                </a:lnTo>
                <a:lnTo>
                  <a:pt x="4" y="81"/>
                </a:lnTo>
                <a:lnTo>
                  <a:pt x="9" y="70"/>
                </a:lnTo>
                <a:lnTo>
                  <a:pt x="16" y="62"/>
                </a:lnTo>
                <a:lnTo>
                  <a:pt x="24" y="55"/>
                </a:lnTo>
                <a:lnTo>
                  <a:pt x="34" y="50"/>
                </a:lnTo>
                <a:lnTo>
                  <a:pt x="44" y="46"/>
                </a:lnTo>
                <a:lnTo>
                  <a:pt x="57" y="44"/>
                </a:lnTo>
                <a:lnTo>
                  <a:pt x="57" y="44"/>
                </a:lnTo>
                <a:lnTo>
                  <a:pt x="58" y="38"/>
                </a:lnTo>
                <a:lnTo>
                  <a:pt x="61" y="32"/>
                </a:lnTo>
                <a:lnTo>
                  <a:pt x="65" y="27"/>
                </a:lnTo>
                <a:lnTo>
                  <a:pt x="69" y="21"/>
                </a:lnTo>
                <a:lnTo>
                  <a:pt x="74" y="19"/>
                </a:lnTo>
                <a:lnTo>
                  <a:pt x="80" y="16"/>
                </a:lnTo>
                <a:lnTo>
                  <a:pt x="86" y="13"/>
                </a:lnTo>
                <a:lnTo>
                  <a:pt x="93" y="13"/>
                </a:lnTo>
                <a:lnTo>
                  <a:pt x="93" y="13"/>
                </a:lnTo>
                <a:lnTo>
                  <a:pt x="100" y="13"/>
                </a:lnTo>
                <a:lnTo>
                  <a:pt x="105" y="15"/>
                </a:lnTo>
                <a:lnTo>
                  <a:pt x="111" y="17"/>
                </a:lnTo>
                <a:lnTo>
                  <a:pt x="116" y="21"/>
                </a:lnTo>
                <a:lnTo>
                  <a:pt x="116" y="21"/>
                </a:lnTo>
                <a:lnTo>
                  <a:pt x="125" y="12"/>
                </a:lnTo>
                <a:lnTo>
                  <a:pt x="138" y="5"/>
                </a:lnTo>
                <a:lnTo>
                  <a:pt x="150" y="1"/>
                </a:lnTo>
                <a:lnTo>
                  <a:pt x="163" y="0"/>
                </a:lnTo>
                <a:lnTo>
                  <a:pt x="163" y="0"/>
                </a:lnTo>
                <a:lnTo>
                  <a:pt x="175" y="1"/>
                </a:lnTo>
                <a:lnTo>
                  <a:pt x="186" y="4"/>
                </a:lnTo>
                <a:lnTo>
                  <a:pt x="197" y="9"/>
                </a:lnTo>
                <a:lnTo>
                  <a:pt x="205" y="17"/>
                </a:lnTo>
                <a:lnTo>
                  <a:pt x="213" y="27"/>
                </a:lnTo>
                <a:lnTo>
                  <a:pt x="219" y="36"/>
                </a:lnTo>
                <a:lnTo>
                  <a:pt x="221" y="48"/>
                </a:lnTo>
                <a:lnTo>
                  <a:pt x="223" y="61"/>
                </a:lnTo>
                <a:lnTo>
                  <a:pt x="223" y="61"/>
                </a:lnTo>
                <a:lnTo>
                  <a:pt x="223" y="71"/>
                </a:lnTo>
                <a:lnTo>
                  <a:pt x="219" y="82"/>
                </a:lnTo>
                <a:lnTo>
                  <a:pt x="219" y="82"/>
                </a:lnTo>
                <a:lnTo>
                  <a:pt x="225" y="84"/>
                </a:lnTo>
                <a:lnTo>
                  <a:pt x="232" y="88"/>
                </a:lnTo>
                <a:lnTo>
                  <a:pt x="238" y="90"/>
                </a:lnTo>
                <a:lnTo>
                  <a:pt x="242" y="96"/>
                </a:lnTo>
                <a:lnTo>
                  <a:pt x="246" y="101"/>
                </a:lnTo>
                <a:lnTo>
                  <a:pt x="248" y="108"/>
                </a:lnTo>
                <a:lnTo>
                  <a:pt x="250" y="113"/>
                </a:lnTo>
                <a:lnTo>
                  <a:pt x="251" y="121"/>
                </a:lnTo>
                <a:lnTo>
                  <a:pt x="251" y="121"/>
                </a:lnTo>
                <a:lnTo>
                  <a:pt x="250" y="128"/>
                </a:lnTo>
                <a:lnTo>
                  <a:pt x="247" y="136"/>
                </a:lnTo>
                <a:lnTo>
                  <a:pt x="244" y="143"/>
                </a:lnTo>
                <a:lnTo>
                  <a:pt x="239" y="148"/>
                </a:lnTo>
                <a:lnTo>
                  <a:pt x="233" y="154"/>
                </a:lnTo>
                <a:lnTo>
                  <a:pt x="227" y="156"/>
                </a:lnTo>
                <a:lnTo>
                  <a:pt x="220" y="159"/>
                </a:lnTo>
                <a:lnTo>
                  <a:pt x="212" y="160"/>
                </a:lnTo>
                <a:lnTo>
                  <a:pt x="212" y="16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9" name="Freeform 400"/>
          <p:cNvSpPr/>
          <p:nvPr/>
        </p:nvSpPr>
        <p:spPr bwMode="auto">
          <a:xfrm>
            <a:off x="7005238" y="6007312"/>
            <a:ext cx="131340" cy="74707"/>
          </a:xfrm>
          <a:custGeom>
            <a:avLst/>
            <a:gdLst/>
            <a:ahLst/>
            <a:cxnLst>
              <a:cxn ang="0">
                <a:pos x="41" y="47"/>
              </a:cxn>
              <a:cxn ang="0">
                <a:pos x="0" y="5"/>
              </a:cxn>
              <a:cxn ang="0">
                <a:pos x="5" y="0"/>
              </a:cxn>
              <a:cxn ang="0">
                <a:pos x="41" y="35"/>
              </a:cxn>
              <a:cxn ang="0">
                <a:pos x="78" y="0"/>
              </a:cxn>
              <a:cxn ang="0">
                <a:pos x="83" y="5"/>
              </a:cxn>
              <a:cxn ang="0">
                <a:pos x="41" y="47"/>
              </a:cxn>
            </a:cxnLst>
            <a:rect l="0" t="0" r="r" b="b"/>
            <a:pathLst>
              <a:path w="83" h="47">
                <a:moveTo>
                  <a:pt x="41" y="47"/>
                </a:moveTo>
                <a:lnTo>
                  <a:pt x="0" y="5"/>
                </a:lnTo>
                <a:lnTo>
                  <a:pt x="5" y="0"/>
                </a:lnTo>
                <a:lnTo>
                  <a:pt x="41" y="35"/>
                </a:lnTo>
                <a:lnTo>
                  <a:pt x="78" y="0"/>
                </a:lnTo>
                <a:lnTo>
                  <a:pt x="83" y="5"/>
                </a:lnTo>
                <a:lnTo>
                  <a:pt x="41" y="4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0" name="Rectangle 401"/>
          <p:cNvSpPr>
            <a:spLocks noChangeArrowheads="1"/>
          </p:cNvSpPr>
          <p:nvPr/>
        </p:nvSpPr>
        <p:spPr bwMode="auto">
          <a:xfrm>
            <a:off x="7066218" y="5829884"/>
            <a:ext cx="14073" cy="238128"/>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21" name="Freeform 402"/>
          <p:cNvSpPr/>
          <p:nvPr/>
        </p:nvSpPr>
        <p:spPr bwMode="auto">
          <a:xfrm>
            <a:off x="2957131" y="5890581"/>
            <a:ext cx="131340" cy="74707"/>
          </a:xfrm>
          <a:custGeom>
            <a:avLst/>
            <a:gdLst/>
            <a:ahLst/>
            <a:cxnLst>
              <a:cxn ang="0">
                <a:pos x="42" y="49"/>
              </a:cxn>
              <a:cxn ang="0">
                <a:pos x="0" y="5"/>
              </a:cxn>
              <a:cxn ang="0">
                <a:pos x="5" y="0"/>
              </a:cxn>
              <a:cxn ang="0">
                <a:pos x="42" y="36"/>
              </a:cxn>
              <a:cxn ang="0">
                <a:pos x="78" y="0"/>
              </a:cxn>
              <a:cxn ang="0">
                <a:pos x="84" y="5"/>
              </a:cxn>
              <a:cxn ang="0">
                <a:pos x="42" y="49"/>
              </a:cxn>
            </a:cxnLst>
            <a:rect l="0" t="0" r="r" b="b"/>
            <a:pathLst>
              <a:path w="84" h="49">
                <a:moveTo>
                  <a:pt x="42" y="49"/>
                </a:moveTo>
                <a:lnTo>
                  <a:pt x="0" y="5"/>
                </a:lnTo>
                <a:lnTo>
                  <a:pt x="5" y="0"/>
                </a:lnTo>
                <a:lnTo>
                  <a:pt x="42" y="36"/>
                </a:lnTo>
                <a:lnTo>
                  <a:pt x="78" y="0"/>
                </a:lnTo>
                <a:lnTo>
                  <a:pt x="84" y="5"/>
                </a:lnTo>
                <a:lnTo>
                  <a:pt x="42"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2" name="Rectangle 403"/>
          <p:cNvSpPr>
            <a:spLocks noChangeArrowheads="1"/>
          </p:cNvSpPr>
          <p:nvPr/>
        </p:nvSpPr>
        <p:spPr bwMode="auto">
          <a:xfrm>
            <a:off x="3018112" y="5708487"/>
            <a:ext cx="9381" cy="242796"/>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23" name="Freeform 404"/>
          <p:cNvSpPr/>
          <p:nvPr/>
        </p:nvSpPr>
        <p:spPr bwMode="auto">
          <a:xfrm>
            <a:off x="2877390" y="5806538"/>
            <a:ext cx="290825" cy="284820"/>
          </a:xfrm>
          <a:custGeom>
            <a:avLst/>
            <a:gdLst/>
            <a:ahLst/>
            <a:cxnLst>
              <a:cxn ang="0">
                <a:pos x="184" y="184"/>
              </a:cxn>
              <a:cxn ang="0">
                <a:pos x="0" y="184"/>
              </a:cxn>
              <a:cxn ang="0">
                <a:pos x="0" y="0"/>
              </a:cxn>
              <a:cxn ang="0">
                <a:pos x="69" y="0"/>
              </a:cxn>
              <a:cxn ang="0">
                <a:pos x="69" y="8"/>
              </a:cxn>
              <a:cxn ang="0">
                <a:pos x="9" y="8"/>
              </a:cxn>
              <a:cxn ang="0">
                <a:pos x="9" y="174"/>
              </a:cxn>
              <a:cxn ang="0">
                <a:pos x="176" y="174"/>
              </a:cxn>
              <a:cxn ang="0">
                <a:pos x="176" y="8"/>
              </a:cxn>
              <a:cxn ang="0">
                <a:pos x="117" y="8"/>
              </a:cxn>
              <a:cxn ang="0">
                <a:pos x="117" y="0"/>
              </a:cxn>
              <a:cxn ang="0">
                <a:pos x="184" y="0"/>
              </a:cxn>
              <a:cxn ang="0">
                <a:pos x="184" y="184"/>
              </a:cxn>
            </a:cxnLst>
            <a:rect l="0" t="0" r="r" b="b"/>
            <a:pathLst>
              <a:path w="184" h="184">
                <a:moveTo>
                  <a:pt x="184" y="184"/>
                </a:moveTo>
                <a:lnTo>
                  <a:pt x="0" y="184"/>
                </a:lnTo>
                <a:lnTo>
                  <a:pt x="0" y="0"/>
                </a:lnTo>
                <a:lnTo>
                  <a:pt x="69" y="0"/>
                </a:lnTo>
                <a:lnTo>
                  <a:pt x="69" y="8"/>
                </a:lnTo>
                <a:lnTo>
                  <a:pt x="9" y="8"/>
                </a:lnTo>
                <a:lnTo>
                  <a:pt x="9" y="174"/>
                </a:lnTo>
                <a:lnTo>
                  <a:pt x="176" y="174"/>
                </a:lnTo>
                <a:lnTo>
                  <a:pt x="176" y="8"/>
                </a:lnTo>
                <a:lnTo>
                  <a:pt x="117" y="8"/>
                </a:lnTo>
                <a:lnTo>
                  <a:pt x="117" y="0"/>
                </a:lnTo>
                <a:lnTo>
                  <a:pt x="184" y="0"/>
                </a:lnTo>
                <a:lnTo>
                  <a:pt x="184" y="18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4" name="Freeform 405"/>
          <p:cNvSpPr/>
          <p:nvPr/>
        </p:nvSpPr>
        <p:spPr bwMode="auto">
          <a:xfrm>
            <a:off x="3759248" y="5694477"/>
            <a:ext cx="136033" cy="74707"/>
          </a:xfrm>
          <a:custGeom>
            <a:avLst/>
            <a:gdLst/>
            <a:ahLst/>
            <a:cxnLst>
              <a:cxn ang="0">
                <a:pos x="7" y="50"/>
              </a:cxn>
              <a:cxn ang="0">
                <a:pos x="0" y="45"/>
              </a:cxn>
              <a:cxn ang="0">
                <a:pos x="43" y="0"/>
              </a:cxn>
              <a:cxn ang="0">
                <a:pos x="88" y="45"/>
              </a:cxn>
              <a:cxn ang="0">
                <a:pos x="81" y="50"/>
              </a:cxn>
              <a:cxn ang="0">
                <a:pos x="43" y="14"/>
              </a:cxn>
              <a:cxn ang="0">
                <a:pos x="7" y="50"/>
              </a:cxn>
            </a:cxnLst>
            <a:rect l="0" t="0" r="r" b="b"/>
            <a:pathLst>
              <a:path w="88" h="50">
                <a:moveTo>
                  <a:pt x="7" y="50"/>
                </a:moveTo>
                <a:lnTo>
                  <a:pt x="0" y="45"/>
                </a:lnTo>
                <a:lnTo>
                  <a:pt x="43" y="0"/>
                </a:lnTo>
                <a:lnTo>
                  <a:pt x="88" y="45"/>
                </a:lnTo>
                <a:lnTo>
                  <a:pt x="81" y="50"/>
                </a:lnTo>
                <a:lnTo>
                  <a:pt x="43" y="14"/>
                </a:lnTo>
                <a:lnTo>
                  <a:pt x="7" y="5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5" name="Rectangle 407"/>
          <p:cNvSpPr>
            <a:spLocks noChangeArrowheads="1"/>
          </p:cNvSpPr>
          <p:nvPr/>
        </p:nvSpPr>
        <p:spPr bwMode="auto">
          <a:xfrm>
            <a:off x="3820217" y="5708477"/>
            <a:ext cx="14073" cy="24746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26" name="Freeform 408"/>
          <p:cNvSpPr/>
          <p:nvPr/>
        </p:nvSpPr>
        <p:spPr bwMode="auto">
          <a:xfrm>
            <a:off x="3679495" y="5801861"/>
            <a:ext cx="295517" cy="294159"/>
          </a:xfrm>
          <a:custGeom>
            <a:avLst/>
            <a:gdLst/>
            <a:ahLst/>
            <a:cxnLst>
              <a:cxn ang="0">
                <a:pos x="188" y="189"/>
              </a:cxn>
              <a:cxn ang="0">
                <a:pos x="0" y="189"/>
              </a:cxn>
              <a:cxn ang="0">
                <a:pos x="0" y="0"/>
              </a:cxn>
              <a:cxn ang="0">
                <a:pos x="70" y="0"/>
              </a:cxn>
              <a:cxn ang="0">
                <a:pos x="70" y="10"/>
              </a:cxn>
              <a:cxn ang="0">
                <a:pos x="8" y="10"/>
              </a:cxn>
              <a:cxn ang="0">
                <a:pos x="8" y="181"/>
              </a:cxn>
              <a:cxn ang="0">
                <a:pos x="180" y="181"/>
              </a:cxn>
              <a:cxn ang="0">
                <a:pos x="180" y="10"/>
              </a:cxn>
              <a:cxn ang="0">
                <a:pos x="120" y="10"/>
              </a:cxn>
              <a:cxn ang="0">
                <a:pos x="120" y="0"/>
              </a:cxn>
              <a:cxn ang="0">
                <a:pos x="188" y="0"/>
              </a:cxn>
              <a:cxn ang="0">
                <a:pos x="188" y="189"/>
              </a:cxn>
            </a:cxnLst>
            <a:rect l="0" t="0" r="r" b="b"/>
            <a:pathLst>
              <a:path w="188" h="189">
                <a:moveTo>
                  <a:pt x="188" y="189"/>
                </a:moveTo>
                <a:lnTo>
                  <a:pt x="0" y="189"/>
                </a:lnTo>
                <a:lnTo>
                  <a:pt x="0" y="0"/>
                </a:lnTo>
                <a:lnTo>
                  <a:pt x="70" y="0"/>
                </a:lnTo>
                <a:lnTo>
                  <a:pt x="70" y="10"/>
                </a:lnTo>
                <a:lnTo>
                  <a:pt x="8" y="10"/>
                </a:lnTo>
                <a:lnTo>
                  <a:pt x="8" y="181"/>
                </a:lnTo>
                <a:lnTo>
                  <a:pt x="180" y="181"/>
                </a:lnTo>
                <a:lnTo>
                  <a:pt x="180" y="10"/>
                </a:lnTo>
                <a:lnTo>
                  <a:pt x="120" y="10"/>
                </a:lnTo>
                <a:lnTo>
                  <a:pt x="120" y="0"/>
                </a:lnTo>
                <a:lnTo>
                  <a:pt x="188" y="0"/>
                </a:lnTo>
                <a:lnTo>
                  <a:pt x="188" y="18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7" name="Freeform 409"/>
          <p:cNvSpPr>
            <a:spLocks noEditPoints="1"/>
          </p:cNvSpPr>
          <p:nvPr/>
        </p:nvSpPr>
        <p:spPr bwMode="auto">
          <a:xfrm>
            <a:off x="4519138" y="5689802"/>
            <a:ext cx="262681" cy="406217"/>
          </a:xfrm>
          <a:custGeom>
            <a:avLst/>
            <a:gdLst/>
            <a:ahLst/>
            <a:cxnLst>
              <a:cxn ang="0">
                <a:pos x="24" y="260"/>
              </a:cxn>
              <a:cxn ang="0">
                <a:pos x="17" y="259"/>
              </a:cxn>
              <a:cxn ang="0">
                <a:pos x="15" y="256"/>
              </a:cxn>
              <a:cxn ang="0">
                <a:pos x="11" y="248"/>
              </a:cxn>
              <a:cxn ang="0">
                <a:pos x="42" y="155"/>
              </a:cxn>
              <a:cxn ang="0">
                <a:pos x="12" y="155"/>
              </a:cxn>
              <a:cxn ang="0">
                <a:pos x="1" y="150"/>
              </a:cxn>
              <a:cxn ang="0">
                <a:pos x="0" y="144"/>
              </a:cxn>
              <a:cxn ang="0">
                <a:pos x="48" y="9"/>
              </a:cxn>
              <a:cxn ang="0">
                <a:pos x="50" y="5"/>
              </a:cxn>
              <a:cxn ang="0">
                <a:pos x="56" y="1"/>
              </a:cxn>
              <a:cxn ang="0">
                <a:pos x="155" y="0"/>
              </a:cxn>
              <a:cxn ang="0">
                <a:pos x="160" y="1"/>
              </a:cxn>
              <a:cxn ang="0">
                <a:pos x="167" y="8"/>
              </a:cxn>
              <a:cxn ang="0">
                <a:pos x="169" y="13"/>
              </a:cxn>
              <a:cxn ang="0">
                <a:pos x="166" y="20"/>
              </a:cxn>
              <a:cxn ang="0">
                <a:pos x="142" y="92"/>
              </a:cxn>
              <a:cxn ang="0">
                <a:pos x="144" y="92"/>
              </a:cxn>
              <a:cxn ang="0">
                <a:pos x="151" y="96"/>
              </a:cxn>
              <a:cxn ang="0">
                <a:pos x="152" y="100"/>
              </a:cxn>
              <a:cxn ang="0">
                <a:pos x="154" y="106"/>
              </a:cxn>
              <a:cxn ang="0">
                <a:pos x="151" y="113"/>
              </a:cxn>
              <a:cxn ang="0">
                <a:pos x="34" y="256"/>
              </a:cxn>
              <a:cxn ang="0">
                <a:pos x="24" y="260"/>
              </a:cxn>
              <a:cxn ang="0">
                <a:pos x="61" y="10"/>
              </a:cxn>
              <a:cxn ang="0">
                <a:pos x="58" y="12"/>
              </a:cxn>
              <a:cxn ang="0">
                <a:pos x="11" y="141"/>
              </a:cxn>
              <a:cxn ang="0">
                <a:pos x="11" y="143"/>
              </a:cxn>
              <a:cxn ang="0">
                <a:pos x="56" y="144"/>
              </a:cxn>
              <a:cxn ang="0">
                <a:pos x="21" y="247"/>
              </a:cxn>
              <a:cxn ang="0">
                <a:pos x="23" y="250"/>
              </a:cxn>
              <a:cxn ang="0">
                <a:pos x="24" y="250"/>
              </a:cxn>
              <a:cxn ang="0">
                <a:pos x="143" y="106"/>
              </a:cxn>
              <a:cxn ang="0">
                <a:pos x="143" y="104"/>
              </a:cxn>
              <a:cxn ang="0">
                <a:pos x="142" y="102"/>
              </a:cxn>
              <a:cxn ang="0">
                <a:pos x="156" y="15"/>
              </a:cxn>
              <a:cxn ang="0">
                <a:pos x="158" y="13"/>
              </a:cxn>
              <a:cxn ang="0">
                <a:pos x="156" y="12"/>
              </a:cxn>
              <a:cxn ang="0">
                <a:pos x="61" y="10"/>
              </a:cxn>
            </a:cxnLst>
            <a:rect l="0" t="0" r="r" b="b"/>
            <a:pathLst>
              <a:path w="169" h="260">
                <a:moveTo>
                  <a:pt x="24" y="260"/>
                </a:moveTo>
                <a:lnTo>
                  <a:pt x="24" y="260"/>
                </a:lnTo>
                <a:lnTo>
                  <a:pt x="21" y="260"/>
                </a:lnTo>
                <a:lnTo>
                  <a:pt x="17" y="259"/>
                </a:lnTo>
                <a:lnTo>
                  <a:pt x="17" y="259"/>
                </a:lnTo>
                <a:lnTo>
                  <a:pt x="15" y="256"/>
                </a:lnTo>
                <a:lnTo>
                  <a:pt x="12" y="252"/>
                </a:lnTo>
                <a:lnTo>
                  <a:pt x="11" y="248"/>
                </a:lnTo>
                <a:lnTo>
                  <a:pt x="12" y="243"/>
                </a:lnTo>
                <a:lnTo>
                  <a:pt x="42" y="155"/>
                </a:lnTo>
                <a:lnTo>
                  <a:pt x="12" y="155"/>
                </a:lnTo>
                <a:lnTo>
                  <a:pt x="12" y="155"/>
                </a:lnTo>
                <a:lnTo>
                  <a:pt x="7" y="154"/>
                </a:lnTo>
                <a:lnTo>
                  <a:pt x="1" y="150"/>
                </a:lnTo>
                <a:lnTo>
                  <a:pt x="1" y="150"/>
                </a:lnTo>
                <a:lnTo>
                  <a:pt x="0" y="144"/>
                </a:lnTo>
                <a:lnTo>
                  <a:pt x="0" y="137"/>
                </a:lnTo>
                <a:lnTo>
                  <a:pt x="48" y="9"/>
                </a:lnTo>
                <a:lnTo>
                  <a:pt x="48" y="9"/>
                </a:lnTo>
                <a:lnTo>
                  <a:pt x="50" y="5"/>
                </a:lnTo>
                <a:lnTo>
                  <a:pt x="52" y="2"/>
                </a:lnTo>
                <a:lnTo>
                  <a:pt x="56" y="1"/>
                </a:lnTo>
                <a:lnTo>
                  <a:pt x="61" y="0"/>
                </a:lnTo>
                <a:lnTo>
                  <a:pt x="155" y="0"/>
                </a:lnTo>
                <a:lnTo>
                  <a:pt x="155" y="0"/>
                </a:lnTo>
                <a:lnTo>
                  <a:pt x="160" y="1"/>
                </a:lnTo>
                <a:lnTo>
                  <a:pt x="164" y="4"/>
                </a:lnTo>
                <a:lnTo>
                  <a:pt x="167" y="8"/>
                </a:lnTo>
                <a:lnTo>
                  <a:pt x="169" y="13"/>
                </a:lnTo>
                <a:lnTo>
                  <a:pt x="169" y="13"/>
                </a:lnTo>
                <a:lnTo>
                  <a:pt x="167" y="17"/>
                </a:lnTo>
                <a:lnTo>
                  <a:pt x="166" y="20"/>
                </a:lnTo>
                <a:lnTo>
                  <a:pt x="117" y="92"/>
                </a:lnTo>
                <a:lnTo>
                  <a:pt x="142" y="92"/>
                </a:lnTo>
                <a:lnTo>
                  <a:pt x="142" y="92"/>
                </a:lnTo>
                <a:lnTo>
                  <a:pt x="144" y="92"/>
                </a:lnTo>
                <a:lnTo>
                  <a:pt x="148" y="93"/>
                </a:lnTo>
                <a:lnTo>
                  <a:pt x="151" y="96"/>
                </a:lnTo>
                <a:lnTo>
                  <a:pt x="152" y="100"/>
                </a:lnTo>
                <a:lnTo>
                  <a:pt x="152" y="100"/>
                </a:lnTo>
                <a:lnTo>
                  <a:pt x="154" y="102"/>
                </a:lnTo>
                <a:lnTo>
                  <a:pt x="154" y="106"/>
                </a:lnTo>
                <a:lnTo>
                  <a:pt x="152" y="109"/>
                </a:lnTo>
                <a:lnTo>
                  <a:pt x="151" y="113"/>
                </a:lnTo>
                <a:lnTo>
                  <a:pt x="34" y="256"/>
                </a:lnTo>
                <a:lnTo>
                  <a:pt x="34" y="256"/>
                </a:lnTo>
                <a:lnTo>
                  <a:pt x="29" y="259"/>
                </a:lnTo>
                <a:lnTo>
                  <a:pt x="24" y="260"/>
                </a:lnTo>
                <a:lnTo>
                  <a:pt x="24" y="260"/>
                </a:lnTo>
                <a:close/>
                <a:moveTo>
                  <a:pt x="61" y="10"/>
                </a:moveTo>
                <a:lnTo>
                  <a:pt x="61" y="10"/>
                </a:lnTo>
                <a:lnTo>
                  <a:pt x="58" y="12"/>
                </a:lnTo>
                <a:lnTo>
                  <a:pt x="11" y="141"/>
                </a:lnTo>
                <a:lnTo>
                  <a:pt x="11" y="141"/>
                </a:lnTo>
                <a:lnTo>
                  <a:pt x="11" y="143"/>
                </a:lnTo>
                <a:lnTo>
                  <a:pt x="11" y="143"/>
                </a:lnTo>
                <a:lnTo>
                  <a:pt x="12" y="144"/>
                </a:lnTo>
                <a:lnTo>
                  <a:pt x="56" y="144"/>
                </a:lnTo>
                <a:lnTo>
                  <a:pt x="21" y="247"/>
                </a:lnTo>
                <a:lnTo>
                  <a:pt x="21" y="247"/>
                </a:lnTo>
                <a:lnTo>
                  <a:pt x="23" y="248"/>
                </a:lnTo>
                <a:lnTo>
                  <a:pt x="23" y="250"/>
                </a:lnTo>
                <a:lnTo>
                  <a:pt x="23" y="250"/>
                </a:lnTo>
                <a:lnTo>
                  <a:pt x="24" y="250"/>
                </a:lnTo>
                <a:lnTo>
                  <a:pt x="25" y="250"/>
                </a:lnTo>
                <a:lnTo>
                  <a:pt x="143" y="106"/>
                </a:lnTo>
                <a:lnTo>
                  <a:pt x="143" y="106"/>
                </a:lnTo>
                <a:lnTo>
                  <a:pt x="143" y="104"/>
                </a:lnTo>
                <a:lnTo>
                  <a:pt x="143" y="104"/>
                </a:lnTo>
                <a:lnTo>
                  <a:pt x="142" y="102"/>
                </a:lnTo>
                <a:lnTo>
                  <a:pt x="97" y="102"/>
                </a:lnTo>
                <a:lnTo>
                  <a:pt x="156" y="15"/>
                </a:lnTo>
                <a:lnTo>
                  <a:pt x="156" y="15"/>
                </a:lnTo>
                <a:lnTo>
                  <a:pt x="158" y="13"/>
                </a:lnTo>
                <a:lnTo>
                  <a:pt x="158" y="13"/>
                </a:lnTo>
                <a:lnTo>
                  <a:pt x="156" y="12"/>
                </a:lnTo>
                <a:lnTo>
                  <a:pt x="155" y="10"/>
                </a:lnTo>
                <a:lnTo>
                  <a:pt x="61"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8" name="Freeform 410"/>
          <p:cNvSpPr>
            <a:spLocks noEditPoints="1"/>
          </p:cNvSpPr>
          <p:nvPr/>
        </p:nvSpPr>
        <p:spPr bwMode="auto">
          <a:xfrm>
            <a:off x="7713525" y="5811200"/>
            <a:ext cx="112577" cy="275481"/>
          </a:xfrm>
          <a:custGeom>
            <a:avLst/>
            <a:gdLst/>
            <a:ahLst/>
            <a:cxnLst>
              <a:cxn ang="0">
                <a:pos x="52" y="178"/>
              </a:cxn>
              <a:cxn ang="0">
                <a:pos x="21" y="178"/>
              </a:cxn>
              <a:cxn ang="0">
                <a:pos x="21" y="178"/>
              </a:cxn>
              <a:cxn ang="0">
                <a:pos x="16" y="177"/>
              </a:cxn>
              <a:cxn ang="0">
                <a:pos x="12" y="175"/>
              </a:cxn>
              <a:cxn ang="0">
                <a:pos x="7" y="171"/>
              </a:cxn>
              <a:cxn ang="0">
                <a:pos x="2" y="164"/>
              </a:cxn>
              <a:cxn ang="0">
                <a:pos x="0" y="162"/>
              </a:cxn>
              <a:cxn ang="0">
                <a:pos x="0" y="156"/>
              </a:cxn>
              <a:cxn ang="0">
                <a:pos x="0" y="21"/>
              </a:cxn>
              <a:cxn ang="0">
                <a:pos x="0" y="21"/>
              </a:cxn>
              <a:cxn ang="0">
                <a:pos x="0" y="16"/>
              </a:cxn>
              <a:cxn ang="0">
                <a:pos x="2" y="13"/>
              </a:cxn>
              <a:cxn ang="0">
                <a:pos x="7" y="6"/>
              </a:cxn>
              <a:cxn ang="0">
                <a:pos x="12" y="2"/>
              </a:cxn>
              <a:cxn ang="0">
                <a:pos x="16" y="1"/>
              </a:cxn>
              <a:cxn ang="0">
                <a:pos x="21" y="0"/>
              </a:cxn>
              <a:cxn ang="0">
                <a:pos x="52" y="0"/>
              </a:cxn>
              <a:cxn ang="0">
                <a:pos x="52" y="0"/>
              </a:cxn>
              <a:cxn ang="0">
                <a:pos x="56" y="1"/>
              </a:cxn>
              <a:cxn ang="0">
                <a:pos x="60" y="2"/>
              </a:cxn>
              <a:cxn ang="0">
                <a:pos x="66" y="6"/>
              </a:cxn>
              <a:cxn ang="0">
                <a:pos x="71" y="13"/>
              </a:cxn>
              <a:cxn ang="0">
                <a:pos x="72" y="16"/>
              </a:cxn>
              <a:cxn ang="0">
                <a:pos x="72" y="21"/>
              </a:cxn>
              <a:cxn ang="0">
                <a:pos x="72" y="156"/>
              </a:cxn>
              <a:cxn ang="0">
                <a:pos x="72" y="156"/>
              </a:cxn>
              <a:cxn ang="0">
                <a:pos x="72" y="162"/>
              </a:cxn>
              <a:cxn ang="0">
                <a:pos x="71" y="164"/>
              </a:cxn>
              <a:cxn ang="0">
                <a:pos x="66" y="171"/>
              </a:cxn>
              <a:cxn ang="0">
                <a:pos x="60" y="175"/>
              </a:cxn>
              <a:cxn ang="0">
                <a:pos x="56" y="177"/>
              </a:cxn>
              <a:cxn ang="0">
                <a:pos x="52" y="178"/>
              </a:cxn>
              <a:cxn ang="0">
                <a:pos x="52" y="178"/>
              </a:cxn>
              <a:cxn ang="0">
                <a:pos x="21" y="10"/>
              </a:cxn>
              <a:cxn ang="0">
                <a:pos x="21" y="10"/>
              </a:cxn>
              <a:cxn ang="0">
                <a:pos x="18" y="12"/>
              </a:cxn>
              <a:cxn ang="0">
                <a:pos x="14" y="13"/>
              </a:cxn>
              <a:cxn ang="0">
                <a:pos x="12" y="17"/>
              </a:cxn>
              <a:cxn ang="0">
                <a:pos x="11" y="21"/>
              </a:cxn>
              <a:cxn ang="0">
                <a:pos x="11" y="156"/>
              </a:cxn>
              <a:cxn ang="0">
                <a:pos x="11" y="156"/>
              </a:cxn>
              <a:cxn ang="0">
                <a:pos x="12" y="160"/>
              </a:cxn>
              <a:cxn ang="0">
                <a:pos x="14" y="164"/>
              </a:cxn>
              <a:cxn ang="0">
                <a:pos x="18" y="166"/>
              </a:cxn>
              <a:cxn ang="0">
                <a:pos x="21" y="167"/>
              </a:cxn>
              <a:cxn ang="0">
                <a:pos x="52" y="167"/>
              </a:cxn>
              <a:cxn ang="0">
                <a:pos x="52" y="167"/>
              </a:cxn>
              <a:cxn ang="0">
                <a:pos x="56" y="166"/>
              </a:cxn>
              <a:cxn ang="0">
                <a:pos x="58" y="164"/>
              </a:cxn>
              <a:cxn ang="0">
                <a:pos x="60" y="160"/>
              </a:cxn>
              <a:cxn ang="0">
                <a:pos x="61" y="156"/>
              </a:cxn>
              <a:cxn ang="0">
                <a:pos x="61" y="21"/>
              </a:cxn>
              <a:cxn ang="0">
                <a:pos x="61" y="21"/>
              </a:cxn>
              <a:cxn ang="0">
                <a:pos x="60" y="17"/>
              </a:cxn>
              <a:cxn ang="0">
                <a:pos x="58" y="13"/>
              </a:cxn>
              <a:cxn ang="0">
                <a:pos x="56" y="12"/>
              </a:cxn>
              <a:cxn ang="0">
                <a:pos x="52" y="10"/>
              </a:cxn>
              <a:cxn ang="0">
                <a:pos x="21" y="10"/>
              </a:cxn>
            </a:cxnLst>
            <a:rect l="0" t="0" r="r" b="b"/>
            <a:pathLst>
              <a:path w="72" h="178">
                <a:moveTo>
                  <a:pt x="52" y="178"/>
                </a:moveTo>
                <a:lnTo>
                  <a:pt x="21" y="178"/>
                </a:lnTo>
                <a:lnTo>
                  <a:pt x="21" y="178"/>
                </a:lnTo>
                <a:lnTo>
                  <a:pt x="16" y="177"/>
                </a:lnTo>
                <a:lnTo>
                  <a:pt x="12" y="175"/>
                </a:lnTo>
                <a:lnTo>
                  <a:pt x="7" y="171"/>
                </a:lnTo>
                <a:lnTo>
                  <a:pt x="2" y="164"/>
                </a:lnTo>
                <a:lnTo>
                  <a:pt x="0" y="162"/>
                </a:lnTo>
                <a:lnTo>
                  <a:pt x="0" y="156"/>
                </a:lnTo>
                <a:lnTo>
                  <a:pt x="0" y="21"/>
                </a:lnTo>
                <a:lnTo>
                  <a:pt x="0" y="21"/>
                </a:lnTo>
                <a:lnTo>
                  <a:pt x="0" y="16"/>
                </a:lnTo>
                <a:lnTo>
                  <a:pt x="2" y="13"/>
                </a:lnTo>
                <a:lnTo>
                  <a:pt x="7" y="6"/>
                </a:lnTo>
                <a:lnTo>
                  <a:pt x="12" y="2"/>
                </a:lnTo>
                <a:lnTo>
                  <a:pt x="16" y="1"/>
                </a:lnTo>
                <a:lnTo>
                  <a:pt x="21" y="0"/>
                </a:lnTo>
                <a:lnTo>
                  <a:pt x="52" y="0"/>
                </a:lnTo>
                <a:lnTo>
                  <a:pt x="52" y="0"/>
                </a:lnTo>
                <a:lnTo>
                  <a:pt x="56" y="1"/>
                </a:lnTo>
                <a:lnTo>
                  <a:pt x="60" y="2"/>
                </a:lnTo>
                <a:lnTo>
                  <a:pt x="66" y="6"/>
                </a:lnTo>
                <a:lnTo>
                  <a:pt x="71" y="13"/>
                </a:lnTo>
                <a:lnTo>
                  <a:pt x="72" y="16"/>
                </a:lnTo>
                <a:lnTo>
                  <a:pt x="72" y="21"/>
                </a:lnTo>
                <a:lnTo>
                  <a:pt x="72" y="156"/>
                </a:lnTo>
                <a:lnTo>
                  <a:pt x="72" y="156"/>
                </a:lnTo>
                <a:lnTo>
                  <a:pt x="72" y="162"/>
                </a:lnTo>
                <a:lnTo>
                  <a:pt x="71" y="164"/>
                </a:lnTo>
                <a:lnTo>
                  <a:pt x="66" y="171"/>
                </a:lnTo>
                <a:lnTo>
                  <a:pt x="60" y="175"/>
                </a:lnTo>
                <a:lnTo>
                  <a:pt x="56" y="177"/>
                </a:lnTo>
                <a:lnTo>
                  <a:pt x="52" y="178"/>
                </a:lnTo>
                <a:lnTo>
                  <a:pt x="52" y="178"/>
                </a:lnTo>
                <a:close/>
                <a:moveTo>
                  <a:pt x="21" y="10"/>
                </a:moveTo>
                <a:lnTo>
                  <a:pt x="21" y="10"/>
                </a:lnTo>
                <a:lnTo>
                  <a:pt x="18" y="12"/>
                </a:lnTo>
                <a:lnTo>
                  <a:pt x="14" y="13"/>
                </a:lnTo>
                <a:lnTo>
                  <a:pt x="12" y="17"/>
                </a:lnTo>
                <a:lnTo>
                  <a:pt x="11" y="21"/>
                </a:lnTo>
                <a:lnTo>
                  <a:pt x="11" y="156"/>
                </a:lnTo>
                <a:lnTo>
                  <a:pt x="11" y="156"/>
                </a:lnTo>
                <a:lnTo>
                  <a:pt x="12" y="160"/>
                </a:lnTo>
                <a:lnTo>
                  <a:pt x="14" y="164"/>
                </a:lnTo>
                <a:lnTo>
                  <a:pt x="18" y="166"/>
                </a:lnTo>
                <a:lnTo>
                  <a:pt x="21" y="167"/>
                </a:lnTo>
                <a:lnTo>
                  <a:pt x="52" y="167"/>
                </a:lnTo>
                <a:lnTo>
                  <a:pt x="52" y="167"/>
                </a:lnTo>
                <a:lnTo>
                  <a:pt x="56" y="166"/>
                </a:lnTo>
                <a:lnTo>
                  <a:pt x="58" y="164"/>
                </a:lnTo>
                <a:lnTo>
                  <a:pt x="60" y="160"/>
                </a:lnTo>
                <a:lnTo>
                  <a:pt x="61" y="156"/>
                </a:lnTo>
                <a:lnTo>
                  <a:pt x="61" y="21"/>
                </a:lnTo>
                <a:lnTo>
                  <a:pt x="61" y="21"/>
                </a:lnTo>
                <a:lnTo>
                  <a:pt x="60" y="17"/>
                </a:lnTo>
                <a:lnTo>
                  <a:pt x="58" y="13"/>
                </a:lnTo>
                <a:lnTo>
                  <a:pt x="56" y="12"/>
                </a:lnTo>
                <a:lnTo>
                  <a:pt x="52" y="10"/>
                </a:lnTo>
                <a:lnTo>
                  <a:pt x="21"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9" name="Freeform 411"/>
          <p:cNvSpPr>
            <a:spLocks noEditPoints="1"/>
          </p:cNvSpPr>
          <p:nvPr/>
        </p:nvSpPr>
        <p:spPr bwMode="auto">
          <a:xfrm>
            <a:off x="7835483" y="5689801"/>
            <a:ext cx="107888" cy="396880"/>
          </a:xfrm>
          <a:custGeom>
            <a:avLst/>
            <a:gdLst/>
            <a:ahLst/>
            <a:cxnLst>
              <a:cxn ang="0">
                <a:pos x="51" y="254"/>
              </a:cxn>
              <a:cxn ang="0">
                <a:pos x="20" y="254"/>
              </a:cxn>
              <a:cxn ang="0">
                <a:pos x="20" y="254"/>
              </a:cxn>
              <a:cxn ang="0">
                <a:pos x="16" y="253"/>
              </a:cxn>
              <a:cxn ang="0">
                <a:pos x="13" y="251"/>
              </a:cxn>
              <a:cxn ang="0">
                <a:pos x="7" y="247"/>
              </a:cxn>
              <a:cxn ang="0">
                <a:pos x="1" y="240"/>
              </a:cxn>
              <a:cxn ang="0">
                <a:pos x="1" y="238"/>
              </a:cxn>
              <a:cxn ang="0">
                <a:pos x="0" y="232"/>
              </a:cxn>
              <a:cxn ang="0">
                <a:pos x="0" y="20"/>
              </a:cxn>
              <a:cxn ang="0">
                <a:pos x="0" y="20"/>
              </a:cxn>
              <a:cxn ang="0">
                <a:pos x="1" y="16"/>
              </a:cxn>
              <a:cxn ang="0">
                <a:pos x="1" y="14"/>
              </a:cxn>
              <a:cxn ang="0">
                <a:pos x="7" y="7"/>
              </a:cxn>
              <a:cxn ang="0">
                <a:pos x="13" y="1"/>
              </a:cxn>
              <a:cxn ang="0">
                <a:pos x="16" y="1"/>
              </a:cxn>
              <a:cxn ang="0">
                <a:pos x="20" y="0"/>
              </a:cxn>
              <a:cxn ang="0">
                <a:pos x="51" y="0"/>
              </a:cxn>
              <a:cxn ang="0">
                <a:pos x="51" y="0"/>
              </a:cxn>
              <a:cxn ang="0">
                <a:pos x="55" y="1"/>
              </a:cxn>
              <a:cxn ang="0">
                <a:pos x="59" y="1"/>
              </a:cxn>
              <a:cxn ang="0">
                <a:pos x="66" y="7"/>
              </a:cxn>
              <a:cxn ang="0">
                <a:pos x="70" y="14"/>
              </a:cxn>
              <a:cxn ang="0">
                <a:pos x="71" y="16"/>
              </a:cxn>
              <a:cxn ang="0">
                <a:pos x="71" y="20"/>
              </a:cxn>
              <a:cxn ang="0">
                <a:pos x="71" y="232"/>
              </a:cxn>
              <a:cxn ang="0">
                <a:pos x="71" y="232"/>
              </a:cxn>
              <a:cxn ang="0">
                <a:pos x="71" y="238"/>
              </a:cxn>
              <a:cxn ang="0">
                <a:pos x="70" y="240"/>
              </a:cxn>
              <a:cxn ang="0">
                <a:pos x="66" y="247"/>
              </a:cxn>
              <a:cxn ang="0">
                <a:pos x="59" y="251"/>
              </a:cxn>
              <a:cxn ang="0">
                <a:pos x="55" y="253"/>
              </a:cxn>
              <a:cxn ang="0">
                <a:pos x="51" y="254"/>
              </a:cxn>
              <a:cxn ang="0">
                <a:pos x="51" y="254"/>
              </a:cxn>
              <a:cxn ang="0">
                <a:pos x="20" y="11"/>
              </a:cxn>
              <a:cxn ang="0">
                <a:pos x="20" y="11"/>
              </a:cxn>
              <a:cxn ang="0">
                <a:pos x="17" y="12"/>
              </a:cxn>
              <a:cxn ang="0">
                <a:pos x="13" y="14"/>
              </a:cxn>
              <a:cxn ang="0">
                <a:pos x="12" y="18"/>
              </a:cxn>
              <a:cxn ang="0">
                <a:pos x="11" y="20"/>
              </a:cxn>
              <a:cxn ang="0">
                <a:pos x="11" y="232"/>
              </a:cxn>
              <a:cxn ang="0">
                <a:pos x="11" y="232"/>
              </a:cxn>
              <a:cxn ang="0">
                <a:pos x="12" y="236"/>
              </a:cxn>
              <a:cxn ang="0">
                <a:pos x="13" y="240"/>
              </a:cxn>
              <a:cxn ang="0">
                <a:pos x="17" y="242"/>
              </a:cxn>
              <a:cxn ang="0">
                <a:pos x="20" y="243"/>
              </a:cxn>
              <a:cxn ang="0">
                <a:pos x="51" y="243"/>
              </a:cxn>
              <a:cxn ang="0">
                <a:pos x="51" y="243"/>
              </a:cxn>
              <a:cxn ang="0">
                <a:pos x="55" y="242"/>
              </a:cxn>
              <a:cxn ang="0">
                <a:pos x="58" y="240"/>
              </a:cxn>
              <a:cxn ang="0">
                <a:pos x="59" y="236"/>
              </a:cxn>
              <a:cxn ang="0">
                <a:pos x="61" y="232"/>
              </a:cxn>
              <a:cxn ang="0">
                <a:pos x="61" y="20"/>
              </a:cxn>
              <a:cxn ang="0">
                <a:pos x="61" y="20"/>
              </a:cxn>
              <a:cxn ang="0">
                <a:pos x="59" y="18"/>
              </a:cxn>
              <a:cxn ang="0">
                <a:pos x="58" y="14"/>
              </a:cxn>
              <a:cxn ang="0">
                <a:pos x="55" y="12"/>
              </a:cxn>
              <a:cxn ang="0">
                <a:pos x="51" y="11"/>
              </a:cxn>
              <a:cxn ang="0">
                <a:pos x="20" y="11"/>
              </a:cxn>
            </a:cxnLst>
            <a:rect l="0" t="0" r="r" b="b"/>
            <a:pathLst>
              <a:path w="71" h="254">
                <a:moveTo>
                  <a:pt x="51" y="254"/>
                </a:moveTo>
                <a:lnTo>
                  <a:pt x="20" y="254"/>
                </a:lnTo>
                <a:lnTo>
                  <a:pt x="20" y="254"/>
                </a:lnTo>
                <a:lnTo>
                  <a:pt x="16" y="253"/>
                </a:lnTo>
                <a:lnTo>
                  <a:pt x="13" y="251"/>
                </a:lnTo>
                <a:lnTo>
                  <a:pt x="7" y="247"/>
                </a:lnTo>
                <a:lnTo>
                  <a:pt x="1" y="240"/>
                </a:lnTo>
                <a:lnTo>
                  <a:pt x="1" y="238"/>
                </a:lnTo>
                <a:lnTo>
                  <a:pt x="0" y="232"/>
                </a:lnTo>
                <a:lnTo>
                  <a:pt x="0" y="20"/>
                </a:lnTo>
                <a:lnTo>
                  <a:pt x="0" y="20"/>
                </a:lnTo>
                <a:lnTo>
                  <a:pt x="1" y="16"/>
                </a:lnTo>
                <a:lnTo>
                  <a:pt x="1" y="14"/>
                </a:lnTo>
                <a:lnTo>
                  <a:pt x="7" y="7"/>
                </a:lnTo>
                <a:lnTo>
                  <a:pt x="13" y="1"/>
                </a:lnTo>
                <a:lnTo>
                  <a:pt x="16" y="1"/>
                </a:lnTo>
                <a:lnTo>
                  <a:pt x="20" y="0"/>
                </a:lnTo>
                <a:lnTo>
                  <a:pt x="51" y="0"/>
                </a:lnTo>
                <a:lnTo>
                  <a:pt x="51" y="0"/>
                </a:lnTo>
                <a:lnTo>
                  <a:pt x="55" y="1"/>
                </a:lnTo>
                <a:lnTo>
                  <a:pt x="59" y="1"/>
                </a:lnTo>
                <a:lnTo>
                  <a:pt x="66" y="7"/>
                </a:lnTo>
                <a:lnTo>
                  <a:pt x="70" y="14"/>
                </a:lnTo>
                <a:lnTo>
                  <a:pt x="71" y="16"/>
                </a:lnTo>
                <a:lnTo>
                  <a:pt x="71" y="20"/>
                </a:lnTo>
                <a:lnTo>
                  <a:pt x="71" y="232"/>
                </a:lnTo>
                <a:lnTo>
                  <a:pt x="71" y="232"/>
                </a:lnTo>
                <a:lnTo>
                  <a:pt x="71" y="238"/>
                </a:lnTo>
                <a:lnTo>
                  <a:pt x="70" y="240"/>
                </a:lnTo>
                <a:lnTo>
                  <a:pt x="66" y="247"/>
                </a:lnTo>
                <a:lnTo>
                  <a:pt x="59" y="251"/>
                </a:lnTo>
                <a:lnTo>
                  <a:pt x="55" y="253"/>
                </a:lnTo>
                <a:lnTo>
                  <a:pt x="51" y="254"/>
                </a:lnTo>
                <a:lnTo>
                  <a:pt x="51" y="254"/>
                </a:lnTo>
                <a:close/>
                <a:moveTo>
                  <a:pt x="20" y="11"/>
                </a:moveTo>
                <a:lnTo>
                  <a:pt x="20" y="11"/>
                </a:lnTo>
                <a:lnTo>
                  <a:pt x="17" y="12"/>
                </a:lnTo>
                <a:lnTo>
                  <a:pt x="13" y="14"/>
                </a:lnTo>
                <a:lnTo>
                  <a:pt x="12" y="18"/>
                </a:lnTo>
                <a:lnTo>
                  <a:pt x="11" y="20"/>
                </a:lnTo>
                <a:lnTo>
                  <a:pt x="11" y="232"/>
                </a:lnTo>
                <a:lnTo>
                  <a:pt x="11" y="232"/>
                </a:lnTo>
                <a:lnTo>
                  <a:pt x="12" y="236"/>
                </a:lnTo>
                <a:lnTo>
                  <a:pt x="13" y="240"/>
                </a:lnTo>
                <a:lnTo>
                  <a:pt x="17" y="242"/>
                </a:lnTo>
                <a:lnTo>
                  <a:pt x="20" y="243"/>
                </a:lnTo>
                <a:lnTo>
                  <a:pt x="51" y="243"/>
                </a:lnTo>
                <a:lnTo>
                  <a:pt x="51" y="243"/>
                </a:lnTo>
                <a:lnTo>
                  <a:pt x="55" y="242"/>
                </a:lnTo>
                <a:lnTo>
                  <a:pt x="58" y="240"/>
                </a:lnTo>
                <a:lnTo>
                  <a:pt x="59" y="236"/>
                </a:lnTo>
                <a:lnTo>
                  <a:pt x="61" y="232"/>
                </a:lnTo>
                <a:lnTo>
                  <a:pt x="61" y="20"/>
                </a:lnTo>
                <a:lnTo>
                  <a:pt x="61" y="20"/>
                </a:lnTo>
                <a:lnTo>
                  <a:pt x="59" y="18"/>
                </a:lnTo>
                <a:lnTo>
                  <a:pt x="58" y="14"/>
                </a:lnTo>
                <a:lnTo>
                  <a:pt x="55" y="12"/>
                </a:lnTo>
                <a:lnTo>
                  <a:pt x="51" y="11"/>
                </a:lnTo>
                <a:lnTo>
                  <a:pt x="2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30" name="Freeform 412"/>
          <p:cNvSpPr>
            <a:spLocks noEditPoints="1"/>
          </p:cNvSpPr>
          <p:nvPr/>
        </p:nvSpPr>
        <p:spPr bwMode="auto">
          <a:xfrm>
            <a:off x="7952754" y="5881235"/>
            <a:ext cx="112577" cy="205443"/>
          </a:xfrm>
          <a:custGeom>
            <a:avLst/>
            <a:gdLst/>
            <a:ahLst/>
            <a:cxnLst>
              <a:cxn ang="0">
                <a:pos x="51" y="132"/>
              </a:cxn>
              <a:cxn ang="0">
                <a:pos x="20" y="132"/>
              </a:cxn>
              <a:cxn ang="0">
                <a:pos x="20" y="132"/>
              </a:cxn>
              <a:cxn ang="0">
                <a:pos x="16" y="131"/>
              </a:cxn>
              <a:cxn ang="0">
                <a:pos x="13" y="129"/>
              </a:cxn>
              <a:cxn ang="0">
                <a:pos x="6" y="125"/>
              </a:cxn>
              <a:cxn ang="0">
                <a:pos x="1" y="118"/>
              </a:cxn>
              <a:cxn ang="0">
                <a:pos x="1" y="116"/>
              </a:cxn>
              <a:cxn ang="0">
                <a:pos x="0" y="110"/>
              </a:cxn>
              <a:cxn ang="0">
                <a:pos x="0" y="20"/>
              </a:cxn>
              <a:cxn ang="0">
                <a:pos x="0" y="20"/>
              </a:cxn>
              <a:cxn ang="0">
                <a:pos x="1" y="16"/>
              </a:cxn>
              <a:cxn ang="0">
                <a:pos x="1" y="12"/>
              </a:cxn>
              <a:cxn ang="0">
                <a:pos x="6" y="5"/>
              </a:cxn>
              <a:cxn ang="0">
                <a:pos x="13" y="1"/>
              </a:cxn>
              <a:cxn ang="0">
                <a:pos x="16" y="0"/>
              </a:cxn>
              <a:cxn ang="0">
                <a:pos x="20" y="0"/>
              </a:cxn>
              <a:cxn ang="0">
                <a:pos x="51" y="0"/>
              </a:cxn>
              <a:cxn ang="0">
                <a:pos x="51" y="0"/>
              </a:cxn>
              <a:cxn ang="0">
                <a:pos x="55" y="0"/>
              </a:cxn>
              <a:cxn ang="0">
                <a:pos x="59" y="1"/>
              </a:cxn>
              <a:cxn ang="0">
                <a:pos x="66" y="5"/>
              </a:cxn>
              <a:cxn ang="0">
                <a:pos x="70" y="12"/>
              </a:cxn>
              <a:cxn ang="0">
                <a:pos x="71" y="16"/>
              </a:cxn>
              <a:cxn ang="0">
                <a:pos x="71" y="20"/>
              </a:cxn>
              <a:cxn ang="0">
                <a:pos x="71" y="110"/>
              </a:cxn>
              <a:cxn ang="0">
                <a:pos x="71" y="110"/>
              </a:cxn>
              <a:cxn ang="0">
                <a:pos x="71" y="116"/>
              </a:cxn>
              <a:cxn ang="0">
                <a:pos x="70" y="118"/>
              </a:cxn>
              <a:cxn ang="0">
                <a:pos x="66" y="125"/>
              </a:cxn>
              <a:cxn ang="0">
                <a:pos x="59" y="129"/>
              </a:cxn>
              <a:cxn ang="0">
                <a:pos x="55" y="131"/>
              </a:cxn>
              <a:cxn ang="0">
                <a:pos x="51" y="132"/>
              </a:cxn>
              <a:cxn ang="0">
                <a:pos x="51" y="132"/>
              </a:cxn>
              <a:cxn ang="0">
                <a:pos x="20" y="10"/>
              </a:cxn>
              <a:cxn ang="0">
                <a:pos x="20" y="10"/>
              </a:cxn>
              <a:cxn ang="0">
                <a:pos x="17" y="12"/>
              </a:cxn>
              <a:cxn ang="0">
                <a:pos x="13" y="13"/>
              </a:cxn>
              <a:cxn ang="0">
                <a:pos x="12" y="16"/>
              </a:cxn>
              <a:cxn ang="0">
                <a:pos x="10" y="20"/>
              </a:cxn>
              <a:cxn ang="0">
                <a:pos x="10" y="110"/>
              </a:cxn>
              <a:cxn ang="0">
                <a:pos x="10" y="110"/>
              </a:cxn>
              <a:cxn ang="0">
                <a:pos x="12" y="114"/>
              </a:cxn>
              <a:cxn ang="0">
                <a:pos x="13" y="118"/>
              </a:cxn>
              <a:cxn ang="0">
                <a:pos x="17" y="120"/>
              </a:cxn>
              <a:cxn ang="0">
                <a:pos x="20" y="121"/>
              </a:cxn>
              <a:cxn ang="0">
                <a:pos x="51" y="121"/>
              </a:cxn>
              <a:cxn ang="0">
                <a:pos x="51" y="121"/>
              </a:cxn>
              <a:cxn ang="0">
                <a:pos x="55" y="120"/>
              </a:cxn>
              <a:cxn ang="0">
                <a:pos x="58" y="118"/>
              </a:cxn>
              <a:cxn ang="0">
                <a:pos x="60" y="114"/>
              </a:cxn>
              <a:cxn ang="0">
                <a:pos x="60" y="110"/>
              </a:cxn>
              <a:cxn ang="0">
                <a:pos x="60" y="20"/>
              </a:cxn>
              <a:cxn ang="0">
                <a:pos x="60" y="20"/>
              </a:cxn>
              <a:cxn ang="0">
                <a:pos x="60" y="16"/>
              </a:cxn>
              <a:cxn ang="0">
                <a:pos x="58" y="13"/>
              </a:cxn>
              <a:cxn ang="0">
                <a:pos x="55" y="12"/>
              </a:cxn>
              <a:cxn ang="0">
                <a:pos x="51" y="10"/>
              </a:cxn>
              <a:cxn ang="0">
                <a:pos x="20" y="10"/>
              </a:cxn>
            </a:cxnLst>
            <a:rect l="0" t="0" r="r" b="b"/>
            <a:pathLst>
              <a:path w="71" h="132">
                <a:moveTo>
                  <a:pt x="51" y="132"/>
                </a:moveTo>
                <a:lnTo>
                  <a:pt x="20" y="132"/>
                </a:lnTo>
                <a:lnTo>
                  <a:pt x="20" y="132"/>
                </a:lnTo>
                <a:lnTo>
                  <a:pt x="16" y="131"/>
                </a:lnTo>
                <a:lnTo>
                  <a:pt x="13" y="129"/>
                </a:lnTo>
                <a:lnTo>
                  <a:pt x="6" y="125"/>
                </a:lnTo>
                <a:lnTo>
                  <a:pt x="1" y="118"/>
                </a:lnTo>
                <a:lnTo>
                  <a:pt x="1" y="116"/>
                </a:lnTo>
                <a:lnTo>
                  <a:pt x="0" y="110"/>
                </a:lnTo>
                <a:lnTo>
                  <a:pt x="0" y="20"/>
                </a:lnTo>
                <a:lnTo>
                  <a:pt x="0" y="20"/>
                </a:lnTo>
                <a:lnTo>
                  <a:pt x="1" y="16"/>
                </a:lnTo>
                <a:lnTo>
                  <a:pt x="1" y="12"/>
                </a:lnTo>
                <a:lnTo>
                  <a:pt x="6" y="5"/>
                </a:lnTo>
                <a:lnTo>
                  <a:pt x="13" y="1"/>
                </a:lnTo>
                <a:lnTo>
                  <a:pt x="16" y="0"/>
                </a:lnTo>
                <a:lnTo>
                  <a:pt x="20" y="0"/>
                </a:lnTo>
                <a:lnTo>
                  <a:pt x="51" y="0"/>
                </a:lnTo>
                <a:lnTo>
                  <a:pt x="51" y="0"/>
                </a:lnTo>
                <a:lnTo>
                  <a:pt x="55" y="0"/>
                </a:lnTo>
                <a:lnTo>
                  <a:pt x="59" y="1"/>
                </a:lnTo>
                <a:lnTo>
                  <a:pt x="66" y="5"/>
                </a:lnTo>
                <a:lnTo>
                  <a:pt x="70" y="12"/>
                </a:lnTo>
                <a:lnTo>
                  <a:pt x="71" y="16"/>
                </a:lnTo>
                <a:lnTo>
                  <a:pt x="71" y="20"/>
                </a:lnTo>
                <a:lnTo>
                  <a:pt x="71" y="110"/>
                </a:lnTo>
                <a:lnTo>
                  <a:pt x="71" y="110"/>
                </a:lnTo>
                <a:lnTo>
                  <a:pt x="71" y="116"/>
                </a:lnTo>
                <a:lnTo>
                  <a:pt x="70" y="118"/>
                </a:lnTo>
                <a:lnTo>
                  <a:pt x="66" y="125"/>
                </a:lnTo>
                <a:lnTo>
                  <a:pt x="59" y="129"/>
                </a:lnTo>
                <a:lnTo>
                  <a:pt x="55" y="131"/>
                </a:lnTo>
                <a:lnTo>
                  <a:pt x="51" y="132"/>
                </a:lnTo>
                <a:lnTo>
                  <a:pt x="51" y="132"/>
                </a:lnTo>
                <a:close/>
                <a:moveTo>
                  <a:pt x="20" y="10"/>
                </a:moveTo>
                <a:lnTo>
                  <a:pt x="20" y="10"/>
                </a:lnTo>
                <a:lnTo>
                  <a:pt x="17" y="12"/>
                </a:lnTo>
                <a:lnTo>
                  <a:pt x="13" y="13"/>
                </a:lnTo>
                <a:lnTo>
                  <a:pt x="12" y="16"/>
                </a:lnTo>
                <a:lnTo>
                  <a:pt x="10" y="20"/>
                </a:lnTo>
                <a:lnTo>
                  <a:pt x="10" y="110"/>
                </a:lnTo>
                <a:lnTo>
                  <a:pt x="10" y="110"/>
                </a:lnTo>
                <a:lnTo>
                  <a:pt x="12" y="114"/>
                </a:lnTo>
                <a:lnTo>
                  <a:pt x="13" y="118"/>
                </a:lnTo>
                <a:lnTo>
                  <a:pt x="17" y="120"/>
                </a:lnTo>
                <a:lnTo>
                  <a:pt x="20" y="121"/>
                </a:lnTo>
                <a:lnTo>
                  <a:pt x="51" y="121"/>
                </a:lnTo>
                <a:lnTo>
                  <a:pt x="51" y="121"/>
                </a:lnTo>
                <a:lnTo>
                  <a:pt x="55" y="120"/>
                </a:lnTo>
                <a:lnTo>
                  <a:pt x="58" y="118"/>
                </a:lnTo>
                <a:lnTo>
                  <a:pt x="60" y="114"/>
                </a:lnTo>
                <a:lnTo>
                  <a:pt x="60" y="110"/>
                </a:lnTo>
                <a:lnTo>
                  <a:pt x="60" y="20"/>
                </a:lnTo>
                <a:lnTo>
                  <a:pt x="60" y="20"/>
                </a:lnTo>
                <a:lnTo>
                  <a:pt x="60" y="16"/>
                </a:lnTo>
                <a:lnTo>
                  <a:pt x="58" y="13"/>
                </a:lnTo>
                <a:lnTo>
                  <a:pt x="55" y="12"/>
                </a:lnTo>
                <a:lnTo>
                  <a:pt x="51" y="10"/>
                </a:lnTo>
                <a:lnTo>
                  <a:pt x="20"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31" name="Freeform 413"/>
          <p:cNvSpPr>
            <a:spLocks noEditPoints="1"/>
          </p:cNvSpPr>
          <p:nvPr/>
        </p:nvSpPr>
        <p:spPr bwMode="auto">
          <a:xfrm>
            <a:off x="2018977" y="5694469"/>
            <a:ext cx="379951" cy="392209"/>
          </a:xfrm>
          <a:custGeom>
            <a:avLst/>
            <a:gdLst/>
            <a:ahLst/>
            <a:cxnLst>
              <a:cxn ang="0">
                <a:pos x="72" y="250"/>
              </a:cxn>
              <a:cxn ang="0">
                <a:pos x="68" y="250"/>
              </a:cxn>
              <a:cxn ang="0">
                <a:pos x="57" y="244"/>
              </a:cxn>
              <a:cxn ang="0">
                <a:pos x="51" y="233"/>
              </a:cxn>
              <a:cxn ang="0">
                <a:pos x="51" y="140"/>
              </a:cxn>
              <a:cxn ang="0">
                <a:pos x="20" y="140"/>
              </a:cxn>
              <a:cxn ang="0">
                <a:pos x="10" y="136"/>
              </a:cxn>
              <a:cxn ang="0">
                <a:pos x="1" y="128"/>
              </a:cxn>
              <a:cxn ang="0">
                <a:pos x="0" y="123"/>
              </a:cxn>
              <a:cxn ang="0">
                <a:pos x="1" y="110"/>
              </a:cxn>
              <a:cxn ang="0">
                <a:pos x="108" y="6"/>
              </a:cxn>
              <a:cxn ang="0">
                <a:pos x="111" y="4"/>
              </a:cxn>
              <a:cxn ang="0">
                <a:pos x="119" y="0"/>
              </a:cxn>
              <a:cxn ang="0">
                <a:pos x="123" y="0"/>
              </a:cxn>
              <a:cxn ang="0">
                <a:pos x="131" y="1"/>
              </a:cxn>
              <a:cxn ang="0">
                <a:pos x="138" y="6"/>
              </a:cxn>
              <a:cxn ang="0">
                <a:pos x="239" y="106"/>
              </a:cxn>
              <a:cxn ang="0">
                <a:pos x="245" y="116"/>
              </a:cxn>
              <a:cxn ang="0">
                <a:pos x="243" y="128"/>
              </a:cxn>
              <a:cxn ang="0">
                <a:pos x="240" y="133"/>
              </a:cxn>
              <a:cxn ang="0">
                <a:pos x="231" y="139"/>
              </a:cxn>
              <a:cxn ang="0">
                <a:pos x="195" y="140"/>
              </a:cxn>
              <a:cxn ang="0">
                <a:pos x="195" y="229"/>
              </a:cxn>
              <a:cxn ang="0">
                <a:pos x="192" y="237"/>
              </a:cxn>
              <a:cxn ang="0">
                <a:pos x="181" y="248"/>
              </a:cxn>
              <a:cxn ang="0">
                <a:pos x="174" y="250"/>
              </a:cxn>
              <a:cxn ang="0">
                <a:pos x="123" y="11"/>
              </a:cxn>
              <a:cxn ang="0">
                <a:pos x="119" y="12"/>
              </a:cxn>
              <a:cxn ang="0">
                <a:pos x="14" y="113"/>
              </a:cxn>
              <a:cxn ang="0">
                <a:pos x="11" y="119"/>
              </a:cxn>
              <a:cxn ang="0">
                <a:pos x="11" y="124"/>
              </a:cxn>
              <a:cxn ang="0">
                <a:pos x="20" y="129"/>
              </a:cxn>
              <a:cxn ang="0">
                <a:pos x="62" y="229"/>
              </a:cxn>
              <a:cxn ang="0">
                <a:pos x="62" y="233"/>
              </a:cxn>
              <a:cxn ang="0">
                <a:pos x="68" y="239"/>
              </a:cxn>
              <a:cxn ang="0">
                <a:pos x="174" y="239"/>
              </a:cxn>
              <a:cxn ang="0">
                <a:pos x="177" y="239"/>
              </a:cxn>
              <a:cxn ang="0">
                <a:pos x="182" y="233"/>
              </a:cxn>
              <a:cxn ang="0">
                <a:pos x="184" y="129"/>
              </a:cxn>
              <a:cxn ang="0">
                <a:pos x="226" y="129"/>
              </a:cxn>
              <a:cxn ang="0">
                <a:pos x="234" y="124"/>
              </a:cxn>
              <a:cxn ang="0">
                <a:pos x="234" y="119"/>
              </a:cxn>
              <a:cxn ang="0">
                <a:pos x="130" y="13"/>
              </a:cxn>
              <a:cxn ang="0">
                <a:pos x="126" y="12"/>
              </a:cxn>
              <a:cxn ang="0">
                <a:pos x="123" y="11"/>
              </a:cxn>
            </a:cxnLst>
            <a:rect l="0" t="0" r="r" b="b"/>
            <a:pathLst>
              <a:path w="245" h="250">
                <a:moveTo>
                  <a:pt x="174" y="250"/>
                </a:moveTo>
                <a:lnTo>
                  <a:pt x="72" y="250"/>
                </a:lnTo>
                <a:lnTo>
                  <a:pt x="72" y="250"/>
                </a:lnTo>
                <a:lnTo>
                  <a:pt x="68" y="250"/>
                </a:lnTo>
                <a:lnTo>
                  <a:pt x="64" y="248"/>
                </a:lnTo>
                <a:lnTo>
                  <a:pt x="57" y="244"/>
                </a:lnTo>
                <a:lnTo>
                  <a:pt x="53" y="237"/>
                </a:lnTo>
                <a:lnTo>
                  <a:pt x="51" y="233"/>
                </a:lnTo>
                <a:lnTo>
                  <a:pt x="51" y="229"/>
                </a:lnTo>
                <a:lnTo>
                  <a:pt x="51" y="140"/>
                </a:lnTo>
                <a:lnTo>
                  <a:pt x="20" y="140"/>
                </a:lnTo>
                <a:lnTo>
                  <a:pt x="20" y="140"/>
                </a:lnTo>
                <a:lnTo>
                  <a:pt x="14" y="139"/>
                </a:lnTo>
                <a:lnTo>
                  <a:pt x="10" y="136"/>
                </a:lnTo>
                <a:lnTo>
                  <a:pt x="4" y="133"/>
                </a:lnTo>
                <a:lnTo>
                  <a:pt x="1" y="128"/>
                </a:lnTo>
                <a:lnTo>
                  <a:pt x="1" y="128"/>
                </a:lnTo>
                <a:lnTo>
                  <a:pt x="0" y="123"/>
                </a:lnTo>
                <a:lnTo>
                  <a:pt x="0" y="116"/>
                </a:lnTo>
                <a:lnTo>
                  <a:pt x="1" y="110"/>
                </a:lnTo>
                <a:lnTo>
                  <a:pt x="6" y="106"/>
                </a:lnTo>
                <a:lnTo>
                  <a:pt x="108" y="6"/>
                </a:lnTo>
                <a:lnTo>
                  <a:pt x="108" y="6"/>
                </a:lnTo>
                <a:lnTo>
                  <a:pt x="111" y="4"/>
                </a:lnTo>
                <a:lnTo>
                  <a:pt x="115" y="1"/>
                </a:lnTo>
                <a:lnTo>
                  <a:pt x="119" y="0"/>
                </a:lnTo>
                <a:lnTo>
                  <a:pt x="123" y="0"/>
                </a:lnTo>
                <a:lnTo>
                  <a:pt x="123" y="0"/>
                </a:lnTo>
                <a:lnTo>
                  <a:pt x="127" y="0"/>
                </a:lnTo>
                <a:lnTo>
                  <a:pt x="131" y="1"/>
                </a:lnTo>
                <a:lnTo>
                  <a:pt x="134" y="4"/>
                </a:lnTo>
                <a:lnTo>
                  <a:pt x="138" y="6"/>
                </a:lnTo>
                <a:lnTo>
                  <a:pt x="239" y="106"/>
                </a:lnTo>
                <a:lnTo>
                  <a:pt x="239" y="106"/>
                </a:lnTo>
                <a:lnTo>
                  <a:pt x="243" y="110"/>
                </a:lnTo>
                <a:lnTo>
                  <a:pt x="245" y="116"/>
                </a:lnTo>
                <a:lnTo>
                  <a:pt x="245" y="123"/>
                </a:lnTo>
                <a:lnTo>
                  <a:pt x="243" y="128"/>
                </a:lnTo>
                <a:lnTo>
                  <a:pt x="243" y="128"/>
                </a:lnTo>
                <a:lnTo>
                  <a:pt x="240" y="133"/>
                </a:lnTo>
                <a:lnTo>
                  <a:pt x="236" y="136"/>
                </a:lnTo>
                <a:lnTo>
                  <a:pt x="231" y="139"/>
                </a:lnTo>
                <a:lnTo>
                  <a:pt x="226" y="140"/>
                </a:lnTo>
                <a:lnTo>
                  <a:pt x="195" y="140"/>
                </a:lnTo>
                <a:lnTo>
                  <a:pt x="195" y="229"/>
                </a:lnTo>
                <a:lnTo>
                  <a:pt x="195" y="229"/>
                </a:lnTo>
                <a:lnTo>
                  <a:pt x="193" y="233"/>
                </a:lnTo>
                <a:lnTo>
                  <a:pt x="192" y="237"/>
                </a:lnTo>
                <a:lnTo>
                  <a:pt x="188" y="244"/>
                </a:lnTo>
                <a:lnTo>
                  <a:pt x="181" y="248"/>
                </a:lnTo>
                <a:lnTo>
                  <a:pt x="178" y="250"/>
                </a:lnTo>
                <a:lnTo>
                  <a:pt x="174" y="250"/>
                </a:lnTo>
                <a:lnTo>
                  <a:pt x="174" y="250"/>
                </a:lnTo>
                <a:close/>
                <a:moveTo>
                  <a:pt x="123" y="11"/>
                </a:moveTo>
                <a:lnTo>
                  <a:pt x="123" y="11"/>
                </a:lnTo>
                <a:lnTo>
                  <a:pt x="119" y="12"/>
                </a:lnTo>
                <a:lnTo>
                  <a:pt x="116" y="13"/>
                </a:lnTo>
                <a:lnTo>
                  <a:pt x="14" y="113"/>
                </a:lnTo>
                <a:lnTo>
                  <a:pt x="14" y="113"/>
                </a:lnTo>
                <a:lnTo>
                  <a:pt x="11" y="119"/>
                </a:lnTo>
                <a:lnTo>
                  <a:pt x="11" y="124"/>
                </a:lnTo>
                <a:lnTo>
                  <a:pt x="11" y="124"/>
                </a:lnTo>
                <a:lnTo>
                  <a:pt x="15" y="128"/>
                </a:lnTo>
                <a:lnTo>
                  <a:pt x="20" y="129"/>
                </a:lnTo>
                <a:lnTo>
                  <a:pt x="62" y="129"/>
                </a:lnTo>
                <a:lnTo>
                  <a:pt x="62" y="229"/>
                </a:lnTo>
                <a:lnTo>
                  <a:pt x="62" y="229"/>
                </a:lnTo>
                <a:lnTo>
                  <a:pt x="62" y="233"/>
                </a:lnTo>
                <a:lnTo>
                  <a:pt x="65" y="236"/>
                </a:lnTo>
                <a:lnTo>
                  <a:pt x="68" y="239"/>
                </a:lnTo>
                <a:lnTo>
                  <a:pt x="72" y="239"/>
                </a:lnTo>
                <a:lnTo>
                  <a:pt x="174" y="239"/>
                </a:lnTo>
                <a:lnTo>
                  <a:pt x="174" y="239"/>
                </a:lnTo>
                <a:lnTo>
                  <a:pt x="177" y="239"/>
                </a:lnTo>
                <a:lnTo>
                  <a:pt x="181" y="236"/>
                </a:lnTo>
                <a:lnTo>
                  <a:pt x="182" y="233"/>
                </a:lnTo>
                <a:lnTo>
                  <a:pt x="184" y="229"/>
                </a:lnTo>
                <a:lnTo>
                  <a:pt x="184" y="129"/>
                </a:lnTo>
                <a:lnTo>
                  <a:pt x="226" y="129"/>
                </a:lnTo>
                <a:lnTo>
                  <a:pt x="226" y="129"/>
                </a:lnTo>
                <a:lnTo>
                  <a:pt x="230" y="128"/>
                </a:lnTo>
                <a:lnTo>
                  <a:pt x="234" y="124"/>
                </a:lnTo>
                <a:lnTo>
                  <a:pt x="234" y="124"/>
                </a:lnTo>
                <a:lnTo>
                  <a:pt x="234" y="119"/>
                </a:lnTo>
                <a:lnTo>
                  <a:pt x="232" y="113"/>
                </a:lnTo>
                <a:lnTo>
                  <a:pt x="130" y="13"/>
                </a:lnTo>
                <a:lnTo>
                  <a:pt x="130" y="13"/>
                </a:lnTo>
                <a:lnTo>
                  <a:pt x="126" y="12"/>
                </a:lnTo>
                <a:lnTo>
                  <a:pt x="123" y="11"/>
                </a:lnTo>
                <a:lnTo>
                  <a:pt x="12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234" name="组合 467"/>
          <p:cNvGrpSpPr/>
          <p:nvPr/>
        </p:nvGrpSpPr>
        <p:grpSpPr>
          <a:xfrm>
            <a:off x="666712" y="952483"/>
            <a:ext cx="1047757" cy="5238787"/>
            <a:chOff x="500034" y="714362"/>
            <a:chExt cx="785818" cy="3929090"/>
          </a:xfrm>
        </p:grpSpPr>
        <p:sp>
          <p:nvSpPr>
            <p:cNvPr id="238" name="矩形 237"/>
            <p:cNvSpPr/>
            <p:nvPr/>
          </p:nvSpPr>
          <p:spPr>
            <a:xfrm>
              <a:off x="500034" y="714362"/>
              <a:ext cx="785818" cy="3929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9" name="TextBox 469"/>
            <p:cNvSpPr txBox="1"/>
            <p:nvPr/>
          </p:nvSpPr>
          <p:spPr>
            <a:xfrm>
              <a:off x="642910" y="1357304"/>
              <a:ext cx="428628" cy="2654573"/>
            </a:xfrm>
            <a:prstGeom prst="rect">
              <a:avLst/>
            </a:prstGeom>
            <a:noFill/>
          </p:spPr>
          <p:txBody>
            <a:bodyPr wrap="square" rtlCol="0">
              <a:spAutoFit/>
            </a:bodyPr>
            <a:lstStyle/>
            <a:p>
              <a:r>
                <a:rPr lang="zh-CN" altLang="en-US" sz="3200" dirty="0">
                  <a:solidFill>
                    <a:srgbClr val="12192D"/>
                  </a:solidFill>
                  <a:latin typeface="微软雅黑" panose="020B0503020204020204" pitchFamily="34" charset="-122"/>
                  <a:ea typeface="微软雅黑" panose="020B0503020204020204" pitchFamily="34" charset="-122"/>
                </a:rPr>
                <a:t>赠送超实用图标</a:t>
              </a:r>
              <a:endParaRPr lang="zh-CN" altLang="en-US" sz="3200" dirty="0">
                <a:solidFill>
                  <a:srgbClr val="12192D"/>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4000" b="-4000"/>
          </a:stretch>
        </a:blipFill>
        <a:effectLst/>
      </p:bgPr>
    </p:bg>
    <p:spTree>
      <p:nvGrpSpPr>
        <p:cNvPr id="1" name=""/>
        <p:cNvGrpSpPr/>
        <p:nvPr/>
      </p:nvGrpSpPr>
      <p:grpSpPr>
        <a:xfrm>
          <a:off x="0" y="0"/>
          <a:ext cx="0" cy="0"/>
          <a:chOff x="0" y="0"/>
          <a:chExt cx="0" cy="0"/>
        </a:xfrm>
      </p:grpSpPr>
      <p:sp>
        <p:nvSpPr>
          <p:cNvPr id="3" name="矩形 2"/>
          <p:cNvSpPr/>
          <p:nvPr/>
        </p:nvSpPr>
        <p:spPr>
          <a:xfrm>
            <a:off x="0" y="2492187"/>
            <a:ext cx="1452282" cy="179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1452282" y="2105561"/>
            <a:ext cx="2187389" cy="2646878"/>
          </a:xfrm>
          <a:prstGeom prst="rect">
            <a:avLst/>
          </a:prstGeom>
          <a:noFill/>
        </p:spPr>
        <p:txBody>
          <a:bodyPr wrap="square" rtlCol="0">
            <a:spAutoFit/>
          </a:bodyPr>
          <a:lstStyle/>
          <a:p>
            <a:pPr algn="dist"/>
            <a:r>
              <a:rPr lang="en-US" altLang="zh-CN" sz="16600" dirty="0" smtClean="0">
                <a:solidFill>
                  <a:schemeClr val="bg1"/>
                </a:solidFill>
                <a:latin typeface="Impact" panose="020B0806030902050204" pitchFamily="34" charset="0"/>
                <a:ea typeface="方正兰亭粗黑简体" panose="02000000000000000000" pitchFamily="2" charset="-122"/>
              </a:rPr>
              <a:t>01</a:t>
            </a:r>
            <a:endParaRPr lang="zh-CN" altLang="en-US" sz="16600" dirty="0">
              <a:solidFill>
                <a:schemeClr val="bg1"/>
              </a:solidFill>
              <a:latin typeface="Impact" panose="020B0806030902050204" pitchFamily="34" charset="0"/>
              <a:ea typeface="方正兰亭粗黑简体" panose="02000000000000000000" pitchFamily="2" charset="-122"/>
            </a:endParaRPr>
          </a:p>
        </p:txBody>
      </p:sp>
      <p:sp>
        <p:nvSpPr>
          <p:cNvPr id="5" name="文本框 4"/>
          <p:cNvSpPr txBox="1"/>
          <p:nvPr/>
        </p:nvSpPr>
        <p:spPr>
          <a:xfrm>
            <a:off x="3550079" y="3496236"/>
            <a:ext cx="4464368" cy="923330"/>
          </a:xfrm>
          <a:prstGeom prst="rect">
            <a:avLst/>
          </a:prstGeom>
          <a:noFill/>
        </p:spPr>
        <p:txBody>
          <a:bodyPr wrap="square" rtlCol="0">
            <a:spAutoFit/>
          </a:bodyPr>
          <a:lstStyle/>
          <a:p>
            <a:pPr algn="dist"/>
            <a:r>
              <a:rPr lang="zh-CN" altLang="en-US" sz="5400" dirty="0" smtClean="0">
                <a:solidFill>
                  <a:schemeClr val="bg1"/>
                </a:solidFill>
                <a:latin typeface="方正兰亭粗黑简体" panose="02000000000000000000" pitchFamily="2" charset="-122"/>
                <a:ea typeface="方正兰亭粗黑简体" panose="02000000000000000000" pitchFamily="2" charset="-122"/>
              </a:rPr>
              <a:t>项目背景简介</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矩形 5"/>
          <p:cNvSpPr/>
          <p:nvPr/>
        </p:nvSpPr>
        <p:spPr>
          <a:xfrm>
            <a:off x="8659962" y="4473354"/>
            <a:ext cx="3532038" cy="332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 name="直接连接符 6"/>
          <p:cNvCxnSpPr/>
          <p:nvPr/>
        </p:nvCxnSpPr>
        <p:spPr>
          <a:xfrm>
            <a:off x="9000565" y="0"/>
            <a:ext cx="17929" cy="561190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5265" y="4417798"/>
            <a:ext cx="5339630" cy="400110"/>
          </a:xfrm>
          <a:prstGeom prst="rect">
            <a:avLst/>
          </a:prstGeom>
          <a:noFill/>
        </p:spPr>
        <p:txBody>
          <a:bodyPr wrap="square" rtlCol="0">
            <a:spAutoFit/>
          </a:bodyPr>
          <a:lstStyle/>
          <a:p>
            <a:pPr algn="dist"/>
            <a:r>
              <a:rPr lang="en-US" altLang="zh-CN" sz="2000" b="1" dirty="0" smtClean="0">
                <a:solidFill>
                  <a:schemeClr val="bg1"/>
                </a:solidFill>
                <a:latin typeface="造字工房悦黑演示版常规体" pitchFamily="50" charset="-122"/>
                <a:ea typeface="造字工房悦黑演示版常规体" pitchFamily="50" charset="-122"/>
              </a:rPr>
              <a:t>CLICK TO ADD UP YOUR TITLE HERE</a:t>
            </a:r>
            <a:endParaRPr lang="zh-CN" altLang="en-US" sz="2000" b="1" dirty="0">
              <a:solidFill>
                <a:schemeClr val="bg1"/>
              </a:solidFill>
              <a:latin typeface="造字工房悦黑演示版常规体" pitchFamily="50" charset="-122"/>
              <a:ea typeface="造字工房悦黑演示版常规体" pitchFamily="5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6709"/>
          <p:cNvSpPr/>
          <p:nvPr/>
        </p:nvSpPr>
        <p:spPr>
          <a:xfrm>
            <a:off x="5236065" y="2064581"/>
            <a:ext cx="5809035" cy="2387056"/>
          </a:xfrm>
          <a:prstGeom prst="rect">
            <a:avLst/>
          </a:prstGeom>
          <a:solidFill>
            <a:schemeClr val="bg1"/>
          </a:solidFill>
          <a:ln w="12700" cap="flat">
            <a:noFill/>
            <a:miter lim="400000"/>
          </a:ln>
          <a:effectLst/>
        </p:spPr>
        <p:txBody>
          <a:bodyPr wrap="square" lIns="50800" tIns="50800" rIns="50800" bIns="50800" numCol="1" anchor="ctr">
            <a:noAutofit/>
          </a:bodyPr>
          <a:lstStyle>
            <a:lvl1pPr algn="ctr">
              <a:defRPr sz="3000">
                <a:solidFill>
                  <a:srgbClr val="F6F6F6"/>
                </a:solidFill>
              </a:defRPr>
            </a:lvl1pPr>
          </a:lstStyle>
          <a:p>
            <a:pPr lvl="0">
              <a:defRPr sz="1800">
                <a:solidFill>
                  <a:srgbClr val="000000"/>
                </a:solidFill>
              </a:defRPr>
            </a:pPr>
            <a:endParaRPr lang="en-US">
              <a:latin typeface="华文细黑" panose="02010600040101010101" pitchFamily="2" charset="-122"/>
              <a:ea typeface="华文细黑" panose="02010600040101010101" pitchFamily="2" charset="-122"/>
            </a:endParaRPr>
          </a:p>
        </p:txBody>
      </p:sp>
      <p:pic>
        <p:nvPicPr>
          <p:cNvPr id="5" name="Macbook_Pro.png"/>
          <p:cNvPicPr/>
          <p:nvPr/>
        </p:nvPicPr>
        <p:blipFill>
          <a:blip r:embed="rId1"/>
          <a:stretch>
            <a:fillRect/>
          </a:stretch>
        </p:blipFill>
        <p:spPr>
          <a:xfrm>
            <a:off x="842902" y="1921090"/>
            <a:ext cx="5016887" cy="2892297"/>
          </a:xfrm>
          <a:prstGeom prst="rect">
            <a:avLst/>
          </a:prstGeom>
          <a:ln w="12700">
            <a:miter lim="400000"/>
            <a:headEnd/>
            <a:tailEnd/>
          </a:ln>
          <a:effectLst>
            <a:outerShdw blurRad="165100" dist="38100" dir="2700000" algn="tl" rotWithShape="0">
              <a:prstClr val="black">
                <a:alpha val="40000"/>
              </a:prstClr>
            </a:outerShdw>
          </a:effectLst>
        </p:spPr>
      </p:pic>
      <p:sp>
        <p:nvSpPr>
          <p:cNvPr id="6" name="Shape 6709"/>
          <p:cNvSpPr/>
          <p:nvPr/>
        </p:nvSpPr>
        <p:spPr>
          <a:xfrm>
            <a:off x="1455475" y="2064581"/>
            <a:ext cx="3791739" cy="2387056"/>
          </a:xfrm>
          <a:prstGeom prst="rect">
            <a:avLst/>
          </a:prstGeom>
          <a:blipFill>
            <a:blip r:embed="rId2"/>
            <a:stretch>
              <a:fillRect/>
            </a:stretch>
          </a:blipFill>
          <a:ln w="12700" cap="flat">
            <a:noFill/>
            <a:miter lim="400000"/>
          </a:ln>
          <a:effectLst/>
        </p:spPr>
        <p:txBody>
          <a:bodyPr wrap="square" lIns="50800" tIns="50800" rIns="50800" bIns="50800" numCol="1" anchor="ctr">
            <a:noAutofit/>
          </a:bodyPr>
          <a:lstStyle>
            <a:lvl1pPr algn="ctr">
              <a:defRPr sz="3000">
                <a:solidFill>
                  <a:srgbClr val="F6F6F6"/>
                </a:solidFill>
              </a:defRPr>
            </a:lvl1pPr>
          </a:lstStyle>
          <a:p>
            <a:pPr lvl="0">
              <a:defRPr sz="1800">
                <a:solidFill>
                  <a:srgbClr val="000000"/>
                </a:solidFill>
              </a:defRPr>
            </a:pPr>
            <a:r>
              <a:rPr sz="2800" dirty="0">
                <a:solidFill>
                  <a:schemeClr val="bg1"/>
                </a:solidFill>
                <a:latin typeface="方正兰亭粗黑简体" panose="02000000000000000000" pitchFamily="2" charset="-122"/>
                <a:ea typeface="方正兰亭粗黑简体" panose="02000000000000000000" pitchFamily="2" charset="-122"/>
              </a:rPr>
              <a:t>IMAGE</a:t>
            </a:r>
            <a:endParaRPr lang="en-US" sz="2800" dirty="0">
              <a:solidFill>
                <a:schemeClr val="bg1"/>
              </a:solidFill>
              <a:latin typeface="方正兰亭粗黑简体" panose="02000000000000000000" pitchFamily="2" charset="-122"/>
              <a:ea typeface="方正兰亭粗黑简体" panose="02000000000000000000" pitchFamily="2" charset="-122"/>
            </a:endParaRPr>
          </a:p>
          <a:p>
            <a:pPr lvl="0">
              <a:defRPr sz="1800">
                <a:solidFill>
                  <a:srgbClr val="000000"/>
                </a:solidFill>
              </a:defRPr>
            </a:pPr>
            <a:r>
              <a:rPr sz="2800" dirty="0">
                <a:solidFill>
                  <a:schemeClr val="bg1"/>
                </a:solidFill>
                <a:latin typeface="方正兰亭粗黑简体" panose="02000000000000000000" pitchFamily="2" charset="-122"/>
                <a:ea typeface="方正兰亭粗黑简体" panose="02000000000000000000" pitchFamily="2" charset="-122"/>
              </a:rPr>
              <a:t>PLACEHOLDER</a:t>
            </a:r>
            <a:endParaRPr sz="2800"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矩形 6"/>
          <p:cNvSpPr/>
          <p:nvPr/>
        </p:nvSpPr>
        <p:spPr>
          <a:xfrm>
            <a:off x="5813105" y="2923682"/>
            <a:ext cx="4656611" cy="1192634"/>
          </a:xfrm>
          <a:prstGeom prst="rect">
            <a:avLst/>
          </a:prstGeom>
        </p:spPr>
        <p:txBody>
          <a:bodyPr wrap="square">
            <a:spAutoFit/>
          </a:bodyPr>
          <a:lstStyle/>
          <a:p>
            <a:pPr algn="just">
              <a:lnSpc>
                <a:spcPct val="130000"/>
              </a:lnSpc>
              <a:spcBef>
                <a:spcPts val="600"/>
              </a:spcBef>
            </a:pPr>
            <a:r>
              <a:rPr lang="en-US" altLang="zh-CN" sz="11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 </a:t>
            </a:r>
            <a:endParaRPr lang="en-US" altLang="zh-CN" sz="1100" dirty="0">
              <a:solidFill>
                <a:srgbClr val="12192D"/>
              </a:solidFill>
              <a:latin typeface="华文细黑" panose="02010600040101010101" pitchFamily="2" charset="-122"/>
              <a:ea typeface="华文细黑" panose="02010600040101010101" pitchFamily="2" charset="-122"/>
            </a:endParaRPr>
          </a:p>
        </p:txBody>
      </p:sp>
      <p:sp>
        <p:nvSpPr>
          <p:cNvPr id="8" name="矩形 7"/>
          <p:cNvSpPr/>
          <p:nvPr/>
        </p:nvSpPr>
        <p:spPr>
          <a:xfrm>
            <a:off x="5813105" y="2445224"/>
            <a:ext cx="4656611" cy="369332"/>
          </a:xfrm>
          <a:prstGeom prst="rect">
            <a:avLst/>
          </a:prstGeom>
        </p:spPr>
        <p:txBody>
          <a:bodyPr wrap="square">
            <a:spAutoFit/>
          </a:bodyPr>
          <a:lstStyle/>
          <a:p>
            <a:pPr lvl="0">
              <a:defRPr sz="1800">
                <a:solidFill>
                  <a:srgbClr val="000000"/>
                </a:solidFill>
              </a:defRPr>
            </a:pPr>
            <a:r>
              <a:rPr lang="en-US" altLang="zh-CN" b="1" dirty="0">
                <a:solidFill>
                  <a:srgbClr val="12192D"/>
                </a:solidFill>
                <a:latin typeface="华文细黑" panose="02010600040101010101" pitchFamily="2" charset="-122"/>
                <a:ea typeface="华文细黑" panose="02010600040101010101" pitchFamily="2" charset="-122"/>
              </a:rPr>
              <a:t>IMAGE PLACEHOLDER</a:t>
            </a:r>
            <a:endParaRPr lang="en-US" altLang="zh-CN" b="1" dirty="0">
              <a:solidFill>
                <a:srgbClr val="12192D"/>
              </a:solidFill>
              <a:latin typeface="华文细黑" panose="02010600040101010101" pitchFamily="2" charset="-122"/>
              <a:ea typeface="华文细黑" panose="02010600040101010101" pitchFamily="2" charset="-122"/>
            </a:endParaRPr>
          </a:p>
        </p:txBody>
      </p:sp>
      <p:sp>
        <p:nvSpPr>
          <p:cNvPr id="11" name="矩形 10"/>
          <p:cNvSpPr/>
          <p:nvPr/>
        </p:nvSpPr>
        <p:spPr>
          <a:xfrm>
            <a:off x="969512" y="5110042"/>
            <a:ext cx="10325719" cy="548035"/>
          </a:xfrm>
          <a:prstGeom prst="rect">
            <a:avLst/>
          </a:prstGeom>
        </p:spPr>
        <p:txBody>
          <a:bodyPr wrap="square">
            <a:spAutoFit/>
          </a:bodyPr>
          <a:lstStyle/>
          <a:p>
            <a:pPr algn="ctr">
              <a:lnSpc>
                <a:spcPct val="130000"/>
              </a:lnSpc>
              <a:spcBef>
                <a:spcPts val="600"/>
              </a:spcBef>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 </a:t>
            </a:r>
            <a:endParaRPr lang="en-US" altLang="zh-CN" sz="1200" dirty="0">
              <a:solidFill>
                <a:schemeClr val="bg1"/>
              </a:solidFill>
              <a:latin typeface="华文细黑" panose="02010600040101010101" pitchFamily="2" charset="-122"/>
              <a:ea typeface="华文细黑" panose="02010600040101010101" pitchFamily="2" charset="-122"/>
            </a:endParaRPr>
          </a:p>
        </p:txBody>
      </p:sp>
      <p:grpSp>
        <p:nvGrpSpPr>
          <p:cNvPr id="10" name="组合 9"/>
          <p:cNvGrpSpPr/>
          <p:nvPr/>
        </p:nvGrpSpPr>
        <p:grpSpPr>
          <a:xfrm>
            <a:off x="0" y="511261"/>
            <a:ext cx="3556831" cy="461665"/>
            <a:chOff x="0" y="511261"/>
            <a:chExt cx="3556831" cy="461665"/>
          </a:xfrm>
        </p:grpSpPr>
        <p:sp>
          <p:nvSpPr>
            <p:cNvPr id="12" name="矩形 11"/>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01165" y="2764529"/>
            <a:ext cx="2071155" cy="2074841"/>
            <a:chOff x="6933063" y="1392072"/>
            <a:chExt cx="1980000" cy="1980000"/>
          </a:xfrm>
        </p:grpSpPr>
        <p:sp>
          <p:nvSpPr>
            <p:cNvPr id="3" name="椭圆 2"/>
            <p:cNvSpPr/>
            <p:nvPr/>
          </p:nvSpPr>
          <p:spPr>
            <a:xfrm>
              <a:off x="6933063" y="1392072"/>
              <a:ext cx="1980000" cy="1980000"/>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文本框 3"/>
            <p:cNvSpPr txBox="1"/>
            <p:nvPr/>
          </p:nvSpPr>
          <p:spPr>
            <a:xfrm>
              <a:off x="7315509" y="2095993"/>
              <a:ext cx="1187356" cy="558045"/>
            </a:xfrm>
            <a:prstGeom prst="rect">
              <a:avLst/>
            </a:prstGeom>
            <a:noFill/>
          </p:spPr>
          <p:txBody>
            <a:bodyPr wrap="square" rtlCol="0">
              <a:spAutoFit/>
            </a:bodyPr>
            <a:lstStyle/>
            <a:p>
              <a:pPr algn="dist"/>
              <a:r>
                <a:rPr lang="en-US" altLang="zh-CN" sz="3200" dirty="0">
                  <a:solidFill>
                    <a:srgbClr val="F2E9D9"/>
                  </a:solidFill>
                </a:rPr>
                <a:t>TEXT</a:t>
              </a:r>
              <a:endParaRPr lang="zh-CN" altLang="en-US" sz="3200" dirty="0">
                <a:solidFill>
                  <a:srgbClr val="F2E9D9"/>
                </a:solidFill>
              </a:endParaRPr>
            </a:p>
          </p:txBody>
        </p:sp>
      </p:grpSp>
      <p:sp>
        <p:nvSpPr>
          <p:cNvPr id="2" name="椭圆 1"/>
          <p:cNvSpPr/>
          <p:nvPr/>
        </p:nvSpPr>
        <p:spPr>
          <a:xfrm>
            <a:off x="3192388" y="1778877"/>
            <a:ext cx="2880000" cy="2880000"/>
          </a:xfrm>
          <a:prstGeom prst="ellipse">
            <a:avLst/>
          </a:prstGeom>
          <a:blipFill dpi="0" rotWithShape="1">
            <a:blip r:embed="rId1"/>
            <a:srcRect/>
            <a:stretch>
              <a:fillRect l="2000" t="3000" b="-53000"/>
            </a:stretch>
          </a:blip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椭圆 10"/>
          <p:cNvSpPr/>
          <p:nvPr/>
        </p:nvSpPr>
        <p:spPr>
          <a:xfrm>
            <a:off x="3084388" y="4302044"/>
            <a:ext cx="1548000" cy="1548000"/>
          </a:xfrm>
          <a:prstGeom prst="ellipse">
            <a:avLst/>
          </a:pr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 name="组合 16"/>
          <p:cNvGrpSpPr/>
          <p:nvPr/>
        </p:nvGrpSpPr>
        <p:grpSpPr>
          <a:xfrm>
            <a:off x="5238073" y="4839368"/>
            <a:ext cx="946099" cy="790093"/>
            <a:chOff x="5278205" y="4581140"/>
            <a:chExt cx="1657101" cy="1485789"/>
          </a:xfrm>
          <a:solidFill>
            <a:schemeClr val="bg1"/>
          </a:solidFill>
        </p:grpSpPr>
        <p:sp>
          <p:nvSpPr>
            <p:cNvPr id="16" name="任意多边形 15"/>
            <p:cNvSpPr/>
            <p:nvPr/>
          </p:nvSpPr>
          <p:spPr>
            <a:xfrm>
              <a:off x="5278205" y="4581140"/>
              <a:ext cx="700732" cy="1485789"/>
            </a:xfrm>
            <a:custGeom>
              <a:avLst/>
              <a:gdLst/>
              <a:ahLst/>
              <a:cxnLst/>
              <a:rect l="l" t="t" r="r" b="b"/>
              <a:pathLst>
                <a:path w="700732" h="1485789">
                  <a:moveTo>
                    <a:pt x="0" y="0"/>
                  </a:moveTo>
                  <a:lnTo>
                    <a:pt x="700199" y="0"/>
                  </a:lnTo>
                  <a:lnTo>
                    <a:pt x="700199" y="563575"/>
                  </a:lnTo>
                  <a:cubicBezTo>
                    <a:pt x="711584" y="984833"/>
                    <a:pt x="540804" y="1292238"/>
                    <a:pt x="187858" y="1485789"/>
                  </a:cubicBezTo>
                  <a:lnTo>
                    <a:pt x="17078" y="1315008"/>
                  </a:lnTo>
                  <a:cubicBezTo>
                    <a:pt x="244785" y="1155613"/>
                    <a:pt x="358638" y="956370"/>
                    <a:pt x="358638" y="717277"/>
                  </a:cubicBezTo>
                  <a:cubicBezTo>
                    <a:pt x="210629" y="717277"/>
                    <a:pt x="91082"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14"/>
            <p:cNvSpPr/>
            <p:nvPr/>
          </p:nvSpPr>
          <p:spPr>
            <a:xfrm>
              <a:off x="6234574" y="4581140"/>
              <a:ext cx="700732" cy="1485789"/>
            </a:xfrm>
            <a:custGeom>
              <a:avLst/>
              <a:gdLst/>
              <a:ahLst/>
              <a:cxnLst/>
              <a:rect l="l" t="t" r="r" b="b"/>
              <a:pathLst>
                <a:path w="700732" h="1485789">
                  <a:moveTo>
                    <a:pt x="0" y="0"/>
                  </a:moveTo>
                  <a:lnTo>
                    <a:pt x="700199" y="0"/>
                  </a:lnTo>
                  <a:lnTo>
                    <a:pt x="700199" y="563575"/>
                  </a:lnTo>
                  <a:cubicBezTo>
                    <a:pt x="711585" y="984833"/>
                    <a:pt x="540804" y="1292238"/>
                    <a:pt x="187859" y="1485789"/>
                  </a:cubicBezTo>
                  <a:lnTo>
                    <a:pt x="0" y="1315008"/>
                  </a:lnTo>
                  <a:cubicBezTo>
                    <a:pt x="216322" y="1166999"/>
                    <a:pt x="335868" y="967755"/>
                    <a:pt x="358639" y="717277"/>
                  </a:cubicBezTo>
                  <a:cubicBezTo>
                    <a:pt x="210629" y="717277"/>
                    <a:pt x="91083"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8" name="文本框 17"/>
          <p:cNvSpPr txBox="1"/>
          <p:nvPr/>
        </p:nvSpPr>
        <p:spPr>
          <a:xfrm>
            <a:off x="6072388" y="2157123"/>
            <a:ext cx="4271749" cy="1569660"/>
          </a:xfrm>
          <a:prstGeom prst="rect">
            <a:avLst/>
          </a:prstGeom>
          <a:noFill/>
        </p:spPr>
        <p:txBody>
          <a:bodyPr wrap="square" rtlCol="0">
            <a:spAutoFit/>
          </a:bodyPr>
          <a:lstStyle/>
          <a:p>
            <a:pPr algn="r"/>
            <a:r>
              <a:rPr lang="en-US" altLang="zh-CN" sz="4800" b="1" dirty="0">
                <a:solidFill>
                  <a:schemeClr val="bg1"/>
                </a:solidFill>
                <a:latin typeface="方正兰亭粗黑简体" panose="02000000000000000000" pitchFamily="2" charset="-122"/>
                <a:ea typeface="方正兰亭粗黑简体" panose="02000000000000000000" pitchFamily="2" charset="-122"/>
              </a:rPr>
              <a:t> Navigate </a:t>
            </a:r>
            <a:endParaRPr lang="en-US" altLang="zh-CN" sz="4800" b="1" dirty="0">
              <a:solidFill>
                <a:schemeClr val="bg1"/>
              </a:solidFill>
              <a:latin typeface="方正兰亭粗黑简体" panose="02000000000000000000" pitchFamily="2" charset="-122"/>
              <a:ea typeface="方正兰亭粗黑简体" panose="02000000000000000000" pitchFamily="2" charset="-122"/>
            </a:endParaRPr>
          </a:p>
          <a:p>
            <a:pPr algn="r"/>
            <a:r>
              <a:rPr lang="en-US" altLang="zh-CN" sz="4800" b="1" dirty="0">
                <a:solidFill>
                  <a:schemeClr val="bg1"/>
                </a:solidFill>
                <a:latin typeface="方正兰亭粗黑简体" panose="02000000000000000000" pitchFamily="2" charset="-122"/>
                <a:ea typeface="方正兰亭粗黑简体" panose="02000000000000000000" pitchFamily="2" charset="-122"/>
              </a:rPr>
              <a:t> the Future</a:t>
            </a:r>
            <a:endParaRPr lang="zh-CN" altLang="en-US" sz="48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19" name="TextBox 29"/>
          <p:cNvSpPr txBox="1"/>
          <p:nvPr/>
        </p:nvSpPr>
        <p:spPr>
          <a:xfrm>
            <a:off x="7032457" y="3682375"/>
            <a:ext cx="3332593" cy="1169551"/>
          </a:xfrm>
          <a:prstGeom prst="rect">
            <a:avLst/>
          </a:prstGeom>
          <a:noFill/>
        </p:spPr>
        <p:txBody>
          <a:bodyPr wrap="square" rtlCol="0">
            <a:spAutoFit/>
          </a:bodyPr>
          <a:lstStyle/>
          <a:p>
            <a:pPr algn="r"/>
            <a:r>
              <a:rPr lang="en-US" altLang="zh-CN" sz="14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a:t>
            </a:r>
            <a:endParaRPr lang="zh-CN" altLang="en-US" sz="1400" dirty="0">
              <a:solidFill>
                <a:schemeClr val="bg1"/>
              </a:solidFill>
              <a:latin typeface="华文细黑" panose="02010600040101010101" pitchFamily="2" charset="-122"/>
              <a:ea typeface="华文细黑" panose="02010600040101010101" pitchFamily="2" charset="-122"/>
            </a:endParaRPr>
          </a:p>
        </p:txBody>
      </p:sp>
      <p:sp>
        <p:nvSpPr>
          <p:cNvPr id="20" name="TextBox 29"/>
          <p:cNvSpPr txBox="1"/>
          <p:nvPr/>
        </p:nvSpPr>
        <p:spPr>
          <a:xfrm>
            <a:off x="7079785" y="4851926"/>
            <a:ext cx="3332593" cy="523220"/>
          </a:xfrm>
          <a:prstGeom prst="rect">
            <a:avLst/>
          </a:prstGeom>
          <a:noFill/>
        </p:spPr>
        <p:txBody>
          <a:bodyPr wrap="square" rtlCol="0">
            <a:spAutoFit/>
          </a:bodyPr>
          <a:lstStyle/>
          <a:p>
            <a:pPr algn="r"/>
            <a:r>
              <a:rPr lang="en-US" altLang="zh-CN" sz="14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400" dirty="0">
              <a:solidFill>
                <a:schemeClr val="bg1"/>
              </a:solidFill>
              <a:latin typeface="华文细黑" panose="02010600040101010101" pitchFamily="2" charset="-122"/>
              <a:ea typeface="华文细黑" panose="02010600040101010101" pitchFamily="2" charset="-122"/>
            </a:endParaRPr>
          </a:p>
        </p:txBody>
      </p:sp>
      <p:grpSp>
        <p:nvGrpSpPr>
          <p:cNvPr id="21" name="组合 20"/>
          <p:cNvGrpSpPr/>
          <p:nvPr/>
        </p:nvGrpSpPr>
        <p:grpSpPr>
          <a:xfrm>
            <a:off x="3373420" y="4768061"/>
            <a:ext cx="986475" cy="765512"/>
            <a:chOff x="1326496" y="4283251"/>
            <a:chExt cx="1129493" cy="796573"/>
          </a:xfrm>
        </p:grpSpPr>
        <p:cxnSp>
          <p:nvCxnSpPr>
            <p:cNvPr id="22" name="直接连接符 21"/>
            <p:cNvCxnSpPr/>
            <p:nvPr/>
          </p:nvCxnSpPr>
          <p:spPr>
            <a:xfrm>
              <a:off x="1537989" y="4295029"/>
              <a:ext cx="698725" cy="0"/>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36914" y="4298775"/>
              <a:ext cx="219075" cy="21907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99269" y="4524375"/>
              <a:ext cx="555448" cy="555449"/>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1328513" y="4514850"/>
              <a:ext cx="545924" cy="54592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326496" y="4308299"/>
              <a:ext cx="206551" cy="206551"/>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356343" y="4527374"/>
              <a:ext cx="1076325" cy="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1572178" y="4536899"/>
              <a:ext cx="314326" cy="523875"/>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1769466" y="4527374"/>
              <a:ext cx="123826" cy="533402"/>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889743" y="4527374"/>
              <a:ext cx="124669" cy="53340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889743" y="4527374"/>
              <a:ext cx="333375" cy="53340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558860" y="4311585"/>
              <a:ext cx="218255" cy="218255"/>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808780" y="4314826"/>
              <a:ext cx="219414" cy="219414"/>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001110" y="4304522"/>
              <a:ext cx="227122" cy="227122"/>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582714" y="4305300"/>
              <a:ext cx="217593" cy="217594"/>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770014" y="4295775"/>
              <a:ext cx="227538" cy="227539"/>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014412" y="4283251"/>
              <a:ext cx="227538" cy="227539"/>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0" y="511261"/>
            <a:ext cx="3556831" cy="461665"/>
            <a:chOff x="0" y="511261"/>
            <a:chExt cx="3556831" cy="461665"/>
          </a:xfrm>
        </p:grpSpPr>
        <p:sp>
          <p:nvSpPr>
            <p:cNvPr id="39" name="矩形 3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矩形 41"/>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9185" y="2090420"/>
            <a:ext cx="2377075" cy="215980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9" name="矩形 8"/>
          <p:cNvSpPr/>
          <p:nvPr/>
        </p:nvSpPr>
        <p:spPr>
          <a:xfrm>
            <a:off x="3636261" y="2090420"/>
            <a:ext cx="2377075" cy="215980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0" name="矩形 9"/>
          <p:cNvSpPr/>
          <p:nvPr/>
        </p:nvSpPr>
        <p:spPr>
          <a:xfrm>
            <a:off x="6173339" y="2090420"/>
            <a:ext cx="2377075" cy="215980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1" name="矩形 10"/>
          <p:cNvSpPr/>
          <p:nvPr/>
        </p:nvSpPr>
        <p:spPr>
          <a:xfrm>
            <a:off x="8710416" y="2090419"/>
            <a:ext cx="2377075" cy="215980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2" name="矩形 11"/>
          <p:cNvSpPr/>
          <p:nvPr/>
        </p:nvSpPr>
        <p:spPr>
          <a:xfrm>
            <a:off x="1099185" y="4312005"/>
            <a:ext cx="2377075" cy="10799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192D"/>
              </a:solidFill>
              <a:latin typeface="华文细黑" panose="02010600040101010101" pitchFamily="2" charset="-122"/>
              <a:ea typeface="华文细黑" panose="02010600040101010101" pitchFamily="2" charset="-122"/>
            </a:endParaRPr>
          </a:p>
        </p:txBody>
      </p:sp>
      <p:sp>
        <p:nvSpPr>
          <p:cNvPr id="13" name="矩形 12"/>
          <p:cNvSpPr/>
          <p:nvPr/>
        </p:nvSpPr>
        <p:spPr>
          <a:xfrm>
            <a:off x="3636261" y="4312005"/>
            <a:ext cx="2377075" cy="10799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192D"/>
              </a:solidFill>
              <a:latin typeface="华文细黑" panose="02010600040101010101" pitchFamily="2" charset="-122"/>
              <a:ea typeface="华文细黑" panose="02010600040101010101" pitchFamily="2" charset="-122"/>
            </a:endParaRPr>
          </a:p>
        </p:txBody>
      </p:sp>
      <p:sp>
        <p:nvSpPr>
          <p:cNvPr id="14" name="矩形 13"/>
          <p:cNvSpPr/>
          <p:nvPr/>
        </p:nvSpPr>
        <p:spPr>
          <a:xfrm>
            <a:off x="6173339" y="4312005"/>
            <a:ext cx="2377075" cy="10799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192D"/>
              </a:solidFill>
              <a:latin typeface="华文细黑" panose="02010600040101010101" pitchFamily="2" charset="-122"/>
              <a:ea typeface="华文细黑" panose="02010600040101010101" pitchFamily="2" charset="-122"/>
            </a:endParaRPr>
          </a:p>
        </p:txBody>
      </p:sp>
      <p:sp>
        <p:nvSpPr>
          <p:cNvPr id="15" name="矩形 14"/>
          <p:cNvSpPr/>
          <p:nvPr/>
        </p:nvSpPr>
        <p:spPr>
          <a:xfrm>
            <a:off x="8710416" y="4312004"/>
            <a:ext cx="2377075" cy="10799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192D"/>
              </a:solidFill>
              <a:latin typeface="华文细黑" panose="02010600040101010101" pitchFamily="2" charset="-122"/>
              <a:ea typeface="华文细黑" panose="02010600040101010101" pitchFamily="2" charset="-122"/>
            </a:endParaRPr>
          </a:p>
        </p:txBody>
      </p:sp>
      <p:grpSp>
        <p:nvGrpSpPr>
          <p:cNvPr id="20" name="组合 19"/>
          <p:cNvGrpSpPr/>
          <p:nvPr/>
        </p:nvGrpSpPr>
        <p:grpSpPr>
          <a:xfrm>
            <a:off x="1071889" y="4475519"/>
            <a:ext cx="2537077" cy="767145"/>
            <a:chOff x="2918244" y="2276152"/>
            <a:chExt cx="2895705" cy="767144"/>
          </a:xfrm>
        </p:grpSpPr>
        <p:sp>
          <p:nvSpPr>
            <p:cNvPr id="21" name="文本框 20"/>
            <p:cNvSpPr txBox="1"/>
            <p:nvPr/>
          </p:nvSpPr>
          <p:spPr>
            <a:xfrm>
              <a:off x="2918244" y="2276152"/>
              <a:ext cx="2276383" cy="307777"/>
            </a:xfrm>
            <a:prstGeom prst="rect">
              <a:avLst/>
            </a:prstGeom>
            <a:noFill/>
            <a:effectLst/>
          </p:spPr>
          <p:txBody>
            <a:bodyPr wrap="none" rtlCol="0">
              <a:spAutoFit/>
            </a:bodyPr>
            <a:lstStyle/>
            <a:p>
              <a:r>
                <a:rPr lang="en-US" altLang="zh-CN" sz="1400" b="1" dirty="0">
                  <a:solidFill>
                    <a:srgbClr val="12192D"/>
                  </a:solidFill>
                  <a:latin typeface="华文细黑" panose="02010600040101010101" pitchFamily="2" charset="-122"/>
                  <a:ea typeface="华文细黑" panose="02010600040101010101" pitchFamily="2" charset="-122"/>
                </a:rPr>
                <a:t>  </a:t>
              </a:r>
              <a:r>
                <a:rPr lang="en-US" altLang="zh-CN" sz="1200" b="1" dirty="0">
                  <a:solidFill>
                    <a:srgbClr val="12192D"/>
                  </a:solidFill>
                  <a:latin typeface="华文细黑" panose="02010600040101010101" pitchFamily="2" charset="-122"/>
                  <a:ea typeface="华文细黑" panose="02010600040101010101" pitchFamily="2" charset="-122"/>
                </a:rPr>
                <a:t>MORE  THAN  TEMPLATE</a:t>
              </a:r>
              <a:endParaRPr lang="en-US" altLang="zh-CN" sz="1200" b="1" dirty="0">
                <a:solidFill>
                  <a:srgbClr val="12192D"/>
                </a:solidFill>
                <a:latin typeface="华文细黑" panose="02010600040101010101" pitchFamily="2" charset="-122"/>
                <a:ea typeface="华文细黑" panose="02010600040101010101" pitchFamily="2" charset="-122"/>
              </a:endParaRPr>
            </a:p>
          </p:txBody>
        </p:sp>
        <p:sp>
          <p:nvSpPr>
            <p:cNvPr id="22" name="矩形 21"/>
            <p:cNvSpPr/>
            <p:nvPr/>
          </p:nvSpPr>
          <p:spPr>
            <a:xfrm>
              <a:off x="3023160" y="2571180"/>
              <a:ext cx="2790789" cy="472116"/>
            </a:xfrm>
            <a:prstGeom prst="rect">
              <a:avLst/>
            </a:prstGeom>
          </p:spPr>
          <p:txBody>
            <a:bodyPr wrap="square">
              <a:spAutoFit/>
            </a:bodyPr>
            <a:lstStyle/>
            <a:p>
              <a:pPr>
                <a:lnSpc>
                  <a:spcPct val="130000"/>
                </a:lnSpc>
              </a:pPr>
              <a:r>
                <a:rPr lang="en-US" altLang="zh-CN" sz="10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00" dirty="0">
                <a:solidFill>
                  <a:srgbClr val="12192D"/>
                </a:solidFill>
                <a:latin typeface="华文细黑" panose="02010600040101010101" pitchFamily="2" charset="-122"/>
                <a:ea typeface="华文细黑" panose="02010600040101010101" pitchFamily="2" charset="-122"/>
              </a:endParaRPr>
            </a:p>
          </p:txBody>
        </p:sp>
      </p:grpSp>
      <p:grpSp>
        <p:nvGrpSpPr>
          <p:cNvPr id="23" name="组合 22"/>
          <p:cNvGrpSpPr/>
          <p:nvPr/>
        </p:nvGrpSpPr>
        <p:grpSpPr>
          <a:xfrm>
            <a:off x="3619001" y="4475519"/>
            <a:ext cx="2537077" cy="767145"/>
            <a:chOff x="2918244" y="2276152"/>
            <a:chExt cx="2895705" cy="767144"/>
          </a:xfrm>
        </p:grpSpPr>
        <p:sp>
          <p:nvSpPr>
            <p:cNvPr id="24" name="文本框 23"/>
            <p:cNvSpPr txBox="1"/>
            <p:nvPr/>
          </p:nvSpPr>
          <p:spPr>
            <a:xfrm>
              <a:off x="2918244" y="2276152"/>
              <a:ext cx="2276383" cy="307777"/>
            </a:xfrm>
            <a:prstGeom prst="rect">
              <a:avLst/>
            </a:prstGeom>
            <a:noFill/>
            <a:effectLst/>
          </p:spPr>
          <p:txBody>
            <a:bodyPr wrap="none" rtlCol="0">
              <a:spAutoFit/>
            </a:bodyPr>
            <a:lstStyle/>
            <a:p>
              <a:r>
                <a:rPr lang="en-US" altLang="zh-CN" sz="1400" b="1" dirty="0">
                  <a:solidFill>
                    <a:srgbClr val="12192D"/>
                  </a:solidFill>
                  <a:latin typeface="华文细黑" panose="02010600040101010101" pitchFamily="2" charset="-122"/>
                  <a:ea typeface="华文细黑" panose="02010600040101010101" pitchFamily="2" charset="-122"/>
                </a:rPr>
                <a:t>  </a:t>
              </a:r>
              <a:r>
                <a:rPr lang="en-US" altLang="zh-CN" sz="1200" b="1" dirty="0">
                  <a:solidFill>
                    <a:srgbClr val="12192D"/>
                  </a:solidFill>
                  <a:latin typeface="华文细黑" panose="02010600040101010101" pitchFamily="2" charset="-122"/>
                  <a:ea typeface="华文细黑" panose="02010600040101010101" pitchFamily="2" charset="-122"/>
                </a:rPr>
                <a:t>MORE  THAN  TEMPLATE</a:t>
              </a:r>
              <a:endParaRPr lang="en-US" altLang="zh-CN" sz="1200" b="1" dirty="0">
                <a:solidFill>
                  <a:srgbClr val="12192D"/>
                </a:solidFill>
                <a:latin typeface="华文细黑" panose="02010600040101010101" pitchFamily="2" charset="-122"/>
                <a:ea typeface="华文细黑" panose="02010600040101010101" pitchFamily="2" charset="-122"/>
              </a:endParaRPr>
            </a:p>
          </p:txBody>
        </p:sp>
        <p:sp>
          <p:nvSpPr>
            <p:cNvPr id="25" name="矩形 24"/>
            <p:cNvSpPr/>
            <p:nvPr/>
          </p:nvSpPr>
          <p:spPr>
            <a:xfrm>
              <a:off x="3023160" y="2571180"/>
              <a:ext cx="2790789" cy="472116"/>
            </a:xfrm>
            <a:prstGeom prst="rect">
              <a:avLst/>
            </a:prstGeom>
          </p:spPr>
          <p:txBody>
            <a:bodyPr wrap="square">
              <a:spAutoFit/>
            </a:bodyPr>
            <a:lstStyle/>
            <a:p>
              <a:pPr>
                <a:lnSpc>
                  <a:spcPct val="130000"/>
                </a:lnSpc>
              </a:pPr>
              <a:r>
                <a:rPr lang="en-US" altLang="zh-CN" sz="10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00" dirty="0">
                <a:solidFill>
                  <a:srgbClr val="12192D"/>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6156078" y="4475519"/>
            <a:ext cx="2537077" cy="767145"/>
            <a:chOff x="2918244" y="2276152"/>
            <a:chExt cx="2895705" cy="767144"/>
          </a:xfrm>
        </p:grpSpPr>
        <p:sp>
          <p:nvSpPr>
            <p:cNvPr id="27" name="文本框 26"/>
            <p:cNvSpPr txBox="1"/>
            <p:nvPr/>
          </p:nvSpPr>
          <p:spPr>
            <a:xfrm>
              <a:off x="2918244" y="2276152"/>
              <a:ext cx="2276383" cy="307777"/>
            </a:xfrm>
            <a:prstGeom prst="rect">
              <a:avLst/>
            </a:prstGeom>
            <a:noFill/>
            <a:effectLst/>
          </p:spPr>
          <p:txBody>
            <a:bodyPr wrap="none" rtlCol="0">
              <a:spAutoFit/>
            </a:bodyPr>
            <a:lstStyle/>
            <a:p>
              <a:r>
                <a:rPr lang="en-US" altLang="zh-CN" sz="1400" b="1" dirty="0">
                  <a:solidFill>
                    <a:srgbClr val="12192D"/>
                  </a:solidFill>
                  <a:latin typeface="华文细黑" panose="02010600040101010101" pitchFamily="2" charset="-122"/>
                  <a:ea typeface="华文细黑" panose="02010600040101010101" pitchFamily="2" charset="-122"/>
                </a:rPr>
                <a:t>  </a:t>
              </a:r>
              <a:r>
                <a:rPr lang="en-US" altLang="zh-CN" sz="1200" b="1" dirty="0">
                  <a:solidFill>
                    <a:srgbClr val="12192D"/>
                  </a:solidFill>
                  <a:latin typeface="华文细黑" panose="02010600040101010101" pitchFamily="2" charset="-122"/>
                  <a:ea typeface="华文细黑" panose="02010600040101010101" pitchFamily="2" charset="-122"/>
                </a:rPr>
                <a:t>MORE  THAN  TEMPLATE</a:t>
              </a:r>
              <a:endParaRPr lang="en-US" altLang="zh-CN" sz="1200" b="1" dirty="0">
                <a:solidFill>
                  <a:srgbClr val="12192D"/>
                </a:solidFill>
                <a:latin typeface="华文细黑" panose="02010600040101010101" pitchFamily="2" charset="-122"/>
                <a:ea typeface="华文细黑" panose="02010600040101010101" pitchFamily="2" charset="-122"/>
              </a:endParaRPr>
            </a:p>
          </p:txBody>
        </p:sp>
        <p:sp>
          <p:nvSpPr>
            <p:cNvPr id="28" name="矩形 27"/>
            <p:cNvSpPr/>
            <p:nvPr/>
          </p:nvSpPr>
          <p:spPr>
            <a:xfrm>
              <a:off x="3023160" y="2571180"/>
              <a:ext cx="2790789" cy="472116"/>
            </a:xfrm>
            <a:prstGeom prst="rect">
              <a:avLst/>
            </a:prstGeom>
          </p:spPr>
          <p:txBody>
            <a:bodyPr wrap="square">
              <a:spAutoFit/>
            </a:bodyPr>
            <a:lstStyle/>
            <a:p>
              <a:pPr>
                <a:lnSpc>
                  <a:spcPct val="130000"/>
                </a:lnSpc>
              </a:pPr>
              <a:r>
                <a:rPr lang="en-US" altLang="zh-CN" sz="10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00" dirty="0">
                <a:solidFill>
                  <a:srgbClr val="12192D"/>
                </a:solidFill>
                <a:latin typeface="华文细黑" panose="02010600040101010101" pitchFamily="2" charset="-122"/>
                <a:ea typeface="华文细黑" panose="02010600040101010101" pitchFamily="2" charset="-122"/>
              </a:endParaRPr>
            </a:p>
          </p:txBody>
        </p:sp>
      </p:grpSp>
      <p:grpSp>
        <p:nvGrpSpPr>
          <p:cNvPr id="29" name="组合 28"/>
          <p:cNvGrpSpPr/>
          <p:nvPr/>
        </p:nvGrpSpPr>
        <p:grpSpPr>
          <a:xfrm>
            <a:off x="8703190" y="4475519"/>
            <a:ext cx="2537077" cy="767145"/>
            <a:chOff x="2918244" y="2276152"/>
            <a:chExt cx="2895705" cy="767144"/>
          </a:xfrm>
        </p:grpSpPr>
        <p:sp>
          <p:nvSpPr>
            <p:cNvPr id="30" name="文本框 29"/>
            <p:cNvSpPr txBox="1"/>
            <p:nvPr/>
          </p:nvSpPr>
          <p:spPr>
            <a:xfrm>
              <a:off x="2918244" y="2276152"/>
              <a:ext cx="2276383" cy="307777"/>
            </a:xfrm>
            <a:prstGeom prst="rect">
              <a:avLst/>
            </a:prstGeom>
            <a:noFill/>
            <a:effectLst/>
          </p:spPr>
          <p:txBody>
            <a:bodyPr wrap="none" rtlCol="0">
              <a:spAutoFit/>
            </a:bodyPr>
            <a:lstStyle/>
            <a:p>
              <a:r>
                <a:rPr lang="en-US" altLang="zh-CN" sz="1400" b="1" dirty="0">
                  <a:solidFill>
                    <a:srgbClr val="12192D"/>
                  </a:solidFill>
                  <a:latin typeface="华文细黑" panose="02010600040101010101" pitchFamily="2" charset="-122"/>
                  <a:ea typeface="华文细黑" panose="02010600040101010101" pitchFamily="2" charset="-122"/>
                </a:rPr>
                <a:t>  </a:t>
              </a:r>
              <a:r>
                <a:rPr lang="en-US" altLang="zh-CN" sz="1200" b="1" dirty="0">
                  <a:solidFill>
                    <a:srgbClr val="12192D"/>
                  </a:solidFill>
                  <a:latin typeface="华文细黑" panose="02010600040101010101" pitchFamily="2" charset="-122"/>
                  <a:ea typeface="华文细黑" panose="02010600040101010101" pitchFamily="2" charset="-122"/>
                </a:rPr>
                <a:t>MORE  THAN  TEMPLATE</a:t>
              </a:r>
              <a:endParaRPr lang="en-US" altLang="zh-CN" sz="1200" b="1" dirty="0">
                <a:solidFill>
                  <a:srgbClr val="12192D"/>
                </a:solidFill>
                <a:latin typeface="华文细黑" panose="02010600040101010101" pitchFamily="2" charset="-122"/>
                <a:ea typeface="华文细黑" panose="02010600040101010101" pitchFamily="2" charset="-122"/>
              </a:endParaRPr>
            </a:p>
          </p:txBody>
        </p:sp>
        <p:sp>
          <p:nvSpPr>
            <p:cNvPr id="31" name="矩形 30"/>
            <p:cNvSpPr/>
            <p:nvPr/>
          </p:nvSpPr>
          <p:spPr>
            <a:xfrm>
              <a:off x="3023160" y="2571180"/>
              <a:ext cx="2790789" cy="472116"/>
            </a:xfrm>
            <a:prstGeom prst="rect">
              <a:avLst/>
            </a:prstGeom>
          </p:spPr>
          <p:txBody>
            <a:bodyPr wrap="square">
              <a:spAutoFit/>
            </a:bodyPr>
            <a:lstStyle/>
            <a:p>
              <a:pPr>
                <a:lnSpc>
                  <a:spcPct val="130000"/>
                </a:lnSpc>
              </a:pPr>
              <a:r>
                <a:rPr lang="en-US" altLang="zh-CN" sz="10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00" dirty="0">
                <a:solidFill>
                  <a:srgbClr val="12192D"/>
                </a:solidFill>
                <a:latin typeface="华文细黑" panose="02010600040101010101" pitchFamily="2" charset="-122"/>
                <a:ea typeface="华文细黑" panose="02010600040101010101" pitchFamily="2" charset="-122"/>
              </a:endParaRPr>
            </a:p>
          </p:txBody>
        </p:sp>
      </p:grpSp>
      <p:grpSp>
        <p:nvGrpSpPr>
          <p:cNvPr id="32" name="组合 31"/>
          <p:cNvGrpSpPr/>
          <p:nvPr/>
        </p:nvGrpSpPr>
        <p:grpSpPr>
          <a:xfrm>
            <a:off x="0" y="511261"/>
            <a:ext cx="3556831" cy="461665"/>
            <a:chOff x="0" y="511261"/>
            <a:chExt cx="3556831" cy="461665"/>
          </a:xfrm>
        </p:grpSpPr>
        <p:sp>
          <p:nvSpPr>
            <p:cNvPr id="33" name="矩形 32"/>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矩形 35"/>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312" name="直接连接符 12311"/>
          <p:cNvCxnSpPr/>
          <p:nvPr/>
        </p:nvCxnSpPr>
        <p:spPr>
          <a:xfrm flipV="1">
            <a:off x="4155839" y="3431760"/>
            <a:ext cx="0" cy="609600"/>
          </a:xfrm>
          <a:prstGeom prst="line">
            <a:avLst/>
          </a:prstGeom>
          <a:ln w="12700">
            <a:solidFill>
              <a:schemeClr val="bg1"/>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7694892" y="3112146"/>
            <a:ext cx="0" cy="609600"/>
          </a:xfrm>
          <a:prstGeom prst="line">
            <a:avLst/>
          </a:prstGeom>
          <a:ln w="12700">
            <a:solidFill>
              <a:schemeClr val="bg1"/>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8980291" y="2482472"/>
            <a:ext cx="0" cy="1227220"/>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003821" y="2421720"/>
            <a:ext cx="0" cy="1227220"/>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2485353" y="4201170"/>
            <a:ext cx="7336787" cy="1867867"/>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310" name="椭圆 12309"/>
          <p:cNvSpPr/>
          <p:nvPr/>
        </p:nvSpPr>
        <p:spPr>
          <a:xfrm>
            <a:off x="4176005" y="4543007"/>
            <a:ext cx="3831169" cy="717553"/>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9" name="椭圆 58"/>
          <p:cNvSpPr/>
          <p:nvPr/>
        </p:nvSpPr>
        <p:spPr>
          <a:xfrm>
            <a:off x="3602985" y="4444684"/>
            <a:ext cx="5014545" cy="103276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0" name="椭圆 59"/>
          <p:cNvSpPr/>
          <p:nvPr/>
        </p:nvSpPr>
        <p:spPr>
          <a:xfrm>
            <a:off x="3082253" y="4325324"/>
            <a:ext cx="6113025" cy="1393575"/>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 name="任意多边形 5"/>
          <p:cNvSpPr/>
          <p:nvPr/>
        </p:nvSpPr>
        <p:spPr>
          <a:xfrm>
            <a:off x="5296377" y="1811835"/>
            <a:ext cx="488623" cy="596629"/>
          </a:xfrm>
          <a:custGeom>
            <a:avLst/>
            <a:gdLst>
              <a:gd name="connsiteX0" fmla="*/ 0 w 355059"/>
              <a:gd name="connsiteY0" fmla="*/ 0 h 447472"/>
              <a:gd name="connsiteX1" fmla="*/ 126459 w 355059"/>
              <a:gd name="connsiteY1" fmla="*/ 282102 h 447472"/>
              <a:gd name="connsiteX2" fmla="*/ 238327 w 355059"/>
              <a:gd name="connsiteY2" fmla="*/ 262647 h 447472"/>
              <a:gd name="connsiteX3" fmla="*/ 355059 w 355059"/>
              <a:gd name="connsiteY3" fmla="*/ 447472 h 447472"/>
              <a:gd name="connsiteX4" fmla="*/ 267510 w 355059"/>
              <a:gd name="connsiteY4" fmla="*/ 155642 h 447472"/>
              <a:gd name="connsiteX5" fmla="*/ 160506 w 355059"/>
              <a:gd name="connsiteY5" fmla="*/ 170234 h 447472"/>
              <a:gd name="connsiteX6" fmla="*/ 0 w 355059"/>
              <a:gd name="connsiteY6" fmla="*/ 0 h 44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59" h="447472">
                <a:moveTo>
                  <a:pt x="0" y="0"/>
                </a:moveTo>
                <a:lnTo>
                  <a:pt x="126459" y="282102"/>
                </a:lnTo>
                <a:lnTo>
                  <a:pt x="238327" y="262647"/>
                </a:lnTo>
                <a:lnTo>
                  <a:pt x="355059" y="447472"/>
                </a:lnTo>
                <a:lnTo>
                  <a:pt x="267510" y="155642"/>
                </a:lnTo>
                <a:lnTo>
                  <a:pt x="160506" y="170234"/>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8" name="任意多边形 7"/>
          <p:cNvSpPr/>
          <p:nvPr/>
        </p:nvSpPr>
        <p:spPr>
          <a:xfrm rot="19587187" flipH="1">
            <a:off x="5836118" y="1585184"/>
            <a:ext cx="488623" cy="596629"/>
          </a:xfrm>
          <a:custGeom>
            <a:avLst/>
            <a:gdLst>
              <a:gd name="connsiteX0" fmla="*/ 0 w 355059"/>
              <a:gd name="connsiteY0" fmla="*/ 0 h 447472"/>
              <a:gd name="connsiteX1" fmla="*/ 126459 w 355059"/>
              <a:gd name="connsiteY1" fmla="*/ 282102 h 447472"/>
              <a:gd name="connsiteX2" fmla="*/ 238327 w 355059"/>
              <a:gd name="connsiteY2" fmla="*/ 262647 h 447472"/>
              <a:gd name="connsiteX3" fmla="*/ 355059 w 355059"/>
              <a:gd name="connsiteY3" fmla="*/ 447472 h 447472"/>
              <a:gd name="connsiteX4" fmla="*/ 267510 w 355059"/>
              <a:gd name="connsiteY4" fmla="*/ 155642 h 447472"/>
              <a:gd name="connsiteX5" fmla="*/ 160506 w 355059"/>
              <a:gd name="connsiteY5" fmla="*/ 170234 h 447472"/>
              <a:gd name="connsiteX6" fmla="*/ 0 w 355059"/>
              <a:gd name="connsiteY6" fmla="*/ 0 h 44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59" h="447472">
                <a:moveTo>
                  <a:pt x="0" y="0"/>
                </a:moveTo>
                <a:lnTo>
                  <a:pt x="126459" y="282102"/>
                </a:lnTo>
                <a:lnTo>
                  <a:pt x="238327" y="262647"/>
                </a:lnTo>
                <a:lnTo>
                  <a:pt x="355059" y="447472"/>
                </a:lnTo>
                <a:lnTo>
                  <a:pt x="267510" y="155642"/>
                </a:lnTo>
                <a:lnTo>
                  <a:pt x="160506" y="170234"/>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9" name="任意多边形 8"/>
          <p:cNvSpPr/>
          <p:nvPr/>
        </p:nvSpPr>
        <p:spPr>
          <a:xfrm flipH="1">
            <a:off x="6323673" y="1823848"/>
            <a:ext cx="488623" cy="596629"/>
          </a:xfrm>
          <a:custGeom>
            <a:avLst/>
            <a:gdLst>
              <a:gd name="connsiteX0" fmla="*/ 0 w 355059"/>
              <a:gd name="connsiteY0" fmla="*/ 0 h 447472"/>
              <a:gd name="connsiteX1" fmla="*/ 126459 w 355059"/>
              <a:gd name="connsiteY1" fmla="*/ 282102 h 447472"/>
              <a:gd name="connsiteX2" fmla="*/ 238327 w 355059"/>
              <a:gd name="connsiteY2" fmla="*/ 262647 h 447472"/>
              <a:gd name="connsiteX3" fmla="*/ 355059 w 355059"/>
              <a:gd name="connsiteY3" fmla="*/ 447472 h 447472"/>
              <a:gd name="connsiteX4" fmla="*/ 267510 w 355059"/>
              <a:gd name="connsiteY4" fmla="*/ 155642 h 447472"/>
              <a:gd name="connsiteX5" fmla="*/ 160506 w 355059"/>
              <a:gd name="connsiteY5" fmla="*/ 170234 h 447472"/>
              <a:gd name="connsiteX6" fmla="*/ 0 w 355059"/>
              <a:gd name="connsiteY6" fmla="*/ 0 h 44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59" h="447472">
                <a:moveTo>
                  <a:pt x="0" y="0"/>
                </a:moveTo>
                <a:lnTo>
                  <a:pt x="126459" y="282102"/>
                </a:lnTo>
                <a:lnTo>
                  <a:pt x="238327" y="262647"/>
                </a:lnTo>
                <a:lnTo>
                  <a:pt x="355059" y="447472"/>
                </a:lnTo>
                <a:lnTo>
                  <a:pt x="267510" y="155642"/>
                </a:lnTo>
                <a:lnTo>
                  <a:pt x="160506" y="170234"/>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cxnSp>
        <p:nvCxnSpPr>
          <p:cNvPr id="10" name="直接连接符 9"/>
          <p:cNvCxnSpPr/>
          <p:nvPr/>
        </p:nvCxnSpPr>
        <p:spPr>
          <a:xfrm flipH="1">
            <a:off x="5120167" y="2715881"/>
            <a:ext cx="918736" cy="2231635"/>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60291" y="2715882"/>
            <a:ext cx="898357" cy="2217375"/>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140543" y="4101643"/>
            <a:ext cx="1446909" cy="840925"/>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5489906" y="4106199"/>
            <a:ext cx="1441047" cy="811463"/>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40460" y="2715882"/>
            <a:ext cx="0" cy="2245895"/>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485852" y="3824568"/>
            <a:ext cx="2912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060294" y="3824570"/>
            <a:ext cx="514460" cy="243867"/>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489904" y="3824568"/>
            <a:ext cx="554597" cy="28162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91" name="直接连接符 12290"/>
          <p:cNvCxnSpPr/>
          <p:nvPr/>
        </p:nvCxnSpPr>
        <p:spPr>
          <a:xfrm flipH="1" flipV="1">
            <a:off x="5682411" y="3585720"/>
            <a:ext cx="370751" cy="24597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95" name="直接连接符 12294"/>
          <p:cNvCxnSpPr/>
          <p:nvPr/>
        </p:nvCxnSpPr>
        <p:spPr>
          <a:xfrm flipV="1">
            <a:off x="6053160" y="3571460"/>
            <a:ext cx="349363" cy="25310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97" name="直接连接符 12296"/>
          <p:cNvCxnSpPr/>
          <p:nvPr/>
        </p:nvCxnSpPr>
        <p:spPr>
          <a:xfrm flipH="1" flipV="1">
            <a:off x="5881352" y="3115151"/>
            <a:ext cx="521171" cy="45630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5697699" y="3122280"/>
            <a:ext cx="521171" cy="45630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06" name="直接连接符 12305"/>
          <p:cNvCxnSpPr/>
          <p:nvPr/>
        </p:nvCxnSpPr>
        <p:spPr>
          <a:xfrm flipH="1">
            <a:off x="6739852" y="4421334"/>
            <a:ext cx="44069"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2307" name="椭圆 12306"/>
          <p:cNvSpPr/>
          <p:nvPr/>
        </p:nvSpPr>
        <p:spPr>
          <a:xfrm>
            <a:off x="5952452" y="2415760"/>
            <a:ext cx="183513" cy="1778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cxnSp>
        <p:nvCxnSpPr>
          <p:cNvPr id="12315" name="直接连接符 12314"/>
          <p:cNvCxnSpPr/>
          <p:nvPr/>
        </p:nvCxnSpPr>
        <p:spPr>
          <a:xfrm flipH="1">
            <a:off x="2755447" y="2419216"/>
            <a:ext cx="249052" cy="0"/>
          </a:xfrm>
          <a:prstGeom prst="line">
            <a:avLst/>
          </a:prstGeom>
          <a:ln w="12700">
            <a:solidFill>
              <a:schemeClr val="bg1"/>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8986815" y="2467956"/>
            <a:ext cx="7753" cy="0"/>
          </a:xfrm>
          <a:prstGeom prst="line">
            <a:avLst/>
          </a:prstGeom>
          <a:ln w="12700">
            <a:solidFill>
              <a:schemeClr val="bg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1010697" y="2243210"/>
            <a:ext cx="1755807" cy="338554"/>
          </a:xfrm>
          <a:prstGeom prst="rect">
            <a:avLst/>
          </a:prstGeom>
          <a:noFill/>
        </p:spPr>
        <p:txBody>
          <a:bodyPr wrap="square" rtlCol="0">
            <a:spAutoFit/>
          </a:bodyPr>
          <a:lstStyle/>
          <a:p>
            <a:pPr algn="r"/>
            <a:r>
              <a:rPr lang="en-US" altLang="zh-CN" sz="1600" dirty="0">
                <a:solidFill>
                  <a:schemeClr val="bg1"/>
                </a:solidFill>
                <a:latin typeface="Arial Rounded MT Bold" panose="020F0704030504030204" pitchFamily="34" charset="0"/>
              </a:rPr>
              <a:t>YOUR TEXT 01</a:t>
            </a:r>
            <a:endParaRPr lang="zh-CN" altLang="en-US" sz="1600" dirty="0">
              <a:solidFill>
                <a:schemeClr val="bg1"/>
              </a:solidFill>
              <a:latin typeface="Arial Rounded MT Bold" panose="020F0704030504030204" pitchFamily="34" charset="0"/>
            </a:endParaRPr>
          </a:p>
        </p:txBody>
      </p:sp>
      <p:sp>
        <p:nvSpPr>
          <p:cNvPr id="79" name="TextBox 78"/>
          <p:cNvSpPr txBox="1"/>
          <p:nvPr/>
        </p:nvSpPr>
        <p:spPr>
          <a:xfrm>
            <a:off x="677455" y="2507663"/>
            <a:ext cx="2104341" cy="646331"/>
          </a:xfrm>
          <a:prstGeom prst="rect">
            <a:avLst/>
          </a:prstGeom>
          <a:noFill/>
        </p:spPr>
        <p:txBody>
          <a:bodyPr wrap="square" rtlCol="0">
            <a:spAutoFit/>
          </a:bodyPr>
          <a:lstStyle/>
          <a:p>
            <a:pPr algn="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chemeClr val="bg1"/>
              </a:solidFill>
              <a:latin typeface="Segoe UI Light" panose="020B0502040204020203" pitchFamily="34" charset="0"/>
            </a:endParaRPr>
          </a:p>
        </p:txBody>
      </p:sp>
      <p:sp>
        <p:nvSpPr>
          <p:cNvPr id="80" name="TextBox 79"/>
          <p:cNvSpPr txBox="1"/>
          <p:nvPr/>
        </p:nvSpPr>
        <p:spPr>
          <a:xfrm>
            <a:off x="9291297" y="2281190"/>
            <a:ext cx="1755807" cy="338554"/>
          </a:xfrm>
          <a:prstGeom prst="rect">
            <a:avLst/>
          </a:prstGeom>
          <a:noFill/>
        </p:spPr>
        <p:txBody>
          <a:bodyPr wrap="square" rtlCol="0">
            <a:spAutoFit/>
          </a:bodyPr>
          <a:lstStyle/>
          <a:p>
            <a:r>
              <a:rPr lang="en-US" altLang="zh-CN" sz="1600" dirty="0">
                <a:solidFill>
                  <a:schemeClr val="bg1"/>
                </a:solidFill>
                <a:latin typeface="Arial Rounded MT Bold" panose="020F0704030504030204" pitchFamily="34" charset="0"/>
              </a:rPr>
              <a:t>YOUR TEXT 04</a:t>
            </a:r>
            <a:endParaRPr lang="zh-CN" altLang="en-US" sz="1600" dirty="0">
              <a:solidFill>
                <a:schemeClr val="bg1"/>
              </a:solidFill>
              <a:latin typeface="Arial Rounded MT Bold" panose="020F0704030504030204" pitchFamily="34" charset="0"/>
            </a:endParaRPr>
          </a:p>
        </p:txBody>
      </p:sp>
      <p:sp>
        <p:nvSpPr>
          <p:cNvPr id="81" name="TextBox 80"/>
          <p:cNvSpPr txBox="1"/>
          <p:nvPr/>
        </p:nvSpPr>
        <p:spPr>
          <a:xfrm>
            <a:off x="9321206" y="2545643"/>
            <a:ext cx="2104341" cy="646331"/>
          </a:xfrm>
          <a:prstGeom prst="rect">
            <a:avLst/>
          </a:prstGeom>
          <a:noFill/>
        </p:spPr>
        <p:txBody>
          <a:bodyPr wrap="square" rtlCol="0">
            <a:spAutoFit/>
          </a:bodyPr>
          <a:lstStyle/>
          <a:p>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chemeClr val="bg1"/>
              </a:solidFill>
              <a:latin typeface="Segoe UI Light" panose="020B0502040204020203" pitchFamily="34" charset="0"/>
            </a:endParaRPr>
          </a:p>
        </p:txBody>
      </p:sp>
      <p:sp>
        <p:nvSpPr>
          <p:cNvPr id="82" name="TextBox 81"/>
          <p:cNvSpPr txBox="1"/>
          <p:nvPr/>
        </p:nvSpPr>
        <p:spPr>
          <a:xfrm>
            <a:off x="6883211" y="2086090"/>
            <a:ext cx="1755807" cy="338554"/>
          </a:xfrm>
          <a:prstGeom prst="rect">
            <a:avLst/>
          </a:prstGeom>
          <a:noFill/>
        </p:spPr>
        <p:txBody>
          <a:bodyPr wrap="square" rtlCol="0">
            <a:spAutoFit/>
          </a:bodyPr>
          <a:lstStyle>
            <a:defPPr>
              <a:defRPr lang="zh-CN"/>
            </a:defPPr>
            <a:lvl1pPr>
              <a:defRPr sz="1200" b="0">
                <a:solidFill>
                  <a:srgbClr val="338288"/>
                </a:solidFill>
                <a:latin typeface="Arial Rounded MT Bold" panose="020F0704030504030204" pitchFamily="34" charset="0"/>
              </a:defRPr>
            </a:lvl1pPr>
          </a:lstStyle>
          <a:p>
            <a:r>
              <a:rPr lang="en-US" altLang="zh-CN" sz="1600" dirty="0">
                <a:solidFill>
                  <a:schemeClr val="bg1"/>
                </a:solidFill>
              </a:rPr>
              <a:t>YOUR TEXT 03</a:t>
            </a:r>
            <a:endParaRPr lang="zh-CN" altLang="en-US" sz="1600" dirty="0">
              <a:solidFill>
                <a:schemeClr val="bg1"/>
              </a:solidFill>
            </a:endParaRPr>
          </a:p>
        </p:txBody>
      </p:sp>
      <p:sp>
        <p:nvSpPr>
          <p:cNvPr id="83" name="TextBox 82"/>
          <p:cNvSpPr txBox="1"/>
          <p:nvPr/>
        </p:nvSpPr>
        <p:spPr>
          <a:xfrm>
            <a:off x="6732156" y="2350543"/>
            <a:ext cx="2104341" cy="646331"/>
          </a:xfrm>
          <a:prstGeom prst="rect">
            <a:avLst/>
          </a:prstGeom>
          <a:noFill/>
        </p:spPr>
        <p:txBody>
          <a:bodyPr wrap="square" rtlCol="0">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chemeClr val="bg1"/>
              </a:solidFill>
              <a:latin typeface="Segoe UI Light" panose="020B0502040204020203" pitchFamily="34" charset="0"/>
            </a:endParaRPr>
          </a:p>
        </p:txBody>
      </p:sp>
      <p:sp>
        <p:nvSpPr>
          <p:cNvPr id="84" name="TextBox 83"/>
          <p:cNvSpPr txBox="1"/>
          <p:nvPr/>
        </p:nvSpPr>
        <p:spPr>
          <a:xfrm>
            <a:off x="3345098" y="2379907"/>
            <a:ext cx="1755807" cy="338554"/>
          </a:xfrm>
          <a:prstGeom prst="rect">
            <a:avLst/>
          </a:prstGeom>
          <a:noFill/>
        </p:spPr>
        <p:txBody>
          <a:bodyPr wrap="square" rtlCol="0">
            <a:spAutoFit/>
          </a:bodyPr>
          <a:lstStyle>
            <a:defPPr>
              <a:defRPr lang="zh-CN"/>
            </a:defPPr>
            <a:lvl1pPr>
              <a:defRPr sz="1200">
                <a:solidFill>
                  <a:srgbClr val="86A150"/>
                </a:solidFill>
                <a:latin typeface="Arial Rounded MT Bold" panose="020F0704030504030204" pitchFamily="34" charset="0"/>
              </a:defRPr>
            </a:lvl1pPr>
          </a:lstStyle>
          <a:p>
            <a:r>
              <a:rPr lang="en-US" altLang="zh-CN" sz="1600" dirty="0">
                <a:solidFill>
                  <a:schemeClr val="bg1"/>
                </a:solidFill>
              </a:rPr>
              <a:t>YOUR TEXT 02</a:t>
            </a:r>
            <a:endParaRPr lang="zh-CN" altLang="en-US" sz="1600" dirty="0">
              <a:solidFill>
                <a:schemeClr val="bg1"/>
              </a:solidFill>
            </a:endParaRPr>
          </a:p>
        </p:txBody>
      </p:sp>
      <p:sp>
        <p:nvSpPr>
          <p:cNvPr id="85" name="TextBox 84"/>
          <p:cNvSpPr txBox="1"/>
          <p:nvPr/>
        </p:nvSpPr>
        <p:spPr>
          <a:xfrm>
            <a:off x="3194043" y="2644360"/>
            <a:ext cx="2104341" cy="646331"/>
          </a:xfrm>
          <a:prstGeom prst="rect">
            <a:avLst/>
          </a:prstGeom>
          <a:noFill/>
        </p:spPr>
        <p:txBody>
          <a:bodyPr wrap="square" rtlCol="0">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chemeClr val="bg1"/>
              </a:solidFill>
              <a:latin typeface="Segoe UI Light" panose="020B0502040204020203" pitchFamily="34" charset="0"/>
            </a:endParaRPr>
          </a:p>
        </p:txBody>
      </p:sp>
      <p:sp>
        <p:nvSpPr>
          <p:cNvPr id="36" name="椭圆 35"/>
          <p:cNvSpPr/>
          <p:nvPr/>
        </p:nvSpPr>
        <p:spPr>
          <a:xfrm>
            <a:off x="2951635" y="4622306"/>
            <a:ext cx="134815" cy="60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3" name="椭圆 112"/>
          <p:cNvSpPr/>
          <p:nvPr/>
        </p:nvSpPr>
        <p:spPr>
          <a:xfrm>
            <a:off x="4093994" y="5268556"/>
            <a:ext cx="134815" cy="60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114" name="椭圆 113"/>
          <p:cNvSpPr/>
          <p:nvPr/>
        </p:nvSpPr>
        <p:spPr>
          <a:xfrm>
            <a:off x="7642917" y="4726314"/>
            <a:ext cx="134815" cy="60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115" name="椭圆 114"/>
          <p:cNvSpPr/>
          <p:nvPr/>
        </p:nvSpPr>
        <p:spPr>
          <a:xfrm>
            <a:off x="8925111" y="4933256"/>
            <a:ext cx="134815" cy="60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57" name="等腰三角形 12308"/>
          <p:cNvSpPr/>
          <p:nvPr/>
        </p:nvSpPr>
        <p:spPr>
          <a:xfrm rot="10800000">
            <a:off x="8595897" y="3666860"/>
            <a:ext cx="812699" cy="1339845"/>
          </a:xfrm>
          <a:custGeom>
            <a:avLst/>
            <a:gdLst/>
            <a:ahLst/>
            <a:cxnLst/>
            <a:rect l="l" t="t" r="r" b="b"/>
            <a:pathLst>
              <a:path w="590550" h="1004884">
                <a:moveTo>
                  <a:pt x="295275" y="1004884"/>
                </a:moveTo>
                <a:cubicBezTo>
                  <a:pt x="132199" y="1004884"/>
                  <a:pt x="0" y="872685"/>
                  <a:pt x="0" y="709609"/>
                </a:cubicBezTo>
                <a:cubicBezTo>
                  <a:pt x="0" y="562365"/>
                  <a:pt x="107776" y="440294"/>
                  <a:pt x="248907" y="419008"/>
                </a:cubicBezTo>
                <a:lnTo>
                  <a:pt x="293746" y="0"/>
                </a:lnTo>
                <a:lnTo>
                  <a:pt x="338551" y="418697"/>
                </a:lnTo>
                <a:cubicBezTo>
                  <a:pt x="481202" y="438521"/>
                  <a:pt x="590550" y="561295"/>
                  <a:pt x="590550" y="709609"/>
                </a:cubicBezTo>
                <a:cubicBezTo>
                  <a:pt x="590550" y="872685"/>
                  <a:pt x="458351" y="1004884"/>
                  <a:pt x="295275" y="1004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89" name="椭圆 88"/>
          <p:cNvSpPr/>
          <p:nvPr/>
        </p:nvSpPr>
        <p:spPr>
          <a:xfrm>
            <a:off x="8686718" y="3773188"/>
            <a:ext cx="614095" cy="594979"/>
          </a:xfrm>
          <a:prstGeom prst="ellipse">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grpSp>
        <p:nvGrpSpPr>
          <p:cNvPr id="90" name="组合 89"/>
          <p:cNvGrpSpPr/>
          <p:nvPr/>
        </p:nvGrpSpPr>
        <p:grpSpPr>
          <a:xfrm>
            <a:off x="8849789" y="3936367"/>
            <a:ext cx="304116" cy="290964"/>
            <a:chOff x="9071432" y="2401956"/>
            <a:chExt cx="1073666" cy="1060237"/>
          </a:xfrm>
        </p:grpSpPr>
        <p:sp>
          <p:nvSpPr>
            <p:cNvPr id="91" name="任意多边形 90"/>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92" name="弧形 91"/>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sp>
        <p:nvSpPr>
          <p:cNvPr id="56" name="等腰三角形 12308"/>
          <p:cNvSpPr/>
          <p:nvPr/>
        </p:nvSpPr>
        <p:spPr>
          <a:xfrm rot="10800000">
            <a:off x="7307105" y="3426255"/>
            <a:ext cx="812699" cy="1339845"/>
          </a:xfrm>
          <a:custGeom>
            <a:avLst/>
            <a:gdLst/>
            <a:ahLst/>
            <a:cxnLst/>
            <a:rect l="l" t="t" r="r" b="b"/>
            <a:pathLst>
              <a:path w="590550" h="1004884">
                <a:moveTo>
                  <a:pt x="295275" y="1004884"/>
                </a:moveTo>
                <a:cubicBezTo>
                  <a:pt x="132199" y="1004884"/>
                  <a:pt x="0" y="872685"/>
                  <a:pt x="0" y="709609"/>
                </a:cubicBezTo>
                <a:cubicBezTo>
                  <a:pt x="0" y="562365"/>
                  <a:pt x="107776" y="440294"/>
                  <a:pt x="248907" y="419008"/>
                </a:cubicBezTo>
                <a:lnTo>
                  <a:pt x="293746" y="0"/>
                </a:lnTo>
                <a:lnTo>
                  <a:pt x="338551" y="418697"/>
                </a:lnTo>
                <a:cubicBezTo>
                  <a:pt x="481202" y="438521"/>
                  <a:pt x="590550" y="561295"/>
                  <a:pt x="590550" y="709609"/>
                </a:cubicBezTo>
                <a:cubicBezTo>
                  <a:pt x="590550" y="872685"/>
                  <a:pt x="458351" y="1004884"/>
                  <a:pt x="295275" y="1004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88" name="椭圆 87"/>
          <p:cNvSpPr/>
          <p:nvPr/>
        </p:nvSpPr>
        <p:spPr>
          <a:xfrm>
            <a:off x="7397926" y="3533809"/>
            <a:ext cx="614095" cy="594979"/>
          </a:xfrm>
          <a:prstGeom prst="ellipse">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grpSp>
        <p:nvGrpSpPr>
          <p:cNvPr id="108" name="组合 107"/>
          <p:cNvGrpSpPr/>
          <p:nvPr/>
        </p:nvGrpSpPr>
        <p:grpSpPr>
          <a:xfrm>
            <a:off x="7626317" y="3658893"/>
            <a:ext cx="173316" cy="327601"/>
            <a:chOff x="-367646" y="2940431"/>
            <a:chExt cx="217031" cy="423407"/>
          </a:xfrm>
        </p:grpSpPr>
        <p:sp>
          <p:nvSpPr>
            <p:cNvPr id="109" name="圆角矩形 108"/>
            <p:cNvSpPr/>
            <p:nvPr/>
          </p:nvSpPr>
          <p:spPr>
            <a:xfrm>
              <a:off x="-367646" y="3003286"/>
              <a:ext cx="217031" cy="360552"/>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0" name="圆角矩形 109"/>
            <p:cNvSpPr/>
            <p:nvPr/>
          </p:nvSpPr>
          <p:spPr>
            <a:xfrm>
              <a:off x="-294117" y="3069102"/>
              <a:ext cx="57751" cy="97061"/>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1" name="弧形 110"/>
            <p:cNvSpPr/>
            <p:nvPr/>
          </p:nvSpPr>
          <p:spPr>
            <a:xfrm>
              <a:off x="-358219" y="2940431"/>
              <a:ext cx="103698" cy="103698"/>
            </a:xfrm>
            <a:prstGeom prst="arc">
              <a:avLst>
                <a:gd name="adj1" fmla="val 16200000"/>
                <a:gd name="adj2" fmla="val 21210112"/>
              </a:avLst>
            </a:prstGeom>
            <a:noFill/>
            <a:ln w="1905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sp>
        <p:nvSpPr>
          <p:cNvPr id="55" name="等腰三角形 12308"/>
          <p:cNvSpPr/>
          <p:nvPr/>
        </p:nvSpPr>
        <p:spPr>
          <a:xfrm rot="10800000">
            <a:off x="3760300" y="3998975"/>
            <a:ext cx="812699" cy="1339845"/>
          </a:xfrm>
          <a:custGeom>
            <a:avLst/>
            <a:gdLst/>
            <a:ahLst/>
            <a:cxnLst/>
            <a:rect l="l" t="t" r="r" b="b"/>
            <a:pathLst>
              <a:path w="590550" h="1004884">
                <a:moveTo>
                  <a:pt x="295275" y="1004884"/>
                </a:moveTo>
                <a:cubicBezTo>
                  <a:pt x="132199" y="1004884"/>
                  <a:pt x="0" y="872685"/>
                  <a:pt x="0" y="709609"/>
                </a:cubicBezTo>
                <a:cubicBezTo>
                  <a:pt x="0" y="562365"/>
                  <a:pt x="107776" y="440294"/>
                  <a:pt x="248907" y="419008"/>
                </a:cubicBezTo>
                <a:lnTo>
                  <a:pt x="293746" y="0"/>
                </a:lnTo>
                <a:lnTo>
                  <a:pt x="338551" y="418697"/>
                </a:lnTo>
                <a:cubicBezTo>
                  <a:pt x="481202" y="438521"/>
                  <a:pt x="590550" y="561295"/>
                  <a:pt x="590550" y="709609"/>
                </a:cubicBezTo>
                <a:cubicBezTo>
                  <a:pt x="590550" y="872685"/>
                  <a:pt x="458351" y="1004884"/>
                  <a:pt x="295275" y="1004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87" name="椭圆 86"/>
          <p:cNvSpPr/>
          <p:nvPr/>
        </p:nvSpPr>
        <p:spPr>
          <a:xfrm>
            <a:off x="3863819" y="4101240"/>
            <a:ext cx="614095" cy="594979"/>
          </a:xfrm>
          <a:prstGeom prst="ellipse">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grpSp>
        <p:nvGrpSpPr>
          <p:cNvPr id="102" name="组合 101"/>
          <p:cNvGrpSpPr/>
          <p:nvPr/>
        </p:nvGrpSpPr>
        <p:grpSpPr>
          <a:xfrm>
            <a:off x="4066420" y="4256692"/>
            <a:ext cx="203361" cy="373011"/>
            <a:chOff x="5130721" y="-266700"/>
            <a:chExt cx="990600" cy="1875362"/>
          </a:xfrm>
        </p:grpSpPr>
        <p:sp>
          <p:nvSpPr>
            <p:cNvPr id="103"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04" name="弧形 103"/>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cxnSp>
          <p:nvCxnSpPr>
            <p:cNvPr id="105" name="直接连接符 104"/>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106" name="弧形 105"/>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sp>
          <p:nvSpPr>
            <p:cNvPr id="107" name="弧形 106"/>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sp>
        <p:nvSpPr>
          <p:cNvPr id="12309" name="等腰三角形 12308"/>
          <p:cNvSpPr/>
          <p:nvPr/>
        </p:nvSpPr>
        <p:spPr>
          <a:xfrm rot="10800000">
            <a:off x="2612352" y="3298909"/>
            <a:ext cx="812699" cy="1339845"/>
          </a:xfrm>
          <a:custGeom>
            <a:avLst/>
            <a:gdLst/>
            <a:ahLst/>
            <a:cxnLst/>
            <a:rect l="l" t="t" r="r" b="b"/>
            <a:pathLst>
              <a:path w="590550" h="1004884">
                <a:moveTo>
                  <a:pt x="295275" y="1004884"/>
                </a:moveTo>
                <a:cubicBezTo>
                  <a:pt x="132199" y="1004884"/>
                  <a:pt x="0" y="872685"/>
                  <a:pt x="0" y="709609"/>
                </a:cubicBezTo>
                <a:cubicBezTo>
                  <a:pt x="0" y="562365"/>
                  <a:pt x="107776" y="440294"/>
                  <a:pt x="248907" y="419008"/>
                </a:cubicBezTo>
                <a:lnTo>
                  <a:pt x="293746" y="0"/>
                </a:lnTo>
                <a:lnTo>
                  <a:pt x="338551" y="418697"/>
                </a:lnTo>
                <a:cubicBezTo>
                  <a:pt x="481202" y="438521"/>
                  <a:pt x="590550" y="561295"/>
                  <a:pt x="590550" y="709609"/>
                </a:cubicBezTo>
                <a:cubicBezTo>
                  <a:pt x="590550" y="872685"/>
                  <a:pt x="458351" y="1004884"/>
                  <a:pt x="295275" y="1004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5" name="椭圆 34"/>
          <p:cNvSpPr/>
          <p:nvPr/>
        </p:nvSpPr>
        <p:spPr>
          <a:xfrm>
            <a:off x="2713951" y="3404246"/>
            <a:ext cx="614095" cy="594979"/>
          </a:xfrm>
          <a:prstGeom prst="ellipse">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grpSp>
        <p:nvGrpSpPr>
          <p:cNvPr id="93" name="组合 92"/>
          <p:cNvGrpSpPr/>
          <p:nvPr/>
        </p:nvGrpSpPr>
        <p:grpSpPr>
          <a:xfrm>
            <a:off x="2860017" y="3567030"/>
            <a:ext cx="270801" cy="260456"/>
            <a:chOff x="3914408" y="1848112"/>
            <a:chExt cx="805721" cy="799838"/>
          </a:xfrm>
        </p:grpSpPr>
        <p:cxnSp>
          <p:nvCxnSpPr>
            <p:cNvPr id="94" name="直接连接符 93"/>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a:off x="0" y="511261"/>
            <a:ext cx="3556831" cy="461665"/>
            <a:chOff x="0" y="511261"/>
            <a:chExt cx="3556831" cy="461665"/>
          </a:xfrm>
        </p:grpSpPr>
        <p:sp>
          <p:nvSpPr>
            <p:cNvPr id="73" name="矩形 72"/>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5" name="矩形 74"/>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矩形 75"/>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74416" y="189535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矩形 7"/>
          <p:cNvSpPr/>
          <p:nvPr/>
        </p:nvSpPr>
        <p:spPr>
          <a:xfrm>
            <a:off x="2850124" y="4921273"/>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对角圆角矩形 3"/>
          <p:cNvSpPr/>
          <p:nvPr/>
        </p:nvSpPr>
        <p:spPr>
          <a:xfrm flipH="1">
            <a:off x="1199456" y="2017870"/>
            <a:ext cx="2112235" cy="3360373"/>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7" name="矩形 6"/>
          <p:cNvSpPr/>
          <p:nvPr/>
        </p:nvSpPr>
        <p:spPr>
          <a:xfrm>
            <a:off x="1199456" y="2958341"/>
            <a:ext cx="2112235" cy="558568"/>
          </a:xfrm>
          <a:prstGeom prst="rect">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p:nvSpPr>
        <p:spPr>
          <a:xfrm>
            <a:off x="3666704" y="189535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1" name="矩形 10"/>
          <p:cNvSpPr/>
          <p:nvPr/>
        </p:nvSpPr>
        <p:spPr>
          <a:xfrm>
            <a:off x="5442412" y="4921273"/>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2" name="对角圆角矩形 11"/>
          <p:cNvSpPr/>
          <p:nvPr/>
        </p:nvSpPr>
        <p:spPr>
          <a:xfrm flipH="1">
            <a:off x="3791744" y="2017870"/>
            <a:ext cx="2112235" cy="3360373"/>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3" name="矩形 12"/>
          <p:cNvSpPr/>
          <p:nvPr/>
        </p:nvSpPr>
        <p:spPr>
          <a:xfrm>
            <a:off x="3791744" y="2958341"/>
            <a:ext cx="2112235" cy="558568"/>
          </a:xfrm>
          <a:prstGeom prst="rect">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4" name="矩形 13"/>
          <p:cNvSpPr/>
          <p:nvPr/>
        </p:nvSpPr>
        <p:spPr>
          <a:xfrm>
            <a:off x="6258992" y="190805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5" name="矩形 14"/>
          <p:cNvSpPr/>
          <p:nvPr/>
        </p:nvSpPr>
        <p:spPr>
          <a:xfrm>
            <a:off x="8034700" y="492344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6" name="对角圆角矩形 15"/>
          <p:cNvSpPr/>
          <p:nvPr/>
        </p:nvSpPr>
        <p:spPr>
          <a:xfrm flipH="1">
            <a:off x="6384032" y="2017870"/>
            <a:ext cx="2112235" cy="3360373"/>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7" name="矩形 16"/>
          <p:cNvSpPr/>
          <p:nvPr/>
        </p:nvSpPr>
        <p:spPr>
          <a:xfrm>
            <a:off x="6384032" y="2958341"/>
            <a:ext cx="2112235" cy="558568"/>
          </a:xfrm>
          <a:prstGeom prst="rect">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8" name="矩形 17"/>
          <p:cNvSpPr/>
          <p:nvPr/>
        </p:nvSpPr>
        <p:spPr>
          <a:xfrm>
            <a:off x="8793221" y="190805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9" name="矩形 18"/>
          <p:cNvSpPr/>
          <p:nvPr/>
        </p:nvSpPr>
        <p:spPr>
          <a:xfrm>
            <a:off x="10568929" y="492344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0" name="对角圆角矩形 19"/>
          <p:cNvSpPr/>
          <p:nvPr/>
        </p:nvSpPr>
        <p:spPr>
          <a:xfrm flipH="1">
            <a:off x="8918261" y="2017870"/>
            <a:ext cx="2112235" cy="3360373"/>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1" name="矩形 20"/>
          <p:cNvSpPr/>
          <p:nvPr/>
        </p:nvSpPr>
        <p:spPr>
          <a:xfrm>
            <a:off x="8918261" y="2958341"/>
            <a:ext cx="2112235" cy="558568"/>
          </a:xfrm>
          <a:prstGeom prst="rect">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23" name="组合 22"/>
          <p:cNvGrpSpPr/>
          <p:nvPr/>
        </p:nvGrpSpPr>
        <p:grpSpPr>
          <a:xfrm>
            <a:off x="7269539" y="2497004"/>
            <a:ext cx="341221" cy="336953"/>
            <a:chOff x="9071432" y="2401956"/>
            <a:chExt cx="1073666" cy="1060237"/>
          </a:xfrm>
        </p:grpSpPr>
        <p:sp>
          <p:nvSpPr>
            <p:cNvPr id="24" name="任意多边形 23"/>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rgbClr val="1219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弧形 24"/>
            <p:cNvSpPr/>
            <p:nvPr/>
          </p:nvSpPr>
          <p:spPr>
            <a:xfrm rot="18074005">
              <a:off x="9166664" y="2559941"/>
              <a:ext cx="902252" cy="902252"/>
            </a:xfrm>
            <a:prstGeom prst="arc">
              <a:avLst>
                <a:gd name="adj1" fmla="val 16200000"/>
                <a:gd name="adj2" fmla="val 19357459"/>
              </a:avLst>
            </a:prstGeom>
            <a:ln w="12700">
              <a:solidFill>
                <a:srgbClr val="1219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26" name="组合 25"/>
          <p:cNvGrpSpPr/>
          <p:nvPr/>
        </p:nvGrpSpPr>
        <p:grpSpPr>
          <a:xfrm>
            <a:off x="2070808" y="2534996"/>
            <a:ext cx="369531" cy="260611"/>
            <a:chOff x="1326496" y="4283251"/>
            <a:chExt cx="1129493" cy="796573"/>
          </a:xfrm>
        </p:grpSpPr>
        <p:cxnSp>
          <p:nvCxnSpPr>
            <p:cNvPr id="27" name="直接连接符 26"/>
            <p:cNvCxnSpPr/>
            <p:nvPr/>
          </p:nvCxnSpPr>
          <p:spPr>
            <a:xfrm>
              <a:off x="1537989" y="4295029"/>
              <a:ext cx="698725" cy="0"/>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236914" y="4298775"/>
              <a:ext cx="219075" cy="21907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899269" y="4524375"/>
              <a:ext cx="555448" cy="555449"/>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1328513" y="4514850"/>
              <a:ext cx="545924" cy="54592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1326496" y="4308299"/>
              <a:ext cx="206551" cy="206551"/>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356343" y="4527374"/>
              <a:ext cx="1076325" cy="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1572178" y="4536899"/>
              <a:ext cx="314326" cy="523875"/>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1769466" y="4527374"/>
              <a:ext cx="123826" cy="533402"/>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889743" y="4527374"/>
              <a:ext cx="124669" cy="53340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889743" y="4527374"/>
              <a:ext cx="333375" cy="53340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558860" y="4311585"/>
              <a:ext cx="218255" cy="218255"/>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808780" y="4314826"/>
              <a:ext cx="219414" cy="219414"/>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001110" y="4304522"/>
              <a:ext cx="227122" cy="227122"/>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1582714" y="4305300"/>
              <a:ext cx="217593" cy="217594"/>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770014" y="4295775"/>
              <a:ext cx="227538" cy="227539"/>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2014412" y="4283251"/>
              <a:ext cx="227538" cy="227539"/>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9821113" y="2482897"/>
            <a:ext cx="306531" cy="304292"/>
            <a:chOff x="3914408" y="1848112"/>
            <a:chExt cx="805721" cy="799838"/>
          </a:xfrm>
        </p:grpSpPr>
        <p:cxnSp>
          <p:nvCxnSpPr>
            <p:cNvPr id="44" name="直接连接符 43"/>
            <p:cNvCxnSpPr/>
            <p:nvPr/>
          </p:nvCxnSpPr>
          <p:spPr>
            <a:xfrm flipH="1">
              <a:off x="3914409" y="1848112"/>
              <a:ext cx="805720" cy="507614"/>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914408" y="2355726"/>
              <a:ext cx="228967" cy="92199"/>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143375" y="2447925"/>
              <a:ext cx="104775" cy="171450"/>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4248150" y="2533650"/>
              <a:ext cx="69118" cy="9523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317268" y="2533650"/>
              <a:ext cx="254732" cy="9523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4600575" y="1848112"/>
              <a:ext cx="119554" cy="799838"/>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143377" y="1892551"/>
              <a:ext cx="548820" cy="555373"/>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301145" y="1912866"/>
              <a:ext cx="396133" cy="624668"/>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4731313" y="2471398"/>
            <a:ext cx="233097" cy="441292"/>
            <a:chOff x="5130721" y="-266700"/>
            <a:chExt cx="990600" cy="1875362"/>
          </a:xfrm>
        </p:grpSpPr>
        <p:sp>
          <p:nvSpPr>
            <p:cNvPr id="53"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rgbClr val="1219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弧形 53"/>
            <p:cNvSpPr/>
            <p:nvPr/>
          </p:nvSpPr>
          <p:spPr>
            <a:xfrm rot="16200000">
              <a:off x="5353051" y="-23585"/>
              <a:ext cx="569126" cy="569126"/>
            </a:xfrm>
            <a:prstGeom prst="arc">
              <a:avLst>
                <a:gd name="adj1" fmla="val 16200000"/>
                <a:gd name="adj2" fmla="val 21549875"/>
              </a:avLst>
            </a:prstGeom>
            <a:ln w="12700">
              <a:solidFill>
                <a:srgbClr val="1219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55" name="直接连接符 54"/>
            <p:cNvCxnSpPr/>
            <p:nvPr/>
          </p:nvCxnSpPr>
          <p:spPr>
            <a:xfrm>
              <a:off x="5345033" y="739816"/>
              <a:ext cx="561975" cy="0"/>
            </a:xfrm>
            <a:prstGeom prst="line">
              <a:avLst/>
            </a:prstGeom>
            <a:noFill/>
            <a:ln w="15875">
              <a:solidFill>
                <a:srgbClr val="12192D"/>
              </a:solidFill>
            </a:ln>
          </p:spPr>
          <p:style>
            <a:lnRef idx="2">
              <a:schemeClr val="accent1">
                <a:shade val="50000"/>
              </a:schemeClr>
            </a:lnRef>
            <a:fillRef idx="1">
              <a:schemeClr val="accent1"/>
            </a:fillRef>
            <a:effectRef idx="0">
              <a:schemeClr val="accent1"/>
            </a:effectRef>
            <a:fontRef idx="minor">
              <a:schemeClr val="lt1"/>
            </a:fontRef>
          </p:style>
        </p:cxnSp>
        <p:sp>
          <p:nvSpPr>
            <p:cNvPr id="56" name="弧形 55"/>
            <p:cNvSpPr/>
            <p:nvPr/>
          </p:nvSpPr>
          <p:spPr>
            <a:xfrm rot="18538541">
              <a:off x="5325301" y="899887"/>
              <a:ext cx="654615" cy="654614"/>
            </a:xfrm>
            <a:prstGeom prst="arc">
              <a:avLst>
                <a:gd name="adj1" fmla="val 16825339"/>
                <a:gd name="adj2" fmla="val 21059724"/>
              </a:avLst>
            </a:prstGeom>
            <a:ln w="12700">
              <a:solidFill>
                <a:srgbClr val="1219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57" name="弧形 56"/>
            <p:cNvSpPr/>
            <p:nvPr/>
          </p:nvSpPr>
          <p:spPr>
            <a:xfrm rot="18000000">
              <a:off x="5378228" y="1039535"/>
              <a:ext cx="569127" cy="569127"/>
            </a:xfrm>
            <a:prstGeom prst="arc">
              <a:avLst>
                <a:gd name="adj1" fmla="val 17524474"/>
                <a:gd name="adj2" fmla="val 21013263"/>
              </a:avLst>
            </a:prstGeom>
            <a:ln w="12700">
              <a:solidFill>
                <a:srgbClr val="1219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58" name="TextBox 57"/>
          <p:cNvSpPr txBox="1"/>
          <p:nvPr/>
        </p:nvSpPr>
        <p:spPr>
          <a:xfrm>
            <a:off x="1552250" y="3052959"/>
            <a:ext cx="1470274" cy="338554"/>
          </a:xfrm>
          <a:prstGeom prst="rect">
            <a:avLst/>
          </a:prstGeom>
          <a:noFill/>
        </p:spPr>
        <p:txBody>
          <a:bodyPr wrap="none" rtlCol="0">
            <a:spAutoFit/>
          </a:bodyPr>
          <a:lstStyle/>
          <a:p>
            <a:pPr algn="r"/>
            <a:r>
              <a:rPr lang="en-US" altLang="zh-CN" sz="1600" dirty="0">
                <a:solidFill>
                  <a:schemeClr val="bg1"/>
                </a:solidFill>
                <a:latin typeface="Arial Rounded MT Bold" panose="020F0704030504030204" pitchFamily="34" charset="0"/>
                <a:cs typeface="Arial" panose="020B0604020202020204" pitchFamily="34" charset="0"/>
              </a:rPr>
              <a:t>STRENGTHS</a:t>
            </a:r>
            <a:endParaRPr lang="zh-CN" altLang="en-US" sz="1600" dirty="0">
              <a:solidFill>
                <a:schemeClr val="bg1"/>
              </a:solidFill>
              <a:latin typeface="Arial Rounded MT Bold" panose="020F0704030504030204" pitchFamily="34" charset="0"/>
              <a:cs typeface="Arial" panose="020B0604020202020204" pitchFamily="34" charset="0"/>
            </a:endParaRPr>
          </a:p>
        </p:txBody>
      </p:sp>
      <p:sp>
        <p:nvSpPr>
          <p:cNvPr id="59" name="TextBox 58"/>
          <p:cNvSpPr txBox="1"/>
          <p:nvPr/>
        </p:nvSpPr>
        <p:spPr>
          <a:xfrm>
            <a:off x="4062147" y="3045218"/>
            <a:ext cx="1649811" cy="338554"/>
          </a:xfrm>
          <a:prstGeom prst="rect">
            <a:avLst/>
          </a:prstGeom>
          <a:noFill/>
        </p:spPr>
        <p:txBody>
          <a:bodyPr wrap="none" rtlCol="0">
            <a:spAutoFit/>
          </a:bodyPr>
          <a:lstStyle/>
          <a:p>
            <a:pPr algn="r"/>
            <a:r>
              <a:rPr lang="en-US" altLang="zh-CN" sz="1600" dirty="0">
                <a:solidFill>
                  <a:schemeClr val="bg1"/>
                </a:solidFill>
                <a:latin typeface="Arial Rounded MT Bold" panose="020F0704030504030204" pitchFamily="34" charset="0"/>
                <a:cs typeface="Arial" panose="020B0604020202020204" pitchFamily="34" charset="0"/>
              </a:rPr>
              <a:t>WEAKNESSES</a:t>
            </a:r>
            <a:endParaRPr lang="zh-CN" altLang="en-US" sz="1600" dirty="0">
              <a:solidFill>
                <a:schemeClr val="bg1"/>
              </a:solidFill>
              <a:latin typeface="Arial Rounded MT Bold" panose="020F0704030504030204" pitchFamily="34" charset="0"/>
              <a:cs typeface="Arial" panose="020B0604020202020204" pitchFamily="34" charset="0"/>
            </a:endParaRPr>
          </a:p>
        </p:txBody>
      </p:sp>
      <p:sp>
        <p:nvSpPr>
          <p:cNvPr id="60" name="TextBox 59"/>
          <p:cNvSpPr txBox="1"/>
          <p:nvPr/>
        </p:nvSpPr>
        <p:spPr>
          <a:xfrm>
            <a:off x="6513778" y="3045218"/>
            <a:ext cx="1886478" cy="338554"/>
          </a:xfrm>
          <a:prstGeom prst="rect">
            <a:avLst/>
          </a:prstGeom>
          <a:noFill/>
        </p:spPr>
        <p:txBody>
          <a:bodyPr wrap="none" rtlCol="0">
            <a:spAutoFit/>
          </a:bodyPr>
          <a:lstStyle/>
          <a:p>
            <a:pPr algn="r"/>
            <a:r>
              <a:rPr lang="en-US" altLang="zh-CN" sz="1600" dirty="0">
                <a:solidFill>
                  <a:schemeClr val="bg1"/>
                </a:solidFill>
                <a:latin typeface="Arial Rounded MT Bold" panose="020F0704030504030204" pitchFamily="34" charset="0"/>
                <a:cs typeface="Arial" panose="020B0604020202020204" pitchFamily="34" charset="0"/>
              </a:rPr>
              <a:t>OPPORTUNITIES</a:t>
            </a:r>
            <a:endParaRPr lang="zh-CN" altLang="en-US" sz="1600" dirty="0">
              <a:solidFill>
                <a:schemeClr val="bg1"/>
              </a:solidFill>
              <a:latin typeface="Arial Rounded MT Bold" panose="020F0704030504030204" pitchFamily="34" charset="0"/>
              <a:cs typeface="Arial" panose="020B0604020202020204" pitchFamily="34" charset="0"/>
            </a:endParaRPr>
          </a:p>
        </p:txBody>
      </p:sp>
      <p:sp>
        <p:nvSpPr>
          <p:cNvPr id="61" name="TextBox 60"/>
          <p:cNvSpPr txBox="1"/>
          <p:nvPr/>
        </p:nvSpPr>
        <p:spPr>
          <a:xfrm>
            <a:off x="9462419" y="3052959"/>
            <a:ext cx="1146083" cy="338554"/>
          </a:xfrm>
          <a:prstGeom prst="rect">
            <a:avLst/>
          </a:prstGeom>
          <a:noFill/>
        </p:spPr>
        <p:txBody>
          <a:bodyPr wrap="none" rtlCol="0">
            <a:spAutoFit/>
          </a:bodyPr>
          <a:lstStyle/>
          <a:p>
            <a:pPr algn="r"/>
            <a:r>
              <a:rPr lang="en-US" altLang="zh-CN" sz="1600" dirty="0">
                <a:solidFill>
                  <a:schemeClr val="bg1"/>
                </a:solidFill>
                <a:latin typeface="Arial Rounded MT Bold" panose="020F0704030504030204" pitchFamily="34" charset="0"/>
                <a:cs typeface="Arial" panose="020B0604020202020204" pitchFamily="34" charset="0"/>
              </a:rPr>
              <a:t>THREATS</a:t>
            </a:r>
            <a:endParaRPr lang="zh-CN" altLang="en-US" sz="1600" dirty="0">
              <a:solidFill>
                <a:schemeClr val="bg1"/>
              </a:solidFill>
              <a:latin typeface="Arial Rounded MT Bold" panose="020F0704030504030204" pitchFamily="34" charset="0"/>
              <a:cs typeface="Arial" panose="020B0604020202020204" pitchFamily="34" charset="0"/>
            </a:endParaRPr>
          </a:p>
        </p:txBody>
      </p:sp>
      <p:sp>
        <p:nvSpPr>
          <p:cNvPr id="62" name="矩形 6"/>
          <p:cNvSpPr>
            <a:spLocks noChangeArrowheads="1"/>
          </p:cNvSpPr>
          <p:nvPr/>
        </p:nvSpPr>
        <p:spPr bwMode="auto">
          <a:xfrm>
            <a:off x="1122944" y="3698057"/>
            <a:ext cx="218284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5"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12192D"/>
              </a:solidFill>
              <a:latin typeface="Segoe UI Light" panose="020B0502040204020203" pitchFamily="34" charset="0"/>
            </a:endParaRPr>
          </a:p>
        </p:txBody>
      </p:sp>
      <p:sp>
        <p:nvSpPr>
          <p:cNvPr id="63" name="矩形 6"/>
          <p:cNvSpPr>
            <a:spLocks noChangeArrowheads="1"/>
          </p:cNvSpPr>
          <p:nvPr/>
        </p:nvSpPr>
        <p:spPr bwMode="auto">
          <a:xfrm>
            <a:off x="3742270" y="3713113"/>
            <a:ext cx="218284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5"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12192D"/>
              </a:solidFill>
              <a:latin typeface="Segoe UI Light" panose="020B0502040204020203" pitchFamily="34" charset="0"/>
            </a:endParaRPr>
          </a:p>
        </p:txBody>
      </p:sp>
      <p:sp>
        <p:nvSpPr>
          <p:cNvPr id="64" name="矩形 6"/>
          <p:cNvSpPr>
            <a:spLocks noChangeArrowheads="1"/>
          </p:cNvSpPr>
          <p:nvPr/>
        </p:nvSpPr>
        <p:spPr bwMode="auto">
          <a:xfrm>
            <a:off x="6311784" y="3700413"/>
            <a:ext cx="218284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5"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12192D"/>
              </a:solidFill>
              <a:latin typeface="Segoe UI Light" panose="020B0502040204020203" pitchFamily="34" charset="0"/>
            </a:endParaRPr>
          </a:p>
        </p:txBody>
      </p:sp>
      <p:sp>
        <p:nvSpPr>
          <p:cNvPr id="65" name="矩形 6"/>
          <p:cNvSpPr>
            <a:spLocks noChangeArrowheads="1"/>
          </p:cNvSpPr>
          <p:nvPr/>
        </p:nvSpPr>
        <p:spPr bwMode="auto">
          <a:xfrm>
            <a:off x="8905710" y="3715469"/>
            <a:ext cx="218284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5"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12192D"/>
              </a:solidFill>
              <a:latin typeface="Segoe UI Light" panose="020B0502040204020203" pitchFamily="34" charset="0"/>
            </a:endParaRPr>
          </a:p>
        </p:txBody>
      </p:sp>
      <p:grpSp>
        <p:nvGrpSpPr>
          <p:cNvPr id="66" name="组合 65"/>
          <p:cNvGrpSpPr/>
          <p:nvPr/>
        </p:nvGrpSpPr>
        <p:grpSpPr>
          <a:xfrm>
            <a:off x="0" y="511261"/>
            <a:ext cx="3556831" cy="461665"/>
            <a:chOff x="0" y="511261"/>
            <a:chExt cx="3556831" cy="461665"/>
          </a:xfrm>
        </p:grpSpPr>
        <p:sp>
          <p:nvSpPr>
            <p:cNvPr id="67" name="矩形 66"/>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矩形 69"/>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7217</Words>
  <Application>WPS 演示</Application>
  <PresentationFormat>宽屏</PresentationFormat>
  <Paragraphs>406</Paragraphs>
  <Slides>30</Slides>
  <Notes>7</Notes>
  <HiddenSlides>0</HiddenSlides>
  <MMClips>0</MMClips>
  <ScaleCrop>false</ScaleCrop>
  <HeadingPairs>
    <vt:vector size="6" baseType="variant">
      <vt:variant>
        <vt:lpstr>已用的字体</vt:lpstr>
      </vt:variant>
      <vt:variant>
        <vt:i4>20</vt:i4>
      </vt:variant>
      <vt:variant>
        <vt:lpstr>主题</vt:lpstr>
      </vt:variant>
      <vt:variant>
        <vt:i4>4</vt:i4>
      </vt:variant>
      <vt:variant>
        <vt:lpstr>幻灯片标题</vt:lpstr>
      </vt:variant>
      <vt:variant>
        <vt:i4>30</vt:i4>
      </vt:variant>
    </vt:vector>
  </HeadingPairs>
  <TitlesOfParts>
    <vt:vector size="54" baseType="lpstr">
      <vt:lpstr>Arial</vt:lpstr>
      <vt:lpstr>宋体</vt:lpstr>
      <vt:lpstr>Wingdings</vt:lpstr>
      <vt:lpstr>方正兰亭粗黑简体</vt:lpstr>
      <vt:lpstr>微软雅黑</vt:lpstr>
      <vt:lpstr>华文细黑</vt:lpstr>
      <vt:lpstr>造字工房悦黑演示版细体</vt:lpstr>
      <vt:lpstr>造字工房悦黑体验版纤细体</vt:lpstr>
      <vt:lpstr>方正兰亭超细黑简体</vt:lpstr>
      <vt:lpstr>Impact</vt:lpstr>
      <vt:lpstr>造字工房悦黑演示版常规体</vt:lpstr>
      <vt:lpstr>Arial Rounded MT Bold</vt:lpstr>
      <vt:lpstr>Segoe UI Light</vt:lpstr>
      <vt:lpstr>Calibri</vt:lpstr>
      <vt:lpstr>黑体</vt:lpstr>
      <vt:lpstr>Arial Unicode MS</vt:lpstr>
      <vt:lpstr>Calibri Light</vt:lpstr>
      <vt:lpstr>Helvetica</vt:lpstr>
      <vt:lpstr>Kartika</vt:lpstr>
      <vt:lpstr>Agency FB</vt:lpstr>
      <vt:lpstr>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李慧民</cp:lastModifiedBy>
  <cp:revision>22</cp:revision>
  <dcterms:created xsi:type="dcterms:W3CDTF">2016-07-14T09:18:00Z</dcterms:created>
  <dcterms:modified xsi:type="dcterms:W3CDTF">2018-02-10T14:26:55Z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