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362" name="组合 6"/>
          <p:cNvGrpSpPr/>
          <p:nvPr/>
        </p:nvGrpSpPr>
        <p:grpSpPr bwMode="auto">
          <a:xfrm>
            <a:off x="5827713" y="-161925"/>
            <a:ext cx="6642100" cy="7259638"/>
            <a:chOff x="5827788" y="-161692"/>
            <a:chExt cx="6642580" cy="7259521"/>
          </a:xfrm>
        </p:grpSpPr>
        <p:sp>
          <p:nvSpPr>
            <p:cNvPr id="24" name="椭圆 23"/>
            <p:cNvSpPr/>
            <p:nvPr/>
          </p:nvSpPr>
          <p:spPr>
            <a:xfrm rot="502716">
              <a:off x="6466009" y="1346409"/>
              <a:ext cx="4442146" cy="2557422"/>
            </a:xfrm>
            <a:prstGeom prst="ellipse">
              <a:avLst/>
            </a:prstGeom>
            <a:solidFill>
              <a:srgbClr val="F7C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 rot="502716">
              <a:off x="6602544" y="-161692"/>
              <a:ext cx="5867824" cy="3809939"/>
            </a:xfrm>
            <a:custGeom>
              <a:avLst/>
              <a:gdLst>
                <a:gd name="connsiteX0" fmla="*/ 3903700 w 5867133"/>
                <a:gd name="connsiteY0" fmla="*/ 0 h 3809710"/>
                <a:gd name="connsiteX1" fmla="*/ 4069298 w 5867133"/>
                <a:gd name="connsiteY1" fmla="*/ 115339 h 3809710"/>
                <a:gd name="connsiteX2" fmla="*/ 4497800 w 5867133"/>
                <a:gd name="connsiteY2" fmla="*/ 496222 h 3809710"/>
                <a:gd name="connsiteX3" fmla="*/ 5799985 w 5867133"/>
                <a:gd name="connsiteY3" fmla="*/ 3150980 h 3809710"/>
                <a:gd name="connsiteX4" fmla="*/ 5801174 w 5867133"/>
                <a:gd name="connsiteY4" fmla="*/ 3152518 h 3809710"/>
                <a:gd name="connsiteX5" fmla="*/ 5867133 w 5867133"/>
                <a:gd name="connsiteY5" fmla="*/ 3600351 h 3809710"/>
                <a:gd name="connsiteX6" fmla="*/ 5860159 w 5867133"/>
                <a:gd name="connsiteY6" fmla="*/ 3623141 h 3809710"/>
                <a:gd name="connsiteX7" fmla="*/ 5584385 w 5867133"/>
                <a:gd name="connsiteY7" fmla="*/ 3809710 h 3809710"/>
                <a:gd name="connsiteX8" fmla="*/ 4526949 w 5867133"/>
                <a:gd name="connsiteY8" fmla="*/ 2782830 h 3809710"/>
                <a:gd name="connsiteX9" fmla="*/ 8173 w 5867133"/>
                <a:gd name="connsiteY9" fmla="*/ 1905203 h 3809710"/>
                <a:gd name="connsiteX10" fmla="*/ 503703 w 5867133"/>
                <a:gd name="connsiteY10" fmla="*/ 578315 h 3809710"/>
                <a:gd name="connsiteX11" fmla="*/ 575473 w 5867133"/>
                <a:gd name="connsiteY11" fmla="*/ 490200 h 380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133" h="3809710">
                  <a:moveTo>
                    <a:pt x="3903700" y="0"/>
                  </a:moveTo>
                  <a:lnTo>
                    <a:pt x="4069298" y="115339"/>
                  </a:lnTo>
                  <a:cubicBezTo>
                    <a:pt x="4220974" y="230609"/>
                    <a:pt x="4364743" y="359156"/>
                    <a:pt x="4497800" y="496222"/>
                  </a:cubicBezTo>
                  <a:cubicBezTo>
                    <a:pt x="5035947" y="1094179"/>
                    <a:pt x="5300822" y="2439878"/>
                    <a:pt x="5799985" y="3150980"/>
                  </a:cubicBezTo>
                  <a:lnTo>
                    <a:pt x="5801174" y="3152518"/>
                  </a:lnTo>
                  <a:lnTo>
                    <a:pt x="5867133" y="3600351"/>
                  </a:lnTo>
                  <a:lnTo>
                    <a:pt x="5860159" y="3623141"/>
                  </a:lnTo>
                  <a:cubicBezTo>
                    <a:pt x="5823460" y="3708217"/>
                    <a:pt x="5747953" y="3767919"/>
                    <a:pt x="5584385" y="3809710"/>
                  </a:cubicBezTo>
                  <a:cubicBezTo>
                    <a:pt x="4861751" y="3545030"/>
                    <a:pt x="4795843" y="3166914"/>
                    <a:pt x="4526949" y="2782830"/>
                  </a:cubicBezTo>
                  <a:cubicBezTo>
                    <a:pt x="3641596" y="1298228"/>
                    <a:pt x="1586075" y="1055438"/>
                    <a:pt x="8173" y="1905203"/>
                  </a:cubicBezTo>
                  <a:cubicBezTo>
                    <a:pt x="-37102" y="1714155"/>
                    <a:pt x="102701" y="1120115"/>
                    <a:pt x="503703" y="578315"/>
                  </a:cubicBezTo>
                  <a:lnTo>
                    <a:pt x="575473" y="490200"/>
                  </a:ln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502716">
              <a:off x="10474736" y="530447"/>
              <a:ext cx="668386" cy="1730347"/>
            </a:xfrm>
            <a:custGeom>
              <a:avLst/>
              <a:gdLst>
                <a:gd name="connsiteX0" fmla="*/ 0 w 548640"/>
                <a:gd name="connsiteY0" fmla="*/ 1362028 h 1362028"/>
                <a:gd name="connsiteX1" fmla="*/ 274320 w 548640"/>
                <a:gd name="connsiteY1" fmla="*/ 0 h 1362028"/>
                <a:gd name="connsiteX2" fmla="*/ 548640 w 548640"/>
                <a:gd name="connsiteY2" fmla="*/ 1362028 h 1362028"/>
                <a:gd name="connsiteX3" fmla="*/ 0 w 548640"/>
                <a:gd name="connsiteY3" fmla="*/ 1362028 h 1362028"/>
                <a:gd name="connsiteX0-1" fmla="*/ 0 w 529390"/>
                <a:gd name="connsiteY0-2" fmla="*/ 1362028 h 1448655"/>
                <a:gd name="connsiteX1-3" fmla="*/ 274320 w 529390"/>
                <a:gd name="connsiteY1-4" fmla="*/ 0 h 1448655"/>
                <a:gd name="connsiteX2-5" fmla="*/ 529390 w 529390"/>
                <a:gd name="connsiteY2-6" fmla="*/ 1448655 h 1448655"/>
                <a:gd name="connsiteX3-7" fmla="*/ 0 w 529390"/>
                <a:gd name="connsiteY3-8" fmla="*/ 1362028 h 1448655"/>
                <a:gd name="connsiteX0-9" fmla="*/ 0 w 529390"/>
                <a:gd name="connsiteY0-10" fmla="*/ 1294651 h 1381278"/>
                <a:gd name="connsiteX1-11" fmla="*/ 52939 w 529390"/>
                <a:gd name="connsiteY1-12" fmla="*/ 0 h 1381278"/>
                <a:gd name="connsiteX2-13" fmla="*/ 529390 w 529390"/>
                <a:gd name="connsiteY2-14" fmla="*/ 1381278 h 1381278"/>
                <a:gd name="connsiteX3-15" fmla="*/ 0 w 529390"/>
                <a:gd name="connsiteY3-16" fmla="*/ 1294651 h 1381278"/>
                <a:gd name="connsiteX0-17" fmla="*/ 0 w 529390"/>
                <a:gd name="connsiteY0-18" fmla="*/ 1294651 h 1381278"/>
                <a:gd name="connsiteX1-19" fmla="*/ 52939 w 529390"/>
                <a:gd name="connsiteY1-20" fmla="*/ 0 h 1381278"/>
                <a:gd name="connsiteX2-21" fmla="*/ 529390 w 529390"/>
                <a:gd name="connsiteY2-22" fmla="*/ 1381278 h 1381278"/>
                <a:gd name="connsiteX3-23" fmla="*/ 0 w 529390"/>
                <a:gd name="connsiteY3-24" fmla="*/ 1294651 h 1381278"/>
                <a:gd name="connsiteX0-25" fmla="*/ 0 w 624822"/>
                <a:gd name="connsiteY0-26" fmla="*/ 1294651 h 1381278"/>
                <a:gd name="connsiteX1-27" fmla="*/ 52939 w 624822"/>
                <a:gd name="connsiteY1-28" fmla="*/ 0 h 1381278"/>
                <a:gd name="connsiteX2-29" fmla="*/ 529390 w 624822"/>
                <a:gd name="connsiteY2-30" fmla="*/ 1381278 h 1381278"/>
                <a:gd name="connsiteX3-31" fmla="*/ 0 w 624822"/>
                <a:gd name="connsiteY3-32" fmla="*/ 1294651 h 1381278"/>
                <a:gd name="connsiteX0-33" fmla="*/ 283945 w 571883"/>
                <a:gd name="connsiteY0-34" fmla="*/ 1246524 h 1381278"/>
                <a:gd name="connsiteX1-35" fmla="*/ 0 w 571883"/>
                <a:gd name="connsiteY1-36" fmla="*/ 0 h 1381278"/>
                <a:gd name="connsiteX2-37" fmla="*/ 476451 w 571883"/>
                <a:gd name="connsiteY2-38" fmla="*/ 1381278 h 1381278"/>
                <a:gd name="connsiteX3-39" fmla="*/ 283945 w 571883"/>
                <a:gd name="connsiteY3-40" fmla="*/ 1246524 h 1381278"/>
                <a:gd name="connsiteX0-41" fmla="*/ 283945 w 571883"/>
                <a:gd name="connsiteY0-42" fmla="*/ 1246524 h 1381278"/>
                <a:gd name="connsiteX1-43" fmla="*/ 0 w 571883"/>
                <a:gd name="connsiteY1-44" fmla="*/ 0 h 1381278"/>
                <a:gd name="connsiteX2-45" fmla="*/ 476451 w 571883"/>
                <a:gd name="connsiteY2-46" fmla="*/ 1381278 h 1381278"/>
                <a:gd name="connsiteX3-47" fmla="*/ 283945 w 571883"/>
                <a:gd name="connsiteY3-48" fmla="*/ 1246524 h 1381278"/>
                <a:gd name="connsiteX0-49" fmla="*/ 283945 w 571883"/>
                <a:gd name="connsiteY0-50" fmla="*/ 1246524 h 1381278"/>
                <a:gd name="connsiteX1-51" fmla="*/ 0 w 571883"/>
                <a:gd name="connsiteY1-52" fmla="*/ 0 h 1381278"/>
                <a:gd name="connsiteX2-53" fmla="*/ 476451 w 571883"/>
                <a:gd name="connsiteY2-54" fmla="*/ 1381278 h 1381278"/>
                <a:gd name="connsiteX3-55" fmla="*/ 283945 w 571883"/>
                <a:gd name="connsiteY3-56" fmla="*/ 1246524 h 1381278"/>
                <a:gd name="connsiteX0-57" fmla="*/ 283945 w 571883"/>
                <a:gd name="connsiteY0-58" fmla="*/ 1246524 h 1381278"/>
                <a:gd name="connsiteX1-59" fmla="*/ 0 w 571883"/>
                <a:gd name="connsiteY1-60" fmla="*/ 0 h 1381278"/>
                <a:gd name="connsiteX2-61" fmla="*/ 476451 w 571883"/>
                <a:gd name="connsiteY2-62" fmla="*/ 1381278 h 1381278"/>
                <a:gd name="connsiteX3-63" fmla="*/ 283945 w 571883"/>
                <a:gd name="connsiteY3-64" fmla="*/ 1246524 h 1381278"/>
                <a:gd name="connsiteX0-65" fmla="*/ 283945 w 555016"/>
                <a:gd name="connsiteY0-66" fmla="*/ 1246524 h 1381278"/>
                <a:gd name="connsiteX1-67" fmla="*/ 0 w 555016"/>
                <a:gd name="connsiteY1-68" fmla="*/ 0 h 1381278"/>
                <a:gd name="connsiteX2-69" fmla="*/ 476451 w 555016"/>
                <a:gd name="connsiteY2-70" fmla="*/ 1381278 h 1381278"/>
                <a:gd name="connsiteX3-71" fmla="*/ 283945 w 555016"/>
                <a:gd name="connsiteY3-72" fmla="*/ 1246524 h 1381278"/>
                <a:gd name="connsiteX0-73" fmla="*/ 283945 w 555016"/>
                <a:gd name="connsiteY0-74" fmla="*/ 1246524 h 1381278"/>
                <a:gd name="connsiteX1-75" fmla="*/ 0 w 555016"/>
                <a:gd name="connsiteY1-76" fmla="*/ 0 h 1381278"/>
                <a:gd name="connsiteX2-77" fmla="*/ 476451 w 555016"/>
                <a:gd name="connsiteY2-78" fmla="*/ 1381278 h 1381278"/>
                <a:gd name="connsiteX3-79" fmla="*/ 283945 w 555016"/>
                <a:gd name="connsiteY3-80" fmla="*/ 1246524 h 1381278"/>
                <a:gd name="connsiteX0-81" fmla="*/ 283945 w 530104"/>
                <a:gd name="connsiteY0-82" fmla="*/ 1246524 h 1381278"/>
                <a:gd name="connsiteX1-83" fmla="*/ 0 w 530104"/>
                <a:gd name="connsiteY1-84" fmla="*/ 0 h 1381278"/>
                <a:gd name="connsiteX2-85" fmla="*/ 476451 w 530104"/>
                <a:gd name="connsiteY2-86" fmla="*/ 1381278 h 1381278"/>
                <a:gd name="connsiteX3-87" fmla="*/ 283945 w 530104"/>
                <a:gd name="connsiteY3-88" fmla="*/ 1246524 h 1381278"/>
                <a:gd name="connsiteX0-89" fmla="*/ 283945 w 532173"/>
                <a:gd name="connsiteY0-90" fmla="*/ 1246524 h 1381278"/>
                <a:gd name="connsiteX1-91" fmla="*/ 0 w 532173"/>
                <a:gd name="connsiteY1-92" fmla="*/ 0 h 1381278"/>
                <a:gd name="connsiteX2-93" fmla="*/ 476451 w 532173"/>
                <a:gd name="connsiteY2-94" fmla="*/ 1381278 h 1381278"/>
                <a:gd name="connsiteX3-95" fmla="*/ 283945 w 532173"/>
                <a:gd name="connsiteY3-96" fmla="*/ 1246524 h 1381278"/>
                <a:gd name="connsiteX0-97" fmla="*/ 283945 w 532173"/>
                <a:gd name="connsiteY0-98" fmla="*/ 1246524 h 1381278"/>
                <a:gd name="connsiteX1-99" fmla="*/ 0 w 532173"/>
                <a:gd name="connsiteY1-100" fmla="*/ 0 h 1381278"/>
                <a:gd name="connsiteX2-101" fmla="*/ 476451 w 532173"/>
                <a:gd name="connsiteY2-102" fmla="*/ 1381278 h 1381278"/>
                <a:gd name="connsiteX3-103" fmla="*/ 283945 w 532173"/>
                <a:gd name="connsiteY3-104" fmla="*/ 1246524 h 13812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32173" h="1381278">
                  <a:moveTo>
                    <a:pt x="283945" y="1246524"/>
                  </a:moveTo>
                  <a:cubicBezTo>
                    <a:pt x="622634" y="879443"/>
                    <a:pt x="283494" y="354999"/>
                    <a:pt x="0" y="0"/>
                  </a:cubicBezTo>
                  <a:cubicBezTo>
                    <a:pt x="717082" y="701058"/>
                    <a:pt x="515504" y="1188756"/>
                    <a:pt x="476451" y="1381278"/>
                  </a:cubicBezTo>
                  <a:lnTo>
                    <a:pt x="283945" y="1246524"/>
                  </a:lnTo>
                  <a:close/>
                </a:path>
              </a:pathLst>
            </a:custGeom>
            <a:solidFill>
              <a:srgbClr val="BA0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5"/>
            <p:cNvSpPr/>
            <p:nvPr/>
          </p:nvSpPr>
          <p:spPr>
            <a:xfrm rot="502716">
              <a:off x="6434257" y="427262"/>
              <a:ext cx="4856513" cy="2206589"/>
            </a:xfrm>
            <a:custGeom>
              <a:avLst/>
              <a:gdLst>
                <a:gd name="connsiteX0" fmla="*/ 0 w 3600450"/>
                <a:gd name="connsiteY0" fmla="*/ 0 h 1762125"/>
                <a:gd name="connsiteX1" fmla="*/ 3600450 w 3600450"/>
                <a:gd name="connsiteY1" fmla="*/ 0 h 1762125"/>
                <a:gd name="connsiteX2" fmla="*/ 3600450 w 3600450"/>
                <a:gd name="connsiteY2" fmla="*/ 1762125 h 1762125"/>
                <a:gd name="connsiteX3" fmla="*/ 0 w 3600450"/>
                <a:gd name="connsiteY3" fmla="*/ 1762125 h 1762125"/>
                <a:gd name="connsiteX4" fmla="*/ 0 w 3600450"/>
                <a:gd name="connsiteY4" fmla="*/ 0 h 1762125"/>
                <a:gd name="connsiteX0-1" fmla="*/ 0 w 3686175"/>
                <a:gd name="connsiteY0-2" fmla="*/ 1076325 h 1762125"/>
                <a:gd name="connsiteX1-3" fmla="*/ 3686175 w 3686175"/>
                <a:gd name="connsiteY1-4" fmla="*/ 0 h 1762125"/>
                <a:gd name="connsiteX2-5" fmla="*/ 3686175 w 3686175"/>
                <a:gd name="connsiteY2-6" fmla="*/ 1762125 h 1762125"/>
                <a:gd name="connsiteX3-7" fmla="*/ 85725 w 3686175"/>
                <a:gd name="connsiteY3-8" fmla="*/ 1762125 h 1762125"/>
                <a:gd name="connsiteX4-9" fmla="*/ 0 w 3686175"/>
                <a:gd name="connsiteY4-10" fmla="*/ 1076325 h 1762125"/>
                <a:gd name="connsiteX0-11" fmla="*/ 0 w 3686175"/>
                <a:gd name="connsiteY0-12" fmla="*/ 1076325 h 1762125"/>
                <a:gd name="connsiteX1-13" fmla="*/ 3686175 w 3686175"/>
                <a:gd name="connsiteY1-14" fmla="*/ 0 h 1762125"/>
                <a:gd name="connsiteX2-15" fmla="*/ 3686175 w 3686175"/>
                <a:gd name="connsiteY2-16" fmla="*/ 1762125 h 1762125"/>
                <a:gd name="connsiteX3-17" fmla="*/ 85725 w 3686175"/>
                <a:gd name="connsiteY3-18" fmla="*/ 1762125 h 1762125"/>
                <a:gd name="connsiteX4-19" fmla="*/ 0 w 3686175"/>
                <a:gd name="connsiteY4-20" fmla="*/ 1076325 h 1762125"/>
                <a:gd name="connsiteX0-21" fmla="*/ 71427 w 3757602"/>
                <a:gd name="connsiteY0-22" fmla="*/ 1076325 h 1762125"/>
                <a:gd name="connsiteX1-23" fmla="*/ 3757602 w 3757602"/>
                <a:gd name="connsiteY1-24" fmla="*/ 0 h 1762125"/>
                <a:gd name="connsiteX2-25" fmla="*/ 3757602 w 3757602"/>
                <a:gd name="connsiteY2-26" fmla="*/ 1762125 h 1762125"/>
                <a:gd name="connsiteX3-27" fmla="*/ 157152 w 3757602"/>
                <a:gd name="connsiteY3-28" fmla="*/ 1762125 h 1762125"/>
                <a:gd name="connsiteX4-29" fmla="*/ 71427 w 3757602"/>
                <a:gd name="connsiteY4-30" fmla="*/ 1076325 h 1762125"/>
                <a:gd name="connsiteX0-31" fmla="*/ 78096 w 3764271"/>
                <a:gd name="connsiteY0-32" fmla="*/ 1076325 h 1762125"/>
                <a:gd name="connsiteX1-33" fmla="*/ 3764271 w 3764271"/>
                <a:gd name="connsiteY1-34" fmla="*/ 0 h 1762125"/>
                <a:gd name="connsiteX2-35" fmla="*/ 3764271 w 3764271"/>
                <a:gd name="connsiteY2-36" fmla="*/ 1762125 h 1762125"/>
                <a:gd name="connsiteX3-37" fmla="*/ 163821 w 3764271"/>
                <a:gd name="connsiteY3-38" fmla="*/ 1762125 h 1762125"/>
                <a:gd name="connsiteX4-39" fmla="*/ 78096 w 3764271"/>
                <a:gd name="connsiteY4-40" fmla="*/ 1076325 h 1762125"/>
                <a:gd name="connsiteX0-41" fmla="*/ 79129 w 3765304"/>
                <a:gd name="connsiteY0-42" fmla="*/ 1076325 h 1781175"/>
                <a:gd name="connsiteX1-43" fmla="*/ 3765304 w 3765304"/>
                <a:gd name="connsiteY1-44" fmla="*/ 0 h 1781175"/>
                <a:gd name="connsiteX2-45" fmla="*/ 3765304 w 3765304"/>
                <a:gd name="connsiteY2-46" fmla="*/ 1762125 h 1781175"/>
                <a:gd name="connsiteX3-47" fmla="*/ 160092 w 3765304"/>
                <a:gd name="connsiteY3-48" fmla="*/ 1781175 h 1781175"/>
                <a:gd name="connsiteX4-49" fmla="*/ 79129 w 3765304"/>
                <a:gd name="connsiteY4-50" fmla="*/ 1076325 h 1781175"/>
                <a:gd name="connsiteX0-51" fmla="*/ 80051 w 3766226"/>
                <a:gd name="connsiteY0-52" fmla="*/ 1076325 h 1781175"/>
                <a:gd name="connsiteX1-53" fmla="*/ 3766226 w 3766226"/>
                <a:gd name="connsiteY1-54" fmla="*/ 0 h 1781175"/>
                <a:gd name="connsiteX2-55" fmla="*/ 3766226 w 3766226"/>
                <a:gd name="connsiteY2-56" fmla="*/ 1762125 h 1781175"/>
                <a:gd name="connsiteX3-57" fmla="*/ 161014 w 3766226"/>
                <a:gd name="connsiteY3-58" fmla="*/ 1781175 h 1781175"/>
                <a:gd name="connsiteX4-59" fmla="*/ 80051 w 3766226"/>
                <a:gd name="connsiteY4-60" fmla="*/ 1076325 h 1781175"/>
                <a:gd name="connsiteX0-61" fmla="*/ 72312 w 3758487"/>
                <a:gd name="connsiteY0-62" fmla="*/ 1076325 h 1781175"/>
                <a:gd name="connsiteX1-63" fmla="*/ 3758487 w 3758487"/>
                <a:gd name="connsiteY1-64" fmla="*/ 0 h 1781175"/>
                <a:gd name="connsiteX2-65" fmla="*/ 3758487 w 3758487"/>
                <a:gd name="connsiteY2-66" fmla="*/ 1762125 h 1781175"/>
                <a:gd name="connsiteX3-67" fmla="*/ 153275 w 3758487"/>
                <a:gd name="connsiteY3-68" fmla="*/ 1781175 h 1781175"/>
                <a:gd name="connsiteX4-69" fmla="*/ 72312 w 3758487"/>
                <a:gd name="connsiteY4-70" fmla="*/ 1076325 h 1781175"/>
                <a:gd name="connsiteX0-71" fmla="*/ 72312 w 3758487"/>
                <a:gd name="connsiteY0-72" fmla="*/ 1076325 h 1781175"/>
                <a:gd name="connsiteX1-73" fmla="*/ 3758487 w 3758487"/>
                <a:gd name="connsiteY1-74" fmla="*/ 0 h 1781175"/>
                <a:gd name="connsiteX2-75" fmla="*/ 3758487 w 3758487"/>
                <a:gd name="connsiteY2-76" fmla="*/ 1762125 h 1781175"/>
                <a:gd name="connsiteX3-77" fmla="*/ 153275 w 3758487"/>
                <a:gd name="connsiteY3-78" fmla="*/ 1781175 h 1781175"/>
                <a:gd name="connsiteX4-79" fmla="*/ 72312 w 3758487"/>
                <a:gd name="connsiteY4-80" fmla="*/ 1076325 h 1781175"/>
                <a:gd name="connsiteX0-81" fmla="*/ 72312 w 3758487"/>
                <a:gd name="connsiteY0-82" fmla="*/ 1076325 h 1781175"/>
                <a:gd name="connsiteX1-83" fmla="*/ 3758487 w 3758487"/>
                <a:gd name="connsiteY1-84" fmla="*/ 0 h 1781175"/>
                <a:gd name="connsiteX2-85" fmla="*/ 3758487 w 3758487"/>
                <a:gd name="connsiteY2-86" fmla="*/ 1762125 h 1781175"/>
                <a:gd name="connsiteX3-87" fmla="*/ 153275 w 3758487"/>
                <a:gd name="connsiteY3-88" fmla="*/ 1781175 h 1781175"/>
                <a:gd name="connsiteX4-89" fmla="*/ 72312 w 3758487"/>
                <a:gd name="connsiteY4-90" fmla="*/ 1076325 h 1781175"/>
                <a:gd name="connsiteX0-91" fmla="*/ 72312 w 3758487"/>
                <a:gd name="connsiteY0-92" fmla="*/ 1076325 h 1781175"/>
                <a:gd name="connsiteX1-93" fmla="*/ 3758487 w 3758487"/>
                <a:gd name="connsiteY1-94" fmla="*/ 0 h 1781175"/>
                <a:gd name="connsiteX2-95" fmla="*/ 3725149 w 3758487"/>
                <a:gd name="connsiteY2-96" fmla="*/ 1762125 h 1781175"/>
                <a:gd name="connsiteX3-97" fmla="*/ 153275 w 3758487"/>
                <a:gd name="connsiteY3-98" fmla="*/ 1781175 h 1781175"/>
                <a:gd name="connsiteX4-99" fmla="*/ 72312 w 3758487"/>
                <a:gd name="connsiteY4-100" fmla="*/ 1076325 h 1781175"/>
                <a:gd name="connsiteX0-101" fmla="*/ 72312 w 3874150"/>
                <a:gd name="connsiteY0-102" fmla="*/ 1076325 h 1781175"/>
                <a:gd name="connsiteX1-103" fmla="*/ 3758487 w 3874150"/>
                <a:gd name="connsiteY1-104" fmla="*/ 0 h 1781175"/>
                <a:gd name="connsiteX2-105" fmla="*/ 3725149 w 3874150"/>
                <a:gd name="connsiteY2-106" fmla="*/ 1762125 h 1781175"/>
                <a:gd name="connsiteX3-107" fmla="*/ 153275 w 3874150"/>
                <a:gd name="connsiteY3-108" fmla="*/ 1781175 h 1781175"/>
                <a:gd name="connsiteX4-109" fmla="*/ 72312 w 3874150"/>
                <a:gd name="connsiteY4-110" fmla="*/ 1076325 h 1781175"/>
                <a:gd name="connsiteX0-111" fmla="*/ 72312 w 3867381"/>
                <a:gd name="connsiteY0-112" fmla="*/ 1076325 h 1781175"/>
                <a:gd name="connsiteX1-113" fmla="*/ 3758487 w 3867381"/>
                <a:gd name="connsiteY1-114" fmla="*/ 0 h 1781175"/>
                <a:gd name="connsiteX2-115" fmla="*/ 3715624 w 3867381"/>
                <a:gd name="connsiteY2-116" fmla="*/ 1752600 h 1781175"/>
                <a:gd name="connsiteX3-117" fmla="*/ 153275 w 3867381"/>
                <a:gd name="connsiteY3-118" fmla="*/ 1781175 h 1781175"/>
                <a:gd name="connsiteX4-119" fmla="*/ 72312 w 3867381"/>
                <a:gd name="connsiteY4-120" fmla="*/ 1076325 h 1781175"/>
                <a:gd name="connsiteX0-121" fmla="*/ 72312 w 3867381"/>
                <a:gd name="connsiteY0-122" fmla="*/ 1076325 h 1781175"/>
                <a:gd name="connsiteX1-123" fmla="*/ 3758487 w 3867381"/>
                <a:gd name="connsiteY1-124" fmla="*/ 0 h 1781175"/>
                <a:gd name="connsiteX2-125" fmla="*/ 3715624 w 3867381"/>
                <a:gd name="connsiteY2-126" fmla="*/ 1752600 h 1781175"/>
                <a:gd name="connsiteX3-127" fmla="*/ 153275 w 3867381"/>
                <a:gd name="connsiteY3-128" fmla="*/ 1781175 h 1781175"/>
                <a:gd name="connsiteX4-129" fmla="*/ 72312 w 3867381"/>
                <a:gd name="connsiteY4-130" fmla="*/ 1076325 h 1781175"/>
                <a:gd name="connsiteX0-131" fmla="*/ 72312 w 3879485"/>
                <a:gd name="connsiteY0-132" fmla="*/ 546772 h 1251622"/>
                <a:gd name="connsiteX1-133" fmla="*/ 3796587 w 3879485"/>
                <a:gd name="connsiteY1-134" fmla="*/ 575347 h 1251622"/>
                <a:gd name="connsiteX2-135" fmla="*/ 3715624 w 3879485"/>
                <a:gd name="connsiteY2-136" fmla="*/ 1223047 h 1251622"/>
                <a:gd name="connsiteX3-137" fmla="*/ 153275 w 3879485"/>
                <a:gd name="connsiteY3-138" fmla="*/ 1251622 h 1251622"/>
                <a:gd name="connsiteX4-139" fmla="*/ 72312 w 3879485"/>
                <a:gd name="connsiteY4-140" fmla="*/ 546772 h 1251622"/>
                <a:gd name="connsiteX0-141" fmla="*/ 72312 w 3879485"/>
                <a:gd name="connsiteY0-142" fmla="*/ 1069790 h 1774640"/>
                <a:gd name="connsiteX1-143" fmla="*/ 3796587 w 3879485"/>
                <a:gd name="connsiteY1-144" fmla="*/ 1098365 h 1774640"/>
                <a:gd name="connsiteX2-145" fmla="*/ 3715624 w 3879485"/>
                <a:gd name="connsiteY2-146" fmla="*/ 1746065 h 1774640"/>
                <a:gd name="connsiteX3-147" fmla="*/ 153275 w 3879485"/>
                <a:gd name="connsiteY3-148" fmla="*/ 1774640 h 1774640"/>
                <a:gd name="connsiteX4-149" fmla="*/ 72312 w 3879485"/>
                <a:gd name="connsiteY4-150" fmla="*/ 1069790 h 1774640"/>
                <a:gd name="connsiteX0-151" fmla="*/ 72312 w 3901219"/>
                <a:gd name="connsiteY0-152" fmla="*/ 1069790 h 1774640"/>
                <a:gd name="connsiteX1-153" fmla="*/ 3796587 w 3901219"/>
                <a:gd name="connsiteY1-154" fmla="*/ 1098365 h 1774640"/>
                <a:gd name="connsiteX2-155" fmla="*/ 3715624 w 3901219"/>
                <a:gd name="connsiteY2-156" fmla="*/ 1746065 h 1774640"/>
                <a:gd name="connsiteX3-157" fmla="*/ 153275 w 3901219"/>
                <a:gd name="connsiteY3-158" fmla="*/ 1774640 h 1774640"/>
                <a:gd name="connsiteX4-159" fmla="*/ 72312 w 3901219"/>
                <a:gd name="connsiteY4-160" fmla="*/ 1069790 h 1774640"/>
                <a:gd name="connsiteX0-161" fmla="*/ 72312 w 3865067"/>
                <a:gd name="connsiteY0-162" fmla="*/ 1069790 h 1774640"/>
                <a:gd name="connsiteX1-163" fmla="*/ 3796587 w 3865067"/>
                <a:gd name="connsiteY1-164" fmla="*/ 1098365 h 1774640"/>
                <a:gd name="connsiteX2-165" fmla="*/ 3715624 w 3865067"/>
                <a:gd name="connsiteY2-166" fmla="*/ 1746065 h 1774640"/>
                <a:gd name="connsiteX3-167" fmla="*/ 153275 w 3865067"/>
                <a:gd name="connsiteY3-168" fmla="*/ 1774640 h 1774640"/>
                <a:gd name="connsiteX4-169" fmla="*/ 72312 w 3865067"/>
                <a:gd name="connsiteY4-170" fmla="*/ 1069790 h 1774640"/>
                <a:gd name="connsiteX0-171" fmla="*/ 72312 w 3872228"/>
                <a:gd name="connsiteY0-172" fmla="*/ 1069790 h 1774640"/>
                <a:gd name="connsiteX1-173" fmla="*/ 3796587 w 3872228"/>
                <a:gd name="connsiteY1-174" fmla="*/ 1098365 h 1774640"/>
                <a:gd name="connsiteX2-175" fmla="*/ 3715624 w 3872228"/>
                <a:gd name="connsiteY2-176" fmla="*/ 1746065 h 1774640"/>
                <a:gd name="connsiteX3-177" fmla="*/ 153275 w 3872228"/>
                <a:gd name="connsiteY3-178" fmla="*/ 1774640 h 1774640"/>
                <a:gd name="connsiteX4-179" fmla="*/ 72312 w 3872228"/>
                <a:gd name="connsiteY4-180" fmla="*/ 1069790 h 1774640"/>
                <a:gd name="connsiteX0-181" fmla="*/ 72312 w 3872228"/>
                <a:gd name="connsiteY0-182" fmla="*/ 1078769 h 1783619"/>
                <a:gd name="connsiteX1-183" fmla="*/ 3796587 w 3872228"/>
                <a:gd name="connsiteY1-184" fmla="*/ 1107344 h 1783619"/>
                <a:gd name="connsiteX2-185" fmla="*/ 3715624 w 3872228"/>
                <a:gd name="connsiteY2-186" fmla="*/ 1755044 h 1783619"/>
                <a:gd name="connsiteX3-187" fmla="*/ 153275 w 3872228"/>
                <a:gd name="connsiteY3-188" fmla="*/ 1783619 h 1783619"/>
                <a:gd name="connsiteX4-189" fmla="*/ 72312 w 3872228"/>
                <a:gd name="connsiteY4-190" fmla="*/ 1078769 h 1783619"/>
                <a:gd name="connsiteX0-191" fmla="*/ 73926 w 3873842"/>
                <a:gd name="connsiteY0-192" fmla="*/ 1078769 h 1783619"/>
                <a:gd name="connsiteX1-193" fmla="*/ 3798201 w 3873842"/>
                <a:gd name="connsiteY1-194" fmla="*/ 1107344 h 1783619"/>
                <a:gd name="connsiteX2-195" fmla="*/ 3717238 w 3873842"/>
                <a:gd name="connsiteY2-196" fmla="*/ 1755044 h 1783619"/>
                <a:gd name="connsiteX3-197" fmla="*/ 154889 w 3873842"/>
                <a:gd name="connsiteY3-198" fmla="*/ 1783619 h 1783619"/>
                <a:gd name="connsiteX4-199" fmla="*/ 73926 w 3873842"/>
                <a:gd name="connsiteY4-200" fmla="*/ 1078769 h 1783619"/>
                <a:gd name="connsiteX0-201" fmla="*/ 71234 w 3871150"/>
                <a:gd name="connsiteY0-202" fmla="*/ 1078769 h 1755044"/>
                <a:gd name="connsiteX1-203" fmla="*/ 3795509 w 3871150"/>
                <a:gd name="connsiteY1-204" fmla="*/ 1107344 h 1755044"/>
                <a:gd name="connsiteX2-205" fmla="*/ 3714546 w 3871150"/>
                <a:gd name="connsiteY2-206" fmla="*/ 1755044 h 1755044"/>
                <a:gd name="connsiteX3-207" fmla="*/ 166485 w 3871150"/>
                <a:gd name="connsiteY3-208" fmla="*/ 1755044 h 1755044"/>
                <a:gd name="connsiteX4-209" fmla="*/ 71234 w 3871150"/>
                <a:gd name="connsiteY4-210" fmla="*/ 1078769 h 1755044"/>
                <a:gd name="connsiteX0-211" fmla="*/ 74868 w 3874784"/>
                <a:gd name="connsiteY0-212" fmla="*/ 1078769 h 1759807"/>
                <a:gd name="connsiteX1-213" fmla="*/ 3799143 w 3874784"/>
                <a:gd name="connsiteY1-214" fmla="*/ 1107344 h 1759807"/>
                <a:gd name="connsiteX2-215" fmla="*/ 3718180 w 3874784"/>
                <a:gd name="connsiteY2-216" fmla="*/ 1755044 h 1759807"/>
                <a:gd name="connsiteX3-217" fmla="*/ 151069 w 3874784"/>
                <a:gd name="connsiteY3-218" fmla="*/ 1759807 h 1759807"/>
                <a:gd name="connsiteX4-219" fmla="*/ 74868 w 3874784"/>
                <a:gd name="connsiteY4-220" fmla="*/ 1078769 h 1759807"/>
                <a:gd name="connsiteX0-221" fmla="*/ 74868 w 3874784"/>
                <a:gd name="connsiteY0-222" fmla="*/ 1078769 h 1759807"/>
                <a:gd name="connsiteX1-223" fmla="*/ 3799143 w 3874784"/>
                <a:gd name="connsiteY1-224" fmla="*/ 1107344 h 1759807"/>
                <a:gd name="connsiteX2-225" fmla="*/ 3718180 w 3874784"/>
                <a:gd name="connsiteY2-226" fmla="*/ 1755044 h 1759807"/>
                <a:gd name="connsiteX3-227" fmla="*/ 151069 w 3874784"/>
                <a:gd name="connsiteY3-228" fmla="*/ 1759807 h 1759807"/>
                <a:gd name="connsiteX4-229" fmla="*/ 74868 w 3874784"/>
                <a:gd name="connsiteY4-230" fmla="*/ 1078769 h 1759807"/>
                <a:gd name="connsiteX0-231" fmla="*/ 74868 w 3874784"/>
                <a:gd name="connsiteY0-232" fmla="*/ 1078769 h 1759807"/>
                <a:gd name="connsiteX1-233" fmla="*/ 3799143 w 3874784"/>
                <a:gd name="connsiteY1-234" fmla="*/ 1107344 h 1759807"/>
                <a:gd name="connsiteX2-235" fmla="*/ 3718180 w 3874784"/>
                <a:gd name="connsiteY2-236" fmla="*/ 1755044 h 1759807"/>
                <a:gd name="connsiteX3-237" fmla="*/ 151069 w 3874784"/>
                <a:gd name="connsiteY3-238" fmla="*/ 1759807 h 1759807"/>
                <a:gd name="connsiteX4-239" fmla="*/ 74868 w 3874784"/>
                <a:gd name="connsiteY4-240" fmla="*/ 1078769 h 17598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74784" h="1759807">
                  <a:moveTo>
                    <a:pt x="74868" y="1078769"/>
                  </a:moveTo>
                  <a:cubicBezTo>
                    <a:pt x="817818" y="-327756"/>
                    <a:pt x="2956180" y="-400781"/>
                    <a:pt x="3799143" y="1107344"/>
                  </a:cubicBezTo>
                  <a:cubicBezTo>
                    <a:pt x="3878517" y="1304194"/>
                    <a:pt x="3948368" y="1572481"/>
                    <a:pt x="3718180" y="1755044"/>
                  </a:cubicBezTo>
                  <a:cubicBezTo>
                    <a:pt x="3326068" y="994632"/>
                    <a:pt x="1224218" y="296132"/>
                    <a:pt x="151069" y="1759807"/>
                  </a:cubicBezTo>
                  <a:cubicBezTo>
                    <a:pt x="112969" y="1726470"/>
                    <a:pt x="-115632" y="1621694"/>
                    <a:pt x="74868" y="10787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ea typeface="宋体" panose="02010600030101010101" pitchFamily="2" charset="-122"/>
                </a:rPr>
                <a:t>                           </a:t>
              </a: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 rot="502716">
              <a:off x="11836909" y="3481562"/>
              <a:ext cx="427069" cy="954072"/>
            </a:xfrm>
            <a:custGeom>
              <a:avLst/>
              <a:gdLst>
                <a:gd name="connsiteX0" fmla="*/ 285788 w 426264"/>
                <a:gd name="connsiteY0" fmla="*/ 0 h 953766"/>
                <a:gd name="connsiteX1" fmla="*/ 426264 w 426264"/>
                <a:gd name="connsiteY1" fmla="*/ 953766 h 953766"/>
                <a:gd name="connsiteX2" fmla="*/ 405198 w 426264"/>
                <a:gd name="connsiteY2" fmla="*/ 951643 h 953766"/>
                <a:gd name="connsiteX3" fmla="*/ 0 w 426264"/>
                <a:gd name="connsiteY3" fmla="*/ 454482 h 953766"/>
                <a:gd name="connsiteX4" fmla="*/ 223739 w 426264"/>
                <a:gd name="connsiteY4" fmla="*/ 33679 h 95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264" h="953766">
                  <a:moveTo>
                    <a:pt x="285788" y="0"/>
                  </a:moveTo>
                  <a:lnTo>
                    <a:pt x="426264" y="953766"/>
                  </a:lnTo>
                  <a:lnTo>
                    <a:pt x="405198" y="951643"/>
                  </a:lnTo>
                  <a:cubicBezTo>
                    <a:pt x="173952" y="904323"/>
                    <a:pt x="0" y="699717"/>
                    <a:pt x="0" y="454482"/>
                  </a:cubicBezTo>
                  <a:cubicBezTo>
                    <a:pt x="-1" y="279315"/>
                    <a:pt x="88751" y="124875"/>
                    <a:pt x="223739" y="336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502716">
              <a:off x="6864500" y="2670362"/>
              <a:ext cx="757293" cy="757226"/>
            </a:xfrm>
            <a:prstGeom prst="ellipse">
              <a:avLst/>
            </a:prstGeom>
            <a:solidFill>
              <a:srgbClr val="F0B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502716">
              <a:off x="9682517" y="3094219"/>
              <a:ext cx="755705" cy="755638"/>
            </a:xfrm>
            <a:prstGeom prst="ellipse">
              <a:avLst/>
            </a:prstGeom>
            <a:solidFill>
              <a:srgbClr val="F0B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 rot="502716">
              <a:off x="5827788" y="2511615"/>
              <a:ext cx="5245479" cy="4586214"/>
            </a:xfrm>
            <a:custGeom>
              <a:avLst/>
              <a:gdLst>
                <a:gd name="connsiteX0" fmla="*/ 308291 w 5246083"/>
                <a:gd name="connsiteY0" fmla="*/ 52444 h 4586219"/>
                <a:gd name="connsiteX1" fmla="*/ 4759210 w 5246083"/>
                <a:gd name="connsiteY1" fmla="*/ 0 h 4586219"/>
                <a:gd name="connsiteX2" fmla="*/ 4802416 w 5246083"/>
                <a:gd name="connsiteY2" fmla="*/ 3936749 h 4586219"/>
                <a:gd name="connsiteX3" fmla="*/ 4712218 w 5246083"/>
                <a:gd name="connsiteY3" fmla="*/ 4060837 h 4586219"/>
                <a:gd name="connsiteX4" fmla="*/ 1145120 w 5246083"/>
                <a:gd name="connsiteY4" fmla="*/ 4586219 h 4586219"/>
                <a:gd name="connsiteX5" fmla="*/ 1138653 w 5246083"/>
                <a:gd name="connsiteY5" fmla="*/ 4582754 h 4586219"/>
                <a:gd name="connsiteX6" fmla="*/ 308291 w 5246083"/>
                <a:gd name="connsiteY6" fmla="*/ 52444 h 4586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46083" h="4586219">
                  <a:moveTo>
                    <a:pt x="308291" y="52444"/>
                  </a:moveTo>
                  <a:cubicBezTo>
                    <a:pt x="1337410" y="1333590"/>
                    <a:pt x="3467867" y="1858034"/>
                    <a:pt x="4759210" y="0"/>
                  </a:cubicBezTo>
                  <a:cubicBezTo>
                    <a:pt x="5099670" y="907870"/>
                    <a:pt x="5637323" y="2671808"/>
                    <a:pt x="4802416" y="3936749"/>
                  </a:cubicBezTo>
                  <a:lnTo>
                    <a:pt x="4712218" y="4060837"/>
                  </a:lnTo>
                  <a:lnTo>
                    <a:pt x="1145120" y="4586219"/>
                  </a:lnTo>
                  <a:lnTo>
                    <a:pt x="1138653" y="4582754"/>
                  </a:lnTo>
                  <a:cubicBezTo>
                    <a:pt x="-525208" y="3607163"/>
                    <a:pt x="51528" y="1352855"/>
                    <a:pt x="308291" y="524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502716">
              <a:off x="8142530" y="3460925"/>
              <a:ext cx="784282" cy="319083"/>
            </a:xfrm>
            <a:prstGeom prst="ellipse">
              <a:avLst/>
            </a:prstGeom>
            <a:solidFill>
              <a:srgbClr val="BC0F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02716">
              <a:off x="5916694" y="2681475"/>
              <a:ext cx="2538595" cy="1241405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024743" h="991061">
                  <a:moveTo>
                    <a:pt x="1547447" y="974568"/>
                  </a:moveTo>
                  <a:cubicBezTo>
                    <a:pt x="1169797" y="1066699"/>
                    <a:pt x="571081" y="777032"/>
                    <a:pt x="0" y="0"/>
                  </a:cubicBezTo>
                  <a:cubicBezTo>
                    <a:pt x="904352" y="395195"/>
                    <a:pt x="1296237" y="373381"/>
                    <a:pt x="2024743" y="261134"/>
                  </a:cubicBezTo>
                  <a:cubicBezTo>
                    <a:pt x="1972826" y="607804"/>
                    <a:pt x="1925097" y="882437"/>
                    <a:pt x="1547447" y="9745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直角三角形 21"/>
            <p:cNvSpPr/>
            <p:nvPr/>
          </p:nvSpPr>
          <p:spPr>
            <a:xfrm rot="502716" flipH="1">
              <a:off x="8653742" y="2929121"/>
              <a:ext cx="2676718" cy="1398564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  <a:gd name="connsiteX0-177" fmla="*/ 1657979 w 2135275"/>
                <a:gd name="connsiteY0-178" fmla="*/ 1105197 h 1111801"/>
                <a:gd name="connsiteX1-179" fmla="*/ 0 w 2135275"/>
                <a:gd name="connsiteY1-180" fmla="*/ 0 h 1111801"/>
                <a:gd name="connsiteX2-181" fmla="*/ 2135275 w 2135275"/>
                <a:gd name="connsiteY2-182" fmla="*/ 391763 h 1111801"/>
                <a:gd name="connsiteX3-183" fmla="*/ 1657979 w 2135275"/>
                <a:gd name="connsiteY3-184" fmla="*/ 1105197 h 1111801"/>
                <a:gd name="connsiteX0-185" fmla="*/ 1497205 w 2135275"/>
                <a:gd name="connsiteY0-186" fmla="*/ 1115245 h 1121717"/>
                <a:gd name="connsiteX1-187" fmla="*/ 0 w 2135275"/>
                <a:gd name="connsiteY1-188" fmla="*/ 0 h 1121717"/>
                <a:gd name="connsiteX2-189" fmla="*/ 2135275 w 2135275"/>
                <a:gd name="connsiteY2-190" fmla="*/ 391763 h 1121717"/>
                <a:gd name="connsiteX3-191" fmla="*/ 1497205 w 2135275"/>
                <a:gd name="connsiteY3-192" fmla="*/ 1115245 h 1121717"/>
                <a:gd name="connsiteX0-193" fmla="*/ 1497205 w 2135275"/>
                <a:gd name="connsiteY0-194" fmla="*/ 1115245 h 1122903"/>
                <a:gd name="connsiteX1-195" fmla="*/ 0 w 2135275"/>
                <a:gd name="connsiteY1-196" fmla="*/ 0 h 1122903"/>
                <a:gd name="connsiteX2-197" fmla="*/ 2135275 w 2135275"/>
                <a:gd name="connsiteY2-198" fmla="*/ 391763 h 1122903"/>
                <a:gd name="connsiteX3-199" fmla="*/ 1497205 w 2135275"/>
                <a:gd name="connsiteY3-200" fmla="*/ 1115245 h 1122903"/>
                <a:gd name="connsiteX0-201" fmla="*/ 1497205 w 2135275"/>
                <a:gd name="connsiteY0-202" fmla="*/ 1115245 h 1115306"/>
                <a:gd name="connsiteX1-203" fmla="*/ 0 w 2135275"/>
                <a:gd name="connsiteY1-204" fmla="*/ 0 h 1115306"/>
                <a:gd name="connsiteX2-205" fmla="*/ 2135275 w 2135275"/>
                <a:gd name="connsiteY2-206" fmla="*/ 391763 h 1115306"/>
                <a:gd name="connsiteX3-207" fmla="*/ 1497205 w 2135275"/>
                <a:gd name="connsiteY3-208" fmla="*/ 1115245 h 1115306"/>
                <a:gd name="connsiteX0-209" fmla="*/ 1497205 w 2135275"/>
                <a:gd name="connsiteY0-210" fmla="*/ 1115245 h 1115306"/>
                <a:gd name="connsiteX1-211" fmla="*/ 0 w 2135275"/>
                <a:gd name="connsiteY1-212" fmla="*/ 0 h 1115306"/>
                <a:gd name="connsiteX2-213" fmla="*/ 2135275 w 2135275"/>
                <a:gd name="connsiteY2-214" fmla="*/ 391763 h 1115306"/>
                <a:gd name="connsiteX3-215" fmla="*/ 1497205 w 2135275"/>
                <a:gd name="connsiteY3-216" fmla="*/ 1115245 h 1115306"/>
                <a:gd name="connsiteX0-217" fmla="*/ 1497205 w 2135275"/>
                <a:gd name="connsiteY0-218" fmla="*/ 1115245 h 1115306"/>
                <a:gd name="connsiteX1-219" fmla="*/ 0 w 2135275"/>
                <a:gd name="connsiteY1-220" fmla="*/ 0 h 1115306"/>
                <a:gd name="connsiteX2-221" fmla="*/ 2135275 w 2135275"/>
                <a:gd name="connsiteY2-222" fmla="*/ 391763 h 1115306"/>
                <a:gd name="connsiteX3-223" fmla="*/ 1497205 w 2135275"/>
                <a:gd name="connsiteY3-224" fmla="*/ 1115245 h 1115306"/>
                <a:gd name="connsiteX0-225" fmla="*/ 1497205 w 2135275"/>
                <a:gd name="connsiteY0-226" fmla="*/ 1115245 h 1115306"/>
                <a:gd name="connsiteX1-227" fmla="*/ 0 w 2135275"/>
                <a:gd name="connsiteY1-228" fmla="*/ 0 h 1115306"/>
                <a:gd name="connsiteX2-229" fmla="*/ 2135275 w 2135275"/>
                <a:gd name="connsiteY2-230" fmla="*/ 391763 h 1115306"/>
                <a:gd name="connsiteX3-231" fmla="*/ 1497205 w 2135275"/>
                <a:gd name="connsiteY3-232" fmla="*/ 1115245 h 11153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135275" h="1115306">
                  <a:moveTo>
                    <a:pt x="1497205" y="1115245"/>
                  </a:moveTo>
                  <a:cubicBezTo>
                    <a:pt x="1141326" y="1110242"/>
                    <a:pt x="440453" y="641380"/>
                    <a:pt x="0" y="0"/>
                  </a:cubicBezTo>
                  <a:cubicBezTo>
                    <a:pt x="934497" y="525823"/>
                    <a:pt x="1406769" y="504010"/>
                    <a:pt x="2135275" y="391763"/>
                  </a:cubicBezTo>
                  <a:cubicBezTo>
                    <a:pt x="2128576" y="818820"/>
                    <a:pt x="1853084" y="1120248"/>
                    <a:pt x="1497205" y="11152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 rot="502716">
              <a:off x="7891687" y="2336993"/>
              <a:ext cx="574717" cy="171447"/>
            </a:xfrm>
            <a:custGeom>
              <a:avLst/>
              <a:gdLst>
                <a:gd name="connsiteX0" fmla="*/ 0 w 1241659"/>
                <a:gd name="connsiteY0" fmla="*/ 126349 h 193726"/>
                <a:gd name="connsiteX1" fmla="*/ 664143 w 1241659"/>
                <a:gd name="connsiteY1" fmla="*/ 1220 h 193726"/>
                <a:gd name="connsiteX2" fmla="*/ 1241659 w 1241659"/>
                <a:gd name="connsiteY2" fmla="*/ 193726 h 193726"/>
                <a:gd name="connsiteX0-1" fmla="*/ 0 w 1126155"/>
                <a:gd name="connsiteY0-2" fmla="*/ 182897 h 192523"/>
                <a:gd name="connsiteX1-3" fmla="*/ 548639 w 1126155"/>
                <a:gd name="connsiteY1-4" fmla="*/ 17 h 192523"/>
                <a:gd name="connsiteX2-5" fmla="*/ 1126155 w 1126155"/>
                <a:gd name="connsiteY2-6" fmla="*/ 192523 h 192523"/>
                <a:gd name="connsiteX0-7" fmla="*/ 0 w 1020277"/>
                <a:gd name="connsiteY0-8" fmla="*/ 182880 h 182881"/>
                <a:gd name="connsiteX1-9" fmla="*/ 548639 w 1020277"/>
                <a:gd name="connsiteY1-10" fmla="*/ 0 h 182881"/>
                <a:gd name="connsiteX2-11" fmla="*/ 1020277 w 1020277"/>
                <a:gd name="connsiteY2-12" fmla="*/ 182881 h 182881"/>
                <a:gd name="connsiteX0-13" fmla="*/ 0 w 885523"/>
                <a:gd name="connsiteY0-14" fmla="*/ 154187 h 183064"/>
                <a:gd name="connsiteX1-15" fmla="*/ 413885 w 885523"/>
                <a:gd name="connsiteY1-16" fmla="*/ 183 h 183064"/>
                <a:gd name="connsiteX2-17" fmla="*/ 885523 w 885523"/>
                <a:gd name="connsiteY2-18" fmla="*/ 183064 h 183064"/>
                <a:gd name="connsiteX0-19" fmla="*/ 0 w 864092"/>
                <a:gd name="connsiteY0-20" fmla="*/ 194504 h 194504"/>
                <a:gd name="connsiteX1-21" fmla="*/ 392454 w 864092"/>
                <a:gd name="connsiteY1-22" fmla="*/ 19 h 194504"/>
                <a:gd name="connsiteX2-23" fmla="*/ 864092 w 864092"/>
                <a:gd name="connsiteY2-24" fmla="*/ 182900 h 194504"/>
                <a:gd name="connsiteX0-25" fmla="*/ 0 w 466423"/>
                <a:gd name="connsiteY0-26" fmla="*/ 194494 h 201940"/>
                <a:gd name="connsiteX1-27" fmla="*/ 392454 w 466423"/>
                <a:gd name="connsiteY1-28" fmla="*/ 9 h 201940"/>
                <a:gd name="connsiteX2-29" fmla="*/ 466423 w 466423"/>
                <a:gd name="connsiteY2-30" fmla="*/ 201940 h 201940"/>
                <a:gd name="connsiteX0-31" fmla="*/ 0 w 466423"/>
                <a:gd name="connsiteY0-32" fmla="*/ 151636 h 159082"/>
                <a:gd name="connsiteX1-33" fmla="*/ 244817 w 466423"/>
                <a:gd name="connsiteY1-34" fmla="*/ 14 h 159082"/>
                <a:gd name="connsiteX2-35" fmla="*/ 466423 w 466423"/>
                <a:gd name="connsiteY2-36" fmla="*/ 159082 h 159082"/>
                <a:gd name="connsiteX0-37" fmla="*/ 0 w 466423"/>
                <a:gd name="connsiteY0-38" fmla="*/ 0 h 7446"/>
                <a:gd name="connsiteX1-39" fmla="*/ 466423 w 466423"/>
                <a:gd name="connsiteY1-40" fmla="*/ 7446 h 7446"/>
                <a:gd name="connsiteX0-41" fmla="*/ 0 w 10000"/>
                <a:gd name="connsiteY0-42" fmla="*/ 138335 h 148335"/>
                <a:gd name="connsiteX1-43" fmla="*/ 10000 w 10000"/>
                <a:gd name="connsiteY1-44" fmla="*/ 148335 h 148335"/>
                <a:gd name="connsiteX0-45" fmla="*/ 0 w 10000"/>
                <a:gd name="connsiteY0-46" fmla="*/ 175665 h 185665"/>
                <a:gd name="connsiteX1-47" fmla="*/ 10000 w 10000"/>
                <a:gd name="connsiteY1-48" fmla="*/ 185665 h 185665"/>
                <a:gd name="connsiteX0-49" fmla="*/ 0 w 9796"/>
                <a:gd name="connsiteY0-50" fmla="*/ 175665 h 185665"/>
                <a:gd name="connsiteX1-51" fmla="*/ 9796 w 9796"/>
                <a:gd name="connsiteY1-52" fmla="*/ 185665 h 185665"/>
                <a:gd name="connsiteX0-53" fmla="*/ 0 w 10000"/>
                <a:gd name="connsiteY0-54" fmla="*/ 9779 h 10318"/>
                <a:gd name="connsiteX1-55" fmla="*/ 10000 w 10000"/>
                <a:gd name="connsiteY1-56" fmla="*/ 10318 h 10318"/>
                <a:gd name="connsiteX0-57" fmla="*/ 0 w 10052"/>
                <a:gd name="connsiteY0-58" fmla="*/ 9990 h 10185"/>
                <a:gd name="connsiteX1-59" fmla="*/ 10052 w 10052"/>
                <a:gd name="connsiteY1-60" fmla="*/ 10185 h 10185"/>
                <a:gd name="connsiteX0-61" fmla="*/ 0 w 10052"/>
                <a:gd name="connsiteY0-62" fmla="*/ 9700 h 9895"/>
                <a:gd name="connsiteX1-63" fmla="*/ 10052 w 10052"/>
                <a:gd name="connsiteY1-64" fmla="*/ 9895 h 98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0052" h="9895">
                  <a:moveTo>
                    <a:pt x="0" y="9700"/>
                  </a:moveTo>
                  <a:cubicBezTo>
                    <a:pt x="1318" y="1268"/>
                    <a:pt x="6598" y="-7165"/>
                    <a:pt x="10052" y="9895"/>
                  </a:cubicBezTo>
                </a:path>
              </a:pathLst>
            </a:custGeom>
            <a:noFill/>
            <a:ln w="82550" cap="rnd">
              <a:solidFill>
                <a:srgbClr val="3D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 rot="502716">
              <a:off x="8960151" y="2527490"/>
              <a:ext cx="574717" cy="171447"/>
            </a:xfrm>
            <a:custGeom>
              <a:avLst/>
              <a:gdLst>
                <a:gd name="connsiteX0" fmla="*/ 0 w 1241659"/>
                <a:gd name="connsiteY0" fmla="*/ 126349 h 193726"/>
                <a:gd name="connsiteX1" fmla="*/ 664143 w 1241659"/>
                <a:gd name="connsiteY1" fmla="*/ 1220 h 193726"/>
                <a:gd name="connsiteX2" fmla="*/ 1241659 w 1241659"/>
                <a:gd name="connsiteY2" fmla="*/ 193726 h 193726"/>
                <a:gd name="connsiteX0-1" fmla="*/ 0 w 1126155"/>
                <a:gd name="connsiteY0-2" fmla="*/ 182897 h 192523"/>
                <a:gd name="connsiteX1-3" fmla="*/ 548639 w 1126155"/>
                <a:gd name="connsiteY1-4" fmla="*/ 17 h 192523"/>
                <a:gd name="connsiteX2-5" fmla="*/ 1126155 w 1126155"/>
                <a:gd name="connsiteY2-6" fmla="*/ 192523 h 192523"/>
                <a:gd name="connsiteX0-7" fmla="*/ 0 w 1020277"/>
                <a:gd name="connsiteY0-8" fmla="*/ 182880 h 182881"/>
                <a:gd name="connsiteX1-9" fmla="*/ 548639 w 1020277"/>
                <a:gd name="connsiteY1-10" fmla="*/ 0 h 182881"/>
                <a:gd name="connsiteX2-11" fmla="*/ 1020277 w 1020277"/>
                <a:gd name="connsiteY2-12" fmla="*/ 182881 h 182881"/>
                <a:gd name="connsiteX0-13" fmla="*/ 0 w 885523"/>
                <a:gd name="connsiteY0-14" fmla="*/ 154187 h 183064"/>
                <a:gd name="connsiteX1-15" fmla="*/ 413885 w 885523"/>
                <a:gd name="connsiteY1-16" fmla="*/ 183 h 183064"/>
                <a:gd name="connsiteX2-17" fmla="*/ 885523 w 885523"/>
                <a:gd name="connsiteY2-18" fmla="*/ 183064 h 183064"/>
                <a:gd name="connsiteX0-19" fmla="*/ 0 w 864092"/>
                <a:gd name="connsiteY0-20" fmla="*/ 194504 h 194504"/>
                <a:gd name="connsiteX1-21" fmla="*/ 392454 w 864092"/>
                <a:gd name="connsiteY1-22" fmla="*/ 19 h 194504"/>
                <a:gd name="connsiteX2-23" fmla="*/ 864092 w 864092"/>
                <a:gd name="connsiteY2-24" fmla="*/ 182900 h 194504"/>
                <a:gd name="connsiteX0-25" fmla="*/ 0 w 466423"/>
                <a:gd name="connsiteY0-26" fmla="*/ 194494 h 201940"/>
                <a:gd name="connsiteX1-27" fmla="*/ 392454 w 466423"/>
                <a:gd name="connsiteY1-28" fmla="*/ 9 h 201940"/>
                <a:gd name="connsiteX2-29" fmla="*/ 466423 w 466423"/>
                <a:gd name="connsiteY2-30" fmla="*/ 201940 h 201940"/>
                <a:gd name="connsiteX0-31" fmla="*/ 0 w 466423"/>
                <a:gd name="connsiteY0-32" fmla="*/ 151636 h 159082"/>
                <a:gd name="connsiteX1-33" fmla="*/ 244817 w 466423"/>
                <a:gd name="connsiteY1-34" fmla="*/ 14 h 159082"/>
                <a:gd name="connsiteX2-35" fmla="*/ 466423 w 466423"/>
                <a:gd name="connsiteY2-36" fmla="*/ 159082 h 159082"/>
                <a:gd name="connsiteX0-37" fmla="*/ 0 w 466423"/>
                <a:gd name="connsiteY0-38" fmla="*/ 0 h 7446"/>
                <a:gd name="connsiteX1-39" fmla="*/ 466423 w 466423"/>
                <a:gd name="connsiteY1-40" fmla="*/ 7446 h 7446"/>
                <a:gd name="connsiteX0-41" fmla="*/ 0 w 10000"/>
                <a:gd name="connsiteY0-42" fmla="*/ 138335 h 148335"/>
                <a:gd name="connsiteX1-43" fmla="*/ 10000 w 10000"/>
                <a:gd name="connsiteY1-44" fmla="*/ 148335 h 148335"/>
                <a:gd name="connsiteX0-45" fmla="*/ 0 w 10000"/>
                <a:gd name="connsiteY0-46" fmla="*/ 175665 h 185665"/>
                <a:gd name="connsiteX1-47" fmla="*/ 10000 w 10000"/>
                <a:gd name="connsiteY1-48" fmla="*/ 185665 h 185665"/>
                <a:gd name="connsiteX0-49" fmla="*/ 0 w 9796"/>
                <a:gd name="connsiteY0-50" fmla="*/ 175665 h 185665"/>
                <a:gd name="connsiteX1-51" fmla="*/ 9796 w 9796"/>
                <a:gd name="connsiteY1-52" fmla="*/ 185665 h 185665"/>
                <a:gd name="connsiteX0-53" fmla="*/ 0 w 10000"/>
                <a:gd name="connsiteY0-54" fmla="*/ 9779 h 10318"/>
                <a:gd name="connsiteX1-55" fmla="*/ 10000 w 10000"/>
                <a:gd name="connsiteY1-56" fmla="*/ 10318 h 10318"/>
                <a:gd name="connsiteX0-57" fmla="*/ 0 w 10052"/>
                <a:gd name="connsiteY0-58" fmla="*/ 9990 h 10185"/>
                <a:gd name="connsiteX1-59" fmla="*/ 10052 w 10052"/>
                <a:gd name="connsiteY1-60" fmla="*/ 10185 h 10185"/>
                <a:gd name="connsiteX0-61" fmla="*/ 0 w 10052"/>
                <a:gd name="connsiteY0-62" fmla="*/ 9700 h 9895"/>
                <a:gd name="connsiteX1-63" fmla="*/ 10052 w 10052"/>
                <a:gd name="connsiteY1-64" fmla="*/ 9895 h 98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0052" h="9895">
                  <a:moveTo>
                    <a:pt x="0" y="9700"/>
                  </a:moveTo>
                  <a:cubicBezTo>
                    <a:pt x="1318" y="1268"/>
                    <a:pt x="6598" y="-7165"/>
                    <a:pt x="10052" y="9895"/>
                  </a:cubicBezTo>
                </a:path>
              </a:pathLst>
            </a:custGeom>
            <a:noFill/>
            <a:ln w="82550" cap="rnd">
              <a:solidFill>
                <a:srgbClr val="3D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 rot="796662">
              <a:off x="7613854" y="1748040"/>
              <a:ext cx="973208" cy="611177"/>
            </a:xfrm>
            <a:custGeom>
              <a:avLst/>
              <a:gdLst>
                <a:gd name="connsiteX0" fmla="*/ 33337 w 723900"/>
                <a:gd name="connsiteY0" fmla="*/ 447675 h 447675"/>
                <a:gd name="connsiteX1" fmla="*/ 723900 w 723900"/>
                <a:gd name="connsiteY1" fmla="*/ 157163 h 447675"/>
                <a:gd name="connsiteX2" fmla="*/ 340519 w 723900"/>
                <a:gd name="connsiteY2" fmla="*/ 0 h 447675"/>
                <a:gd name="connsiteX3" fmla="*/ 381000 w 723900"/>
                <a:gd name="connsiteY3" fmla="*/ 50007 h 447675"/>
                <a:gd name="connsiteX4" fmla="*/ 0 w 723900"/>
                <a:gd name="connsiteY4" fmla="*/ 204788 h 447675"/>
                <a:gd name="connsiteX5" fmla="*/ 80962 w 723900"/>
                <a:gd name="connsiteY5" fmla="*/ 211932 h 447675"/>
                <a:gd name="connsiteX6" fmla="*/ 33337 w 723900"/>
                <a:gd name="connsiteY6" fmla="*/ 447675 h 447675"/>
                <a:gd name="connsiteX0-1" fmla="*/ 33337 w 723900"/>
                <a:gd name="connsiteY0-2" fmla="*/ 447675 h 447675"/>
                <a:gd name="connsiteX1-3" fmla="*/ 723900 w 723900"/>
                <a:gd name="connsiteY1-4" fmla="*/ 157163 h 447675"/>
                <a:gd name="connsiteX2-5" fmla="*/ 340519 w 723900"/>
                <a:gd name="connsiteY2-6" fmla="*/ 0 h 447675"/>
                <a:gd name="connsiteX3-7" fmla="*/ 381000 w 723900"/>
                <a:gd name="connsiteY3-8" fmla="*/ 50007 h 447675"/>
                <a:gd name="connsiteX4-9" fmla="*/ 0 w 723900"/>
                <a:gd name="connsiteY4-10" fmla="*/ 204788 h 447675"/>
                <a:gd name="connsiteX5-11" fmla="*/ 80962 w 723900"/>
                <a:gd name="connsiteY5-12" fmla="*/ 211932 h 447675"/>
                <a:gd name="connsiteX6-13" fmla="*/ 33337 w 723900"/>
                <a:gd name="connsiteY6-14" fmla="*/ 447675 h 447675"/>
                <a:gd name="connsiteX0-15" fmla="*/ 33337 w 723900"/>
                <a:gd name="connsiteY0-16" fmla="*/ 447675 h 447675"/>
                <a:gd name="connsiteX1-17" fmla="*/ 723900 w 723900"/>
                <a:gd name="connsiteY1-18" fmla="*/ 157163 h 447675"/>
                <a:gd name="connsiteX2-19" fmla="*/ 340519 w 723900"/>
                <a:gd name="connsiteY2-20" fmla="*/ 0 h 447675"/>
                <a:gd name="connsiteX3-21" fmla="*/ 381000 w 723900"/>
                <a:gd name="connsiteY3-22" fmla="*/ 50007 h 447675"/>
                <a:gd name="connsiteX4-23" fmla="*/ 0 w 723900"/>
                <a:gd name="connsiteY4-24" fmla="*/ 204788 h 447675"/>
                <a:gd name="connsiteX5-25" fmla="*/ 80962 w 723900"/>
                <a:gd name="connsiteY5-26" fmla="*/ 211932 h 447675"/>
                <a:gd name="connsiteX6-27" fmla="*/ 33337 w 723900"/>
                <a:gd name="connsiteY6-28" fmla="*/ 447675 h 447675"/>
                <a:gd name="connsiteX0-29" fmla="*/ 33337 w 723900"/>
                <a:gd name="connsiteY0-30" fmla="*/ 447675 h 447675"/>
                <a:gd name="connsiteX1-31" fmla="*/ 723900 w 723900"/>
                <a:gd name="connsiteY1-32" fmla="*/ 157163 h 447675"/>
                <a:gd name="connsiteX2-33" fmla="*/ 340519 w 723900"/>
                <a:gd name="connsiteY2-34" fmla="*/ 0 h 447675"/>
                <a:gd name="connsiteX3-35" fmla="*/ 381000 w 723900"/>
                <a:gd name="connsiteY3-36" fmla="*/ 50007 h 447675"/>
                <a:gd name="connsiteX4-37" fmla="*/ 0 w 723900"/>
                <a:gd name="connsiteY4-38" fmla="*/ 204788 h 447675"/>
                <a:gd name="connsiteX5-39" fmla="*/ 80962 w 723900"/>
                <a:gd name="connsiteY5-40" fmla="*/ 211932 h 447675"/>
                <a:gd name="connsiteX6-41" fmla="*/ 33337 w 723900"/>
                <a:gd name="connsiteY6-42" fmla="*/ 447675 h 447675"/>
                <a:gd name="connsiteX0-43" fmla="*/ 33337 w 716756"/>
                <a:gd name="connsiteY0-44" fmla="*/ 447675 h 447675"/>
                <a:gd name="connsiteX1-45" fmla="*/ 716756 w 716756"/>
                <a:gd name="connsiteY1-46" fmla="*/ 164307 h 447675"/>
                <a:gd name="connsiteX2-47" fmla="*/ 340519 w 716756"/>
                <a:gd name="connsiteY2-48" fmla="*/ 0 h 447675"/>
                <a:gd name="connsiteX3-49" fmla="*/ 381000 w 716756"/>
                <a:gd name="connsiteY3-50" fmla="*/ 50007 h 447675"/>
                <a:gd name="connsiteX4-51" fmla="*/ 0 w 716756"/>
                <a:gd name="connsiteY4-52" fmla="*/ 204788 h 447675"/>
                <a:gd name="connsiteX5-53" fmla="*/ 80962 w 716756"/>
                <a:gd name="connsiteY5-54" fmla="*/ 211932 h 447675"/>
                <a:gd name="connsiteX6-55" fmla="*/ 33337 w 716756"/>
                <a:gd name="connsiteY6-56" fmla="*/ 447675 h 447675"/>
                <a:gd name="connsiteX0-57" fmla="*/ 33337 w 716756"/>
                <a:gd name="connsiteY0-58" fmla="*/ 447675 h 447675"/>
                <a:gd name="connsiteX1-59" fmla="*/ 716756 w 716756"/>
                <a:gd name="connsiteY1-60" fmla="*/ 164307 h 447675"/>
                <a:gd name="connsiteX2-61" fmla="*/ 340519 w 716756"/>
                <a:gd name="connsiteY2-62" fmla="*/ 0 h 447675"/>
                <a:gd name="connsiteX3-63" fmla="*/ 381000 w 716756"/>
                <a:gd name="connsiteY3-64" fmla="*/ 50007 h 447675"/>
                <a:gd name="connsiteX4-65" fmla="*/ 0 w 716756"/>
                <a:gd name="connsiteY4-66" fmla="*/ 204788 h 447675"/>
                <a:gd name="connsiteX5-67" fmla="*/ 80962 w 716756"/>
                <a:gd name="connsiteY5-68" fmla="*/ 211932 h 447675"/>
                <a:gd name="connsiteX6-69" fmla="*/ 33337 w 716756"/>
                <a:gd name="connsiteY6-70" fmla="*/ 447675 h 447675"/>
                <a:gd name="connsiteX0-71" fmla="*/ 33337 w 716756"/>
                <a:gd name="connsiteY0-72" fmla="*/ 447675 h 447675"/>
                <a:gd name="connsiteX1-73" fmla="*/ 716756 w 716756"/>
                <a:gd name="connsiteY1-74" fmla="*/ 164307 h 447675"/>
                <a:gd name="connsiteX2-75" fmla="*/ 340519 w 716756"/>
                <a:gd name="connsiteY2-76" fmla="*/ 0 h 447675"/>
                <a:gd name="connsiteX3-77" fmla="*/ 400050 w 716756"/>
                <a:gd name="connsiteY3-78" fmla="*/ 45244 h 447675"/>
                <a:gd name="connsiteX4-79" fmla="*/ 0 w 716756"/>
                <a:gd name="connsiteY4-80" fmla="*/ 204788 h 447675"/>
                <a:gd name="connsiteX5-81" fmla="*/ 80962 w 716756"/>
                <a:gd name="connsiteY5-82" fmla="*/ 211932 h 447675"/>
                <a:gd name="connsiteX6-83" fmla="*/ 33337 w 716756"/>
                <a:gd name="connsiteY6-84" fmla="*/ 447675 h 447675"/>
                <a:gd name="connsiteX0-85" fmla="*/ 33337 w 716756"/>
                <a:gd name="connsiteY0-86" fmla="*/ 447675 h 447675"/>
                <a:gd name="connsiteX1-87" fmla="*/ 716756 w 716756"/>
                <a:gd name="connsiteY1-88" fmla="*/ 164307 h 447675"/>
                <a:gd name="connsiteX2-89" fmla="*/ 340519 w 716756"/>
                <a:gd name="connsiteY2-90" fmla="*/ 0 h 447675"/>
                <a:gd name="connsiteX3-91" fmla="*/ 400050 w 716756"/>
                <a:gd name="connsiteY3-92" fmla="*/ 45244 h 447675"/>
                <a:gd name="connsiteX4-93" fmla="*/ 0 w 716756"/>
                <a:gd name="connsiteY4-94" fmla="*/ 204788 h 447675"/>
                <a:gd name="connsiteX5-95" fmla="*/ 80962 w 716756"/>
                <a:gd name="connsiteY5-96" fmla="*/ 211932 h 447675"/>
                <a:gd name="connsiteX6-97" fmla="*/ 33337 w 716756"/>
                <a:gd name="connsiteY6-98" fmla="*/ 447675 h 447675"/>
                <a:gd name="connsiteX0-99" fmla="*/ 33337 w 716756"/>
                <a:gd name="connsiteY0-100" fmla="*/ 447675 h 447675"/>
                <a:gd name="connsiteX1-101" fmla="*/ 716756 w 716756"/>
                <a:gd name="connsiteY1-102" fmla="*/ 164307 h 447675"/>
                <a:gd name="connsiteX2-103" fmla="*/ 340519 w 716756"/>
                <a:gd name="connsiteY2-104" fmla="*/ 0 h 447675"/>
                <a:gd name="connsiteX3-105" fmla="*/ 400050 w 716756"/>
                <a:gd name="connsiteY3-106" fmla="*/ 45244 h 447675"/>
                <a:gd name="connsiteX4-107" fmla="*/ 0 w 716756"/>
                <a:gd name="connsiteY4-108" fmla="*/ 204788 h 447675"/>
                <a:gd name="connsiteX5-109" fmla="*/ 80962 w 716756"/>
                <a:gd name="connsiteY5-110" fmla="*/ 211932 h 447675"/>
                <a:gd name="connsiteX6-111" fmla="*/ 33337 w 716756"/>
                <a:gd name="connsiteY6-112" fmla="*/ 447675 h 447675"/>
                <a:gd name="connsiteX0-113" fmla="*/ 33337 w 716756"/>
                <a:gd name="connsiteY0-114" fmla="*/ 447675 h 447675"/>
                <a:gd name="connsiteX1-115" fmla="*/ 716756 w 716756"/>
                <a:gd name="connsiteY1-116" fmla="*/ 164307 h 447675"/>
                <a:gd name="connsiteX2-117" fmla="*/ 340519 w 716756"/>
                <a:gd name="connsiteY2-118" fmla="*/ 0 h 447675"/>
                <a:gd name="connsiteX3-119" fmla="*/ 400050 w 716756"/>
                <a:gd name="connsiteY3-120" fmla="*/ 45244 h 447675"/>
                <a:gd name="connsiteX4-121" fmla="*/ 0 w 716756"/>
                <a:gd name="connsiteY4-122" fmla="*/ 204788 h 447675"/>
                <a:gd name="connsiteX5-123" fmla="*/ 80962 w 716756"/>
                <a:gd name="connsiteY5-124" fmla="*/ 197644 h 447675"/>
                <a:gd name="connsiteX6-125" fmla="*/ 33337 w 716756"/>
                <a:gd name="connsiteY6-126" fmla="*/ 447675 h 447675"/>
                <a:gd name="connsiteX0-127" fmla="*/ 33337 w 716756"/>
                <a:gd name="connsiteY0-128" fmla="*/ 447675 h 447675"/>
                <a:gd name="connsiteX1-129" fmla="*/ 716756 w 716756"/>
                <a:gd name="connsiteY1-130" fmla="*/ 164307 h 447675"/>
                <a:gd name="connsiteX2-131" fmla="*/ 340519 w 716756"/>
                <a:gd name="connsiteY2-132" fmla="*/ 0 h 447675"/>
                <a:gd name="connsiteX3-133" fmla="*/ 400050 w 716756"/>
                <a:gd name="connsiteY3-134" fmla="*/ 45244 h 447675"/>
                <a:gd name="connsiteX4-135" fmla="*/ 0 w 716756"/>
                <a:gd name="connsiteY4-136" fmla="*/ 204788 h 447675"/>
                <a:gd name="connsiteX5-137" fmla="*/ 80962 w 716756"/>
                <a:gd name="connsiteY5-138" fmla="*/ 197644 h 447675"/>
                <a:gd name="connsiteX6-139" fmla="*/ 33337 w 716756"/>
                <a:gd name="connsiteY6-140" fmla="*/ 447675 h 447675"/>
                <a:gd name="connsiteX0-141" fmla="*/ 33337 w 716756"/>
                <a:gd name="connsiteY0-142" fmla="*/ 447675 h 447675"/>
                <a:gd name="connsiteX1-143" fmla="*/ 716756 w 716756"/>
                <a:gd name="connsiteY1-144" fmla="*/ 164307 h 447675"/>
                <a:gd name="connsiteX2-145" fmla="*/ 340519 w 716756"/>
                <a:gd name="connsiteY2-146" fmla="*/ 0 h 447675"/>
                <a:gd name="connsiteX3-147" fmla="*/ 400050 w 716756"/>
                <a:gd name="connsiteY3-148" fmla="*/ 45244 h 447675"/>
                <a:gd name="connsiteX4-149" fmla="*/ 0 w 716756"/>
                <a:gd name="connsiteY4-150" fmla="*/ 204788 h 447675"/>
                <a:gd name="connsiteX5-151" fmla="*/ 80962 w 716756"/>
                <a:gd name="connsiteY5-152" fmla="*/ 197644 h 447675"/>
                <a:gd name="connsiteX6-153" fmla="*/ 33337 w 716756"/>
                <a:gd name="connsiteY6-154" fmla="*/ 447675 h 447675"/>
                <a:gd name="connsiteX0-155" fmla="*/ 16668 w 716756"/>
                <a:gd name="connsiteY0-156" fmla="*/ 450057 h 450057"/>
                <a:gd name="connsiteX1-157" fmla="*/ 716756 w 716756"/>
                <a:gd name="connsiteY1-158" fmla="*/ 164307 h 450057"/>
                <a:gd name="connsiteX2-159" fmla="*/ 340519 w 716756"/>
                <a:gd name="connsiteY2-160" fmla="*/ 0 h 450057"/>
                <a:gd name="connsiteX3-161" fmla="*/ 400050 w 716756"/>
                <a:gd name="connsiteY3-162" fmla="*/ 45244 h 450057"/>
                <a:gd name="connsiteX4-163" fmla="*/ 0 w 716756"/>
                <a:gd name="connsiteY4-164" fmla="*/ 204788 h 450057"/>
                <a:gd name="connsiteX5-165" fmla="*/ 80962 w 716756"/>
                <a:gd name="connsiteY5-166" fmla="*/ 197644 h 450057"/>
                <a:gd name="connsiteX6-167" fmla="*/ 16668 w 716756"/>
                <a:gd name="connsiteY6-168" fmla="*/ 450057 h 450057"/>
                <a:gd name="connsiteX0-169" fmla="*/ 16668 w 716756"/>
                <a:gd name="connsiteY0-170" fmla="*/ 450057 h 450057"/>
                <a:gd name="connsiteX1-171" fmla="*/ 716756 w 716756"/>
                <a:gd name="connsiteY1-172" fmla="*/ 164307 h 450057"/>
                <a:gd name="connsiteX2-173" fmla="*/ 340519 w 716756"/>
                <a:gd name="connsiteY2-174" fmla="*/ 0 h 450057"/>
                <a:gd name="connsiteX3-175" fmla="*/ 400050 w 716756"/>
                <a:gd name="connsiteY3-176" fmla="*/ 45244 h 450057"/>
                <a:gd name="connsiteX4-177" fmla="*/ 0 w 716756"/>
                <a:gd name="connsiteY4-178" fmla="*/ 204788 h 450057"/>
                <a:gd name="connsiteX5-179" fmla="*/ 80962 w 716756"/>
                <a:gd name="connsiteY5-180" fmla="*/ 197644 h 450057"/>
                <a:gd name="connsiteX6-181" fmla="*/ 16668 w 716756"/>
                <a:gd name="connsiteY6-182" fmla="*/ 450057 h 450057"/>
                <a:gd name="connsiteX0-183" fmla="*/ 16668 w 716756"/>
                <a:gd name="connsiteY0-184" fmla="*/ 450057 h 450057"/>
                <a:gd name="connsiteX1-185" fmla="*/ 716756 w 716756"/>
                <a:gd name="connsiteY1-186" fmla="*/ 164307 h 450057"/>
                <a:gd name="connsiteX2-187" fmla="*/ 340519 w 716756"/>
                <a:gd name="connsiteY2-188" fmla="*/ 0 h 450057"/>
                <a:gd name="connsiteX3-189" fmla="*/ 400050 w 716756"/>
                <a:gd name="connsiteY3-190" fmla="*/ 45244 h 450057"/>
                <a:gd name="connsiteX4-191" fmla="*/ 0 w 716756"/>
                <a:gd name="connsiteY4-192" fmla="*/ 204788 h 450057"/>
                <a:gd name="connsiteX5-193" fmla="*/ 80962 w 716756"/>
                <a:gd name="connsiteY5-194" fmla="*/ 197644 h 450057"/>
                <a:gd name="connsiteX6-195" fmla="*/ 16668 w 716756"/>
                <a:gd name="connsiteY6-196" fmla="*/ 450057 h 450057"/>
                <a:gd name="connsiteX0-197" fmla="*/ 16668 w 716756"/>
                <a:gd name="connsiteY0-198" fmla="*/ 450057 h 450057"/>
                <a:gd name="connsiteX1-199" fmla="*/ 716756 w 716756"/>
                <a:gd name="connsiteY1-200" fmla="*/ 164307 h 450057"/>
                <a:gd name="connsiteX2-201" fmla="*/ 340519 w 716756"/>
                <a:gd name="connsiteY2-202" fmla="*/ 0 h 450057"/>
                <a:gd name="connsiteX3-203" fmla="*/ 400050 w 716756"/>
                <a:gd name="connsiteY3-204" fmla="*/ 45244 h 450057"/>
                <a:gd name="connsiteX4-205" fmla="*/ 0 w 716756"/>
                <a:gd name="connsiteY4-206" fmla="*/ 204788 h 450057"/>
                <a:gd name="connsiteX5-207" fmla="*/ 80962 w 716756"/>
                <a:gd name="connsiteY5-208" fmla="*/ 197644 h 450057"/>
                <a:gd name="connsiteX6-209" fmla="*/ 16668 w 716756"/>
                <a:gd name="connsiteY6-210" fmla="*/ 450057 h 450057"/>
                <a:gd name="connsiteX0-211" fmla="*/ 16668 w 716756"/>
                <a:gd name="connsiteY0-212" fmla="*/ 450057 h 450057"/>
                <a:gd name="connsiteX1-213" fmla="*/ 716756 w 716756"/>
                <a:gd name="connsiteY1-214" fmla="*/ 164307 h 450057"/>
                <a:gd name="connsiteX2-215" fmla="*/ 340519 w 716756"/>
                <a:gd name="connsiteY2-216" fmla="*/ 0 h 450057"/>
                <a:gd name="connsiteX3-217" fmla="*/ 400050 w 716756"/>
                <a:gd name="connsiteY3-218" fmla="*/ 45244 h 450057"/>
                <a:gd name="connsiteX4-219" fmla="*/ 0 w 716756"/>
                <a:gd name="connsiteY4-220" fmla="*/ 204788 h 450057"/>
                <a:gd name="connsiteX5-221" fmla="*/ 80962 w 716756"/>
                <a:gd name="connsiteY5-222" fmla="*/ 197644 h 450057"/>
                <a:gd name="connsiteX6-223" fmla="*/ 16668 w 716756"/>
                <a:gd name="connsiteY6-224" fmla="*/ 450057 h 450057"/>
                <a:gd name="connsiteX0-225" fmla="*/ 16668 w 716756"/>
                <a:gd name="connsiteY0-226" fmla="*/ 450057 h 450057"/>
                <a:gd name="connsiteX1-227" fmla="*/ 716756 w 716756"/>
                <a:gd name="connsiteY1-228" fmla="*/ 164307 h 450057"/>
                <a:gd name="connsiteX2-229" fmla="*/ 340519 w 716756"/>
                <a:gd name="connsiteY2-230" fmla="*/ 0 h 450057"/>
                <a:gd name="connsiteX3-231" fmla="*/ 400050 w 716756"/>
                <a:gd name="connsiteY3-232" fmla="*/ 45244 h 450057"/>
                <a:gd name="connsiteX4-233" fmla="*/ 0 w 716756"/>
                <a:gd name="connsiteY4-234" fmla="*/ 204788 h 450057"/>
                <a:gd name="connsiteX5-235" fmla="*/ 80962 w 716756"/>
                <a:gd name="connsiteY5-236" fmla="*/ 197644 h 450057"/>
                <a:gd name="connsiteX6-237" fmla="*/ 16668 w 716756"/>
                <a:gd name="connsiteY6-238" fmla="*/ 450057 h 450057"/>
                <a:gd name="connsiteX0-239" fmla="*/ 16668 w 716756"/>
                <a:gd name="connsiteY0-240" fmla="*/ 450057 h 450057"/>
                <a:gd name="connsiteX1-241" fmla="*/ 716756 w 716756"/>
                <a:gd name="connsiteY1-242" fmla="*/ 164307 h 450057"/>
                <a:gd name="connsiteX2-243" fmla="*/ 340519 w 716756"/>
                <a:gd name="connsiteY2-244" fmla="*/ 0 h 450057"/>
                <a:gd name="connsiteX3-245" fmla="*/ 400050 w 716756"/>
                <a:gd name="connsiteY3-246" fmla="*/ 45244 h 450057"/>
                <a:gd name="connsiteX4-247" fmla="*/ 0 w 716756"/>
                <a:gd name="connsiteY4-248" fmla="*/ 204788 h 450057"/>
                <a:gd name="connsiteX5-249" fmla="*/ 80962 w 716756"/>
                <a:gd name="connsiteY5-250" fmla="*/ 197644 h 450057"/>
                <a:gd name="connsiteX6-251" fmla="*/ 16668 w 716756"/>
                <a:gd name="connsiteY6-252" fmla="*/ 450057 h 450057"/>
                <a:gd name="connsiteX0-253" fmla="*/ 16668 w 716756"/>
                <a:gd name="connsiteY0-254" fmla="*/ 450057 h 450057"/>
                <a:gd name="connsiteX1-255" fmla="*/ 716756 w 716756"/>
                <a:gd name="connsiteY1-256" fmla="*/ 164307 h 450057"/>
                <a:gd name="connsiteX2-257" fmla="*/ 340519 w 716756"/>
                <a:gd name="connsiteY2-258" fmla="*/ 0 h 450057"/>
                <a:gd name="connsiteX3-259" fmla="*/ 400050 w 716756"/>
                <a:gd name="connsiteY3-260" fmla="*/ 45244 h 450057"/>
                <a:gd name="connsiteX4-261" fmla="*/ 0 w 716756"/>
                <a:gd name="connsiteY4-262" fmla="*/ 204788 h 450057"/>
                <a:gd name="connsiteX5-263" fmla="*/ 80962 w 716756"/>
                <a:gd name="connsiteY5-264" fmla="*/ 197644 h 450057"/>
                <a:gd name="connsiteX6-265" fmla="*/ 16668 w 716756"/>
                <a:gd name="connsiteY6-266" fmla="*/ 450057 h 450057"/>
                <a:gd name="connsiteX0-267" fmla="*/ 16668 w 716756"/>
                <a:gd name="connsiteY0-268" fmla="*/ 450057 h 450057"/>
                <a:gd name="connsiteX1-269" fmla="*/ 716756 w 716756"/>
                <a:gd name="connsiteY1-270" fmla="*/ 164307 h 450057"/>
                <a:gd name="connsiteX2-271" fmla="*/ 340519 w 716756"/>
                <a:gd name="connsiteY2-272" fmla="*/ 0 h 450057"/>
                <a:gd name="connsiteX3-273" fmla="*/ 400050 w 716756"/>
                <a:gd name="connsiteY3-274" fmla="*/ 45244 h 450057"/>
                <a:gd name="connsiteX4-275" fmla="*/ 0 w 716756"/>
                <a:gd name="connsiteY4-276" fmla="*/ 204788 h 450057"/>
                <a:gd name="connsiteX5-277" fmla="*/ 80962 w 716756"/>
                <a:gd name="connsiteY5-278" fmla="*/ 197644 h 450057"/>
                <a:gd name="connsiteX6-279" fmla="*/ 16668 w 716756"/>
                <a:gd name="connsiteY6-280" fmla="*/ 450057 h 450057"/>
                <a:gd name="connsiteX0-281" fmla="*/ 16668 w 716756"/>
                <a:gd name="connsiteY0-282" fmla="*/ 450057 h 450057"/>
                <a:gd name="connsiteX1-283" fmla="*/ 716756 w 716756"/>
                <a:gd name="connsiteY1-284" fmla="*/ 164307 h 450057"/>
                <a:gd name="connsiteX2-285" fmla="*/ 340519 w 716756"/>
                <a:gd name="connsiteY2-286" fmla="*/ 0 h 450057"/>
                <a:gd name="connsiteX3-287" fmla="*/ 400050 w 716756"/>
                <a:gd name="connsiteY3-288" fmla="*/ 45244 h 450057"/>
                <a:gd name="connsiteX4-289" fmla="*/ 0 w 716756"/>
                <a:gd name="connsiteY4-290" fmla="*/ 204788 h 450057"/>
                <a:gd name="connsiteX5-291" fmla="*/ 80962 w 716756"/>
                <a:gd name="connsiteY5-292" fmla="*/ 197644 h 450057"/>
                <a:gd name="connsiteX6-293" fmla="*/ 16668 w 716756"/>
                <a:gd name="connsiteY6-294" fmla="*/ 450057 h 450057"/>
                <a:gd name="connsiteX0-295" fmla="*/ 16668 w 716756"/>
                <a:gd name="connsiteY0-296" fmla="*/ 450057 h 450057"/>
                <a:gd name="connsiteX1-297" fmla="*/ 716756 w 716756"/>
                <a:gd name="connsiteY1-298" fmla="*/ 164307 h 450057"/>
                <a:gd name="connsiteX2-299" fmla="*/ 340519 w 716756"/>
                <a:gd name="connsiteY2-300" fmla="*/ 0 h 450057"/>
                <a:gd name="connsiteX3-301" fmla="*/ 400050 w 716756"/>
                <a:gd name="connsiteY3-302" fmla="*/ 45244 h 450057"/>
                <a:gd name="connsiteX4-303" fmla="*/ 0 w 716756"/>
                <a:gd name="connsiteY4-304" fmla="*/ 204788 h 450057"/>
                <a:gd name="connsiteX5-305" fmla="*/ 80962 w 716756"/>
                <a:gd name="connsiteY5-306" fmla="*/ 197644 h 450057"/>
                <a:gd name="connsiteX6-307" fmla="*/ 16668 w 716756"/>
                <a:gd name="connsiteY6-308" fmla="*/ 450057 h 450057"/>
                <a:gd name="connsiteX0-309" fmla="*/ 16668 w 716756"/>
                <a:gd name="connsiteY0-310" fmla="*/ 450057 h 450057"/>
                <a:gd name="connsiteX1-311" fmla="*/ 716756 w 716756"/>
                <a:gd name="connsiteY1-312" fmla="*/ 164307 h 450057"/>
                <a:gd name="connsiteX2-313" fmla="*/ 340519 w 716756"/>
                <a:gd name="connsiteY2-314" fmla="*/ 0 h 450057"/>
                <a:gd name="connsiteX3-315" fmla="*/ 400050 w 716756"/>
                <a:gd name="connsiteY3-316" fmla="*/ 45244 h 450057"/>
                <a:gd name="connsiteX4-317" fmla="*/ 0 w 716756"/>
                <a:gd name="connsiteY4-318" fmla="*/ 204788 h 450057"/>
                <a:gd name="connsiteX5-319" fmla="*/ 80962 w 716756"/>
                <a:gd name="connsiteY5-320" fmla="*/ 197644 h 450057"/>
                <a:gd name="connsiteX6-321" fmla="*/ 16668 w 716756"/>
                <a:gd name="connsiteY6-322" fmla="*/ 450057 h 450057"/>
                <a:gd name="connsiteX0-323" fmla="*/ 16668 w 716756"/>
                <a:gd name="connsiteY0-324" fmla="*/ 450057 h 450057"/>
                <a:gd name="connsiteX1-325" fmla="*/ 716756 w 716756"/>
                <a:gd name="connsiteY1-326" fmla="*/ 164307 h 450057"/>
                <a:gd name="connsiteX2-327" fmla="*/ 340519 w 716756"/>
                <a:gd name="connsiteY2-328" fmla="*/ 0 h 450057"/>
                <a:gd name="connsiteX3-329" fmla="*/ 400050 w 716756"/>
                <a:gd name="connsiteY3-330" fmla="*/ 45244 h 450057"/>
                <a:gd name="connsiteX4-331" fmla="*/ 0 w 716756"/>
                <a:gd name="connsiteY4-332" fmla="*/ 204788 h 450057"/>
                <a:gd name="connsiteX5-333" fmla="*/ 80962 w 716756"/>
                <a:gd name="connsiteY5-334" fmla="*/ 197644 h 450057"/>
                <a:gd name="connsiteX6-335" fmla="*/ 16668 w 716756"/>
                <a:gd name="connsiteY6-336" fmla="*/ 450057 h 450057"/>
                <a:gd name="connsiteX0-337" fmla="*/ 16668 w 716756"/>
                <a:gd name="connsiteY0-338" fmla="*/ 450057 h 450057"/>
                <a:gd name="connsiteX1-339" fmla="*/ 716756 w 716756"/>
                <a:gd name="connsiteY1-340" fmla="*/ 164307 h 450057"/>
                <a:gd name="connsiteX2-341" fmla="*/ 340519 w 716756"/>
                <a:gd name="connsiteY2-342" fmla="*/ 0 h 450057"/>
                <a:gd name="connsiteX3-343" fmla="*/ 400050 w 716756"/>
                <a:gd name="connsiteY3-344" fmla="*/ 45244 h 450057"/>
                <a:gd name="connsiteX4-345" fmla="*/ 0 w 716756"/>
                <a:gd name="connsiteY4-346" fmla="*/ 204788 h 450057"/>
                <a:gd name="connsiteX5-347" fmla="*/ 80962 w 716756"/>
                <a:gd name="connsiteY5-348" fmla="*/ 197644 h 450057"/>
                <a:gd name="connsiteX6-349" fmla="*/ 16668 w 716756"/>
                <a:gd name="connsiteY6-350" fmla="*/ 450057 h 4500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16756" h="450057">
                  <a:moveTo>
                    <a:pt x="16668" y="450057"/>
                  </a:moveTo>
                  <a:cubicBezTo>
                    <a:pt x="113507" y="396083"/>
                    <a:pt x="191293" y="156369"/>
                    <a:pt x="716756" y="164307"/>
                  </a:cubicBezTo>
                  <a:cubicBezTo>
                    <a:pt x="634205" y="11907"/>
                    <a:pt x="496889" y="7144"/>
                    <a:pt x="340519" y="0"/>
                  </a:cubicBezTo>
                  <a:cubicBezTo>
                    <a:pt x="365125" y="15081"/>
                    <a:pt x="380206" y="32544"/>
                    <a:pt x="400050" y="45244"/>
                  </a:cubicBezTo>
                  <a:cubicBezTo>
                    <a:pt x="207168" y="34131"/>
                    <a:pt x="69057" y="113506"/>
                    <a:pt x="0" y="204788"/>
                  </a:cubicBezTo>
                  <a:cubicBezTo>
                    <a:pt x="34131" y="197645"/>
                    <a:pt x="53976" y="190500"/>
                    <a:pt x="80962" y="197644"/>
                  </a:cubicBezTo>
                  <a:cubicBezTo>
                    <a:pt x="10318" y="285750"/>
                    <a:pt x="-3176" y="333376"/>
                    <a:pt x="16668" y="4500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 rot="208770" flipH="1">
              <a:off x="8949039" y="1970287"/>
              <a:ext cx="974795" cy="611177"/>
            </a:xfrm>
            <a:custGeom>
              <a:avLst/>
              <a:gdLst>
                <a:gd name="connsiteX0" fmla="*/ 33337 w 723900"/>
                <a:gd name="connsiteY0" fmla="*/ 447675 h 447675"/>
                <a:gd name="connsiteX1" fmla="*/ 723900 w 723900"/>
                <a:gd name="connsiteY1" fmla="*/ 157163 h 447675"/>
                <a:gd name="connsiteX2" fmla="*/ 340519 w 723900"/>
                <a:gd name="connsiteY2" fmla="*/ 0 h 447675"/>
                <a:gd name="connsiteX3" fmla="*/ 381000 w 723900"/>
                <a:gd name="connsiteY3" fmla="*/ 50007 h 447675"/>
                <a:gd name="connsiteX4" fmla="*/ 0 w 723900"/>
                <a:gd name="connsiteY4" fmla="*/ 204788 h 447675"/>
                <a:gd name="connsiteX5" fmla="*/ 80962 w 723900"/>
                <a:gd name="connsiteY5" fmla="*/ 211932 h 447675"/>
                <a:gd name="connsiteX6" fmla="*/ 33337 w 723900"/>
                <a:gd name="connsiteY6" fmla="*/ 447675 h 447675"/>
                <a:gd name="connsiteX0-1" fmla="*/ 33337 w 723900"/>
                <a:gd name="connsiteY0-2" fmla="*/ 447675 h 447675"/>
                <a:gd name="connsiteX1-3" fmla="*/ 723900 w 723900"/>
                <a:gd name="connsiteY1-4" fmla="*/ 157163 h 447675"/>
                <a:gd name="connsiteX2-5" fmla="*/ 340519 w 723900"/>
                <a:gd name="connsiteY2-6" fmla="*/ 0 h 447675"/>
                <a:gd name="connsiteX3-7" fmla="*/ 381000 w 723900"/>
                <a:gd name="connsiteY3-8" fmla="*/ 50007 h 447675"/>
                <a:gd name="connsiteX4-9" fmla="*/ 0 w 723900"/>
                <a:gd name="connsiteY4-10" fmla="*/ 204788 h 447675"/>
                <a:gd name="connsiteX5-11" fmla="*/ 80962 w 723900"/>
                <a:gd name="connsiteY5-12" fmla="*/ 211932 h 447675"/>
                <a:gd name="connsiteX6-13" fmla="*/ 33337 w 723900"/>
                <a:gd name="connsiteY6-14" fmla="*/ 447675 h 447675"/>
                <a:gd name="connsiteX0-15" fmla="*/ 33337 w 723900"/>
                <a:gd name="connsiteY0-16" fmla="*/ 447675 h 447675"/>
                <a:gd name="connsiteX1-17" fmla="*/ 723900 w 723900"/>
                <a:gd name="connsiteY1-18" fmla="*/ 157163 h 447675"/>
                <a:gd name="connsiteX2-19" fmla="*/ 340519 w 723900"/>
                <a:gd name="connsiteY2-20" fmla="*/ 0 h 447675"/>
                <a:gd name="connsiteX3-21" fmla="*/ 381000 w 723900"/>
                <a:gd name="connsiteY3-22" fmla="*/ 50007 h 447675"/>
                <a:gd name="connsiteX4-23" fmla="*/ 0 w 723900"/>
                <a:gd name="connsiteY4-24" fmla="*/ 204788 h 447675"/>
                <a:gd name="connsiteX5-25" fmla="*/ 80962 w 723900"/>
                <a:gd name="connsiteY5-26" fmla="*/ 211932 h 447675"/>
                <a:gd name="connsiteX6-27" fmla="*/ 33337 w 723900"/>
                <a:gd name="connsiteY6-28" fmla="*/ 447675 h 447675"/>
                <a:gd name="connsiteX0-29" fmla="*/ 33337 w 723900"/>
                <a:gd name="connsiteY0-30" fmla="*/ 447675 h 447675"/>
                <a:gd name="connsiteX1-31" fmla="*/ 723900 w 723900"/>
                <a:gd name="connsiteY1-32" fmla="*/ 157163 h 447675"/>
                <a:gd name="connsiteX2-33" fmla="*/ 340519 w 723900"/>
                <a:gd name="connsiteY2-34" fmla="*/ 0 h 447675"/>
                <a:gd name="connsiteX3-35" fmla="*/ 381000 w 723900"/>
                <a:gd name="connsiteY3-36" fmla="*/ 50007 h 447675"/>
                <a:gd name="connsiteX4-37" fmla="*/ 0 w 723900"/>
                <a:gd name="connsiteY4-38" fmla="*/ 204788 h 447675"/>
                <a:gd name="connsiteX5-39" fmla="*/ 80962 w 723900"/>
                <a:gd name="connsiteY5-40" fmla="*/ 211932 h 447675"/>
                <a:gd name="connsiteX6-41" fmla="*/ 33337 w 723900"/>
                <a:gd name="connsiteY6-42" fmla="*/ 447675 h 447675"/>
                <a:gd name="connsiteX0-43" fmla="*/ 33337 w 716756"/>
                <a:gd name="connsiteY0-44" fmla="*/ 447675 h 447675"/>
                <a:gd name="connsiteX1-45" fmla="*/ 716756 w 716756"/>
                <a:gd name="connsiteY1-46" fmla="*/ 164307 h 447675"/>
                <a:gd name="connsiteX2-47" fmla="*/ 340519 w 716756"/>
                <a:gd name="connsiteY2-48" fmla="*/ 0 h 447675"/>
                <a:gd name="connsiteX3-49" fmla="*/ 381000 w 716756"/>
                <a:gd name="connsiteY3-50" fmla="*/ 50007 h 447675"/>
                <a:gd name="connsiteX4-51" fmla="*/ 0 w 716756"/>
                <a:gd name="connsiteY4-52" fmla="*/ 204788 h 447675"/>
                <a:gd name="connsiteX5-53" fmla="*/ 80962 w 716756"/>
                <a:gd name="connsiteY5-54" fmla="*/ 211932 h 447675"/>
                <a:gd name="connsiteX6-55" fmla="*/ 33337 w 716756"/>
                <a:gd name="connsiteY6-56" fmla="*/ 447675 h 447675"/>
                <a:gd name="connsiteX0-57" fmla="*/ 33337 w 716756"/>
                <a:gd name="connsiteY0-58" fmla="*/ 447675 h 447675"/>
                <a:gd name="connsiteX1-59" fmla="*/ 716756 w 716756"/>
                <a:gd name="connsiteY1-60" fmla="*/ 164307 h 447675"/>
                <a:gd name="connsiteX2-61" fmla="*/ 340519 w 716756"/>
                <a:gd name="connsiteY2-62" fmla="*/ 0 h 447675"/>
                <a:gd name="connsiteX3-63" fmla="*/ 381000 w 716756"/>
                <a:gd name="connsiteY3-64" fmla="*/ 50007 h 447675"/>
                <a:gd name="connsiteX4-65" fmla="*/ 0 w 716756"/>
                <a:gd name="connsiteY4-66" fmla="*/ 204788 h 447675"/>
                <a:gd name="connsiteX5-67" fmla="*/ 80962 w 716756"/>
                <a:gd name="connsiteY5-68" fmla="*/ 211932 h 447675"/>
                <a:gd name="connsiteX6-69" fmla="*/ 33337 w 716756"/>
                <a:gd name="connsiteY6-70" fmla="*/ 447675 h 447675"/>
                <a:gd name="connsiteX0-71" fmla="*/ 33337 w 716756"/>
                <a:gd name="connsiteY0-72" fmla="*/ 447675 h 447675"/>
                <a:gd name="connsiteX1-73" fmla="*/ 716756 w 716756"/>
                <a:gd name="connsiteY1-74" fmla="*/ 164307 h 447675"/>
                <a:gd name="connsiteX2-75" fmla="*/ 340519 w 716756"/>
                <a:gd name="connsiteY2-76" fmla="*/ 0 h 447675"/>
                <a:gd name="connsiteX3-77" fmla="*/ 400050 w 716756"/>
                <a:gd name="connsiteY3-78" fmla="*/ 45244 h 447675"/>
                <a:gd name="connsiteX4-79" fmla="*/ 0 w 716756"/>
                <a:gd name="connsiteY4-80" fmla="*/ 204788 h 447675"/>
                <a:gd name="connsiteX5-81" fmla="*/ 80962 w 716756"/>
                <a:gd name="connsiteY5-82" fmla="*/ 211932 h 447675"/>
                <a:gd name="connsiteX6-83" fmla="*/ 33337 w 716756"/>
                <a:gd name="connsiteY6-84" fmla="*/ 447675 h 447675"/>
                <a:gd name="connsiteX0-85" fmla="*/ 33337 w 716756"/>
                <a:gd name="connsiteY0-86" fmla="*/ 447675 h 447675"/>
                <a:gd name="connsiteX1-87" fmla="*/ 716756 w 716756"/>
                <a:gd name="connsiteY1-88" fmla="*/ 164307 h 447675"/>
                <a:gd name="connsiteX2-89" fmla="*/ 340519 w 716756"/>
                <a:gd name="connsiteY2-90" fmla="*/ 0 h 447675"/>
                <a:gd name="connsiteX3-91" fmla="*/ 400050 w 716756"/>
                <a:gd name="connsiteY3-92" fmla="*/ 45244 h 447675"/>
                <a:gd name="connsiteX4-93" fmla="*/ 0 w 716756"/>
                <a:gd name="connsiteY4-94" fmla="*/ 204788 h 447675"/>
                <a:gd name="connsiteX5-95" fmla="*/ 80962 w 716756"/>
                <a:gd name="connsiteY5-96" fmla="*/ 211932 h 447675"/>
                <a:gd name="connsiteX6-97" fmla="*/ 33337 w 716756"/>
                <a:gd name="connsiteY6-98" fmla="*/ 447675 h 447675"/>
                <a:gd name="connsiteX0-99" fmla="*/ 33337 w 716756"/>
                <a:gd name="connsiteY0-100" fmla="*/ 447675 h 447675"/>
                <a:gd name="connsiteX1-101" fmla="*/ 716756 w 716756"/>
                <a:gd name="connsiteY1-102" fmla="*/ 164307 h 447675"/>
                <a:gd name="connsiteX2-103" fmla="*/ 340519 w 716756"/>
                <a:gd name="connsiteY2-104" fmla="*/ 0 h 447675"/>
                <a:gd name="connsiteX3-105" fmla="*/ 400050 w 716756"/>
                <a:gd name="connsiteY3-106" fmla="*/ 45244 h 447675"/>
                <a:gd name="connsiteX4-107" fmla="*/ 0 w 716756"/>
                <a:gd name="connsiteY4-108" fmla="*/ 204788 h 447675"/>
                <a:gd name="connsiteX5-109" fmla="*/ 80962 w 716756"/>
                <a:gd name="connsiteY5-110" fmla="*/ 211932 h 447675"/>
                <a:gd name="connsiteX6-111" fmla="*/ 33337 w 716756"/>
                <a:gd name="connsiteY6-112" fmla="*/ 447675 h 447675"/>
                <a:gd name="connsiteX0-113" fmla="*/ 33337 w 716756"/>
                <a:gd name="connsiteY0-114" fmla="*/ 447675 h 447675"/>
                <a:gd name="connsiteX1-115" fmla="*/ 716756 w 716756"/>
                <a:gd name="connsiteY1-116" fmla="*/ 164307 h 447675"/>
                <a:gd name="connsiteX2-117" fmla="*/ 340519 w 716756"/>
                <a:gd name="connsiteY2-118" fmla="*/ 0 h 447675"/>
                <a:gd name="connsiteX3-119" fmla="*/ 400050 w 716756"/>
                <a:gd name="connsiteY3-120" fmla="*/ 45244 h 447675"/>
                <a:gd name="connsiteX4-121" fmla="*/ 0 w 716756"/>
                <a:gd name="connsiteY4-122" fmla="*/ 204788 h 447675"/>
                <a:gd name="connsiteX5-123" fmla="*/ 80962 w 716756"/>
                <a:gd name="connsiteY5-124" fmla="*/ 197644 h 447675"/>
                <a:gd name="connsiteX6-125" fmla="*/ 33337 w 716756"/>
                <a:gd name="connsiteY6-126" fmla="*/ 447675 h 447675"/>
                <a:gd name="connsiteX0-127" fmla="*/ 33337 w 716756"/>
                <a:gd name="connsiteY0-128" fmla="*/ 447675 h 447675"/>
                <a:gd name="connsiteX1-129" fmla="*/ 716756 w 716756"/>
                <a:gd name="connsiteY1-130" fmla="*/ 164307 h 447675"/>
                <a:gd name="connsiteX2-131" fmla="*/ 340519 w 716756"/>
                <a:gd name="connsiteY2-132" fmla="*/ 0 h 447675"/>
                <a:gd name="connsiteX3-133" fmla="*/ 400050 w 716756"/>
                <a:gd name="connsiteY3-134" fmla="*/ 45244 h 447675"/>
                <a:gd name="connsiteX4-135" fmla="*/ 0 w 716756"/>
                <a:gd name="connsiteY4-136" fmla="*/ 204788 h 447675"/>
                <a:gd name="connsiteX5-137" fmla="*/ 80962 w 716756"/>
                <a:gd name="connsiteY5-138" fmla="*/ 197644 h 447675"/>
                <a:gd name="connsiteX6-139" fmla="*/ 33337 w 716756"/>
                <a:gd name="connsiteY6-140" fmla="*/ 447675 h 447675"/>
                <a:gd name="connsiteX0-141" fmla="*/ 33337 w 716756"/>
                <a:gd name="connsiteY0-142" fmla="*/ 447675 h 447675"/>
                <a:gd name="connsiteX1-143" fmla="*/ 716756 w 716756"/>
                <a:gd name="connsiteY1-144" fmla="*/ 164307 h 447675"/>
                <a:gd name="connsiteX2-145" fmla="*/ 340519 w 716756"/>
                <a:gd name="connsiteY2-146" fmla="*/ 0 h 447675"/>
                <a:gd name="connsiteX3-147" fmla="*/ 400050 w 716756"/>
                <a:gd name="connsiteY3-148" fmla="*/ 45244 h 447675"/>
                <a:gd name="connsiteX4-149" fmla="*/ 0 w 716756"/>
                <a:gd name="connsiteY4-150" fmla="*/ 204788 h 447675"/>
                <a:gd name="connsiteX5-151" fmla="*/ 80962 w 716756"/>
                <a:gd name="connsiteY5-152" fmla="*/ 197644 h 447675"/>
                <a:gd name="connsiteX6-153" fmla="*/ 33337 w 716756"/>
                <a:gd name="connsiteY6-154" fmla="*/ 447675 h 447675"/>
                <a:gd name="connsiteX0-155" fmla="*/ 16668 w 716756"/>
                <a:gd name="connsiteY0-156" fmla="*/ 450057 h 450057"/>
                <a:gd name="connsiteX1-157" fmla="*/ 716756 w 716756"/>
                <a:gd name="connsiteY1-158" fmla="*/ 164307 h 450057"/>
                <a:gd name="connsiteX2-159" fmla="*/ 340519 w 716756"/>
                <a:gd name="connsiteY2-160" fmla="*/ 0 h 450057"/>
                <a:gd name="connsiteX3-161" fmla="*/ 400050 w 716756"/>
                <a:gd name="connsiteY3-162" fmla="*/ 45244 h 450057"/>
                <a:gd name="connsiteX4-163" fmla="*/ 0 w 716756"/>
                <a:gd name="connsiteY4-164" fmla="*/ 204788 h 450057"/>
                <a:gd name="connsiteX5-165" fmla="*/ 80962 w 716756"/>
                <a:gd name="connsiteY5-166" fmla="*/ 197644 h 450057"/>
                <a:gd name="connsiteX6-167" fmla="*/ 16668 w 716756"/>
                <a:gd name="connsiteY6-168" fmla="*/ 450057 h 450057"/>
                <a:gd name="connsiteX0-169" fmla="*/ 16668 w 716756"/>
                <a:gd name="connsiteY0-170" fmla="*/ 450057 h 450057"/>
                <a:gd name="connsiteX1-171" fmla="*/ 716756 w 716756"/>
                <a:gd name="connsiteY1-172" fmla="*/ 164307 h 450057"/>
                <a:gd name="connsiteX2-173" fmla="*/ 340519 w 716756"/>
                <a:gd name="connsiteY2-174" fmla="*/ 0 h 450057"/>
                <a:gd name="connsiteX3-175" fmla="*/ 400050 w 716756"/>
                <a:gd name="connsiteY3-176" fmla="*/ 45244 h 450057"/>
                <a:gd name="connsiteX4-177" fmla="*/ 0 w 716756"/>
                <a:gd name="connsiteY4-178" fmla="*/ 204788 h 450057"/>
                <a:gd name="connsiteX5-179" fmla="*/ 80962 w 716756"/>
                <a:gd name="connsiteY5-180" fmla="*/ 197644 h 450057"/>
                <a:gd name="connsiteX6-181" fmla="*/ 16668 w 716756"/>
                <a:gd name="connsiteY6-182" fmla="*/ 450057 h 450057"/>
                <a:gd name="connsiteX0-183" fmla="*/ 16668 w 716756"/>
                <a:gd name="connsiteY0-184" fmla="*/ 450057 h 450057"/>
                <a:gd name="connsiteX1-185" fmla="*/ 716756 w 716756"/>
                <a:gd name="connsiteY1-186" fmla="*/ 164307 h 450057"/>
                <a:gd name="connsiteX2-187" fmla="*/ 340519 w 716756"/>
                <a:gd name="connsiteY2-188" fmla="*/ 0 h 450057"/>
                <a:gd name="connsiteX3-189" fmla="*/ 400050 w 716756"/>
                <a:gd name="connsiteY3-190" fmla="*/ 45244 h 450057"/>
                <a:gd name="connsiteX4-191" fmla="*/ 0 w 716756"/>
                <a:gd name="connsiteY4-192" fmla="*/ 204788 h 450057"/>
                <a:gd name="connsiteX5-193" fmla="*/ 80962 w 716756"/>
                <a:gd name="connsiteY5-194" fmla="*/ 197644 h 450057"/>
                <a:gd name="connsiteX6-195" fmla="*/ 16668 w 716756"/>
                <a:gd name="connsiteY6-196" fmla="*/ 450057 h 450057"/>
                <a:gd name="connsiteX0-197" fmla="*/ 16668 w 716756"/>
                <a:gd name="connsiteY0-198" fmla="*/ 450057 h 450057"/>
                <a:gd name="connsiteX1-199" fmla="*/ 716756 w 716756"/>
                <a:gd name="connsiteY1-200" fmla="*/ 164307 h 450057"/>
                <a:gd name="connsiteX2-201" fmla="*/ 340519 w 716756"/>
                <a:gd name="connsiteY2-202" fmla="*/ 0 h 450057"/>
                <a:gd name="connsiteX3-203" fmla="*/ 400050 w 716756"/>
                <a:gd name="connsiteY3-204" fmla="*/ 45244 h 450057"/>
                <a:gd name="connsiteX4-205" fmla="*/ 0 w 716756"/>
                <a:gd name="connsiteY4-206" fmla="*/ 204788 h 450057"/>
                <a:gd name="connsiteX5-207" fmla="*/ 80962 w 716756"/>
                <a:gd name="connsiteY5-208" fmla="*/ 197644 h 450057"/>
                <a:gd name="connsiteX6-209" fmla="*/ 16668 w 716756"/>
                <a:gd name="connsiteY6-210" fmla="*/ 450057 h 450057"/>
                <a:gd name="connsiteX0-211" fmla="*/ 16668 w 716756"/>
                <a:gd name="connsiteY0-212" fmla="*/ 450057 h 450057"/>
                <a:gd name="connsiteX1-213" fmla="*/ 716756 w 716756"/>
                <a:gd name="connsiteY1-214" fmla="*/ 164307 h 450057"/>
                <a:gd name="connsiteX2-215" fmla="*/ 340519 w 716756"/>
                <a:gd name="connsiteY2-216" fmla="*/ 0 h 450057"/>
                <a:gd name="connsiteX3-217" fmla="*/ 400050 w 716756"/>
                <a:gd name="connsiteY3-218" fmla="*/ 45244 h 450057"/>
                <a:gd name="connsiteX4-219" fmla="*/ 0 w 716756"/>
                <a:gd name="connsiteY4-220" fmla="*/ 204788 h 450057"/>
                <a:gd name="connsiteX5-221" fmla="*/ 80962 w 716756"/>
                <a:gd name="connsiteY5-222" fmla="*/ 197644 h 450057"/>
                <a:gd name="connsiteX6-223" fmla="*/ 16668 w 716756"/>
                <a:gd name="connsiteY6-224" fmla="*/ 450057 h 450057"/>
                <a:gd name="connsiteX0-225" fmla="*/ 16668 w 716756"/>
                <a:gd name="connsiteY0-226" fmla="*/ 450057 h 450057"/>
                <a:gd name="connsiteX1-227" fmla="*/ 716756 w 716756"/>
                <a:gd name="connsiteY1-228" fmla="*/ 164307 h 450057"/>
                <a:gd name="connsiteX2-229" fmla="*/ 340519 w 716756"/>
                <a:gd name="connsiteY2-230" fmla="*/ 0 h 450057"/>
                <a:gd name="connsiteX3-231" fmla="*/ 400050 w 716756"/>
                <a:gd name="connsiteY3-232" fmla="*/ 45244 h 450057"/>
                <a:gd name="connsiteX4-233" fmla="*/ 0 w 716756"/>
                <a:gd name="connsiteY4-234" fmla="*/ 204788 h 450057"/>
                <a:gd name="connsiteX5-235" fmla="*/ 80962 w 716756"/>
                <a:gd name="connsiteY5-236" fmla="*/ 197644 h 450057"/>
                <a:gd name="connsiteX6-237" fmla="*/ 16668 w 716756"/>
                <a:gd name="connsiteY6-238" fmla="*/ 450057 h 450057"/>
                <a:gd name="connsiteX0-239" fmla="*/ 16668 w 716756"/>
                <a:gd name="connsiteY0-240" fmla="*/ 450057 h 450057"/>
                <a:gd name="connsiteX1-241" fmla="*/ 716756 w 716756"/>
                <a:gd name="connsiteY1-242" fmla="*/ 164307 h 450057"/>
                <a:gd name="connsiteX2-243" fmla="*/ 340519 w 716756"/>
                <a:gd name="connsiteY2-244" fmla="*/ 0 h 450057"/>
                <a:gd name="connsiteX3-245" fmla="*/ 400050 w 716756"/>
                <a:gd name="connsiteY3-246" fmla="*/ 45244 h 450057"/>
                <a:gd name="connsiteX4-247" fmla="*/ 0 w 716756"/>
                <a:gd name="connsiteY4-248" fmla="*/ 204788 h 450057"/>
                <a:gd name="connsiteX5-249" fmla="*/ 80962 w 716756"/>
                <a:gd name="connsiteY5-250" fmla="*/ 197644 h 450057"/>
                <a:gd name="connsiteX6-251" fmla="*/ 16668 w 716756"/>
                <a:gd name="connsiteY6-252" fmla="*/ 450057 h 450057"/>
                <a:gd name="connsiteX0-253" fmla="*/ 16668 w 716756"/>
                <a:gd name="connsiteY0-254" fmla="*/ 450057 h 450057"/>
                <a:gd name="connsiteX1-255" fmla="*/ 716756 w 716756"/>
                <a:gd name="connsiteY1-256" fmla="*/ 164307 h 450057"/>
                <a:gd name="connsiteX2-257" fmla="*/ 340519 w 716756"/>
                <a:gd name="connsiteY2-258" fmla="*/ 0 h 450057"/>
                <a:gd name="connsiteX3-259" fmla="*/ 400050 w 716756"/>
                <a:gd name="connsiteY3-260" fmla="*/ 45244 h 450057"/>
                <a:gd name="connsiteX4-261" fmla="*/ 0 w 716756"/>
                <a:gd name="connsiteY4-262" fmla="*/ 204788 h 450057"/>
                <a:gd name="connsiteX5-263" fmla="*/ 80962 w 716756"/>
                <a:gd name="connsiteY5-264" fmla="*/ 197644 h 450057"/>
                <a:gd name="connsiteX6-265" fmla="*/ 16668 w 716756"/>
                <a:gd name="connsiteY6-266" fmla="*/ 450057 h 450057"/>
                <a:gd name="connsiteX0-267" fmla="*/ 16668 w 716756"/>
                <a:gd name="connsiteY0-268" fmla="*/ 450057 h 450057"/>
                <a:gd name="connsiteX1-269" fmla="*/ 716756 w 716756"/>
                <a:gd name="connsiteY1-270" fmla="*/ 164307 h 450057"/>
                <a:gd name="connsiteX2-271" fmla="*/ 340519 w 716756"/>
                <a:gd name="connsiteY2-272" fmla="*/ 0 h 450057"/>
                <a:gd name="connsiteX3-273" fmla="*/ 400050 w 716756"/>
                <a:gd name="connsiteY3-274" fmla="*/ 45244 h 450057"/>
                <a:gd name="connsiteX4-275" fmla="*/ 0 w 716756"/>
                <a:gd name="connsiteY4-276" fmla="*/ 204788 h 450057"/>
                <a:gd name="connsiteX5-277" fmla="*/ 80962 w 716756"/>
                <a:gd name="connsiteY5-278" fmla="*/ 197644 h 450057"/>
                <a:gd name="connsiteX6-279" fmla="*/ 16668 w 716756"/>
                <a:gd name="connsiteY6-280" fmla="*/ 450057 h 450057"/>
                <a:gd name="connsiteX0-281" fmla="*/ 16668 w 716756"/>
                <a:gd name="connsiteY0-282" fmla="*/ 450057 h 450057"/>
                <a:gd name="connsiteX1-283" fmla="*/ 716756 w 716756"/>
                <a:gd name="connsiteY1-284" fmla="*/ 164307 h 450057"/>
                <a:gd name="connsiteX2-285" fmla="*/ 340519 w 716756"/>
                <a:gd name="connsiteY2-286" fmla="*/ 0 h 450057"/>
                <a:gd name="connsiteX3-287" fmla="*/ 400050 w 716756"/>
                <a:gd name="connsiteY3-288" fmla="*/ 45244 h 450057"/>
                <a:gd name="connsiteX4-289" fmla="*/ 0 w 716756"/>
                <a:gd name="connsiteY4-290" fmla="*/ 204788 h 450057"/>
                <a:gd name="connsiteX5-291" fmla="*/ 80962 w 716756"/>
                <a:gd name="connsiteY5-292" fmla="*/ 197644 h 450057"/>
                <a:gd name="connsiteX6-293" fmla="*/ 16668 w 716756"/>
                <a:gd name="connsiteY6-294" fmla="*/ 450057 h 450057"/>
                <a:gd name="connsiteX0-295" fmla="*/ 16668 w 716756"/>
                <a:gd name="connsiteY0-296" fmla="*/ 450057 h 450057"/>
                <a:gd name="connsiteX1-297" fmla="*/ 716756 w 716756"/>
                <a:gd name="connsiteY1-298" fmla="*/ 164307 h 450057"/>
                <a:gd name="connsiteX2-299" fmla="*/ 340519 w 716756"/>
                <a:gd name="connsiteY2-300" fmla="*/ 0 h 450057"/>
                <a:gd name="connsiteX3-301" fmla="*/ 400050 w 716756"/>
                <a:gd name="connsiteY3-302" fmla="*/ 45244 h 450057"/>
                <a:gd name="connsiteX4-303" fmla="*/ 0 w 716756"/>
                <a:gd name="connsiteY4-304" fmla="*/ 204788 h 450057"/>
                <a:gd name="connsiteX5-305" fmla="*/ 80962 w 716756"/>
                <a:gd name="connsiteY5-306" fmla="*/ 197644 h 450057"/>
                <a:gd name="connsiteX6-307" fmla="*/ 16668 w 716756"/>
                <a:gd name="connsiteY6-308" fmla="*/ 450057 h 450057"/>
                <a:gd name="connsiteX0-309" fmla="*/ 16668 w 716756"/>
                <a:gd name="connsiteY0-310" fmla="*/ 450057 h 450057"/>
                <a:gd name="connsiteX1-311" fmla="*/ 716756 w 716756"/>
                <a:gd name="connsiteY1-312" fmla="*/ 164307 h 450057"/>
                <a:gd name="connsiteX2-313" fmla="*/ 340519 w 716756"/>
                <a:gd name="connsiteY2-314" fmla="*/ 0 h 450057"/>
                <a:gd name="connsiteX3-315" fmla="*/ 400050 w 716756"/>
                <a:gd name="connsiteY3-316" fmla="*/ 45244 h 450057"/>
                <a:gd name="connsiteX4-317" fmla="*/ 0 w 716756"/>
                <a:gd name="connsiteY4-318" fmla="*/ 204788 h 450057"/>
                <a:gd name="connsiteX5-319" fmla="*/ 80962 w 716756"/>
                <a:gd name="connsiteY5-320" fmla="*/ 197644 h 450057"/>
                <a:gd name="connsiteX6-321" fmla="*/ 16668 w 716756"/>
                <a:gd name="connsiteY6-322" fmla="*/ 450057 h 450057"/>
                <a:gd name="connsiteX0-323" fmla="*/ 16668 w 716756"/>
                <a:gd name="connsiteY0-324" fmla="*/ 450057 h 450057"/>
                <a:gd name="connsiteX1-325" fmla="*/ 716756 w 716756"/>
                <a:gd name="connsiteY1-326" fmla="*/ 164307 h 450057"/>
                <a:gd name="connsiteX2-327" fmla="*/ 340519 w 716756"/>
                <a:gd name="connsiteY2-328" fmla="*/ 0 h 450057"/>
                <a:gd name="connsiteX3-329" fmla="*/ 400050 w 716756"/>
                <a:gd name="connsiteY3-330" fmla="*/ 45244 h 450057"/>
                <a:gd name="connsiteX4-331" fmla="*/ 0 w 716756"/>
                <a:gd name="connsiteY4-332" fmla="*/ 204788 h 450057"/>
                <a:gd name="connsiteX5-333" fmla="*/ 80962 w 716756"/>
                <a:gd name="connsiteY5-334" fmla="*/ 197644 h 450057"/>
                <a:gd name="connsiteX6-335" fmla="*/ 16668 w 716756"/>
                <a:gd name="connsiteY6-336" fmla="*/ 450057 h 450057"/>
                <a:gd name="connsiteX0-337" fmla="*/ 16668 w 716756"/>
                <a:gd name="connsiteY0-338" fmla="*/ 450057 h 450057"/>
                <a:gd name="connsiteX1-339" fmla="*/ 716756 w 716756"/>
                <a:gd name="connsiteY1-340" fmla="*/ 164307 h 450057"/>
                <a:gd name="connsiteX2-341" fmla="*/ 340519 w 716756"/>
                <a:gd name="connsiteY2-342" fmla="*/ 0 h 450057"/>
                <a:gd name="connsiteX3-343" fmla="*/ 400050 w 716756"/>
                <a:gd name="connsiteY3-344" fmla="*/ 45244 h 450057"/>
                <a:gd name="connsiteX4-345" fmla="*/ 0 w 716756"/>
                <a:gd name="connsiteY4-346" fmla="*/ 204788 h 450057"/>
                <a:gd name="connsiteX5-347" fmla="*/ 80962 w 716756"/>
                <a:gd name="connsiteY5-348" fmla="*/ 197644 h 450057"/>
                <a:gd name="connsiteX6-349" fmla="*/ 16668 w 716756"/>
                <a:gd name="connsiteY6-350" fmla="*/ 450057 h 4500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16756" h="450057">
                  <a:moveTo>
                    <a:pt x="16668" y="450057"/>
                  </a:moveTo>
                  <a:cubicBezTo>
                    <a:pt x="113507" y="396083"/>
                    <a:pt x="191293" y="156369"/>
                    <a:pt x="716756" y="164307"/>
                  </a:cubicBezTo>
                  <a:cubicBezTo>
                    <a:pt x="634205" y="11907"/>
                    <a:pt x="496889" y="7144"/>
                    <a:pt x="340519" y="0"/>
                  </a:cubicBezTo>
                  <a:cubicBezTo>
                    <a:pt x="365125" y="15081"/>
                    <a:pt x="380206" y="32544"/>
                    <a:pt x="400050" y="45244"/>
                  </a:cubicBezTo>
                  <a:cubicBezTo>
                    <a:pt x="207168" y="34131"/>
                    <a:pt x="69057" y="113506"/>
                    <a:pt x="0" y="204788"/>
                  </a:cubicBezTo>
                  <a:cubicBezTo>
                    <a:pt x="34131" y="197645"/>
                    <a:pt x="53976" y="190500"/>
                    <a:pt x="80962" y="197644"/>
                  </a:cubicBezTo>
                  <a:cubicBezTo>
                    <a:pt x="10318" y="285750"/>
                    <a:pt x="-3176" y="333376"/>
                    <a:pt x="16668" y="4500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直角三角形 21"/>
            <p:cNvSpPr/>
            <p:nvPr/>
          </p:nvSpPr>
          <p:spPr>
            <a:xfrm rot="502716">
              <a:off x="5910344" y="2679887"/>
              <a:ext cx="2538595" cy="1242993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  <a:gd name="connsiteX0-177" fmla="*/ 1547447 w 2024743"/>
                <a:gd name="connsiteY0-178" fmla="*/ 974568 h 991061"/>
                <a:gd name="connsiteX1-179" fmla="*/ 0 w 2024743"/>
                <a:gd name="connsiteY1-180" fmla="*/ 0 h 991061"/>
                <a:gd name="connsiteX2-181" fmla="*/ 2024743 w 2024743"/>
                <a:gd name="connsiteY2-182" fmla="*/ 261134 h 991061"/>
                <a:gd name="connsiteX3-183" fmla="*/ 1547447 w 2024743"/>
                <a:gd name="connsiteY3-184" fmla="*/ 974568 h 991061"/>
                <a:gd name="connsiteX0-185" fmla="*/ 1547447 w 2024743"/>
                <a:gd name="connsiteY0-186" fmla="*/ 974568 h 991061"/>
                <a:gd name="connsiteX1-187" fmla="*/ 0 w 2024743"/>
                <a:gd name="connsiteY1-188" fmla="*/ 0 h 991061"/>
                <a:gd name="connsiteX2-189" fmla="*/ 2024743 w 2024743"/>
                <a:gd name="connsiteY2-190" fmla="*/ 261134 h 991061"/>
                <a:gd name="connsiteX3-191" fmla="*/ 1547447 w 2024743"/>
                <a:gd name="connsiteY3-192" fmla="*/ 974568 h 991061"/>
                <a:gd name="connsiteX0-193" fmla="*/ 1547447 w 2024743"/>
                <a:gd name="connsiteY0-194" fmla="*/ 974568 h 991061"/>
                <a:gd name="connsiteX1-195" fmla="*/ 0 w 2024743"/>
                <a:gd name="connsiteY1-196" fmla="*/ 0 h 991061"/>
                <a:gd name="connsiteX2-197" fmla="*/ 2024743 w 2024743"/>
                <a:gd name="connsiteY2-198" fmla="*/ 261134 h 991061"/>
                <a:gd name="connsiteX3-199" fmla="*/ 1547447 w 2024743"/>
                <a:gd name="connsiteY3-200" fmla="*/ 974568 h 991061"/>
                <a:gd name="connsiteX0-201" fmla="*/ 1547447 w 2024743"/>
                <a:gd name="connsiteY0-202" fmla="*/ 974568 h 991061"/>
                <a:gd name="connsiteX1-203" fmla="*/ 0 w 2024743"/>
                <a:gd name="connsiteY1-204" fmla="*/ 0 h 991061"/>
                <a:gd name="connsiteX2-205" fmla="*/ 2024743 w 2024743"/>
                <a:gd name="connsiteY2-206" fmla="*/ 261134 h 991061"/>
                <a:gd name="connsiteX3-207" fmla="*/ 1547447 w 2024743"/>
                <a:gd name="connsiteY3-208" fmla="*/ 974568 h 991061"/>
                <a:gd name="connsiteX0-209" fmla="*/ 1547447 w 2024743"/>
                <a:gd name="connsiteY0-210" fmla="*/ 974568 h 991061"/>
                <a:gd name="connsiteX1-211" fmla="*/ 0 w 2024743"/>
                <a:gd name="connsiteY1-212" fmla="*/ 0 h 991061"/>
                <a:gd name="connsiteX2-213" fmla="*/ 2024743 w 2024743"/>
                <a:gd name="connsiteY2-214" fmla="*/ 261134 h 991061"/>
                <a:gd name="connsiteX3-215" fmla="*/ 1547447 w 2024743"/>
                <a:gd name="connsiteY3-216" fmla="*/ 974568 h 991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024743" h="991061">
                  <a:moveTo>
                    <a:pt x="1547447" y="974568"/>
                  </a:moveTo>
                  <a:cubicBezTo>
                    <a:pt x="1169797" y="1066699"/>
                    <a:pt x="571081" y="777032"/>
                    <a:pt x="0" y="0"/>
                  </a:cubicBezTo>
                  <a:cubicBezTo>
                    <a:pt x="644469" y="578075"/>
                    <a:pt x="1825627" y="1162654"/>
                    <a:pt x="2024743" y="261134"/>
                  </a:cubicBezTo>
                  <a:cubicBezTo>
                    <a:pt x="1972826" y="607804"/>
                    <a:pt x="1925097" y="882437"/>
                    <a:pt x="1547447" y="974568"/>
                  </a:cubicBezTo>
                  <a:close/>
                </a:path>
              </a:pathLst>
            </a:custGeom>
            <a:solidFill>
              <a:srgbClr val="E7E7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直角三角形 21"/>
            <p:cNvSpPr/>
            <p:nvPr/>
          </p:nvSpPr>
          <p:spPr>
            <a:xfrm rot="502716" flipH="1">
              <a:off x="8652154" y="2927533"/>
              <a:ext cx="2676718" cy="1396977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  <a:gd name="connsiteX0-177" fmla="*/ 1657979 w 2135275"/>
                <a:gd name="connsiteY0-178" fmla="*/ 1105197 h 1111801"/>
                <a:gd name="connsiteX1-179" fmla="*/ 0 w 2135275"/>
                <a:gd name="connsiteY1-180" fmla="*/ 0 h 1111801"/>
                <a:gd name="connsiteX2-181" fmla="*/ 2135275 w 2135275"/>
                <a:gd name="connsiteY2-182" fmla="*/ 391763 h 1111801"/>
                <a:gd name="connsiteX3-183" fmla="*/ 1657979 w 2135275"/>
                <a:gd name="connsiteY3-184" fmla="*/ 1105197 h 1111801"/>
                <a:gd name="connsiteX0-185" fmla="*/ 1497205 w 2135275"/>
                <a:gd name="connsiteY0-186" fmla="*/ 1115245 h 1121717"/>
                <a:gd name="connsiteX1-187" fmla="*/ 0 w 2135275"/>
                <a:gd name="connsiteY1-188" fmla="*/ 0 h 1121717"/>
                <a:gd name="connsiteX2-189" fmla="*/ 2135275 w 2135275"/>
                <a:gd name="connsiteY2-190" fmla="*/ 391763 h 1121717"/>
                <a:gd name="connsiteX3-191" fmla="*/ 1497205 w 2135275"/>
                <a:gd name="connsiteY3-192" fmla="*/ 1115245 h 1121717"/>
                <a:gd name="connsiteX0-193" fmla="*/ 1497205 w 2135275"/>
                <a:gd name="connsiteY0-194" fmla="*/ 1115245 h 1122903"/>
                <a:gd name="connsiteX1-195" fmla="*/ 0 w 2135275"/>
                <a:gd name="connsiteY1-196" fmla="*/ 0 h 1122903"/>
                <a:gd name="connsiteX2-197" fmla="*/ 2135275 w 2135275"/>
                <a:gd name="connsiteY2-198" fmla="*/ 391763 h 1122903"/>
                <a:gd name="connsiteX3-199" fmla="*/ 1497205 w 2135275"/>
                <a:gd name="connsiteY3-200" fmla="*/ 1115245 h 1122903"/>
                <a:gd name="connsiteX0-201" fmla="*/ 1497205 w 2135275"/>
                <a:gd name="connsiteY0-202" fmla="*/ 1115245 h 1115306"/>
                <a:gd name="connsiteX1-203" fmla="*/ 0 w 2135275"/>
                <a:gd name="connsiteY1-204" fmla="*/ 0 h 1115306"/>
                <a:gd name="connsiteX2-205" fmla="*/ 2135275 w 2135275"/>
                <a:gd name="connsiteY2-206" fmla="*/ 391763 h 1115306"/>
                <a:gd name="connsiteX3-207" fmla="*/ 1497205 w 2135275"/>
                <a:gd name="connsiteY3-208" fmla="*/ 1115245 h 1115306"/>
                <a:gd name="connsiteX0-209" fmla="*/ 1497205 w 2135275"/>
                <a:gd name="connsiteY0-210" fmla="*/ 1115245 h 1115306"/>
                <a:gd name="connsiteX1-211" fmla="*/ 0 w 2135275"/>
                <a:gd name="connsiteY1-212" fmla="*/ 0 h 1115306"/>
                <a:gd name="connsiteX2-213" fmla="*/ 2135275 w 2135275"/>
                <a:gd name="connsiteY2-214" fmla="*/ 391763 h 1115306"/>
                <a:gd name="connsiteX3-215" fmla="*/ 1497205 w 2135275"/>
                <a:gd name="connsiteY3-216" fmla="*/ 1115245 h 1115306"/>
                <a:gd name="connsiteX0-217" fmla="*/ 1497205 w 2135275"/>
                <a:gd name="connsiteY0-218" fmla="*/ 1115245 h 1115306"/>
                <a:gd name="connsiteX1-219" fmla="*/ 0 w 2135275"/>
                <a:gd name="connsiteY1-220" fmla="*/ 0 h 1115306"/>
                <a:gd name="connsiteX2-221" fmla="*/ 2135275 w 2135275"/>
                <a:gd name="connsiteY2-222" fmla="*/ 391763 h 1115306"/>
                <a:gd name="connsiteX3-223" fmla="*/ 1497205 w 2135275"/>
                <a:gd name="connsiteY3-224" fmla="*/ 1115245 h 1115306"/>
                <a:gd name="connsiteX0-225" fmla="*/ 1497205 w 2135275"/>
                <a:gd name="connsiteY0-226" fmla="*/ 1115245 h 1115306"/>
                <a:gd name="connsiteX1-227" fmla="*/ 0 w 2135275"/>
                <a:gd name="connsiteY1-228" fmla="*/ 0 h 1115306"/>
                <a:gd name="connsiteX2-229" fmla="*/ 2135275 w 2135275"/>
                <a:gd name="connsiteY2-230" fmla="*/ 391763 h 1115306"/>
                <a:gd name="connsiteX3-231" fmla="*/ 1497205 w 2135275"/>
                <a:gd name="connsiteY3-232" fmla="*/ 1115245 h 1115306"/>
                <a:gd name="connsiteX0-233" fmla="*/ 1497205 w 2135275"/>
                <a:gd name="connsiteY0-234" fmla="*/ 1115245 h 1115306"/>
                <a:gd name="connsiteX1-235" fmla="*/ 0 w 2135275"/>
                <a:gd name="connsiteY1-236" fmla="*/ 0 h 1115306"/>
                <a:gd name="connsiteX2-237" fmla="*/ 2135275 w 2135275"/>
                <a:gd name="connsiteY2-238" fmla="*/ 391763 h 1115306"/>
                <a:gd name="connsiteX3-239" fmla="*/ 1497205 w 2135275"/>
                <a:gd name="connsiteY3-240" fmla="*/ 1115245 h 1115306"/>
                <a:gd name="connsiteX0-241" fmla="*/ 1497205 w 2135275"/>
                <a:gd name="connsiteY0-242" fmla="*/ 1115245 h 1115306"/>
                <a:gd name="connsiteX1-243" fmla="*/ 0 w 2135275"/>
                <a:gd name="connsiteY1-244" fmla="*/ 0 h 1115306"/>
                <a:gd name="connsiteX2-245" fmla="*/ 2135275 w 2135275"/>
                <a:gd name="connsiteY2-246" fmla="*/ 391763 h 1115306"/>
                <a:gd name="connsiteX3-247" fmla="*/ 1497205 w 2135275"/>
                <a:gd name="connsiteY3-248" fmla="*/ 1115245 h 1115306"/>
                <a:gd name="connsiteX0-249" fmla="*/ 1497205 w 2135275"/>
                <a:gd name="connsiteY0-250" fmla="*/ 1115245 h 1115306"/>
                <a:gd name="connsiteX1-251" fmla="*/ 0 w 2135275"/>
                <a:gd name="connsiteY1-252" fmla="*/ 0 h 1115306"/>
                <a:gd name="connsiteX2-253" fmla="*/ 2135275 w 2135275"/>
                <a:gd name="connsiteY2-254" fmla="*/ 391763 h 1115306"/>
                <a:gd name="connsiteX3-255" fmla="*/ 1497205 w 2135275"/>
                <a:gd name="connsiteY3-256" fmla="*/ 1115245 h 1115306"/>
                <a:gd name="connsiteX0-257" fmla="*/ 1497205 w 2135275"/>
                <a:gd name="connsiteY0-258" fmla="*/ 1115245 h 1115306"/>
                <a:gd name="connsiteX1-259" fmla="*/ 0 w 2135275"/>
                <a:gd name="connsiteY1-260" fmla="*/ 0 h 1115306"/>
                <a:gd name="connsiteX2-261" fmla="*/ 2135275 w 2135275"/>
                <a:gd name="connsiteY2-262" fmla="*/ 391763 h 1115306"/>
                <a:gd name="connsiteX3-263" fmla="*/ 1497205 w 2135275"/>
                <a:gd name="connsiteY3-264" fmla="*/ 1115245 h 1115306"/>
                <a:gd name="connsiteX0-265" fmla="*/ 1497205 w 2135275"/>
                <a:gd name="connsiteY0-266" fmla="*/ 1115245 h 1115306"/>
                <a:gd name="connsiteX1-267" fmla="*/ 0 w 2135275"/>
                <a:gd name="connsiteY1-268" fmla="*/ 0 h 1115306"/>
                <a:gd name="connsiteX2-269" fmla="*/ 2135275 w 2135275"/>
                <a:gd name="connsiteY2-270" fmla="*/ 391763 h 1115306"/>
                <a:gd name="connsiteX3-271" fmla="*/ 1497205 w 2135275"/>
                <a:gd name="connsiteY3-272" fmla="*/ 1115245 h 1115306"/>
                <a:gd name="connsiteX0-273" fmla="*/ 1497205 w 2135275"/>
                <a:gd name="connsiteY0-274" fmla="*/ 1115245 h 1115306"/>
                <a:gd name="connsiteX1-275" fmla="*/ 0 w 2135275"/>
                <a:gd name="connsiteY1-276" fmla="*/ 0 h 1115306"/>
                <a:gd name="connsiteX2-277" fmla="*/ 2135275 w 2135275"/>
                <a:gd name="connsiteY2-278" fmla="*/ 391763 h 1115306"/>
                <a:gd name="connsiteX3-279" fmla="*/ 1497205 w 2135275"/>
                <a:gd name="connsiteY3-280" fmla="*/ 1115245 h 11153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135275" h="1115306">
                  <a:moveTo>
                    <a:pt x="1497205" y="1115245"/>
                  </a:moveTo>
                  <a:cubicBezTo>
                    <a:pt x="1141326" y="1110242"/>
                    <a:pt x="440453" y="641380"/>
                    <a:pt x="0" y="0"/>
                  </a:cubicBezTo>
                  <a:cubicBezTo>
                    <a:pt x="674615" y="650952"/>
                    <a:pt x="1916908" y="1302907"/>
                    <a:pt x="2135275" y="391763"/>
                  </a:cubicBezTo>
                  <a:cubicBezTo>
                    <a:pt x="2128576" y="818820"/>
                    <a:pt x="1853084" y="1120248"/>
                    <a:pt x="1497205" y="1115245"/>
                  </a:cubicBezTo>
                  <a:close/>
                </a:path>
              </a:pathLst>
            </a:custGeom>
            <a:solidFill>
              <a:srgbClr val="E7E7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502716">
              <a:off x="8156818" y="2848159"/>
              <a:ext cx="857312" cy="857236"/>
            </a:xfrm>
            <a:prstGeom prst="ellipse">
              <a:avLst/>
            </a:prstGeom>
            <a:solidFill>
              <a:srgbClr val="E4B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02716">
              <a:off x="8598175" y="3006907"/>
              <a:ext cx="277833" cy="277809"/>
            </a:xfrm>
            <a:prstGeom prst="ellipse">
              <a:avLst/>
            </a:prstGeom>
            <a:solidFill>
              <a:srgbClr val="F9F2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 rot="502716">
              <a:off x="11836909" y="3481562"/>
              <a:ext cx="427069" cy="954072"/>
            </a:xfrm>
            <a:custGeom>
              <a:avLst/>
              <a:gdLst>
                <a:gd name="connsiteX0" fmla="*/ 285787 w 426263"/>
                <a:gd name="connsiteY0" fmla="*/ 0 h 953766"/>
                <a:gd name="connsiteX1" fmla="*/ 286800 w 426263"/>
                <a:gd name="connsiteY1" fmla="*/ 6879 h 953766"/>
                <a:gd name="connsiteX2" fmla="*/ 283651 w 426263"/>
                <a:gd name="connsiteY2" fmla="*/ 10696 h 953766"/>
                <a:gd name="connsiteX3" fmla="*/ 196982 w 426263"/>
                <a:gd name="connsiteY3" fmla="*/ 294429 h 953766"/>
                <a:gd name="connsiteX4" fmla="*/ 345618 w 426263"/>
                <a:gd name="connsiteY4" fmla="*/ 653265 h 953766"/>
                <a:gd name="connsiteX5" fmla="*/ 387037 w 426263"/>
                <a:gd name="connsiteY5" fmla="*/ 687439 h 953766"/>
                <a:gd name="connsiteX6" fmla="*/ 426263 w 426263"/>
                <a:gd name="connsiteY6" fmla="*/ 953766 h 953766"/>
                <a:gd name="connsiteX7" fmla="*/ 405199 w 426263"/>
                <a:gd name="connsiteY7" fmla="*/ 951643 h 953766"/>
                <a:gd name="connsiteX8" fmla="*/ 0 w 426263"/>
                <a:gd name="connsiteY8" fmla="*/ 454481 h 953766"/>
                <a:gd name="connsiteX9" fmla="*/ 223739 w 426263"/>
                <a:gd name="connsiteY9" fmla="*/ 33678 h 95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6263" h="953766">
                  <a:moveTo>
                    <a:pt x="285787" y="0"/>
                  </a:moveTo>
                  <a:lnTo>
                    <a:pt x="286800" y="6879"/>
                  </a:lnTo>
                  <a:lnTo>
                    <a:pt x="283651" y="10696"/>
                  </a:lnTo>
                  <a:cubicBezTo>
                    <a:pt x="228932" y="91690"/>
                    <a:pt x="196983" y="189328"/>
                    <a:pt x="196982" y="294429"/>
                  </a:cubicBezTo>
                  <a:cubicBezTo>
                    <a:pt x="196983" y="434563"/>
                    <a:pt x="253783" y="561431"/>
                    <a:pt x="345618" y="653265"/>
                  </a:cubicBezTo>
                  <a:lnTo>
                    <a:pt x="387037" y="687439"/>
                  </a:lnTo>
                  <a:lnTo>
                    <a:pt x="426263" y="953766"/>
                  </a:lnTo>
                  <a:lnTo>
                    <a:pt x="405199" y="951643"/>
                  </a:lnTo>
                  <a:cubicBezTo>
                    <a:pt x="173952" y="904323"/>
                    <a:pt x="0" y="699717"/>
                    <a:pt x="0" y="454481"/>
                  </a:cubicBezTo>
                  <a:cubicBezTo>
                    <a:pt x="0" y="279314"/>
                    <a:pt x="88751" y="124875"/>
                    <a:pt x="223739" y="33678"/>
                  </a:cubicBezTo>
                  <a:close/>
                </a:path>
              </a:pathLst>
            </a:custGeom>
            <a:solidFill>
              <a:srgbClr val="E5E7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34480" y="4161155"/>
            <a:ext cx="3439160" cy="1396365"/>
            <a:chOff x="10448" y="6553"/>
            <a:chExt cx="5416" cy="2199"/>
          </a:xfrm>
        </p:grpSpPr>
        <p:sp>
          <p:nvSpPr>
            <p:cNvPr id="15363" name="文本框 42"/>
            <p:cNvSpPr txBox="1">
              <a:spLocks noChangeArrowheads="1"/>
            </p:cNvSpPr>
            <p:nvPr/>
          </p:nvSpPr>
          <p:spPr bwMode="auto">
            <a:xfrm rot="458321">
              <a:off x="10448" y="7638"/>
              <a:ext cx="5417" cy="11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000000"/>
                  </a:solidFill>
                  <a:latin typeface="Gill Sans Ultra Bold" panose="020B0A02020104020203"/>
                </a:rPr>
                <a:t>Christmas</a:t>
              </a:r>
              <a:endParaRPr lang="en-US" altLang="zh-CN" sz="4000">
                <a:solidFill>
                  <a:srgbClr val="000000"/>
                </a:solidFill>
                <a:latin typeface="Gill Sans Ultra Bold" panose="020B0A02020104020203"/>
              </a:endParaRPr>
            </a:p>
          </p:txBody>
        </p:sp>
        <p:sp>
          <p:nvSpPr>
            <p:cNvPr id="15364" name="文本框 43"/>
            <p:cNvSpPr txBox="1">
              <a:spLocks noChangeArrowheads="1"/>
            </p:cNvSpPr>
            <p:nvPr/>
          </p:nvSpPr>
          <p:spPr bwMode="auto">
            <a:xfrm rot="458321">
              <a:off x="11053" y="6553"/>
              <a:ext cx="4450" cy="14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>
                  <a:solidFill>
                    <a:srgbClr val="000000"/>
                  </a:solidFill>
                  <a:latin typeface="Gill Sans Ultra Bold" panose="020B0A02020104020203"/>
                </a:rPr>
                <a:t>Merry</a:t>
              </a:r>
              <a:endParaRPr lang="en-US" altLang="zh-CN" sz="5400">
                <a:solidFill>
                  <a:srgbClr val="000000"/>
                </a:solidFill>
                <a:latin typeface="Gill Sans Ultra Bold" panose="020B0A02020104020203"/>
              </a:endParaRPr>
            </a:p>
          </p:txBody>
        </p:sp>
      </p:grpSp>
      <p:sp>
        <p:nvSpPr>
          <p:cNvPr id="15365" name="文本框 44"/>
          <p:cNvSpPr txBox="1">
            <a:spLocks noChangeArrowheads="1"/>
          </p:cNvSpPr>
          <p:nvPr/>
        </p:nvSpPr>
        <p:spPr bwMode="auto">
          <a:xfrm rot="458321">
            <a:off x="6403975" y="5618163"/>
            <a:ext cx="3706813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366" name="组合 9"/>
          <p:cNvGrpSpPr/>
          <p:nvPr/>
        </p:nvGrpSpPr>
        <p:grpSpPr bwMode="auto">
          <a:xfrm rot="458321">
            <a:off x="7326313" y="5464175"/>
            <a:ext cx="1955800" cy="215900"/>
            <a:chOff x="7417195" y="5229568"/>
            <a:chExt cx="1955407" cy="216731"/>
          </a:xfrm>
          <a:solidFill>
            <a:srgbClr val="EB1F20"/>
          </a:solidFill>
        </p:grpSpPr>
        <p:cxnSp>
          <p:nvCxnSpPr>
            <p:cNvPr id="19" name="直接连接符 18"/>
            <p:cNvCxnSpPr/>
            <p:nvPr/>
          </p:nvCxnSpPr>
          <p:spPr>
            <a:xfrm>
              <a:off x="7416738" y="5337541"/>
              <a:ext cx="792004" cy="0"/>
            </a:xfrm>
            <a:prstGeom prst="line">
              <a:avLst/>
            </a:prstGeom>
            <a:grpFill/>
            <a:ln w="12700">
              <a:solidFill>
                <a:srgbClr val="EB1F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星形: 五角 45"/>
            <p:cNvSpPr/>
            <p:nvPr/>
          </p:nvSpPr>
          <p:spPr>
            <a:xfrm>
              <a:off x="8286970" y="5229568"/>
              <a:ext cx="215857" cy="216731"/>
            </a:xfrm>
            <a:prstGeom prst="star5">
              <a:avLst>
                <a:gd name="adj" fmla="val 23405"/>
                <a:gd name="hf" fmla="val 105146"/>
                <a:gd name="vf" fmla="val 110557"/>
              </a:avLst>
            </a:prstGeom>
            <a:grpFill/>
            <a:ln>
              <a:solidFill>
                <a:srgbClr val="EB1F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579271" y="5336959"/>
              <a:ext cx="792004" cy="0"/>
            </a:xfrm>
            <a:prstGeom prst="line">
              <a:avLst/>
            </a:prstGeom>
            <a:grpFill/>
            <a:ln w="12700">
              <a:solidFill>
                <a:srgbClr val="EB1F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69" name="文本框 49"/>
          <p:cNvSpPr txBox="1">
            <a:spLocks noChangeArrowheads="1"/>
          </p:cNvSpPr>
          <p:nvPr/>
        </p:nvSpPr>
        <p:spPr bwMode="auto">
          <a:xfrm>
            <a:off x="820103" y="2611755"/>
            <a:ext cx="4041775" cy="1352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zh-CN" altLang="zh-CN" sz="5400" b="1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</a:rPr>
              <a:t>圣诞节</a:t>
            </a:r>
            <a:r>
              <a:rPr lang="zh-CN" altLang="zh-CN" sz="36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endParaRPr lang="zh-CN" altLang="zh-CN" sz="3600" b="1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zh-CN" altLang="zh-CN" sz="36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计划总结</a:t>
            </a:r>
            <a:r>
              <a:rPr lang="en-US" altLang="zh-CN" sz="36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36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zh-CN" altLang="en-US" sz="3600" b="1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05828" y="2136775"/>
            <a:ext cx="3816350" cy="0"/>
          </a:xfrm>
          <a:prstGeom prst="line">
            <a:avLst/>
          </a:prstGeom>
          <a:ln w="28575">
            <a:solidFill>
              <a:srgbClr val="EB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1" name="文本框 50"/>
          <p:cNvSpPr txBox="1">
            <a:spLocks noChangeArrowheads="1"/>
          </p:cNvSpPr>
          <p:nvPr/>
        </p:nvSpPr>
        <p:spPr bwMode="auto">
          <a:xfrm>
            <a:off x="-45085" y="1736725"/>
            <a:ext cx="3714750" cy="420370"/>
          </a:xfrm>
          <a:prstGeom prst="rect">
            <a:avLst/>
          </a:prstGeom>
          <a:solidFill>
            <a:srgbClr val="EB1F20"/>
          </a:solidFill>
          <a:ln w="9525">
            <a:noFill/>
            <a:miter lim="800000"/>
          </a:ln>
        </p:spPr>
        <p:txBody>
          <a:bodyPr wrap="square" tIns="72000" rIns="144000" bIns="7200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</a:rPr>
              <a:t>Merry Christmas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820109" y="4043680"/>
            <a:ext cx="4571378" cy="338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rgbClr val="EB1F20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B1F20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rgbClr val="EB1F20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B1F20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rgbClr val="EB1F20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B1F20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rgbClr val="EB1F20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rgbClr val="EB1F20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rgbClr val="EB1F20"/>
                </a:solidFill>
                <a:cs typeface="Arial" panose="020B0604020202020204" pitchFamily="34" charset="0"/>
              </a:rPr>
              <a:t>|</a:t>
            </a:r>
            <a:endParaRPr lang="en-US" altLang="zh-CN" sz="1600" cap="all" dirty="0">
              <a:solidFill>
                <a:srgbClr val="EB1F20"/>
              </a:solidFill>
              <a:cs typeface="Arial" panose="020B0604020202020204" pitchFamily="34" charset="0"/>
            </a:endParaRPr>
          </a:p>
        </p:txBody>
      </p:sp>
      <p:sp>
        <p:nvSpPr>
          <p:cNvPr id="6" name="文本框 44"/>
          <p:cNvSpPr txBox="1">
            <a:spLocks noChangeArrowheads="1"/>
          </p:cNvSpPr>
          <p:nvPr/>
        </p:nvSpPr>
        <p:spPr bwMode="auto">
          <a:xfrm>
            <a:off x="906145" y="4461510"/>
            <a:ext cx="3706813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七公主 - 西红柿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650690" y="70502"/>
            <a:ext cx="430310" cy="43031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365" grpId="0"/>
      <p:bldP spid="15369" grpId="0"/>
      <p:bldP spid="15371" grpId="0" bldLvl="0" animBg="1"/>
      <p:bldP spid="1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矩形 204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6" name="组合 215"/>
          <p:cNvGrpSpPr/>
          <p:nvPr/>
        </p:nvGrpSpPr>
        <p:grpSpPr>
          <a:xfrm>
            <a:off x="611505" y="-1162050"/>
            <a:ext cx="5692775" cy="7589520"/>
            <a:chOff x="963" y="-1830"/>
            <a:chExt cx="8965" cy="11952"/>
          </a:xfrm>
        </p:grpSpPr>
        <p:grpSp>
          <p:nvGrpSpPr>
            <p:cNvPr id="19458" name="组合 73"/>
            <p:cNvGrpSpPr/>
            <p:nvPr/>
          </p:nvGrpSpPr>
          <p:grpSpPr bwMode="auto">
            <a:xfrm>
              <a:off x="6628" y="-1830"/>
              <a:ext cx="3300" cy="7370"/>
              <a:chOff x="1200542" y="-552450"/>
              <a:chExt cx="3194207" cy="7132105"/>
            </a:xfrm>
          </p:grpSpPr>
          <p:sp>
            <p:nvSpPr>
              <p:cNvPr id="19859" name="Oval 402"/>
              <p:cNvSpPr>
                <a:spLocks noChangeArrowheads="1"/>
              </p:cNvSpPr>
              <p:nvPr/>
            </p:nvSpPr>
            <p:spPr bwMode="auto">
              <a:xfrm>
                <a:off x="1200542" y="3385448"/>
                <a:ext cx="3194207" cy="3194207"/>
              </a:xfrm>
              <a:prstGeom prst="ellipse">
                <a:avLst/>
              </a:prstGeom>
              <a:solidFill>
                <a:srgbClr val="EB1F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206" name="Rectangle 403"/>
              <p:cNvSpPr>
                <a:spLocks noChangeArrowheads="1"/>
              </p:cNvSpPr>
              <p:nvPr/>
            </p:nvSpPr>
            <p:spPr bwMode="auto">
              <a:xfrm>
                <a:off x="2497584" y="2962798"/>
                <a:ext cx="597703" cy="45482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7" name="Freeform 404"/>
              <p:cNvSpPr>
                <a:spLocks noEditPoints="1"/>
              </p:cNvSpPr>
              <p:nvPr/>
            </p:nvSpPr>
            <p:spPr bwMode="auto">
              <a:xfrm>
                <a:off x="2437087" y="2357972"/>
                <a:ext cx="725956" cy="723371"/>
              </a:xfrm>
              <a:custGeom>
                <a:avLst/>
                <a:gdLst>
                  <a:gd name="T0" fmla="*/ 60 w 121"/>
                  <a:gd name="T1" fmla="*/ 0 h 121"/>
                  <a:gd name="T2" fmla="*/ 103 w 121"/>
                  <a:gd name="T3" fmla="*/ 18 h 121"/>
                  <a:gd name="T4" fmla="*/ 121 w 121"/>
                  <a:gd name="T5" fmla="*/ 61 h 121"/>
                  <a:gd name="T6" fmla="*/ 103 w 121"/>
                  <a:gd name="T7" fmla="*/ 103 h 121"/>
                  <a:gd name="T8" fmla="*/ 60 w 121"/>
                  <a:gd name="T9" fmla="*/ 121 h 121"/>
                  <a:gd name="T10" fmla="*/ 60 w 121"/>
                  <a:gd name="T11" fmla="*/ 91 h 121"/>
                  <a:gd name="T12" fmla="*/ 82 w 121"/>
                  <a:gd name="T13" fmla="*/ 82 h 121"/>
                  <a:gd name="T14" fmla="*/ 91 w 121"/>
                  <a:gd name="T15" fmla="*/ 61 h 121"/>
                  <a:gd name="T16" fmla="*/ 82 w 121"/>
                  <a:gd name="T17" fmla="*/ 39 h 121"/>
                  <a:gd name="T18" fmla="*/ 60 w 121"/>
                  <a:gd name="T19" fmla="*/ 30 h 121"/>
                  <a:gd name="T20" fmla="*/ 60 w 121"/>
                  <a:gd name="T21" fmla="*/ 0 h 121"/>
                  <a:gd name="T22" fmla="*/ 60 w 121"/>
                  <a:gd name="T23" fmla="*/ 121 h 121"/>
                  <a:gd name="T24" fmla="*/ 17 w 121"/>
                  <a:gd name="T25" fmla="*/ 104 h 121"/>
                  <a:gd name="T26" fmla="*/ 0 w 121"/>
                  <a:gd name="T27" fmla="*/ 61 h 121"/>
                  <a:gd name="T28" fmla="*/ 17 w 121"/>
                  <a:gd name="T29" fmla="*/ 18 h 121"/>
                  <a:gd name="T30" fmla="*/ 60 w 121"/>
                  <a:gd name="T31" fmla="*/ 0 h 121"/>
                  <a:gd name="T32" fmla="*/ 60 w 121"/>
                  <a:gd name="T33" fmla="*/ 30 h 121"/>
                  <a:gd name="T34" fmla="*/ 39 w 121"/>
                  <a:gd name="T35" fmla="*/ 39 h 121"/>
                  <a:gd name="T36" fmla="*/ 30 w 121"/>
                  <a:gd name="T37" fmla="*/ 61 h 121"/>
                  <a:gd name="T38" fmla="*/ 39 w 121"/>
                  <a:gd name="T39" fmla="*/ 82 h 121"/>
                  <a:gd name="T40" fmla="*/ 60 w 121"/>
                  <a:gd name="T41" fmla="*/ 91 h 121"/>
                  <a:gd name="T42" fmla="*/ 60 w 121"/>
                  <a:gd name="T4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121">
                    <a:moveTo>
                      <a:pt x="60" y="0"/>
                    </a:moveTo>
                    <a:cubicBezTo>
                      <a:pt x="77" y="0"/>
                      <a:pt x="92" y="7"/>
                      <a:pt x="103" y="18"/>
                    </a:cubicBezTo>
                    <a:cubicBezTo>
                      <a:pt x="114" y="29"/>
                      <a:pt x="121" y="44"/>
                      <a:pt x="121" y="61"/>
                    </a:cubicBezTo>
                    <a:cubicBezTo>
                      <a:pt x="121" y="77"/>
                      <a:pt x="114" y="93"/>
                      <a:pt x="103" y="103"/>
                    </a:cubicBezTo>
                    <a:cubicBezTo>
                      <a:pt x="92" y="114"/>
                      <a:pt x="77" y="121"/>
                      <a:pt x="60" y="12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9" y="91"/>
                      <a:pt x="76" y="88"/>
                      <a:pt x="82" y="82"/>
                    </a:cubicBezTo>
                    <a:cubicBezTo>
                      <a:pt x="87" y="77"/>
                      <a:pt x="91" y="69"/>
                      <a:pt x="91" y="61"/>
                    </a:cubicBezTo>
                    <a:cubicBezTo>
                      <a:pt x="91" y="52"/>
                      <a:pt x="87" y="45"/>
                      <a:pt x="82" y="39"/>
                    </a:cubicBezTo>
                    <a:cubicBezTo>
                      <a:pt x="76" y="34"/>
                      <a:pt x="69" y="30"/>
                      <a:pt x="60" y="30"/>
                    </a:cubicBezTo>
                    <a:lnTo>
                      <a:pt x="60" y="0"/>
                    </a:lnTo>
                    <a:close/>
                    <a:moveTo>
                      <a:pt x="60" y="121"/>
                    </a:moveTo>
                    <a:cubicBezTo>
                      <a:pt x="43" y="121"/>
                      <a:pt x="28" y="114"/>
                      <a:pt x="17" y="104"/>
                    </a:cubicBezTo>
                    <a:cubicBezTo>
                      <a:pt x="6" y="93"/>
                      <a:pt x="0" y="77"/>
                      <a:pt x="0" y="61"/>
                    </a:cubicBezTo>
                    <a:cubicBezTo>
                      <a:pt x="0" y="44"/>
                      <a:pt x="6" y="29"/>
                      <a:pt x="17" y="18"/>
                    </a:cubicBezTo>
                    <a:cubicBezTo>
                      <a:pt x="28" y="7"/>
                      <a:pt x="43" y="0"/>
                      <a:pt x="60" y="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2" y="30"/>
                      <a:pt x="44" y="34"/>
                      <a:pt x="39" y="39"/>
                    </a:cubicBezTo>
                    <a:cubicBezTo>
                      <a:pt x="33" y="45"/>
                      <a:pt x="30" y="52"/>
                      <a:pt x="30" y="61"/>
                    </a:cubicBezTo>
                    <a:cubicBezTo>
                      <a:pt x="30" y="69"/>
                      <a:pt x="33" y="77"/>
                      <a:pt x="39" y="82"/>
                    </a:cubicBezTo>
                    <a:cubicBezTo>
                      <a:pt x="44" y="88"/>
                      <a:pt x="52" y="91"/>
                      <a:pt x="60" y="91"/>
                    </a:cubicBezTo>
                    <a:lnTo>
                      <a:pt x="60" y="12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8" name="Rectangle 405"/>
              <p:cNvSpPr>
                <a:spLocks noChangeArrowheads="1"/>
              </p:cNvSpPr>
              <p:nvPr/>
            </p:nvSpPr>
            <p:spPr bwMode="auto">
              <a:xfrm>
                <a:off x="2761347" y="-552450"/>
                <a:ext cx="67756" cy="299993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9459" name="组合 2"/>
            <p:cNvGrpSpPr/>
            <p:nvPr/>
          </p:nvGrpSpPr>
          <p:grpSpPr bwMode="auto">
            <a:xfrm>
              <a:off x="1258" y="-1110"/>
              <a:ext cx="5120" cy="11233"/>
              <a:chOff x="3119439" y="3175"/>
              <a:chExt cx="1270000" cy="2786063"/>
            </a:xfrm>
          </p:grpSpPr>
          <p:sp>
            <p:nvSpPr>
              <p:cNvPr id="19793" name="Freeform 391"/>
              <p:cNvSpPr/>
              <p:nvPr/>
            </p:nvSpPr>
            <p:spPr bwMode="auto">
              <a:xfrm>
                <a:off x="3794126" y="909638"/>
                <a:ext cx="369888" cy="368300"/>
              </a:xfrm>
              <a:custGeom>
                <a:avLst/>
                <a:gdLst>
                  <a:gd name="T0" fmla="*/ 369888 w 233"/>
                  <a:gd name="T1" fmla="*/ 265113 h 232"/>
                  <a:gd name="T2" fmla="*/ 104775 w 233"/>
                  <a:gd name="T3" fmla="*/ 0 h 232"/>
                  <a:gd name="T4" fmla="*/ 0 w 233"/>
                  <a:gd name="T5" fmla="*/ 103188 h 232"/>
                  <a:gd name="T6" fmla="*/ 266700 w 233"/>
                  <a:gd name="T7" fmla="*/ 368300 h 232"/>
                  <a:gd name="T8" fmla="*/ 369888 w 233"/>
                  <a:gd name="T9" fmla="*/ 265113 h 2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3"/>
                  <a:gd name="T16" fmla="*/ 0 h 232"/>
                  <a:gd name="T17" fmla="*/ 233 w 233"/>
                  <a:gd name="T18" fmla="*/ 232 h 2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3" h="232">
                    <a:moveTo>
                      <a:pt x="233" y="167"/>
                    </a:moveTo>
                    <a:lnTo>
                      <a:pt x="66" y="0"/>
                    </a:lnTo>
                    <a:lnTo>
                      <a:pt x="0" y="65"/>
                    </a:lnTo>
                    <a:lnTo>
                      <a:pt x="168" y="232"/>
                    </a:lnTo>
                    <a:lnTo>
                      <a:pt x="233" y="167"/>
                    </a:lnTo>
                    <a:close/>
                  </a:path>
                </a:pathLst>
              </a:custGeom>
              <a:solidFill>
                <a:srgbClr val="CF29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794" name="Freeform 392"/>
              <p:cNvSpPr/>
              <p:nvPr/>
            </p:nvSpPr>
            <p:spPr bwMode="auto">
              <a:xfrm>
                <a:off x="3819526" y="909638"/>
                <a:ext cx="344488" cy="342900"/>
              </a:xfrm>
              <a:custGeom>
                <a:avLst/>
                <a:gdLst>
                  <a:gd name="T0" fmla="*/ 344488 w 217"/>
                  <a:gd name="T1" fmla="*/ 265113 h 216"/>
                  <a:gd name="T2" fmla="*/ 79375 w 217"/>
                  <a:gd name="T3" fmla="*/ 0 h 216"/>
                  <a:gd name="T4" fmla="*/ 0 w 217"/>
                  <a:gd name="T5" fmla="*/ 80963 h 216"/>
                  <a:gd name="T6" fmla="*/ 266700 w 217"/>
                  <a:gd name="T7" fmla="*/ 342900 h 216"/>
                  <a:gd name="T8" fmla="*/ 344488 w 217"/>
                  <a:gd name="T9" fmla="*/ 265113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216"/>
                  <a:gd name="T17" fmla="*/ 217 w 217"/>
                  <a:gd name="T18" fmla="*/ 216 h 2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216">
                    <a:moveTo>
                      <a:pt x="217" y="167"/>
                    </a:moveTo>
                    <a:lnTo>
                      <a:pt x="50" y="0"/>
                    </a:lnTo>
                    <a:lnTo>
                      <a:pt x="0" y="51"/>
                    </a:lnTo>
                    <a:lnTo>
                      <a:pt x="168" y="216"/>
                    </a:lnTo>
                    <a:lnTo>
                      <a:pt x="217" y="167"/>
                    </a:lnTo>
                    <a:close/>
                  </a:path>
                </a:pathLst>
              </a:custGeom>
              <a:solidFill>
                <a:srgbClr val="F03E3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795" name="Freeform 393"/>
              <p:cNvSpPr/>
              <p:nvPr/>
            </p:nvSpPr>
            <p:spPr bwMode="auto">
              <a:xfrm>
                <a:off x="3756026" y="869950"/>
                <a:ext cx="161925" cy="161925"/>
              </a:xfrm>
              <a:custGeom>
                <a:avLst/>
                <a:gdLst>
                  <a:gd name="T0" fmla="*/ 49282 w 69"/>
                  <a:gd name="T1" fmla="*/ 154885 h 69"/>
                  <a:gd name="T2" fmla="*/ 152538 w 69"/>
                  <a:gd name="T3" fmla="*/ 51628 h 69"/>
                  <a:gd name="T4" fmla="*/ 152538 w 69"/>
                  <a:gd name="T5" fmla="*/ 30508 h 69"/>
                  <a:gd name="T6" fmla="*/ 105603 w 69"/>
                  <a:gd name="T7" fmla="*/ 7040 h 69"/>
                  <a:gd name="T8" fmla="*/ 7040 w 69"/>
                  <a:gd name="T9" fmla="*/ 107950 h 69"/>
                  <a:gd name="T10" fmla="*/ 30508 w 69"/>
                  <a:gd name="T11" fmla="*/ 154885 h 69"/>
                  <a:gd name="T12" fmla="*/ 49282 w 69"/>
                  <a:gd name="T13" fmla="*/ 154885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69"/>
                  <a:gd name="T23" fmla="*/ 69 w 69"/>
                  <a:gd name="T24" fmla="*/ 69 h 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69">
                    <a:moveTo>
                      <a:pt x="21" y="66"/>
                    </a:moveTo>
                    <a:cubicBezTo>
                      <a:pt x="30" y="49"/>
                      <a:pt x="51" y="29"/>
                      <a:pt x="65" y="22"/>
                    </a:cubicBezTo>
                    <a:cubicBezTo>
                      <a:pt x="69" y="20"/>
                      <a:pt x="67" y="15"/>
                      <a:pt x="65" y="13"/>
                    </a:cubicBezTo>
                    <a:cubicBezTo>
                      <a:pt x="59" y="6"/>
                      <a:pt x="52" y="0"/>
                      <a:pt x="45" y="3"/>
                    </a:cubicBezTo>
                    <a:cubicBezTo>
                      <a:pt x="28" y="12"/>
                      <a:pt x="11" y="29"/>
                      <a:pt x="3" y="46"/>
                    </a:cubicBezTo>
                    <a:cubicBezTo>
                      <a:pt x="0" y="53"/>
                      <a:pt x="7" y="60"/>
                      <a:pt x="13" y="66"/>
                    </a:cubicBezTo>
                    <a:cubicBezTo>
                      <a:pt x="16" y="68"/>
                      <a:pt x="20" y="69"/>
                      <a:pt x="21" y="6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796" name="Freeform 394"/>
              <p:cNvSpPr/>
              <p:nvPr/>
            </p:nvSpPr>
            <p:spPr bwMode="auto">
              <a:xfrm>
                <a:off x="3671889" y="784225"/>
                <a:ext cx="215900" cy="203200"/>
              </a:xfrm>
              <a:custGeom>
                <a:avLst/>
                <a:gdLst>
                  <a:gd name="T0" fmla="*/ 166618 w 92"/>
                  <a:gd name="T1" fmla="*/ 60726 h 87"/>
                  <a:gd name="T2" fmla="*/ 100910 w 92"/>
                  <a:gd name="T3" fmla="*/ 51384 h 87"/>
                  <a:gd name="T4" fmla="*/ 28161 w 92"/>
                  <a:gd name="T5" fmla="*/ 53720 h 87"/>
                  <a:gd name="T6" fmla="*/ 98563 w 92"/>
                  <a:gd name="T7" fmla="*/ 184515 h 87"/>
                  <a:gd name="T8" fmla="*/ 166618 w 92"/>
                  <a:gd name="T9" fmla="*/ 60726 h 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87"/>
                  <a:gd name="T17" fmla="*/ 92 w 92"/>
                  <a:gd name="T18" fmla="*/ 87 h 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87">
                    <a:moveTo>
                      <a:pt x="71" y="26"/>
                    </a:moveTo>
                    <a:cubicBezTo>
                      <a:pt x="60" y="6"/>
                      <a:pt x="44" y="0"/>
                      <a:pt x="43" y="22"/>
                    </a:cubicBezTo>
                    <a:cubicBezTo>
                      <a:pt x="37" y="14"/>
                      <a:pt x="16" y="14"/>
                      <a:pt x="12" y="23"/>
                    </a:cubicBezTo>
                    <a:cubicBezTo>
                      <a:pt x="0" y="54"/>
                      <a:pt x="10" y="64"/>
                      <a:pt x="42" y="79"/>
                    </a:cubicBezTo>
                    <a:cubicBezTo>
                      <a:pt x="60" y="87"/>
                      <a:pt x="92" y="61"/>
                      <a:pt x="71" y="26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797" name="Freeform 395"/>
              <p:cNvSpPr/>
              <p:nvPr/>
            </p:nvSpPr>
            <p:spPr bwMode="auto">
              <a:xfrm>
                <a:off x="3752851" y="865188"/>
                <a:ext cx="160338" cy="160338"/>
              </a:xfrm>
              <a:custGeom>
                <a:avLst/>
                <a:gdLst>
                  <a:gd name="T0" fmla="*/ 48799 w 69"/>
                  <a:gd name="T1" fmla="*/ 153264 h 68"/>
                  <a:gd name="T2" fmla="*/ 148719 w 69"/>
                  <a:gd name="T3" fmla="*/ 49516 h 68"/>
                  <a:gd name="T4" fmla="*/ 151043 w 69"/>
                  <a:gd name="T5" fmla="*/ 28295 h 68"/>
                  <a:gd name="T6" fmla="*/ 104568 w 69"/>
                  <a:gd name="T7" fmla="*/ 7074 h 68"/>
                  <a:gd name="T8" fmla="*/ 6971 w 69"/>
                  <a:gd name="T9" fmla="*/ 108464 h 68"/>
                  <a:gd name="T10" fmla="*/ 27885 w 69"/>
                  <a:gd name="T11" fmla="*/ 153264 h 68"/>
                  <a:gd name="T12" fmla="*/ 48799 w 69"/>
                  <a:gd name="T13" fmla="*/ 153264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68"/>
                  <a:gd name="T23" fmla="*/ 69 w 69"/>
                  <a:gd name="T24" fmla="*/ 68 h 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68">
                    <a:moveTo>
                      <a:pt x="21" y="65"/>
                    </a:moveTo>
                    <a:cubicBezTo>
                      <a:pt x="30" y="48"/>
                      <a:pt x="51" y="28"/>
                      <a:pt x="64" y="21"/>
                    </a:cubicBezTo>
                    <a:cubicBezTo>
                      <a:pt x="69" y="19"/>
                      <a:pt x="67" y="15"/>
                      <a:pt x="65" y="12"/>
                    </a:cubicBezTo>
                    <a:cubicBezTo>
                      <a:pt x="59" y="6"/>
                      <a:pt x="52" y="0"/>
                      <a:pt x="45" y="3"/>
                    </a:cubicBezTo>
                    <a:cubicBezTo>
                      <a:pt x="28" y="12"/>
                      <a:pt x="11" y="29"/>
                      <a:pt x="3" y="46"/>
                    </a:cubicBezTo>
                    <a:cubicBezTo>
                      <a:pt x="0" y="53"/>
                      <a:pt x="6" y="60"/>
                      <a:pt x="12" y="65"/>
                    </a:cubicBezTo>
                    <a:cubicBezTo>
                      <a:pt x="15" y="68"/>
                      <a:pt x="19" y="68"/>
                      <a:pt x="21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798" name="Freeform 396"/>
              <p:cNvSpPr/>
              <p:nvPr/>
            </p:nvSpPr>
            <p:spPr bwMode="auto">
              <a:xfrm>
                <a:off x="3409951" y="1476375"/>
                <a:ext cx="231775" cy="234950"/>
              </a:xfrm>
              <a:custGeom>
                <a:avLst/>
                <a:gdLst>
                  <a:gd name="T0" fmla="*/ 142811 w 99"/>
                  <a:gd name="T1" fmla="*/ 35242 h 100"/>
                  <a:gd name="T2" fmla="*/ 67894 w 99"/>
                  <a:gd name="T3" fmla="*/ 9398 h 100"/>
                  <a:gd name="T4" fmla="*/ 32776 w 99"/>
                  <a:gd name="T5" fmla="*/ 140970 h 100"/>
                  <a:gd name="T6" fmla="*/ 175587 w 99"/>
                  <a:gd name="T7" fmla="*/ 206756 h 100"/>
                  <a:gd name="T8" fmla="*/ 142811 w 99"/>
                  <a:gd name="T9" fmla="*/ 35242 h 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100"/>
                  <a:gd name="T17" fmla="*/ 99 w 99"/>
                  <a:gd name="T18" fmla="*/ 100 h 1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100">
                    <a:moveTo>
                      <a:pt x="61" y="15"/>
                    </a:moveTo>
                    <a:cubicBezTo>
                      <a:pt x="54" y="15"/>
                      <a:pt x="45" y="0"/>
                      <a:pt x="29" y="4"/>
                    </a:cubicBezTo>
                    <a:cubicBezTo>
                      <a:pt x="14" y="7"/>
                      <a:pt x="0" y="17"/>
                      <a:pt x="14" y="60"/>
                    </a:cubicBezTo>
                    <a:cubicBezTo>
                      <a:pt x="27" y="100"/>
                      <a:pt x="52" y="100"/>
                      <a:pt x="75" y="88"/>
                    </a:cubicBezTo>
                    <a:cubicBezTo>
                      <a:pt x="99" y="76"/>
                      <a:pt x="85" y="15"/>
                      <a:pt x="61" y="15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799" name="Freeform 397"/>
              <p:cNvSpPr/>
              <p:nvPr/>
            </p:nvSpPr>
            <p:spPr bwMode="auto">
              <a:xfrm>
                <a:off x="3444876" y="1500188"/>
                <a:ext cx="82550" cy="104775"/>
              </a:xfrm>
              <a:custGeom>
                <a:avLst/>
                <a:gdLst>
                  <a:gd name="T0" fmla="*/ 77833 w 35"/>
                  <a:gd name="T1" fmla="*/ 46567 h 45"/>
                  <a:gd name="T2" fmla="*/ 47171 w 35"/>
                  <a:gd name="T3" fmla="*/ 100118 h 45"/>
                  <a:gd name="T4" fmla="*/ 4717 w 35"/>
                  <a:gd name="T5" fmla="*/ 58208 h 45"/>
                  <a:gd name="T6" fmla="*/ 35379 w 35"/>
                  <a:gd name="T7" fmla="*/ 4657 h 45"/>
                  <a:gd name="T8" fmla="*/ 77833 w 35"/>
                  <a:gd name="T9" fmla="*/ 46567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45"/>
                  <a:gd name="T17" fmla="*/ 35 w 35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45">
                    <a:moveTo>
                      <a:pt x="33" y="20"/>
                    </a:moveTo>
                    <a:cubicBezTo>
                      <a:pt x="35" y="31"/>
                      <a:pt x="29" y="42"/>
                      <a:pt x="20" y="43"/>
                    </a:cubicBezTo>
                    <a:cubicBezTo>
                      <a:pt x="11" y="45"/>
                      <a:pt x="3" y="37"/>
                      <a:pt x="2" y="25"/>
                    </a:cubicBezTo>
                    <a:cubicBezTo>
                      <a:pt x="0" y="14"/>
                      <a:pt x="6" y="3"/>
                      <a:pt x="15" y="2"/>
                    </a:cubicBezTo>
                    <a:cubicBezTo>
                      <a:pt x="23" y="0"/>
                      <a:pt x="32" y="8"/>
                      <a:pt x="33" y="20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00" name="Freeform 398"/>
              <p:cNvSpPr/>
              <p:nvPr/>
            </p:nvSpPr>
            <p:spPr bwMode="auto">
              <a:xfrm>
                <a:off x="3602039" y="1412875"/>
                <a:ext cx="477838" cy="257175"/>
              </a:xfrm>
              <a:custGeom>
                <a:avLst/>
                <a:gdLst>
                  <a:gd name="T0" fmla="*/ 444500 w 301"/>
                  <a:gd name="T1" fmla="*/ 0 h 162"/>
                  <a:gd name="T2" fmla="*/ 0 w 301"/>
                  <a:gd name="T3" fmla="*/ 82550 h 162"/>
                  <a:gd name="T4" fmla="*/ 30163 w 301"/>
                  <a:gd name="T5" fmla="*/ 257175 h 162"/>
                  <a:gd name="T6" fmla="*/ 477838 w 301"/>
                  <a:gd name="T7" fmla="*/ 176212 h 162"/>
                  <a:gd name="T8" fmla="*/ 444500 w 301"/>
                  <a:gd name="T9" fmla="*/ 0 h 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1"/>
                  <a:gd name="T16" fmla="*/ 0 h 162"/>
                  <a:gd name="T17" fmla="*/ 301 w 301"/>
                  <a:gd name="T18" fmla="*/ 162 h 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1" h="162">
                    <a:moveTo>
                      <a:pt x="280" y="0"/>
                    </a:moveTo>
                    <a:lnTo>
                      <a:pt x="0" y="52"/>
                    </a:lnTo>
                    <a:lnTo>
                      <a:pt x="19" y="162"/>
                    </a:lnTo>
                    <a:lnTo>
                      <a:pt x="301" y="111"/>
                    </a:lnTo>
                    <a:lnTo>
                      <a:pt x="280" y="0"/>
                    </a:lnTo>
                    <a:close/>
                  </a:path>
                </a:pathLst>
              </a:custGeom>
              <a:solidFill>
                <a:srgbClr val="F03E3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01" name="Freeform 399"/>
              <p:cNvSpPr/>
              <p:nvPr/>
            </p:nvSpPr>
            <p:spPr bwMode="auto">
              <a:xfrm>
                <a:off x="3602039" y="1487488"/>
                <a:ext cx="77788" cy="182563"/>
              </a:xfrm>
              <a:custGeom>
                <a:avLst/>
                <a:gdLst>
                  <a:gd name="T0" fmla="*/ 47144 w 33"/>
                  <a:gd name="T1" fmla="*/ 0 h 78"/>
                  <a:gd name="T2" fmla="*/ 0 w 33"/>
                  <a:gd name="T3" fmla="*/ 7022 h 78"/>
                  <a:gd name="T4" fmla="*/ 30644 w 33"/>
                  <a:gd name="T5" fmla="*/ 182563 h 78"/>
                  <a:gd name="T6" fmla="*/ 77788 w 33"/>
                  <a:gd name="T7" fmla="*/ 173201 h 78"/>
                  <a:gd name="T8" fmla="*/ 77788 w 33"/>
                  <a:gd name="T9" fmla="*/ 173201 h 78"/>
                  <a:gd name="T10" fmla="*/ 44787 w 33"/>
                  <a:gd name="T11" fmla="*/ 0 h 78"/>
                  <a:gd name="T12" fmla="*/ 47144 w 3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78"/>
                  <a:gd name="T23" fmla="*/ 33 w 3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78">
                    <a:moveTo>
                      <a:pt x="2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23" y="53"/>
                      <a:pt x="17" y="18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CF29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02" name="Freeform 400"/>
              <p:cNvSpPr/>
              <p:nvPr/>
            </p:nvSpPr>
            <p:spPr bwMode="auto">
              <a:xfrm>
                <a:off x="3536951" y="1479550"/>
                <a:ext cx="119063" cy="214313"/>
              </a:xfrm>
              <a:custGeom>
                <a:avLst/>
                <a:gdLst>
                  <a:gd name="T0" fmla="*/ 114394 w 51"/>
                  <a:gd name="T1" fmla="*/ 186359 h 92"/>
                  <a:gd name="T2" fmla="*/ 84044 w 51"/>
                  <a:gd name="T3" fmla="*/ 13977 h 92"/>
                  <a:gd name="T4" fmla="*/ 63033 w 51"/>
                  <a:gd name="T5" fmla="*/ 0 h 92"/>
                  <a:gd name="T6" fmla="*/ 9338 w 51"/>
                  <a:gd name="T7" fmla="*/ 30283 h 92"/>
                  <a:gd name="T8" fmla="*/ 39688 w 51"/>
                  <a:gd name="T9" fmla="*/ 198007 h 92"/>
                  <a:gd name="T10" fmla="*/ 100386 w 51"/>
                  <a:gd name="T11" fmla="*/ 207325 h 92"/>
                  <a:gd name="T12" fmla="*/ 114394 w 51"/>
                  <a:gd name="T13" fmla="*/ 186359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"/>
                  <a:gd name="T22" fmla="*/ 0 h 92"/>
                  <a:gd name="T23" fmla="*/ 51 w 51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" h="92">
                    <a:moveTo>
                      <a:pt x="49" y="80"/>
                    </a:moveTo>
                    <a:cubicBezTo>
                      <a:pt x="39" y="59"/>
                      <a:pt x="33" y="25"/>
                      <a:pt x="36" y="6"/>
                    </a:cubicBezTo>
                    <a:cubicBezTo>
                      <a:pt x="36" y="1"/>
                      <a:pt x="31" y="0"/>
                      <a:pt x="27" y="0"/>
                    </a:cubicBezTo>
                    <a:cubicBezTo>
                      <a:pt x="16" y="2"/>
                      <a:pt x="5" y="4"/>
                      <a:pt x="4" y="13"/>
                    </a:cubicBezTo>
                    <a:cubicBezTo>
                      <a:pt x="0" y="36"/>
                      <a:pt x="5" y="65"/>
                      <a:pt x="17" y="85"/>
                    </a:cubicBezTo>
                    <a:cubicBezTo>
                      <a:pt x="22" y="92"/>
                      <a:pt x="33" y="91"/>
                      <a:pt x="43" y="89"/>
                    </a:cubicBezTo>
                    <a:cubicBezTo>
                      <a:pt x="48" y="88"/>
                      <a:pt x="51" y="84"/>
                      <a:pt x="49" y="8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03" name="Freeform 401"/>
              <p:cNvSpPr/>
              <p:nvPr/>
            </p:nvSpPr>
            <p:spPr bwMode="auto">
              <a:xfrm>
                <a:off x="3551239" y="1476375"/>
                <a:ext cx="115888" cy="215900"/>
              </a:xfrm>
              <a:custGeom>
                <a:avLst/>
                <a:gdLst>
                  <a:gd name="T0" fmla="*/ 111252 w 50"/>
                  <a:gd name="T1" fmla="*/ 187739 h 92"/>
                  <a:gd name="T2" fmla="*/ 81122 w 50"/>
                  <a:gd name="T3" fmla="*/ 14080 h 92"/>
                  <a:gd name="T4" fmla="*/ 60262 w 50"/>
                  <a:gd name="T5" fmla="*/ 0 h 92"/>
                  <a:gd name="T6" fmla="*/ 9271 w 50"/>
                  <a:gd name="T7" fmla="*/ 30508 h 92"/>
                  <a:gd name="T8" fmla="*/ 39402 w 50"/>
                  <a:gd name="T9" fmla="*/ 199473 h 92"/>
                  <a:gd name="T10" fmla="*/ 97346 w 50"/>
                  <a:gd name="T11" fmla="*/ 208860 h 92"/>
                  <a:gd name="T12" fmla="*/ 111252 w 50"/>
                  <a:gd name="T13" fmla="*/ 187739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92"/>
                  <a:gd name="T23" fmla="*/ 50 w 50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92">
                    <a:moveTo>
                      <a:pt x="48" y="80"/>
                    </a:moveTo>
                    <a:cubicBezTo>
                      <a:pt x="38" y="59"/>
                      <a:pt x="32" y="24"/>
                      <a:pt x="35" y="6"/>
                    </a:cubicBezTo>
                    <a:cubicBezTo>
                      <a:pt x="35" y="1"/>
                      <a:pt x="30" y="0"/>
                      <a:pt x="26" y="0"/>
                    </a:cubicBezTo>
                    <a:cubicBezTo>
                      <a:pt x="16" y="2"/>
                      <a:pt x="5" y="4"/>
                      <a:pt x="4" y="13"/>
                    </a:cubicBezTo>
                    <a:cubicBezTo>
                      <a:pt x="0" y="37"/>
                      <a:pt x="6" y="65"/>
                      <a:pt x="17" y="85"/>
                    </a:cubicBezTo>
                    <a:cubicBezTo>
                      <a:pt x="22" y="92"/>
                      <a:pt x="33" y="91"/>
                      <a:pt x="42" y="89"/>
                    </a:cubicBezTo>
                    <a:cubicBezTo>
                      <a:pt x="47" y="88"/>
                      <a:pt x="50" y="84"/>
                      <a:pt x="48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04" name="Oval 402"/>
              <p:cNvSpPr>
                <a:spLocks noChangeArrowheads="1"/>
              </p:cNvSpPr>
              <p:nvPr/>
            </p:nvSpPr>
            <p:spPr bwMode="auto">
              <a:xfrm>
                <a:off x="3119439" y="1541463"/>
                <a:ext cx="1247775" cy="1247775"/>
              </a:xfrm>
              <a:prstGeom prst="ellipse">
                <a:avLst/>
              </a:prstGeom>
              <a:solidFill>
                <a:srgbClr val="EB1F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209" name="Rectangle 403"/>
              <p:cNvSpPr>
                <a:spLocks noChangeArrowheads="1"/>
              </p:cNvSpPr>
              <p:nvPr/>
            </p:nvSpPr>
            <p:spPr bwMode="auto">
              <a:xfrm>
                <a:off x="3626075" y="1376053"/>
                <a:ext cx="233164" cy="17796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0" name="Freeform 404"/>
              <p:cNvSpPr>
                <a:spLocks noEditPoints="1"/>
              </p:cNvSpPr>
              <p:nvPr/>
            </p:nvSpPr>
            <p:spPr bwMode="auto">
              <a:xfrm>
                <a:off x="3601890" y="1139800"/>
                <a:ext cx="284014" cy="282761"/>
              </a:xfrm>
              <a:custGeom>
                <a:avLst/>
                <a:gdLst>
                  <a:gd name="T0" fmla="*/ 60 w 121"/>
                  <a:gd name="T1" fmla="*/ 0 h 121"/>
                  <a:gd name="T2" fmla="*/ 103 w 121"/>
                  <a:gd name="T3" fmla="*/ 18 h 121"/>
                  <a:gd name="T4" fmla="*/ 121 w 121"/>
                  <a:gd name="T5" fmla="*/ 61 h 121"/>
                  <a:gd name="T6" fmla="*/ 103 w 121"/>
                  <a:gd name="T7" fmla="*/ 103 h 121"/>
                  <a:gd name="T8" fmla="*/ 60 w 121"/>
                  <a:gd name="T9" fmla="*/ 121 h 121"/>
                  <a:gd name="T10" fmla="*/ 60 w 121"/>
                  <a:gd name="T11" fmla="*/ 91 h 121"/>
                  <a:gd name="T12" fmla="*/ 82 w 121"/>
                  <a:gd name="T13" fmla="*/ 82 h 121"/>
                  <a:gd name="T14" fmla="*/ 91 w 121"/>
                  <a:gd name="T15" fmla="*/ 61 h 121"/>
                  <a:gd name="T16" fmla="*/ 82 w 121"/>
                  <a:gd name="T17" fmla="*/ 39 h 121"/>
                  <a:gd name="T18" fmla="*/ 60 w 121"/>
                  <a:gd name="T19" fmla="*/ 30 h 121"/>
                  <a:gd name="T20" fmla="*/ 60 w 121"/>
                  <a:gd name="T21" fmla="*/ 0 h 121"/>
                  <a:gd name="T22" fmla="*/ 60 w 121"/>
                  <a:gd name="T23" fmla="*/ 121 h 121"/>
                  <a:gd name="T24" fmla="*/ 17 w 121"/>
                  <a:gd name="T25" fmla="*/ 104 h 121"/>
                  <a:gd name="T26" fmla="*/ 0 w 121"/>
                  <a:gd name="T27" fmla="*/ 61 h 121"/>
                  <a:gd name="T28" fmla="*/ 17 w 121"/>
                  <a:gd name="T29" fmla="*/ 18 h 121"/>
                  <a:gd name="T30" fmla="*/ 60 w 121"/>
                  <a:gd name="T31" fmla="*/ 0 h 121"/>
                  <a:gd name="T32" fmla="*/ 60 w 121"/>
                  <a:gd name="T33" fmla="*/ 30 h 121"/>
                  <a:gd name="T34" fmla="*/ 39 w 121"/>
                  <a:gd name="T35" fmla="*/ 39 h 121"/>
                  <a:gd name="T36" fmla="*/ 30 w 121"/>
                  <a:gd name="T37" fmla="*/ 61 h 121"/>
                  <a:gd name="T38" fmla="*/ 39 w 121"/>
                  <a:gd name="T39" fmla="*/ 82 h 121"/>
                  <a:gd name="T40" fmla="*/ 60 w 121"/>
                  <a:gd name="T41" fmla="*/ 91 h 121"/>
                  <a:gd name="T42" fmla="*/ 60 w 121"/>
                  <a:gd name="T4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121">
                    <a:moveTo>
                      <a:pt x="60" y="0"/>
                    </a:moveTo>
                    <a:cubicBezTo>
                      <a:pt x="77" y="0"/>
                      <a:pt x="92" y="7"/>
                      <a:pt x="103" y="18"/>
                    </a:cubicBezTo>
                    <a:cubicBezTo>
                      <a:pt x="114" y="29"/>
                      <a:pt x="121" y="44"/>
                      <a:pt x="121" y="61"/>
                    </a:cubicBezTo>
                    <a:cubicBezTo>
                      <a:pt x="121" y="77"/>
                      <a:pt x="114" y="93"/>
                      <a:pt x="103" y="103"/>
                    </a:cubicBezTo>
                    <a:cubicBezTo>
                      <a:pt x="92" y="114"/>
                      <a:pt x="77" y="121"/>
                      <a:pt x="60" y="12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9" y="91"/>
                      <a:pt x="76" y="88"/>
                      <a:pt x="82" y="82"/>
                    </a:cubicBezTo>
                    <a:cubicBezTo>
                      <a:pt x="87" y="77"/>
                      <a:pt x="91" y="69"/>
                      <a:pt x="91" y="61"/>
                    </a:cubicBezTo>
                    <a:cubicBezTo>
                      <a:pt x="91" y="52"/>
                      <a:pt x="87" y="45"/>
                      <a:pt x="82" y="39"/>
                    </a:cubicBezTo>
                    <a:cubicBezTo>
                      <a:pt x="76" y="34"/>
                      <a:pt x="69" y="30"/>
                      <a:pt x="60" y="30"/>
                    </a:cubicBezTo>
                    <a:lnTo>
                      <a:pt x="60" y="0"/>
                    </a:lnTo>
                    <a:close/>
                    <a:moveTo>
                      <a:pt x="60" y="121"/>
                    </a:moveTo>
                    <a:cubicBezTo>
                      <a:pt x="43" y="121"/>
                      <a:pt x="28" y="114"/>
                      <a:pt x="17" y="104"/>
                    </a:cubicBezTo>
                    <a:cubicBezTo>
                      <a:pt x="6" y="93"/>
                      <a:pt x="0" y="77"/>
                      <a:pt x="0" y="61"/>
                    </a:cubicBezTo>
                    <a:cubicBezTo>
                      <a:pt x="0" y="44"/>
                      <a:pt x="6" y="29"/>
                      <a:pt x="17" y="18"/>
                    </a:cubicBezTo>
                    <a:cubicBezTo>
                      <a:pt x="28" y="7"/>
                      <a:pt x="43" y="0"/>
                      <a:pt x="60" y="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2" y="30"/>
                      <a:pt x="44" y="34"/>
                      <a:pt x="39" y="39"/>
                    </a:cubicBezTo>
                    <a:cubicBezTo>
                      <a:pt x="33" y="45"/>
                      <a:pt x="30" y="52"/>
                      <a:pt x="30" y="61"/>
                    </a:cubicBezTo>
                    <a:cubicBezTo>
                      <a:pt x="30" y="69"/>
                      <a:pt x="33" y="77"/>
                      <a:pt x="39" y="82"/>
                    </a:cubicBezTo>
                    <a:cubicBezTo>
                      <a:pt x="44" y="88"/>
                      <a:pt x="52" y="91"/>
                      <a:pt x="60" y="91"/>
                    </a:cubicBezTo>
                    <a:lnTo>
                      <a:pt x="60" y="12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1" name="Rectangle 405"/>
              <p:cNvSpPr>
                <a:spLocks noChangeArrowheads="1"/>
              </p:cNvSpPr>
              <p:nvPr/>
            </p:nvSpPr>
            <p:spPr bwMode="auto">
              <a:xfrm>
                <a:off x="3729014" y="3175"/>
                <a:ext cx="27285" cy="11713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9808" name="Freeform 407"/>
              <p:cNvSpPr/>
              <p:nvPr/>
            </p:nvSpPr>
            <p:spPr bwMode="auto">
              <a:xfrm>
                <a:off x="3902076" y="768350"/>
                <a:ext cx="379413" cy="376238"/>
              </a:xfrm>
              <a:custGeom>
                <a:avLst/>
                <a:gdLst>
                  <a:gd name="T0" fmla="*/ 229521 w 162"/>
                  <a:gd name="T1" fmla="*/ 21032 h 161"/>
                  <a:gd name="T2" fmla="*/ 23421 w 162"/>
                  <a:gd name="T3" fmla="*/ 149560 h 161"/>
                  <a:gd name="T4" fmla="*/ 149892 w 162"/>
                  <a:gd name="T5" fmla="*/ 355206 h 161"/>
                  <a:gd name="T6" fmla="*/ 355992 w 162"/>
                  <a:gd name="T7" fmla="*/ 226678 h 161"/>
                  <a:gd name="T8" fmla="*/ 229521 w 162"/>
                  <a:gd name="T9" fmla="*/ 21032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"/>
                  <a:gd name="T16" fmla="*/ 0 h 161"/>
                  <a:gd name="T17" fmla="*/ 162 w 162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" h="161">
                    <a:moveTo>
                      <a:pt x="98" y="9"/>
                    </a:moveTo>
                    <a:cubicBezTo>
                      <a:pt x="58" y="0"/>
                      <a:pt x="19" y="25"/>
                      <a:pt x="10" y="64"/>
                    </a:cubicBezTo>
                    <a:cubicBezTo>
                      <a:pt x="0" y="103"/>
                      <a:pt x="25" y="143"/>
                      <a:pt x="64" y="152"/>
                    </a:cubicBezTo>
                    <a:cubicBezTo>
                      <a:pt x="104" y="161"/>
                      <a:pt x="143" y="137"/>
                      <a:pt x="152" y="97"/>
                    </a:cubicBezTo>
                    <a:cubicBezTo>
                      <a:pt x="162" y="58"/>
                      <a:pt x="137" y="19"/>
                      <a:pt x="9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09" name="Freeform 412"/>
              <p:cNvSpPr/>
              <p:nvPr/>
            </p:nvSpPr>
            <p:spPr bwMode="auto">
              <a:xfrm>
                <a:off x="3627438" y="1652588"/>
                <a:ext cx="269875" cy="238125"/>
              </a:xfrm>
              <a:custGeom>
                <a:avLst/>
                <a:gdLst>
                  <a:gd name="T0" fmla="*/ 126724 w 115"/>
                  <a:gd name="T1" fmla="*/ 23346 h 102"/>
                  <a:gd name="T2" fmla="*/ 49282 w 115"/>
                  <a:gd name="T3" fmla="*/ 35018 h 102"/>
                  <a:gd name="T4" fmla="*/ 75096 w 115"/>
                  <a:gd name="T5" fmla="*/ 168088 h 102"/>
                  <a:gd name="T6" fmla="*/ 234674 w 115"/>
                  <a:gd name="T7" fmla="*/ 161085 h 102"/>
                  <a:gd name="T8" fmla="*/ 126724 w 115"/>
                  <a:gd name="T9" fmla="*/ 23346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102"/>
                  <a:gd name="T17" fmla="*/ 115 w 11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102">
                    <a:moveTo>
                      <a:pt x="54" y="10"/>
                    </a:moveTo>
                    <a:cubicBezTo>
                      <a:pt x="48" y="14"/>
                      <a:pt x="33" y="5"/>
                      <a:pt x="21" y="15"/>
                    </a:cubicBezTo>
                    <a:cubicBezTo>
                      <a:pt x="9" y="25"/>
                      <a:pt x="0" y="40"/>
                      <a:pt x="32" y="72"/>
                    </a:cubicBezTo>
                    <a:cubicBezTo>
                      <a:pt x="62" y="102"/>
                      <a:pt x="84" y="90"/>
                      <a:pt x="100" y="69"/>
                    </a:cubicBezTo>
                    <a:cubicBezTo>
                      <a:pt x="115" y="48"/>
                      <a:pt x="75" y="0"/>
                      <a:pt x="54" y="1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0" name="Freeform 413"/>
              <p:cNvSpPr/>
              <p:nvPr/>
            </p:nvSpPr>
            <p:spPr bwMode="auto">
              <a:xfrm>
                <a:off x="3667126" y="1692275"/>
                <a:ext cx="92075" cy="104775"/>
              </a:xfrm>
              <a:custGeom>
                <a:avLst/>
                <a:gdLst>
                  <a:gd name="T0" fmla="*/ 75549 w 39"/>
                  <a:gd name="T1" fmla="*/ 27940 h 45"/>
                  <a:gd name="T2" fmla="*/ 73188 w 39"/>
                  <a:gd name="T3" fmla="*/ 93133 h 45"/>
                  <a:gd name="T4" fmla="*/ 16526 w 39"/>
                  <a:gd name="T5" fmla="*/ 74507 h 45"/>
                  <a:gd name="T6" fmla="*/ 18887 w 39"/>
                  <a:gd name="T7" fmla="*/ 11642 h 45"/>
                  <a:gd name="T8" fmla="*/ 75549 w 39"/>
                  <a:gd name="T9" fmla="*/ 2794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45"/>
                  <a:gd name="T17" fmla="*/ 39 w 39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45">
                    <a:moveTo>
                      <a:pt x="32" y="12"/>
                    </a:moveTo>
                    <a:cubicBezTo>
                      <a:pt x="39" y="22"/>
                      <a:pt x="38" y="34"/>
                      <a:pt x="31" y="40"/>
                    </a:cubicBezTo>
                    <a:cubicBezTo>
                      <a:pt x="24" y="45"/>
                      <a:pt x="13" y="42"/>
                      <a:pt x="7" y="32"/>
                    </a:cubicBezTo>
                    <a:cubicBezTo>
                      <a:pt x="0" y="22"/>
                      <a:pt x="1" y="10"/>
                      <a:pt x="8" y="5"/>
                    </a:cubicBezTo>
                    <a:cubicBezTo>
                      <a:pt x="15" y="0"/>
                      <a:pt x="26" y="3"/>
                      <a:pt x="32" y="12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1" name="Freeform 414"/>
              <p:cNvSpPr/>
              <p:nvPr/>
            </p:nvSpPr>
            <p:spPr bwMode="auto">
              <a:xfrm>
                <a:off x="3792538" y="1368425"/>
                <a:ext cx="466725" cy="414338"/>
              </a:xfrm>
              <a:custGeom>
                <a:avLst/>
                <a:gdLst>
                  <a:gd name="T0" fmla="*/ 360362 w 294"/>
                  <a:gd name="T1" fmla="*/ 0 h 261"/>
                  <a:gd name="T2" fmla="*/ 0 w 294"/>
                  <a:gd name="T3" fmla="*/ 271463 h 261"/>
                  <a:gd name="T4" fmla="*/ 104775 w 294"/>
                  <a:gd name="T5" fmla="*/ 414338 h 261"/>
                  <a:gd name="T6" fmla="*/ 466725 w 294"/>
                  <a:gd name="T7" fmla="*/ 141288 h 261"/>
                  <a:gd name="T8" fmla="*/ 360362 w 294"/>
                  <a:gd name="T9" fmla="*/ 0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4"/>
                  <a:gd name="T16" fmla="*/ 0 h 261"/>
                  <a:gd name="T17" fmla="*/ 294 w 294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4" h="261">
                    <a:moveTo>
                      <a:pt x="227" y="0"/>
                    </a:moveTo>
                    <a:lnTo>
                      <a:pt x="0" y="171"/>
                    </a:lnTo>
                    <a:lnTo>
                      <a:pt x="66" y="261"/>
                    </a:lnTo>
                    <a:lnTo>
                      <a:pt x="294" y="89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F03E3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2" name="Freeform 415"/>
              <p:cNvSpPr/>
              <p:nvPr/>
            </p:nvSpPr>
            <p:spPr bwMode="auto">
              <a:xfrm>
                <a:off x="3792538" y="1612900"/>
                <a:ext cx="144463" cy="169863"/>
              </a:xfrm>
              <a:custGeom>
                <a:avLst/>
                <a:gdLst>
                  <a:gd name="T0" fmla="*/ 37281 w 62"/>
                  <a:gd name="T1" fmla="*/ 0 h 73"/>
                  <a:gd name="T2" fmla="*/ 0 w 62"/>
                  <a:gd name="T3" fmla="*/ 27923 h 73"/>
                  <a:gd name="T4" fmla="*/ 104852 w 62"/>
                  <a:gd name="T5" fmla="*/ 169863 h 73"/>
                  <a:gd name="T6" fmla="*/ 144463 w 62"/>
                  <a:gd name="T7" fmla="*/ 141940 h 73"/>
                  <a:gd name="T8" fmla="*/ 142133 w 62"/>
                  <a:gd name="T9" fmla="*/ 139613 h 73"/>
                  <a:gd name="T10" fmla="*/ 37281 w 62"/>
                  <a:gd name="T11" fmla="*/ 2327 h 73"/>
                  <a:gd name="T12" fmla="*/ 37281 w 62"/>
                  <a:gd name="T13" fmla="*/ 0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2"/>
                  <a:gd name="T22" fmla="*/ 0 h 73"/>
                  <a:gd name="T23" fmla="*/ 62 w 62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2" h="73">
                    <a:moveTo>
                      <a:pt x="16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0"/>
                      <a:pt x="61" y="60"/>
                    </a:cubicBezTo>
                    <a:cubicBezTo>
                      <a:pt x="43" y="46"/>
                      <a:pt x="22" y="18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CF29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3" name="Freeform 416"/>
              <p:cNvSpPr/>
              <p:nvPr/>
            </p:nvSpPr>
            <p:spPr bwMode="auto">
              <a:xfrm>
                <a:off x="3743326" y="1619250"/>
                <a:ext cx="177800" cy="206375"/>
              </a:xfrm>
              <a:custGeom>
                <a:avLst/>
                <a:gdLst>
                  <a:gd name="T0" fmla="*/ 170782 w 76"/>
                  <a:gd name="T1" fmla="*/ 152436 h 88"/>
                  <a:gd name="T2" fmla="*/ 63166 w 76"/>
                  <a:gd name="T3" fmla="*/ 11726 h 88"/>
                  <a:gd name="T4" fmla="*/ 39771 w 76"/>
                  <a:gd name="T5" fmla="*/ 7036 h 88"/>
                  <a:gd name="T6" fmla="*/ 4679 w 76"/>
                  <a:gd name="T7" fmla="*/ 60974 h 88"/>
                  <a:gd name="T8" fmla="*/ 107616 w 76"/>
                  <a:gd name="T9" fmla="*/ 196994 h 88"/>
                  <a:gd name="T10" fmla="*/ 166103 w 76"/>
                  <a:gd name="T11" fmla="*/ 175888 h 88"/>
                  <a:gd name="T12" fmla="*/ 170782 w 76"/>
                  <a:gd name="T13" fmla="*/ 152436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6"/>
                  <a:gd name="T22" fmla="*/ 0 h 88"/>
                  <a:gd name="T23" fmla="*/ 76 w 76"/>
                  <a:gd name="T24" fmla="*/ 88 h 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6" h="88">
                    <a:moveTo>
                      <a:pt x="73" y="65"/>
                    </a:moveTo>
                    <a:cubicBezTo>
                      <a:pt x="54" y="51"/>
                      <a:pt x="33" y="23"/>
                      <a:pt x="27" y="5"/>
                    </a:cubicBezTo>
                    <a:cubicBezTo>
                      <a:pt x="25" y="0"/>
                      <a:pt x="20" y="1"/>
                      <a:pt x="17" y="3"/>
                    </a:cubicBezTo>
                    <a:cubicBezTo>
                      <a:pt x="8" y="10"/>
                      <a:pt x="0" y="17"/>
                      <a:pt x="2" y="26"/>
                    </a:cubicBezTo>
                    <a:cubicBezTo>
                      <a:pt x="9" y="48"/>
                      <a:pt x="27" y="71"/>
                      <a:pt x="46" y="84"/>
                    </a:cubicBezTo>
                    <a:cubicBezTo>
                      <a:pt x="54" y="88"/>
                      <a:pt x="63" y="81"/>
                      <a:pt x="71" y="75"/>
                    </a:cubicBezTo>
                    <a:cubicBezTo>
                      <a:pt x="75" y="72"/>
                      <a:pt x="76" y="67"/>
                      <a:pt x="73" y="65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4" name="Freeform 417"/>
              <p:cNvSpPr/>
              <p:nvPr/>
            </p:nvSpPr>
            <p:spPr bwMode="auto">
              <a:xfrm>
                <a:off x="3752851" y="1612900"/>
                <a:ext cx="177800" cy="203200"/>
              </a:xfrm>
              <a:custGeom>
                <a:avLst/>
                <a:gdLst>
                  <a:gd name="T0" fmla="*/ 170782 w 76"/>
                  <a:gd name="T1" fmla="*/ 151816 h 87"/>
                  <a:gd name="T2" fmla="*/ 63166 w 76"/>
                  <a:gd name="T3" fmla="*/ 11678 h 87"/>
                  <a:gd name="T4" fmla="*/ 39771 w 76"/>
                  <a:gd name="T5" fmla="*/ 7007 h 87"/>
                  <a:gd name="T6" fmla="*/ 7018 w 76"/>
                  <a:gd name="T7" fmla="*/ 58391 h 87"/>
                  <a:gd name="T8" fmla="*/ 109955 w 76"/>
                  <a:gd name="T9" fmla="*/ 193857 h 87"/>
                  <a:gd name="T10" fmla="*/ 166103 w 76"/>
                  <a:gd name="T11" fmla="*/ 175172 h 87"/>
                  <a:gd name="T12" fmla="*/ 170782 w 76"/>
                  <a:gd name="T13" fmla="*/ 151816 h 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6"/>
                  <a:gd name="T22" fmla="*/ 0 h 87"/>
                  <a:gd name="T23" fmla="*/ 76 w 76"/>
                  <a:gd name="T24" fmla="*/ 87 h 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6" h="87">
                    <a:moveTo>
                      <a:pt x="73" y="65"/>
                    </a:moveTo>
                    <a:cubicBezTo>
                      <a:pt x="54" y="51"/>
                      <a:pt x="34" y="22"/>
                      <a:pt x="27" y="5"/>
                    </a:cubicBezTo>
                    <a:cubicBezTo>
                      <a:pt x="25" y="0"/>
                      <a:pt x="20" y="1"/>
                      <a:pt x="17" y="3"/>
                    </a:cubicBezTo>
                    <a:cubicBezTo>
                      <a:pt x="9" y="9"/>
                      <a:pt x="0" y="16"/>
                      <a:pt x="3" y="25"/>
                    </a:cubicBezTo>
                    <a:cubicBezTo>
                      <a:pt x="11" y="47"/>
                      <a:pt x="28" y="70"/>
                      <a:pt x="47" y="83"/>
                    </a:cubicBezTo>
                    <a:cubicBezTo>
                      <a:pt x="54" y="87"/>
                      <a:pt x="64" y="81"/>
                      <a:pt x="71" y="75"/>
                    </a:cubicBezTo>
                    <a:cubicBezTo>
                      <a:pt x="75" y="72"/>
                      <a:pt x="76" y="67"/>
                      <a:pt x="73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5" name="Freeform 418"/>
              <p:cNvSpPr/>
              <p:nvPr/>
            </p:nvSpPr>
            <p:spPr bwMode="auto">
              <a:xfrm>
                <a:off x="3656013" y="1017588"/>
                <a:ext cx="617538" cy="600075"/>
              </a:xfrm>
              <a:custGeom>
                <a:avLst/>
                <a:gdLst>
                  <a:gd name="T0" fmla="*/ 269003 w 264"/>
                  <a:gd name="T1" fmla="*/ 0 h 256"/>
                  <a:gd name="T2" fmla="*/ 0 w 264"/>
                  <a:gd name="T3" fmla="*/ 461776 h 256"/>
                  <a:gd name="T4" fmla="*/ 594146 w 264"/>
                  <a:gd name="T5" fmla="*/ 600075 h 256"/>
                  <a:gd name="T6" fmla="*/ 547363 w 264"/>
                  <a:gd name="T7" fmla="*/ 65633 h 256"/>
                  <a:gd name="T8" fmla="*/ 269003 w 264"/>
                  <a:gd name="T9" fmla="*/ 0 h 2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4"/>
                  <a:gd name="T16" fmla="*/ 0 h 256"/>
                  <a:gd name="T17" fmla="*/ 264 w 264"/>
                  <a:gd name="T18" fmla="*/ 256 h 2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4" h="256">
                    <a:moveTo>
                      <a:pt x="115" y="0"/>
                    </a:moveTo>
                    <a:cubicBezTo>
                      <a:pt x="68" y="47"/>
                      <a:pt x="12" y="150"/>
                      <a:pt x="0" y="197"/>
                    </a:cubicBezTo>
                    <a:cubicBezTo>
                      <a:pt x="91" y="239"/>
                      <a:pt x="154" y="254"/>
                      <a:pt x="254" y="256"/>
                    </a:cubicBezTo>
                    <a:cubicBezTo>
                      <a:pt x="264" y="207"/>
                      <a:pt x="257" y="89"/>
                      <a:pt x="234" y="28"/>
                    </a:cubicBez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F03E3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6" name="Freeform 419"/>
              <p:cNvSpPr/>
              <p:nvPr/>
            </p:nvSpPr>
            <p:spPr bwMode="auto">
              <a:xfrm>
                <a:off x="3694113" y="1296988"/>
                <a:ext cx="568325" cy="212725"/>
              </a:xfrm>
              <a:custGeom>
                <a:avLst/>
                <a:gdLst>
                  <a:gd name="T0" fmla="*/ 0 w 243"/>
                  <a:gd name="T1" fmla="*/ 79480 h 91"/>
                  <a:gd name="T2" fmla="*/ 163715 w 243"/>
                  <a:gd name="T3" fmla="*/ 149609 h 91"/>
                  <a:gd name="T4" fmla="*/ 175409 w 243"/>
                  <a:gd name="T5" fmla="*/ 161297 h 91"/>
                  <a:gd name="T6" fmla="*/ 247911 w 243"/>
                  <a:gd name="T7" fmla="*/ 182336 h 91"/>
                  <a:gd name="T8" fmla="*/ 264283 w 243"/>
                  <a:gd name="T9" fmla="*/ 175323 h 91"/>
                  <a:gd name="T10" fmla="*/ 565986 w 243"/>
                  <a:gd name="T11" fmla="*/ 212725 h 91"/>
                  <a:gd name="T12" fmla="*/ 565986 w 243"/>
                  <a:gd name="T13" fmla="*/ 123895 h 91"/>
                  <a:gd name="T14" fmla="*/ 285332 w 243"/>
                  <a:gd name="T15" fmla="*/ 86493 h 91"/>
                  <a:gd name="T16" fmla="*/ 273638 w 243"/>
                  <a:gd name="T17" fmla="*/ 74804 h 91"/>
                  <a:gd name="T18" fmla="*/ 201136 w 243"/>
                  <a:gd name="T19" fmla="*/ 53766 h 91"/>
                  <a:gd name="T20" fmla="*/ 184764 w 243"/>
                  <a:gd name="T21" fmla="*/ 60779 h 91"/>
                  <a:gd name="T22" fmla="*/ 39759 w 243"/>
                  <a:gd name="T23" fmla="*/ 0 h 91"/>
                  <a:gd name="T24" fmla="*/ 0 w 243"/>
                  <a:gd name="T25" fmla="*/ 79480 h 9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3"/>
                  <a:gd name="T40" fmla="*/ 0 h 91"/>
                  <a:gd name="T41" fmla="*/ 243 w 243"/>
                  <a:gd name="T42" fmla="*/ 91 h 9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3" h="91">
                    <a:moveTo>
                      <a:pt x="0" y="34"/>
                    </a:moveTo>
                    <a:cubicBezTo>
                      <a:pt x="35" y="50"/>
                      <a:pt x="45" y="53"/>
                      <a:pt x="70" y="64"/>
                    </a:cubicBezTo>
                    <a:cubicBezTo>
                      <a:pt x="70" y="66"/>
                      <a:pt x="72" y="69"/>
                      <a:pt x="75" y="69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9" y="79"/>
                      <a:pt x="112" y="77"/>
                      <a:pt x="113" y="75"/>
                    </a:cubicBezTo>
                    <a:cubicBezTo>
                      <a:pt x="150" y="83"/>
                      <a:pt x="204" y="89"/>
                      <a:pt x="242" y="91"/>
                    </a:cubicBezTo>
                    <a:cubicBezTo>
                      <a:pt x="243" y="79"/>
                      <a:pt x="242" y="66"/>
                      <a:pt x="242" y="53"/>
                    </a:cubicBezTo>
                    <a:cubicBezTo>
                      <a:pt x="208" y="52"/>
                      <a:pt x="151" y="43"/>
                      <a:pt x="122" y="37"/>
                    </a:cubicBezTo>
                    <a:cubicBezTo>
                      <a:pt x="122" y="35"/>
                      <a:pt x="120" y="32"/>
                      <a:pt x="117" y="32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3" y="23"/>
                      <a:pt x="80" y="24"/>
                      <a:pt x="79" y="26"/>
                    </a:cubicBezTo>
                    <a:cubicBezTo>
                      <a:pt x="50" y="18"/>
                      <a:pt x="48" y="14"/>
                      <a:pt x="17" y="0"/>
                    </a:cubicBezTo>
                    <a:cubicBezTo>
                      <a:pt x="11" y="12"/>
                      <a:pt x="5" y="23"/>
                      <a:pt x="0" y="34"/>
                    </a:cubicBezTo>
                    <a:close/>
                  </a:path>
                </a:pathLst>
              </a:custGeom>
              <a:solidFill>
                <a:srgbClr val="CF29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7" name="Freeform 420"/>
              <p:cNvSpPr/>
              <p:nvPr/>
            </p:nvSpPr>
            <p:spPr bwMode="auto">
              <a:xfrm>
                <a:off x="3862388" y="1017588"/>
                <a:ext cx="365125" cy="212725"/>
              </a:xfrm>
              <a:custGeom>
                <a:avLst/>
                <a:gdLst>
                  <a:gd name="T0" fmla="*/ 318314 w 156"/>
                  <a:gd name="T1" fmla="*/ 130908 h 91"/>
                  <a:gd name="T2" fmla="*/ 318314 w 156"/>
                  <a:gd name="T3" fmla="*/ 130908 h 91"/>
                  <a:gd name="T4" fmla="*/ 318314 w 156"/>
                  <a:gd name="T5" fmla="*/ 130908 h 91"/>
                  <a:gd name="T6" fmla="*/ 318314 w 156"/>
                  <a:gd name="T7" fmla="*/ 130908 h 91"/>
                  <a:gd name="T8" fmla="*/ 318314 w 156"/>
                  <a:gd name="T9" fmla="*/ 130908 h 91"/>
                  <a:gd name="T10" fmla="*/ 318314 w 156"/>
                  <a:gd name="T11" fmla="*/ 130908 h 91"/>
                  <a:gd name="T12" fmla="*/ 318314 w 156"/>
                  <a:gd name="T13" fmla="*/ 130908 h 91"/>
                  <a:gd name="T14" fmla="*/ 318314 w 156"/>
                  <a:gd name="T15" fmla="*/ 130908 h 91"/>
                  <a:gd name="T16" fmla="*/ 318314 w 156"/>
                  <a:gd name="T17" fmla="*/ 130908 h 91"/>
                  <a:gd name="T18" fmla="*/ 318314 w 156"/>
                  <a:gd name="T19" fmla="*/ 130908 h 91"/>
                  <a:gd name="T20" fmla="*/ 318314 w 156"/>
                  <a:gd name="T21" fmla="*/ 130908 h 91"/>
                  <a:gd name="T22" fmla="*/ 318314 w 156"/>
                  <a:gd name="T23" fmla="*/ 130908 h 91"/>
                  <a:gd name="T24" fmla="*/ 315974 w 156"/>
                  <a:gd name="T25" fmla="*/ 130908 h 91"/>
                  <a:gd name="T26" fmla="*/ 315974 w 156"/>
                  <a:gd name="T27" fmla="*/ 142596 h 91"/>
                  <a:gd name="T28" fmla="*/ 292568 w 156"/>
                  <a:gd name="T29" fmla="*/ 179998 h 91"/>
                  <a:gd name="T30" fmla="*/ 292568 w 156"/>
                  <a:gd name="T31" fmla="*/ 182336 h 91"/>
                  <a:gd name="T32" fmla="*/ 292568 w 156"/>
                  <a:gd name="T33" fmla="*/ 182336 h 91"/>
                  <a:gd name="T34" fmla="*/ 290228 w 156"/>
                  <a:gd name="T35" fmla="*/ 182336 h 91"/>
                  <a:gd name="T36" fmla="*/ 290228 w 156"/>
                  <a:gd name="T37" fmla="*/ 184673 h 91"/>
                  <a:gd name="T38" fmla="*/ 290228 w 156"/>
                  <a:gd name="T39" fmla="*/ 184673 h 91"/>
                  <a:gd name="T40" fmla="*/ 290228 w 156"/>
                  <a:gd name="T41" fmla="*/ 187011 h 91"/>
                  <a:gd name="T42" fmla="*/ 287887 w 156"/>
                  <a:gd name="T43" fmla="*/ 187011 h 91"/>
                  <a:gd name="T44" fmla="*/ 287887 w 156"/>
                  <a:gd name="T45" fmla="*/ 187011 h 91"/>
                  <a:gd name="T46" fmla="*/ 287887 w 156"/>
                  <a:gd name="T47" fmla="*/ 189349 h 91"/>
                  <a:gd name="T48" fmla="*/ 287887 w 156"/>
                  <a:gd name="T49" fmla="*/ 189349 h 91"/>
                  <a:gd name="T50" fmla="*/ 287887 w 156"/>
                  <a:gd name="T51" fmla="*/ 189349 h 91"/>
                  <a:gd name="T52" fmla="*/ 287887 w 156"/>
                  <a:gd name="T53" fmla="*/ 189349 h 91"/>
                  <a:gd name="T54" fmla="*/ 212990 w 156"/>
                  <a:gd name="T55" fmla="*/ 194024 h 91"/>
                  <a:gd name="T56" fmla="*/ 65535 w 156"/>
                  <a:gd name="T57" fmla="*/ 137921 h 91"/>
                  <a:gd name="T58" fmla="*/ 65535 w 156"/>
                  <a:gd name="T59" fmla="*/ 137921 h 91"/>
                  <a:gd name="T60" fmla="*/ 65535 w 156"/>
                  <a:gd name="T61" fmla="*/ 137921 h 91"/>
                  <a:gd name="T62" fmla="*/ 65535 w 156"/>
                  <a:gd name="T63" fmla="*/ 137921 h 91"/>
                  <a:gd name="T64" fmla="*/ 65535 w 156"/>
                  <a:gd name="T65" fmla="*/ 135583 h 91"/>
                  <a:gd name="T66" fmla="*/ 65535 w 156"/>
                  <a:gd name="T67" fmla="*/ 135583 h 91"/>
                  <a:gd name="T68" fmla="*/ 65535 w 156"/>
                  <a:gd name="T69" fmla="*/ 135583 h 91"/>
                  <a:gd name="T70" fmla="*/ 65535 w 156"/>
                  <a:gd name="T71" fmla="*/ 133245 h 91"/>
                  <a:gd name="T72" fmla="*/ 65535 w 156"/>
                  <a:gd name="T73" fmla="*/ 133245 h 91"/>
                  <a:gd name="T74" fmla="*/ 65535 w 156"/>
                  <a:gd name="T75" fmla="*/ 130908 h 91"/>
                  <a:gd name="T76" fmla="*/ 65535 w 156"/>
                  <a:gd name="T77" fmla="*/ 130908 h 91"/>
                  <a:gd name="T78" fmla="*/ 65535 w 156"/>
                  <a:gd name="T79" fmla="*/ 128570 h 91"/>
                  <a:gd name="T80" fmla="*/ 65535 w 156"/>
                  <a:gd name="T81" fmla="*/ 128570 h 91"/>
                  <a:gd name="T82" fmla="*/ 65535 w 156"/>
                  <a:gd name="T83" fmla="*/ 126232 h 91"/>
                  <a:gd name="T84" fmla="*/ 23405 w 156"/>
                  <a:gd name="T85" fmla="*/ 56103 h 91"/>
                  <a:gd name="T86" fmla="*/ 21065 w 156"/>
                  <a:gd name="T87" fmla="*/ 56103 h 91"/>
                  <a:gd name="T88" fmla="*/ 21065 w 156"/>
                  <a:gd name="T89" fmla="*/ 56103 h 91"/>
                  <a:gd name="T90" fmla="*/ 21065 w 156"/>
                  <a:gd name="T91" fmla="*/ 56103 h 91"/>
                  <a:gd name="T92" fmla="*/ 21065 w 156"/>
                  <a:gd name="T93" fmla="*/ 56103 h 91"/>
                  <a:gd name="T94" fmla="*/ 18724 w 156"/>
                  <a:gd name="T95" fmla="*/ 56103 h 91"/>
                  <a:gd name="T96" fmla="*/ 18724 w 156"/>
                  <a:gd name="T97" fmla="*/ 56103 h 91"/>
                  <a:gd name="T98" fmla="*/ 18724 w 156"/>
                  <a:gd name="T99" fmla="*/ 56103 h 91"/>
                  <a:gd name="T100" fmla="*/ 18724 w 156"/>
                  <a:gd name="T101" fmla="*/ 56103 h 91"/>
                  <a:gd name="T102" fmla="*/ 18724 w 156"/>
                  <a:gd name="T103" fmla="*/ 53766 h 91"/>
                  <a:gd name="T104" fmla="*/ 18724 w 156"/>
                  <a:gd name="T105" fmla="*/ 53766 h 91"/>
                  <a:gd name="T106" fmla="*/ 16384 w 156"/>
                  <a:gd name="T107" fmla="*/ 53766 h 91"/>
                  <a:gd name="T108" fmla="*/ 16384 w 156"/>
                  <a:gd name="T109" fmla="*/ 53766 h 91"/>
                  <a:gd name="T110" fmla="*/ 16384 w 156"/>
                  <a:gd name="T111" fmla="*/ 53766 h 91"/>
                  <a:gd name="T112" fmla="*/ 16384 w 156"/>
                  <a:gd name="T113" fmla="*/ 53766 h 91"/>
                  <a:gd name="T114" fmla="*/ 51492 w 156"/>
                  <a:gd name="T115" fmla="*/ 30389 h 91"/>
                  <a:gd name="T116" fmla="*/ 306611 w 156"/>
                  <a:gd name="T117" fmla="*/ 86493 h 9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56"/>
                  <a:gd name="T178" fmla="*/ 0 h 91"/>
                  <a:gd name="T179" fmla="*/ 156 w 156"/>
                  <a:gd name="T180" fmla="*/ 91 h 9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56" h="91">
                    <a:moveTo>
                      <a:pt x="156" y="43"/>
                    </a:moveTo>
                    <a:cubicBezTo>
                      <a:pt x="153" y="51"/>
                      <a:pt x="145" y="57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6" y="58"/>
                      <a:pt x="136" y="55"/>
                      <a:pt x="135" y="61"/>
                    </a:cubicBezTo>
                    <a:cubicBezTo>
                      <a:pt x="133" y="68"/>
                      <a:pt x="136" y="80"/>
                      <a:pt x="130" y="79"/>
                    </a:cubicBezTo>
                    <a:cubicBezTo>
                      <a:pt x="124" y="77"/>
                      <a:pt x="127" y="78"/>
                      <a:pt x="125" y="77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18" y="88"/>
                      <a:pt x="110" y="91"/>
                      <a:pt x="102" y="89"/>
                    </a:cubicBezTo>
                    <a:cubicBezTo>
                      <a:pt x="97" y="88"/>
                      <a:pt x="93" y="86"/>
                      <a:pt x="91" y="83"/>
                    </a:cubicBezTo>
                    <a:cubicBezTo>
                      <a:pt x="86" y="88"/>
                      <a:pt x="79" y="91"/>
                      <a:pt x="71" y="89"/>
                    </a:cubicBezTo>
                    <a:cubicBezTo>
                      <a:pt x="63" y="87"/>
                      <a:pt x="58" y="82"/>
                      <a:pt x="56" y="75"/>
                    </a:cubicBezTo>
                    <a:cubicBezTo>
                      <a:pt x="52" y="76"/>
                      <a:pt x="48" y="77"/>
                      <a:pt x="43" y="76"/>
                    </a:cubicBezTo>
                    <a:cubicBezTo>
                      <a:pt x="35" y="74"/>
                      <a:pt x="29" y="67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6" y="54"/>
                      <a:pt x="24" y="54"/>
                      <a:pt x="23" y="54"/>
                    </a:cubicBezTo>
                    <a:cubicBezTo>
                      <a:pt x="12" y="51"/>
                      <a:pt x="5" y="40"/>
                      <a:pt x="8" y="29"/>
                    </a:cubicBezTo>
                    <a:cubicBezTo>
                      <a:pt x="8" y="28"/>
                      <a:pt x="9" y="26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4" y="21"/>
                      <a:pt x="2" y="19"/>
                      <a:pt x="0" y="16"/>
                    </a:cubicBezTo>
                    <a:cubicBezTo>
                      <a:pt x="8" y="17"/>
                      <a:pt x="21" y="18"/>
                      <a:pt x="22" y="1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2" y="5"/>
                      <a:pt x="25" y="2"/>
                      <a:pt x="27" y="0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8" y="29"/>
                      <a:pt x="130" y="33"/>
                      <a:pt x="131" y="37"/>
                    </a:cubicBezTo>
                    <a:lnTo>
                      <a:pt x="156" y="43"/>
                    </a:lnTo>
                    <a:close/>
                  </a:path>
                </a:pathLst>
              </a:custGeom>
              <a:solidFill>
                <a:srgbClr val="CF29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8" name="Freeform 421"/>
              <p:cNvSpPr/>
              <p:nvPr/>
            </p:nvSpPr>
            <p:spPr bwMode="auto">
              <a:xfrm>
                <a:off x="3921126" y="681038"/>
                <a:ext cx="381000" cy="381000"/>
              </a:xfrm>
              <a:custGeom>
                <a:avLst/>
                <a:gdLst>
                  <a:gd name="T0" fmla="*/ 229067 w 163"/>
                  <a:gd name="T1" fmla="*/ 21037 h 163"/>
                  <a:gd name="T2" fmla="*/ 21037 w 163"/>
                  <a:gd name="T3" fmla="*/ 149595 h 163"/>
                  <a:gd name="T4" fmla="*/ 151933 w 163"/>
                  <a:gd name="T5" fmla="*/ 357626 h 163"/>
                  <a:gd name="T6" fmla="*/ 359963 w 163"/>
                  <a:gd name="T7" fmla="*/ 229067 h 163"/>
                  <a:gd name="T8" fmla="*/ 229067 w 163"/>
                  <a:gd name="T9" fmla="*/ 21037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3"/>
                  <a:gd name="T16" fmla="*/ 0 h 163"/>
                  <a:gd name="T17" fmla="*/ 163 w 163"/>
                  <a:gd name="T18" fmla="*/ 163 h 1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3" h="163">
                    <a:moveTo>
                      <a:pt x="98" y="9"/>
                    </a:moveTo>
                    <a:cubicBezTo>
                      <a:pt x="58" y="0"/>
                      <a:pt x="19" y="24"/>
                      <a:pt x="9" y="64"/>
                    </a:cubicBezTo>
                    <a:cubicBezTo>
                      <a:pt x="0" y="104"/>
                      <a:pt x="25" y="144"/>
                      <a:pt x="65" y="153"/>
                    </a:cubicBezTo>
                    <a:cubicBezTo>
                      <a:pt x="105" y="163"/>
                      <a:pt x="144" y="138"/>
                      <a:pt x="154" y="98"/>
                    </a:cubicBezTo>
                    <a:cubicBezTo>
                      <a:pt x="163" y="58"/>
                      <a:pt x="138" y="18"/>
                      <a:pt x="98" y="9"/>
                    </a:cubicBezTo>
                    <a:close/>
                  </a:path>
                </a:pathLst>
              </a:custGeom>
              <a:solidFill>
                <a:srgbClr val="F8C8B4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19" name="Freeform 422"/>
              <p:cNvSpPr/>
              <p:nvPr/>
            </p:nvSpPr>
            <p:spPr bwMode="auto">
              <a:xfrm>
                <a:off x="4179888" y="536575"/>
                <a:ext cx="160338" cy="158750"/>
              </a:xfrm>
              <a:custGeom>
                <a:avLst/>
                <a:gdLst>
                  <a:gd name="T0" fmla="*/ 117896 w 68"/>
                  <a:gd name="T1" fmla="*/ 18676 h 68"/>
                  <a:gd name="T2" fmla="*/ 18863 w 68"/>
                  <a:gd name="T3" fmla="*/ 42022 h 68"/>
                  <a:gd name="T4" fmla="*/ 42442 w 68"/>
                  <a:gd name="T5" fmla="*/ 137739 h 68"/>
                  <a:gd name="T6" fmla="*/ 141475 w 68"/>
                  <a:gd name="T7" fmla="*/ 116728 h 68"/>
                  <a:gd name="T8" fmla="*/ 117896 w 68"/>
                  <a:gd name="T9" fmla="*/ 18676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68"/>
                  <a:gd name="T17" fmla="*/ 68 w 68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68">
                    <a:moveTo>
                      <a:pt x="50" y="8"/>
                    </a:moveTo>
                    <a:cubicBezTo>
                      <a:pt x="36" y="0"/>
                      <a:pt x="17" y="4"/>
                      <a:pt x="8" y="18"/>
                    </a:cubicBezTo>
                    <a:cubicBezTo>
                      <a:pt x="0" y="32"/>
                      <a:pt x="4" y="51"/>
                      <a:pt x="18" y="59"/>
                    </a:cubicBezTo>
                    <a:cubicBezTo>
                      <a:pt x="32" y="68"/>
                      <a:pt x="51" y="64"/>
                      <a:pt x="60" y="50"/>
                    </a:cubicBezTo>
                    <a:cubicBezTo>
                      <a:pt x="68" y="35"/>
                      <a:pt x="64" y="17"/>
                      <a:pt x="5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0" name="Freeform 423"/>
              <p:cNvSpPr/>
              <p:nvPr/>
            </p:nvSpPr>
            <p:spPr bwMode="auto">
              <a:xfrm>
                <a:off x="4183063" y="596900"/>
                <a:ext cx="123825" cy="95250"/>
              </a:xfrm>
              <a:custGeom>
                <a:avLst/>
                <a:gdLst>
                  <a:gd name="T0" fmla="*/ 9345 w 53"/>
                  <a:gd name="T1" fmla="*/ 0 h 41"/>
                  <a:gd name="T2" fmla="*/ 39717 w 53"/>
                  <a:gd name="T3" fmla="*/ 76665 h 41"/>
                  <a:gd name="T4" fmla="*/ 123825 w 53"/>
                  <a:gd name="T5" fmla="*/ 69695 h 41"/>
                  <a:gd name="T6" fmla="*/ 70090 w 53"/>
                  <a:gd name="T7" fmla="*/ 27878 h 41"/>
                  <a:gd name="T8" fmla="*/ 9345 w 53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41"/>
                  <a:gd name="T17" fmla="*/ 53 w 53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41">
                    <a:moveTo>
                      <a:pt x="4" y="0"/>
                    </a:moveTo>
                    <a:cubicBezTo>
                      <a:pt x="0" y="12"/>
                      <a:pt x="6" y="26"/>
                      <a:pt x="17" y="33"/>
                    </a:cubicBezTo>
                    <a:cubicBezTo>
                      <a:pt x="29" y="41"/>
                      <a:pt x="43" y="39"/>
                      <a:pt x="53" y="30"/>
                    </a:cubicBezTo>
                    <a:cubicBezTo>
                      <a:pt x="46" y="23"/>
                      <a:pt x="39" y="17"/>
                      <a:pt x="30" y="12"/>
                    </a:cubicBezTo>
                    <a:cubicBezTo>
                      <a:pt x="22" y="7"/>
                      <a:pt x="13" y="3"/>
                      <a:pt x="4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1" name="Freeform 424"/>
              <p:cNvSpPr/>
              <p:nvPr/>
            </p:nvSpPr>
            <p:spPr bwMode="auto">
              <a:xfrm>
                <a:off x="3943351" y="581025"/>
                <a:ext cx="409575" cy="292100"/>
              </a:xfrm>
              <a:custGeom>
                <a:avLst/>
                <a:gdLst>
                  <a:gd name="T0" fmla="*/ 248085 w 175"/>
                  <a:gd name="T1" fmla="*/ 30378 h 125"/>
                  <a:gd name="T2" fmla="*/ 4681 w 175"/>
                  <a:gd name="T3" fmla="*/ 161239 h 125"/>
                  <a:gd name="T4" fmla="*/ 0 w 175"/>
                  <a:gd name="T5" fmla="*/ 182270 h 125"/>
                  <a:gd name="T6" fmla="*/ 374469 w 175"/>
                  <a:gd name="T7" fmla="*/ 292100 h 125"/>
                  <a:gd name="T8" fmla="*/ 379149 w 175"/>
                  <a:gd name="T9" fmla="*/ 273406 h 125"/>
                  <a:gd name="T10" fmla="*/ 248085 w 175"/>
                  <a:gd name="T11" fmla="*/ 30378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5"/>
                  <a:gd name="T19" fmla="*/ 0 h 125"/>
                  <a:gd name="T20" fmla="*/ 175 w 175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5" h="125">
                    <a:moveTo>
                      <a:pt x="106" y="13"/>
                    </a:moveTo>
                    <a:cubicBezTo>
                      <a:pt x="62" y="0"/>
                      <a:pt x="15" y="25"/>
                      <a:pt x="2" y="69"/>
                    </a:cubicBezTo>
                    <a:cubicBezTo>
                      <a:pt x="1" y="72"/>
                      <a:pt x="1" y="75"/>
                      <a:pt x="0" y="78"/>
                    </a:cubicBezTo>
                    <a:cubicBezTo>
                      <a:pt x="54" y="83"/>
                      <a:pt x="112" y="100"/>
                      <a:pt x="160" y="125"/>
                    </a:cubicBezTo>
                    <a:cubicBezTo>
                      <a:pt x="161" y="122"/>
                      <a:pt x="161" y="120"/>
                      <a:pt x="162" y="117"/>
                    </a:cubicBezTo>
                    <a:cubicBezTo>
                      <a:pt x="175" y="73"/>
                      <a:pt x="150" y="26"/>
                      <a:pt x="106" y="13"/>
                    </a:cubicBezTo>
                    <a:close/>
                  </a:path>
                </a:pathLst>
              </a:custGeom>
              <a:solidFill>
                <a:srgbClr val="F03E3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2" name="Freeform 425"/>
              <p:cNvSpPr/>
              <p:nvPr/>
            </p:nvSpPr>
            <p:spPr bwMode="auto">
              <a:xfrm>
                <a:off x="3946526" y="641350"/>
                <a:ext cx="390525" cy="223838"/>
              </a:xfrm>
              <a:custGeom>
                <a:avLst/>
                <a:gdLst>
                  <a:gd name="T0" fmla="*/ 74831 w 167"/>
                  <a:gd name="T1" fmla="*/ 0 h 96"/>
                  <a:gd name="T2" fmla="*/ 2338 w 167"/>
                  <a:gd name="T3" fmla="*/ 100261 h 96"/>
                  <a:gd name="T4" fmla="*/ 0 w 167"/>
                  <a:gd name="T5" fmla="*/ 114251 h 96"/>
                  <a:gd name="T6" fmla="*/ 7015 w 167"/>
                  <a:gd name="T7" fmla="*/ 114251 h 96"/>
                  <a:gd name="T8" fmla="*/ 367140 w 167"/>
                  <a:gd name="T9" fmla="*/ 221506 h 96"/>
                  <a:gd name="T10" fmla="*/ 371817 w 167"/>
                  <a:gd name="T11" fmla="*/ 223838 h 96"/>
                  <a:gd name="T12" fmla="*/ 376494 w 167"/>
                  <a:gd name="T13" fmla="*/ 212180 h 96"/>
                  <a:gd name="T14" fmla="*/ 371817 w 167"/>
                  <a:gd name="T15" fmla="*/ 88603 h 96"/>
                  <a:gd name="T16" fmla="*/ 74831 w 167"/>
                  <a:gd name="T17" fmla="*/ 0 h 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7"/>
                  <a:gd name="T28" fmla="*/ 0 h 96"/>
                  <a:gd name="T29" fmla="*/ 167 w 167"/>
                  <a:gd name="T30" fmla="*/ 96 h 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7" h="96">
                    <a:moveTo>
                      <a:pt x="32" y="0"/>
                    </a:moveTo>
                    <a:cubicBezTo>
                      <a:pt x="18" y="10"/>
                      <a:pt x="7" y="25"/>
                      <a:pt x="1" y="43"/>
                    </a:cubicBezTo>
                    <a:cubicBezTo>
                      <a:pt x="1" y="45"/>
                      <a:pt x="0" y="47"/>
                      <a:pt x="0" y="49"/>
                    </a:cubicBezTo>
                    <a:cubicBezTo>
                      <a:pt x="1" y="49"/>
                      <a:pt x="2" y="49"/>
                      <a:pt x="3" y="49"/>
                    </a:cubicBezTo>
                    <a:cubicBezTo>
                      <a:pt x="54" y="45"/>
                      <a:pt x="125" y="70"/>
                      <a:pt x="157" y="95"/>
                    </a:cubicBezTo>
                    <a:cubicBezTo>
                      <a:pt x="158" y="95"/>
                      <a:pt x="159" y="96"/>
                      <a:pt x="159" y="96"/>
                    </a:cubicBezTo>
                    <a:cubicBezTo>
                      <a:pt x="160" y="95"/>
                      <a:pt x="161" y="93"/>
                      <a:pt x="161" y="91"/>
                    </a:cubicBezTo>
                    <a:cubicBezTo>
                      <a:pt x="167" y="73"/>
                      <a:pt x="166" y="54"/>
                      <a:pt x="159" y="38"/>
                    </a:cubicBezTo>
                    <a:cubicBezTo>
                      <a:pt x="123" y="14"/>
                      <a:pt x="74" y="0"/>
                      <a:pt x="32" y="0"/>
                    </a:cubicBezTo>
                    <a:close/>
                  </a:path>
                </a:pathLst>
              </a:custGeom>
              <a:solidFill>
                <a:srgbClr val="CF29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3" name="Freeform 426"/>
              <p:cNvSpPr/>
              <p:nvPr/>
            </p:nvSpPr>
            <p:spPr bwMode="auto">
              <a:xfrm>
                <a:off x="4011613" y="808038"/>
                <a:ext cx="23813" cy="36513"/>
              </a:xfrm>
              <a:custGeom>
                <a:avLst/>
                <a:gdLst>
                  <a:gd name="T0" fmla="*/ 16669 w 10"/>
                  <a:gd name="T1" fmla="*/ 2282 h 16"/>
                  <a:gd name="T2" fmla="*/ 2381 w 10"/>
                  <a:gd name="T3" fmla="*/ 15974 h 16"/>
                  <a:gd name="T4" fmla="*/ 7144 w 10"/>
                  <a:gd name="T5" fmla="*/ 36513 h 16"/>
                  <a:gd name="T6" fmla="*/ 21432 w 10"/>
                  <a:gd name="T7" fmla="*/ 20539 h 16"/>
                  <a:gd name="T8" fmla="*/ 16669 w 10"/>
                  <a:gd name="T9" fmla="*/ 2282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6"/>
                  <a:gd name="T17" fmla="*/ 10 w 10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6">
                    <a:moveTo>
                      <a:pt x="7" y="1"/>
                    </a:moveTo>
                    <a:cubicBezTo>
                      <a:pt x="5" y="0"/>
                      <a:pt x="2" y="3"/>
                      <a:pt x="1" y="7"/>
                    </a:cubicBezTo>
                    <a:cubicBezTo>
                      <a:pt x="0" y="11"/>
                      <a:pt x="1" y="15"/>
                      <a:pt x="3" y="16"/>
                    </a:cubicBezTo>
                    <a:cubicBezTo>
                      <a:pt x="5" y="16"/>
                      <a:pt x="8" y="13"/>
                      <a:pt x="9" y="9"/>
                    </a:cubicBezTo>
                    <a:cubicBezTo>
                      <a:pt x="10" y="5"/>
                      <a:pt x="9" y="1"/>
                      <a:pt x="7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4" name="Freeform 427"/>
              <p:cNvSpPr/>
              <p:nvPr/>
            </p:nvSpPr>
            <p:spPr bwMode="auto">
              <a:xfrm>
                <a:off x="4130676" y="835025"/>
                <a:ext cx="22225" cy="38100"/>
              </a:xfrm>
              <a:custGeom>
                <a:avLst/>
                <a:gdLst>
                  <a:gd name="T0" fmla="*/ 14817 w 9"/>
                  <a:gd name="T1" fmla="*/ 2381 h 16"/>
                  <a:gd name="T2" fmla="*/ 2469 w 9"/>
                  <a:gd name="T3" fmla="*/ 16669 h 16"/>
                  <a:gd name="T4" fmla="*/ 7408 w 9"/>
                  <a:gd name="T5" fmla="*/ 35719 h 16"/>
                  <a:gd name="T6" fmla="*/ 19756 w 9"/>
                  <a:gd name="T7" fmla="*/ 21431 h 16"/>
                  <a:gd name="T8" fmla="*/ 14817 w 9"/>
                  <a:gd name="T9" fmla="*/ 2381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6"/>
                  <a:gd name="T17" fmla="*/ 9 w 9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6">
                    <a:moveTo>
                      <a:pt x="6" y="1"/>
                    </a:moveTo>
                    <a:cubicBezTo>
                      <a:pt x="4" y="0"/>
                      <a:pt x="2" y="3"/>
                      <a:pt x="1" y="7"/>
                    </a:cubicBezTo>
                    <a:cubicBezTo>
                      <a:pt x="0" y="11"/>
                      <a:pt x="1" y="15"/>
                      <a:pt x="3" y="15"/>
                    </a:cubicBezTo>
                    <a:cubicBezTo>
                      <a:pt x="5" y="16"/>
                      <a:pt x="7" y="13"/>
                      <a:pt x="8" y="9"/>
                    </a:cubicBezTo>
                    <a:cubicBezTo>
                      <a:pt x="9" y="5"/>
                      <a:pt x="8" y="1"/>
                      <a:pt x="6" y="1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5" name="Freeform 428"/>
              <p:cNvSpPr/>
              <p:nvPr/>
            </p:nvSpPr>
            <p:spPr bwMode="auto">
              <a:xfrm>
                <a:off x="3857626" y="803275"/>
                <a:ext cx="465138" cy="396875"/>
              </a:xfrm>
              <a:custGeom>
                <a:avLst/>
                <a:gdLst>
                  <a:gd name="T0" fmla="*/ 376318 w 199"/>
                  <a:gd name="T1" fmla="*/ 168088 h 170"/>
                  <a:gd name="T2" fmla="*/ 404366 w 199"/>
                  <a:gd name="T3" fmla="*/ 172757 h 170"/>
                  <a:gd name="T4" fmla="*/ 423065 w 199"/>
                  <a:gd name="T5" fmla="*/ 81710 h 170"/>
                  <a:gd name="T6" fmla="*/ 460463 w 199"/>
                  <a:gd name="T7" fmla="*/ 137739 h 170"/>
                  <a:gd name="T8" fmla="*/ 437089 w 199"/>
                  <a:gd name="T9" fmla="*/ 168088 h 170"/>
                  <a:gd name="T10" fmla="*/ 451114 w 199"/>
                  <a:gd name="T11" fmla="*/ 214779 h 170"/>
                  <a:gd name="T12" fmla="*/ 418390 w 199"/>
                  <a:gd name="T13" fmla="*/ 249798 h 170"/>
                  <a:gd name="T14" fmla="*/ 423065 w 199"/>
                  <a:gd name="T15" fmla="*/ 282482 h 170"/>
                  <a:gd name="T16" fmla="*/ 373980 w 199"/>
                  <a:gd name="T17" fmla="*/ 319835 h 170"/>
                  <a:gd name="T18" fmla="*/ 371643 w 199"/>
                  <a:gd name="T19" fmla="*/ 331507 h 170"/>
                  <a:gd name="T20" fmla="*/ 315546 w 199"/>
                  <a:gd name="T21" fmla="*/ 366526 h 170"/>
                  <a:gd name="T22" fmla="*/ 303859 w 199"/>
                  <a:gd name="T23" fmla="*/ 361857 h 170"/>
                  <a:gd name="T24" fmla="*/ 250099 w 199"/>
                  <a:gd name="T25" fmla="*/ 392206 h 170"/>
                  <a:gd name="T26" fmla="*/ 224388 w 199"/>
                  <a:gd name="T27" fmla="*/ 375864 h 170"/>
                  <a:gd name="T28" fmla="*/ 177641 w 199"/>
                  <a:gd name="T29" fmla="*/ 392206 h 170"/>
                  <a:gd name="T30" fmla="*/ 142580 w 199"/>
                  <a:gd name="T31" fmla="*/ 357188 h 170"/>
                  <a:gd name="T32" fmla="*/ 114531 w 199"/>
                  <a:gd name="T33" fmla="*/ 361857 h 170"/>
                  <a:gd name="T34" fmla="*/ 77133 w 199"/>
                  <a:gd name="T35" fmla="*/ 310496 h 170"/>
                  <a:gd name="T36" fmla="*/ 65447 w 199"/>
                  <a:gd name="T37" fmla="*/ 308162 h 170"/>
                  <a:gd name="T38" fmla="*/ 30386 w 199"/>
                  <a:gd name="T39" fmla="*/ 252132 h 170"/>
                  <a:gd name="T40" fmla="*/ 35061 w 199"/>
                  <a:gd name="T41" fmla="*/ 240460 h 170"/>
                  <a:gd name="T42" fmla="*/ 7012 w 199"/>
                  <a:gd name="T43" fmla="*/ 186765 h 170"/>
                  <a:gd name="T44" fmla="*/ 25711 w 199"/>
                  <a:gd name="T45" fmla="*/ 158750 h 170"/>
                  <a:gd name="T46" fmla="*/ 11687 w 199"/>
                  <a:gd name="T47" fmla="*/ 112059 h 170"/>
                  <a:gd name="T48" fmla="*/ 44410 w 199"/>
                  <a:gd name="T49" fmla="*/ 77040 h 170"/>
                  <a:gd name="T50" fmla="*/ 37398 w 199"/>
                  <a:gd name="T51" fmla="*/ 39688 h 170"/>
                  <a:gd name="T52" fmla="*/ 93495 w 199"/>
                  <a:gd name="T53" fmla="*/ 4669 h 170"/>
                  <a:gd name="T54" fmla="*/ 72459 w 199"/>
                  <a:gd name="T55" fmla="*/ 95717 h 170"/>
                  <a:gd name="T56" fmla="*/ 98170 w 199"/>
                  <a:gd name="T57" fmla="*/ 102721 h 170"/>
                  <a:gd name="T58" fmla="*/ 376318 w 199"/>
                  <a:gd name="T59" fmla="*/ 168088 h 17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99"/>
                  <a:gd name="T91" fmla="*/ 0 h 170"/>
                  <a:gd name="T92" fmla="*/ 199 w 199"/>
                  <a:gd name="T93" fmla="*/ 170 h 17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99" h="170">
                    <a:moveTo>
                      <a:pt x="161" y="72"/>
                    </a:moveTo>
                    <a:cubicBezTo>
                      <a:pt x="173" y="74"/>
                      <a:pt x="173" y="74"/>
                      <a:pt x="173" y="74"/>
                    </a:cubicBezTo>
                    <a:cubicBezTo>
                      <a:pt x="177" y="66"/>
                      <a:pt x="180" y="62"/>
                      <a:pt x="181" y="35"/>
                    </a:cubicBezTo>
                    <a:cubicBezTo>
                      <a:pt x="192" y="37"/>
                      <a:pt x="199" y="51"/>
                      <a:pt x="197" y="59"/>
                    </a:cubicBezTo>
                    <a:cubicBezTo>
                      <a:pt x="195" y="68"/>
                      <a:pt x="192" y="70"/>
                      <a:pt x="187" y="72"/>
                    </a:cubicBezTo>
                    <a:cubicBezTo>
                      <a:pt x="192" y="77"/>
                      <a:pt x="195" y="85"/>
                      <a:pt x="193" y="92"/>
                    </a:cubicBezTo>
                    <a:cubicBezTo>
                      <a:pt x="192" y="99"/>
                      <a:pt x="186" y="105"/>
                      <a:pt x="179" y="107"/>
                    </a:cubicBezTo>
                    <a:cubicBezTo>
                      <a:pt x="181" y="111"/>
                      <a:pt x="182" y="116"/>
                      <a:pt x="181" y="121"/>
                    </a:cubicBezTo>
                    <a:cubicBezTo>
                      <a:pt x="179" y="131"/>
                      <a:pt x="170" y="138"/>
                      <a:pt x="160" y="137"/>
                    </a:cubicBezTo>
                    <a:cubicBezTo>
                      <a:pt x="160" y="139"/>
                      <a:pt x="160" y="140"/>
                      <a:pt x="159" y="142"/>
                    </a:cubicBezTo>
                    <a:cubicBezTo>
                      <a:pt x="157" y="153"/>
                      <a:pt x="146" y="160"/>
                      <a:pt x="135" y="157"/>
                    </a:cubicBezTo>
                    <a:cubicBezTo>
                      <a:pt x="133" y="157"/>
                      <a:pt x="132" y="156"/>
                      <a:pt x="130" y="155"/>
                    </a:cubicBezTo>
                    <a:cubicBezTo>
                      <a:pt x="127" y="165"/>
                      <a:pt x="117" y="170"/>
                      <a:pt x="107" y="168"/>
                    </a:cubicBezTo>
                    <a:cubicBezTo>
                      <a:pt x="102" y="167"/>
                      <a:pt x="99" y="165"/>
                      <a:pt x="96" y="161"/>
                    </a:cubicBezTo>
                    <a:cubicBezTo>
                      <a:pt x="91" y="167"/>
                      <a:pt x="84" y="170"/>
                      <a:pt x="76" y="168"/>
                    </a:cubicBezTo>
                    <a:cubicBezTo>
                      <a:pt x="69" y="166"/>
                      <a:pt x="63" y="160"/>
                      <a:pt x="61" y="153"/>
                    </a:cubicBezTo>
                    <a:cubicBezTo>
                      <a:pt x="57" y="155"/>
                      <a:pt x="53" y="156"/>
                      <a:pt x="49" y="155"/>
                    </a:cubicBezTo>
                    <a:cubicBezTo>
                      <a:pt x="39" y="152"/>
                      <a:pt x="32" y="143"/>
                      <a:pt x="33" y="133"/>
                    </a:cubicBezTo>
                    <a:cubicBezTo>
                      <a:pt x="31" y="133"/>
                      <a:pt x="30" y="133"/>
                      <a:pt x="28" y="132"/>
                    </a:cubicBezTo>
                    <a:cubicBezTo>
                      <a:pt x="17" y="130"/>
                      <a:pt x="10" y="119"/>
                      <a:pt x="13" y="108"/>
                    </a:cubicBezTo>
                    <a:cubicBezTo>
                      <a:pt x="13" y="106"/>
                      <a:pt x="14" y="105"/>
                      <a:pt x="15" y="103"/>
                    </a:cubicBezTo>
                    <a:cubicBezTo>
                      <a:pt x="6" y="99"/>
                      <a:pt x="0" y="90"/>
                      <a:pt x="3" y="80"/>
                    </a:cubicBezTo>
                    <a:cubicBezTo>
                      <a:pt x="4" y="75"/>
                      <a:pt x="7" y="70"/>
                      <a:pt x="11" y="68"/>
                    </a:cubicBezTo>
                    <a:cubicBezTo>
                      <a:pt x="6" y="63"/>
                      <a:pt x="3" y="55"/>
                      <a:pt x="5" y="48"/>
                    </a:cubicBezTo>
                    <a:cubicBezTo>
                      <a:pt x="6" y="40"/>
                      <a:pt x="12" y="35"/>
                      <a:pt x="19" y="33"/>
                    </a:cubicBezTo>
                    <a:cubicBezTo>
                      <a:pt x="16" y="29"/>
                      <a:pt x="15" y="23"/>
                      <a:pt x="16" y="17"/>
                    </a:cubicBezTo>
                    <a:cubicBezTo>
                      <a:pt x="19" y="6"/>
                      <a:pt x="29" y="0"/>
                      <a:pt x="40" y="2"/>
                    </a:cubicBezTo>
                    <a:cubicBezTo>
                      <a:pt x="36" y="15"/>
                      <a:pt x="33" y="29"/>
                      <a:pt x="31" y="41"/>
                    </a:cubicBezTo>
                    <a:cubicBezTo>
                      <a:pt x="42" y="44"/>
                      <a:pt x="42" y="44"/>
                      <a:pt x="42" y="44"/>
                    </a:cubicBezTo>
                    <a:lnTo>
                      <a:pt x="161" y="72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6" name="Freeform 429"/>
              <p:cNvSpPr/>
              <p:nvPr/>
            </p:nvSpPr>
            <p:spPr bwMode="auto">
              <a:xfrm>
                <a:off x="3863976" y="785813"/>
                <a:ext cx="461963" cy="377825"/>
              </a:xfrm>
              <a:custGeom>
                <a:avLst/>
                <a:gdLst>
                  <a:gd name="T0" fmla="*/ 377543 w 197"/>
                  <a:gd name="T1" fmla="*/ 161925 h 161"/>
                  <a:gd name="T2" fmla="*/ 403338 w 197"/>
                  <a:gd name="T3" fmla="*/ 168965 h 161"/>
                  <a:gd name="T4" fmla="*/ 422098 w 197"/>
                  <a:gd name="T5" fmla="*/ 82136 h 161"/>
                  <a:gd name="T6" fmla="*/ 459618 w 197"/>
                  <a:gd name="T7" fmla="*/ 136111 h 161"/>
                  <a:gd name="T8" fmla="*/ 436168 w 197"/>
                  <a:gd name="T9" fmla="*/ 164272 h 161"/>
                  <a:gd name="T10" fmla="*/ 452583 w 197"/>
                  <a:gd name="T11" fmla="*/ 208860 h 161"/>
                  <a:gd name="T12" fmla="*/ 419753 w 197"/>
                  <a:gd name="T13" fmla="*/ 239367 h 161"/>
                  <a:gd name="T14" fmla="*/ 424443 w 197"/>
                  <a:gd name="T15" fmla="*/ 272222 h 161"/>
                  <a:gd name="T16" fmla="*/ 375198 w 197"/>
                  <a:gd name="T17" fmla="*/ 305076 h 161"/>
                  <a:gd name="T18" fmla="*/ 375198 w 197"/>
                  <a:gd name="T19" fmla="*/ 316810 h 161"/>
                  <a:gd name="T20" fmla="*/ 318919 w 197"/>
                  <a:gd name="T21" fmla="*/ 349664 h 161"/>
                  <a:gd name="T22" fmla="*/ 307194 w 197"/>
                  <a:gd name="T23" fmla="*/ 344971 h 161"/>
                  <a:gd name="T24" fmla="*/ 253259 w 197"/>
                  <a:gd name="T25" fmla="*/ 373132 h 161"/>
                  <a:gd name="T26" fmla="*/ 227464 w 197"/>
                  <a:gd name="T27" fmla="*/ 356704 h 161"/>
                  <a:gd name="T28" fmla="*/ 180564 w 197"/>
                  <a:gd name="T29" fmla="*/ 370785 h 161"/>
                  <a:gd name="T30" fmla="*/ 145389 w 197"/>
                  <a:gd name="T31" fmla="*/ 337930 h 161"/>
                  <a:gd name="T32" fmla="*/ 114905 w 197"/>
                  <a:gd name="T33" fmla="*/ 340277 h 161"/>
                  <a:gd name="T34" fmla="*/ 79730 w 197"/>
                  <a:gd name="T35" fmla="*/ 290996 h 161"/>
                  <a:gd name="T36" fmla="*/ 65660 w 197"/>
                  <a:gd name="T37" fmla="*/ 290996 h 161"/>
                  <a:gd name="T38" fmla="*/ 30485 w 197"/>
                  <a:gd name="T39" fmla="*/ 237021 h 161"/>
                  <a:gd name="T40" fmla="*/ 35175 w 197"/>
                  <a:gd name="T41" fmla="*/ 225287 h 161"/>
                  <a:gd name="T42" fmla="*/ 4690 w 197"/>
                  <a:gd name="T43" fmla="*/ 173659 h 161"/>
                  <a:gd name="T44" fmla="*/ 25795 w 197"/>
                  <a:gd name="T45" fmla="*/ 147845 h 161"/>
                  <a:gd name="T46" fmla="*/ 9380 w 197"/>
                  <a:gd name="T47" fmla="*/ 103257 h 161"/>
                  <a:gd name="T48" fmla="*/ 42210 w 197"/>
                  <a:gd name="T49" fmla="*/ 72749 h 161"/>
                  <a:gd name="T50" fmla="*/ 35175 w 197"/>
                  <a:gd name="T51" fmla="*/ 37548 h 161"/>
                  <a:gd name="T52" fmla="*/ 91455 w 197"/>
                  <a:gd name="T53" fmla="*/ 4693 h 161"/>
                  <a:gd name="T54" fmla="*/ 70350 w 197"/>
                  <a:gd name="T55" fmla="*/ 91523 h 161"/>
                  <a:gd name="T56" fmla="*/ 98490 w 197"/>
                  <a:gd name="T57" fmla="*/ 96216 h 161"/>
                  <a:gd name="T58" fmla="*/ 377543 w 197"/>
                  <a:gd name="T59" fmla="*/ 161925 h 16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97"/>
                  <a:gd name="T91" fmla="*/ 0 h 161"/>
                  <a:gd name="T92" fmla="*/ 197 w 197"/>
                  <a:gd name="T93" fmla="*/ 161 h 161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97" h="161">
                    <a:moveTo>
                      <a:pt x="161" y="69"/>
                    </a:moveTo>
                    <a:cubicBezTo>
                      <a:pt x="172" y="72"/>
                      <a:pt x="172" y="72"/>
                      <a:pt x="172" y="72"/>
                    </a:cubicBezTo>
                    <a:cubicBezTo>
                      <a:pt x="176" y="64"/>
                      <a:pt x="179" y="60"/>
                      <a:pt x="180" y="35"/>
                    </a:cubicBezTo>
                    <a:cubicBezTo>
                      <a:pt x="191" y="37"/>
                      <a:pt x="197" y="50"/>
                      <a:pt x="196" y="58"/>
                    </a:cubicBezTo>
                    <a:cubicBezTo>
                      <a:pt x="194" y="66"/>
                      <a:pt x="191" y="68"/>
                      <a:pt x="186" y="70"/>
                    </a:cubicBezTo>
                    <a:cubicBezTo>
                      <a:pt x="192" y="74"/>
                      <a:pt x="194" y="82"/>
                      <a:pt x="193" y="89"/>
                    </a:cubicBezTo>
                    <a:cubicBezTo>
                      <a:pt x="191" y="95"/>
                      <a:pt x="186" y="101"/>
                      <a:pt x="179" y="102"/>
                    </a:cubicBezTo>
                    <a:cubicBezTo>
                      <a:pt x="181" y="106"/>
                      <a:pt x="182" y="111"/>
                      <a:pt x="181" y="116"/>
                    </a:cubicBezTo>
                    <a:cubicBezTo>
                      <a:pt x="179" y="125"/>
                      <a:pt x="170" y="131"/>
                      <a:pt x="160" y="130"/>
                    </a:cubicBezTo>
                    <a:cubicBezTo>
                      <a:pt x="160" y="132"/>
                      <a:pt x="160" y="134"/>
                      <a:pt x="160" y="135"/>
                    </a:cubicBezTo>
                    <a:cubicBezTo>
                      <a:pt x="157" y="145"/>
                      <a:pt x="147" y="151"/>
                      <a:pt x="136" y="149"/>
                    </a:cubicBezTo>
                    <a:cubicBezTo>
                      <a:pt x="134" y="148"/>
                      <a:pt x="132" y="148"/>
                      <a:pt x="131" y="147"/>
                    </a:cubicBezTo>
                    <a:cubicBezTo>
                      <a:pt x="128" y="156"/>
                      <a:pt x="118" y="161"/>
                      <a:pt x="108" y="159"/>
                    </a:cubicBezTo>
                    <a:cubicBezTo>
                      <a:pt x="103" y="158"/>
                      <a:pt x="99" y="155"/>
                      <a:pt x="97" y="152"/>
                    </a:cubicBezTo>
                    <a:cubicBezTo>
                      <a:pt x="92" y="157"/>
                      <a:pt x="85" y="160"/>
                      <a:pt x="77" y="158"/>
                    </a:cubicBezTo>
                    <a:cubicBezTo>
                      <a:pt x="70" y="156"/>
                      <a:pt x="64" y="151"/>
                      <a:pt x="62" y="144"/>
                    </a:cubicBezTo>
                    <a:cubicBezTo>
                      <a:pt x="58" y="146"/>
                      <a:pt x="54" y="146"/>
                      <a:pt x="49" y="145"/>
                    </a:cubicBezTo>
                    <a:cubicBezTo>
                      <a:pt x="39" y="143"/>
                      <a:pt x="33" y="134"/>
                      <a:pt x="34" y="124"/>
                    </a:cubicBezTo>
                    <a:cubicBezTo>
                      <a:pt x="32" y="124"/>
                      <a:pt x="30" y="124"/>
                      <a:pt x="28" y="124"/>
                    </a:cubicBezTo>
                    <a:cubicBezTo>
                      <a:pt x="18" y="121"/>
                      <a:pt x="11" y="111"/>
                      <a:pt x="13" y="101"/>
                    </a:cubicBezTo>
                    <a:cubicBezTo>
                      <a:pt x="14" y="99"/>
                      <a:pt x="14" y="98"/>
                      <a:pt x="15" y="96"/>
                    </a:cubicBezTo>
                    <a:cubicBezTo>
                      <a:pt x="6" y="93"/>
                      <a:pt x="0" y="83"/>
                      <a:pt x="2" y="74"/>
                    </a:cubicBezTo>
                    <a:cubicBezTo>
                      <a:pt x="4" y="69"/>
                      <a:pt x="7" y="65"/>
                      <a:pt x="11" y="63"/>
                    </a:cubicBezTo>
                    <a:cubicBezTo>
                      <a:pt x="5" y="58"/>
                      <a:pt x="2" y="51"/>
                      <a:pt x="4" y="44"/>
                    </a:cubicBezTo>
                    <a:cubicBezTo>
                      <a:pt x="6" y="37"/>
                      <a:pt x="11" y="32"/>
                      <a:pt x="18" y="31"/>
                    </a:cubicBezTo>
                    <a:cubicBezTo>
                      <a:pt x="15" y="26"/>
                      <a:pt x="14" y="21"/>
                      <a:pt x="15" y="16"/>
                    </a:cubicBezTo>
                    <a:cubicBezTo>
                      <a:pt x="17" y="6"/>
                      <a:pt x="28" y="0"/>
                      <a:pt x="39" y="2"/>
                    </a:cubicBezTo>
                    <a:cubicBezTo>
                      <a:pt x="35" y="14"/>
                      <a:pt x="32" y="27"/>
                      <a:pt x="30" y="39"/>
                    </a:cubicBezTo>
                    <a:cubicBezTo>
                      <a:pt x="42" y="41"/>
                      <a:pt x="42" y="41"/>
                      <a:pt x="42" y="41"/>
                    </a:cubicBezTo>
                    <a:lnTo>
                      <a:pt x="161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7" name="Freeform 430"/>
              <p:cNvSpPr/>
              <p:nvPr/>
            </p:nvSpPr>
            <p:spPr bwMode="auto">
              <a:xfrm>
                <a:off x="4049713" y="874713"/>
                <a:ext cx="174625" cy="150813"/>
              </a:xfrm>
              <a:custGeom>
                <a:avLst/>
                <a:gdLst>
                  <a:gd name="T0" fmla="*/ 174625 w 75"/>
                  <a:gd name="T1" fmla="*/ 28277 h 64"/>
                  <a:gd name="T2" fmla="*/ 30268 w 75"/>
                  <a:gd name="T3" fmla="*/ 101327 h 64"/>
                  <a:gd name="T4" fmla="*/ 39582 w 75"/>
                  <a:gd name="T5" fmla="*/ 14139 h 64"/>
                  <a:gd name="T6" fmla="*/ 174625 w 75"/>
                  <a:gd name="T7" fmla="*/ 28277 h 6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5"/>
                  <a:gd name="T13" fmla="*/ 0 h 64"/>
                  <a:gd name="T14" fmla="*/ 75 w 75"/>
                  <a:gd name="T15" fmla="*/ 64 h 6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5" h="64">
                    <a:moveTo>
                      <a:pt x="75" y="12"/>
                    </a:moveTo>
                    <a:cubicBezTo>
                      <a:pt x="70" y="53"/>
                      <a:pt x="37" y="64"/>
                      <a:pt x="13" y="43"/>
                    </a:cubicBezTo>
                    <a:cubicBezTo>
                      <a:pt x="0" y="32"/>
                      <a:pt x="5" y="10"/>
                      <a:pt x="17" y="6"/>
                    </a:cubicBezTo>
                    <a:cubicBezTo>
                      <a:pt x="37" y="0"/>
                      <a:pt x="60" y="56"/>
                      <a:pt x="75" y="12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8" name="Freeform 431"/>
              <p:cNvSpPr/>
              <p:nvPr/>
            </p:nvSpPr>
            <p:spPr bwMode="auto">
              <a:xfrm>
                <a:off x="3908426" y="838200"/>
                <a:ext cx="177800" cy="147638"/>
              </a:xfrm>
              <a:custGeom>
                <a:avLst/>
                <a:gdLst>
                  <a:gd name="T0" fmla="*/ 30413 w 76"/>
                  <a:gd name="T1" fmla="*/ 0 h 63"/>
                  <a:gd name="T2" fmla="*/ 128671 w 76"/>
                  <a:gd name="T3" fmla="*/ 128890 h 63"/>
                  <a:gd name="T4" fmla="*/ 159084 w 76"/>
                  <a:gd name="T5" fmla="*/ 46869 h 63"/>
                  <a:gd name="T6" fmla="*/ 30413 w 76"/>
                  <a:gd name="T7" fmla="*/ 0 h 6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6"/>
                  <a:gd name="T13" fmla="*/ 0 h 63"/>
                  <a:gd name="T14" fmla="*/ 76 w 76"/>
                  <a:gd name="T15" fmla="*/ 63 h 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6" h="63">
                    <a:moveTo>
                      <a:pt x="13" y="0"/>
                    </a:moveTo>
                    <a:cubicBezTo>
                      <a:pt x="0" y="38"/>
                      <a:pt x="24" y="63"/>
                      <a:pt x="55" y="55"/>
                    </a:cubicBezTo>
                    <a:cubicBezTo>
                      <a:pt x="72" y="51"/>
                      <a:pt x="76" y="29"/>
                      <a:pt x="68" y="20"/>
                    </a:cubicBezTo>
                    <a:cubicBezTo>
                      <a:pt x="52" y="6"/>
                      <a:pt x="7" y="46"/>
                      <a:pt x="13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29" name="Freeform 432"/>
              <p:cNvSpPr/>
              <p:nvPr/>
            </p:nvSpPr>
            <p:spPr bwMode="auto">
              <a:xfrm>
                <a:off x="4054476" y="863600"/>
                <a:ext cx="173038" cy="138113"/>
              </a:xfrm>
              <a:custGeom>
                <a:avLst/>
                <a:gdLst>
                  <a:gd name="T0" fmla="*/ 173038 w 74"/>
                  <a:gd name="T1" fmla="*/ 28091 h 59"/>
                  <a:gd name="T2" fmla="*/ 30399 w 74"/>
                  <a:gd name="T3" fmla="*/ 91295 h 59"/>
                  <a:gd name="T4" fmla="*/ 37414 w 74"/>
                  <a:gd name="T5" fmla="*/ 14045 h 59"/>
                  <a:gd name="T6" fmla="*/ 173038 w 74"/>
                  <a:gd name="T7" fmla="*/ 28091 h 5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59"/>
                  <a:gd name="T14" fmla="*/ 74 w 74"/>
                  <a:gd name="T15" fmla="*/ 59 h 5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59">
                    <a:moveTo>
                      <a:pt x="74" y="12"/>
                    </a:moveTo>
                    <a:cubicBezTo>
                      <a:pt x="69" y="49"/>
                      <a:pt x="37" y="59"/>
                      <a:pt x="13" y="39"/>
                    </a:cubicBezTo>
                    <a:cubicBezTo>
                      <a:pt x="0" y="29"/>
                      <a:pt x="5" y="9"/>
                      <a:pt x="16" y="6"/>
                    </a:cubicBezTo>
                    <a:cubicBezTo>
                      <a:pt x="36" y="0"/>
                      <a:pt x="60" y="52"/>
                      <a:pt x="7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0" name="Freeform 433"/>
              <p:cNvSpPr/>
              <p:nvPr/>
            </p:nvSpPr>
            <p:spPr bwMode="auto">
              <a:xfrm>
                <a:off x="3913188" y="825500"/>
                <a:ext cx="177800" cy="133350"/>
              </a:xfrm>
              <a:custGeom>
                <a:avLst/>
                <a:gdLst>
                  <a:gd name="T0" fmla="*/ 28074 w 76"/>
                  <a:gd name="T1" fmla="*/ 0 h 57"/>
                  <a:gd name="T2" fmla="*/ 128671 w 76"/>
                  <a:gd name="T3" fmla="*/ 119313 h 57"/>
                  <a:gd name="T4" fmla="*/ 156745 w 76"/>
                  <a:gd name="T5" fmla="*/ 44450 h 57"/>
                  <a:gd name="T6" fmla="*/ 28074 w 76"/>
                  <a:gd name="T7" fmla="*/ 0 h 5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6"/>
                  <a:gd name="T13" fmla="*/ 0 h 57"/>
                  <a:gd name="T14" fmla="*/ 76 w 76"/>
                  <a:gd name="T15" fmla="*/ 57 h 5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6" h="57">
                    <a:moveTo>
                      <a:pt x="12" y="0"/>
                    </a:moveTo>
                    <a:cubicBezTo>
                      <a:pt x="0" y="35"/>
                      <a:pt x="24" y="57"/>
                      <a:pt x="55" y="51"/>
                    </a:cubicBezTo>
                    <a:cubicBezTo>
                      <a:pt x="71" y="47"/>
                      <a:pt x="76" y="27"/>
                      <a:pt x="67" y="19"/>
                    </a:cubicBezTo>
                    <a:cubicBezTo>
                      <a:pt x="52" y="6"/>
                      <a:pt x="7" y="41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1" name="Freeform 434"/>
              <p:cNvSpPr/>
              <p:nvPr/>
            </p:nvSpPr>
            <p:spPr bwMode="auto">
              <a:xfrm>
                <a:off x="4035426" y="844550"/>
                <a:ext cx="74613" cy="74613"/>
              </a:xfrm>
              <a:custGeom>
                <a:avLst/>
                <a:gdLst>
                  <a:gd name="T0" fmla="*/ 44301 w 32"/>
                  <a:gd name="T1" fmla="*/ 4663 h 32"/>
                  <a:gd name="T2" fmla="*/ 4663 w 32"/>
                  <a:gd name="T3" fmla="*/ 30312 h 32"/>
                  <a:gd name="T4" fmla="*/ 30312 w 32"/>
                  <a:gd name="T5" fmla="*/ 69950 h 32"/>
                  <a:gd name="T6" fmla="*/ 69950 w 32"/>
                  <a:gd name="T7" fmla="*/ 44301 h 32"/>
                  <a:gd name="T8" fmla="*/ 44301 w 32"/>
                  <a:gd name="T9" fmla="*/ 4663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2"/>
                  <a:gd name="T17" fmla="*/ 32 w 3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2">
                    <a:moveTo>
                      <a:pt x="19" y="2"/>
                    </a:moveTo>
                    <a:cubicBezTo>
                      <a:pt x="11" y="0"/>
                      <a:pt x="4" y="5"/>
                      <a:pt x="2" y="13"/>
                    </a:cubicBezTo>
                    <a:cubicBezTo>
                      <a:pt x="0" y="21"/>
                      <a:pt x="5" y="29"/>
                      <a:pt x="13" y="30"/>
                    </a:cubicBezTo>
                    <a:cubicBezTo>
                      <a:pt x="21" y="32"/>
                      <a:pt x="29" y="27"/>
                      <a:pt x="30" y="19"/>
                    </a:cubicBezTo>
                    <a:cubicBezTo>
                      <a:pt x="32" y="12"/>
                      <a:pt x="27" y="4"/>
                      <a:pt x="19" y="2"/>
                    </a:cubicBezTo>
                    <a:close/>
                  </a:path>
                </a:pathLst>
              </a:custGeom>
              <a:solidFill>
                <a:srgbClr val="D6A38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2" name="Freeform 435"/>
              <p:cNvSpPr/>
              <p:nvPr/>
            </p:nvSpPr>
            <p:spPr bwMode="auto">
              <a:xfrm>
                <a:off x="4037013" y="835025"/>
                <a:ext cx="76200" cy="74613"/>
              </a:xfrm>
              <a:custGeom>
                <a:avLst/>
                <a:gdLst>
                  <a:gd name="T0" fmla="*/ 45244 w 32"/>
                  <a:gd name="T1" fmla="*/ 4663 h 32"/>
                  <a:gd name="T2" fmla="*/ 4763 w 32"/>
                  <a:gd name="T3" fmla="*/ 30312 h 32"/>
                  <a:gd name="T4" fmla="*/ 30956 w 32"/>
                  <a:gd name="T5" fmla="*/ 69950 h 32"/>
                  <a:gd name="T6" fmla="*/ 71437 w 32"/>
                  <a:gd name="T7" fmla="*/ 44301 h 32"/>
                  <a:gd name="T8" fmla="*/ 45244 w 32"/>
                  <a:gd name="T9" fmla="*/ 4663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2"/>
                  <a:gd name="T17" fmla="*/ 32 w 3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2">
                    <a:moveTo>
                      <a:pt x="19" y="2"/>
                    </a:moveTo>
                    <a:cubicBezTo>
                      <a:pt x="11" y="0"/>
                      <a:pt x="3" y="5"/>
                      <a:pt x="2" y="13"/>
                    </a:cubicBezTo>
                    <a:cubicBezTo>
                      <a:pt x="0" y="21"/>
                      <a:pt x="5" y="29"/>
                      <a:pt x="13" y="30"/>
                    </a:cubicBezTo>
                    <a:cubicBezTo>
                      <a:pt x="21" y="32"/>
                      <a:pt x="28" y="27"/>
                      <a:pt x="30" y="19"/>
                    </a:cubicBezTo>
                    <a:cubicBezTo>
                      <a:pt x="32" y="12"/>
                      <a:pt x="27" y="4"/>
                      <a:pt x="19" y="2"/>
                    </a:cubicBezTo>
                    <a:close/>
                  </a:path>
                </a:pathLst>
              </a:custGeom>
              <a:solidFill>
                <a:srgbClr val="F8C8B4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3" name="Freeform 436"/>
              <p:cNvSpPr/>
              <p:nvPr/>
            </p:nvSpPr>
            <p:spPr bwMode="auto">
              <a:xfrm>
                <a:off x="4238626" y="828675"/>
                <a:ext cx="53975" cy="55563"/>
              </a:xfrm>
              <a:custGeom>
                <a:avLst/>
                <a:gdLst>
                  <a:gd name="T0" fmla="*/ 32854 w 23"/>
                  <a:gd name="T1" fmla="*/ 4630 h 24"/>
                  <a:gd name="T2" fmla="*/ 2347 w 23"/>
                  <a:gd name="T3" fmla="*/ 23151 h 24"/>
                  <a:gd name="T4" fmla="*/ 21121 w 23"/>
                  <a:gd name="T5" fmla="*/ 50933 h 24"/>
                  <a:gd name="T6" fmla="*/ 51628 w 23"/>
                  <a:gd name="T7" fmla="*/ 32412 h 24"/>
                  <a:gd name="T8" fmla="*/ 32854 w 23"/>
                  <a:gd name="T9" fmla="*/ 463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4"/>
                  <a:gd name="T17" fmla="*/ 23 w 23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4">
                    <a:moveTo>
                      <a:pt x="14" y="2"/>
                    </a:moveTo>
                    <a:cubicBezTo>
                      <a:pt x="8" y="0"/>
                      <a:pt x="3" y="4"/>
                      <a:pt x="1" y="10"/>
                    </a:cubicBezTo>
                    <a:cubicBezTo>
                      <a:pt x="0" y="15"/>
                      <a:pt x="4" y="21"/>
                      <a:pt x="9" y="22"/>
                    </a:cubicBezTo>
                    <a:cubicBezTo>
                      <a:pt x="15" y="24"/>
                      <a:pt x="21" y="20"/>
                      <a:pt x="22" y="14"/>
                    </a:cubicBezTo>
                    <a:cubicBezTo>
                      <a:pt x="23" y="9"/>
                      <a:pt x="20" y="3"/>
                      <a:pt x="1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4" name="Freeform 437"/>
              <p:cNvSpPr/>
              <p:nvPr/>
            </p:nvSpPr>
            <p:spPr bwMode="auto">
              <a:xfrm>
                <a:off x="4227513" y="887413"/>
                <a:ext cx="53975" cy="53975"/>
              </a:xfrm>
              <a:custGeom>
                <a:avLst/>
                <a:gdLst>
                  <a:gd name="T0" fmla="*/ 32854 w 23"/>
                  <a:gd name="T1" fmla="*/ 2347 h 23"/>
                  <a:gd name="T2" fmla="*/ 2347 w 23"/>
                  <a:gd name="T3" fmla="*/ 21121 h 23"/>
                  <a:gd name="T4" fmla="*/ 21121 w 23"/>
                  <a:gd name="T5" fmla="*/ 51628 h 23"/>
                  <a:gd name="T6" fmla="*/ 51628 w 23"/>
                  <a:gd name="T7" fmla="*/ 32854 h 23"/>
                  <a:gd name="T8" fmla="*/ 32854 w 23"/>
                  <a:gd name="T9" fmla="*/ 234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3"/>
                  <a:gd name="T17" fmla="*/ 23 w 23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3">
                    <a:moveTo>
                      <a:pt x="14" y="1"/>
                    </a:moveTo>
                    <a:cubicBezTo>
                      <a:pt x="8" y="0"/>
                      <a:pt x="3" y="4"/>
                      <a:pt x="1" y="9"/>
                    </a:cubicBezTo>
                    <a:cubicBezTo>
                      <a:pt x="0" y="15"/>
                      <a:pt x="3" y="21"/>
                      <a:pt x="9" y="22"/>
                    </a:cubicBezTo>
                    <a:cubicBezTo>
                      <a:pt x="15" y="23"/>
                      <a:pt x="21" y="20"/>
                      <a:pt x="22" y="14"/>
                    </a:cubicBezTo>
                    <a:cubicBezTo>
                      <a:pt x="23" y="8"/>
                      <a:pt x="20" y="3"/>
                      <a:pt x="1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5" name="Freeform 438"/>
              <p:cNvSpPr/>
              <p:nvPr/>
            </p:nvSpPr>
            <p:spPr bwMode="auto">
              <a:xfrm>
                <a:off x="4217988" y="912813"/>
                <a:ext cx="53975" cy="53975"/>
              </a:xfrm>
              <a:custGeom>
                <a:avLst/>
                <a:gdLst>
                  <a:gd name="T0" fmla="*/ 32854 w 23"/>
                  <a:gd name="T1" fmla="*/ 2347 h 23"/>
                  <a:gd name="T2" fmla="*/ 2347 w 23"/>
                  <a:gd name="T3" fmla="*/ 21121 h 23"/>
                  <a:gd name="T4" fmla="*/ 21121 w 23"/>
                  <a:gd name="T5" fmla="*/ 51628 h 23"/>
                  <a:gd name="T6" fmla="*/ 51628 w 23"/>
                  <a:gd name="T7" fmla="*/ 32854 h 23"/>
                  <a:gd name="T8" fmla="*/ 32854 w 23"/>
                  <a:gd name="T9" fmla="*/ 234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3"/>
                  <a:gd name="T17" fmla="*/ 23 w 23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3">
                    <a:moveTo>
                      <a:pt x="14" y="1"/>
                    </a:moveTo>
                    <a:cubicBezTo>
                      <a:pt x="8" y="0"/>
                      <a:pt x="3" y="3"/>
                      <a:pt x="1" y="9"/>
                    </a:cubicBezTo>
                    <a:cubicBezTo>
                      <a:pt x="0" y="15"/>
                      <a:pt x="3" y="21"/>
                      <a:pt x="9" y="22"/>
                    </a:cubicBezTo>
                    <a:cubicBezTo>
                      <a:pt x="15" y="23"/>
                      <a:pt x="21" y="20"/>
                      <a:pt x="22" y="14"/>
                    </a:cubicBezTo>
                    <a:cubicBezTo>
                      <a:pt x="23" y="8"/>
                      <a:pt x="20" y="3"/>
                      <a:pt x="1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6" name="Freeform 439"/>
              <p:cNvSpPr/>
              <p:nvPr/>
            </p:nvSpPr>
            <p:spPr bwMode="auto">
              <a:xfrm>
                <a:off x="4243388" y="857250"/>
                <a:ext cx="53975" cy="52388"/>
              </a:xfrm>
              <a:custGeom>
                <a:avLst/>
                <a:gdLst>
                  <a:gd name="T0" fmla="*/ 32854 w 23"/>
                  <a:gd name="T1" fmla="*/ 2278 h 23"/>
                  <a:gd name="T2" fmla="*/ 2347 w 23"/>
                  <a:gd name="T3" fmla="*/ 20500 h 23"/>
                  <a:gd name="T4" fmla="*/ 21121 w 23"/>
                  <a:gd name="T5" fmla="*/ 50110 h 23"/>
                  <a:gd name="T6" fmla="*/ 51628 w 23"/>
                  <a:gd name="T7" fmla="*/ 31888 h 23"/>
                  <a:gd name="T8" fmla="*/ 32854 w 23"/>
                  <a:gd name="T9" fmla="*/ 2278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3"/>
                  <a:gd name="T17" fmla="*/ 23 w 23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3">
                    <a:moveTo>
                      <a:pt x="14" y="1"/>
                    </a:moveTo>
                    <a:cubicBezTo>
                      <a:pt x="8" y="0"/>
                      <a:pt x="2" y="3"/>
                      <a:pt x="1" y="9"/>
                    </a:cubicBezTo>
                    <a:cubicBezTo>
                      <a:pt x="0" y="15"/>
                      <a:pt x="3" y="20"/>
                      <a:pt x="9" y="22"/>
                    </a:cubicBezTo>
                    <a:cubicBezTo>
                      <a:pt x="15" y="23"/>
                      <a:pt x="20" y="19"/>
                      <a:pt x="22" y="14"/>
                    </a:cubicBezTo>
                    <a:cubicBezTo>
                      <a:pt x="23" y="8"/>
                      <a:pt x="19" y="2"/>
                      <a:pt x="1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7" name="Freeform 440"/>
              <p:cNvSpPr/>
              <p:nvPr/>
            </p:nvSpPr>
            <p:spPr bwMode="auto">
              <a:xfrm>
                <a:off x="4246563" y="857250"/>
                <a:ext cx="85725" cy="106363"/>
              </a:xfrm>
              <a:custGeom>
                <a:avLst/>
                <a:gdLst>
                  <a:gd name="T0" fmla="*/ 64873 w 37"/>
                  <a:gd name="T1" fmla="*/ 9249 h 46"/>
                  <a:gd name="T2" fmla="*/ 11584 w 37"/>
                  <a:gd name="T3" fmla="*/ 39308 h 46"/>
                  <a:gd name="T4" fmla="*/ 20852 w 37"/>
                  <a:gd name="T5" fmla="*/ 99426 h 46"/>
                  <a:gd name="T6" fmla="*/ 74141 w 37"/>
                  <a:gd name="T7" fmla="*/ 67055 h 46"/>
                  <a:gd name="T8" fmla="*/ 64873 w 37"/>
                  <a:gd name="T9" fmla="*/ 9249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46"/>
                  <a:gd name="T17" fmla="*/ 37 w 37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46">
                    <a:moveTo>
                      <a:pt x="28" y="4"/>
                    </a:moveTo>
                    <a:cubicBezTo>
                      <a:pt x="20" y="0"/>
                      <a:pt x="10" y="6"/>
                      <a:pt x="5" y="17"/>
                    </a:cubicBezTo>
                    <a:cubicBezTo>
                      <a:pt x="0" y="28"/>
                      <a:pt x="2" y="39"/>
                      <a:pt x="9" y="43"/>
                    </a:cubicBezTo>
                    <a:cubicBezTo>
                      <a:pt x="17" y="46"/>
                      <a:pt x="27" y="40"/>
                      <a:pt x="32" y="29"/>
                    </a:cubicBezTo>
                    <a:cubicBezTo>
                      <a:pt x="37" y="19"/>
                      <a:pt x="35" y="7"/>
                      <a:pt x="28" y="4"/>
                    </a:cubicBezTo>
                    <a:close/>
                  </a:path>
                </a:pathLst>
              </a:custGeom>
              <a:solidFill>
                <a:srgbClr val="D6A38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8" name="Freeform 441"/>
              <p:cNvSpPr/>
              <p:nvPr/>
            </p:nvSpPr>
            <p:spPr bwMode="auto">
              <a:xfrm>
                <a:off x="4246563" y="857250"/>
                <a:ext cx="80963" cy="100013"/>
              </a:xfrm>
              <a:custGeom>
                <a:avLst/>
                <a:gdLst>
                  <a:gd name="T0" fmla="*/ 60144 w 35"/>
                  <a:gd name="T1" fmla="*/ 6978 h 43"/>
                  <a:gd name="T2" fmla="*/ 11566 w 35"/>
                  <a:gd name="T3" fmla="*/ 34888 h 43"/>
                  <a:gd name="T4" fmla="*/ 20819 w 35"/>
                  <a:gd name="T5" fmla="*/ 93035 h 43"/>
                  <a:gd name="T6" fmla="*/ 69397 w 35"/>
                  <a:gd name="T7" fmla="*/ 62799 h 43"/>
                  <a:gd name="T8" fmla="*/ 60144 w 35"/>
                  <a:gd name="T9" fmla="*/ 6978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43"/>
                  <a:gd name="T17" fmla="*/ 35 w 35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43">
                    <a:moveTo>
                      <a:pt x="26" y="3"/>
                    </a:moveTo>
                    <a:cubicBezTo>
                      <a:pt x="19" y="0"/>
                      <a:pt x="9" y="5"/>
                      <a:pt x="5" y="15"/>
                    </a:cubicBezTo>
                    <a:cubicBezTo>
                      <a:pt x="0" y="26"/>
                      <a:pt x="2" y="36"/>
                      <a:pt x="9" y="40"/>
                    </a:cubicBezTo>
                    <a:cubicBezTo>
                      <a:pt x="16" y="43"/>
                      <a:pt x="25" y="37"/>
                      <a:pt x="30" y="27"/>
                    </a:cubicBezTo>
                    <a:cubicBezTo>
                      <a:pt x="35" y="17"/>
                      <a:pt x="33" y="6"/>
                      <a:pt x="26" y="3"/>
                    </a:cubicBezTo>
                    <a:close/>
                  </a:path>
                </a:pathLst>
              </a:custGeom>
              <a:solidFill>
                <a:srgbClr val="F8C8B4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39" name="Freeform 442"/>
              <p:cNvSpPr/>
              <p:nvPr/>
            </p:nvSpPr>
            <p:spPr bwMode="auto">
              <a:xfrm>
                <a:off x="3902076" y="660400"/>
                <a:ext cx="484188" cy="266700"/>
              </a:xfrm>
              <a:custGeom>
                <a:avLst/>
                <a:gdLst>
                  <a:gd name="T0" fmla="*/ 35086 w 207"/>
                  <a:gd name="T1" fmla="*/ 135689 h 114"/>
                  <a:gd name="T2" fmla="*/ 416355 w 207"/>
                  <a:gd name="T3" fmla="*/ 245645 h 114"/>
                  <a:gd name="T4" fmla="*/ 460797 w 207"/>
                  <a:gd name="T5" fmla="*/ 229268 h 114"/>
                  <a:gd name="T6" fmla="*/ 446763 w 207"/>
                  <a:gd name="T7" fmla="*/ 116974 h 114"/>
                  <a:gd name="T8" fmla="*/ 77189 w 207"/>
                  <a:gd name="T9" fmla="*/ 11697 h 114"/>
                  <a:gd name="T10" fmla="*/ 4678 w 207"/>
                  <a:gd name="T11" fmla="*/ 95918 h 114"/>
                  <a:gd name="T12" fmla="*/ 35086 w 207"/>
                  <a:gd name="T13" fmla="*/ 135689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7"/>
                  <a:gd name="T22" fmla="*/ 0 h 114"/>
                  <a:gd name="T23" fmla="*/ 207 w 207"/>
                  <a:gd name="T24" fmla="*/ 114 h 1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7" h="114">
                    <a:moveTo>
                      <a:pt x="15" y="58"/>
                    </a:moveTo>
                    <a:cubicBezTo>
                      <a:pt x="72" y="47"/>
                      <a:pt x="147" y="73"/>
                      <a:pt x="178" y="105"/>
                    </a:cubicBezTo>
                    <a:cubicBezTo>
                      <a:pt x="186" y="114"/>
                      <a:pt x="195" y="104"/>
                      <a:pt x="197" y="98"/>
                    </a:cubicBezTo>
                    <a:cubicBezTo>
                      <a:pt x="203" y="80"/>
                      <a:pt x="207" y="62"/>
                      <a:pt x="191" y="50"/>
                    </a:cubicBezTo>
                    <a:cubicBezTo>
                      <a:pt x="147" y="18"/>
                      <a:pt x="84" y="0"/>
                      <a:pt x="33" y="5"/>
                    </a:cubicBezTo>
                    <a:cubicBezTo>
                      <a:pt x="14" y="6"/>
                      <a:pt x="7" y="24"/>
                      <a:pt x="2" y="41"/>
                    </a:cubicBezTo>
                    <a:cubicBezTo>
                      <a:pt x="0" y="49"/>
                      <a:pt x="5" y="60"/>
                      <a:pt x="15" y="58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0" name="Freeform 443"/>
              <p:cNvSpPr/>
              <p:nvPr/>
            </p:nvSpPr>
            <p:spPr bwMode="auto">
              <a:xfrm>
                <a:off x="3908426" y="647700"/>
                <a:ext cx="481013" cy="260350"/>
              </a:xfrm>
              <a:custGeom>
                <a:avLst/>
                <a:gdLst>
                  <a:gd name="T0" fmla="*/ 32850 w 205"/>
                  <a:gd name="T1" fmla="*/ 129002 h 111"/>
                  <a:gd name="T2" fmla="*/ 415314 w 205"/>
                  <a:gd name="T3" fmla="*/ 241586 h 111"/>
                  <a:gd name="T4" fmla="*/ 459895 w 205"/>
                  <a:gd name="T5" fmla="*/ 222822 h 111"/>
                  <a:gd name="T6" fmla="*/ 443471 w 205"/>
                  <a:gd name="T7" fmla="*/ 114929 h 111"/>
                  <a:gd name="T8" fmla="*/ 72739 w 205"/>
                  <a:gd name="T9" fmla="*/ 9382 h 111"/>
                  <a:gd name="T10" fmla="*/ 4693 w 205"/>
                  <a:gd name="T11" fmla="*/ 91474 h 111"/>
                  <a:gd name="T12" fmla="*/ 32850 w 205"/>
                  <a:gd name="T13" fmla="*/ 129002 h 1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5"/>
                  <a:gd name="T22" fmla="*/ 0 h 111"/>
                  <a:gd name="T23" fmla="*/ 205 w 205"/>
                  <a:gd name="T24" fmla="*/ 111 h 1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5" h="111">
                    <a:moveTo>
                      <a:pt x="14" y="55"/>
                    </a:moveTo>
                    <a:cubicBezTo>
                      <a:pt x="71" y="45"/>
                      <a:pt x="146" y="71"/>
                      <a:pt x="177" y="103"/>
                    </a:cubicBezTo>
                    <a:cubicBezTo>
                      <a:pt x="185" y="111"/>
                      <a:pt x="194" y="101"/>
                      <a:pt x="196" y="95"/>
                    </a:cubicBezTo>
                    <a:cubicBezTo>
                      <a:pt x="202" y="78"/>
                      <a:pt x="205" y="61"/>
                      <a:pt x="189" y="49"/>
                    </a:cubicBezTo>
                    <a:cubicBezTo>
                      <a:pt x="146" y="18"/>
                      <a:pt x="82" y="0"/>
                      <a:pt x="31" y="4"/>
                    </a:cubicBezTo>
                    <a:cubicBezTo>
                      <a:pt x="13" y="5"/>
                      <a:pt x="6" y="22"/>
                      <a:pt x="2" y="39"/>
                    </a:cubicBezTo>
                    <a:cubicBezTo>
                      <a:pt x="0" y="46"/>
                      <a:pt x="5" y="57"/>
                      <a:pt x="14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1" name="Freeform 444"/>
              <p:cNvSpPr/>
              <p:nvPr/>
            </p:nvSpPr>
            <p:spPr bwMode="auto">
              <a:xfrm>
                <a:off x="3700463" y="1287463"/>
                <a:ext cx="561975" cy="204788"/>
              </a:xfrm>
              <a:custGeom>
                <a:avLst/>
                <a:gdLst>
                  <a:gd name="T0" fmla="*/ 0 w 240"/>
                  <a:gd name="T1" fmla="*/ 74468 h 88"/>
                  <a:gd name="T2" fmla="*/ 559633 w 240"/>
                  <a:gd name="T3" fmla="*/ 204788 h 88"/>
                  <a:gd name="T4" fmla="*/ 559633 w 240"/>
                  <a:gd name="T5" fmla="*/ 121011 h 88"/>
                  <a:gd name="T6" fmla="*/ 37465 w 240"/>
                  <a:gd name="T7" fmla="*/ 0 h 88"/>
                  <a:gd name="T8" fmla="*/ 0 w 240"/>
                  <a:gd name="T9" fmla="*/ 74468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88"/>
                  <a:gd name="T17" fmla="*/ 240 w 240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88">
                    <a:moveTo>
                      <a:pt x="0" y="32"/>
                    </a:moveTo>
                    <a:cubicBezTo>
                      <a:pt x="85" y="71"/>
                      <a:pt x="146" y="86"/>
                      <a:pt x="239" y="88"/>
                    </a:cubicBezTo>
                    <a:cubicBezTo>
                      <a:pt x="240" y="77"/>
                      <a:pt x="239" y="65"/>
                      <a:pt x="239" y="52"/>
                    </a:cubicBezTo>
                    <a:cubicBezTo>
                      <a:pt x="154" y="49"/>
                      <a:pt x="94" y="35"/>
                      <a:pt x="16" y="0"/>
                    </a:cubicBezTo>
                    <a:cubicBezTo>
                      <a:pt x="10" y="11"/>
                      <a:pt x="5" y="22"/>
                      <a:pt x="0" y="32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2" name="Freeform 445"/>
              <p:cNvSpPr/>
              <p:nvPr/>
            </p:nvSpPr>
            <p:spPr bwMode="auto">
              <a:xfrm>
                <a:off x="3636963" y="1412875"/>
                <a:ext cx="641350" cy="211138"/>
              </a:xfrm>
              <a:custGeom>
                <a:avLst/>
                <a:gdLst>
                  <a:gd name="T0" fmla="*/ 7022 w 274"/>
                  <a:gd name="T1" fmla="*/ 30498 h 90"/>
                  <a:gd name="T2" fmla="*/ 11703 w 274"/>
                  <a:gd name="T3" fmla="*/ 68033 h 90"/>
                  <a:gd name="T4" fmla="*/ 608580 w 274"/>
                  <a:gd name="T5" fmla="*/ 211138 h 90"/>
                  <a:gd name="T6" fmla="*/ 639009 w 274"/>
                  <a:gd name="T7" fmla="*/ 175948 h 90"/>
                  <a:gd name="T8" fmla="*/ 622624 w 274"/>
                  <a:gd name="T9" fmla="*/ 143105 h 90"/>
                  <a:gd name="T10" fmla="*/ 35110 w 274"/>
                  <a:gd name="T11" fmla="*/ 4692 h 90"/>
                  <a:gd name="T12" fmla="*/ 7022 w 274"/>
                  <a:gd name="T13" fmla="*/ 30498 h 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4"/>
                  <a:gd name="T22" fmla="*/ 0 h 90"/>
                  <a:gd name="T23" fmla="*/ 274 w 274"/>
                  <a:gd name="T24" fmla="*/ 90 h 9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4" h="90">
                    <a:moveTo>
                      <a:pt x="3" y="13"/>
                    </a:moveTo>
                    <a:cubicBezTo>
                      <a:pt x="0" y="22"/>
                      <a:pt x="0" y="26"/>
                      <a:pt x="5" y="29"/>
                    </a:cubicBezTo>
                    <a:cubicBezTo>
                      <a:pt x="76" y="63"/>
                      <a:pt x="161" y="89"/>
                      <a:pt x="260" y="90"/>
                    </a:cubicBezTo>
                    <a:cubicBezTo>
                      <a:pt x="267" y="90"/>
                      <a:pt x="271" y="88"/>
                      <a:pt x="273" y="75"/>
                    </a:cubicBezTo>
                    <a:cubicBezTo>
                      <a:pt x="274" y="64"/>
                      <a:pt x="272" y="60"/>
                      <a:pt x="266" y="61"/>
                    </a:cubicBezTo>
                    <a:cubicBezTo>
                      <a:pt x="197" y="65"/>
                      <a:pt x="90" y="42"/>
                      <a:pt x="15" y="2"/>
                    </a:cubicBezTo>
                    <a:cubicBezTo>
                      <a:pt x="13" y="0"/>
                      <a:pt x="7" y="3"/>
                      <a:pt x="3" y="13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3" name="Freeform 446"/>
              <p:cNvSpPr/>
              <p:nvPr/>
            </p:nvSpPr>
            <p:spPr bwMode="auto">
              <a:xfrm>
                <a:off x="3640138" y="1401763"/>
                <a:ext cx="642938" cy="207963"/>
              </a:xfrm>
              <a:custGeom>
                <a:avLst/>
                <a:gdLst>
                  <a:gd name="T0" fmla="*/ 9352 w 275"/>
                  <a:gd name="T1" fmla="*/ 30377 h 89"/>
                  <a:gd name="T2" fmla="*/ 14028 w 275"/>
                  <a:gd name="T3" fmla="*/ 65427 h 89"/>
                  <a:gd name="T4" fmla="*/ 607869 w 275"/>
                  <a:gd name="T5" fmla="*/ 207963 h 89"/>
                  <a:gd name="T6" fmla="*/ 638262 w 275"/>
                  <a:gd name="T7" fmla="*/ 175250 h 89"/>
                  <a:gd name="T8" fmla="*/ 621896 w 275"/>
                  <a:gd name="T9" fmla="*/ 140200 h 89"/>
                  <a:gd name="T10" fmla="*/ 37407 w 275"/>
                  <a:gd name="T11" fmla="*/ 2337 h 89"/>
                  <a:gd name="T12" fmla="*/ 9352 w 275"/>
                  <a:gd name="T13" fmla="*/ 30377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5"/>
                  <a:gd name="T22" fmla="*/ 0 h 89"/>
                  <a:gd name="T23" fmla="*/ 275 w 275"/>
                  <a:gd name="T24" fmla="*/ 89 h 8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5" h="89">
                    <a:moveTo>
                      <a:pt x="4" y="13"/>
                    </a:moveTo>
                    <a:cubicBezTo>
                      <a:pt x="0" y="22"/>
                      <a:pt x="0" y="26"/>
                      <a:pt x="6" y="28"/>
                    </a:cubicBezTo>
                    <a:cubicBezTo>
                      <a:pt x="77" y="62"/>
                      <a:pt x="161" y="88"/>
                      <a:pt x="260" y="89"/>
                    </a:cubicBezTo>
                    <a:cubicBezTo>
                      <a:pt x="267" y="89"/>
                      <a:pt x="272" y="88"/>
                      <a:pt x="273" y="75"/>
                    </a:cubicBezTo>
                    <a:cubicBezTo>
                      <a:pt x="275" y="63"/>
                      <a:pt x="273" y="60"/>
                      <a:pt x="266" y="60"/>
                    </a:cubicBezTo>
                    <a:cubicBezTo>
                      <a:pt x="197" y="64"/>
                      <a:pt x="91" y="42"/>
                      <a:pt x="16" y="1"/>
                    </a:cubicBezTo>
                    <a:cubicBezTo>
                      <a:pt x="13" y="0"/>
                      <a:pt x="7" y="3"/>
                      <a:pt x="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4" name="Freeform 447"/>
              <p:cNvSpPr>
                <a:spLocks noEditPoints="1"/>
              </p:cNvSpPr>
              <p:nvPr/>
            </p:nvSpPr>
            <p:spPr bwMode="auto">
              <a:xfrm>
                <a:off x="3857626" y="1333500"/>
                <a:ext cx="125413" cy="131763"/>
              </a:xfrm>
              <a:custGeom>
                <a:avLst/>
                <a:gdLst>
                  <a:gd name="T0" fmla="*/ 102188 w 54"/>
                  <a:gd name="T1" fmla="*/ 32941 h 56"/>
                  <a:gd name="T2" fmla="*/ 62707 w 54"/>
                  <a:gd name="T3" fmla="*/ 23529 h 56"/>
                  <a:gd name="T4" fmla="*/ 62707 w 54"/>
                  <a:gd name="T5" fmla="*/ 9412 h 56"/>
                  <a:gd name="T6" fmla="*/ 113801 w 54"/>
                  <a:gd name="T7" fmla="*/ 21176 h 56"/>
                  <a:gd name="T8" fmla="*/ 123091 w 54"/>
                  <a:gd name="T9" fmla="*/ 39999 h 56"/>
                  <a:gd name="T10" fmla="*/ 102188 w 54"/>
                  <a:gd name="T11" fmla="*/ 119998 h 56"/>
                  <a:gd name="T12" fmla="*/ 83609 w 54"/>
                  <a:gd name="T13" fmla="*/ 129410 h 56"/>
                  <a:gd name="T14" fmla="*/ 62707 w 54"/>
                  <a:gd name="T15" fmla="*/ 124704 h 56"/>
                  <a:gd name="T16" fmla="*/ 62707 w 54"/>
                  <a:gd name="T17" fmla="*/ 110587 h 56"/>
                  <a:gd name="T18" fmla="*/ 81286 w 54"/>
                  <a:gd name="T19" fmla="*/ 115293 h 56"/>
                  <a:gd name="T20" fmla="*/ 90576 w 54"/>
                  <a:gd name="T21" fmla="*/ 108234 h 56"/>
                  <a:gd name="T22" fmla="*/ 109156 w 54"/>
                  <a:gd name="T23" fmla="*/ 44705 h 56"/>
                  <a:gd name="T24" fmla="*/ 102188 w 54"/>
                  <a:gd name="T25" fmla="*/ 32941 h 56"/>
                  <a:gd name="T26" fmla="*/ 62707 w 54"/>
                  <a:gd name="T27" fmla="*/ 23529 h 56"/>
                  <a:gd name="T28" fmla="*/ 44127 w 54"/>
                  <a:gd name="T29" fmla="*/ 16470 h 56"/>
                  <a:gd name="T30" fmla="*/ 32514 w 54"/>
                  <a:gd name="T31" fmla="*/ 23529 h 56"/>
                  <a:gd name="T32" fmla="*/ 16257 w 54"/>
                  <a:gd name="T33" fmla="*/ 87058 h 56"/>
                  <a:gd name="T34" fmla="*/ 23225 w 54"/>
                  <a:gd name="T35" fmla="*/ 98822 h 56"/>
                  <a:gd name="T36" fmla="*/ 62707 w 54"/>
                  <a:gd name="T37" fmla="*/ 110587 h 56"/>
                  <a:gd name="T38" fmla="*/ 62707 w 54"/>
                  <a:gd name="T39" fmla="*/ 124704 h 56"/>
                  <a:gd name="T40" fmla="*/ 11612 w 54"/>
                  <a:gd name="T41" fmla="*/ 110587 h 56"/>
                  <a:gd name="T42" fmla="*/ 2322 w 54"/>
                  <a:gd name="T43" fmla="*/ 91764 h 56"/>
                  <a:gd name="T44" fmla="*/ 23225 w 54"/>
                  <a:gd name="T45" fmla="*/ 14117 h 56"/>
                  <a:gd name="T46" fmla="*/ 41804 w 54"/>
                  <a:gd name="T47" fmla="*/ 2353 h 56"/>
                  <a:gd name="T48" fmla="*/ 62707 w 54"/>
                  <a:gd name="T49" fmla="*/ 9412 h 56"/>
                  <a:gd name="T50" fmla="*/ 62707 w 54"/>
                  <a:gd name="T51" fmla="*/ 23529 h 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4"/>
                  <a:gd name="T79" fmla="*/ 0 h 56"/>
                  <a:gd name="T80" fmla="*/ 54 w 54"/>
                  <a:gd name="T81" fmla="*/ 56 h 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4" h="56">
                    <a:moveTo>
                      <a:pt x="44" y="14"/>
                    </a:move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52" y="10"/>
                      <a:pt x="54" y="14"/>
                      <a:pt x="53" y="17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3" y="54"/>
                      <a:pt x="39" y="56"/>
                      <a:pt x="36" y="55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7" y="49"/>
                      <a:pt x="39" y="48"/>
                      <a:pt x="39" y="46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7"/>
                      <a:pt x="46" y="15"/>
                      <a:pt x="44" y="14"/>
                    </a:cubicBezTo>
                    <a:close/>
                    <a:moveTo>
                      <a:pt x="27" y="10"/>
                    </a:moveTo>
                    <a:cubicBezTo>
                      <a:pt x="19" y="7"/>
                      <a:pt x="19" y="7"/>
                      <a:pt x="19" y="7"/>
                    </a:cubicBezTo>
                    <a:cubicBezTo>
                      <a:pt x="17" y="7"/>
                      <a:pt x="15" y="8"/>
                      <a:pt x="14" y="10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6" y="39"/>
                      <a:pt x="7" y="41"/>
                      <a:pt x="10" y="42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2" y="46"/>
                      <a:pt x="0" y="42"/>
                      <a:pt x="1" y="39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2"/>
                      <a:pt x="14" y="0"/>
                      <a:pt x="18" y="1"/>
                    </a:cubicBezTo>
                    <a:cubicBezTo>
                      <a:pt x="27" y="4"/>
                      <a:pt x="27" y="4"/>
                      <a:pt x="27" y="4"/>
                    </a:cubicBez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E09431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5" name="Freeform 448"/>
              <p:cNvSpPr/>
              <p:nvPr/>
            </p:nvSpPr>
            <p:spPr bwMode="auto">
              <a:xfrm>
                <a:off x="3952876" y="1204913"/>
                <a:ext cx="68263" cy="68263"/>
              </a:xfrm>
              <a:custGeom>
                <a:avLst/>
                <a:gdLst>
                  <a:gd name="T0" fmla="*/ 40016 w 29"/>
                  <a:gd name="T1" fmla="*/ 4708 h 29"/>
                  <a:gd name="T2" fmla="*/ 4708 w 29"/>
                  <a:gd name="T3" fmla="*/ 28247 h 29"/>
                  <a:gd name="T4" fmla="*/ 28247 w 29"/>
                  <a:gd name="T5" fmla="*/ 63555 h 29"/>
                  <a:gd name="T6" fmla="*/ 63555 w 29"/>
                  <a:gd name="T7" fmla="*/ 40016 h 29"/>
                  <a:gd name="T8" fmla="*/ 40016 w 29"/>
                  <a:gd name="T9" fmla="*/ 470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9"/>
                  <a:gd name="T17" fmla="*/ 29 w 2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9">
                    <a:moveTo>
                      <a:pt x="17" y="2"/>
                    </a:moveTo>
                    <a:cubicBezTo>
                      <a:pt x="10" y="0"/>
                      <a:pt x="3" y="5"/>
                      <a:pt x="2" y="12"/>
                    </a:cubicBezTo>
                    <a:cubicBezTo>
                      <a:pt x="0" y="19"/>
                      <a:pt x="4" y="26"/>
                      <a:pt x="12" y="27"/>
                    </a:cubicBezTo>
                    <a:cubicBezTo>
                      <a:pt x="19" y="29"/>
                      <a:pt x="26" y="25"/>
                      <a:pt x="27" y="17"/>
                    </a:cubicBezTo>
                    <a:cubicBezTo>
                      <a:pt x="29" y="10"/>
                      <a:pt x="24" y="3"/>
                      <a:pt x="17" y="2"/>
                    </a:cubicBezTo>
                    <a:close/>
                  </a:path>
                </a:pathLst>
              </a:custGeom>
              <a:solidFill>
                <a:srgbClr val="CF29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6" name="Freeform 449"/>
              <p:cNvSpPr/>
              <p:nvPr/>
            </p:nvSpPr>
            <p:spPr bwMode="auto">
              <a:xfrm>
                <a:off x="3956051" y="1198563"/>
                <a:ext cx="68263" cy="65088"/>
              </a:xfrm>
              <a:custGeom>
                <a:avLst/>
                <a:gdLst>
                  <a:gd name="T0" fmla="*/ 40016 w 29"/>
                  <a:gd name="T1" fmla="*/ 2325 h 28"/>
                  <a:gd name="T2" fmla="*/ 4708 w 29"/>
                  <a:gd name="T3" fmla="*/ 25570 h 28"/>
                  <a:gd name="T4" fmla="*/ 25893 w 29"/>
                  <a:gd name="T5" fmla="*/ 62763 h 28"/>
                  <a:gd name="T6" fmla="*/ 63555 w 29"/>
                  <a:gd name="T7" fmla="*/ 39518 h 28"/>
                  <a:gd name="T8" fmla="*/ 40016 w 29"/>
                  <a:gd name="T9" fmla="*/ 2325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8"/>
                  <a:gd name="T17" fmla="*/ 29 w 2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8">
                    <a:moveTo>
                      <a:pt x="17" y="1"/>
                    </a:moveTo>
                    <a:cubicBezTo>
                      <a:pt x="10" y="0"/>
                      <a:pt x="3" y="4"/>
                      <a:pt x="2" y="11"/>
                    </a:cubicBezTo>
                    <a:cubicBezTo>
                      <a:pt x="0" y="18"/>
                      <a:pt x="4" y="25"/>
                      <a:pt x="11" y="27"/>
                    </a:cubicBezTo>
                    <a:cubicBezTo>
                      <a:pt x="18" y="28"/>
                      <a:pt x="25" y="24"/>
                      <a:pt x="27" y="17"/>
                    </a:cubicBezTo>
                    <a:cubicBezTo>
                      <a:pt x="29" y="10"/>
                      <a:pt x="24" y="3"/>
                      <a:pt x="17" y="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7" name="Freeform 450"/>
              <p:cNvSpPr/>
              <p:nvPr/>
            </p:nvSpPr>
            <p:spPr bwMode="auto">
              <a:xfrm>
                <a:off x="3960813" y="1198563"/>
                <a:ext cx="60325" cy="55563"/>
              </a:xfrm>
              <a:custGeom>
                <a:avLst/>
                <a:gdLst>
                  <a:gd name="T0" fmla="*/ 0 w 26"/>
                  <a:gd name="T1" fmla="*/ 20836 h 24"/>
                  <a:gd name="T2" fmla="*/ 23202 w 26"/>
                  <a:gd name="T3" fmla="*/ 50933 h 24"/>
                  <a:gd name="T4" fmla="*/ 58005 w 26"/>
                  <a:gd name="T5" fmla="*/ 34727 h 24"/>
                  <a:gd name="T6" fmla="*/ 34803 w 26"/>
                  <a:gd name="T7" fmla="*/ 2315 h 24"/>
                  <a:gd name="T8" fmla="*/ 0 w 26"/>
                  <a:gd name="T9" fmla="*/ 20836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4"/>
                  <a:gd name="T17" fmla="*/ 26 w 26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4">
                    <a:moveTo>
                      <a:pt x="0" y="9"/>
                    </a:moveTo>
                    <a:cubicBezTo>
                      <a:pt x="0" y="15"/>
                      <a:pt x="4" y="21"/>
                      <a:pt x="10" y="22"/>
                    </a:cubicBezTo>
                    <a:cubicBezTo>
                      <a:pt x="17" y="24"/>
                      <a:pt x="23" y="20"/>
                      <a:pt x="25" y="15"/>
                    </a:cubicBezTo>
                    <a:cubicBezTo>
                      <a:pt x="26" y="8"/>
                      <a:pt x="22" y="3"/>
                      <a:pt x="15" y="1"/>
                    </a:cubicBezTo>
                    <a:cubicBezTo>
                      <a:pt x="9" y="0"/>
                      <a:pt x="3" y="3"/>
                      <a:pt x="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8" name="Freeform 451"/>
              <p:cNvSpPr/>
              <p:nvPr/>
            </p:nvSpPr>
            <p:spPr bwMode="auto">
              <a:xfrm>
                <a:off x="3937001" y="1279525"/>
                <a:ext cx="65088" cy="68263"/>
              </a:xfrm>
              <a:custGeom>
                <a:avLst/>
                <a:gdLst>
                  <a:gd name="T0" fmla="*/ 39518 w 28"/>
                  <a:gd name="T1" fmla="*/ 4708 h 29"/>
                  <a:gd name="T2" fmla="*/ 2325 w 28"/>
                  <a:gd name="T3" fmla="*/ 28247 h 29"/>
                  <a:gd name="T4" fmla="*/ 25570 w 28"/>
                  <a:gd name="T5" fmla="*/ 65909 h 29"/>
                  <a:gd name="T6" fmla="*/ 62763 w 28"/>
                  <a:gd name="T7" fmla="*/ 42370 h 29"/>
                  <a:gd name="T8" fmla="*/ 39518 w 28"/>
                  <a:gd name="T9" fmla="*/ 470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9"/>
                  <a:gd name="T17" fmla="*/ 28 w 2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9">
                    <a:moveTo>
                      <a:pt x="17" y="2"/>
                    </a:moveTo>
                    <a:cubicBezTo>
                      <a:pt x="10" y="0"/>
                      <a:pt x="3" y="5"/>
                      <a:pt x="1" y="12"/>
                    </a:cubicBezTo>
                    <a:cubicBezTo>
                      <a:pt x="0" y="19"/>
                      <a:pt x="4" y="26"/>
                      <a:pt x="11" y="28"/>
                    </a:cubicBezTo>
                    <a:cubicBezTo>
                      <a:pt x="18" y="29"/>
                      <a:pt x="25" y="25"/>
                      <a:pt x="27" y="18"/>
                    </a:cubicBezTo>
                    <a:cubicBezTo>
                      <a:pt x="28" y="11"/>
                      <a:pt x="24" y="4"/>
                      <a:pt x="17" y="2"/>
                    </a:cubicBezTo>
                    <a:close/>
                  </a:path>
                </a:pathLst>
              </a:custGeom>
              <a:solidFill>
                <a:srgbClr val="CF29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49" name="Freeform 452"/>
              <p:cNvSpPr/>
              <p:nvPr/>
            </p:nvSpPr>
            <p:spPr bwMode="auto">
              <a:xfrm>
                <a:off x="3937001" y="1273175"/>
                <a:ext cx="68263" cy="68263"/>
              </a:xfrm>
              <a:custGeom>
                <a:avLst/>
                <a:gdLst>
                  <a:gd name="T0" fmla="*/ 42370 w 29"/>
                  <a:gd name="T1" fmla="*/ 2354 h 29"/>
                  <a:gd name="T2" fmla="*/ 4708 w 29"/>
                  <a:gd name="T3" fmla="*/ 25893 h 29"/>
                  <a:gd name="T4" fmla="*/ 28247 w 29"/>
                  <a:gd name="T5" fmla="*/ 63555 h 29"/>
                  <a:gd name="T6" fmla="*/ 65909 w 29"/>
                  <a:gd name="T7" fmla="*/ 40016 h 29"/>
                  <a:gd name="T8" fmla="*/ 42370 w 29"/>
                  <a:gd name="T9" fmla="*/ 2354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9"/>
                  <a:gd name="T17" fmla="*/ 29 w 2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9">
                    <a:moveTo>
                      <a:pt x="18" y="1"/>
                    </a:moveTo>
                    <a:cubicBezTo>
                      <a:pt x="11" y="0"/>
                      <a:pt x="4" y="4"/>
                      <a:pt x="2" y="11"/>
                    </a:cubicBezTo>
                    <a:cubicBezTo>
                      <a:pt x="0" y="18"/>
                      <a:pt x="5" y="25"/>
                      <a:pt x="12" y="27"/>
                    </a:cubicBezTo>
                    <a:cubicBezTo>
                      <a:pt x="19" y="29"/>
                      <a:pt x="26" y="24"/>
                      <a:pt x="28" y="17"/>
                    </a:cubicBezTo>
                    <a:cubicBezTo>
                      <a:pt x="29" y="10"/>
                      <a:pt x="25" y="3"/>
                      <a:pt x="18" y="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50" name="Freeform 453"/>
              <p:cNvSpPr/>
              <p:nvPr/>
            </p:nvSpPr>
            <p:spPr bwMode="auto">
              <a:xfrm>
                <a:off x="3941763" y="1273175"/>
                <a:ext cx="60325" cy="55563"/>
              </a:xfrm>
              <a:custGeom>
                <a:avLst/>
                <a:gdLst>
                  <a:gd name="T0" fmla="*/ 2320 w 26"/>
                  <a:gd name="T1" fmla="*/ 20836 h 24"/>
                  <a:gd name="T2" fmla="*/ 25522 w 26"/>
                  <a:gd name="T3" fmla="*/ 50933 h 24"/>
                  <a:gd name="T4" fmla="*/ 60325 w 26"/>
                  <a:gd name="T5" fmla="*/ 34727 h 24"/>
                  <a:gd name="T6" fmla="*/ 37123 w 26"/>
                  <a:gd name="T7" fmla="*/ 2315 h 24"/>
                  <a:gd name="T8" fmla="*/ 2320 w 26"/>
                  <a:gd name="T9" fmla="*/ 20836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4"/>
                  <a:gd name="T17" fmla="*/ 26 w 26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4">
                    <a:moveTo>
                      <a:pt x="1" y="9"/>
                    </a:moveTo>
                    <a:cubicBezTo>
                      <a:pt x="0" y="15"/>
                      <a:pt x="5" y="21"/>
                      <a:pt x="11" y="22"/>
                    </a:cubicBezTo>
                    <a:cubicBezTo>
                      <a:pt x="17" y="24"/>
                      <a:pt x="23" y="21"/>
                      <a:pt x="26" y="15"/>
                    </a:cubicBezTo>
                    <a:cubicBezTo>
                      <a:pt x="26" y="9"/>
                      <a:pt x="22" y="3"/>
                      <a:pt x="16" y="1"/>
                    </a:cubicBezTo>
                    <a:cubicBezTo>
                      <a:pt x="9" y="0"/>
                      <a:pt x="3" y="3"/>
                      <a:pt x="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51" name="Freeform 454"/>
              <p:cNvSpPr/>
              <p:nvPr/>
            </p:nvSpPr>
            <p:spPr bwMode="auto">
              <a:xfrm>
                <a:off x="3859213" y="1071563"/>
                <a:ext cx="333375" cy="227013"/>
              </a:xfrm>
              <a:custGeom>
                <a:avLst/>
                <a:gdLst>
                  <a:gd name="T0" fmla="*/ 279378 w 142"/>
                  <a:gd name="T1" fmla="*/ 81912 h 97"/>
                  <a:gd name="T2" fmla="*/ 51650 w 142"/>
                  <a:gd name="T3" fmla="*/ 0 h 97"/>
                  <a:gd name="T4" fmla="*/ 0 w 142"/>
                  <a:gd name="T5" fmla="*/ 138080 h 97"/>
                  <a:gd name="T6" fmla="*/ 227728 w 142"/>
                  <a:gd name="T7" fmla="*/ 219992 h 97"/>
                  <a:gd name="T8" fmla="*/ 227728 w 142"/>
                  <a:gd name="T9" fmla="*/ 217652 h 97"/>
                  <a:gd name="T10" fmla="*/ 305202 w 142"/>
                  <a:gd name="T11" fmla="*/ 196589 h 97"/>
                  <a:gd name="T12" fmla="*/ 300507 w 142"/>
                  <a:gd name="T13" fmla="*/ 95954 h 97"/>
                  <a:gd name="T14" fmla="*/ 279378 w 142"/>
                  <a:gd name="T15" fmla="*/ 81912 h 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2"/>
                  <a:gd name="T25" fmla="*/ 0 h 97"/>
                  <a:gd name="T26" fmla="*/ 142 w 142"/>
                  <a:gd name="T27" fmla="*/ 97 h 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2" h="97">
                    <a:moveTo>
                      <a:pt x="119" y="35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3"/>
                      <a:pt x="97" y="93"/>
                      <a:pt x="97" y="93"/>
                    </a:cubicBezTo>
                    <a:cubicBezTo>
                      <a:pt x="108" y="97"/>
                      <a:pt x="122" y="94"/>
                      <a:pt x="130" y="84"/>
                    </a:cubicBezTo>
                    <a:cubicBezTo>
                      <a:pt x="142" y="72"/>
                      <a:pt x="141" y="52"/>
                      <a:pt x="128" y="41"/>
                    </a:cubicBezTo>
                    <a:cubicBezTo>
                      <a:pt x="125" y="38"/>
                      <a:pt x="122" y="37"/>
                      <a:pt x="119" y="35"/>
                    </a:cubicBezTo>
                    <a:close/>
                  </a:path>
                </a:pathLst>
              </a:custGeom>
              <a:solidFill>
                <a:srgbClr val="CF29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52" name="Freeform 455"/>
              <p:cNvSpPr/>
              <p:nvPr/>
            </p:nvSpPr>
            <p:spPr bwMode="auto">
              <a:xfrm>
                <a:off x="3871913" y="1071563"/>
                <a:ext cx="320675" cy="206375"/>
              </a:xfrm>
              <a:custGeom>
                <a:avLst/>
                <a:gdLst>
                  <a:gd name="T0" fmla="*/ 266839 w 137"/>
                  <a:gd name="T1" fmla="*/ 82081 h 88"/>
                  <a:gd name="T2" fmla="*/ 39792 w 137"/>
                  <a:gd name="T3" fmla="*/ 0 h 88"/>
                  <a:gd name="T4" fmla="*/ 0 w 137"/>
                  <a:gd name="T5" fmla="*/ 103188 h 88"/>
                  <a:gd name="T6" fmla="*/ 283224 w 137"/>
                  <a:gd name="T7" fmla="*/ 206375 h 88"/>
                  <a:gd name="T8" fmla="*/ 292587 w 137"/>
                  <a:gd name="T9" fmla="*/ 196994 h 88"/>
                  <a:gd name="T10" fmla="*/ 287905 w 137"/>
                  <a:gd name="T11" fmla="*/ 96152 h 88"/>
                  <a:gd name="T12" fmla="*/ 266839 w 137"/>
                  <a:gd name="T13" fmla="*/ 82081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7"/>
                  <a:gd name="T22" fmla="*/ 0 h 88"/>
                  <a:gd name="T23" fmla="*/ 137 w 137"/>
                  <a:gd name="T24" fmla="*/ 88 h 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7" h="88">
                    <a:moveTo>
                      <a:pt x="114" y="35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21" y="88"/>
                      <a:pt x="121" y="88"/>
                      <a:pt x="121" y="88"/>
                    </a:cubicBezTo>
                    <a:cubicBezTo>
                      <a:pt x="122" y="87"/>
                      <a:pt x="124" y="86"/>
                      <a:pt x="125" y="84"/>
                    </a:cubicBezTo>
                    <a:cubicBezTo>
                      <a:pt x="137" y="72"/>
                      <a:pt x="136" y="52"/>
                      <a:pt x="123" y="41"/>
                    </a:cubicBezTo>
                    <a:cubicBezTo>
                      <a:pt x="120" y="38"/>
                      <a:pt x="117" y="37"/>
                      <a:pt x="114" y="35"/>
                    </a:cubicBezTo>
                    <a:close/>
                  </a:path>
                </a:pathLst>
              </a:custGeom>
              <a:solidFill>
                <a:srgbClr val="F03E3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53" name="Freeform 456"/>
              <p:cNvSpPr/>
              <p:nvPr/>
            </p:nvSpPr>
            <p:spPr bwMode="auto">
              <a:xfrm>
                <a:off x="3814763" y="1042988"/>
                <a:ext cx="117475" cy="180975"/>
              </a:xfrm>
              <a:custGeom>
                <a:avLst/>
                <a:gdLst>
                  <a:gd name="T0" fmla="*/ 58738 w 50"/>
                  <a:gd name="T1" fmla="*/ 169223 h 77"/>
                  <a:gd name="T2" fmla="*/ 110427 w 50"/>
                  <a:gd name="T3" fmla="*/ 32905 h 77"/>
                  <a:gd name="T4" fmla="*/ 101029 w 50"/>
                  <a:gd name="T5" fmla="*/ 14102 h 77"/>
                  <a:gd name="T6" fmla="*/ 49340 w 50"/>
                  <a:gd name="T7" fmla="*/ 14102 h 77"/>
                  <a:gd name="T8" fmla="*/ 2350 w 50"/>
                  <a:gd name="T9" fmla="*/ 148070 h 77"/>
                  <a:gd name="T10" fmla="*/ 42291 w 50"/>
                  <a:gd name="T11" fmla="*/ 178625 h 77"/>
                  <a:gd name="T12" fmla="*/ 58738 w 50"/>
                  <a:gd name="T13" fmla="*/ 169223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77"/>
                  <a:gd name="T23" fmla="*/ 50 w 50"/>
                  <a:gd name="T24" fmla="*/ 77 h 7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77">
                    <a:moveTo>
                      <a:pt x="25" y="72"/>
                    </a:moveTo>
                    <a:cubicBezTo>
                      <a:pt x="27" y="54"/>
                      <a:pt x="37" y="26"/>
                      <a:pt x="47" y="14"/>
                    </a:cubicBezTo>
                    <a:cubicBezTo>
                      <a:pt x="50" y="10"/>
                      <a:pt x="46" y="7"/>
                      <a:pt x="43" y="6"/>
                    </a:cubicBezTo>
                    <a:cubicBezTo>
                      <a:pt x="35" y="3"/>
                      <a:pt x="26" y="0"/>
                      <a:pt x="21" y="6"/>
                    </a:cubicBezTo>
                    <a:cubicBezTo>
                      <a:pt x="8" y="21"/>
                      <a:pt x="0" y="44"/>
                      <a:pt x="1" y="63"/>
                    </a:cubicBezTo>
                    <a:cubicBezTo>
                      <a:pt x="1" y="70"/>
                      <a:pt x="10" y="74"/>
                      <a:pt x="18" y="76"/>
                    </a:cubicBezTo>
                    <a:cubicBezTo>
                      <a:pt x="21" y="77"/>
                      <a:pt x="25" y="76"/>
                      <a:pt x="25" y="72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54" name="Freeform 457"/>
              <p:cNvSpPr/>
              <p:nvPr/>
            </p:nvSpPr>
            <p:spPr bwMode="auto">
              <a:xfrm>
                <a:off x="3671888" y="1006475"/>
                <a:ext cx="234950" cy="169863"/>
              </a:xfrm>
              <a:custGeom>
                <a:avLst/>
                <a:gdLst>
                  <a:gd name="T0" fmla="*/ 157417 w 100"/>
                  <a:gd name="T1" fmla="*/ 30250 h 73"/>
                  <a:gd name="T2" fmla="*/ 91631 w 100"/>
                  <a:gd name="T3" fmla="*/ 48865 h 73"/>
                  <a:gd name="T4" fmla="*/ 23495 w 100"/>
                  <a:gd name="T5" fmla="*/ 69807 h 73"/>
                  <a:gd name="T6" fmla="*/ 145669 w 100"/>
                  <a:gd name="T7" fmla="*/ 169863 h 73"/>
                  <a:gd name="T8" fmla="*/ 157417 w 100"/>
                  <a:gd name="T9" fmla="*/ 3025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0"/>
                  <a:gd name="T16" fmla="*/ 0 h 73"/>
                  <a:gd name="T17" fmla="*/ 100 w 100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0" h="73">
                    <a:moveTo>
                      <a:pt x="67" y="13"/>
                    </a:moveTo>
                    <a:cubicBezTo>
                      <a:pt x="48" y="0"/>
                      <a:pt x="31" y="1"/>
                      <a:pt x="39" y="21"/>
                    </a:cubicBezTo>
                    <a:cubicBezTo>
                      <a:pt x="31" y="17"/>
                      <a:pt x="15" y="15"/>
                      <a:pt x="10" y="30"/>
                    </a:cubicBezTo>
                    <a:cubicBezTo>
                      <a:pt x="0" y="58"/>
                      <a:pt x="27" y="73"/>
                      <a:pt x="62" y="73"/>
                    </a:cubicBezTo>
                    <a:cubicBezTo>
                      <a:pt x="82" y="73"/>
                      <a:pt x="100" y="36"/>
                      <a:pt x="67" y="13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55" name="Freeform 458"/>
              <p:cNvSpPr/>
              <p:nvPr/>
            </p:nvSpPr>
            <p:spPr bwMode="auto">
              <a:xfrm>
                <a:off x="3810001" y="1041400"/>
                <a:ext cx="112713" cy="179388"/>
              </a:xfrm>
              <a:custGeom>
                <a:avLst/>
                <a:gdLst>
                  <a:gd name="T0" fmla="*/ 56357 w 48"/>
                  <a:gd name="T1" fmla="*/ 167739 h 77"/>
                  <a:gd name="T2" fmla="*/ 105668 w 48"/>
                  <a:gd name="T3" fmla="*/ 32616 h 77"/>
                  <a:gd name="T4" fmla="*/ 98624 w 48"/>
                  <a:gd name="T5" fmla="*/ 13978 h 77"/>
                  <a:gd name="T6" fmla="*/ 46964 w 48"/>
                  <a:gd name="T7" fmla="*/ 13978 h 77"/>
                  <a:gd name="T8" fmla="*/ 0 w 48"/>
                  <a:gd name="T9" fmla="*/ 146772 h 77"/>
                  <a:gd name="T10" fmla="*/ 37571 w 48"/>
                  <a:gd name="T11" fmla="*/ 177058 h 77"/>
                  <a:gd name="T12" fmla="*/ 56357 w 48"/>
                  <a:gd name="T13" fmla="*/ 167739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77"/>
                  <a:gd name="T23" fmla="*/ 48 w 48"/>
                  <a:gd name="T24" fmla="*/ 77 h 7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77">
                    <a:moveTo>
                      <a:pt x="24" y="72"/>
                    </a:moveTo>
                    <a:cubicBezTo>
                      <a:pt x="25" y="53"/>
                      <a:pt x="36" y="26"/>
                      <a:pt x="45" y="14"/>
                    </a:cubicBezTo>
                    <a:cubicBezTo>
                      <a:pt x="48" y="10"/>
                      <a:pt x="44" y="7"/>
                      <a:pt x="42" y="6"/>
                    </a:cubicBezTo>
                    <a:cubicBezTo>
                      <a:pt x="34" y="3"/>
                      <a:pt x="25" y="0"/>
                      <a:pt x="20" y="6"/>
                    </a:cubicBezTo>
                    <a:cubicBezTo>
                      <a:pt x="8" y="21"/>
                      <a:pt x="0" y="44"/>
                      <a:pt x="0" y="63"/>
                    </a:cubicBezTo>
                    <a:cubicBezTo>
                      <a:pt x="0" y="70"/>
                      <a:pt x="9" y="73"/>
                      <a:pt x="16" y="76"/>
                    </a:cubicBezTo>
                    <a:cubicBezTo>
                      <a:pt x="20" y="77"/>
                      <a:pt x="24" y="76"/>
                      <a:pt x="24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56" name="Freeform 459"/>
              <p:cNvSpPr/>
              <p:nvPr/>
            </p:nvSpPr>
            <p:spPr bwMode="auto">
              <a:xfrm>
                <a:off x="3694113" y="1060450"/>
                <a:ext cx="71438" cy="79375"/>
              </a:xfrm>
              <a:custGeom>
                <a:avLst/>
                <a:gdLst>
                  <a:gd name="T0" fmla="*/ 48393 w 31"/>
                  <a:gd name="T1" fmla="*/ 7004 h 34"/>
                  <a:gd name="T2" fmla="*/ 66829 w 31"/>
                  <a:gd name="T3" fmla="*/ 51360 h 34"/>
                  <a:gd name="T4" fmla="*/ 23045 w 31"/>
                  <a:gd name="T5" fmla="*/ 72371 h 34"/>
                  <a:gd name="T6" fmla="*/ 6913 w 31"/>
                  <a:gd name="T7" fmla="*/ 30349 h 34"/>
                  <a:gd name="T8" fmla="*/ 48393 w 31"/>
                  <a:gd name="T9" fmla="*/ 7004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34"/>
                  <a:gd name="T17" fmla="*/ 31 w 3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34">
                    <a:moveTo>
                      <a:pt x="21" y="3"/>
                    </a:moveTo>
                    <a:cubicBezTo>
                      <a:pt x="28" y="6"/>
                      <a:pt x="31" y="14"/>
                      <a:pt x="29" y="22"/>
                    </a:cubicBezTo>
                    <a:cubicBezTo>
                      <a:pt x="26" y="30"/>
                      <a:pt x="18" y="34"/>
                      <a:pt x="10" y="31"/>
                    </a:cubicBezTo>
                    <a:cubicBezTo>
                      <a:pt x="3" y="29"/>
                      <a:pt x="0" y="20"/>
                      <a:pt x="3" y="13"/>
                    </a:cubicBezTo>
                    <a:cubicBezTo>
                      <a:pt x="6" y="5"/>
                      <a:pt x="14" y="0"/>
                      <a:pt x="21" y="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57" name="Oval 460"/>
              <p:cNvSpPr>
                <a:spLocks noChangeArrowheads="1"/>
              </p:cNvSpPr>
              <p:nvPr/>
            </p:nvSpPr>
            <p:spPr bwMode="auto">
              <a:xfrm>
                <a:off x="3695701" y="828675"/>
                <a:ext cx="68263" cy="107950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9858" name="Oval 461"/>
              <p:cNvSpPr>
                <a:spLocks noChangeArrowheads="1"/>
              </p:cNvSpPr>
              <p:nvPr/>
            </p:nvSpPr>
            <p:spPr bwMode="auto">
              <a:xfrm>
                <a:off x="3705226" y="842963"/>
                <a:ext cx="47625" cy="71438"/>
              </a:xfrm>
              <a:prstGeom prst="ellipse">
                <a:avLst/>
              </a:prstGeom>
              <a:solidFill>
                <a:srgbClr val="4D4D4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  <p:grpSp>
          <p:nvGrpSpPr>
            <p:cNvPr id="19461" name="组合 74"/>
            <p:cNvGrpSpPr/>
            <p:nvPr/>
          </p:nvGrpSpPr>
          <p:grpSpPr bwMode="auto">
            <a:xfrm flipH="1">
              <a:off x="963" y="-393"/>
              <a:ext cx="1312" cy="2930"/>
              <a:chOff x="1200542" y="-552450"/>
              <a:chExt cx="3194207" cy="7132105"/>
            </a:xfrm>
          </p:grpSpPr>
          <p:sp>
            <p:nvSpPr>
              <p:cNvPr id="19789" name="Oval 402"/>
              <p:cNvSpPr>
                <a:spLocks noChangeArrowheads="1"/>
              </p:cNvSpPr>
              <p:nvPr/>
            </p:nvSpPr>
            <p:spPr bwMode="auto">
              <a:xfrm>
                <a:off x="1200542" y="3385448"/>
                <a:ext cx="3194207" cy="3194207"/>
              </a:xfrm>
              <a:prstGeom prst="ellipse">
                <a:avLst/>
              </a:prstGeom>
              <a:solidFill>
                <a:srgbClr val="EB1F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213" name="Rectangle 403"/>
              <p:cNvSpPr>
                <a:spLocks noChangeArrowheads="1"/>
              </p:cNvSpPr>
              <p:nvPr/>
            </p:nvSpPr>
            <p:spPr bwMode="auto">
              <a:xfrm>
                <a:off x="2496476" y="2964921"/>
                <a:ext cx="596252" cy="45032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4" name="Freeform 404"/>
              <p:cNvSpPr>
                <a:spLocks noEditPoints="1"/>
              </p:cNvSpPr>
              <p:nvPr/>
            </p:nvSpPr>
            <p:spPr bwMode="auto">
              <a:xfrm>
                <a:off x="2435634" y="2356380"/>
                <a:ext cx="730105" cy="724162"/>
              </a:xfrm>
              <a:custGeom>
                <a:avLst/>
                <a:gdLst>
                  <a:gd name="T0" fmla="*/ 60 w 121"/>
                  <a:gd name="T1" fmla="*/ 0 h 121"/>
                  <a:gd name="T2" fmla="*/ 103 w 121"/>
                  <a:gd name="T3" fmla="*/ 18 h 121"/>
                  <a:gd name="T4" fmla="*/ 121 w 121"/>
                  <a:gd name="T5" fmla="*/ 61 h 121"/>
                  <a:gd name="T6" fmla="*/ 103 w 121"/>
                  <a:gd name="T7" fmla="*/ 103 h 121"/>
                  <a:gd name="T8" fmla="*/ 60 w 121"/>
                  <a:gd name="T9" fmla="*/ 121 h 121"/>
                  <a:gd name="T10" fmla="*/ 60 w 121"/>
                  <a:gd name="T11" fmla="*/ 91 h 121"/>
                  <a:gd name="T12" fmla="*/ 82 w 121"/>
                  <a:gd name="T13" fmla="*/ 82 h 121"/>
                  <a:gd name="T14" fmla="*/ 91 w 121"/>
                  <a:gd name="T15" fmla="*/ 61 h 121"/>
                  <a:gd name="T16" fmla="*/ 82 w 121"/>
                  <a:gd name="T17" fmla="*/ 39 h 121"/>
                  <a:gd name="T18" fmla="*/ 60 w 121"/>
                  <a:gd name="T19" fmla="*/ 30 h 121"/>
                  <a:gd name="T20" fmla="*/ 60 w 121"/>
                  <a:gd name="T21" fmla="*/ 0 h 121"/>
                  <a:gd name="T22" fmla="*/ 60 w 121"/>
                  <a:gd name="T23" fmla="*/ 121 h 121"/>
                  <a:gd name="T24" fmla="*/ 17 w 121"/>
                  <a:gd name="T25" fmla="*/ 104 h 121"/>
                  <a:gd name="T26" fmla="*/ 0 w 121"/>
                  <a:gd name="T27" fmla="*/ 61 h 121"/>
                  <a:gd name="T28" fmla="*/ 17 w 121"/>
                  <a:gd name="T29" fmla="*/ 18 h 121"/>
                  <a:gd name="T30" fmla="*/ 60 w 121"/>
                  <a:gd name="T31" fmla="*/ 0 h 121"/>
                  <a:gd name="T32" fmla="*/ 60 w 121"/>
                  <a:gd name="T33" fmla="*/ 30 h 121"/>
                  <a:gd name="T34" fmla="*/ 39 w 121"/>
                  <a:gd name="T35" fmla="*/ 39 h 121"/>
                  <a:gd name="T36" fmla="*/ 30 w 121"/>
                  <a:gd name="T37" fmla="*/ 61 h 121"/>
                  <a:gd name="T38" fmla="*/ 39 w 121"/>
                  <a:gd name="T39" fmla="*/ 82 h 121"/>
                  <a:gd name="T40" fmla="*/ 60 w 121"/>
                  <a:gd name="T41" fmla="*/ 91 h 121"/>
                  <a:gd name="T42" fmla="*/ 60 w 121"/>
                  <a:gd name="T4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121">
                    <a:moveTo>
                      <a:pt x="60" y="0"/>
                    </a:moveTo>
                    <a:cubicBezTo>
                      <a:pt x="77" y="0"/>
                      <a:pt x="92" y="7"/>
                      <a:pt x="103" y="18"/>
                    </a:cubicBezTo>
                    <a:cubicBezTo>
                      <a:pt x="114" y="29"/>
                      <a:pt x="121" y="44"/>
                      <a:pt x="121" y="61"/>
                    </a:cubicBezTo>
                    <a:cubicBezTo>
                      <a:pt x="121" y="77"/>
                      <a:pt x="114" y="93"/>
                      <a:pt x="103" y="103"/>
                    </a:cubicBezTo>
                    <a:cubicBezTo>
                      <a:pt x="92" y="114"/>
                      <a:pt x="77" y="121"/>
                      <a:pt x="60" y="12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9" y="91"/>
                      <a:pt x="76" y="88"/>
                      <a:pt x="82" y="82"/>
                    </a:cubicBezTo>
                    <a:cubicBezTo>
                      <a:pt x="87" y="77"/>
                      <a:pt x="91" y="69"/>
                      <a:pt x="91" y="61"/>
                    </a:cubicBezTo>
                    <a:cubicBezTo>
                      <a:pt x="91" y="52"/>
                      <a:pt x="87" y="45"/>
                      <a:pt x="82" y="39"/>
                    </a:cubicBezTo>
                    <a:cubicBezTo>
                      <a:pt x="76" y="34"/>
                      <a:pt x="69" y="30"/>
                      <a:pt x="60" y="30"/>
                    </a:cubicBezTo>
                    <a:lnTo>
                      <a:pt x="60" y="0"/>
                    </a:lnTo>
                    <a:close/>
                    <a:moveTo>
                      <a:pt x="60" y="121"/>
                    </a:moveTo>
                    <a:cubicBezTo>
                      <a:pt x="43" y="121"/>
                      <a:pt x="28" y="114"/>
                      <a:pt x="17" y="104"/>
                    </a:cubicBezTo>
                    <a:cubicBezTo>
                      <a:pt x="6" y="93"/>
                      <a:pt x="0" y="77"/>
                      <a:pt x="0" y="61"/>
                    </a:cubicBezTo>
                    <a:cubicBezTo>
                      <a:pt x="0" y="44"/>
                      <a:pt x="6" y="29"/>
                      <a:pt x="17" y="18"/>
                    </a:cubicBezTo>
                    <a:cubicBezTo>
                      <a:pt x="28" y="7"/>
                      <a:pt x="43" y="0"/>
                      <a:pt x="60" y="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2" y="30"/>
                      <a:pt x="44" y="34"/>
                      <a:pt x="39" y="39"/>
                    </a:cubicBezTo>
                    <a:cubicBezTo>
                      <a:pt x="33" y="45"/>
                      <a:pt x="30" y="52"/>
                      <a:pt x="30" y="61"/>
                    </a:cubicBezTo>
                    <a:cubicBezTo>
                      <a:pt x="30" y="69"/>
                      <a:pt x="33" y="77"/>
                      <a:pt x="39" y="82"/>
                    </a:cubicBezTo>
                    <a:cubicBezTo>
                      <a:pt x="44" y="88"/>
                      <a:pt x="52" y="91"/>
                      <a:pt x="60" y="91"/>
                    </a:cubicBezTo>
                    <a:lnTo>
                      <a:pt x="60" y="12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9792" name="Rectangle 405"/>
              <p:cNvSpPr>
                <a:spLocks noChangeArrowheads="1"/>
              </p:cNvSpPr>
              <p:nvPr/>
            </p:nvSpPr>
            <p:spPr bwMode="auto">
              <a:xfrm>
                <a:off x="2761070" y="-552450"/>
                <a:ext cx="69087" cy="299914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</p:grpSp>
      <p:sp>
        <p:nvSpPr>
          <p:cNvPr id="19462" name="文本框 79"/>
          <p:cNvSpPr txBox="1">
            <a:spLocks noChangeArrowheads="1"/>
          </p:cNvSpPr>
          <p:nvPr/>
        </p:nvSpPr>
        <p:spPr bwMode="auto">
          <a:xfrm>
            <a:off x="5451475" y="4367213"/>
            <a:ext cx="6015038" cy="1419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en-US" altLang="zh-CN" sz="2400" b="1">
                <a:solidFill>
                  <a:srgbClr val="DD0000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5" name="组合 214"/>
          <p:cNvGrpSpPr/>
          <p:nvPr/>
        </p:nvGrpSpPr>
        <p:grpSpPr>
          <a:xfrm>
            <a:off x="-666750" y="0"/>
            <a:ext cx="13768070" cy="2980690"/>
            <a:chOff x="-1050" y="0"/>
            <a:chExt cx="21682" cy="4694"/>
          </a:xfrm>
        </p:grpSpPr>
        <p:grpSp>
          <p:nvGrpSpPr>
            <p:cNvPr id="19463" name="组合 80"/>
            <p:cNvGrpSpPr/>
            <p:nvPr/>
          </p:nvGrpSpPr>
          <p:grpSpPr bwMode="auto">
            <a:xfrm>
              <a:off x="-1050" y="180"/>
              <a:ext cx="11463" cy="4515"/>
              <a:chOff x="350839" y="-580566"/>
              <a:chExt cx="7279482" cy="2866877"/>
            </a:xfrm>
          </p:grpSpPr>
          <p:grpSp>
            <p:nvGrpSpPr>
              <p:cNvPr id="19705" name="组合 81"/>
              <p:cNvGrpSpPr/>
              <p:nvPr/>
            </p:nvGrpSpPr>
            <p:grpSpPr bwMode="auto">
              <a:xfrm>
                <a:off x="350839" y="-314325"/>
                <a:ext cx="3336925" cy="2274887"/>
                <a:chOff x="4178301" y="-1073150"/>
                <a:chExt cx="3336925" cy="2274887"/>
              </a:xfrm>
            </p:grpSpPr>
            <p:sp>
              <p:nvSpPr>
                <p:cNvPr id="19748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9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0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1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2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3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4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5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6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7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8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59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0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1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2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3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4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5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6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7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8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69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0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1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2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3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4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5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6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7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8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79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0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1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2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3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84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85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6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7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88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  <p:grpSp>
            <p:nvGrpSpPr>
              <p:cNvPr id="19706" name="组合 82"/>
              <p:cNvGrpSpPr/>
              <p:nvPr/>
            </p:nvGrpSpPr>
            <p:grpSpPr bwMode="auto">
              <a:xfrm>
                <a:off x="3425034" y="-580566"/>
                <a:ext cx="4205287" cy="2866877"/>
                <a:chOff x="4178301" y="-1073150"/>
                <a:chExt cx="3336925" cy="2274887"/>
              </a:xfrm>
            </p:grpSpPr>
            <p:sp>
              <p:nvSpPr>
                <p:cNvPr id="19707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8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9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0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1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2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3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4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5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6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7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8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19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0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1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2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3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4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5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6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7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8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29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0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1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2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3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4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5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6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7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8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39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0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1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2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43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44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5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6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47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</p:grpSp>
        <p:grpSp>
          <p:nvGrpSpPr>
            <p:cNvPr id="19464" name="组合 165"/>
            <p:cNvGrpSpPr/>
            <p:nvPr/>
          </p:nvGrpSpPr>
          <p:grpSpPr bwMode="auto">
            <a:xfrm>
              <a:off x="9168" y="0"/>
              <a:ext cx="11465" cy="4513"/>
              <a:chOff x="350839" y="-580566"/>
              <a:chExt cx="7279482" cy="2866877"/>
            </a:xfrm>
          </p:grpSpPr>
          <p:grpSp>
            <p:nvGrpSpPr>
              <p:cNvPr id="19621" name="组合 166"/>
              <p:cNvGrpSpPr/>
              <p:nvPr/>
            </p:nvGrpSpPr>
            <p:grpSpPr bwMode="auto">
              <a:xfrm>
                <a:off x="350839" y="-314325"/>
                <a:ext cx="3336925" cy="2274887"/>
                <a:chOff x="4178301" y="-1073150"/>
                <a:chExt cx="3336925" cy="2274887"/>
              </a:xfrm>
            </p:grpSpPr>
            <p:sp>
              <p:nvSpPr>
                <p:cNvPr id="19664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5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6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7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8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9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0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1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2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3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4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5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6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7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8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79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0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1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2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3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4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5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6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7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8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89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0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1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2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3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4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5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6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7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8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99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00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01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2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3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704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  <p:grpSp>
            <p:nvGrpSpPr>
              <p:cNvPr id="19622" name="组合 167"/>
              <p:cNvGrpSpPr/>
              <p:nvPr/>
            </p:nvGrpSpPr>
            <p:grpSpPr bwMode="auto">
              <a:xfrm>
                <a:off x="3425034" y="-580566"/>
                <a:ext cx="4205287" cy="2866877"/>
                <a:chOff x="4178301" y="-1073150"/>
                <a:chExt cx="3336925" cy="2274887"/>
              </a:xfrm>
            </p:grpSpPr>
            <p:sp>
              <p:nvSpPr>
                <p:cNvPr id="19623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4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5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6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7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8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29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0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1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2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3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4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5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6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7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8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39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0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1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2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3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4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5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6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7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8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49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0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1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2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3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4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5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6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7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58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659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660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1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2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9663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</p:grpSp>
      </p:grpSp>
      <p:sp>
        <p:nvSpPr>
          <p:cNvPr id="252" name="文本框 251"/>
          <p:cNvSpPr txBox="1"/>
          <p:nvPr/>
        </p:nvSpPr>
        <p:spPr>
          <a:xfrm>
            <a:off x="1352550" y="3936365"/>
            <a:ext cx="2089785" cy="1999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elix Titling" panose="04060505060202020A04" pitchFamily="82" charset="0"/>
                <a:ea typeface="+mn-ea"/>
              </a:rPr>
              <a:t>20XX</a:t>
            </a:r>
            <a:endParaRPr lang="en-US" altLang="zh-CN" sz="6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elix Titling" panose="04060505060202020A04" pitchFamily="82" charset="0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4276725" y="1917700"/>
            <a:ext cx="1928813" cy="9531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elix Titling" panose="04060505060202020A04" pitchFamily="82" charset="0"/>
                <a:ea typeface="+mn-ea"/>
              </a:rPr>
              <a:t>20XX</a:t>
            </a:r>
            <a:endParaRPr lang="en-US" altLang="zh-CN" sz="4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elix Titling" panose="04060505060202020A04" pitchFamily="82" charset="0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1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0"/>
      <p:bldP spid="2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0330" y="-17145"/>
            <a:ext cx="1231201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1" name="矩形 25"/>
          <p:cNvSpPr/>
          <p:nvPr/>
        </p:nvSpPr>
        <p:spPr>
          <a:xfrm>
            <a:off x="-100965" y="3437255"/>
            <a:ext cx="12312015" cy="3439795"/>
          </a:xfrm>
          <a:prstGeom prst="rect">
            <a:avLst/>
          </a:prstGeom>
          <a:solidFill>
            <a:srgbClr val="DD0000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2" name="Group 4"/>
          <p:cNvGrpSpPr/>
          <p:nvPr/>
        </p:nvGrpSpPr>
        <p:grpSpPr>
          <a:xfrm>
            <a:off x="8669338" y="930275"/>
            <a:ext cx="1708150" cy="1708150"/>
            <a:chOff x="0" y="0"/>
            <a:chExt cx="2148" cy="2147"/>
          </a:xfrm>
          <a:solidFill>
            <a:srgbClr val="DD0000"/>
          </a:solidFill>
        </p:grpSpPr>
        <p:sp>
          <p:nvSpPr>
            <p:cNvPr id="17423" name="Freeform 5"/>
            <p:cNvSpPr>
              <a:spLocks noEditPoints="1"/>
            </p:cNvSpPr>
            <p:nvPr/>
          </p:nvSpPr>
          <p:spPr>
            <a:xfrm>
              <a:off x="0" y="0"/>
              <a:ext cx="2148" cy="2147"/>
            </a:xfrm>
            <a:custGeom>
              <a:avLst/>
              <a:gdLst>
                <a:gd name="txL" fmla="*/ 0 w 266"/>
                <a:gd name="txT" fmla="*/ 0 h 266"/>
                <a:gd name="txR" fmla="*/ 266 w 266"/>
                <a:gd name="txB" fmla="*/ 266 h 266"/>
              </a:gdLst>
              <a:ahLst/>
              <a:cxnLst>
                <a:cxn ang="0">
                  <a:pos x="0" y="8669"/>
                </a:cxn>
                <a:cxn ang="0">
                  <a:pos x="8673" y="17329"/>
                </a:cxn>
                <a:cxn ang="0">
                  <a:pos x="17346" y="8669"/>
                </a:cxn>
                <a:cxn ang="0">
                  <a:pos x="8673" y="0"/>
                </a:cxn>
                <a:cxn ang="0">
                  <a:pos x="0" y="8669"/>
                </a:cxn>
                <a:cxn ang="0">
                  <a:pos x="589" y="8669"/>
                </a:cxn>
                <a:cxn ang="0">
                  <a:pos x="8673" y="589"/>
                </a:cxn>
                <a:cxn ang="0">
                  <a:pos x="16756" y="8669"/>
                </a:cxn>
                <a:cxn ang="0">
                  <a:pos x="8673" y="16740"/>
                </a:cxn>
                <a:cxn ang="0">
                  <a:pos x="589" y="8669"/>
                </a:cxn>
              </a:cxnLst>
              <a:rect l="txL" t="txT" r="txR" b="txB"/>
              <a:pathLst>
                <a:path w="266" h="266">
                  <a:moveTo>
                    <a:pt x="0" y="133"/>
                  </a:moveTo>
                  <a:cubicBezTo>
                    <a:pt x="0" y="207"/>
                    <a:pt x="60" y="266"/>
                    <a:pt x="133" y="266"/>
                  </a:cubicBezTo>
                  <a:cubicBezTo>
                    <a:pt x="207" y="266"/>
                    <a:pt x="266" y="207"/>
                    <a:pt x="266" y="133"/>
                  </a:cubicBezTo>
                  <a:cubicBezTo>
                    <a:pt x="266" y="60"/>
                    <a:pt x="207" y="0"/>
                    <a:pt x="133" y="0"/>
                  </a:cubicBezTo>
                  <a:cubicBezTo>
                    <a:pt x="60" y="0"/>
                    <a:pt x="0" y="60"/>
                    <a:pt x="0" y="133"/>
                  </a:cubicBezTo>
                  <a:close/>
                  <a:moveTo>
                    <a:pt x="9" y="133"/>
                  </a:moveTo>
                  <a:cubicBezTo>
                    <a:pt x="9" y="65"/>
                    <a:pt x="65" y="9"/>
                    <a:pt x="133" y="9"/>
                  </a:cubicBezTo>
                  <a:cubicBezTo>
                    <a:pt x="201" y="9"/>
                    <a:pt x="257" y="65"/>
                    <a:pt x="257" y="133"/>
                  </a:cubicBezTo>
                  <a:cubicBezTo>
                    <a:pt x="257" y="201"/>
                    <a:pt x="201" y="257"/>
                    <a:pt x="133" y="257"/>
                  </a:cubicBezTo>
                  <a:cubicBezTo>
                    <a:pt x="65" y="257"/>
                    <a:pt x="9" y="201"/>
                    <a:pt x="9" y="133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Rectangle 6"/>
            <p:cNvSpPr/>
            <p:nvPr/>
          </p:nvSpPr>
          <p:spPr>
            <a:xfrm>
              <a:off x="1018" y="194"/>
              <a:ext cx="113" cy="129"/>
            </a:xfrm>
            <a:prstGeom prst="rect">
              <a:avLst/>
            </a:prstGeom>
            <a:grp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2E2E2E"/>
                </a:solidFill>
              </a:endParaRPr>
            </a:p>
          </p:txBody>
        </p:sp>
        <p:sp>
          <p:nvSpPr>
            <p:cNvPr id="17425" name="Freeform 7"/>
            <p:cNvSpPr/>
            <p:nvPr/>
          </p:nvSpPr>
          <p:spPr>
            <a:xfrm>
              <a:off x="622" y="307"/>
              <a:ext cx="89" cy="129"/>
            </a:xfrm>
            <a:custGeom>
              <a:avLst/>
              <a:gdLst>
                <a:gd name="txL" fmla="*/ 0 w 89"/>
                <a:gd name="txT" fmla="*/ 0 h 129"/>
                <a:gd name="txR" fmla="*/ 89 w 89"/>
                <a:gd name="txB" fmla="*/ 129 h 129"/>
              </a:gdLst>
              <a:ahLst/>
              <a:cxnLst>
                <a:cxn ang="0">
                  <a:pos x="0" y="16"/>
                </a:cxn>
                <a:cxn ang="0">
                  <a:pos x="64" y="129"/>
                </a:cxn>
                <a:cxn ang="0">
                  <a:pos x="89" y="113"/>
                </a:cxn>
                <a:cxn ang="0">
                  <a:pos x="24" y="0"/>
                </a:cxn>
                <a:cxn ang="0">
                  <a:pos x="0" y="16"/>
                </a:cxn>
              </a:cxnLst>
              <a:rect l="txL" t="txT" r="txR" b="txB"/>
              <a:pathLst>
                <a:path w="89" h="129">
                  <a:moveTo>
                    <a:pt x="0" y="16"/>
                  </a:moveTo>
                  <a:lnTo>
                    <a:pt x="64" y="129"/>
                  </a:lnTo>
                  <a:lnTo>
                    <a:pt x="89" y="113"/>
                  </a:lnTo>
                  <a:lnTo>
                    <a:pt x="24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Freeform 8"/>
            <p:cNvSpPr/>
            <p:nvPr/>
          </p:nvSpPr>
          <p:spPr>
            <a:xfrm>
              <a:off x="307" y="622"/>
              <a:ext cx="129" cy="88"/>
            </a:xfrm>
            <a:custGeom>
              <a:avLst/>
              <a:gdLst>
                <a:gd name="txL" fmla="*/ 0 w 129"/>
                <a:gd name="txT" fmla="*/ 0 h 88"/>
                <a:gd name="txR" fmla="*/ 129 w 129"/>
                <a:gd name="txB" fmla="*/ 88 h 88"/>
              </a:gdLst>
              <a:ahLst/>
              <a:cxnLst>
                <a:cxn ang="0">
                  <a:pos x="0" y="24"/>
                </a:cxn>
                <a:cxn ang="0">
                  <a:pos x="113" y="88"/>
                </a:cxn>
                <a:cxn ang="0">
                  <a:pos x="129" y="64"/>
                </a:cxn>
                <a:cxn ang="0">
                  <a:pos x="16" y="0"/>
                </a:cxn>
                <a:cxn ang="0">
                  <a:pos x="0" y="24"/>
                </a:cxn>
              </a:cxnLst>
              <a:rect l="txL" t="txT" r="txR" b="txB"/>
              <a:pathLst>
                <a:path w="129" h="88">
                  <a:moveTo>
                    <a:pt x="0" y="24"/>
                  </a:moveTo>
                  <a:lnTo>
                    <a:pt x="113" y="88"/>
                  </a:lnTo>
                  <a:lnTo>
                    <a:pt x="129" y="64"/>
                  </a:lnTo>
                  <a:lnTo>
                    <a:pt x="16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Rectangle 9"/>
            <p:cNvSpPr/>
            <p:nvPr/>
          </p:nvSpPr>
          <p:spPr>
            <a:xfrm>
              <a:off x="194" y="1017"/>
              <a:ext cx="129" cy="113"/>
            </a:xfrm>
            <a:prstGeom prst="rect">
              <a:avLst/>
            </a:prstGeom>
            <a:grp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2E2E2E"/>
                </a:solidFill>
              </a:endParaRPr>
            </a:p>
          </p:txBody>
        </p:sp>
        <p:sp>
          <p:nvSpPr>
            <p:cNvPr id="17428" name="Freeform 10"/>
            <p:cNvSpPr/>
            <p:nvPr/>
          </p:nvSpPr>
          <p:spPr>
            <a:xfrm>
              <a:off x="307" y="1437"/>
              <a:ext cx="129" cy="89"/>
            </a:xfrm>
            <a:custGeom>
              <a:avLst/>
              <a:gdLst>
                <a:gd name="txL" fmla="*/ 0 w 129"/>
                <a:gd name="txT" fmla="*/ 0 h 89"/>
                <a:gd name="txR" fmla="*/ 129 w 129"/>
                <a:gd name="txB" fmla="*/ 89 h 89"/>
              </a:gdLst>
              <a:ahLst/>
              <a:cxnLst>
                <a:cxn ang="0">
                  <a:pos x="0" y="65"/>
                </a:cxn>
                <a:cxn ang="0">
                  <a:pos x="16" y="89"/>
                </a:cxn>
                <a:cxn ang="0">
                  <a:pos x="129" y="24"/>
                </a:cxn>
                <a:cxn ang="0">
                  <a:pos x="113" y="0"/>
                </a:cxn>
                <a:cxn ang="0">
                  <a:pos x="0" y="65"/>
                </a:cxn>
              </a:cxnLst>
              <a:rect l="txL" t="txT" r="txR" b="txB"/>
              <a:pathLst>
                <a:path w="129" h="89">
                  <a:moveTo>
                    <a:pt x="0" y="65"/>
                  </a:moveTo>
                  <a:lnTo>
                    <a:pt x="16" y="89"/>
                  </a:lnTo>
                  <a:lnTo>
                    <a:pt x="129" y="24"/>
                  </a:lnTo>
                  <a:lnTo>
                    <a:pt x="113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Freeform 11"/>
            <p:cNvSpPr/>
            <p:nvPr/>
          </p:nvSpPr>
          <p:spPr>
            <a:xfrm>
              <a:off x="622" y="1719"/>
              <a:ext cx="89" cy="122"/>
            </a:xfrm>
            <a:custGeom>
              <a:avLst/>
              <a:gdLst>
                <a:gd name="txL" fmla="*/ 0 w 89"/>
                <a:gd name="txT" fmla="*/ 0 h 122"/>
                <a:gd name="txR" fmla="*/ 89 w 89"/>
                <a:gd name="txB" fmla="*/ 122 h 122"/>
              </a:gdLst>
              <a:ahLst/>
              <a:cxnLst>
                <a:cxn ang="0">
                  <a:pos x="0" y="105"/>
                </a:cxn>
                <a:cxn ang="0">
                  <a:pos x="24" y="122"/>
                </a:cxn>
                <a:cxn ang="0">
                  <a:pos x="89" y="17"/>
                </a:cxn>
                <a:cxn ang="0">
                  <a:pos x="64" y="0"/>
                </a:cxn>
                <a:cxn ang="0">
                  <a:pos x="0" y="105"/>
                </a:cxn>
              </a:cxnLst>
              <a:rect l="txL" t="txT" r="txR" b="txB"/>
              <a:pathLst>
                <a:path w="89" h="122">
                  <a:moveTo>
                    <a:pt x="0" y="105"/>
                  </a:moveTo>
                  <a:lnTo>
                    <a:pt x="24" y="122"/>
                  </a:lnTo>
                  <a:lnTo>
                    <a:pt x="89" y="17"/>
                  </a:lnTo>
                  <a:lnTo>
                    <a:pt x="64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Rectangle 12"/>
            <p:cNvSpPr/>
            <p:nvPr/>
          </p:nvSpPr>
          <p:spPr>
            <a:xfrm>
              <a:off x="1018" y="1824"/>
              <a:ext cx="113" cy="130"/>
            </a:xfrm>
            <a:prstGeom prst="rect">
              <a:avLst/>
            </a:prstGeom>
            <a:grp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2E2E2E"/>
                </a:solidFill>
              </a:endParaRPr>
            </a:p>
          </p:txBody>
        </p:sp>
        <p:sp>
          <p:nvSpPr>
            <p:cNvPr id="17431" name="Freeform 13"/>
            <p:cNvSpPr/>
            <p:nvPr/>
          </p:nvSpPr>
          <p:spPr>
            <a:xfrm>
              <a:off x="1437" y="1719"/>
              <a:ext cx="89" cy="122"/>
            </a:xfrm>
            <a:custGeom>
              <a:avLst/>
              <a:gdLst>
                <a:gd name="txL" fmla="*/ 0 w 89"/>
                <a:gd name="txT" fmla="*/ 0 h 122"/>
                <a:gd name="txR" fmla="*/ 89 w 89"/>
                <a:gd name="txB" fmla="*/ 122 h 122"/>
              </a:gdLst>
              <a:ahLst/>
              <a:cxnLst>
                <a:cxn ang="0">
                  <a:pos x="0" y="17"/>
                </a:cxn>
                <a:cxn ang="0">
                  <a:pos x="65" y="122"/>
                </a:cxn>
                <a:cxn ang="0">
                  <a:pos x="89" y="105"/>
                </a:cxn>
                <a:cxn ang="0">
                  <a:pos x="25" y="0"/>
                </a:cxn>
                <a:cxn ang="0">
                  <a:pos x="0" y="17"/>
                </a:cxn>
              </a:cxnLst>
              <a:rect l="txL" t="txT" r="txR" b="txB"/>
              <a:pathLst>
                <a:path w="89" h="122">
                  <a:moveTo>
                    <a:pt x="0" y="17"/>
                  </a:moveTo>
                  <a:lnTo>
                    <a:pt x="65" y="122"/>
                  </a:lnTo>
                  <a:lnTo>
                    <a:pt x="89" y="105"/>
                  </a:lnTo>
                  <a:lnTo>
                    <a:pt x="25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Freeform 14"/>
            <p:cNvSpPr/>
            <p:nvPr/>
          </p:nvSpPr>
          <p:spPr>
            <a:xfrm>
              <a:off x="1720" y="1437"/>
              <a:ext cx="121" cy="89"/>
            </a:xfrm>
            <a:custGeom>
              <a:avLst/>
              <a:gdLst>
                <a:gd name="txL" fmla="*/ 0 w 121"/>
                <a:gd name="txT" fmla="*/ 0 h 89"/>
                <a:gd name="txR" fmla="*/ 121 w 121"/>
                <a:gd name="txB" fmla="*/ 89 h 89"/>
              </a:gdLst>
              <a:ahLst/>
              <a:cxnLst>
                <a:cxn ang="0">
                  <a:pos x="0" y="24"/>
                </a:cxn>
                <a:cxn ang="0">
                  <a:pos x="105" y="89"/>
                </a:cxn>
                <a:cxn ang="0">
                  <a:pos x="121" y="65"/>
                </a:cxn>
                <a:cxn ang="0">
                  <a:pos x="8" y="0"/>
                </a:cxn>
                <a:cxn ang="0">
                  <a:pos x="0" y="24"/>
                </a:cxn>
              </a:cxnLst>
              <a:rect l="txL" t="txT" r="txR" b="txB"/>
              <a:pathLst>
                <a:path w="121" h="89">
                  <a:moveTo>
                    <a:pt x="0" y="24"/>
                  </a:moveTo>
                  <a:lnTo>
                    <a:pt x="105" y="89"/>
                  </a:lnTo>
                  <a:lnTo>
                    <a:pt x="121" y="65"/>
                  </a:lnTo>
                  <a:lnTo>
                    <a:pt x="8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Rectangle 15"/>
            <p:cNvSpPr/>
            <p:nvPr/>
          </p:nvSpPr>
          <p:spPr>
            <a:xfrm>
              <a:off x="1825" y="1017"/>
              <a:ext cx="129" cy="113"/>
            </a:xfrm>
            <a:prstGeom prst="rect">
              <a:avLst/>
            </a:prstGeom>
            <a:grp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2E2E2E"/>
                </a:solidFill>
              </a:endParaRPr>
            </a:p>
          </p:txBody>
        </p:sp>
        <p:sp>
          <p:nvSpPr>
            <p:cNvPr id="17434" name="Freeform 16"/>
            <p:cNvSpPr/>
            <p:nvPr/>
          </p:nvSpPr>
          <p:spPr>
            <a:xfrm>
              <a:off x="1720" y="622"/>
              <a:ext cx="121" cy="88"/>
            </a:xfrm>
            <a:custGeom>
              <a:avLst/>
              <a:gdLst>
                <a:gd name="txL" fmla="*/ 0 w 121"/>
                <a:gd name="txT" fmla="*/ 0 h 88"/>
                <a:gd name="txR" fmla="*/ 121 w 121"/>
                <a:gd name="txB" fmla="*/ 88 h 88"/>
              </a:gdLst>
              <a:ahLst/>
              <a:cxnLst>
                <a:cxn ang="0">
                  <a:pos x="0" y="64"/>
                </a:cxn>
                <a:cxn ang="0">
                  <a:pos x="8" y="88"/>
                </a:cxn>
                <a:cxn ang="0">
                  <a:pos x="121" y="24"/>
                </a:cxn>
                <a:cxn ang="0">
                  <a:pos x="105" y="0"/>
                </a:cxn>
                <a:cxn ang="0">
                  <a:pos x="0" y="64"/>
                </a:cxn>
              </a:cxnLst>
              <a:rect l="txL" t="txT" r="txR" b="txB"/>
              <a:pathLst>
                <a:path w="121" h="88">
                  <a:moveTo>
                    <a:pt x="0" y="64"/>
                  </a:moveTo>
                  <a:lnTo>
                    <a:pt x="8" y="88"/>
                  </a:lnTo>
                  <a:lnTo>
                    <a:pt x="121" y="24"/>
                  </a:lnTo>
                  <a:lnTo>
                    <a:pt x="105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Freeform 17"/>
            <p:cNvSpPr/>
            <p:nvPr/>
          </p:nvSpPr>
          <p:spPr>
            <a:xfrm>
              <a:off x="1437" y="307"/>
              <a:ext cx="89" cy="129"/>
            </a:xfrm>
            <a:custGeom>
              <a:avLst/>
              <a:gdLst>
                <a:gd name="txL" fmla="*/ 0 w 89"/>
                <a:gd name="txT" fmla="*/ 0 h 129"/>
                <a:gd name="txR" fmla="*/ 89 w 89"/>
                <a:gd name="txB" fmla="*/ 129 h 129"/>
              </a:gdLst>
              <a:ahLst/>
              <a:cxnLst>
                <a:cxn ang="0">
                  <a:pos x="0" y="113"/>
                </a:cxn>
                <a:cxn ang="0">
                  <a:pos x="25" y="129"/>
                </a:cxn>
                <a:cxn ang="0">
                  <a:pos x="89" y="16"/>
                </a:cxn>
                <a:cxn ang="0">
                  <a:pos x="65" y="0"/>
                </a:cxn>
                <a:cxn ang="0">
                  <a:pos x="0" y="113"/>
                </a:cxn>
              </a:cxnLst>
              <a:rect l="txL" t="txT" r="txR" b="txB"/>
              <a:pathLst>
                <a:path w="89" h="129">
                  <a:moveTo>
                    <a:pt x="0" y="113"/>
                  </a:moveTo>
                  <a:lnTo>
                    <a:pt x="25" y="129"/>
                  </a:lnTo>
                  <a:lnTo>
                    <a:pt x="89" y="16"/>
                  </a:lnTo>
                  <a:lnTo>
                    <a:pt x="65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18"/>
            <p:cNvSpPr/>
            <p:nvPr/>
          </p:nvSpPr>
          <p:spPr>
            <a:xfrm>
              <a:off x="856" y="444"/>
              <a:ext cx="678" cy="848"/>
            </a:xfrm>
            <a:custGeom>
              <a:avLst/>
              <a:gdLst>
                <a:gd name="txL" fmla="*/ 0 w 678"/>
                <a:gd name="txT" fmla="*/ 0 h 848"/>
                <a:gd name="txR" fmla="*/ 678 w 678"/>
                <a:gd name="txB" fmla="*/ 848 h 848"/>
              </a:gdLst>
              <a:ahLst/>
              <a:cxnLst>
                <a:cxn ang="0">
                  <a:pos x="258" y="0"/>
                </a:cxn>
                <a:cxn ang="0">
                  <a:pos x="178" y="0"/>
                </a:cxn>
                <a:cxn ang="0">
                  <a:pos x="178" y="557"/>
                </a:cxn>
                <a:cxn ang="0">
                  <a:pos x="0" y="557"/>
                </a:cxn>
                <a:cxn ang="0">
                  <a:pos x="0" y="710"/>
                </a:cxn>
                <a:cxn ang="0">
                  <a:pos x="178" y="710"/>
                </a:cxn>
                <a:cxn ang="0">
                  <a:pos x="178" y="848"/>
                </a:cxn>
                <a:cxn ang="0">
                  <a:pos x="258" y="848"/>
                </a:cxn>
                <a:cxn ang="0">
                  <a:pos x="258" y="710"/>
                </a:cxn>
                <a:cxn ang="0">
                  <a:pos x="678" y="710"/>
                </a:cxn>
                <a:cxn ang="0">
                  <a:pos x="678" y="557"/>
                </a:cxn>
                <a:cxn ang="0">
                  <a:pos x="258" y="557"/>
                </a:cxn>
                <a:cxn ang="0">
                  <a:pos x="258" y="0"/>
                </a:cxn>
              </a:cxnLst>
              <a:rect l="txL" t="txT" r="txR" b="txB"/>
              <a:pathLst>
                <a:path w="678" h="848">
                  <a:moveTo>
                    <a:pt x="258" y="0"/>
                  </a:moveTo>
                  <a:lnTo>
                    <a:pt x="178" y="0"/>
                  </a:lnTo>
                  <a:lnTo>
                    <a:pt x="178" y="557"/>
                  </a:lnTo>
                  <a:lnTo>
                    <a:pt x="0" y="557"/>
                  </a:lnTo>
                  <a:lnTo>
                    <a:pt x="0" y="710"/>
                  </a:lnTo>
                  <a:lnTo>
                    <a:pt x="178" y="710"/>
                  </a:lnTo>
                  <a:lnTo>
                    <a:pt x="178" y="848"/>
                  </a:lnTo>
                  <a:lnTo>
                    <a:pt x="258" y="848"/>
                  </a:lnTo>
                  <a:lnTo>
                    <a:pt x="258" y="710"/>
                  </a:lnTo>
                  <a:lnTo>
                    <a:pt x="678" y="710"/>
                  </a:lnTo>
                  <a:lnTo>
                    <a:pt x="678" y="557"/>
                  </a:lnTo>
                  <a:lnTo>
                    <a:pt x="258" y="557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3" name="组合 19"/>
          <p:cNvGrpSpPr/>
          <p:nvPr/>
        </p:nvGrpSpPr>
        <p:grpSpPr>
          <a:xfrm>
            <a:off x="1362393" y="4294505"/>
            <a:ext cx="1546225" cy="1725613"/>
            <a:chOff x="0" y="0"/>
            <a:chExt cx="2040445" cy="2277694"/>
          </a:xfrm>
        </p:grpSpPr>
        <p:sp>
          <p:nvSpPr>
            <p:cNvPr id="17420" name="Freeform 5"/>
            <p:cNvSpPr>
              <a:spLocks noEditPoints="1"/>
            </p:cNvSpPr>
            <p:nvPr/>
          </p:nvSpPr>
          <p:spPr>
            <a:xfrm>
              <a:off x="0" y="0"/>
              <a:ext cx="932928" cy="1015883"/>
            </a:xfrm>
            <a:custGeom>
              <a:avLst/>
              <a:gdLst>
                <a:gd name="txL" fmla="*/ 0 w 306"/>
                <a:gd name="txT" fmla="*/ 0 h 334"/>
                <a:gd name="txR" fmla="*/ 306 w 306"/>
                <a:gd name="txB" fmla="*/ 334 h 334"/>
              </a:gdLst>
              <a:ahLst/>
              <a:cxnLst>
                <a:cxn ang="0">
                  <a:pos x="2147483646" y="2147483646"/>
                </a:cxn>
                <a:cxn ang="0">
                  <a:pos x="2147483646" y="777095747"/>
                </a:cxn>
                <a:cxn ang="0">
                  <a:pos x="2147483646" y="471807697"/>
                </a:cxn>
                <a:cxn ang="0">
                  <a:pos x="2147483646" y="471807697"/>
                </a:cxn>
                <a:cxn ang="0">
                  <a:pos x="2147483646" y="434804007"/>
                </a:cxn>
                <a:cxn ang="0">
                  <a:pos x="2147483646" y="434804007"/>
                </a:cxn>
                <a:cxn ang="0">
                  <a:pos x="2147483646" y="434804007"/>
                </a:cxn>
                <a:cxn ang="0">
                  <a:pos x="2147483646" y="434804007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436869451" y="0"/>
                </a:cxn>
                <a:cxn ang="0">
                  <a:pos x="436869451" y="397797275"/>
                </a:cxn>
                <a:cxn ang="0">
                  <a:pos x="362509601" y="453305852"/>
                </a:cxn>
                <a:cxn ang="0">
                  <a:pos x="353213858" y="453305852"/>
                </a:cxn>
                <a:cxn ang="0">
                  <a:pos x="353213858" y="18501845"/>
                </a:cxn>
                <a:cxn ang="0">
                  <a:pos x="0" y="277533761"/>
                </a:cxn>
                <a:cxn ang="0">
                  <a:pos x="0" y="703085325"/>
                </a:cxn>
                <a:cxn ang="0">
                  <a:pos x="0" y="823348839"/>
                </a:cxn>
                <a:cxn ang="0">
                  <a:pos x="0" y="2147483646"/>
                </a:cxn>
                <a:cxn ang="0">
                  <a:pos x="1821837652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74359849" y="749341458"/>
                </a:cxn>
                <a:cxn ang="0">
                  <a:pos x="353213858" y="545815078"/>
                </a:cxn>
                <a:cxn ang="0">
                  <a:pos x="353213858" y="795597592"/>
                </a:cxn>
                <a:cxn ang="0">
                  <a:pos x="353213858" y="2147483646"/>
                </a:cxn>
                <a:cxn ang="0">
                  <a:pos x="74359849" y="2147483646"/>
                </a:cxn>
                <a:cxn ang="0">
                  <a:pos x="74359849" y="749341458"/>
                </a:cxn>
                <a:cxn ang="0">
                  <a:pos x="1793950422" y="2147483646"/>
                </a:cxn>
                <a:cxn ang="0">
                  <a:pos x="158015442" y="2147483646"/>
                </a:cxn>
                <a:cxn ang="0">
                  <a:pos x="408985269" y="2147483646"/>
                </a:cxn>
                <a:cxn ang="0">
                  <a:pos x="2100688612" y="2147483646"/>
                </a:cxn>
                <a:cxn ang="0">
                  <a:pos x="1793950422" y="2147483646"/>
                </a:cxn>
                <a:cxn ang="0">
                  <a:pos x="2147483646" y="2147483646"/>
                </a:cxn>
                <a:cxn ang="0">
                  <a:pos x="436869451" y="2147483646"/>
                </a:cxn>
                <a:cxn ang="0">
                  <a:pos x="436869451" y="1452426783"/>
                </a:cxn>
                <a:cxn ang="0">
                  <a:pos x="892327339" y="2147483646"/>
                </a:cxn>
                <a:cxn ang="0">
                  <a:pos x="901623083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938803007" y="2147483646"/>
                </a:cxn>
                <a:cxn ang="0">
                  <a:pos x="427573707" y="619825500"/>
                </a:cxn>
                <a:cxn ang="0">
                  <a:pos x="436869451" y="508811388"/>
                </a:cxn>
                <a:cxn ang="0">
                  <a:pos x="436869451" y="508811388"/>
                </a:cxn>
                <a:cxn ang="0">
                  <a:pos x="2147483646" y="508811388"/>
                </a:cxn>
                <a:cxn ang="0">
                  <a:pos x="2147483646" y="629074902"/>
                </a:cxn>
                <a:cxn ang="0">
                  <a:pos x="2147483646" y="1211896712"/>
                </a:cxn>
                <a:cxn ang="0">
                  <a:pos x="2147483646" y="2147483646"/>
                </a:cxn>
                <a:cxn ang="0">
                  <a:pos x="938803007" y="2147483646"/>
                </a:cxn>
              </a:cxnLst>
              <a:rect l="txL" t="txT" r="txR" b="tx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flat" cmpd="sng">
              <a:solidFill>
                <a:schemeClr val="bg1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Freeform 5"/>
            <p:cNvSpPr>
              <a:spLocks noEditPoints="1"/>
            </p:cNvSpPr>
            <p:nvPr/>
          </p:nvSpPr>
          <p:spPr>
            <a:xfrm>
              <a:off x="1107517" y="0"/>
              <a:ext cx="932928" cy="1015883"/>
            </a:xfrm>
            <a:custGeom>
              <a:avLst/>
              <a:gdLst>
                <a:gd name="txL" fmla="*/ 0 w 306"/>
                <a:gd name="txT" fmla="*/ 0 h 334"/>
                <a:gd name="txR" fmla="*/ 306 w 306"/>
                <a:gd name="txB" fmla="*/ 334 h 334"/>
              </a:gdLst>
              <a:ahLst/>
              <a:cxnLst>
                <a:cxn ang="0">
                  <a:pos x="2147483646" y="2147483646"/>
                </a:cxn>
                <a:cxn ang="0">
                  <a:pos x="2147483646" y="777095747"/>
                </a:cxn>
                <a:cxn ang="0">
                  <a:pos x="2147483646" y="471807697"/>
                </a:cxn>
                <a:cxn ang="0">
                  <a:pos x="2147483646" y="471807697"/>
                </a:cxn>
                <a:cxn ang="0">
                  <a:pos x="2147483646" y="434804007"/>
                </a:cxn>
                <a:cxn ang="0">
                  <a:pos x="2147483646" y="434804007"/>
                </a:cxn>
                <a:cxn ang="0">
                  <a:pos x="2147483646" y="434804007"/>
                </a:cxn>
                <a:cxn ang="0">
                  <a:pos x="2147483646" y="434804007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436869451" y="0"/>
                </a:cxn>
                <a:cxn ang="0">
                  <a:pos x="436869451" y="397797275"/>
                </a:cxn>
                <a:cxn ang="0">
                  <a:pos x="362509601" y="453305852"/>
                </a:cxn>
                <a:cxn ang="0">
                  <a:pos x="353213858" y="453305852"/>
                </a:cxn>
                <a:cxn ang="0">
                  <a:pos x="353213858" y="18501845"/>
                </a:cxn>
                <a:cxn ang="0">
                  <a:pos x="0" y="277533761"/>
                </a:cxn>
                <a:cxn ang="0">
                  <a:pos x="0" y="703085325"/>
                </a:cxn>
                <a:cxn ang="0">
                  <a:pos x="0" y="823348839"/>
                </a:cxn>
                <a:cxn ang="0">
                  <a:pos x="0" y="2147483646"/>
                </a:cxn>
                <a:cxn ang="0">
                  <a:pos x="1821837652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74359849" y="749341458"/>
                </a:cxn>
                <a:cxn ang="0">
                  <a:pos x="353213858" y="545815078"/>
                </a:cxn>
                <a:cxn ang="0">
                  <a:pos x="353213858" y="795597592"/>
                </a:cxn>
                <a:cxn ang="0">
                  <a:pos x="353213858" y="2147483646"/>
                </a:cxn>
                <a:cxn ang="0">
                  <a:pos x="74359849" y="2147483646"/>
                </a:cxn>
                <a:cxn ang="0">
                  <a:pos x="74359849" y="749341458"/>
                </a:cxn>
                <a:cxn ang="0">
                  <a:pos x="1793950422" y="2147483646"/>
                </a:cxn>
                <a:cxn ang="0">
                  <a:pos x="158015442" y="2147483646"/>
                </a:cxn>
                <a:cxn ang="0">
                  <a:pos x="408985269" y="2147483646"/>
                </a:cxn>
                <a:cxn ang="0">
                  <a:pos x="2100688612" y="2147483646"/>
                </a:cxn>
                <a:cxn ang="0">
                  <a:pos x="1793950422" y="2147483646"/>
                </a:cxn>
                <a:cxn ang="0">
                  <a:pos x="2147483646" y="2147483646"/>
                </a:cxn>
                <a:cxn ang="0">
                  <a:pos x="436869451" y="2147483646"/>
                </a:cxn>
                <a:cxn ang="0">
                  <a:pos x="436869451" y="1452426783"/>
                </a:cxn>
                <a:cxn ang="0">
                  <a:pos x="892327339" y="2147483646"/>
                </a:cxn>
                <a:cxn ang="0">
                  <a:pos x="901623083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938803007" y="2147483646"/>
                </a:cxn>
                <a:cxn ang="0">
                  <a:pos x="427573707" y="619825500"/>
                </a:cxn>
                <a:cxn ang="0">
                  <a:pos x="436869451" y="508811388"/>
                </a:cxn>
                <a:cxn ang="0">
                  <a:pos x="436869451" y="508811388"/>
                </a:cxn>
                <a:cxn ang="0">
                  <a:pos x="2147483646" y="508811388"/>
                </a:cxn>
                <a:cxn ang="0">
                  <a:pos x="2147483646" y="629074902"/>
                </a:cxn>
                <a:cxn ang="0">
                  <a:pos x="2147483646" y="1211896712"/>
                </a:cxn>
                <a:cxn ang="0">
                  <a:pos x="2147483646" y="2147483646"/>
                </a:cxn>
                <a:cxn ang="0">
                  <a:pos x="938803007" y="2147483646"/>
                </a:cxn>
              </a:cxnLst>
              <a:rect l="txL" t="txT" r="txR" b="tx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flat" cmpd="sng">
              <a:solidFill>
                <a:schemeClr val="bg1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Freeform 5"/>
            <p:cNvSpPr>
              <a:spLocks noEditPoints="1"/>
            </p:cNvSpPr>
            <p:nvPr/>
          </p:nvSpPr>
          <p:spPr>
            <a:xfrm>
              <a:off x="0" y="1261811"/>
              <a:ext cx="932928" cy="1015883"/>
            </a:xfrm>
            <a:custGeom>
              <a:avLst/>
              <a:gdLst>
                <a:gd name="txL" fmla="*/ 0 w 306"/>
                <a:gd name="txT" fmla="*/ 0 h 334"/>
                <a:gd name="txR" fmla="*/ 306 w 306"/>
                <a:gd name="txB" fmla="*/ 334 h 334"/>
              </a:gdLst>
              <a:ahLst/>
              <a:cxnLst>
                <a:cxn ang="0">
                  <a:pos x="2147483646" y="2147483646"/>
                </a:cxn>
                <a:cxn ang="0">
                  <a:pos x="2147483646" y="777095747"/>
                </a:cxn>
                <a:cxn ang="0">
                  <a:pos x="2147483646" y="471807697"/>
                </a:cxn>
                <a:cxn ang="0">
                  <a:pos x="2147483646" y="471807697"/>
                </a:cxn>
                <a:cxn ang="0">
                  <a:pos x="2147483646" y="434804007"/>
                </a:cxn>
                <a:cxn ang="0">
                  <a:pos x="2147483646" y="434804007"/>
                </a:cxn>
                <a:cxn ang="0">
                  <a:pos x="2147483646" y="434804007"/>
                </a:cxn>
                <a:cxn ang="0">
                  <a:pos x="2147483646" y="434804007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436869451" y="0"/>
                </a:cxn>
                <a:cxn ang="0">
                  <a:pos x="436869451" y="397797275"/>
                </a:cxn>
                <a:cxn ang="0">
                  <a:pos x="362509601" y="453305852"/>
                </a:cxn>
                <a:cxn ang="0">
                  <a:pos x="353213858" y="453305852"/>
                </a:cxn>
                <a:cxn ang="0">
                  <a:pos x="353213858" y="18501845"/>
                </a:cxn>
                <a:cxn ang="0">
                  <a:pos x="0" y="277533761"/>
                </a:cxn>
                <a:cxn ang="0">
                  <a:pos x="0" y="703085325"/>
                </a:cxn>
                <a:cxn ang="0">
                  <a:pos x="0" y="823348839"/>
                </a:cxn>
                <a:cxn ang="0">
                  <a:pos x="0" y="2147483646"/>
                </a:cxn>
                <a:cxn ang="0">
                  <a:pos x="1821837652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74359849" y="749341458"/>
                </a:cxn>
                <a:cxn ang="0">
                  <a:pos x="353213858" y="545815078"/>
                </a:cxn>
                <a:cxn ang="0">
                  <a:pos x="353213858" y="795597592"/>
                </a:cxn>
                <a:cxn ang="0">
                  <a:pos x="353213858" y="2147483646"/>
                </a:cxn>
                <a:cxn ang="0">
                  <a:pos x="74359849" y="2147483646"/>
                </a:cxn>
                <a:cxn ang="0">
                  <a:pos x="74359849" y="749341458"/>
                </a:cxn>
                <a:cxn ang="0">
                  <a:pos x="1793950422" y="2147483646"/>
                </a:cxn>
                <a:cxn ang="0">
                  <a:pos x="158015442" y="2147483646"/>
                </a:cxn>
                <a:cxn ang="0">
                  <a:pos x="408985269" y="2147483646"/>
                </a:cxn>
                <a:cxn ang="0">
                  <a:pos x="2100688612" y="2147483646"/>
                </a:cxn>
                <a:cxn ang="0">
                  <a:pos x="1793950422" y="2147483646"/>
                </a:cxn>
                <a:cxn ang="0">
                  <a:pos x="2147483646" y="2147483646"/>
                </a:cxn>
                <a:cxn ang="0">
                  <a:pos x="436869451" y="2147483646"/>
                </a:cxn>
                <a:cxn ang="0">
                  <a:pos x="436869451" y="1452426783"/>
                </a:cxn>
                <a:cxn ang="0">
                  <a:pos x="892327339" y="2147483646"/>
                </a:cxn>
                <a:cxn ang="0">
                  <a:pos x="901623083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938803007" y="2147483646"/>
                </a:cxn>
                <a:cxn ang="0">
                  <a:pos x="427573707" y="619825500"/>
                </a:cxn>
                <a:cxn ang="0">
                  <a:pos x="436869451" y="508811388"/>
                </a:cxn>
                <a:cxn ang="0">
                  <a:pos x="436869451" y="508811388"/>
                </a:cxn>
                <a:cxn ang="0">
                  <a:pos x="2147483646" y="508811388"/>
                </a:cxn>
                <a:cxn ang="0">
                  <a:pos x="2147483646" y="629074902"/>
                </a:cxn>
                <a:cxn ang="0">
                  <a:pos x="2147483646" y="1211896712"/>
                </a:cxn>
                <a:cxn ang="0">
                  <a:pos x="2147483646" y="2147483646"/>
                </a:cxn>
                <a:cxn ang="0">
                  <a:pos x="938803007" y="2147483646"/>
                </a:cxn>
              </a:cxnLst>
              <a:rect l="txL" t="txT" r="txR" b="tx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flat" cmpd="sng">
              <a:solidFill>
                <a:schemeClr val="bg1">
                  <a:alpha val="10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4" name="矩形 26"/>
          <p:cNvSpPr/>
          <p:nvPr/>
        </p:nvSpPr>
        <p:spPr>
          <a:xfrm>
            <a:off x="4932680" y="5148580"/>
            <a:ext cx="57664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5" name="矩形 29"/>
          <p:cNvSpPr/>
          <p:nvPr/>
        </p:nvSpPr>
        <p:spPr>
          <a:xfrm>
            <a:off x="1362710" y="1657985"/>
            <a:ext cx="56940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6" name="直接连接符 31"/>
          <p:cNvSpPr/>
          <p:nvPr/>
        </p:nvSpPr>
        <p:spPr>
          <a:xfrm>
            <a:off x="4351973" y="4405948"/>
            <a:ext cx="1587" cy="1752600"/>
          </a:xfrm>
          <a:prstGeom prst="line">
            <a:avLst/>
          </a:prstGeom>
          <a:ln w="6350" cap="flat" cmpd="sng">
            <a:solidFill>
              <a:schemeClr val="bg1"/>
            </a:solidFill>
            <a:prstDash val="dash"/>
            <a:bevel/>
            <a:headEnd type="none" w="med" len="med"/>
            <a:tailEnd type="none" w="med" len="med"/>
          </a:ln>
        </p:spPr>
      </p:sp>
      <p:sp>
        <p:nvSpPr>
          <p:cNvPr id="17417" name="直接连接符 32"/>
          <p:cNvSpPr/>
          <p:nvPr/>
        </p:nvSpPr>
        <p:spPr>
          <a:xfrm>
            <a:off x="7664450" y="930275"/>
            <a:ext cx="1588" cy="1752600"/>
          </a:xfrm>
          <a:prstGeom prst="line">
            <a:avLst/>
          </a:prstGeom>
          <a:ln w="6350" cap="flat" cmpd="sng">
            <a:solidFill>
              <a:srgbClr val="7F7F7F"/>
            </a:solidFill>
            <a:prstDash val="dash"/>
            <a:bevel/>
            <a:headEnd type="none" w="med" len="med"/>
            <a:tailEnd type="none" w="med" len="med"/>
          </a:ln>
        </p:spPr>
      </p:sp>
      <p:grpSp>
        <p:nvGrpSpPr>
          <p:cNvPr id="3" name="组合 2"/>
          <p:cNvGrpSpPr/>
          <p:nvPr/>
        </p:nvGrpSpPr>
        <p:grpSpPr>
          <a:xfrm>
            <a:off x="1467363" y="996452"/>
            <a:ext cx="2683202" cy="460375"/>
            <a:chOff x="753915" y="350480"/>
            <a:chExt cx="2683202" cy="460375"/>
          </a:xfrm>
        </p:grpSpPr>
        <p:sp>
          <p:nvSpPr>
            <p:cNvPr id="4" name="文本框 3"/>
            <p:cNvSpPr txBox="1"/>
            <p:nvPr/>
          </p:nvSpPr>
          <p:spPr>
            <a:xfrm>
              <a:off x="1094847" y="350480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活动受众分析</a:t>
              </a:r>
              <a:endParaRPr lang="zh-CN" altLang="en-US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168"/>
            <p:cNvSpPr/>
            <p:nvPr/>
          </p:nvSpPr>
          <p:spPr bwMode="auto">
            <a:xfrm>
              <a:off x="753915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" name="Freeform 168"/>
            <p:cNvSpPr/>
            <p:nvPr/>
          </p:nvSpPr>
          <p:spPr bwMode="auto">
            <a:xfrm>
              <a:off x="3164067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04643" y="4603887"/>
            <a:ext cx="2683202" cy="460375"/>
            <a:chOff x="753915" y="350480"/>
            <a:chExt cx="2683202" cy="460375"/>
          </a:xfrm>
        </p:grpSpPr>
        <p:sp>
          <p:nvSpPr>
            <p:cNvPr id="8" name="文本框 7"/>
            <p:cNvSpPr txBox="1"/>
            <p:nvPr/>
          </p:nvSpPr>
          <p:spPr>
            <a:xfrm>
              <a:off x="1094847" y="350480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活动受众分析</a:t>
              </a:r>
              <a:endPara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Freeform 168"/>
            <p:cNvSpPr/>
            <p:nvPr/>
          </p:nvSpPr>
          <p:spPr bwMode="auto">
            <a:xfrm>
              <a:off x="753915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Freeform 168"/>
            <p:cNvSpPr/>
            <p:nvPr/>
          </p:nvSpPr>
          <p:spPr bwMode="auto">
            <a:xfrm>
              <a:off x="3164067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4" grpId="0"/>
      <p:bldP spid="174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62610" y="2391410"/>
            <a:ext cx="5533390" cy="2496820"/>
            <a:chOff x="886" y="3766"/>
            <a:chExt cx="8714" cy="3932"/>
          </a:xfrm>
        </p:grpSpPr>
        <p:sp>
          <p:nvSpPr>
            <p:cNvPr id="4" name="圆角矩形 3"/>
            <p:cNvSpPr/>
            <p:nvPr/>
          </p:nvSpPr>
          <p:spPr>
            <a:xfrm>
              <a:off x="886" y="3766"/>
              <a:ext cx="8714" cy="3932"/>
            </a:xfrm>
            <a:prstGeom prst="roundRect">
              <a:avLst>
                <a:gd name="adj" fmla="val 6104"/>
              </a:avLst>
            </a:prstGeom>
            <a:solidFill>
              <a:schemeClr val="tx1">
                <a:alpha val="67000"/>
              </a:schemeClr>
            </a:solidFill>
            <a:ln>
              <a:noFill/>
            </a:ln>
            <a:effectLst>
              <a:outerShdw blurRad="1397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459" y="5375"/>
              <a:ext cx="7840" cy="1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618" y="4435"/>
              <a:ext cx="4226" cy="725"/>
              <a:chOff x="753915" y="350480"/>
              <a:chExt cx="2683202" cy="460375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094847" y="350480"/>
                <a:ext cx="20116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10000"/>
                        </a:srgb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活动受众分析</a:t>
                </a:r>
                <a:endParaRPr lang="zh-CN" altLang="en-US" sz="2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" name="Freeform 168"/>
              <p:cNvSpPr/>
              <p:nvPr/>
            </p:nvSpPr>
            <p:spPr bwMode="auto">
              <a:xfrm>
                <a:off x="753915" y="443358"/>
                <a:ext cx="273050" cy="274638"/>
              </a:xfrm>
              <a:custGeom>
                <a:avLst/>
                <a:gdLst>
                  <a:gd name="T0" fmla="*/ 63 w 70"/>
                  <a:gd name="T1" fmla="*/ 29 h 70"/>
                  <a:gd name="T2" fmla="*/ 57 w 70"/>
                  <a:gd name="T3" fmla="*/ 34 h 70"/>
                  <a:gd name="T4" fmla="*/ 44 w 70"/>
                  <a:gd name="T5" fmla="*/ 34 h 70"/>
                  <a:gd name="T6" fmla="*/ 42 w 70"/>
                  <a:gd name="T7" fmla="*/ 30 h 70"/>
                  <a:gd name="T8" fmla="*/ 51 w 70"/>
                  <a:gd name="T9" fmla="*/ 21 h 70"/>
                  <a:gd name="T10" fmla="*/ 59 w 70"/>
                  <a:gd name="T11" fmla="*/ 20 h 70"/>
                  <a:gd name="T12" fmla="*/ 59 w 70"/>
                  <a:gd name="T13" fmla="*/ 11 h 70"/>
                  <a:gd name="T14" fmla="*/ 50 w 70"/>
                  <a:gd name="T15" fmla="*/ 11 h 70"/>
                  <a:gd name="T16" fmla="*/ 49 w 70"/>
                  <a:gd name="T17" fmla="*/ 19 h 70"/>
                  <a:gd name="T18" fmla="*/ 40 w 70"/>
                  <a:gd name="T19" fmla="*/ 28 h 70"/>
                  <a:gd name="T20" fmla="*/ 36 w 70"/>
                  <a:gd name="T21" fmla="*/ 27 h 70"/>
                  <a:gd name="T22" fmla="*/ 36 w 70"/>
                  <a:gd name="T23" fmla="*/ 13 h 70"/>
                  <a:gd name="T24" fmla="*/ 41 w 70"/>
                  <a:gd name="T25" fmla="*/ 7 h 70"/>
                  <a:gd name="T26" fmla="*/ 35 w 70"/>
                  <a:gd name="T27" fmla="*/ 0 h 70"/>
                  <a:gd name="T28" fmla="*/ 28 w 70"/>
                  <a:gd name="T29" fmla="*/ 7 h 70"/>
                  <a:gd name="T30" fmla="*/ 33 w 70"/>
                  <a:gd name="T31" fmla="*/ 13 h 70"/>
                  <a:gd name="T32" fmla="*/ 33 w 70"/>
                  <a:gd name="T33" fmla="*/ 27 h 70"/>
                  <a:gd name="T34" fmla="*/ 30 w 70"/>
                  <a:gd name="T35" fmla="*/ 28 h 70"/>
                  <a:gd name="T36" fmla="*/ 20 w 70"/>
                  <a:gd name="T37" fmla="*/ 19 h 70"/>
                  <a:gd name="T38" fmla="*/ 20 w 70"/>
                  <a:gd name="T39" fmla="*/ 11 h 70"/>
                  <a:gd name="T40" fmla="*/ 10 w 70"/>
                  <a:gd name="T41" fmla="*/ 11 h 70"/>
                  <a:gd name="T42" fmla="*/ 10 w 70"/>
                  <a:gd name="T43" fmla="*/ 20 h 70"/>
                  <a:gd name="T44" fmla="*/ 18 w 70"/>
                  <a:gd name="T45" fmla="*/ 21 h 70"/>
                  <a:gd name="T46" fmla="*/ 28 w 70"/>
                  <a:gd name="T47" fmla="*/ 30 h 70"/>
                  <a:gd name="T48" fmla="*/ 26 w 70"/>
                  <a:gd name="T49" fmla="*/ 34 h 70"/>
                  <a:gd name="T50" fmla="*/ 13 w 70"/>
                  <a:gd name="T51" fmla="*/ 34 h 70"/>
                  <a:gd name="T52" fmla="*/ 7 w 70"/>
                  <a:gd name="T53" fmla="*/ 29 h 70"/>
                  <a:gd name="T54" fmla="*/ 0 w 70"/>
                  <a:gd name="T55" fmla="*/ 35 h 70"/>
                  <a:gd name="T56" fmla="*/ 7 w 70"/>
                  <a:gd name="T57" fmla="*/ 42 h 70"/>
                  <a:gd name="T58" fmla="*/ 13 w 70"/>
                  <a:gd name="T59" fmla="*/ 37 h 70"/>
                  <a:gd name="T60" fmla="*/ 26 w 70"/>
                  <a:gd name="T61" fmla="*/ 37 h 70"/>
                  <a:gd name="T62" fmla="*/ 28 w 70"/>
                  <a:gd name="T63" fmla="*/ 40 h 70"/>
                  <a:gd name="T64" fmla="*/ 18 w 70"/>
                  <a:gd name="T65" fmla="*/ 50 h 70"/>
                  <a:gd name="T66" fmla="*/ 10 w 70"/>
                  <a:gd name="T67" fmla="*/ 50 h 70"/>
                  <a:gd name="T68" fmla="*/ 10 w 70"/>
                  <a:gd name="T69" fmla="*/ 60 h 70"/>
                  <a:gd name="T70" fmla="*/ 20 w 70"/>
                  <a:gd name="T71" fmla="*/ 60 h 70"/>
                  <a:gd name="T72" fmla="*/ 20 w 70"/>
                  <a:gd name="T73" fmla="*/ 52 h 70"/>
                  <a:gd name="T74" fmla="*/ 30 w 70"/>
                  <a:gd name="T75" fmla="*/ 42 h 70"/>
                  <a:gd name="T76" fmla="*/ 33 w 70"/>
                  <a:gd name="T77" fmla="*/ 44 h 70"/>
                  <a:gd name="T78" fmla="*/ 33 w 70"/>
                  <a:gd name="T79" fmla="*/ 57 h 70"/>
                  <a:gd name="T80" fmla="*/ 28 w 70"/>
                  <a:gd name="T81" fmla="*/ 63 h 70"/>
                  <a:gd name="T82" fmla="*/ 35 w 70"/>
                  <a:gd name="T83" fmla="*/ 70 h 70"/>
                  <a:gd name="T84" fmla="*/ 41 w 70"/>
                  <a:gd name="T85" fmla="*/ 63 h 70"/>
                  <a:gd name="T86" fmla="*/ 36 w 70"/>
                  <a:gd name="T87" fmla="*/ 57 h 70"/>
                  <a:gd name="T88" fmla="*/ 36 w 70"/>
                  <a:gd name="T89" fmla="*/ 44 h 70"/>
                  <a:gd name="T90" fmla="*/ 40 w 70"/>
                  <a:gd name="T91" fmla="*/ 42 h 70"/>
                  <a:gd name="T92" fmla="*/ 49 w 70"/>
                  <a:gd name="T93" fmla="*/ 52 h 70"/>
                  <a:gd name="T94" fmla="*/ 50 w 70"/>
                  <a:gd name="T95" fmla="*/ 60 h 70"/>
                  <a:gd name="T96" fmla="*/ 59 w 70"/>
                  <a:gd name="T97" fmla="*/ 60 h 70"/>
                  <a:gd name="T98" fmla="*/ 59 w 70"/>
                  <a:gd name="T99" fmla="*/ 50 h 70"/>
                  <a:gd name="T100" fmla="*/ 51 w 70"/>
                  <a:gd name="T101" fmla="*/ 50 h 70"/>
                  <a:gd name="T102" fmla="*/ 42 w 70"/>
                  <a:gd name="T103" fmla="*/ 40 h 70"/>
                  <a:gd name="T104" fmla="*/ 44 w 70"/>
                  <a:gd name="T105" fmla="*/ 37 h 70"/>
                  <a:gd name="T106" fmla="*/ 57 w 70"/>
                  <a:gd name="T107" fmla="*/ 37 h 70"/>
                  <a:gd name="T108" fmla="*/ 63 w 70"/>
                  <a:gd name="T109" fmla="*/ 42 h 70"/>
                  <a:gd name="T110" fmla="*/ 70 w 70"/>
                  <a:gd name="T111" fmla="*/ 35 h 70"/>
                  <a:gd name="T112" fmla="*/ 63 w 70"/>
                  <a:gd name="T113" fmla="*/ 2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0" h="70">
                    <a:moveTo>
                      <a:pt x="63" y="29"/>
                    </a:moveTo>
                    <a:cubicBezTo>
                      <a:pt x="60" y="29"/>
                      <a:pt x="57" y="31"/>
                      <a:pt x="57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3" y="32"/>
                      <a:pt x="43" y="31"/>
                      <a:pt x="42" y="30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4" y="22"/>
                      <a:pt x="57" y="22"/>
                      <a:pt x="59" y="20"/>
                    </a:cubicBezTo>
                    <a:cubicBezTo>
                      <a:pt x="62" y="17"/>
                      <a:pt x="62" y="13"/>
                      <a:pt x="59" y="11"/>
                    </a:cubicBezTo>
                    <a:cubicBezTo>
                      <a:pt x="57" y="8"/>
                      <a:pt x="53" y="8"/>
                      <a:pt x="50" y="11"/>
                    </a:cubicBezTo>
                    <a:cubicBezTo>
                      <a:pt x="48" y="13"/>
                      <a:pt x="48" y="16"/>
                      <a:pt x="49" y="19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9" y="27"/>
                      <a:pt x="38" y="27"/>
                      <a:pt x="36" y="27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9" y="13"/>
                      <a:pt x="41" y="10"/>
                      <a:pt x="41" y="7"/>
                    </a:cubicBezTo>
                    <a:cubicBezTo>
                      <a:pt x="41" y="3"/>
                      <a:pt x="38" y="0"/>
                      <a:pt x="35" y="0"/>
                    </a:cubicBezTo>
                    <a:cubicBezTo>
                      <a:pt x="31" y="0"/>
                      <a:pt x="28" y="3"/>
                      <a:pt x="28" y="7"/>
                    </a:cubicBezTo>
                    <a:cubicBezTo>
                      <a:pt x="28" y="10"/>
                      <a:pt x="30" y="13"/>
                      <a:pt x="33" y="1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2" y="27"/>
                      <a:pt x="31" y="27"/>
                      <a:pt x="30" y="2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2" y="16"/>
                      <a:pt x="22" y="13"/>
                      <a:pt x="20" y="11"/>
                    </a:cubicBezTo>
                    <a:cubicBezTo>
                      <a:pt x="17" y="8"/>
                      <a:pt x="13" y="8"/>
                      <a:pt x="10" y="11"/>
                    </a:cubicBezTo>
                    <a:cubicBezTo>
                      <a:pt x="8" y="13"/>
                      <a:pt x="8" y="17"/>
                      <a:pt x="10" y="20"/>
                    </a:cubicBezTo>
                    <a:cubicBezTo>
                      <a:pt x="12" y="22"/>
                      <a:pt x="16" y="22"/>
                      <a:pt x="18" y="21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7" y="31"/>
                      <a:pt x="26" y="32"/>
                      <a:pt x="26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1"/>
                      <a:pt x="10" y="29"/>
                      <a:pt x="7" y="29"/>
                    </a:cubicBezTo>
                    <a:cubicBezTo>
                      <a:pt x="3" y="29"/>
                      <a:pt x="0" y="32"/>
                      <a:pt x="0" y="35"/>
                    </a:cubicBezTo>
                    <a:cubicBezTo>
                      <a:pt x="0" y="39"/>
                      <a:pt x="3" y="42"/>
                      <a:pt x="7" y="42"/>
                    </a:cubicBezTo>
                    <a:cubicBezTo>
                      <a:pt x="10" y="42"/>
                      <a:pt x="12" y="40"/>
                      <a:pt x="13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8"/>
                      <a:pt x="27" y="39"/>
                      <a:pt x="28" y="4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6" y="48"/>
                      <a:pt x="12" y="48"/>
                      <a:pt x="10" y="50"/>
                    </a:cubicBezTo>
                    <a:cubicBezTo>
                      <a:pt x="8" y="53"/>
                      <a:pt x="8" y="57"/>
                      <a:pt x="10" y="60"/>
                    </a:cubicBezTo>
                    <a:cubicBezTo>
                      <a:pt x="13" y="62"/>
                      <a:pt x="17" y="62"/>
                      <a:pt x="20" y="60"/>
                    </a:cubicBezTo>
                    <a:cubicBezTo>
                      <a:pt x="22" y="58"/>
                      <a:pt x="22" y="54"/>
                      <a:pt x="20" y="5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3"/>
                      <a:pt x="32" y="44"/>
                      <a:pt x="33" y="44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0" y="58"/>
                      <a:pt x="28" y="60"/>
                      <a:pt x="28" y="63"/>
                    </a:cubicBezTo>
                    <a:cubicBezTo>
                      <a:pt x="28" y="67"/>
                      <a:pt x="31" y="70"/>
                      <a:pt x="35" y="70"/>
                    </a:cubicBezTo>
                    <a:cubicBezTo>
                      <a:pt x="38" y="70"/>
                      <a:pt x="41" y="67"/>
                      <a:pt x="41" y="63"/>
                    </a:cubicBezTo>
                    <a:cubicBezTo>
                      <a:pt x="41" y="60"/>
                      <a:pt x="39" y="58"/>
                      <a:pt x="36" y="57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8" y="44"/>
                      <a:pt x="39" y="43"/>
                      <a:pt x="40" y="4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4"/>
                      <a:pt x="48" y="58"/>
                      <a:pt x="50" y="60"/>
                    </a:cubicBezTo>
                    <a:cubicBezTo>
                      <a:pt x="53" y="62"/>
                      <a:pt x="57" y="62"/>
                      <a:pt x="59" y="60"/>
                    </a:cubicBezTo>
                    <a:cubicBezTo>
                      <a:pt x="62" y="57"/>
                      <a:pt x="62" y="53"/>
                      <a:pt x="59" y="50"/>
                    </a:cubicBezTo>
                    <a:cubicBezTo>
                      <a:pt x="57" y="48"/>
                      <a:pt x="54" y="48"/>
                      <a:pt x="51" y="5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39"/>
                      <a:pt x="43" y="38"/>
                      <a:pt x="44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40"/>
                      <a:pt x="60" y="42"/>
                      <a:pt x="63" y="42"/>
                    </a:cubicBezTo>
                    <a:cubicBezTo>
                      <a:pt x="67" y="42"/>
                      <a:pt x="70" y="39"/>
                      <a:pt x="70" y="35"/>
                    </a:cubicBezTo>
                    <a:cubicBezTo>
                      <a:pt x="70" y="32"/>
                      <a:pt x="67" y="29"/>
                      <a:pt x="63" y="29"/>
                    </a:cubicBezTo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" name="Freeform 168"/>
              <p:cNvSpPr/>
              <p:nvPr/>
            </p:nvSpPr>
            <p:spPr bwMode="auto">
              <a:xfrm>
                <a:off x="3164067" y="443358"/>
                <a:ext cx="273050" cy="274638"/>
              </a:xfrm>
              <a:custGeom>
                <a:avLst/>
                <a:gdLst>
                  <a:gd name="T0" fmla="*/ 63 w 70"/>
                  <a:gd name="T1" fmla="*/ 29 h 70"/>
                  <a:gd name="T2" fmla="*/ 57 w 70"/>
                  <a:gd name="T3" fmla="*/ 34 h 70"/>
                  <a:gd name="T4" fmla="*/ 44 w 70"/>
                  <a:gd name="T5" fmla="*/ 34 h 70"/>
                  <a:gd name="T6" fmla="*/ 42 w 70"/>
                  <a:gd name="T7" fmla="*/ 30 h 70"/>
                  <a:gd name="T8" fmla="*/ 51 w 70"/>
                  <a:gd name="T9" fmla="*/ 21 h 70"/>
                  <a:gd name="T10" fmla="*/ 59 w 70"/>
                  <a:gd name="T11" fmla="*/ 20 h 70"/>
                  <a:gd name="T12" fmla="*/ 59 w 70"/>
                  <a:gd name="T13" fmla="*/ 11 h 70"/>
                  <a:gd name="T14" fmla="*/ 50 w 70"/>
                  <a:gd name="T15" fmla="*/ 11 h 70"/>
                  <a:gd name="T16" fmla="*/ 49 w 70"/>
                  <a:gd name="T17" fmla="*/ 19 h 70"/>
                  <a:gd name="T18" fmla="*/ 40 w 70"/>
                  <a:gd name="T19" fmla="*/ 28 h 70"/>
                  <a:gd name="T20" fmla="*/ 36 w 70"/>
                  <a:gd name="T21" fmla="*/ 27 h 70"/>
                  <a:gd name="T22" fmla="*/ 36 w 70"/>
                  <a:gd name="T23" fmla="*/ 13 h 70"/>
                  <a:gd name="T24" fmla="*/ 41 w 70"/>
                  <a:gd name="T25" fmla="*/ 7 h 70"/>
                  <a:gd name="T26" fmla="*/ 35 w 70"/>
                  <a:gd name="T27" fmla="*/ 0 h 70"/>
                  <a:gd name="T28" fmla="*/ 28 w 70"/>
                  <a:gd name="T29" fmla="*/ 7 h 70"/>
                  <a:gd name="T30" fmla="*/ 33 w 70"/>
                  <a:gd name="T31" fmla="*/ 13 h 70"/>
                  <a:gd name="T32" fmla="*/ 33 w 70"/>
                  <a:gd name="T33" fmla="*/ 27 h 70"/>
                  <a:gd name="T34" fmla="*/ 30 w 70"/>
                  <a:gd name="T35" fmla="*/ 28 h 70"/>
                  <a:gd name="T36" fmla="*/ 20 w 70"/>
                  <a:gd name="T37" fmla="*/ 19 h 70"/>
                  <a:gd name="T38" fmla="*/ 20 w 70"/>
                  <a:gd name="T39" fmla="*/ 11 h 70"/>
                  <a:gd name="T40" fmla="*/ 10 w 70"/>
                  <a:gd name="T41" fmla="*/ 11 h 70"/>
                  <a:gd name="T42" fmla="*/ 10 w 70"/>
                  <a:gd name="T43" fmla="*/ 20 h 70"/>
                  <a:gd name="T44" fmla="*/ 18 w 70"/>
                  <a:gd name="T45" fmla="*/ 21 h 70"/>
                  <a:gd name="T46" fmla="*/ 28 w 70"/>
                  <a:gd name="T47" fmla="*/ 30 h 70"/>
                  <a:gd name="T48" fmla="*/ 26 w 70"/>
                  <a:gd name="T49" fmla="*/ 34 h 70"/>
                  <a:gd name="T50" fmla="*/ 13 w 70"/>
                  <a:gd name="T51" fmla="*/ 34 h 70"/>
                  <a:gd name="T52" fmla="*/ 7 w 70"/>
                  <a:gd name="T53" fmla="*/ 29 h 70"/>
                  <a:gd name="T54" fmla="*/ 0 w 70"/>
                  <a:gd name="T55" fmla="*/ 35 h 70"/>
                  <a:gd name="T56" fmla="*/ 7 w 70"/>
                  <a:gd name="T57" fmla="*/ 42 h 70"/>
                  <a:gd name="T58" fmla="*/ 13 w 70"/>
                  <a:gd name="T59" fmla="*/ 37 h 70"/>
                  <a:gd name="T60" fmla="*/ 26 w 70"/>
                  <a:gd name="T61" fmla="*/ 37 h 70"/>
                  <a:gd name="T62" fmla="*/ 28 w 70"/>
                  <a:gd name="T63" fmla="*/ 40 h 70"/>
                  <a:gd name="T64" fmla="*/ 18 w 70"/>
                  <a:gd name="T65" fmla="*/ 50 h 70"/>
                  <a:gd name="T66" fmla="*/ 10 w 70"/>
                  <a:gd name="T67" fmla="*/ 50 h 70"/>
                  <a:gd name="T68" fmla="*/ 10 w 70"/>
                  <a:gd name="T69" fmla="*/ 60 h 70"/>
                  <a:gd name="T70" fmla="*/ 20 w 70"/>
                  <a:gd name="T71" fmla="*/ 60 h 70"/>
                  <a:gd name="T72" fmla="*/ 20 w 70"/>
                  <a:gd name="T73" fmla="*/ 52 h 70"/>
                  <a:gd name="T74" fmla="*/ 30 w 70"/>
                  <a:gd name="T75" fmla="*/ 42 h 70"/>
                  <a:gd name="T76" fmla="*/ 33 w 70"/>
                  <a:gd name="T77" fmla="*/ 44 h 70"/>
                  <a:gd name="T78" fmla="*/ 33 w 70"/>
                  <a:gd name="T79" fmla="*/ 57 h 70"/>
                  <a:gd name="T80" fmla="*/ 28 w 70"/>
                  <a:gd name="T81" fmla="*/ 63 h 70"/>
                  <a:gd name="T82" fmla="*/ 35 w 70"/>
                  <a:gd name="T83" fmla="*/ 70 h 70"/>
                  <a:gd name="T84" fmla="*/ 41 w 70"/>
                  <a:gd name="T85" fmla="*/ 63 h 70"/>
                  <a:gd name="T86" fmla="*/ 36 w 70"/>
                  <a:gd name="T87" fmla="*/ 57 h 70"/>
                  <a:gd name="T88" fmla="*/ 36 w 70"/>
                  <a:gd name="T89" fmla="*/ 44 h 70"/>
                  <a:gd name="T90" fmla="*/ 40 w 70"/>
                  <a:gd name="T91" fmla="*/ 42 h 70"/>
                  <a:gd name="T92" fmla="*/ 49 w 70"/>
                  <a:gd name="T93" fmla="*/ 52 h 70"/>
                  <a:gd name="T94" fmla="*/ 50 w 70"/>
                  <a:gd name="T95" fmla="*/ 60 h 70"/>
                  <a:gd name="T96" fmla="*/ 59 w 70"/>
                  <a:gd name="T97" fmla="*/ 60 h 70"/>
                  <a:gd name="T98" fmla="*/ 59 w 70"/>
                  <a:gd name="T99" fmla="*/ 50 h 70"/>
                  <a:gd name="T100" fmla="*/ 51 w 70"/>
                  <a:gd name="T101" fmla="*/ 50 h 70"/>
                  <a:gd name="T102" fmla="*/ 42 w 70"/>
                  <a:gd name="T103" fmla="*/ 40 h 70"/>
                  <a:gd name="T104" fmla="*/ 44 w 70"/>
                  <a:gd name="T105" fmla="*/ 37 h 70"/>
                  <a:gd name="T106" fmla="*/ 57 w 70"/>
                  <a:gd name="T107" fmla="*/ 37 h 70"/>
                  <a:gd name="T108" fmla="*/ 63 w 70"/>
                  <a:gd name="T109" fmla="*/ 42 h 70"/>
                  <a:gd name="T110" fmla="*/ 70 w 70"/>
                  <a:gd name="T111" fmla="*/ 35 h 70"/>
                  <a:gd name="T112" fmla="*/ 63 w 70"/>
                  <a:gd name="T113" fmla="*/ 2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0" h="70">
                    <a:moveTo>
                      <a:pt x="63" y="29"/>
                    </a:moveTo>
                    <a:cubicBezTo>
                      <a:pt x="60" y="29"/>
                      <a:pt x="57" y="31"/>
                      <a:pt x="57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3" y="32"/>
                      <a:pt x="43" y="31"/>
                      <a:pt x="42" y="30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4" y="22"/>
                      <a:pt x="57" y="22"/>
                      <a:pt x="59" y="20"/>
                    </a:cubicBezTo>
                    <a:cubicBezTo>
                      <a:pt x="62" y="17"/>
                      <a:pt x="62" y="13"/>
                      <a:pt x="59" y="11"/>
                    </a:cubicBezTo>
                    <a:cubicBezTo>
                      <a:pt x="57" y="8"/>
                      <a:pt x="53" y="8"/>
                      <a:pt x="50" y="11"/>
                    </a:cubicBezTo>
                    <a:cubicBezTo>
                      <a:pt x="48" y="13"/>
                      <a:pt x="48" y="16"/>
                      <a:pt x="49" y="19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9" y="27"/>
                      <a:pt x="38" y="27"/>
                      <a:pt x="36" y="27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9" y="13"/>
                      <a:pt x="41" y="10"/>
                      <a:pt x="41" y="7"/>
                    </a:cubicBezTo>
                    <a:cubicBezTo>
                      <a:pt x="41" y="3"/>
                      <a:pt x="38" y="0"/>
                      <a:pt x="35" y="0"/>
                    </a:cubicBezTo>
                    <a:cubicBezTo>
                      <a:pt x="31" y="0"/>
                      <a:pt x="28" y="3"/>
                      <a:pt x="28" y="7"/>
                    </a:cubicBezTo>
                    <a:cubicBezTo>
                      <a:pt x="28" y="10"/>
                      <a:pt x="30" y="13"/>
                      <a:pt x="33" y="1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2" y="27"/>
                      <a:pt x="31" y="27"/>
                      <a:pt x="30" y="2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2" y="16"/>
                      <a:pt x="22" y="13"/>
                      <a:pt x="20" y="11"/>
                    </a:cubicBezTo>
                    <a:cubicBezTo>
                      <a:pt x="17" y="8"/>
                      <a:pt x="13" y="8"/>
                      <a:pt x="10" y="11"/>
                    </a:cubicBezTo>
                    <a:cubicBezTo>
                      <a:pt x="8" y="13"/>
                      <a:pt x="8" y="17"/>
                      <a:pt x="10" y="20"/>
                    </a:cubicBezTo>
                    <a:cubicBezTo>
                      <a:pt x="12" y="22"/>
                      <a:pt x="16" y="22"/>
                      <a:pt x="18" y="21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7" y="31"/>
                      <a:pt x="26" y="32"/>
                      <a:pt x="26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1"/>
                      <a:pt x="10" y="29"/>
                      <a:pt x="7" y="29"/>
                    </a:cubicBezTo>
                    <a:cubicBezTo>
                      <a:pt x="3" y="29"/>
                      <a:pt x="0" y="32"/>
                      <a:pt x="0" y="35"/>
                    </a:cubicBezTo>
                    <a:cubicBezTo>
                      <a:pt x="0" y="39"/>
                      <a:pt x="3" y="42"/>
                      <a:pt x="7" y="42"/>
                    </a:cubicBezTo>
                    <a:cubicBezTo>
                      <a:pt x="10" y="42"/>
                      <a:pt x="12" y="40"/>
                      <a:pt x="13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8"/>
                      <a:pt x="27" y="39"/>
                      <a:pt x="28" y="4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6" y="48"/>
                      <a:pt x="12" y="48"/>
                      <a:pt x="10" y="50"/>
                    </a:cubicBezTo>
                    <a:cubicBezTo>
                      <a:pt x="8" y="53"/>
                      <a:pt x="8" y="57"/>
                      <a:pt x="10" y="60"/>
                    </a:cubicBezTo>
                    <a:cubicBezTo>
                      <a:pt x="13" y="62"/>
                      <a:pt x="17" y="62"/>
                      <a:pt x="20" y="60"/>
                    </a:cubicBezTo>
                    <a:cubicBezTo>
                      <a:pt x="22" y="58"/>
                      <a:pt x="22" y="54"/>
                      <a:pt x="20" y="5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3"/>
                      <a:pt x="32" y="44"/>
                      <a:pt x="33" y="44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0" y="58"/>
                      <a:pt x="28" y="60"/>
                      <a:pt x="28" y="63"/>
                    </a:cubicBezTo>
                    <a:cubicBezTo>
                      <a:pt x="28" y="67"/>
                      <a:pt x="31" y="70"/>
                      <a:pt x="35" y="70"/>
                    </a:cubicBezTo>
                    <a:cubicBezTo>
                      <a:pt x="38" y="70"/>
                      <a:pt x="41" y="67"/>
                      <a:pt x="41" y="63"/>
                    </a:cubicBezTo>
                    <a:cubicBezTo>
                      <a:pt x="41" y="60"/>
                      <a:pt x="39" y="58"/>
                      <a:pt x="36" y="57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8" y="44"/>
                      <a:pt x="39" y="43"/>
                      <a:pt x="40" y="4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4"/>
                      <a:pt x="48" y="58"/>
                      <a:pt x="50" y="60"/>
                    </a:cubicBezTo>
                    <a:cubicBezTo>
                      <a:pt x="53" y="62"/>
                      <a:pt x="57" y="62"/>
                      <a:pt x="59" y="60"/>
                    </a:cubicBezTo>
                    <a:cubicBezTo>
                      <a:pt x="62" y="57"/>
                      <a:pt x="62" y="53"/>
                      <a:pt x="59" y="50"/>
                    </a:cubicBezTo>
                    <a:cubicBezTo>
                      <a:pt x="57" y="48"/>
                      <a:pt x="54" y="48"/>
                      <a:pt x="51" y="5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39"/>
                      <a:pt x="43" y="38"/>
                      <a:pt x="44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40"/>
                      <a:pt x="60" y="42"/>
                      <a:pt x="63" y="42"/>
                    </a:cubicBezTo>
                    <a:cubicBezTo>
                      <a:pt x="67" y="42"/>
                      <a:pt x="70" y="39"/>
                      <a:pt x="70" y="35"/>
                    </a:cubicBezTo>
                    <a:cubicBezTo>
                      <a:pt x="70" y="32"/>
                      <a:pt x="67" y="29"/>
                      <a:pt x="63" y="29"/>
                    </a:cubicBezTo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4" name="图片 49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0" y="152083"/>
            <a:ext cx="12192000" cy="863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文本框 440"/>
          <p:cNvSpPr txBox="1">
            <a:spLocks noChangeArrowheads="1"/>
          </p:cNvSpPr>
          <p:nvPr/>
        </p:nvSpPr>
        <p:spPr bwMode="auto">
          <a:xfrm>
            <a:off x="2065020" y="1240790"/>
            <a:ext cx="8419465" cy="105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b="1">
                <a:solidFill>
                  <a:srgbClr val="DD0000"/>
                </a:solidFill>
                <a:latin typeface="微软雅黑" panose="020B0503020204020204" charset="-122"/>
                <a:ea typeface="微软雅黑" panose="020B0503020204020204" charset="-122"/>
              </a:rPr>
              <a:t>        请替换文字内容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83020" y="424701"/>
            <a:ext cx="149117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solidFill>
                  <a:srgbClr val="DD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altLang="zh-CN" sz="34400" b="1" dirty="0">
              <a:solidFill>
                <a:srgbClr val="DD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85560" y="1438910"/>
            <a:ext cx="699135" cy="3190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活动执行流程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99566" y="5472388"/>
            <a:ext cx="7592869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5560" y="-1841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82" name="椭圆 1"/>
          <p:cNvSpPr/>
          <p:nvPr/>
        </p:nvSpPr>
        <p:spPr>
          <a:xfrm>
            <a:off x="4563745" y="1153160"/>
            <a:ext cx="3176270" cy="3176270"/>
          </a:xfrm>
          <a:prstGeom prst="ellipse">
            <a:avLst/>
          </a:prstGeom>
          <a:solidFill>
            <a:srgbClr val="DD0000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D0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矩形 3"/>
          <p:cNvSpPr/>
          <p:nvPr/>
        </p:nvSpPr>
        <p:spPr>
          <a:xfrm>
            <a:off x="2964180" y="4617720"/>
            <a:ext cx="626427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2000" dirty="0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</a:rPr>
              <a:t> 请替换文字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db759d03806d29d584f91c47882334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0" y="1383665"/>
            <a:ext cx="1816735" cy="271589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08585" y="-8255"/>
            <a:ext cx="12320270" cy="6893560"/>
            <a:chOff x="-171" y="-13"/>
            <a:chExt cx="19402" cy="10856"/>
          </a:xfrm>
        </p:grpSpPr>
        <p:sp>
          <p:nvSpPr>
            <p:cNvPr id="2" name="矩形 1"/>
            <p:cNvSpPr/>
            <p:nvPr/>
          </p:nvSpPr>
          <p:spPr>
            <a:xfrm>
              <a:off x="-49" y="-13"/>
              <a:ext cx="19281" cy="10857"/>
            </a:xfrm>
            <a:prstGeom prst="rect">
              <a:avLst/>
            </a:prstGeom>
            <a:solidFill>
              <a:srgbClr val="DD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30" name="矩形 58"/>
            <p:cNvSpPr/>
            <p:nvPr/>
          </p:nvSpPr>
          <p:spPr>
            <a:xfrm>
              <a:off x="-171" y="0"/>
              <a:ext cx="11313" cy="10800"/>
            </a:xfrm>
            <a:custGeom>
              <a:avLst/>
              <a:gdLst>
                <a:gd name="txL" fmla="*/ 0 w 5476493"/>
                <a:gd name="txT" fmla="*/ 0 h 6858000"/>
                <a:gd name="txR" fmla="*/ 5476493 w 5476493"/>
                <a:gd name="txB" fmla="*/ 6858000 h 6858000"/>
              </a:gdLst>
              <a:ahLst/>
              <a:cxnLst>
                <a:cxn ang="0">
                  <a:pos x="0" y="0"/>
                </a:cxn>
                <a:cxn ang="0">
                  <a:pos x="4051281" y="0"/>
                </a:cxn>
                <a:cxn ang="0">
                  <a:pos x="5650061" y="6858000"/>
                </a:cxn>
                <a:cxn ang="0">
                  <a:pos x="0" y="6858000"/>
                </a:cxn>
                <a:cxn ang="0">
                  <a:pos x="0" y="0"/>
                </a:cxn>
              </a:cxnLst>
              <a:rect l="txL" t="txT" r="txR" b="txB"/>
              <a:pathLst>
                <a:path w="5476493" h="6858000">
                  <a:moveTo>
                    <a:pt x="0" y="0"/>
                  </a:moveTo>
                  <a:lnTo>
                    <a:pt x="3926827" y="0"/>
                  </a:lnTo>
                  <a:lnTo>
                    <a:pt x="5476493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7" name="文本框 56"/>
          <p:cNvSpPr/>
          <p:nvPr/>
        </p:nvSpPr>
        <p:spPr>
          <a:xfrm>
            <a:off x="5176838" y="4889500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Showcard Gothic" panose="04020904020102020604" pitchFamily="82" charset="0"/>
              </a:rPr>
              <a:t>活动执行流程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Showcard Gothic" panose="04020904020102020604" pitchFamily="82" charset="0"/>
            </a:endParaRPr>
          </a:p>
        </p:txBody>
      </p:sp>
      <p:sp>
        <p:nvSpPr>
          <p:cNvPr id="22538" name="矩形 57"/>
          <p:cNvSpPr/>
          <p:nvPr/>
        </p:nvSpPr>
        <p:spPr>
          <a:xfrm>
            <a:off x="3687763" y="5502275"/>
            <a:ext cx="481647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15160" y="954405"/>
            <a:ext cx="8535670" cy="3822065"/>
            <a:chOff x="3016" y="1503"/>
            <a:chExt cx="13442" cy="6019"/>
          </a:xfrm>
        </p:grpSpPr>
        <p:grpSp>
          <p:nvGrpSpPr>
            <p:cNvPr id="22531" name="组合 43"/>
            <p:cNvGrpSpPr/>
            <p:nvPr/>
          </p:nvGrpSpPr>
          <p:grpSpPr>
            <a:xfrm>
              <a:off x="3973" y="1943"/>
              <a:ext cx="787" cy="1002"/>
              <a:chOff x="0" y="0"/>
              <a:chExt cx="828310" cy="1058463"/>
            </a:xfrm>
          </p:grpSpPr>
          <p:sp>
            <p:nvSpPr>
              <p:cNvPr id="22560" name="椭圆 36"/>
              <p:cNvSpPr/>
              <p:nvPr/>
            </p:nvSpPr>
            <p:spPr>
              <a:xfrm>
                <a:off x="144646" y="941253"/>
                <a:ext cx="539015" cy="117210"/>
              </a:xfrm>
              <a:prstGeom prst="ellipse">
                <a:avLst/>
              </a:prstGeom>
              <a:solidFill>
                <a:srgbClr val="616161">
                  <a:alpha val="20000"/>
                </a:srgbClr>
              </a:solidFill>
              <a:ln w="12700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zh-CN" sz="1800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532" name="Freeform 28"/>
            <p:cNvSpPr>
              <a:spLocks noEditPoints="1"/>
            </p:cNvSpPr>
            <p:nvPr/>
          </p:nvSpPr>
          <p:spPr>
            <a:xfrm>
              <a:off x="6995" y="2770"/>
              <a:ext cx="5590" cy="4753"/>
            </a:xfrm>
            <a:custGeom>
              <a:avLst/>
              <a:gdLst>
                <a:gd name="txL" fmla="*/ 0 w 342"/>
                <a:gd name="txT" fmla="*/ 0 h 290"/>
                <a:gd name="txR" fmla="*/ 342 w 342"/>
                <a:gd name="txB" fmla="*/ 290 h 29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1400430337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42" h="290">
                  <a:moveTo>
                    <a:pt x="150" y="138"/>
                  </a:moveTo>
                  <a:cubicBezTo>
                    <a:pt x="151" y="140"/>
                    <a:pt x="148" y="141"/>
                    <a:pt x="147" y="140"/>
                  </a:cubicBezTo>
                  <a:cubicBezTo>
                    <a:pt x="145" y="139"/>
                    <a:pt x="148" y="135"/>
                    <a:pt x="150" y="138"/>
                  </a:cubicBezTo>
                  <a:close/>
                  <a:moveTo>
                    <a:pt x="141" y="183"/>
                  </a:moveTo>
                  <a:cubicBezTo>
                    <a:pt x="143" y="186"/>
                    <a:pt x="145" y="186"/>
                    <a:pt x="148" y="186"/>
                  </a:cubicBezTo>
                  <a:cubicBezTo>
                    <a:pt x="150" y="187"/>
                    <a:pt x="151" y="187"/>
                    <a:pt x="153" y="187"/>
                  </a:cubicBezTo>
                  <a:cubicBezTo>
                    <a:pt x="154" y="187"/>
                    <a:pt x="155" y="186"/>
                    <a:pt x="156" y="187"/>
                  </a:cubicBezTo>
                  <a:cubicBezTo>
                    <a:pt x="158" y="188"/>
                    <a:pt x="160" y="187"/>
                    <a:pt x="161" y="192"/>
                  </a:cubicBezTo>
                  <a:cubicBezTo>
                    <a:pt x="161" y="193"/>
                    <a:pt x="160" y="201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7"/>
                    <a:pt x="165" y="208"/>
                    <a:pt x="165" y="208"/>
                  </a:cubicBezTo>
                  <a:cubicBezTo>
                    <a:pt x="165" y="209"/>
                    <a:pt x="165" y="209"/>
                    <a:pt x="165" y="210"/>
                  </a:cubicBezTo>
                  <a:cubicBezTo>
                    <a:pt x="164" y="210"/>
                    <a:pt x="164" y="212"/>
                    <a:pt x="164" y="213"/>
                  </a:cubicBezTo>
                  <a:cubicBezTo>
                    <a:pt x="164" y="214"/>
                    <a:pt x="165" y="215"/>
                    <a:pt x="165" y="216"/>
                  </a:cubicBezTo>
                  <a:cubicBezTo>
                    <a:pt x="166" y="217"/>
                    <a:pt x="166" y="217"/>
                    <a:pt x="166" y="218"/>
                  </a:cubicBezTo>
                  <a:cubicBezTo>
                    <a:pt x="167" y="219"/>
                    <a:pt x="167" y="220"/>
                    <a:pt x="167" y="221"/>
                  </a:cubicBezTo>
                  <a:cubicBezTo>
                    <a:pt x="167" y="222"/>
                    <a:pt x="168" y="223"/>
                    <a:pt x="169" y="224"/>
                  </a:cubicBezTo>
                  <a:cubicBezTo>
                    <a:pt x="170" y="224"/>
                    <a:pt x="170" y="225"/>
                    <a:pt x="170" y="226"/>
                  </a:cubicBezTo>
                  <a:cubicBezTo>
                    <a:pt x="170" y="228"/>
                    <a:pt x="172" y="229"/>
                    <a:pt x="174" y="228"/>
                  </a:cubicBezTo>
                  <a:cubicBezTo>
                    <a:pt x="177" y="227"/>
                    <a:pt x="179" y="226"/>
                    <a:pt x="181" y="223"/>
                  </a:cubicBezTo>
                  <a:cubicBezTo>
                    <a:pt x="183" y="222"/>
                    <a:pt x="183" y="221"/>
                    <a:pt x="184" y="220"/>
                  </a:cubicBezTo>
                  <a:cubicBezTo>
                    <a:pt x="184" y="218"/>
                    <a:pt x="185" y="217"/>
                    <a:pt x="186" y="216"/>
                  </a:cubicBezTo>
                  <a:cubicBezTo>
                    <a:pt x="187" y="215"/>
                    <a:pt x="187" y="214"/>
                    <a:pt x="187" y="213"/>
                  </a:cubicBezTo>
                  <a:cubicBezTo>
                    <a:pt x="187" y="212"/>
                    <a:pt x="187" y="211"/>
                    <a:pt x="188" y="210"/>
                  </a:cubicBezTo>
                  <a:cubicBezTo>
                    <a:pt x="190" y="208"/>
                    <a:pt x="192" y="207"/>
                    <a:pt x="192" y="204"/>
                  </a:cubicBezTo>
                  <a:cubicBezTo>
                    <a:pt x="192" y="201"/>
                    <a:pt x="192" y="199"/>
                    <a:pt x="191" y="197"/>
                  </a:cubicBezTo>
                  <a:cubicBezTo>
                    <a:pt x="190" y="195"/>
                    <a:pt x="193" y="191"/>
                    <a:pt x="195" y="189"/>
                  </a:cubicBezTo>
                  <a:cubicBezTo>
                    <a:pt x="196" y="187"/>
                    <a:pt x="199" y="185"/>
                    <a:pt x="200" y="183"/>
                  </a:cubicBezTo>
                  <a:cubicBezTo>
                    <a:pt x="200" y="181"/>
                    <a:pt x="200" y="180"/>
                    <a:pt x="201" y="178"/>
                  </a:cubicBezTo>
                  <a:cubicBezTo>
                    <a:pt x="202" y="177"/>
                    <a:pt x="202" y="176"/>
                    <a:pt x="202" y="175"/>
                  </a:cubicBezTo>
                  <a:cubicBezTo>
                    <a:pt x="201" y="175"/>
                    <a:pt x="199" y="176"/>
                    <a:pt x="198" y="177"/>
                  </a:cubicBezTo>
                  <a:cubicBezTo>
                    <a:pt x="196" y="178"/>
                    <a:pt x="195" y="178"/>
                    <a:pt x="193" y="177"/>
                  </a:cubicBezTo>
                  <a:cubicBezTo>
                    <a:pt x="192" y="175"/>
                    <a:pt x="190" y="174"/>
                    <a:pt x="189" y="173"/>
                  </a:cubicBezTo>
                  <a:cubicBezTo>
                    <a:pt x="188" y="171"/>
                    <a:pt x="187" y="168"/>
                    <a:pt x="185" y="166"/>
                  </a:cubicBezTo>
                  <a:cubicBezTo>
                    <a:pt x="184" y="165"/>
                    <a:pt x="184" y="165"/>
                    <a:pt x="184" y="164"/>
                  </a:cubicBezTo>
                  <a:cubicBezTo>
                    <a:pt x="184" y="163"/>
                    <a:pt x="185" y="163"/>
                    <a:pt x="185" y="163"/>
                  </a:cubicBezTo>
                  <a:cubicBezTo>
                    <a:pt x="188" y="164"/>
                    <a:pt x="188" y="168"/>
                    <a:pt x="190" y="169"/>
                  </a:cubicBezTo>
                  <a:cubicBezTo>
                    <a:pt x="192" y="171"/>
                    <a:pt x="194" y="172"/>
                    <a:pt x="194" y="175"/>
                  </a:cubicBezTo>
                  <a:cubicBezTo>
                    <a:pt x="195" y="176"/>
                    <a:pt x="197" y="175"/>
                    <a:pt x="198" y="174"/>
                  </a:cubicBezTo>
                  <a:cubicBezTo>
                    <a:pt x="201" y="172"/>
                    <a:pt x="204" y="169"/>
                    <a:pt x="206" y="167"/>
                  </a:cubicBezTo>
                  <a:cubicBezTo>
                    <a:pt x="207" y="166"/>
                    <a:pt x="208" y="164"/>
                    <a:pt x="208" y="163"/>
                  </a:cubicBezTo>
                  <a:cubicBezTo>
                    <a:pt x="208" y="162"/>
                    <a:pt x="205" y="161"/>
                    <a:pt x="204" y="161"/>
                  </a:cubicBezTo>
                  <a:cubicBezTo>
                    <a:pt x="203" y="162"/>
                    <a:pt x="202" y="163"/>
                    <a:pt x="201" y="162"/>
                  </a:cubicBezTo>
                  <a:cubicBezTo>
                    <a:pt x="200" y="162"/>
                    <a:pt x="200" y="162"/>
                    <a:pt x="199" y="161"/>
                  </a:cubicBezTo>
                  <a:cubicBezTo>
                    <a:pt x="199" y="161"/>
                    <a:pt x="196" y="159"/>
                    <a:pt x="197" y="158"/>
                  </a:cubicBezTo>
                  <a:cubicBezTo>
                    <a:pt x="197" y="157"/>
                    <a:pt x="200" y="159"/>
                    <a:pt x="201" y="159"/>
                  </a:cubicBezTo>
                  <a:cubicBezTo>
                    <a:pt x="202" y="159"/>
                    <a:pt x="202" y="159"/>
                    <a:pt x="203" y="160"/>
                  </a:cubicBezTo>
                  <a:cubicBezTo>
                    <a:pt x="204" y="160"/>
                    <a:pt x="204" y="159"/>
                    <a:pt x="205" y="160"/>
                  </a:cubicBezTo>
                  <a:cubicBezTo>
                    <a:pt x="206" y="161"/>
                    <a:pt x="206" y="160"/>
                    <a:pt x="208" y="160"/>
                  </a:cubicBezTo>
                  <a:cubicBezTo>
                    <a:pt x="209" y="160"/>
                    <a:pt x="210" y="160"/>
                    <a:pt x="211" y="159"/>
                  </a:cubicBezTo>
                  <a:cubicBezTo>
                    <a:pt x="213" y="159"/>
                    <a:pt x="217" y="158"/>
                    <a:pt x="217" y="161"/>
                  </a:cubicBezTo>
                  <a:cubicBezTo>
                    <a:pt x="216" y="162"/>
                    <a:pt x="218" y="162"/>
                    <a:pt x="219" y="162"/>
                  </a:cubicBezTo>
                  <a:cubicBezTo>
                    <a:pt x="220" y="162"/>
                    <a:pt x="220" y="164"/>
                    <a:pt x="221" y="165"/>
                  </a:cubicBezTo>
                  <a:cubicBezTo>
                    <a:pt x="221" y="167"/>
                    <a:pt x="223" y="168"/>
                    <a:pt x="224" y="170"/>
                  </a:cubicBezTo>
                  <a:cubicBezTo>
                    <a:pt x="225" y="170"/>
                    <a:pt x="228" y="174"/>
                    <a:pt x="229" y="174"/>
                  </a:cubicBezTo>
                  <a:cubicBezTo>
                    <a:pt x="234" y="174"/>
                    <a:pt x="229" y="167"/>
                    <a:pt x="229" y="165"/>
                  </a:cubicBezTo>
                  <a:cubicBezTo>
                    <a:pt x="230" y="164"/>
                    <a:pt x="231" y="163"/>
                    <a:pt x="232" y="161"/>
                  </a:cubicBezTo>
                  <a:cubicBezTo>
                    <a:pt x="233" y="160"/>
                    <a:pt x="233" y="159"/>
                    <a:pt x="234" y="158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5" y="157"/>
                    <a:pt x="236" y="157"/>
                    <a:pt x="237" y="158"/>
                  </a:cubicBezTo>
                  <a:cubicBezTo>
                    <a:pt x="238" y="158"/>
                    <a:pt x="238" y="160"/>
                    <a:pt x="239" y="160"/>
                  </a:cubicBezTo>
                  <a:cubicBezTo>
                    <a:pt x="240" y="161"/>
                    <a:pt x="240" y="162"/>
                    <a:pt x="241" y="163"/>
                  </a:cubicBezTo>
                  <a:cubicBezTo>
                    <a:pt x="241" y="163"/>
                    <a:pt x="241" y="164"/>
                    <a:pt x="242" y="164"/>
                  </a:cubicBezTo>
                  <a:cubicBezTo>
                    <a:pt x="243" y="165"/>
                    <a:pt x="244" y="165"/>
                    <a:pt x="244" y="167"/>
                  </a:cubicBezTo>
                  <a:cubicBezTo>
                    <a:pt x="246" y="169"/>
                    <a:pt x="245" y="172"/>
                    <a:pt x="247" y="174"/>
                  </a:cubicBezTo>
                  <a:cubicBezTo>
                    <a:pt x="249" y="176"/>
                    <a:pt x="250" y="179"/>
                    <a:pt x="252" y="181"/>
                  </a:cubicBezTo>
                  <a:cubicBezTo>
                    <a:pt x="253" y="182"/>
                    <a:pt x="253" y="181"/>
                    <a:pt x="253" y="180"/>
                  </a:cubicBezTo>
                  <a:cubicBezTo>
                    <a:pt x="253" y="179"/>
                    <a:pt x="252" y="178"/>
                    <a:pt x="251" y="177"/>
                  </a:cubicBezTo>
                  <a:cubicBezTo>
                    <a:pt x="250" y="175"/>
                    <a:pt x="247" y="173"/>
                    <a:pt x="247" y="171"/>
                  </a:cubicBezTo>
                  <a:cubicBezTo>
                    <a:pt x="247" y="169"/>
                    <a:pt x="249" y="170"/>
                    <a:pt x="250" y="171"/>
                  </a:cubicBezTo>
                  <a:cubicBezTo>
                    <a:pt x="251" y="172"/>
                    <a:pt x="253" y="173"/>
                    <a:pt x="254" y="173"/>
                  </a:cubicBezTo>
                  <a:cubicBezTo>
                    <a:pt x="255" y="173"/>
                    <a:pt x="256" y="173"/>
                    <a:pt x="256" y="172"/>
                  </a:cubicBezTo>
                  <a:cubicBezTo>
                    <a:pt x="257" y="171"/>
                    <a:pt x="256" y="162"/>
                    <a:pt x="257" y="162"/>
                  </a:cubicBezTo>
                  <a:cubicBezTo>
                    <a:pt x="259" y="162"/>
                    <a:pt x="259" y="163"/>
                    <a:pt x="260" y="162"/>
                  </a:cubicBezTo>
                  <a:cubicBezTo>
                    <a:pt x="262" y="161"/>
                    <a:pt x="264" y="158"/>
                    <a:pt x="263" y="155"/>
                  </a:cubicBezTo>
                  <a:cubicBezTo>
                    <a:pt x="260" y="150"/>
                    <a:pt x="257" y="151"/>
                    <a:pt x="255" y="146"/>
                  </a:cubicBezTo>
                  <a:cubicBezTo>
                    <a:pt x="255" y="145"/>
                    <a:pt x="257" y="143"/>
                    <a:pt x="259" y="145"/>
                  </a:cubicBezTo>
                  <a:cubicBezTo>
                    <a:pt x="260" y="146"/>
                    <a:pt x="261" y="146"/>
                    <a:pt x="261" y="147"/>
                  </a:cubicBezTo>
                  <a:cubicBezTo>
                    <a:pt x="261" y="148"/>
                    <a:pt x="264" y="151"/>
                    <a:pt x="265" y="152"/>
                  </a:cubicBezTo>
                  <a:cubicBezTo>
                    <a:pt x="266" y="152"/>
                    <a:pt x="267" y="152"/>
                    <a:pt x="267" y="151"/>
                  </a:cubicBezTo>
                  <a:cubicBezTo>
                    <a:pt x="267" y="150"/>
                    <a:pt x="264" y="148"/>
                    <a:pt x="264" y="147"/>
                  </a:cubicBezTo>
                  <a:cubicBezTo>
                    <a:pt x="263" y="145"/>
                    <a:pt x="264" y="144"/>
                    <a:pt x="265" y="144"/>
                  </a:cubicBezTo>
                  <a:cubicBezTo>
                    <a:pt x="267" y="144"/>
                    <a:pt x="267" y="142"/>
                    <a:pt x="267" y="140"/>
                  </a:cubicBezTo>
                  <a:cubicBezTo>
                    <a:pt x="267" y="138"/>
                    <a:pt x="266" y="135"/>
                    <a:pt x="264" y="134"/>
                  </a:cubicBezTo>
                  <a:cubicBezTo>
                    <a:pt x="263" y="133"/>
                    <a:pt x="262" y="132"/>
                    <a:pt x="261" y="132"/>
                  </a:cubicBezTo>
                  <a:cubicBezTo>
                    <a:pt x="260" y="131"/>
                    <a:pt x="259" y="132"/>
                    <a:pt x="259" y="131"/>
                  </a:cubicBezTo>
                  <a:cubicBezTo>
                    <a:pt x="257" y="129"/>
                    <a:pt x="260" y="127"/>
                    <a:pt x="262" y="128"/>
                  </a:cubicBezTo>
                  <a:cubicBezTo>
                    <a:pt x="269" y="129"/>
                    <a:pt x="270" y="127"/>
                    <a:pt x="272" y="128"/>
                  </a:cubicBezTo>
                  <a:cubicBezTo>
                    <a:pt x="274" y="129"/>
                    <a:pt x="272" y="131"/>
                    <a:pt x="272" y="132"/>
                  </a:cubicBezTo>
                  <a:cubicBezTo>
                    <a:pt x="272" y="134"/>
                    <a:pt x="275" y="137"/>
                    <a:pt x="277" y="138"/>
                  </a:cubicBezTo>
                  <a:cubicBezTo>
                    <a:pt x="280" y="141"/>
                    <a:pt x="279" y="134"/>
                    <a:pt x="276" y="133"/>
                  </a:cubicBezTo>
                  <a:cubicBezTo>
                    <a:pt x="274" y="131"/>
                    <a:pt x="275" y="130"/>
                    <a:pt x="277" y="131"/>
                  </a:cubicBezTo>
                  <a:cubicBezTo>
                    <a:pt x="278" y="131"/>
                    <a:pt x="279" y="131"/>
                    <a:pt x="280" y="130"/>
                  </a:cubicBezTo>
                  <a:cubicBezTo>
                    <a:pt x="280" y="130"/>
                    <a:pt x="284" y="129"/>
                    <a:pt x="285" y="128"/>
                  </a:cubicBezTo>
                  <a:cubicBezTo>
                    <a:pt x="285" y="126"/>
                    <a:pt x="279" y="125"/>
                    <a:pt x="277" y="124"/>
                  </a:cubicBezTo>
                  <a:cubicBezTo>
                    <a:pt x="274" y="123"/>
                    <a:pt x="267" y="119"/>
                    <a:pt x="260" y="118"/>
                  </a:cubicBezTo>
                  <a:cubicBezTo>
                    <a:pt x="259" y="118"/>
                    <a:pt x="254" y="116"/>
                    <a:pt x="253" y="115"/>
                  </a:cubicBezTo>
                  <a:cubicBezTo>
                    <a:pt x="251" y="113"/>
                    <a:pt x="247" y="112"/>
                    <a:pt x="245" y="112"/>
                  </a:cubicBezTo>
                  <a:cubicBezTo>
                    <a:pt x="243" y="112"/>
                    <a:pt x="240" y="112"/>
                    <a:pt x="237" y="110"/>
                  </a:cubicBezTo>
                  <a:cubicBezTo>
                    <a:pt x="236" y="110"/>
                    <a:pt x="235" y="109"/>
                    <a:pt x="234" y="109"/>
                  </a:cubicBezTo>
                  <a:cubicBezTo>
                    <a:pt x="233" y="108"/>
                    <a:pt x="232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9"/>
                    <a:pt x="227" y="109"/>
                    <a:pt x="226" y="109"/>
                  </a:cubicBezTo>
                  <a:cubicBezTo>
                    <a:pt x="225" y="109"/>
                    <a:pt x="224" y="108"/>
                    <a:pt x="223" y="108"/>
                  </a:cubicBezTo>
                  <a:cubicBezTo>
                    <a:pt x="221" y="108"/>
                    <a:pt x="217" y="109"/>
                    <a:pt x="215" y="110"/>
                  </a:cubicBezTo>
                  <a:cubicBezTo>
                    <a:pt x="214" y="110"/>
                    <a:pt x="210" y="111"/>
                    <a:pt x="209" y="112"/>
                  </a:cubicBezTo>
                  <a:cubicBezTo>
                    <a:pt x="208" y="113"/>
                    <a:pt x="209" y="113"/>
                    <a:pt x="208" y="114"/>
                  </a:cubicBezTo>
                  <a:cubicBezTo>
                    <a:pt x="207" y="114"/>
                    <a:pt x="199" y="115"/>
                    <a:pt x="199" y="117"/>
                  </a:cubicBezTo>
                  <a:cubicBezTo>
                    <a:pt x="198" y="119"/>
                    <a:pt x="200" y="119"/>
                    <a:pt x="201" y="119"/>
                  </a:cubicBezTo>
                  <a:cubicBezTo>
                    <a:pt x="201" y="121"/>
                    <a:pt x="196" y="120"/>
                    <a:pt x="195" y="120"/>
                  </a:cubicBezTo>
                  <a:cubicBezTo>
                    <a:pt x="194" y="120"/>
                    <a:pt x="193" y="121"/>
                    <a:pt x="192" y="122"/>
                  </a:cubicBezTo>
                  <a:cubicBezTo>
                    <a:pt x="191" y="122"/>
                    <a:pt x="188" y="125"/>
                    <a:pt x="186" y="124"/>
                  </a:cubicBezTo>
                  <a:cubicBezTo>
                    <a:pt x="186" y="123"/>
                    <a:pt x="185" y="124"/>
                    <a:pt x="185" y="124"/>
                  </a:cubicBezTo>
                  <a:cubicBezTo>
                    <a:pt x="185" y="126"/>
                    <a:pt x="185" y="126"/>
                    <a:pt x="184" y="127"/>
                  </a:cubicBezTo>
                  <a:cubicBezTo>
                    <a:pt x="183" y="127"/>
                    <a:pt x="183" y="128"/>
                    <a:pt x="182" y="129"/>
                  </a:cubicBezTo>
                  <a:cubicBezTo>
                    <a:pt x="180" y="129"/>
                    <a:pt x="177" y="127"/>
                    <a:pt x="181" y="127"/>
                  </a:cubicBezTo>
                  <a:cubicBezTo>
                    <a:pt x="181" y="127"/>
                    <a:pt x="183" y="126"/>
                    <a:pt x="183" y="126"/>
                  </a:cubicBezTo>
                  <a:cubicBezTo>
                    <a:pt x="183" y="124"/>
                    <a:pt x="179" y="124"/>
                    <a:pt x="178" y="124"/>
                  </a:cubicBezTo>
                  <a:cubicBezTo>
                    <a:pt x="176" y="124"/>
                    <a:pt x="175" y="123"/>
                    <a:pt x="174" y="124"/>
                  </a:cubicBezTo>
                  <a:cubicBezTo>
                    <a:pt x="168" y="124"/>
                    <a:pt x="166" y="129"/>
                    <a:pt x="165" y="130"/>
                  </a:cubicBezTo>
                  <a:cubicBezTo>
                    <a:pt x="165" y="130"/>
                    <a:pt x="164" y="131"/>
                    <a:pt x="164" y="131"/>
                  </a:cubicBezTo>
                  <a:cubicBezTo>
                    <a:pt x="163" y="132"/>
                    <a:pt x="162" y="132"/>
                    <a:pt x="161" y="133"/>
                  </a:cubicBezTo>
                  <a:cubicBezTo>
                    <a:pt x="159" y="133"/>
                    <a:pt x="158" y="134"/>
                    <a:pt x="159" y="137"/>
                  </a:cubicBezTo>
                  <a:cubicBezTo>
                    <a:pt x="161" y="138"/>
                    <a:pt x="162" y="136"/>
                    <a:pt x="164" y="137"/>
                  </a:cubicBezTo>
                  <a:cubicBezTo>
                    <a:pt x="164" y="138"/>
                    <a:pt x="165" y="139"/>
                    <a:pt x="165" y="140"/>
                  </a:cubicBezTo>
                  <a:cubicBezTo>
                    <a:pt x="167" y="139"/>
                    <a:pt x="168" y="137"/>
                    <a:pt x="168" y="136"/>
                  </a:cubicBezTo>
                  <a:cubicBezTo>
                    <a:pt x="169" y="136"/>
                    <a:pt x="168" y="135"/>
                    <a:pt x="168" y="135"/>
                  </a:cubicBezTo>
                  <a:cubicBezTo>
                    <a:pt x="167" y="134"/>
                    <a:pt x="170" y="131"/>
                    <a:pt x="171" y="130"/>
                  </a:cubicBezTo>
                  <a:cubicBezTo>
                    <a:pt x="172" y="130"/>
                    <a:pt x="173" y="130"/>
                    <a:pt x="172" y="131"/>
                  </a:cubicBezTo>
                  <a:cubicBezTo>
                    <a:pt x="170" y="134"/>
                    <a:pt x="174" y="134"/>
                    <a:pt x="172" y="136"/>
                  </a:cubicBezTo>
                  <a:cubicBezTo>
                    <a:pt x="172" y="137"/>
                    <a:pt x="171" y="139"/>
                    <a:pt x="170" y="140"/>
                  </a:cubicBezTo>
                  <a:cubicBezTo>
                    <a:pt x="169" y="141"/>
                    <a:pt x="167" y="141"/>
                    <a:pt x="166" y="141"/>
                  </a:cubicBezTo>
                  <a:cubicBezTo>
                    <a:pt x="166" y="142"/>
                    <a:pt x="166" y="142"/>
                    <a:pt x="165" y="142"/>
                  </a:cubicBezTo>
                  <a:cubicBezTo>
                    <a:pt x="164" y="142"/>
                    <a:pt x="164" y="142"/>
                    <a:pt x="163" y="141"/>
                  </a:cubicBezTo>
                  <a:cubicBezTo>
                    <a:pt x="163" y="140"/>
                    <a:pt x="163" y="139"/>
                    <a:pt x="162" y="139"/>
                  </a:cubicBezTo>
                  <a:cubicBezTo>
                    <a:pt x="161" y="139"/>
                    <a:pt x="162" y="141"/>
                    <a:pt x="162" y="141"/>
                  </a:cubicBezTo>
                  <a:cubicBezTo>
                    <a:pt x="161" y="142"/>
                    <a:pt x="160" y="141"/>
                    <a:pt x="159" y="141"/>
                  </a:cubicBezTo>
                  <a:cubicBezTo>
                    <a:pt x="158" y="141"/>
                    <a:pt x="157" y="142"/>
                    <a:pt x="156" y="143"/>
                  </a:cubicBezTo>
                  <a:cubicBezTo>
                    <a:pt x="155" y="143"/>
                    <a:pt x="152" y="143"/>
                    <a:pt x="152" y="145"/>
                  </a:cubicBezTo>
                  <a:cubicBezTo>
                    <a:pt x="152" y="146"/>
                    <a:pt x="153" y="147"/>
                    <a:pt x="153" y="148"/>
                  </a:cubicBezTo>
                  <a:cubicBezTo>
                    <a:pt x="153" y="149"/>
                    <a:pt x="153" y="150"/>
                    <a:pt x="151" y="149"/>
                  </a:cubicBezTo>
                  <a:cubicBezTo>
                    <a:pt x="150" y="149"/>
                    <a:pt x="149" y="148"/>
                    <a:pt x="147" y="148"/>
                  </a:cubicBezTo>
                  <a:cubicBezTo>
                    <a:pt x="146" y="147"/>
                    <a:pt x="146" y="149"/>
                    <a:pt x="146" y="150"/>
                  </a:cubicBezTo>
                  <a:cubicBezTo>
                    <a:pt x="146" y="151"/>
                    <a:pt x="145" y="153"/>
                    <a:pt x="146" y="154"/>
                  </a:cubicBezTo>
                  <a:cubicBezTo>
                    <a:pt x="148" y="155"/>
                    <a:pt x="149" y="156"/>
                    <a:pt x="151" y="156"/>
                  </a:cubicBezTo>
                  <a:cubicBezTo>
                    <a:pt x="157" y="155"/>
                    <a:pt x="157" y="151"/>
                    <a:pt x="158" y="151"/>
                  </a:cubicBezTo>
                  <a:cubicBezTo>
                    <a:pt x="160" y="151"/>
                    <a:pt x="161" y="150"/>
                    <a:pt x="162" y="151"/>
                  </a:cubicBezTo>
                  <a:cubicBezTo>
                    <a:pt x="163" y="152"/>
                    <a:pt x="163" y="153"/>
                    <a:pt x="164" y="154"/>
                  </a:cubicBezTo>
                  <a:cubicBezTo>
                    <a:pt x="165" y="156"/>
                    <a:pt x="165" y="152"/>
                    <a:pt x="165" y="152"/>
                  </a:cubicBezTo>
                  <a:cubicBezTo>
                    <a:pt x="164" y="151"/>
                    <a:pt x="164" y="150"/>
                    <a:pt x="165" y="150"/>
                  </a:cubicBezTo>
                  <a:cubicBezTo>
                    <a:pt x="165" y="151"/>
                    <a:pt x="165" y="151"/>
                    <a:pt x="165" y="151"/>
                  </a:cubicBezTo>
                  <a:cubicBezTo>
                    <a:pt x="166" y="151"/>
                    <a:pt x="166" y="151"/>
                    <a:pt x="167" y="152"/>
                  </a:cubicBezTo>
                  <a:cubicBezTo>
                    <a:pt x="168" y="153"/>
                    <a:pt x="170" y="152"/>
                    <a:pt x="170" y="154"/>
                  </a:cubicBezTo>
                  <a:cubicBezTo>
                    <a:pt x="170" y="155"/>
                    <a:pt x="172" y="156"/>
                    <a:pt x="172" y="156"/>
                  </a:cubicBezTo>
                  <a:cubicBezTo>
                    <a:pt x="173" y="156"/>
                    <a:pt x="172" y="157"/>
                    <a:pt x="173" y="157"/>
                  </a:cubicBezTo>
                  <a:cubicBezTo>
                    <a:pt x="173" y="158"/>
                    <a:pt x="174" y="157"/>
                    <a:pt x="174" y="157"/>
                  </a:cubicBezTo>
                  <a:cubicBezTo>
                    <a:pt x="174" y="156"/>
                    <a:pt x="175" y="155"/>
                    <a:pt x="174" y="155"/>
                  </a:cubicBezTo>
                  <a:cubicBezTo>
                    <a:pt x="174" y="155"/>
                    <a:pt x="173" y="154"/>
                    <a:pt x="173" y="153"/>
                  </a:cubicBezTo>
                  <a:cubicBezTo>
                    <a:pt x="174" y="153"/>
                    <a:pt x="175" y="153"/>
                    <a:pt x="176" y="152"/>
                  </a:cubicBezTo>
                  <a:cubicBezTo>
                    <a:pt x="177" y="152"/>
                    <a:pt x="177" y="153"/>
                    <a:pt x="176" y="154"/>
                  </a:cubicBezTo>
                  <a:cubicBezTo>
                    <a:pt x="176" y="154"/>
                    <a:pt x="177" y="155"/>
                    <a:pt x="177" y="156"/>
                  </a:cubicBezTo>
                  <a:cubicBezTo>
                    <a:pt x="178" y="156"/>
                    <a:pt x="178" y="157"/>
                    <a:pt x="179" y="156"/>
                  </a:cubicBezTo>
                  <a:cubicBezTo>
                    <a:pt x="180" y="156"/>
                    <a:pt x="184" y="153"/>
                    <a:pt x="185" y="155"/>
                  </a:cubicBezTo>
                  <a:cubicBezTo>
                    <a:pt x="185" y="156"/>
                    <a:pt x="185" y="157"/>
                    <a:pt x="185" y="158"/>
                  </a:cubicBezTo>
                  <a:cubicBezTo>
                    <a:pt x="185" y="161"/>
                    <a:pt x="182" y="159"/>
                    <a:pt x="181" y="160"/>
                  </a:cubicBezTo>
                  <a:cubicBezTo>
                    <a:pt x="179" y="162"/>
                    <a:pt x="177" y="161"/>
                    <a:pt x="175" y="161"/>
                  </a:cubicBezTo>
                  <a:cubicBezTo>
                    <a:pt x="174" y="161"/>
                    <a:pt x="173" y="161"/>
                    <a:pt x="172" y="162"/>
                  </a:cubicBezTo>
                  <a:cubicBezTo>
                    <a:pt x="171" y="162"/>
                    <a:pt x="172" y="163"/>
                    <a:pt x="171" y="164"/>
                  </a:cubicBezTo>
                  <a:cubicBezTo>
                    <a:pt x="169" y="166"/>
                    <a:pt x="167" y="163"/>
                    <a:pt x="166" y="163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164" y="163"/>
                    <a:pt x="163" y="162"/>
                    <a:pt x="163" y="162"/>
                  </a:cubicBezTo>
                  <a:cubicBezTo>
                    <a:pt x="162" y="161"/>
                    <a:pt x="163" y="160"/>
                    <a:pt x="163" y="160"/>
                  </a:cubicBezTo>
                  <a:cubicBezTo>
                    <a:pt x="164" y="157"/>
                    <a:pt x="159" y="157"/>
                    <a:pt x="158" y="157"/>
                  </a:cubicBezTo>
                  <a:cubicBezTo>
                    <a:pt x="156" y="157"/>
                    <a:pt x="154" y="157"/>
                    <a:pt x="153" y="157"/>
                  </a:cubicBezTo>
                  <a:cubicBezTo>
                    <a:pt x="152" y="157"/>
                    <a:pt x="150" y="157"/>
                    <a:pt x="149" y="156"/>
                  </a:cubicBezTo>
                  <a:cubicBezTo>
                    <a:pt x="148" y="156"/>
                    <a:pt x="148" y="156"/>
                    <a:pt x="148" y="157"/>
                  </a:cubicBezTo>
                  <a:cubicBezTo>
                    <a:pt x="147" y="158"/>
                    <a:pt x="146" y="158"/>
                    <a:pt x="145" y="158"/>
                  </a:cubicBezTo>
                  <a:cubicBezTo>
                    <a:pt x="144" y="159"/>
                    <a:pt x="145" y="161"/>
                    <a:pt x="144" y="162"/>
                  </a:cubicBezTo>
                  <a:cubicBezTo>
                    <a:pt x="143" y="162"/>
                    <a:pt x="142" y="162"/>
                    <a:pt x="141" y="163"/>
                  </a:cubicBezTo>
                  <a:cubicBezTo>
                    <a:pt x="139" y="165"/>
                    <a:pt x="138" y="167"/>
                    <a:pt x="137" y="169"/>
                  </a:cubicBezTo>
                  <a:cubicBezTo>
                    <a:pt x="136" y="172"/>
                    <a:pt x="136" y="174"/>
                    <a:pt x="137" y="177"/>
                  </a:cubicBezTo>
                  <a:cubicBezTo>
                    <a:pt x="138" y="179"/>
                    <a:pt x="140" y="181"/>
                    <a:pt x="141" y="183"/>
                  </a:cubicBezTo>
                  <a:close/>
                  <a:moveTo>
                    <a:pt x="267" y="189"/>
                  </a:moveTo>
                  <a:cubicBezTo>
                    <a:pt x="268" y="188"/>
                    <a:pt x="268" y="184"/>
                    <a:pt x="269" y="182"/>
                  </a:cubicBezTo>
                  <a:cubicBezTo>
                    <a:pt x="269" y="181"/>
                    <a:pt x="265" y="178"/>
                    <a:pt x="264" y="179"/>
                  </a:cubicBezTo>
                  <a:cubicBezTo>
                    <a:pt x="263" y="180"/>
                    <a:pt x="262" y="181"/>
                    <a:pt x="261" y="181"/>
                  </a:cubicBezTo>
                  <a:cubicBezTo>
                    <a:pt x="260" y="182"/>
                    <a:pt x="258" y="180"/>
                    <a:pt x="257" y="182"/>
                  </a:cubicBezTo>
                  <a:cubicBezTo>
                    <a:pt x="257" y="183"/>
                    <a:pt x="258" y="184"/>
                    <a:pt x="259" y="185"/>
                  </a:cubicBezTo>
                  <a:cubicBezTo>
                    <a:pt x="260" y="187"/>
                    <a:pt x="265" y="191"/>
                    <a:pt x="267" y="189"/>
                  </a:cubicBezTo>
                  <a:close/>
                  <a:moveTo>
                    <a:pt x="152" y="138"/>
                  </a:moveTo>
                  <a:cubicBezTo>
                    <a:pt x="152" y="139"/>
                    <a:pt x="151" y="140"/>
                    <a:pt x="151" y="140"/>
                  </a:cubicBezTo>
                  <a:cubicBezTo>
                    <a:pt x="150" y="142"/>
                    <a:pt x="152" y="142"/>
                    <a:pt x="154" y="142"/>
                  </a:cubicBezTo>
                  <a:cubicBezTo>
                    <a:pt x="155" y="142"/>
                    <a:pt x="156" y="142"/>
                    <a:pt x="156" y="141"/>
                  </a:cubicBezTo>
                  <a:cubicBezTo>
                    <a:pt x="155" y="140"/>
                    <a:pt x="154" y="139"/>
                    <a:pt x="154" y="138"/>
                  </a:cubicBezTo>
                  <a:cubicBezTo>
                    <a:pt x="153" y="137"/>
                    <a:pt x="154" y="135"/>
                    <a:pt x="153" y="134"/>
                  </a:cubicBezTo>
                  <a:cubicBezTo>
                    <a:pt x="152" y="133"/>
                    <a:pt x="151" y="133"/>
                    <a:pt x="150" y="134"/>
                  </a:cubicBezTo>
                  <a:cubicBezTo>
                    <a:pt x="149" y="134"/>
                    <a:pt x="150" y="136"/>
                    <a:pt x="151" y="137"/>
                  </a:cubicBezTo>
                  <a:cubicBezTo>
                    <a:pt x="151" y="138"/>
                    <a:pt x="151" y="138"/>
                    <a:pt x="152" y="138"/>
                  </a:cubicBezTo>
                  <a:close/>
                  <a:moveTo>
                    <a:pt x="250" y="181"/>
                  </a:moveTo>
                  <a:cubicBezTo>
                    <a:pt x="249" y="180"/>
                    <a:pt x="247" y="178"/>
                    <a:pt x="246" y="177"/>
                  </a:cubicBezTo>
                  <a:cubicBezTo>
                    <a:pt x="245" y="176"/>
                    <a:pt x="243" y="174"/>
                    <a:pt x="242" y="175"/>
                  </a:cubicBezTo>
                  <a:cubicBezTo>
                    <a:pt x="242" y="175"/>
                    <a:pt x="242" y="177"/>
                    <a:pt x="243" y="178"/>
                  </a:cubicBezTo>
                  <a:cubicBezTo>
                    <a:pt x="244" y="179"/>
                    <a:pt x="245" y="180"/>
                    <a:pt x="246" y="181"/>
                  </a:cubicBezTo>
                  <a:cubicBezTo>
                    <a:pt x="247" y="183"/>
                    <a:pt x="248" y="184"/>
                    <a:pt x="249" y="186"/>
                  </a:cubicBezTo>
                  <a:cubicBezTo>
                    <a:pt x="250" y="187"/>
                    <a:pt x="255" y="193"/>
                    <a:pt x="263" y="195"/>
                  </a:cubicBezTo>
                  <a:cubicBezTo>
                    <a:pt x="265" y="196"/>
                    <a:pt x="266" y="195"/>
                    <a:pt x="265" y="194"/>
                  </a:cubicBezTo>
                  <a:cubicBezTo>
                    <a:pt x="256" y="190"/>
                    <a:pt x="252" y="182"/>
                    <a:pt x="250" y="181"/>
                  </a:cubicBezTo>
                  <a:close/>
                  <a:moveTo>
                    <a:pt x="193" y="120"/>
                  </a:moveTo>
                  <a:cubicBezTo>
                    <a:pt x="194" y="119"/>
                    <a:pt x="189" y="119"/>
                    <a:pt x="193" y="117"/>
                  </a:cubicBezTo>
                  <a:cubicBezTo>
                    <a:pt x="193" y="117"/>
                    <a:pt x="198" y="114"/>
                    <a:pt x="197" y="114"/>
                  </a:cubicBezTo>
                  <a:cubicBezTo>
                    <a:pt x="195" y="113"/>
                    <a:pt x="189" y="117"/>
                    <a:pt x="189" y="120"/>
                  </a:cubicBezTo>
                  <a:cubicBezTo>
                    <a:pt x="189" y="121"/>
                    <a:pt x="192" y="121"/>
                    <a:pt x="193" y="120"/>
                  </a:cubicBezTo>
                  <a:close/>
                  <a:moveTo>
                    <a:pt x="279" y="189"/>
                  </a:moveTo>
                  <a:cubicBezTo>
                    <a:pt x="279" y="190"/>
                    <a:pt x="282" y="193"/>
                    <a:pt x="283" y="194"/>
                  </a:cubicBezTo>
                  <a:cubicBezTo>
                    <a:pt x="284" y="195"/>
                    <a:pt x="285" y="195"/>
                    <a:pt x="286" y="196"/>
                  </a:cubicBezTo>
                  <a:cubicBezTo>
                    <a:pt x="288" y="198"/>
                    <a:pt x="290" y="201"/>
                    <a:pt x="292" y="201"/>
                  </a:cubicBezTo>
                  <a:cubicBezTo>
                    <a:pt x="293" y="201"/>
                    <a:pt x="297" y="203"/>
                    <a:pt x="298" y="204"/>
                  </a:cubicBezTo>
                  <a:cubicBezTo>
                    <a:pt x="299" y="204"/>
                    <a:pt x="301" y="205"/>
                    <a:pt x="301" y="204"/>
                  </a:cubicBezTo>
                  <a:cubicBezTo>
                    <a:pt x="302" y="203"/>
                    <a:pt x="300" y="202"/>
                    <a:pt x="299" y="202"/>
                  </a:cubicBezTo>
                  <a:cubicBezTo>
                    <a:pt x="298" y="201"/>
                    <a:pt x="293" y="193"/>
                    <a:pt x="289" y="193"/>
                  </a:cubicBezTo>
                  <a:cubicBezTo>
                    <a:pt x="286" y="193"/>
                    <a:pt x="284" y="192"/>
                    <a:pt x="283" y="191"/>
                  </a:cubicBezTo>
                  <a:cubicBezTo>
                    <a:pt x="283" y="190"/>
                    <a:pt x="281" y="188"/>
                    <a:pt x="279" y="189"/>
                  </a:cubicBezTo>
                  <a:close/>
                  <a:moveTo>
                    <a:pt x="165" y="123"/>
                  </a:moveTo>
                  <a:cubicBezTo>
                    <a:pt x="165" y="123"/>
                    <a:pt x="165" y="123"/>
                    <a:pt x="165" y="123"/>
                  </a:cubicBezTo>
                  <a:cubicBezTo>
                    <a:pt x="167" y="123"/>
                    <a:pt x="167" y="121"/>
                    <a:pt x="168" y="121"/>
                  </a:cubicBezTo>
                  <a:cubicBezTo>
                    <a:pt x="169" y="121"/>
                    <a:pt x="170" y="122"/>
                    <a:pt x="171" y="121"/>
                  </a:cubicBezTo>
                  <a:cubicBezTo>
                    <a:pt x="171" y="120"/>
                    <a:pt x="170" y="120"/>
                    <a:pt x="171" y="119"/>
                  </a:cubicBezTo>
                  <a:cubicBezTo>
                    <a:pt x="171" y="119"/>
                    <a:pt x="172" y="118"/>
                    <a:pt x="172" y="118"/>
                  </a:cubicBezTo>
                  <a:cubicBezTo>
                    <a:pt x="172" y="117"/>
                    <a:pt x="170" y="117"/>
                    <a:pt x="169" y="118"/>
                  </a:cubicBezTo>
                  <a:cubicBezTo>
                    <a:pt x="168" y="118"/>
                    <a:pt x="167" y="118"/>
                    <a:pt x="165" y="119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4" y="119"/>
                    <a:pt x="163" y="119"/>
                    <a:pt x="162" y="120"/>
                  </a:cubicBezTo>
                  <a:cubicBezTo>
                    <a:pt x="162" y="120"/>
                    <a:pt x="165" y="122"/>
                    <a:pt x="165" y="123"/>
                  </a:cubicBezTo>
                  <a:close/>
                  <a:moveTo>
                    <a:pt x="144" y="128"/>
                  </a:moveTo>
                  <a:cubicBezTo>
                    <a:pt x="145" y="127"/>
                    <a:pt x="147" y="127"/>
                    <a:pt x="146" y="126"/>
                  </a:cubicBezTo>
                  <a:cubicBezTo>
                    <a:pt x="144" y="124"/>
                    <a:pt x="143" y="125"/>
                    <a:pt x="141" y="125"/>
                  </a:cubicBezTo>
                  <a:cubicBezTo>
                    <a:pt x="140" y="124"/>
                    <a:pt x="138" y="125"/>
                    <a:pt x="140" y="126"/>
                  </a:cubicBezTo>
                  <a:cubicBezTo>
                    <a:pt x="141" y="128"/>
                    <a:pt x="143" y="128"/>
                    <a:pt x="144" y="128"/>
                  </a:cubicBezTo>
                  <a:close/>
                  <a:moveTo>
                    <a:pt x="270" y="250"/>
                  </a:moveTo>
                  <a:cubicBezTo>
                    <a:pt x="267" y="249"/>
                    <a:pt x="263" y="250"/>
                    <a:pt x="260" y="248"/>
                  </a:cubicBezTo>
                  <a:cubicBezTo>
                    <a:pt x="255" y="245"/>
                    <a:pt x="274" y="246"/>
                    <a:pt x="269" y="244"/>
                  </a:cubicBezTo>
                  <a:cubicBezTo>
                    <a:pt x="260" y="239"/>
                    <a:pt x="250" y="236"/>
                    <a:pt x="241" y="234"/>
                  </a:cubicBezTo>
                  <a:cubicBezTo>
                    <a:pt x="238" y="234"/>
                    <a:pt x="235" y="235"/>
                    <a:pt x="232" y="236"/>
                  </a:cubicBezTo>
                  <a:cubicBezTo>
                    <a:pt x="221" y="238"/>
                    <a:pt x="209" y="244"/>
                    <a:pt x="197" y="245"/>
                  </a:cubicBezTo>
                  <a:cubicBezTo>
                    <a:pt x="194" y="245"/>
                    <a:pt x="190" y="245"/>
                    <a:pt x="187" y="247"/>
                  </a:cubicBezTo>
                  <a:cubicBezTo>
                    <a:pt x="186" y="247"/>
                    <a:pt x="185" y="249"/>
                    <a:pt x="183" y="250"/>
                  </a:cubicBezTo>
                  <a:cubicBezTo>
                    <a:pt x="179" y="253"/>
                    <a:pt x="171" y="253"/>
                    <a:pt x="166" y="254"/>
                  </a:cubicBezTo>
                  <a:cubicBezTo>
                    <a:pt x="165" y="254"/>
                    <a:pt x="165" y="254"/>
                    <a:pt x="165" y="254"/>
                  </a:cubicBezTo>
                  <a:cubicBezTo>
                    <a:pt x="159" y="253"/>
                    <a:pt x="152" y="252"/>
                    <a:pt x="146" y="251"/>
                  </a:cubicBezTo>
                  <a:cubicBezTo>
                    <a:pt x="141" y="249"/>
                    <a:pt x="137" y="251"/>
                    <a:pt x="133" y="252"/>
                  </a:cubicBezTo>
                  <a:cubicBezTo>
                    <a:pt x="126" y="252"/>
                    <a:pt x="110" y="249"/>
                    <a:pt x="106" y="242"/>
                  </a:cubicBezTo>
                  <a:cubicBezTo>
                    <a:pt x="105" y="240"/>
                    <a:pt x="104" y="240"/>
                    <a:pt x="103" y="237"/>
                  </a:cubicBezTo>
                  <a:cubicBezTo>
                    <a:pt x="102" y="236"/>
                    <a:pt x="99" y="238"/>
                    <a:pt x="101" y="242"/>
                  </a:cubicBezTo>
                  <a:cubicBezTo>
                    <a:pt x="102" y="245"/>
                    <a:pt x="94" y="242"/>
                    <a:pt x="89" y="241"/>
                  </a:cubicBezTo>
                  <a:cubicBezTo>
                    <a:pt x="86" y="241"/>
                    <a:pt x="83" y="241"/>
                    <a:pt x="81" y="241"/>
                  </a:cubicBezTo>
                  <a:cubicBezTo>
                    <a:pt x="73" y="243"/>
                    <a:pt x="65" y="246"/>
                    <a:pt x="57" y="247"/>
                  </a:cubicBezTo>
                  <a:cubicBezTo>
                    <a:pt x="54" y="248"/>
                    <a:pt x="50" y="253"/>
                    <a:pt x="47" y="254"/>
                  </a:cubicBezTo>
                  <a:cubicBezTo>
                    <a:pt x="42" y="255"/>
                    <a:pt x="39" y="259"/>
                    <a:pt x="35" y="262"/>
                  </a:cubicBezTo>
                  <a:cubicBezTo>
                    <a:pt x="38" y="261"/>
                    <a:pt x="41" y="261"/>
                    <a:pt x="44" y="260"/>
                  </a:cubicBezTo>
                  <a:cubicBezTo>
                    <a:pt x="59" y="257"/>
                    <a:pt x="74" y="254"/>
                    <a:pt x="88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118" y="257"/>
                    <a:pt x="134" y="261"/>
                    <a:pt x="165" y="268"/>
                  </a:cubicBezTo>
                  <a:cubicBezTo>
                    <a:pt x="165" y="268"/>
                    <a:pt x="165" y="268"/>
                    <a:pt x="165" y="268"/>
                  </a:cubicBezTo>
                  <a:cubicBezTo>
                    <a:pt x="191" y="262"/>
                    <a:pt x="217" y="256"/>
                    <a:pt x="243" y="251"/>
                  </a:cubicBezTo>
                  <a:cubicBezTo>
                    <a:pt x="255" y="253"/>
                    <a:pt x="268" y="256"/>
                    <a:pt x="281" y="259"/>
                  </a:cubicBezTo>
                  <a:cubicBezTo>
                    <a:pt x="280" y="256"/>
                    <a:pt x="273" y="251"/>
                    <a:pt x="270" y="250"/>
                  </a:cubicBezTo>
                  <a:close/>
                  <a:moveTo>
                    <a:pt x="273" y="182"/>
                  </a:moveTo>
                  <a:cubicBezTo>
                    <a:pt x="274" y="182"/>
                    <a:pt x="277" y="179"/>
                    <a:pt x="277" y="178"/>
                  </a:cubicBezTo>
                  <a:cubicBezTo>
                    <a:pt x="276" y="177"/>
                    <a:pt x="271" y="174"/>
                    <a:pt x="270" y="173"/>
                  </a:cubicBezTo>
                  <a:cubicBezTo>
                    <a:pt x="270" y="173"/>
                    <a:pt x="269" y="173"/>
                    <a:pt x="268" y="172"/>
                  </a:cubicBezTo>
                  <a:cubicBezTo>
                    <a:pt x="267" y="170"/>
                    <a:pt x="269" y="169"/>
                    <a:pt x="267" y="167"/>
                  </a:cubicBezTo>
                  <a:cubicBezTo>
                    <a:pt x="266" y="167"/>
                    <a:pt x="266" y="170"/>
                    <a:pt x="266" y="173"/>
                  </a:cubicBezTo>
                  <a:cubicBezTo>
                    <a:pt x="267" y="177"/>
                    <a:pt x="272" y="182"/>
                    <a:pt x="273" y="182"/>
                  </a:cubicBezTo>
                  <a:close/>
                  <a:moveTo>
                    <a:pt x="293" y="223"/>
                  </a:moveTo>
                  <a:cubicBezTo>
                    <a:pt x="295" y="222"/>
                    <a:pt x="297" y="220"/>
                    <a:pt x="296" y="216"/>
                  </a:cubicBezTo>
                  <a:cubicBezTo>
                    <a:pt x="295" y="214"/>
                    <a:pt x="292" y="211"/>
                    <a:pt x="291" y="209"/>
                  </a:cubicBezTo>
                  <a:cubicBezTo>
                    <a:pt x="290" y="208"/>
                    <a:pt x="291" y="205"/>
                    <a:pt x="287" y="201"/>
                  </a:cubicBezTo>
                  <a:cubicBezTo>
                    <a:pt x="286" y="198"/>
                    <a:pt x="286" y="203"/>
                    <a:pt x="286" y="203"/>
                  </a:cubicBezTo>
                  <a:cubicBezTo>
                    <a:pt x="286" y="205"/>
                    <a:pt x="286" y="208"/>
                    <a:pt x="283" y="206"/>
                  </a:cubicBezTo>
                  <a:cubicBezTo>
                    <a:pt x="282" y="205"/>
                    <a:pt x="281" y="201"/>
                    <a:pt x="279" y="200"/>
                  </a:cubicBezTo>
                  <a:cubicBezTo>
                    <a:pt x="278" y="199"/>
                    <a:pt x="276" y="198"/>
                    <a:pt x="275" y="199"/>
                  </a:cubicBezTo>
                  <a:cubicBezTo>
                    <a:pt x="275" y="200"/>
                    <a:pt x="275" y="202"/>
                    <a:pt x="273" y="201"/>
                  </a:cubicBezTo>
                  <a:cubicBezTo>
                    <a:pt x="272" y="201"/>
                    <a:pt x="272" y="200"/>
                    <a:pt x="270" y="200"/>
                  </a:cubicBezTo>
                  <a:cubicBezTo>
                    <a:pt x="269" y="200"/>
                    <a:pt x="263" y="202"/>
                    <a:pt x="259" y="207"/>
                  </a:cubicBezTo>
                  <a:cubicBezTo>
                    <a:pt x="256" y="210"/>
                    <a:pt x="256" y="216"/>
                    <a:pt x="257" y="217"/>
                  </a:cubicBezTo>
                  <a:cubicBezTo>
                    <a:pt x="257" y="218"/>
                    <a:pt x="259" y="218"/>
                    <a:pt x="259" y="218"/>
                  </a:cubicBezTo>
                  <a:cubicBezTo>
                    <a:pt x="261" y="218"/>
                    <a:pt x="262" y="218"/>
                    <a:pt x="264" y="218"/>
                  </a:cubicBezTo>
                  <a:cubicBezTo>
                    <a:pt x="266" y="218"/>
                    <a:pt x="267" y="216"/>
                    <a:pt x="270" y="217"/>
                  </a:cubicBezTo>
                  <a:cubicBezTo>
                    <a:pt x="272" y="217"/>
                    <a:pt x="273" y="218"/>
                    <a:pt x="274" y="218"/>
                  </a:cubicBezTo>
                  <a:cubicBezTo>
                    <a:pt x="276" y="219"/>
                    <a:pt x="282" y="227"/>
                    <a:pt x="283" y="227"/>
                  </a:cubicBezTo>
                  <a:cubicBezTo>
                    <a:pt x="284" y="226"/>
                    <a:pt x="285" y="228"/>
                    <a:pt x="286" y="228"/>
                  </a:cubicBezTo>
                  <a:cubicBezTo>
                    <a:pt x="288" y="227"/>
                    <a:pt x="289" y="228"/>
                    <a:pt x="290" y="227"/>
                  </a:cubicBezTo>
                  <a:cubicBezTo>
                    <a:pt x="291" y="225"/>
                    <a:pt x="291" y="224"/>
                    <a:pt x="293" y="223"/>
                  </a:cubicBezTo>
                  <a:close/>
                  <a:moveTo>
                    <a:pt x="342" y="290"/>
                  </a:moveTo>
                  <a:cubicBezTo>
                    <a:pt x="342" y="290"/>
                    <a:pt x="277" y="277"/>
                    <a:pt x="248" y="270"/>
                  </a:cubicBezTo>
                  <a:cubicBezTo>
                    <a:pt x="220" y="277"/>
                    <a:pt x="171" y="287"/>
                    <a:pt x="171" y="287"/>
                  </a:cubicBezTo>
                  <a:cubicBezTo>
                    <a:pt x="171" y="287"/>
                    <a:pt x="122" y="277"/>
                    <a:pt x="93" y="270"/>
                  </a:cubicBezTo>
                  <a:cubicBezTo>
                    <a:pt x="64" y="277"/>
                    <a:pt x="0" y="290"/>
                    <a:pt x="0" y="29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18" y="85"/>
                    <a:pt x="13" y="72"/>
                    <a:pt x="13" y="56"/>
                  </a:cubicBezTo>
                  <a:cubicBezTo>
                    <a:pt x="13" y="25"/>
                    <a:pt x="38" y="0"/>
                    <a:pt x="69" y="0"/>
                  </a:cubicBezTo>
                  <a:cubicBezTo>
                    <a:pt x="100" y="0"/>
                    <a:pt x="125" y="25"/>
                    <a:pt x="125" y="56"/>
                  </a:cubicBezTo>
                  <a:cubicBezTo>
                    <a:pt x="125" y="66"/>
                    <a:pt x="123" y="75"/>
                    <a:pt x="118" y="84"/>
                  </a:cubicBezTo>
                  <a:cubicBezTo>
                    <a:pt x="132" y="88"/>
                    <a:pt x="155" y="94"/>
                    <a:pt x="171" y="98"/>
                  </a:cubicBezTo>
                  <a:cubicBezTo>
                    <a:pt x="195" y="92"/>
                    <a:pt x="235" y="81"/>
                    <a:pt x="235" y="81"/>
                  </a:cubicBezTo>
                  <a:cubicBezTo>
                    <a:pt x="312" y="101"/>
                    <a:pt x="312" y="101"/>
                    <a:pt x="312" y="101"/>
                  </a:cubicBezTo>
                  <a:lnTo>
                    <a:pt x="342" y="290"/>
                  </a:lnTo>
                  <a:close/>
                  <a:moveTo>
                    <a:pt x="69" y="127"/>
                  </a:moveTo>
                  <a:cubicBezTo>
                    <a:pt x="101" y="93"/>
                    <a:pt x="114" y="78"/>
                    <a:pt x="114" y="56"/>
                  </a:cubicBezTo>
                  <a:cubicBezTo>
                    <a:pt x="114" y="32"/>
                    <a:pt x="94" y="11"/>
                    <a:pt x="69" y="11"/>
                  </a:cubicBezTo>
                  <a:cubicBezTo>
                    <a:pt x="44" y="11"/>
                    <a:pt x="24" y="32"/>
                    <a:pt x="24" y="56"/>
                  </a:cubicBezTo>
                  <a:cubicBezTo>
                    <a:pt x="24" y="78"/>
                    <a:pt x="37" y="93"/>
                    <a:pt x="69" y="127"/>
                  </a:cubicBezTo>
                  <a:close/>
                  <a:moveTo>
                    <a:pt x="328" y="276"/>
                  </a:moveTo>
                  <a:cubicBezTo>
                    <a:pt x="319" y="220"/>
                    <a:pt x="311" y="165"/>
                    <a:pt x="302" y="110"/>
                  </a:cubicBezTo>
                  <a:cubicBezTo>
                    <a:pt x="275" y="103"/>
                    <a:pt x="261" y="100"/>
                    <a:pt x="235" y="93"/>
                  </a:cubicBezTo>
                  <a:cubicBezTo>
                    <a:pt x="210" y="100"/>
                    <a:pt x="197" y="103"/>
                    <a:pt x="171" y="110"/>
                  </a:cubicBezTo>
                  <a:cubicBezTo>
                    <a:pt x="147" y="103"/>
                    <a:pt x="134" y="100"/>
                    <a:pt x="112" y="94"/>
                  </a:cubicBezTo>
                  <a:cubicBezTo>
                    <a:pt x="110" y="97"/>
                    <a:pt x="108" y="99"/>
                    <a:pt x="106" y="102"/>
                  </a:cubicBezTo>
                  <a:cubicBezTo>
                    <a:pt x="107" y="102"/>
                    <a:pt x="107" y="102"/>
                    <a:pt x="108" y="102"/>
                  </a:cubicBezTo>
                  <a:cubicBezTo>
                    <a:pt x="112" y="102"/>
                    <a:pt x="114" y="105"/>
                    <a:pt x="117" y="106"/>
                  </a:cubicBezTo>
                  <a:cubicBezTo>
                    <a:pt x="128" y="109"/>
                    <a:pt x="134" y="105"/>
                    <a:pt x="145" y="113"/>
                  </a:cubicBezTo>
                  <a:cubicBezTo>
                    <a:pt x="147" y="114"/>
                    <a:pt x="147" y="116"/>
                    <a:pt x="147" y="116"/>
                  </a:cubicBezTo>
                  <a:cubicBezTo>
                    <a:pt x="144" y="118"/>
                    <a:pt x="142" y="122"/>
                    <a:pt x="138" y="123"/>
                  </a:cubicBezTo>
                  <a:cubicBezTo>
                    <a:pt x="134" y="123"/>
                    <a:pt x="128" y="128"/>
                    <a:pt x="125" y="130"/>
                  </a:cubicBezTo>
                  <a:cubicBezTo>
                    <a:pt x="123" y="131"/>
                    <a:pt x="122" y="132"/>
                    <a:pt x="120" y="130"/>
                  </a:cubicBezTo>
                  <a:cubicBezTo>
                    <a:pt x="119" y="128"/>
                    <a:pt x="120" y="120"/>
                    <a:pt x="120" y="118"/>
                  </a:cubicBezTo>
                  <a:cubicBezTo>
                    <a:pt x="121" y="116"/>
                    <a:pt x="123" y="113"/>
                    <a:pt x="120" y="112"/>
                  </a:cubicBezTo>
                  <a:cubicBezTo>
                    <a:pt x="119" y="111"/>
                    <a:pt x="117" y="111"/>
                    <a:pt x="116" y="110"/>
                  </a:cubicBezTo>
                  <a:cubicBezTo>
                    <a:pt x="115" y="109"/>
                    <a:pt x="113" y="108"/>
                    <a:pt x="113" y="108"/>
                  </a:cubicBezTo>
                  <a:cubicBezTo>
                    <a:pt x="112" y="108"/>
                    <a:pt x="108" y="109"/>
                    <a:pt x="109" y="111"/>
                  </a:cubicBezTo>
                  <a:cubicBezTo>
                    <a:pt x="109" y="112"/>
                    <a:pt x="113" y="113"/>
                    <a:pt x="112" y="115"/>
                  </a:cubicBezTo>
                  <a:cubicBezTo>
                    <a:pt x="112" y="117"/>
                    <a:pt x="115" y="117"/>
                    <a:pt x="114" y="118"/>
                  </a:cubicBezTo>
                  <a:cubicBezTo>
                    <a:pt x="113" y="121"/>
                    <a:pt x="112" y="117"/>
                    <a:pt x="111" y="119"/>
                  </a:cubicBezTo>
                  <a:cubicBezTo>
                    <a:pt x="111" y="120"/>
                    <a:pt x="110" y="120"/>
                    <a:pt x="110" y="120"/>
                  </a:cubicBezTo>
                  <a:cubicBezTo>
                    <a:pt x="108" y="121"/>
                    <a:pt x="107" y="119"/>
                    <a:pt x="106" y="118"/>
                  </a:cubicBezTo>
                  <a:cubicBezTo>
                    <a:pt x="106" y="118"/>
                    <a:pt x="103" y="116"/>
                    <a:pt x="104" y="116"/>
                  </a:cubicBezTo>
                  <a:cubicBezTo>
                    <a:pt x="105" y="116"/>
                    <a:pt x="106" y="116"/>
                    <a:pt x="106" y="114"/>
                  </a:cubicBezTo>
                  <a:cubicBezTo>
                    <a:pt x="104" y="109"/>
                    <a:pt x="100" y="117"/>
                    <a:pt x="99" y="117"/>
                  </a:cubicBezTo>
                  <a:cubicBezTo>
                    <a:pt x="99" y="117"/>
                    <a:pt x="91" y="120"/>
                    <a:pt x="90" y="121"/>
                  </a:cubicBezTo>
                  <a:cubicBezTo>
                    <a:pt x="90" y="121"/>
                    <a:pt x="90" y="121"/>
                    <a:pt x="90" y="121"/>
                  </a:cubicBezTo>
                  <a:cubicBezTo>
                    <a:pt x="89" y="122"/>
                    <a:pt x="88" y="123"/>
                    <a:pt x="87" y="124"/>
                  </a:cubicBezTo>
                  <a:cubicBezTo>
                    <a:pt x="87" y="124"/>
                    <a:pt x="88" y="125"/>
                    <a:pt x="88" y="125"/>
                  </a:cubicBezTo>
                  <a:cubicBezTo>
                    <a:pt x="92" y="127"/>
                    <a:pt x="99" y="120"/>
                    <a:pt x="99" y="120"/>
                  </a:cubicBezTo>
                  <a:cubicBezTo>
                    <a:pt x="99" y="119"/>
                    <a:pt x="100" y="119"/>
                    <a:pt x="100" y="118"/>
                  </a:cubicBezTo>
                  <a:cubicBezTo>
                    <a:pt x="101" y="117"/>
                    <a:pt x="103" y="118"/>
                    <a:pt x="104" y="119"/>
                  </a:cubicBezTo>
                  <a:cubicBezTo>
                    <a:pt x="105" y="120"/>
                    <a:pt x="105" y="120"/>
                    <a:pt x="105" y="122"/>
                  </a:cubicBezTo>
                  <a:cubicBezTo>
                    <a:pt x="105" y="123"/>
                    <a:pt x="107" y="121"/>
                    <a:pt x="108" y="121"/>
                  </a:cubicBezTo>
                  <a:cubicBezTo>
                    <a:pt x="114" y="126"/>
                    <a:pt x="111" y="134"/>
                    <a:pt x="112" y="136"/>
                  </a:cubicBezTo>
                  <a:cubicBezTo>
                    <a:pt x="112" y="138"/>
                    <a:pt x="111" y="138"/>
                    <a:pt x="109" y="137"/>
                  </a:cubicBezTo>
                  <a:cubicBezTo>
                    <a:pt x="104" y="134"/>
                    <a:pt x="92" y="134"/>
                    <a:pt x="82" y="151"/>
                  </a:cubicBezTo>
                  <a:cubicBezTo>
                    <a:pt x="80" y="153"/>
                    <a:pt x="81" y="154"/>
                    <a:pt x="81" y="156"/>
                  </a:cubicBezTo>
                  <a:cubicBezTo>
                    <a:pt x="81" y="157"/>
                    <a:pt x="79" y="159"/>
                    <a:pt x="78" y="157"/>
                  </a:cubicBezTo>
                  <a:cubicBezTo>
                    <a:pt x="77" y="156"/>
                    <a:pt x="78" y="154"/>
                    <a:pt x="75" y="155"/>
                  </a:cubicBezTo>
                  <a:cubicBezTo>
                    <a:pt x="74" y="155"/>
                    <a:pt x="72" y="155"/>
                    <a:pt x="70" y="156"/>
                  </a:cubicBezTo>
                  <a:cubicBezTo>
                    <a:pt x="67" y="157"/>
                    <a:pt x="65" y="159"/>
                    <a:pt x="64" y="162"/>
                  </a:cubicBezTo>
                  <a:cubicBezTo>
                    <a:pt x="64" y="163"/>
                    <a:pt x="67" y="166"/>
                    <a:pt x="69" y="166"/>
                  </a:cubicBezTo>
                  <a:cubicBezTo>
                    <a:pt x="75" y="166"/>
                    <a:pt x="75" y="171"/>
                    <a:pt x="75" y="173"/>
                  </a:cubicBezTo>
                  <a:cubicBezTo>
                    <a:pt x="76" y="179"/>
                    <a:pt x="73" y="181"/>
                    <a:pt x="70" y="176"/>
                  </a:cubicBezTo>
                  <a:cubicBezTo>
                    <a:pt x="69" y="174"/>
                    <a:pt x="66" y="174"/>
                    <a:pt x="64" y="173"/>
                  </a:cubicBezTo>
                  <a:cubicBezTo>
                    <a:pt x="62" y="172"/>
                    <a:pt x="46" y="168"/>
                    <a:pt x="46" y="156"/>
                  </a:cubicBezTo>
                  <a:cubicBezTo>
                    <a:pt x="46" y="152"/>
                    <a:pt x="49" y="147"/>
                    <a:pt x="51" y="145"/>
                  </a:cubicBezTo>
                  <a:cubicBezTo>
                    <a:pt x="54" y="142"/>
                    <a:pt x="54" y="135"/>
                    <a:pt x="54" y="134"/>
                  </a:cubicBezTo>
                  <a:cubicBezTo>
                    <a:pt x="53" y="132"/>
                    <a:pt x="52" y="131"/>
                    <a:pt x="50" y="131"/>
                  </a:cubicBezTo>
                  <a:cubicBezTo>
                    <a:pt x="47" y="132"/>
                    <a:pt x="44" y="134"/>
                    <a:pt x="40" y="135"/>
                  </a:cubicBezTo>
                  <a:cubicBezTo>
                    <a:pt x="39" y="135"/>
                    <a:pt x="35" y="136"/>
                    <a:pt x="36" y="134"/>
                  </a:cubicBezTo>
                  <a:cubicBezTo>
                    <a:pt x="36" y="133"/>
                    <a:pt x="38" y="127"/>
                    <a:pt x="48" y="122"/>
                  </a:cubicBezTo>
                  <a:cubicBezTo>
                    <a:pt x="45" y="118"/>
                    <a:pt x="42" y="115"/>
                    <a:pt x="39" y="111"/>
                  </a:cubicBezTo>
                  <a:cubicBezTo>
                    <a:pt x="31" y="166"/>
                    <a:pt x="22" y="221"/>
                    <a:pt x="13" y="276"/>
                  </a:cubicBezTo>
                  <a:cubicBezTo>
                    <a:pt x="46" y="269"/>
                    <a:pt x="62" y="265"/>
                    <a:pt x="93" y="259"/>
                  </a:cubicBezTo>
                  <a:cubicBezTo>
                    <a:pt x="124" y="265"/>
                    <a:pt x="139" y="269"/>
                    <a:pt x="171" y="276"/>
                  </a:cubicBezTo>
                  <a:cubicBezTo>
                    <a:pt x="202" y="269"/>
                    <a:pt x="218" y="265"/>
                    <a:pt x="248" y="259"/>
                  </a:cubicBezTo>
                  <a:cubicBezTo>
                    <a:pt x="280" y="265"/>
                    <a:pt x="296" y="269"/>
                    <a:pt x="328" y="276"/>
                  </a:cubicBezTo>
                  <a:close/>
                  <a:moveTo>
                    <a:pt x="304" y="230"/>
                  </a:moveTo>
                  <a:cubicBezTo>
                    <a:pt x="301" y="231"/>
                    <a:pt x="297" y="240"/>
                    <a:pt x="293" y="240"/>
                  </a:cubicBezTo>
                  <a:cubicBezTo>
                    <a:pt x="292" y="241"/>
                    <a:pt x="290" y="241"/>
                    <a:pt x="290" y="242"/>
                  </a:cubicBezTo>
                  <a:cubicBezTo>
                    <a:pt x="289" y="243"/>
                    <a:pt x="291" y="243"/>
                    <a:pt x="292" y="243"/>
                  </a:cubicBezTo>
                  <a:cubicBezTo>
                    <a:pt x="295" y="244"/>
                    <a:pt x="296" y="243"/>
                    <a:pt x="298" y="242"/>
                  </a:cubicBezTo>
                  <a:cubicBezTo>
                    <a:pt x="299" y="242"/>
                    <a:pt x="301" y="241"/>
                    <a:pt x="301" y="240"/>
                  </a:cubicBezTo>
                  <a:cubicBezTo>
                    <a:pt x="309" y="235"/>
                    <a:pt x="306" y="230"/>
                    <a:pt x="304" y="230"/>
                  </a:cubicBezTo>
                  <a:close/>
                  <a:moveTo>
                    <a:pt x="81" y="199"/>
                  </a:moveTo>
                  <a:cubicBezTo>
                    <a:pt x="84" y="200"/>
                    <a:pt x="85" y="201"/>
                    <a:pt x="85" y="203"/>
                  </a:cubicBezTo>
                  <a:cubicBezTo>
                    <a:pt x="85" y="205"/>
                    <a:pt x="81" y="215"/>
                    <a:pt x="84" y="221"/>
                  </a:cubicBezTo>
                  <a:cubicBezTo>
                    <a:pt x="85" y="222"/>
                    <a:pt x="88" y="229"/>
                    <a:pt x="90" y="230"/>
                  </a:cubicBezTo>
                  <a:cubicBezTo>
                    <a:pt x="91" y="230"/>
                    <a:pt x="91" y="231"/>
                    <a:pt x="92" y="231"/>
                  </a:cubicBezTo>
                  <a:cubicBezTo>
                    <a:pt x="93" y="233"/>
                    <a:pt x="95" y="233"/>
                    <a:pt x="96" y="232"/>
                  </a:cubicBezTo>
                  <a:cubicBezTo>
                    <a:pt x="98" y="230"/>
                    <a:pt x="94" y="227"/>
                    <a:pt x="95" y="226"/>
                  </a:cubicBezTo>
                  <a:cubicBezTo>
                    <a:pt x="97" y="223"/>
                    <a:pt x="94" y="220"/>
                    <a:pt x="99" y="217"/>
                  </a:cubicBezTo>
                  <a:cubicBezTo>
                    <a:pt x="100" y="217"/>
                    <a:pt x="99" y="215"/>
                    <a:pt x="100" y="214"/>
                  </a:cubicBezTo>
                  <a:cubicBezTo>
                    <a:pt x="101" y="214"/>
                    <a:pt x="102" y="214"/>
                    <a:pt x="103" y="213"/>
                  </a:cubicBezTo>
                  <a:cubicBezTo>
                    <a:pt x="104" y="212"/>
                    <a:pt x="107" y="206"/>
                    <a:pt x="109" y="206"/>
                  </a:cubicBezTo>
                  <a:cubicBezTo>
                    <a:pt x="111" y="206"/>
                    <a:pt x="123" y="194"/>
                    <a:pt x="119" y="189"/>
                  </a:cubicBezTo>
                  <a:cubicBezTo>
                    <a:pt x="117" y="187"/>
                    <a:pt x="104" y="180"/>
                    <a:pt x="103" y="178"/>
                  </a:cubicBezTo>
                  <a:cubicBezTo>
                    <a:pt x="103" y="177"/>
                    <a:pt x="103" y="175"/>
                    <a:pt x="101" y="174"/>
                  </a:cubicBezTo>
                  <a:cubicBezTo>
                    <a:pt x="101" y="174"/>
                    <a:pt x="96" y="170"/>
                    <a:pt x="95" y="169"/>
                  </a:cubicBezTo>
                  <a:cubicBezTo>
                    <a:pt x="95" y="168"/>
                    <a:pt x="88" y="166"/>
                    <a:pt x="82" y="171"/>
                  </a:cubicBezTo>
                  <a:cubicBezTo>
                    <a:pt x="81" y="171"/>
                    <a:pt x="77" y="180"/>
                    <a:pt x="76" y="182"/>
                  </a:cubicBezTo>
                  <a:cubicBezTo>
                    <a:pt x="74" y="184"/>
                    <a:pt x="73" y="187"/>
                    <a:pt x="73" y="189"/>
                  </a:cubicBezTo>
                  <a:cubicBezTo>
                    <a:pt x="73" y="192"/>
                    <a:pt x="75" y="193"/>
                    <a:pt x="76" y="195"/>
                  </a:cubicBezTo>
                  <a:cubicBezTo>
                    <a:pt x="78" y="197"/>
                    <a:pt x="78" y="199"/>
                    <a:pt x="81" y="199"/>
                  </a:cubicBezTo>
                  <a:close/>
                  <a:moveTo>
                    <a:pt x="271" y="142"/>
                  </a:moveTo>
                  <a:cubicBezTo>
                    <a:pt x="271" y="142"/>
                    <a:pt x="273" y="142"/>
                    <a:pt x="272" y="141"/>
                  </a:cubicBezTo>
                  <a:cubicBezTo>
                    <a:pt x="272" y="141"/>
                    <a:pt x="271" y="140"/>
                    <a:pt x="270" y="140"/>
                  </a:cubicBezTo>
                  <a:cubicBezTo>
                    <a:pt x="270" y="138"/>
                    <a:pt x="271" y="138"/>
                    <a:pt x="269" y="137"/>
                  </a:cubicBezTo>
                  <a:cubicBezTo>
                    <a:pt x="269" y="136"/>
                    <a:pt x="268" y="135"/>
                    <a:pt x="267" y="134"/>
                  </a:cubicBezTo>
                  <a:cubicBezTo>
                    <a:pt x="267" y="134"/>
                    <a:pt x="265" y="132"/>
                    <a:pt x="264" y="133"/>
                  </a:cubicBezTo>
                  <a:cubicBezTo>
                    <a:pt x="264" y="133"/>
                    <a:pt x="267" y="136"/>
                    <a:pt x="267" y="137"/>
                  </a:cubicBezTo>
                  <a:cubicBezTo>
                    <a:pt x="268" y="138"/>
                    <a:pt x="268" y="139"/>
                    <a:pt x="269" y="140"/>
                  </a:cubicBezTo>
                  <a:cubicBezTo>
                    <a:pt x="269" y="140"/>
                    <a:pt x="270" y="142"/>
                    <a:pt x="271" y="142"/>
                  </a:cubicBezTo>
                  <a:close/>
                  <a:moveTo>
                    <a:pt x="276" y="152"/>
                  </a:moveTo>
                  <a:cubicBezTo>
                    <a:pt x="276" y="151"/>
                    <a:pt x="277" y="150"/>
                    <a:pt x="276" y="149"/>
                  </a:cubicBezTo>
                  <a:cubicBezTo>
                    <a:pt x="276" y="149"/>
                    <a:pt x="275" y="148"/>
                    <a:pt x="274" y="147"/>
                  </a:cubicBezTo>
                  <a:cubicBezTo>
                    <a:pt x="274" y="146"/>
                    <a:pt x="276" y="147"/>
                    <a:pt x="276" y="147"/>
                  </a:cubicBezTo>
                  <a:cubicBezTo>
                    <a:pt x="276" y="146"/>
                    <a:pt x="276" y="145"/>
                    <a:pt x="275" y="145"/>
                  </a:cubicBezTo>
                  <a:cubicBezTo>
                    <a:pt x="274" y="145"/>
                    <a:pt x="273" y="144"/>
                    <a:pt x="272" y="143"/>
                  </a:cubicBezTo>
                  <a:cubicBezTo>
                    <a:pt x="270" y="142"/>
                    <a:pt x="271" y="145"/>
                    <a:pt x="273" y="147"/>
                  </a:cubicBezTo>
                  <a:cubicBezTo>
                    <a:pt x="273" y="148"/>
                    <a:pt x="274" y="149"/>
                    <a:pt x="274" y="150"/>
                  </a:cubicBezTo>
                  <a:cubicBezTo>
                    <a:pt x="274" y="152"/>
                    <a:pt x="266" y="153"/>
                    <a:pt x="270" y="156"/>
                  </a:cubicBezTo>
                  <a:cubicBezTo>
                    <a:pt x="271" y="157"/>
                    <a:pt x="271" y="156"/>
                    <a:pt x="271" y="156"/>
                  </a:cubicBezTo>
                  <a:cubicBezTo>
                    <a:pt x="272" y="155"/>
                    <a:pt x="273" y="155"/>
                    <a:pt x="274" y="155"/>
                  </a:cubicBezTo>
                  <a:cubicBezTo>
                    <a:pt x="275" y="155"/>
                    <a:pt x="276" y="155"/>
                    <a:pt x="277" y="154"/>
                  </a:cubicBezTo>
                  <a:cubicBezTo>
                    <a:pt x="278" y="154"/>
                    <a:pt x="277" y="153"/>
                    <a:pt x="276" y="152"/>
                  </a:cubicBezTo>
                  <a:close/>
                  <a:moveTo>
                    <a:pt x="69" y="110"/>
                  </a:moveTo>
                  <a:cubicBezTo>
                    <a:pt x="94" y="83"/>
                    <a:pt x="102" y="72"/>
                    <a:pt x="102" y="56"/>
                  </a:cubicBezTo>
                  <a:cubicBezTo>
                    <a:pt x="102" y="38"/>
                    <a:pt x="87" y="23"/>
                    <a:pt x="69" y="23"/>
                  </a:cubicBezTo>
                  <a:cubicBezTo>
                    <a:pt x="50" y="23"/>
                    <a:pt x="35" y="38"/>
                    <a:pt x="35" y="56"/>
                  </a:cubicBezTo>
                  <a:cubicBezTo>
                    <a:pt x="35" y="72"/>
                    <a:pt x="44" y="83"/>
                    <a:pt x="69" y="11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3" name="椭圆 37"/>
            <p:cNvSpPr/>
            <p:nvPr/>
          </p:nvSpPr>
          <p:spPr>
            <a:xfrm>
              <a:off x="7893" y="5028"/>
              <a:ext cx="542" cy="172"/>
            </a:xfrm>
            <a:prstGeom prst="ellipse">
              <a:avLst/>
            </a:prstGeom>
            <a:solidFill>
              <a:srgbClr val="2E2E2E">
                <a:alpha val="20000"/>
              </a:srgbClr>
            </a:solidFill>
            <a:ln w="12700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34" name="组合 42"/>
            <p:cNvGrpSpPr/>
            <p:nvPr/>
          </p:nvGrpSpPr>
          <p:grpSpPr>
            <a:xfrm>
              <a:off x="14480" y="1503"/>
              <a:ext cx="1305" cy="1667"/>
              <a:chOff x="0" y="0"/>
              <a:chExt cx="828310" cy="1058463"/>
            </a:xfrm>
          </p:grpSpPr>
          <p:sp>
            <p:nvSpPr>
              <p:cNvPr id="22559" name="椭圆 38"/>
              <p:cNvSpPr/>
              <p:nvPr/>
            </p:nvSpPr>
            <p:spPr>
              <a:xfrm>
                <a:off x="144646" y="941253"/>
                <a:ext cx="539015" cy="117210"/>
              </a:xfrm>
              <a:prstGeom prst="ellipse">
                <a:avLst/>
              </a:prstGeom>
              <a:solidFill>
                <a:srgbClr val="2E2E2E">
                  <a:alpha val="20000"/>
                </a:srgbClr>
              </a:solidFill>
              <a:ln w="12700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zh-CN" sz="1800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35" name="组合 44"/>
            <p:cNvGrpSpPr/>
            <p:nvPr/>
          </p:nvGrpSpPr>
          <p:grpSpPr>
            <a:xfrm>
              <a:off x="5073" y="3635"/>
              <a:ext cx="1267" cy="1623"/>
              <a:chOff x="0" y="0"/>
              <a:chExt cx="828310" cy="1058463"/>
            </a:xfrm>
          </p:grpSpPr>
          <p:sp>
            <p:nvSpPr>
              <p:cNvPr id="22558" name="椭圆 45"/>
              <p:cNvSpPr/>
              <p:nvPr/>
            </p:nvSpPr>
            <p:spPr>
              <a:xfrm>
                <a:off x="144646" y="941253"/>
                <a:ext cx="539015" cy="117210"/>
              </a:xfrm>
              <a:prstGeom prst="ellipse">
                <a:avLst/>
              </a:prstGeom>
              <a:solidFill>
                <a:srgbClr val="616161">
                  <a:alpha val="20000"/>
                </a:srgbClr>
              </a:solidFill>
              <a:ln w="12700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zh-CN" sz="1800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36" name="组合 49"/>
            <p:cNvGrpSpPr/>
            <p:nvPr/>
          </p:nvGrpSpPr>
          <p:grpSpPr>
            <a:xfrm>
              <a:off x="10203" y="1618"/>
              <a:ext cx="792" cy="1012"/>
              <a:chOff x="0" y="0"/>
              <a:chExt cx="828310" cy="1058463"/>
            </a:xfrm>
          </p:grpSpPr>
          <p:sp>
            <p:nvSpPr>
              <p:cNvPr id="22557" name="椭圆 50"/>
              <p:cNvSpPr/>
              <p:nvPr/>
            </p:nvSpPr>
            <p:spPr>
              <a:xfrm>
                <a:off x="144646" y="941253"/>
                <a:ext cx="539015" cy="117210"/>
              </a:xfrm>
              <a:prstGeom prst="ellipse">
                <a:avLst/>
              </a:prstGeom>
              <a:solidFill>
                <a:srgbClr val="2E2E2E">
                  <a:alpha val="20000"/>
                </a:srgbClr>
              </a:solidFill>
              <a:ln w="12700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zh-CN" sz="1800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39" name="组合 59"/>
            <p:cNvGrpSpPr/>
            <p:nvPr/>
          </p:nvGrpSpPr>
          <p:grpSpPr>
            <a:xfrm>
              <a:off x="12745" y="3478"/>
              <a:ext cx="1305" cy="1667"/>
              <a:chOff x="0" y="0"/>
              <a:chExt cx="828310" cy="1058463"/>
            </a:xfrm>
          </p:grpSpPr>
          <p:sp>
            <p:nvSpPr>
              <p:cNvPr id="22556" name="椭圆 60"/>
              <p:cNvSpPr/>
              <p:nvPr/>
            </p:nvSpPr>
            <p:spPr>
              <a:xfrm>
                <a:off x="144646" y="941253"/>
                <a:ext cx="539015" cy="117210"/>
              </a:xfrm>
              <a:prstGeom prst="ellipse">
                <a:avLst/>
              </a:prstGeom>
              <a:solidFill>
                <a:srgbClr val="2E2E2E">
                  <a:alpha val="20000"/>
                </a:srgbClr>
              </a:solidFill>
              <a:ln w="12700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zh-CN" sz="1800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40" name="组合 64"/>
            <p:cNvGrpSpPr/>
            <p:nvPr/>
          </p:nvGrpSpPr>
          <p:grpSpPr>
            <a:xfrm>
              <a:off x="3323" y="5400"/>
              <a:ext cx="970" cy="1240"/>
              <a:chOff x="0" y="0"/>
              <a:chExt cx="828310" cy="1058463"/>
            </a:xfrm>
          </p:grpSpPr>
          <p:sp>
            <p:nvSpPr>
              <p:cNvPr id="22555" name="椭圆 65"/>
              <p:cNvSpPr/>
              <p:nvPr/>
            </p:nvSpPr>
            <p:spPr>
              <a:xfrm>
                <a:off x="144646" y="941253"/>
                <a:ext cx="539015" cy="117210"/>
              </a:xfrm>
              <a:prstGeom prst="ellipse">
                <a:avLst/>
              </a:prstGeom>
              <a:solidFill>
                <a:srgbClr val="616161">
                  <a:alpha val="20000"/>
                </a:srgbClr>
              </a:solidFill>
              <a:ln w="12700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zh-CN" sz="1800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41" name="组合 69"/>
            <p:cNvGrpSpPr/>
            <p:nvPr/>
          </p:nvGrpSpPr>
          <p:grpSpPr>
            <a:xfrm>
              <a:off x="7113" y="1748"/>
              <a:ext cx="522" cy="670"/>
              <a:chOff x="0" y="0"/>
              <a:chExt cx="828310" cy="1058463"/>
            </a:xfrm>
          </p:grpSpPr>
          <p:sp>
            <p:nvSpPr>
              <p:cNvPr id="22554" name="椭圆 70"/>
              <p:cNvSpPr/>
              <p:nvPr/>
            </p:nvSpPr>
            <p:spPr>
              <a:xfrm>
                <a:off x="144646" y="941253"/>
                <a:ext cx="539015" cy="117210"/>
              </a:xfrm>
              <a:prstGeom prst="ellipse">
                <a:avLst/>
              </a:prstGeom>
              <a:solidFill>
                <a:srgbClr val="A5A5A5">
                  <a:alpha val="20000"/>
                </a:srgbClr>
              </a:solidFill>
              <a:ln w="12700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zh-CN" sz="1800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542" name="组合 74"/>
            <p:cNvGrpSpPr/>
            <p:nvPr/>
          </p:nvGrpSpPr>
          <p:grpSpPr>
            <a:xfrm>
              <a:off x="15290" y="5525"/>
              <a:ext cx="790" cy="1013"/>
              <a:chOff x="0" y="0"/>
              <a:chExt cx="828310" cy="1058463"/>
            </a:xfrm>
          </p:grpSpPr>
          <p:sp>
            <p:nvSpPr>
              <p:cNvPr id="22553" name="椭圆 75"/>
              <p:cNvSpPr/>
              <p:nvPr/>
            </p:nvSpPr>
            <p:spPr>
              <a:xfrm>
                <a:off x="144646" y="941253"/>
                <a:ext cx="539015" cy="117210"/>
              </a:xfrm>
              <a:prstGeom prst="ellipse">
                <a:avLst/>
              </a:prstGeom>
              <a:solidFill>
                <a:srgbClr val="2E2E2E">
                  <a:alpha val="20000"/>
                </a:srgbClr>
              </a:solidFill>
              <a:ln w="12700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  <a:sym typeface="Calibri" panose="020F0502020204030204" charset="0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zh-CN" sz="1800" dirty="0">
                  <a:solidFill>
                    <a:schemeClr val="accen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543" name="文本框 79"/>
            <p:cNvSpPr/>
            <p:nvPr/>
          </p:nvSpPr>
          <p:spPr>
            <a:xfrm>
              <a:off x="7598" y="3218"/>
              <a:ext cx="131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600" b="1" dirty="0">
                  <a:solidFill>
                    <a:srgbClr val="2E2E2E"/>
                  </a:solidFill>
                </a:rPr>
                <a:t>78</a:t>
              </a:r>
              <a:r>
                <a:rPr lang="en-US" altLang="zh-CN" sz="2000" b="1" dirty="0">
                  <a:solidFill>
                    <a:srgbClr val="2E2E2E"/>
                  </a:solidFill>
                </a:rPr>
                <a:t>%</a:t>
              </a: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4" name="文本框 80"/>
            <p:cNvSpPr/>
            <p:nvPr/>
          </p:nvSpPr>
          <p:spPr>
            <a:xfrm>
              <a:off x="7761" y="4003"/>
              <a:ext cx="815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600" dirty="0">
                  <a:solidFill>
                    <a:srgbClr val="2E2E2E"/>
                  </a:solidFill>
                </a:rPr>
                <a:t>Text</a:t>
              </a: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5" name="文本框 81"/>
            <p:cNvSpPr/>
            <p:nvPr/>
          </p:nvSpPr>
          <p:spPr>
            <a:xfrm>
              <a:off x="12507" y="3868"/>
              <a:ext cx="172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6" name="文本框 82"/>
            <p:cNvSpPr/>
            <p:nvPr/>
          </p:nvSpPr>
          <p:spPr>
            <a:xfrm>
              <a:off x="14890" y="5683"/>
              <a:ext cx="1568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7" name="文本框 83"/>
            <p:cNvSpPr/>
            <p:nvPr/>
          </p:nvSpPr>
          <p:spPr>
            <a:xfrm>
              <a:off x="14269" y="1915"/>
              <a:ext cx="172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8" name="文本框 84"/>
            <p:cNvSpPr/>
            <p:nvPr/>
          </p:nvSpPr>
          <p:spPr>
            <a:xfrm>
              <a:off x="9729" y="1780"/>
              <a:ext cx="172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2549" name="文本框 85"/>
            <p:cNvSpPr/>
            <p:nvPr/>
          </p:nvSpPr>
          <p:spPr>
            <a:xfrm>
              <a:off x="6495" y="1795"/>
              <a:ext cx="172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2550" name="文本框 86"/>
            <p:cNvSpPr/>
            <p:nvPr/>
          </p:nvSpPr>
          <p:spPr>
            <a:xfrm>
              <a:off x="3467" y="2090"/>
              <a:ext cx="172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51" name="文本框 87"/>
            <p:cNvSpPr/>
            <p:nvPr/>
          </p:nvSpPr>
          <p:spPr>
            <a:xfrm>
              <a:off x="4842" y="4043"/>
              <a:ext cx="172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2" name="文本框 88"/>
            <p:cNvSpPr/>
            <p:nvPr/>
          </p:nvSpPr>
          <p:spPr>
            <a:xfrm>
              <a:off x="3016" y="5618"/>
              <a:ext cx="1568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添加标题</a:t>
              </a: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225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30"/>
          <p:cNvSpPr/>
          <p:nvPr/>
        </p:nvSpPr>
        <p:spPr>
          <a:xfrm>
            <a:off x="1375849" y="2197895"/>
            <a:ext cx="4944373" cy="3347435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152400" dir="30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 sz="3600" dirty="0"/>
          </a:p>
        </p:txBody>
      </p:sp>
      <p:cxnSp>
        <p:nvCxnSpPr>
          <p:cNvPr id="55" name="Straight Connector 16"/>
          <p:cNvCxnSpPr/>
          <p:nvPr/>
        </p:nvCxnSpPr>
        <p:spPr>
          <a:xfrm>
            <a:off x="6756193" y="2197502"/>
            <a:ext cx="0" cy="362469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7109460" y="2621280"/>
            <a:ext cx="3968750" cy="2588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2000" b="1" dirty="0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35430" y="262982"/>
            <a:ext cx="2683837" cy="460375"/>
            <a:chOff x="492930" y="378375"/>
            <a:chExt cx="2683837" cy="460375"/>
          </a:xfrm>
        </p:grpSpPr>
        <p:sp>
          <p:nvSpPr>
            <p:cNvPr id="58" name="文本框 57"/>
            <p:cNvSpPr txBox="1"/>
            <p:nvPr/>
          </p:nvSpPr>
          <p:spPr>
            <a:xfrm>
              <a:off x="788777" y="378375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活动执行流程</a:t>
              </a:r>
              <a:endParaRPr lang="en-US" altLang="zh-CN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168"/>
            <p:cNvSpPr/>
            <p:nvPr/>
          </p:nvSpPr>
          <p:spPr bwMode="auto">
            <a:xfrm>
              <a:off x="492930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Freeform 168"/>
            <p:cNvSpPr/>
            <p:nvPr/>
          </p:nvSpPr>
          <p:spPr bwMode="auto">
            <a:xfrm>
              <a:off x="2903717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782955" y="-685800"/>
            <a:ext cx="13944600" cy="2885440"/>
            <a:chOff x="-1233" y="-1080"/>
            <a:chExt cx="21960" cy="4544"/>
          </a:xfrm>
        </p:grpSpPr>
        <p:grpSp>
          <p:nvGrpSpPr>
            <p:cNvPr id="15362" name="组合 71"/>
            <p:cNvGrpSpPr/>
            <p:nvPr/>
          </p:nvGrpSpPr>
          <p:grpSpPr bwMode="auto">
            <a:xfrm>
              <a:off x="-1233" y="-1050"/>
              <a:ext cx="11465" cy="4515"/>
              <a:chOff x="350839" y="-580566"/>
              <a:chExt cx="7279482" cy="2866877"/>
            </a:xfrm>
          </p:grpSpPr>
          <p:grpSp>
            <p:nvGrpSpPr>
              <p:cNvPr id="15517" name="组合 72"/>
              <p:cNvGrpSpPr/>
              <p:nvPr/>
            </p:nvGrpSpPr>
            <p:grpSpPr bwMode="auto">
              <a:xfrm>
                <a:off x="350839" y="-314325"/>
                <a:ext cx="3336925" cy="2274887"/>
                <a:chOff x="4178301" y="-1073150"/>
                <a:chExt cx="3336925" cy="2274887"/>
              </a:xfrm>
            </p:grpSpPr>
            <p:sp>
              <p:nvSpPr>
                <p:cNvPr id="15560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61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62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63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64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65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66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67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68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69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0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1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2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3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4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5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6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7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8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79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0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1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2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3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4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5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6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7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8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89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90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91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92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93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94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95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596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597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98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99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600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  <p:grpSp>
            <p:nvGrpSpPr>
              <p:cNvPr id="15518" name="组合 73"/>
              <p:cNvGrpSpPr/>
              <p:nvPr/>
            </p:nvGrpSpPr>
            <p:grpSpPr bwMode="auto">
              <a:xfrm>
                <a:off x="3425034" y="-580566"/>
                <a:ext cx="4205287" cy="2866877"/>
                <a:chOff x="4178301" y="-1073150"/>
                <a:chExt cx="3336925" cy="2274887"/>
              </a:xfrm>
            </p:grpSpPr>
            <p:sp>
              <p:nvSpPr>
                <p:cNvPr id="15519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0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1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2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3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4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5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6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7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8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29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0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1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2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3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4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5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6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7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8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39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0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1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2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3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4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5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6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7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8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49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50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51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52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53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54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555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556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57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58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59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</p:grpSp>
        <p:grpSp>
          <p:nvGrpSpPr>
            <p:cNvPr id="15363" name="组合 156"/>
            <p:cNvGrpSpPr/>
            <p:nvPr/>
          </p:nvGrpSpPr>
          <p:grpSpPr bwMode="auto">
            <a:xfrm>
              <a:off x="9263" y="-1080"/>
              <a:ext cx="11465" cy="4513"/>
              <a:chOff x="350839" y="-580566"/>
              <a:chExt cx="7279482" cy="2866877"/>
            </a:xfrm>
          </p:grpSpPr>
          <p:grpSp>
            <p:nvGrpSpPr>
              <p:cNvPr id="15433" name="组合 157"/>
              <p:cNvGrpSpPr/>
              <p:nvPr/>
            </p:nvGrpSpPr>
            <p:grpSpPr bwMode="auto">
              <a:xfrm>
                <a:off x="350839" y="-314325"/>
                <a:ext cx="3336925" cy="2274887"/>
                <a:chOff x="4178301" y="-1073150"/>
                <a:chExt cx="3336925" cy="2274887"/>
              </a:xfrm>
            </p:grpSpPr>
            <p:sp>
              <p:nvSpPr>
                <p:cNvPr id="15476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77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78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79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0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1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2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3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4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5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6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7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8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89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0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1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2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3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4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5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6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7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8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99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0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1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2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3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4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5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6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7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8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09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10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11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512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513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14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15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516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  <p:grpSp>
            <p:nvGrpSpPr>
              <p:cNvPr id="15434" name="组合 158"/>
              <p:cNvGrpSpPr/>
              <p:nvPr/>
            </p:nvGrpSpPr>
            <p:grpSpPr bwMode="auto">
              <a:xfrm>
                <a:off x="3425034" y="-580566"/>
                <a:ext cx="4205287" cy="2866877"/>
                <a:chOff x="4178301" y="-1073150"/>
                <a:chExt cx="3336925" cy="2274887"/>
              </a:xfrm>
            </p:grpSpPr>
            <p:sp>
              <p:nvSpPr>
                <p:cNvPr id="15435" name="Freeform 8"/>
                <p:cNvSpPr/>
                <p:nvPr/>
              </p:nvSpPr>
              <p:spPr bwMode="auto">
                <a:xfrm>
                  <a:off x="4883151" y="244475"/>
                  <a:ext cx="119063" cy="93663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3663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36" name="Freeform 9"/>
                <p:cNvSpPr/>
                <p:nvPr/>
              </p:nvSpPr>
              <p:spPr bwMode="auto">
                <a:xfrm>
                  <a:off x="5284789" y="-863600"/>
                  <a:ext cx="119063" cy="92075"/>
                </a:xfrm>
                <a:custGeom>
                  <a:avLst/>
                  <a:gdLst>
                    <a:gd name="T0" fmla="*/ 60576 w 57"/>
                    <a:gd name="T1" fmla="*/ 0 h 44"/>
                    <a:gd name="T2" fmla="*/ 60576 w 57"/>
                    <a:gd name="T3" fmla="*/ 92075 h 44"/>
                    <a:gd name="T4" fmla="*/ 60576 w 57"/>
                    <a:gd name="T5" fmla="*/ 0 h 44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44"/>
                    <a:gd name="T11" fmla="*/ 57 w 57"/>
                    <a:gd name="T12" fmla="*/ 44 h 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44">
                      <a:moveTo>
                        <a:pt x="29" y="0"/>
                      </a:moveTo>
                      <a:cubicBezTo>
                        <a:pt x="0" y="0"/>
                        <a:pt x="0" y="44"/>
                        <a:pt x="29" y="44"/>
                      </a:cubicBezTo>
                      <a:cubicBezTo>
                        <a:pt x="57" y="44"/>
                        <a:pt x="57" y="0"/>
                        <a:pt x="29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37" name="Freeform 15"/>
                <p:cNvSpPr/>
                <p:nvPr/>
              </p:nvSpPr>
              <p:spPr bwMode="auto">
                <a:xfrm>
                  <a:off x="4757739" y="1166812"/>
                  <a:ext cx="42863" cy="34925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4925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38" name="Freeform 16"/>
                <p:cNvSpPr/>
                <p:nvPr/>
              </p:nvSpPr>
              <p:spPr bwMode="auto">
                <a:xfrm>
                  <a:off x="4456114" y="249237"/>
                  <a:ext cx="42863" cy="33338"/>
                </a:xfrm>
                <a:custGeom>
                  <a:avLst/>
                  <a:gdLst>
                    <a:gd name="T0" fmla="*/ 22452 w 21"/>
                    <a:gd name="T1" fmla="*/ 0 h 16"/>
                    <a:gd name="T2" fmla="*/ 22452 w 21"/>
                    <a:gd name="T3" fmla="*/ 33338 h 16"/>
                    <a:gd name="T4" fmla="*/ 22452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39" name="Freeform 17"/>
                <p:cNvSpPr/>
                <p:nvPr/>
              </p:nvSpPr>
              <p:spPr bwMode="auto">
                <a:xfrm>
                  <a:off x="6365876" y="36195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0" name="Freeform 21"/>
                <p:cNvSpPr/>
                <p:nvPr/>
              </p:nvSpPr>
              <p:spPr bwMode="auto">
                <a:xfrm>
                  <a:off x="6911976" y="-100013"/>
                  <a:ext cx="31750" cy="25400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5400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1" name="Freeform 23"/>
                <p:cNvSpPr/>
                <p:nvPr/>
              </p:nvSpPr>
              <p:spPr bwMode="auto">
                <a:xfrm>
                  <a:off x="6510339" y="1046162"/>
                  <a:ext cx="31750" cy="23813"/>
                </a:xfrm>
                <a:custGeom>
                  <a:avLst/>
                  <a:gdLst>
                    <a:gd name="T0" fmla="*/ 16933 w 15"/>
                    <a:gd name="T1" fmla="*/ 0 h 12"/>
                    <a:gd name="T2" fmla="*/ 16933 w 15"/>
                    <a:gd name="T3" fmla="*/ 23813 h 12"/>
                    <a:gd name="T4" fmla="*/ 16933 w 1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2"/>
                    <a:gd name="T11" fmla="*/ 15 w 1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2">
                      <a:moveTo>
                        <a:pt x="8" y="0"/>
                      </a:moveTo>
                      <a:cubicBezTo>
                        <a:pt x="0" y="0"/>
                        <a:pt x="0" y="12"/>
                        <a:pt x="8" y="12"/>
                      </a:cubicBezTo>
                      <a:cubicBezTo>
                        <a:pt x="15" y="12"/>
                        <a:pt x="15" y="0"/>
                        <a:pt x="8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2" name="Freeform 31"/>
                <p:cNvSpPr/>
                <p:nvPr/>
              </p:nvSpPr>
              <p:spPr bwMode="auto">
                <a:xfrm>
                  <a:off x="4178301" y="927100"/>
                  <a:ext cx="44450" cy="34925"/>
                </a:xfrm>
                <a:custGeom>
                  <a:avLst/>
                  <a:gdLst>
                    <a:gd name="T0" fmla="*/ 23283 w 21"/>
                    <a:gd name="T1" fmla="*/ 0 h 16"/>
                    <a:gd name="T2" fmla="*/ 23283 w 21"/>
                    <a:gd name="T3" fmla="*/ 34925 h 16"/>
                    <a:gd name="T4" fmla="*/ 23283 w 21"/>
                    <a:gd name="T5" fmla="*/ 0 h 16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16"/>
                    <a:gd name="T11" fmla="*/ 21 w 21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16">
                      <a:moveTo>
                        <a:pt x="11" y="0"/>
                      </a:moveTo>
                      <a:cubicBezTo>
                        <a:pt x="0" y="0"/>
                        <a:pt x="0" y="16"/>
                        <a:pt x="11" y="16"/>
                      </a:cubicBezTo>
                      <a:cubicBezTo>
                        <a:pt x="21" y="16"/>
                        <a:pt x="21" y="0"/>
                        <a:pt x="11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3" name="Freeform 35"/>
                <p:cNvSpPr/>
                <p:nvPr/>
              </p:nvSpPr>
              <p:spPr bwMode="auto">
                <a:xfrm>
                  <a:off x="4843464" y="-622300"/>
                  <a:ext cx="53975" cy="41275"/>
                </a:xfrm>
                <a:custGeom>
                  <a:avLst/>
                  <a:gdLst>
                    <a:gd name="T0" fmla="*/ 26988 w 26"/>
                    <a:gd name="T1" fmla="*/ 41275 h 20"/>
                    <a:gd name="T2" fmla="*/ 26988 w 26"/>
                    <a:gd name="T3" fmla="*/ 0 h 20"/>
                    <a:gd name="T4" fmla="*/ 26988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4" name="Freeform 36"/>
                <p:cNvSpPr/>
                <p:nvPr/>
              </p:nvSpPr>
              <p:spPr bwMode="auto">
                <a:xfrm>
                  <a:off x="5483226" y="-93663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5" name="Freeform 37"/>
                <p:cNvSpPr/>
                <p:nvPr/>
              </p:nvSpPr>
              <p:spPr bwMode="auto">
                <a:xfrm>
                  <a:off x="6249989" y="-534988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6" name="Freeform 38"/>
                <p:cNvSpPr/>
                <p:nvPr/>
              </p:nvSpPr>
              <p:spPr bwMode="auto">
                <a:xfrm>
                  <a:off x="6275389" y="146050"/>
                  <a:ext cx="53975" cy="42863"/>
                </a:xfrm>
                <a:custGeom>
                  <a:avLst/>
                  <a:gdLst>
                    <a:gd name="T0" fmla="*/ 26988 w 26"/>
                    <a:gd name="T1" fmla="*/ 42863 h 20"/>
                    <a:gd name="T2" fmla="*/ 26988 w 26"/>
                    <a:gd name="T3" fmla="*/ 0 h 20"/>
                    <a:gd name="T4" fmla="*/ 26988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7" name="Freeform 39"/>
                <p:cNvSpPr/>
                <p:nvPr/>
              </p:nvSpPr>
              <p:spPr bwMode="auto">
                <a:xfrm>
                  <a:off x="6224589" y="6254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8" name="Freeform 40"/>
                <p:cNvSpPr/>
                <p:nvPr/>
              </p:nvSpPr>
              <p:spPr bwMode="auto">
                <a:xfrm>
                  <a:off x="6991351" y="-346075"/>
                  <a:ext cx="55563" cy="42863"/>
                </a:xfrm>
                <a:custGeom>
                  <a:avLst/>
                  <a:gdLst>
                    <a:gd name="T0" fmla="*/ 27782 w 26"/>
                    <a:gd name="T1" fmla="*/ 42863 h 20"/>
                    <a:gd name="T2" fmla="*/ 27782 w 26"/>
                    <a:gd name="T3" fmla="*/ 0 h 20"/>
                    <a:gd name="T4" fmla="*/ 27782 w 26"/>
                    <a:gd name="T5" fmla="*/ 42863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49" name="Freeform 69"/>
                <p:cNvSpPr/>
                <p:nvPr/>
              </p:nvSpPr>
              <p:spPr bwMode="auto">
                <a:xfrm>
                  <a:off x="4427539" y="-21907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0" name="Freeform 70"/>
                <p:cNvSpPr/>
                <p:nvPr/>
              </p:nvSpPr>
              <p:spPr bwMode="auto">
                <a:xfrm>
                  <a:off x="4440239" y="-1012825"/>
                  <a:ext cx="55563" cy="41275"/>
                </a:xfrm>
                <a:custGeom>
                  <a:avLst/>
                  <a:gdLst>
                    <a:gd name="T0" fmla="*/ 27782 w 26"/>
                    <a:gd name="T1" fmla="*/ 41275 h 20"/>
                    <a:gd name="T2" fmla="*/ 27782 w 26"/>
                    <a:gd name="T3" fmla="*/ 0 h 20"/>
                    <a:gd name="T4" fmla="*/ 27782 w 26"/>
                    <a:gd name="T5" fmla="*/ 41275 h 20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20"/>
                    <a:gd name="T11" fmla="*/ 26 w 26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20">
                      <a:moveTo>
                        <a:pt x="13" y="20"/>
                      </a:moveTo>
                      <a:cubicBezTo>
                        <a:pt x="26" y="20"/>
                        <a:pt x="26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1" name="Freeform 79"/>
                <p:cNvSpPr/>
                <p:nvPr/>
              </p:nvSpPr>
              <p:spPr bwMode="auto">
                <a:xfrm>
                  <a:off x="7331076" y="-625475"/>
                  <a:ext cx="26988" cy="22225"/>
                </a:xfrm>
                <a:custGeom>
                  <a:avLst/>
                  <a:gdLst>
                    <a:gd name="T0" fmla="*/ 14532 w 13"/>
                    <a:gd name="T1" fmla="*/ 22225 h 10"/>
                    <a:gd name="T2" fmla="*/ 14532 w 13"/>
                    <a:gd name="T3" fmla="*/ 0 h 10"/>
                    <a:gd name="T4" fmla="*/ 14532 w 13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2" name="Freeform 83"/>
                <p:cNvSpPr/>
                <p:nvPr/>
              </p:nvSpPr>
              <p:spPr bwMode="auto">
                <a:xfrm>
                  <a:off x="7129464" y="83820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3" name="Freeform 84"/>
                <p:cNvSpPr/>
                <p:nvPr/>
              </p:nvSpPr>
              <p:spPr bwMode="auto">
                <a:xfrm>
                  <a:off x="6326189" y="1165225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4" name="Freeform 96"/>
                <p:cNvSpPr/>
                <p:nvPr/>
              </p:nvSpPr>
              <p:spPr bwMode="auto">
                <a:xfrm>
                  <a:off x="5710239" y="106521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1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5" name="Freeform 99"/>
                <p:cNvSpPr/>
                <p:nvPr/>
              </p:nvSpPr>
              <p:spPr bwMode="auto">
                <a:xfrm>
                  <a:off x="5384801" y="1052512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6" name="Freeform 100"/>
                <p:cNvSpPr/>
                <p:nvPr/>
              </p:nvSpPr>
              <p:spPr bwMode="auto">
                <a:xfrm>
                  <a:off x="4845051" y="636587"/>
                  <a:ext cx="25400" cy="20638"/>
                </a:xfrm>
                <a:custGeom>
                  <a:avLst/>
                  <a:gdLst>
                    <a:gd name="T0" fmla="*/ 12700 w 12"/>
                    <a:gd name="T1" fmla="*/ 20638 h 10"/>
                    <a:gd name="T2" fmla="*/ 12700 w 12"/>
                    <a:gd name="T3" fmla="*/ 0 h 10"/>
                    <a:gd name="T4" fmla="*/ 12700 w 12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7" name="Freeform 116"/>
                <p:cNvSpPr/>
                <p:nvPr/>
              </p:nvSpPr>
              <p:spPr bwMode="auto">
                <a:xfrm>
                  <a:off x="7356476" y="812800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8" name="Freeform 117"/>
                <p:cNvSpPr/>
                <p:nvPr/>
              </p:nvSpPr>
              <p:spPr bwMode="auto">
                <a:xfrm>
                  <a:off x="6865939" y="207962"/>
                  <a:ext cx="26988" cy="20638"/>
                </a:xfrm>
                <a:custGeom>
                  <a:avLst/>
                  <a:gdLst>
                    <a:gd name="T0" fmla="*/ 14532 w 13"/>
                    <a:gd name="T1" fmla="*/ 20638 h 10"/>
                    <a:gd name="T2" fmla="*/ 14532 w 13"/>
                    <a:gd name="T3" fmla="*/ 0 h 10"/>
                    <a:gd name="T4" fmla="*/ 14532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59" name="Freeform 118"/>
                <p:cNvSpPr/>
                <p:nvPr/>
              </p:nvSpPr>
              <p:spPr bwMode="auto">
                <a:xfrm>
                  <a:off x="5922964" y="-31750"/>
                  <a:ext cx="28575" cy="20638"/>
                </a:xfrm>
                <a:custGeom>
                  <a:avLst/>
                  <a:gdLst>
                    <a:gd name="T0" fmla="*/ 15387 w 13"/>
                    <a:gd name="T1" fmla="*/ 20638 h 10"/>
                    <a:gd name="T2" fmla="*/ 15387 w 13"/>
                    <a:gd name="T3" fmla="*/ 0 h 10"/>
                    <a:gd name="T4" fmla="*/ 15387 w 13"/>
                    <a:gd name="T5" fmla="*/ 20638 h 10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0"/>
                    <a:gd name="T11" fmla="*/ 13 w 1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0">
                      <a:moveTo>
                        <a:pt x="7" y="10"/>
                      </a:moveTo>
                      <a:cubicBezTo>
                        <a:pt x="13" y="10"/>
                        <a:pt x="13" y="0"/>
                        <a:pt x="7" y="0"/>
                      </a:cubicBezTo>
                      <a:cubicBezTo>
                        <a:pt x="0" y="0"/>
                        <a:pt x="0" y="10"/>
                        <a:pt x="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0" name="Freeform 135"/>
                <p:cNvSpPr/>
                <p:nvPr/>
              </p:nvSpPr>
              <p:spPr bwMode="auto">
                <a:xfrm>
                  <a:off x="4203701" y="446087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1" name="Freeform 136"/>
                <p:cNvSpPr/>
                <p:nvPr/>
              </p:nvSpPr>
              <p:spPr bwMode="auto">
                <a:xfrm>
                  <a:off x="4845051" y="685800"/>
                  <a:ext cx="25400" cy="22225"/>
                </a:xfrm>
                <a:custGeom>
                  <a:avLst/>
                  <a:gdLst>
                    <a:gd name="T0" fmla="*/ 12700 w 12"/>
                    <a:gd name="T1" fmla="*/ 22225 h 10"/>
                    <a:gd name="T2" fmla="*/ 12700 w 12"/>
                    <a:gd name="T3" fmla="*/ 0 h 10"/>
                    <a:gd name="T4" fmla="*/ 12700 w 12"/>
                    <a:gd name="T5" fmla="*/ 22225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6" y="10"/>
                      </a:moveTo>
                      <a:cubicBezTo>
                        <a:pt x="12" y="10"/>
                        <a:pt x="12" y="0"/>
                        <a:pt x="6" y="0"/>
                      </a:cubicBezTo>
                      <a:cubicBezTo>
                        <a:pt x="0" y="0"/>
                        <a:pt x="0" y="10"/>
                        <a:pt x="6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2" name="Freeform 139"/>
                <p:cNvSpPr/>
                <p:nvPr/>
              </p:nvSpPr>
              <p:spPr bwMode="auto">
                <a:xfrm>
                  <a:off x="7502526" y="-328613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3" name="Freeform 140"/>
                <p:cNvSpPr/>
                <p:nvPr/>
              </p:nvSpPr>
              <p:spPr bwMode="auto">
                <a:xfrm>
                  <a:off x="6661151" y="-542925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4" name="Freeform 141"/>
                <p:cNvSpPr/>
                <p:nvPr/>
              </p:nvSpPr>
              <p:spPr bwMode="auto">
                <a:xfrm>
                  <a:off x="6623051" y="49212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5" name="Freeform 142"/>
                <p:cNvSpPr/>
                <p:nvPr/>
              </p:nvSpPr>
              <p:spPr bwMode="auto">
                <a:xfrm>
                  <a:off x="5969001" y="-20320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6" name="Freeform 143"/>
                <p:cNvSpPr/>
                <p:nvPr/>
              </p:nvSpPr>
              <p:spPr bwMode="auto">
                <a:xfrm>
                  <a:off x="5794376" y="-479425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7" name="Freeform 144"/>
                <p:cNvSpPr/>
                <p:nvPr/>
              </p:nvSpPr>
              <p:spPr bwMode="auto">
                <a:xfrm>
                  <a:off x="6083301" y="-833438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8" name="Freeform 145"/>
                <p:cNvSpPr/>
                <p:nvPr/>
              </p:nvSpPr>
              <p:spPr bwMode="auto">
                <a:xfrm>
                  <a:off x="5140326" y="-1073150"/>
                  <a:ext cx="12700" cy="11113"/>
                </a:xfrm>
                <a:custGeom>
                  <a:avLst/>
                  <a:gdLst>
                    <a:gd name="T0" fmla="*/ 6350 w 6"/>
                    <a:gd name="T1" fmla="*/ 11113 h 5"/>
                    <a:gd name="T2" fmla="*/ 6350 w 6"/>
                    <a:gd name="T3" fmla="*/ 0 h 5"/>
                    <a:gd name="T4" fmla="*/ 6350 w 6"/>
                    <a:gd name="T5" fmla="*/ 11113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69" name="Freeform 146"/>
                <p:cNvSpPr/>
                <p:nvPr/>
              </p:nvSpPr>
              <p:spPr bwMode="auto">
                <a:xfrm>
                  <a:off x="6699251" y="819150"/>
                  <a:ext cx="12700" cy="9525"/>
                </a:xfrm>
                <a:custGeom>
                  <a:avLst/>
                  <a:gdLst>
                    <a:gd name="T0" fmla="*/ 6350 w 6"/>
                    <a:gd name="T1" fmla="*/ 9525 h 5"/>
                    <a:gd name="T2" fmla="*/ 6350 w 6"/>
                    <a:gd name="T3" fmla="*/ 0 h 5"/>
                    <a:gd name="T4" fmla="*/ 6350 w 6"/>
                    <a:gd name="T5" fmla="*/ 9525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5"/>
                      </a:moveTo>
                      <a:cubicBezTo>
                        <a:pt x="6" y="5"/>
                        <a:pt x="6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70" name="Line 156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71" name="Line 157"/>
                <p:cNvSpPr>
                  <a:spLocks noChangeShapeType="1"/>
                </p:cNvSpPr>
                <p:nvPr/>
              </p:nvSpPr>
              <p:spPr bwMode="auto">
                <a:xfrm>
                  <a:off x="6465889" y="965200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72" name="Freeform 158"/>
                <p:cNvSpPr/>
                <p:nvPr/>
              </p:nvSpPr>
              <p:spPr bwMode="auto">
                <a:xfrm>
                  <a:off x="6613526" y="-1062038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73" name="Freeform 163"/>
                <p:cNvSpPr/>
                <p:nvPr/>
              </p:nvSpPr>
              <p:spPr bwMode="auto">
                <a:xfrm>
                  <a:off x="5795964" y="-303213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74" name="Freeform 167"/>
                <p:cNvSpPr/>
                <p:nvPr/>
              </p:nvSpPr>
              <p:spPr bwMode="auto">
                <a:xfrm>
                  <a:off x="4903789" y="-454025"/>
                  <a:ext cx="109538" cy="84138"/>
                </a:xfrm>
                <a:custGeom>
                  <a:avLst/>
                  <a:gdLst>
                    <a:gd name="T0" fmla="*/ 54769 w 52"/>
                    <a:gd name="T1" fmla="*/ 84138 h 40"/>
                    <a:gd name="T2" fmla="*/ 54769 w 52"/>
                    <a:gd name="T3" fmla="*/ 0 h 40"/>
                    <a:gd name="T4" fmla="*/ 54769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  <p:sp>
              <p:nvSpPr>
                <p:cNvPr id="15475" name="Freeform 168"/>
                <p:cNvSpPr/>
                <p:nvPr/>
              </p:nvSpPr>
              <p:spPr bwMode="auto">
                <a:xfrm>
                  <a:off x="6424614" y="-127000"/>
                  <a:ext cx="107950" cy="84138"/>
                </a:xfrm>
                <a:custGeom>
                  <a:avLst/>
                  <a:gdLst>
                    <a:gd name="T0" fmla="*/ 53975 w 52"/>
                    <a:gd name="T1" fmla="*/ 84138 h 40"/>
                    <a:gd name="T2" fmla="*/ 53975 w 52"/>
                    <a:gd name="T3" fmla="*/ 0 h 40"/>
                    <a:gd name="T4" fmla="*/ 53975 w 52"/>
                    <a:gd name="T5" fmla="*/ 84138 h 40"/>
                    <a:gd name="T6" fmla="*/ 0 60000 65536"/>
                    <a:gd name="T7" fmla="*/ 0 60000 65536"/>
                    <a:gd name="T8" fmla="*/ 0 60000 65536"/>
                    <a:gd name="T9" fmla="*/ 0 w 52"/>
                    <a:gd name="T10" fmla="*/ 0 h 40"/>
                    <a:gd name="T11" fmla="*/ 52 w 52"/>
                    <a:gd name="T12" fmla="*/ 40 h 4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" h="40">
                      <a:moveTo>
                        <a:pt x="26" y="40"/>
                      </a:moveTo>
                      <a:cubicBezTo>
                        <a:pt x="52" y="40"/>
                        <a:pt x="52" y="0"/>
                        <a:pt x="26" y="0"/>
                      </a:cubicBezTo>
                      <a:cubicBezTo>
                        <a:pt x="0" y="0"/>
                        <a:pt x="0" y="40"/>
                        <a:pt x="26" y="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endParaRPr lang="zh-CN" altLang="en-US">
                    <a:latin typeface="Calibri" panose="020F0502020204030204" charset="0"/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-1948180" y="1697355"/>
            <a:ext cx="16117570" cy="7131050"/>
            <a:chOff x="-3068" y="2673"/>
            <a:chExt cx="25382" cy="11230"/>
          </a:xfrm>
        </p:grpSpPr>
        <p:sp>
          <p:nvSpPr>
            <p:cNvPr id="70" name="椭圆 69"/>
            <p:cNvSpPr/>
            <p:nvPr/>
          </p:nvSpPr>
          <p:spPr>
            <a:xfrm>
              <a:off x="-3018" y="2673"/>
              <a:ext cx="25333" cy="10797"/>
            </a:xfrm>
            <a:prstGeom prst="ellipse">
              <a:avLst/>
            </a:prstGeom>
            <a:solidFill>
              <a:srgbClr val="DD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-3068" y="3103"/>
              <a:ext cx="25335" cy="10800"/>
            </a:xfrm>
            <a:prstGeom prst="ellipse">
              <a:avLst/>
            </a:pr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57" name="椭圆 556"/>
          <p:cNvSpPr/>
          <p:nvPr/>
        </p:nvSpPr>
        <p:spPr>
          <a:xfrm>
            <a:off x="3144838" y="5146675"/>
            <a:ext cx="5745162" cy="214471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6" name="椭圆 555"/>
          <p:cNvSpPr/>
          <p:nvPr/>
        </p:nvSpPr>
        <p:spPr>
          <a:xfrm>
            <a:off x="4060825" y="5581650"/>
            <a:ext cx="3905250" cy="1547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368" name="组合 3"/>
          <p:cNvGrpSpPr/>
          <p:nvPr/>
        </p:nvGrpSpPr>
        <p:grpSpPr bwMode="auto">
          <a:xfrm>
            <a:off x="3334512" y="307975"/>
            <a:ext cx="5289861" cy="6315075"/>
            <a:chOff x="5208589" y="725488"/>
            <a:chExt cx="1620838" cy="1935163"/>
          </a:xfrm>
        </p:grpSpPr>
        <p:sp>
          <p:nvSpPr>
            <p:cNvPr id="15378" name="Oval 73"/>
            <p:cNvSpPr>
              <a:spLocks noChangeArrowheads="1"/>
            </p:cNvSpPr>
            <p:nvPr/>
          </p:nvSpPr>
          <p:spPr bwMode="auto">
            <a:xfrm>
              <a:off x="5791201" y="1116013"/>
              <a:ext cx="465138" cy="46831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79" name="Rectangle 74"/>
            <p:cNvSpPr>
              <a:spLocks noChangeArrowheads="1"/>
            </p:cNvSpPr>
            <p:nvPr/>
          </p:nvSpPr>
          <p:spPr bwMode="auto">
            <a:xfrm>
              <a:off x="6029326" y="1514476"/>
              <a:ext cx="509588" cy="200025"/>
            </a:xfrm>
            <a:prstGeom prst="rect">
              <a:avLst/>
            </a:pr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0" name="Rectangle 75"/>
            <p:cNvSpPr>
              <a:spLocks noChangeArrowheads="1"/>
            </p:cNvSpPr>
            <p:nvPr/>
          </p:nvSpPr>
          <p:spPr bwMode="auto">
            <a:xfrm>
              <a:off x="6029326" y="1514476"/>
              <a:ext cx="509588" cy="150813"/>
            </a:xfrm>
            <a:prstGeom prst="rect">
              <a:avLst/>
            </a:pr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1" name="Freeform 76"/>
            <p:cNvSpPr/>
            <p:nvPr/>
          </p:nvSpPr>
          <p:spPr bwMode="auto">
            <a:xfrm>
              <a:off x="6513514" y="1495426"/>
              <a:ext cx="109538" cy="238125"/>
            </a:xfrm>
            <a:custGeom>
              <a:avLst/>
              <a:gdLst>
                <a:gd name="T0" fmla="*/ 4661 w 47"/>
                <a:gd name="T1" fmla="*/ 217114 h 102"/>
                <a:gd name="T2" fmla="*/ 4661 w 47"/>
                <a:gd name="T3" fmla="*/ 21011 h 102"/>
                <a:gd name="T4" fmla="*/ 23306 w 47"/>
                <a:gd name="T5" fmla="*/ 2335 h 102"/>
                <a:gd name="T6" fmla="*/ 88563 w 47"/>
                <a:gd name="T7" fmla="*/ 23346 h 102"/>
                <a:gd name="T8" fmla="*/ 88563 w 47"/>
                <a:gd name="T9" fmla="*/ 214779 h 102"/>
                <a:gd name="T10" fmla="*/ 23306 w 47"/>
                <a:gd name="T11" fmla="*/ 238125 h 102"/>
                <a:gd name="T12" fmla="*/ 4661 w 47"/>
                <a:gd name="T13" fmla="*/ 217114 h 1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"/>
                <a:gd name="T22" fmla="*/ 0 h 102"/>
                <a:gd name="T23" fmla="*/ 47 w 47"/>
                <a:gd name="T24" fmla="*/ 102 h 1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" h="102">
                  <a:moveTo>
                    <a:pt x="2" y="93"/>
                  </a:moveTo>
                  <a:cubicBezTo>
                    <a:pt x="9" y="69"/>
                    <a:pt x="8" y="29"/>
                    <a:pt x="2" y="9"/>
                  </a:cubicBezTo>
                  <a:cubicBezTo>
                    <a:pt x="0" y="3"/>
                    <a:pt x="6" y="1"/>
                    <a:pt x="10" y="1"/>
                  </a:cubicBezTo>
                  <a:cubicBezTo>
                    <a:pt x="22" y="0"/>
                    <a:pt x="35" y="1"/>
                    <a:pt x="38" y="10"/>
                  </a:cubicBezTo>
                  <a:cubicBezTo>
                    <a:pt x="47" y="35"/>
                    <a:pt x="47" y="68"/>
                    <a:pt x="38" y="92"/>
                  </a:cubicBezTo>
                  <a:cubicBezTo>
                    <a:pt x="35" y="101"/>
                    <a:pt x="21" y="102"/>
                    <a:pt x="10" y="102"/>
                  </a:cubicBezTo>
                  <a:cubicBezTo>
                    <a:pt x="5" y="101"/>
                    <a:pt x="0" y="98"/>
                    <a:pt x="2" y="93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2" name="Freeform 77"/>
            <p:cNvSpPr/>
            <p:nvPr/>
          </p:nvSpPr>
          <p:spPr bwMode="auto">
            <a:xfrm>
              <a:off x="6532564" y="1490663"/>
              <a:ext cx="296863" cy="242888"/>
            </a:xfrm>
            <a:custGeom>
              <a:avLst/>
              <a:gdLst>
                <a:gd name="T0" fmla="*/ 123888 w 127"/>
                <a:gd name="T1" fmla="*/ 18684 h 104"/>
                <a:gd name="T2" fmla="*/ 198688 w 127"/>
                <a:gd name="T3" fmla="*/ 72399 h 104"/>
                <a:gd name="T4" fmla="*/ 296863 w 127"/>
                <a:gd name="T5" fmla="*/ 130786 h 104"/>
                <a:gd name="T6" fmla="*/ 74800 w 127"/>
                <a:gd name="T7" fmla="*/ 203185 h 104"/>
                <a:gd name="T8" fmla="*/ 123888 w 127"/>
                <a:gd name="T9" fmla="*/ 18684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"/>
                <a:gd name="T16" fmla="*/ 0 h 104"/>
                <a:gd name="T17" fmla="*/ 127 w 127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" h="104">
                  <a:moveTo>
                    <a:pt x="53" y="8"/>
                  </a:moveTo>
                  <a:cubicBezTo>
                    <a:pt x="84" y="0"/>
                    <a:pt x="105" y="8"/>
                    <a:pt x="85" y="31"/>
                  </a:cubicBezTo>
                  <a:cubicBezTo>
                    <a:pt x="98" y="30"/>
                    <a:pt x="127" y="35"/>
                    <a:pt x="127" y="56"/>
                  </a:cubicBezTo>
                  <a:cubicBezTo>
                    <a:pt x="126" y="98"/>
                    <a:pt x="77" y="104"/>
                    <a:pt x="32" y="87"/>
                  </a:cubicBezTo>
                  <a:cubicBezTo>
                    <a:pt x="6" y="78"/>
                    <a:pt x="0" y="22"/>
                    <a:pt x="53" y="8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3" name="Freeform 78"/>
            <p:cNvSpPr/>
            <p:nvPr/>
          </p:nvSpPr>
          <p:spPr bwMode="auto">
            <a:xfrm>
              <a:off x="6524626" y="1495426"/>
              <a:ext cx="107950" cy="238125"/>
            </a:xfrm>
            <a:custGeom>
              <a:avLst/>
              <a:gdLst>
                <a:gd name="T0" fmla="*/ 4693 w 46"/>
                <a:gd name="T1" fmla="*/ 217114 h 102"/>
                <a:gd name="T2" fmla="*/ 4693 w 46"/>
                <a:gd name="T3" fmla="*/ 21011 h 102"/>
                <a:gd name="T4" fmla="*/ 23467 w 46"/>
                <a:gd name="T5" fmla="*/ 2335 h 102"/>
                <a:gd name="T6" fmla="*/ 86829 w 46"/>
                <a:gd name="T7" fmla="*/ 23346 h 102"/>
                <a:gd name="T8" fmla="*/ 86829 w 46"/>
                <a:gd name="T9" fmla="*/ 214779 h 102"/>
                <a:gd name="T10" fmla="*/ 23467 w 46"/>
                <a:gd name="T11" fmla="*/ 238125 h 102"/>
                <a:gd name="T12" fmla="*/ 4693 w 46"/>
                <a:gd name="T13" fmla="*/ 217114 h 1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102"/>
                <a:gd name="T23" fmla="*/ 46 w 46"/>
                <a:gd name="T24" fmla="*/ 102 h 1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102">
                  <a:moveTo>
                    <a:pt x="2" y="93"/>
                  </a:moveTo>
                  <a:cubicBezTo>
                    <a:pt x="9" y="68"/>
                    <a:pt x="8" y="28"/>
                    <a:pt x="2" y="9"/>
                  </a:cubicBezTo>
                  <a:cubicBezTo>
                    <a:pt x="0" y="3"/>
                    <a:pt x="6" y="1"/>
                    <a:pt x="10" y="1"/>
                  </a:cubicBezTo>
                  <a:cubicBezTo>
                    <a:pt x="21" y="0"/>
                    <a:pt x="34" y="1"/>
                    <a:pt x="37" y="10"/>
                  </a:cubicBezTo>
                  <a:cubicBezTo>
                    <a:pt x="46" y="36"/>
                    <a:pt x="45" y="68"/>
                    <a:pt x="37" y="92"/>
                  </a:cubicBezTo>
                  <a:cubicBezTo>
                    <a:pt x="34" y="101"/>
                    <a:pt x="21" y="102"/>
                    <a:pt x="10" y="102"/>
                  </a:cubicBezTo>
                  <a:cubicBezTo>
                    <a:pt x="5" y="101"/>
                    <a:pt x="0" y="98"/>
                    <a:pt x="2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4" name="Oval 79"/>
            <p:cNvSpPr>
              <a:spLocks noChangeArrowheads="1"/>
            </p:cNvSpPr>
            <p:nvPr/>
          </p:nvSpPr>
          <p:spPr bwMode="auto">
            <a:xfrm>
              <a:off x="6710364" y="1589088"/>
              <a:ext cx="88900" cy="95250"/>
            </a:xfrm>
            <a:prstGeom prst="ellipse">
              <a:avLst/>
            </a:prstGeom>
            <a:solidFill>
              <a:srgbClr val="4D4D4D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5" name="Rectangle 80"/>
            <p:cNvSpPr>
              <a:spLocks noChangeArrowheads="1"/>
            </p:cNvSpPr>
            <p:nvPr/>
          </p:nvSpPr>
          <p:spPr bwMode="auto">
            <a:xfrm>
              <a:off x="5497514" y="1514476"/>
              <a:ext cx="511175" cy="200025"/>
            </a:xfrm>
            <a:prstGeom prst="rect">
              <a:avLst/>
            </a:pr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6" name="Rectangle 81"/>
            <p:cNvSpPr>
              <a:spLocks noChangeArrowheads="1"/>
            </p:cNvSpPr>
            <p:nvPr/>
          </p:nvSpPr>
          <p:spPr bwMode="auto">
            <a:xfrm>
              <a:off x="5497514" y="1514476"/>
              <a:ext cx="511175" cy="150813"/>
            </a:xfrm>
            <a:prstGeom prst="rect">
              <a:avLst/>
            </a:pr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7" name="Freeform 82"/>
            <p:cNvSpPr/>
            <p:nvPr/>
          </p:nvSpPr>
          <p:spPr bwMode="auto">
            <a:xfrm>
              <a:off x="5413376" y="1495426"/>
              <a:ext cx="111125" cy="238125"/>
            </a:xfrm>
            <a:custGeom>
              <a:avLst/>
              <a:gdLst>
                <a:gd name="T0" fmla="*/ 106396 w 47"/>
                <a:gd name="T1" fmla="*/ 217114 h 102"/>
                <a:gd name="T2" fmla="*/ 106396 w 47"/>
                <a:gd name="T3" fmla="*/ 21011 h 102"/>
                <a:gd name="T4" fmla="*/ 87481 w 47"/>
                <a:gd name="T5" fmla="*/ 2335 h 102"/>
                <a:gd name="T6" fmla="*/ 21279 w 47"/>
                <a:gd name="T7" fmla="*/ 23346 h 102"/>
                <a:gd name="T8" fmla="*/ 21279 w 47"/>
                <a:gd name="T9" fmla="*/ 214779 h 102"/>
                <a:gd name="T10" fmla="*/ 87481 w 47"/>
                <a:gd name="T11" fmla="*/ 238125 h 102"/>
                <a:gd name="T12" fmla="*/ 106396 w 47"/>
                <a:gd name="T13" fmla="*/ 217114 h 1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"/>
                <a:gd name="T22" fmla="*/ 0 h 102"/>
                <a:gd name="T23" fmla="*/ 47 w 47"/>
                <a:gd name="T24" fmla="*/ 102 h 1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" h="102">
                  <a:moveTo>
                    <a:pt x="45" y="93"/>
                  </a:moveTo>
                  <a:cubicBezTo>
                    <a:pt x="38" y="69"/>
                    <a:pt x="39" y="29"/>
                    <a:pt x="45" y="9"/>
                  </a:cubicBezTo>
                  <a:cubicBezTo>
                    <a:pt x="47" y="3"/>
                    <a:pt x="41" y="1"/>
                    <a:pt x="37" y="1"/>
                  </a:cubicBezTo>
                  <a:cubicBezTo>
                    <a:pt x="25" y="0"/>
                    <a:pt x="13" y="1"/>
                    <a:pt x="9" y="10"/>
                  </a:cubicBezTo>
                  <a:cubicBezTo>
                    <a:pt x="0" y="35"/>
                    <a:pt x="0" y="68"/>
                    <a:pt x="9" y="92"/>
                  </a:cubicBezTo>
                  <a:cubicBezTo>
                    <a:pt x="13" y="101"/>
                    <a:pt x="26" y="102"/>
                    <a:pt x="37" y="102"/>
                  </a:cubicBezTo>
                  <a:cubicBezTo>
                    <a:pt x="42" y="101"/>
                    <a:pt x="47" y="98"/>
                    <a:pt x="45" y="93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8" name="Freeform 83"/>
            <p:cNvSpPr/>
            <p:nvPr/>
          </p:nvSpPr>
          <p:spPr bwMode="auto">
            <a:xfrm>
              <a:off x="5208589" y="1490663"/>
              <a:ext cx="296863" cy="242888"/>
            </a:xfrm>
            <a:custGeom>
              <a:avLst/>
              <a:gdLst>
                <a:gd name="T0" fmla="*/ 172975 w 127"/>
                <a:gd name="T1" fmla="*/ 18684 h 104"/>
                <a:gd name="T2" fmla="*/ 98175 w 127"/>
                <a:gd name="T3" fmla="*/ 72399 h 104"/>
                <a:gd name="T4" fmla="*/ 0 w 127"/>
                <a:gd name="T5" fmla="*/ 130786 h 104"/>
                <a:gd name="T6" fmla="*/ 222063 w 127"/>
                <a:gd name="T7" fmla="*/ 203185 h 104"/>
                <a:gd name="T8" fmla="*/ 172975 w 127"/>
                <a:gd name="T9" fmla="*/ 18684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"/>
                <a:gd name="T16" fmla="*/ 0 h 104"/>
                <a:gd name="T17" fmla="*/ 127 w 127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" h="104">
                  <a:moveTo>
                    <a:pt x="74" y="8"/>
                  </a:moveTo>
                  <a:cubicBezTo>
                    <a:pt x="43" y="0"/>
                    <a:pt x="22" y="8"/>
                    <a:pt x="42" y="31"/>
                  </a:cubicBezTo>
                  <a:cubicBezTo>
                    <a:pt x="29" y="30"/>
                    <a:pt x="0" y="35"/>
                    <a:pt x="0" y="56"/>
                  </a:cubicBezTo>
                  <a:cubicBezTo>
                    <a:pt x="1" y="98"/>
                    <a:pt x="50" y="104"/>
                    <a:pt x="95" y="87"/>
                  </a:cubicBezTo>
                  <a:cubicBezTo>
                    <a:pt x="121" y="78"/>
                    <a:pt x="127" y="22"/>
                    <a:pt x="74" y="8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89" name="Freeform 84"/>
            <p:cNvSpPr/>
            <p:nvPr/>
          </p:nvSpPr>
          <p:spPr bwMode="auto">
            <a:xfrm>
              <a:off x="5403851" y="1495426"/>
              <a:ext cx="107950" cy="238125"/>
            </a:xfrm>
            <a:custGeom>
              <a:avLst/>
              <a:gdLst>
                <a:gd name="T0" fmla="*/ 103257 w 46"/>
                <a:gd name="T1" fmla="*/ 217114 h 102"/>
                <a:gd name="T2" fmla="*/ 103257 w 46"/>
                <a:gd name="T3" fmla="*/ 21011 h 102"/>
                <a:gd name="T4" fmla="*/ 84483 w 46"/>
                <a:gd name="T5" fmla="*/ 2335 h 102"/>
                <a:gd name="T6" fmla="*/ 21121 w 46"/>
                <a:gd name="T7" fmla="*/ 23346 h 102"/>
                <a:gd name="T8" fmla="*/ 21121 w 46"/>
                <a:gd name="T9" fmla="*/ 214779 h 102"/>
                <a:gd name="T10" fmla="*/ 84483 w 46"/>
                <a:gd name="T11" fmla="*/ 238125 h 102"/>
                <a:gd name="T12" fmla="*/ 103257 w 46"/>
                <a:gd name="T13" fmla="*/ 217114 h 1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102"/>
                <a:gd name="T23" fmla="*/ 46 w 46"/>
                <a:gd name="T24" fmla="*/ 102 h 1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102">
                  <a:moveTo>
                    <a:pt x="44" y="93"/>
                  </a:moveTo>
                  <a:cubicBezTo>
                    <a:pt x="37" y="68"/>
                    <a:pt x="38" y="28"/>
                    <a:pt x="44" y="9"/>
                  </a:cubicBezTo>
                  <a:cubicBezTo>
                    <a:pt x="46" y="3"/>
                    <a:pt x="40" y="1"/>
                    <a:pt x="36" y="1"/>
                  </a:cubicBezTo>
                  <a:cubicBezTo>
                    <a:pt x="25" y="0"/>
                    <a:pt x="12" y="1"/>
                    <a:pt x="9" y="10"/>
                  </a:cubicBezTo>
                  <a:cubicBezTo>
                    <a:pt x="0" y="36"/>
                    <a:pt x="1" y="68"/>
                    <a:pt x="9" y="92"/>
                  </a:cubicBezTo>
                  <a:cubicBezTo>
                    <a:pt x="13" y="101"/>
                    <a:pt x="25" y="102"/>
                    <a:pt x="36" y="102"/>
                  </a:cubicBezTo>
                  <a:cubicBezTo>
                    <a:pt x="41" y="101"/>
                    <a:pt x="46" y="98"/>
                    <a:pt x="44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0" name="Oval 85"/>
            <p:cNvSpPr>
              <a:spLocks noChangeArrowheads="1"/>
            </p:cNvSpPr>
            <p:nvPr/>
          </p:nvSpPr>
          <p:spPr bwMode="auto">
            <a:xfrm>
              <a:off x="5240339" y="1589088"/>
              <a:ext cx="87313" cy="95250"/>
            </a:xfrm>
            <a:prstGeom prst="ellipse">
              <a:avLst/>
            </a:prstGeom>
            <a:solidFill>
              <a:srgbClr val="4D4D4D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1" name="Freeform 86"/>
            <p:cNvSpPr/>
            <p:nvPr/>
          </p:nvSpPr>
          <p:spPr bwMode="auto">
            <a:xfrm>
              <a:off x="6038851" y="2384426"/>
              <a:ext cx="315913" cy="276225"/>
            </a:xfrm>
            <a:custGeom>
              <a:avLst/>
              <a:gdLst>
                <a:gd name="T0" fmla="*/ 262091 w 135"/>
                <a:gd name="T1" fmla="*/ 81931 h 118"/>
                <a:gd name="T2" fmla="*/ 313573 w 135"/>
                <a:gd name="T3" fmla="*/ 175567 h 118"/>
                <a:gd name="T4" fmla="*/ 145086 w 135"/>
                <a:gd name="T5" fmla="*/ 257498 h 118"/>
                <a:gd name="T6" fmla="*/ 25741 w 135"/>
                <a:gd name="T7" fmla="*/ 79590 h 118"/>
                <a:gd name="T8" fmla="*/ 262091 w 135"/>
                <a:gd name="T9" fmla="*/ 81931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5"/>
                <a:gd name="T16" fmla="*/ 0 h 118"/>
                <a:gd name="T17" fmla="*/ 135 w 135"/>
                <a:gd name="T18" fmla="*/ 118 h 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5" h="118">
                  <a:moveTo>
                    <a:pt x="112" y="35"/>
                  </a:moveTo>
                  <a:cubicBezTo>
                    <a:pt x="113" y="45"/>
                    <a:pt x="135" y="54"/>
                    <a:pt x="134" y="75"/>
                  </a:cubicBezTo>
                  <a:cubicBezTo>
                    <a:pt x="134" y="97"/>
                    <a:pt x="124" y="118"/>
                    <a:pt x="62" y="110"/>
                  </a:cubicBezTo>
                  <a:cubicBezTo>
                    <a:pt x="6" y="102"/>
                    <a:pt x="0" y="69"/>
                    <a:pt x="11" y="34"/>
                  </a:cubicBezTo>
                  <a:cubicBezTo>
                    <a:pt x="21" y="0"/>
                    <a:pt x="106" y="4"/>
                    <a:pt x="112" y="35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2" name="Freeform 87"/>
            <p:cNvSpPr/>
            <p:nvPr/>
          </p:nvSpPr>
          <p:spPr bwMode="auto">
            <a:xfrm>
              <a:off x="6196014" y="2513013"/>
              <a:ext cx="130175" cy="107950"/>
            </a:xfrm>
            <a:custGeom>
              <a:avLst/>
              <a:gdLst>
                <a:gd name="T0" fmla="*/ 65088 w 56"/>
                <a:gd name="T1" fmla="*/ 2347 h 46"/>
                <a:gd name="T2" fmla="*/ 0 w 56"/>
                <a:gd name="T3" fmla="*/ 58668 h 46"/>
                <a:gd name="T4" fmla="*/ 65088 w 56"/>
                <a:gd name="T5" fmla="*/ 105603 h 46"/>
                <a:gd name="T6" fmla="*/ 130175 w 56"/>
                <a:gd name="T7" fmla="*/ 51628 h 46"/>
                <a:gd name="T8" fmla="*/ 65088 w 56"/>
                <a:gd name="T9" fmla="*/ 2347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46"/>
                <a:gd name="T17" fmla="*/ 56 w 56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46">
                  <a:moveTo>
                    <a:pt x="28" y="1"/>
                  </a:moveTo>
                  <a:cubicBezTo>
                    <a:pt x="12" y="2"/>
                    <a:pt x="0" y="13"/>
                    <a:pt x="0" y="25"/>
                  </a:cubicBezTo>
                  <a:cubicBezTo>
                    <a:pt x="0" y="37"/>
                    <a:pt x="12" y="46"/>
                    <a:pt x="28" y="45"/>
                  </a:cubicBezTo>
                  <a:cubicBezTo>
                    <a:pt x="44" y="44"/>
                    <a:pt x="56" y="34"/>
                    <a:pt x="56" y="22"/>
                  </a:cubicBezTo>
                  <a:cubicBezTo>
                    <a:pt x="56" y="10"/>
                    <a:pt x="44" y="0"/>
                    <a:pt x="28" y="1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3" name="Rectangle 88"/>
            <p:cNvSpPr>
              <a:spLocks noChangeArrowheads="1"/>
            </p:cNvSpPr>
            <p:nvPr/>
          </p:nvSpPr>
          <p:spPr bwMode="auto">
            <a:xfrm>
              <a:off x="6067426" y="1782763"/>
              <a:ext cx="239713" cy="615950"/>
            </a:xfrm>
            <a:prstGeom prst="rect">
              <a:avLst/>
            </a:pr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4" name="Freeform 89"/>
            <p:cNvSpPr/>
            <p:nvPr/>
          </p:nvSpPr>
          <p:spPr bwMode="auto">
            <a:xfrm>
              <a:off x="6067426" y="2335213"/>
              <a:ext cx="239713" cy="63500"/>
            </a:xfrm>
            <a:custGeom>
              <a:avLst/>
              <a:gdLst>
                <a:gd name="T0" fmla="*/ 239713 w 103"/>
                <a:gd name="T1" fmla="*/ 0 h 27"/>
                <a:gd name="T2" fmla="*/ 239713 w 103"/>
                <a:gd name="T3" fmla="*/ 63500 h 27"/>
                <a:gd name="T4" fmla="*/ 0 w 103"/>
                <a:gd name="T5" fmla="*/ 63500 h 27"/>
                <a:gd name="T6" fmla="*/ 0 w 103"/>
                <a:gd name="T7" fmla="*/ 0 h 27"/>
                <a:gd name="T8" fmla="*/ 2327 w 103"/>
                <a:gd name="T9" fmla="*/ 0 h 27"/>
                <a:gd name="T10" fmla="*/ 239713 w 103"/>
                <a:gd name="T11" fmla="*/ 0 h 27"/>
                <a:gd name="T12" fmla="*/ 239713 w 103"/>
                <a:gd name="T13" fmla="*/ 0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3"/>
                <a:gd name="T22" fmla="*/ 0 h 27"/>
                <a:gd name="T23" fmla="*/ 103 w 103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3" h="27">
                  <a:moveTo>
                    <a:pt x="103" y="0"/>
                  </a:moveTo>
                  <a:cubicBezTo>
                    <a:pt x="103" y="27"/>
                    <a:pt x="103" y="27"/>
                    <a:pt x="10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1" y="9"/>
                    <a:pt x="79" y="7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5" name="Freeform 90"/>
            <p:cNvSpPr/>
            <p:nvPr/>
          </p:nvSpPr>
          <p:spPr bwMode="auto">
            <a:xfrm>
              <a:off x="6043614" y="2368551"/>
              <a:ext cx="287338" cy="134938"/>
            </a:xfrm>
            <a:custGeom>
              <a:avLst/>
              <a:gdLst>
                <a:gd name="T0" fmla="*/ 25697 w 123"/>
                <a:gd name="T1" fmla="*/ 6980 h 58"/>
                <a:gd name="T2" fmla="*/ 263977 w 123"/>
                <a:gd name="T3" fmla="*/ 4653 h 58"/>
                <a:gd name="T4" fmla="*/ 287338 w 123"/>
                <a:gd name="T5" fmla="*/ 27918 h 58"/>
                <a:gd name="T6" fmla="*/ 259305 w 123"/>
                <a:gd name="T7" fmla="*/ 109346 h 58"/>
                <a:gd name="T8" fmla="*/ 28033 w 123"/>
                <a:gd name="T9" fmla="*/ 107020 h 58"/>
                <a:gd name="T10" fmla="*/ 2336 w 123"/>
                <a:gd name="T11" fmla="*/ 27918 h 58"/>
                <a:gd name="T12" fmla="*/ 25697 w 123"/>
                <a:gd name="T13" fmla="*/ 6980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58"/>
                <a:gd name="T23" fmla="*/ 123 w 123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58">
                  <a:moveTo>
                    <a:pt x="11" y="3"/>
                  </a:moveTo>
                  <a:cubicBezTo>
                    <a:pt x="41" y="11"/>
                    <a:pt x="89" y="10"/>
                    <a:pt x="113" y="2"/>
                  </a:cubicBezTo>
                  <a:cubicBezTo>
                    <a:pt x="120" y="0"/>
                    <a:pt x="123" y="8"/>
                    <a:pt x="123" y="12"/>
                  </a:cubicBezTo>
                  <a:cubicBezTo>
                    <a:pt x="123" y="27"/>
                    <a:pt x="123" y="42"/>
                    <a:pt x="111" y="47"/>
                  </a:cubicBezTo>
                  <a:cubicBezTo>
                    <a:pt x="81" y="58"/>
                    <a:pt x="41" y="57"/>
                    <a:pt x="12" y="46"/>
                  </a:cubicBezTo>
                  <a:cubicBezTo>
                    <a:pt x="1" y="42"/>
                    <a:pt x="0" y="26"/>
                    <a:pt x="1" y="12"/>
                  </a:cubicBezTo>
                  <a:cubicBezTo>
                    <a:pt x="1" y="6"/>
                    <a:pt x="5" y="1"/>
                    <a:pt x="11" y="3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6" name="Freeform 91"/>
            <p:cNvSpPr/>
            <p:nvPr/>
          </p:nvSpPr>
          <p:spPr bwMode="auto">
            <a:xfrm>
              <a:off x="6043614" y="2351088"/>
              <a:ext cx="287338" cy="131763"/>
            </a:xfrm>
            <a:custGeom>
              <a:avLst/>
              <a:gdLst>
                <a:gd name="T0" fmla="*/ 25697 w 123"/>
                <a:gd name="T1" fmla="*/ 7059 h 56"/>
                <a:gd name="T2" fmla="*/ 263977 w 123"/>
                <a:gd name="T3" fmla="*/ 7059 h 56"/>
                <a:gd name="T4" fmla="*/ 287338 w 123"/>
                <a:gd name="T5" fmla="*/ 28235 h 56"/>
                <a:gd name="T6" fmla="*/ 259305 w 123"/>
                <a:gd name="T7" fmla="*/ 105881 h 56"/>
                <a:gd name="T8" fmla="*/ 28033 w 123"/>
                <a:gd name="T9" fmla="*/ 105881 h 56"/>
                <a:gd name="T10" fmla="*/ 2336 w 123"/>
                <a:gd name="T11" fmla="*/ 28235 h 56"/>
                <a:gd name="T12" fmla="*/ 25697 w 123"/>
                <a:gd name="T13" fmla="*/ 7059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56"/>
                <a:gd name="T23" fmla="*/ 123 w 123"/>
                <a:gd name="T24" fmla="*/ 56 h 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56">
                  <a:moveTo>
                    <a:pt x="11" y="3"/>
                  </a:moveTo>
                  <a:cubicBezTo>
                    <a:pt x="41" y="11"/>
                    <a:pt x="89" y="10"/>
                    <a:pt x="113" y="3"/>
                  </a:cubicBezTo>
                  <a:cubicBezTo>
                    <a:pt x="120" y="0"/>
                    <a:pt x="123" y="8"/>
                    <a:pt x="123" y="12"/>
                  </a:cubicBezTo>
                  <a:cubicBezTo>
                    <a:pt x="123" y="26"/>
                    <a:pt x="123" y="41"/>
                    <a:pt x="111" y="45"/>
                  </a:cubicBezTo>
                  <a:cubicBezTo>
                    <a:pt x="80" y="56"/>
                    <a:pt x="41" y="55"/>
                    <a:pt x="12" y="45"/>
                  </a:cubicBezTo>
                  <a:cubicBezTo>
                    <a:pt x="1" y="41"/>
                    <a:pt x="0" y="25"/>
                    <a:pt x="1" y="12"/>
                  </a:cubicBezTo>
                  <a:cubicBezTo>
                    <a:pt x="1" y="6"/>
                    <a:pt x="5" y="1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7" name="Freeform 92"/>
            <p:cNvSpPr/>
            <p:nvPr/>
          </p:nvSpPr>
          <p:spPr bwMode="auto">
            <a:xfrm>
              <a:off x="5689601" y="2384426"/>
              <a:ext cx="315913" cy="276225"/>
            </a:xfrm>
            <a:custGeom>
              <a:avLst/>
              <a:gdLst>
                <a:gd name="T0" fmla="*/ 53822 w 135"/>
                <a:gd name="T1" fmla="*/ 81931 h 118"/>
                <a:gd name="T2" fmla="*/ 2340 w 135"/>
                <a:gd name="T3" fmla="*/ 175567 h 118"/>
                <a:gd name="T4" fmla="*/ 168487 w 135"/>
                <a:gd name="T5" fmla="*/ 257498 h 118"/>
                <a:gd name="T6" fmla="*/ 290172 w 135"/>
                <a:gd name="T7" fmla="*/ 79590 h 118"/>
                <a:gd name="T8" fmla="*/ 53822 w 135"/>
                <a:gd name="T9" fmla="*/ 81931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5"/>
                <a:gd name="T16" fmla="*/ 0 h 118"/>
                <a:gd name="T17" fmla="*/ 135 w 135"/>
                <a:gd name="T18" fmla="*/ 118 h 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5" h="118">
                  <a:moveTo>
                    <a:pt x="23" y="35"/>
                  </a:moveTo>
                  <a:cubicBezTo>
                    <a:pt x="22" y="45"/>
                    <a:pt x="0" y="54"/>
                    <a:pt x="1" y="75"/>
                  </a:cubicBezTo>
                  <a:cubicBezTo>
                    <a:pt x="1" y="97"/>
                    <a:pt x="11" y="118"/>
                    <a:pt x="72" y="110"/>
                  </a:cubicBezTo>
                  <a:cubicBezTo>
                    <a:pt x="129" y="102"/>
                    <a:pt x="135" y="69"/>
                    <a:pt x="124" y="34"/>
                  </a:cubicBezTo>
                  <a:cubicBezTo>
                    <a:pt x="114" y="0"/>
                    <a:pt x="29" y="4"/>
                    <a:pt x="23" y="35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8" name="Freeform 93"/>
            <p:cNvSpPr/>
            <p:nvPr/>
          </p:nvSpPr>
          <p:spPr bwMode="auto">
            <a:xfrm>
              <a:off x="5718176" y="2513013"/>
              <a:ext cx="130175" cy="107950"/>
            </a:xfrm>
            <a:custGeom>
              <a:avLst/>
              <a:gdLst>
                <a:gd name="T0" fmla="*/ 65088 w 56"/>
                <a:gd name="T1" fmla="*/ 2347 h 46"/>
                <a:gd name="T2" fmla="*/ 130175 w 56"/>
                <a:gd name="T3" fmla="*/ 58668 h 46"/>
                <a:gd name="T4" fmla="*/ 65088 w 56"/>
                <a:gd name="T5" fmla="*/ 105603 h 46"/>
                <a:gd name="T6" fmla="*/ 0 w 56"/>
                <a:gd name="T7" fmla="*/ 51628 h 46"/>
                <a:gd name="T8" fmla="*/ 65088 w 56"/>
                <a:gd name="T9" fmla="*/ 2347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46"/>
                <a:gd name="T17" fmla="*/ 56 w 56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46">
                  <a:moveTo>
                    <a:pt x="28" y="1"/>
                  </a:moveTo>
                  <a:cubicBezTo>
                    <a:pt x="44" y="2"/>
                    <a:pt x="56" y="13"/>
                    <a:pt x="56" y="25"/>
                  </a:cubicBezTo>
                  <a:cubicBezTo>
                    <a:pt x="56" y="37"/>
                    <a:pt x="44" y="46"/>
                    <a:pt x="28" y="45"/>
                  </a:cubicBezTo>
                  <a:cubicBezTo>
                    <a:pt x="12" y="44"/>
                    <a:pt x="0" y="34"/>
                    <a:pt x="0" y="22"/>
                  </a:cubicBezTo>
                  <a:cubicBezTo>
                    <a:pt x="0" y="10"/>
                    <a:pt x="12" y="0"/>
                    <a:pt x="28" y="1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399" name="Rectangle 94"/>
            <p:cNvSpPr>
              <a:spLocks noChangeArrowheads="1"/>
            </p:cNvSpPr>
            <p:nvPr/>
          </p:nvSpPr>
          <p:spPr bwMode="auto">
            <a:xfrm>
              <a:off x="5738814" y="1782763"/>
              <a:ext cx="242888" cy="615950"/>
            </a:xfrm>
            <a:prstGeom prst="rect">
              <a:avLst/>
            </a:pr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0" name="Freeform 95"/>
            <p:cNvSpPr/>
            <p:nvPr/>
          </p:nvSpPr>
          <p:spPr bwMode="auto">
            <a:xfrm>
              <a:off x="5738814" y="2335213"/>
              <a:ext cx="242888" cy="63500"/>
            </a:xfrm>
            <a:custGeom>
              <a:avLst/>
              <a:gdLst>
                <a:gd name="T0" fmla="*/ 0 w 104"/>
                <a:gd name="T1" fmla="*/ 0 h 27"/>
                <a:gd name="T2" fmla="*/ 0 w 104"/>
                <a:gd name="T3" fmla="*/ 63500 h 27"/>
                <a:gd name="T4" fmla="*/ 242888 w 104"/>
                <a:gd name="T5" fmla="*/ 63500 h 27"/>
                <a:gd name="T6" fmla="*/ 242888 w 104"/>
                <a:gd name="T7" fmla="*/ 0 h 27"/>
                <a:gd name="T8" fmla="*/ 240553 w 104"/>
                <a:gd name="T9" fmla="*/ 0 h 27"/>
                <a:gd name="T10" fmla="*/ 2335 w 104"/>
                <a:gd name="T11" fmla="*/ 0 h 27"/>
                <a:gd name="T12" fmla="*/ 0 w 104"/>
                <a:gd name="T13" fmla="*/ 0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27"/>
                <a:gd name="T23" fmla="*/ 104 w 104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27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2" y="9"/>
                    <a:pt x="25" y="7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1" name="Freeform 96"/>
            <p:cNvSpPr/>
            <p:nvPr/>
          </p:nvSpPr>
          <p:spPr bwMode="auto">
            <a:xfrm>
              <a:off x="5718176" y="2368551"/>
              <a:ext cx="285750" cy="134938"/>
            </a:xfrm>
            <a:custGeom>
              <a:avLst/>
              <a:gdLst>
                <a:gd name="T0" fmla="*/ 262328 w 122"/>
                <a:gd name="T1" fmla="*/ 6980 h 58"/>
                <a:gd name="T2" fmla="*/ 23422 w 122"/>
                <a:gd name="T3" fmla="*/ 4653 h 58"/>
                <a:gd name="T4" fmla="*/ 0 w 122"/>
                <a:gd name="T5" fmla="*/ 27918 h 58"/>
                <a:gd name="T6" fmla="*/ 28107 w 122"/>
                <a:gd name="T7" fmla="*/ 109346 h 58"/>
                <a:gd name="T8" fmla="*/ 259986 w 122"/>
                <a:gd name="T9" fmla="*/ 107020 h 58"/>
                <a:gd name="T10" fmla="*/ 285750 w 122"/>
                <a:gd name="T11" fmla="*/ 27918 h 58"/>
                <a:gd name="T12" fmla="*/ 262328 w 122"/>
                <a:gd name="T13" fmla="*/ 6980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58"/>
                <a:gd name="T23" fmla="*/ 122 w 122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58">
                  <a:moveTo>
                    <a:pt x="112" y="3"/>
                  </a:moveTo>
                  <a:cubicBezTo>
                    <a:pt x="82" y="11"/>
                    <a:pt x="34" y="10"/>
                    <a:pt x="10" y="2"/>
                  </a:cubicBezTo>
                  <a:cubicBezTo>
                    <a:pt x="3" y="0"/>
                    <a:pt x="0" y="8"/>
                    <a:pt x="0" y="12"/>
                  </a:cubicBezTo>
                  <a:cubicBezTo>
                    <a:pt x="0" y="27"/>
                    <a:pt x="0" y="42"/>
                    <a:pt x="12" y="47"/>
                  </a:cubicBezTo>
                  <a:cubicBezTo>
                    <a:pt x="42" y="58"/>
                    <a:pt x="81" y="57"/>
                    <a:pt x="111" y="46"/>
                  </a:cubicBezTo>
                  <a:cubicBezTo>
                    <a:pt x="122" y="42"/>
                    <a:pt x="122" y="26"/>
                    <a:pt x="122" y="12"/>
                  </a:cubicBezTo>
                  <a:cubicBezTo>
                    <a:pt x="122" y="6"/>
                    <a:pt x="118" y="1"/>
                    <a:pt x="112" y="3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2" name="Freeform 97"/>
            <p:cNvSpPr/>
            <p:nvPr/>
          </p:nvSpPr>
          <p:spPr bwMode="auto">
            <a:xfrm>
              <a:off x="5718176" y="2351088"/>
              <a:ext cx="285750" cy="131763"/>
            </a:xfrm>
            <a:custGeom>
              <a:avLst/>
              <a:gdLst>
                <a:gd name="T0" fmla="*/ 262328 w 122"/>
                <a:gd name="T1" fmla="*/ 7059 h 56"/>
                <a:gd name="T2" fmla="*/ 23422 w 122"/>
                <a:gd name="T3" fmla="*/ 7059 h 56"/>
                <a:gd name="T4" fmla="*/ 0 w 122"/>
                <a:gd name="T5" fmla="*/ 28235 h 56"/>
                <a:gd name="T6" fmla="*/ 28107 w 122"/>
                <a:gd name="T7" fmla="*/ 105881 h 56"/>
                <a:gd name="T8" fmla="*/ 259986 w 122"/>
                <a:gd name="T9" fmla="*/ 105881 h 56"/>
                <a:gd name="T10" fmla="*/ 285750 w 122"/>
                <a:gd name="T11" fmla="*/ 28235 h 56"/>
                <a:gd name="T12" fmla="*/ 262328 w 122"/>
                <a:gd name="T13" fmla="*/ 7059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56"/>
                <a:gd name="T23" fmla="*/ 122 w 122"/>
                <a:gd name="T24" fmla="*/ 56 h 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56">
                  <a:moveTo>
                    <a:pt x="112" y="3"/>
                  </a:moveTo>
                  <a:cubicBezTo>
                    <a:pt x="81" y="11"/>
                    <a:pt x="34" y="10"/>
                    <a:pt x="10" y="3"/>
                  </a:cubicBezTo>
                  <a:cubicBezTo>
                    <a:pt x="3" y="0"/>
                    <a:pt x="0" y="8"/>
                    <a:pt x="0" y="12"/>
                  </a:cubicBezTo>
                  <a:cubicBezTo>
                    <a:pt x="0" y="26"/>
                    <a:pt x="0" y="41"/>
                    <a:pt x="12" y="45"/>
                  </a:cubicBezTo>
                  <a:cubicBezTo>
                    <a:pt x="42" y="56"/>
                    <a:pt x="82" y="55"/>
                    <a:pt x="111" y="45"/>
                  </a:cubicBezTo>
                  <a:cubicBezTo>
                    <a:pt x="122" y="41"/>
                    <a:pt x="122" y="25"/>
                    <a:pt x="122" y="12"/>
                  </a:cubicBezTo>
                  <a:cubicBezTo>
                    <a:pt x="122" y="6"/>
                    <a:pt x="118" y="1"/>
                    <a:pt x="112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3" name="Freeform 98"/>
            <p:cNvSpPr/>
            <p:nvPr/>
          </p:nvSpPr>
          <p:spPr bwMode="auto">
            <a:xfrm>
              <a:off x="5610226" y="1481138"/>
              <a:ext cx="828675" cy="760413"/>
            </a:xfrm>
            <a:custGeom>
              <a:avLst/>
              <a:gdLst>
                <a:gd name="T0" fmla="*/ 613313 w 354"/>
                <a:gd name="T1" fmla="*/ 0 h 325"/>
                <a:gd name="T2" fmla="*/ 828675 w 354"/>
                <a:gd name="T3" fmla="*/ 694901 h 325"/>
                <a:gd name="T4" fmla="*/ 0 w 354"/>
                <a:gd name="T5" fmla="*/ 694901 h 325"/>
                <a:gd name="T6" fmla="*/ 224725 w 354"/>
                <a:gd name="T7" fmla="*/ 0 h 325"/>
                <a:gd name="T8" fmla="*/ 613313 w 354"/>
                <a:gd name="T9" fmla="*/ 0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4"/>
                <a:gd name="T16" fmla="*/ 0 h 325"/>
                <a:gd name="T17" fmla="*/ 354 w 354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4" h="325">
                  <a:moveTo>
                    <a:pt x="262" y="0"/>
                  </a:moveTo>
                  <a:cubicBezTo>
                    <a:pt x="310" y="77"/>
                    <a:pt x="352" y="231"/>
                    <a:pt x="354" y="297"/>
                  </a:cubicBezTo>
                  <a:cubicBezTo>
                    <a:pt x="221" y="325"/>
                    <a:pt x="133" y="325"/>
                    <a:pt x="0" y="297"/>
                  </a:cubicBezTo>
                  <a:cubicBezTo>
                    <a:pt x="1" y="229"/>
                    <a:pt x="47" y="75"/>
                    <a:pt x="96" y="0"/>
                  </a:cubicBezTo>
                  <a:lnTo>
                    <a:pt x="262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4" name="Oval 99"/>
            <p:cNvSpPr>
              <a:spLocks noChangeArrowheads="1"/>
            </p:cNvSpPr>
            <p:nvPr/>
          </p:nvSpPr>
          <p:spPr bwMode="auto">
            <a:xfrm>
              <a:off x="5981701" y="1714501"/>
              <a:ext cx="82550" cy="82550"/>
            </a:xfrm>
            <a:prstGeom prst="ellipse">
              <a:avLst/>
            </a:prstGeom>
            <a:solidFill>
              <a:srgbClr val="CF291D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5" name="Freeform 100"/>
            <p:cNvSpPr/>
            <p:nvPr/>
          </p:nvSpPr>
          <p:spPr bwMode="auto">
            <a:xfrm>
              <a:off x="5629276" y="1911351"/>
              <a:ext cx="790575" cy="173038"/>
            </a:xfrm>
            <a:custGeom>
              <a:avLst/>
              <a:gdLst>
                <a:gd name="T0" fmla="*/ 790575 w 338"/>
                <a:gd name="T1" fmla="*/ 116918 h 74"/>
                <a:gd name="T2" fmla="*/ 465457 w 338"/>
                <a:gd name="T3" fmla="*/ 159008 h 74"/>
                <a:gd name="T4" fmla="*/ 446745 w 338"/>
                <a:gd name="T5" fmla="*/ 173038 h 74"/>
                <a:gd name="T6" fmla="*/ 343830 w 338"/>
                <a:gd name="T7" fmla="*/ 173038 h 74"/>
                <a:gd name="T8" fmla="*/ 325118 w 338"/>
                <a:gd name="T9" fmla="*/ 159008 h 74"/>
                <a:gd name="T10" fmla="*/ 0 w 338"/>
                <a:gd name="T11" fmla="*/ 116918 h 74"/>
                <a:gd name="T12" fmla="*/ 28068 w 338"/>
                <a:gd name="T13" fmla="*/ 0 h 74"/>
                <a:gd name="T14" fmla="*/ 325118 w 338"/>
                <a:gd name="T15" fmla="*/ 37414 h 74"/>
                <a:gd name="T16" fmla="*/ 343830 w 338"/>
                <a:gd name="T17" fmla="*/ 23384 h 74"/>
                <a:gd name="T18" fmla="*/ 446745 w 338"/>
                <a:gd name="T19" fmla="*/ 23384 h 74"/>
                <a:gd name="T20" fmla="*/ 465457 w 338"/>
                <a:gd name="T21" fmla="*/ 37414 h 74"/>
                <a:gd name="T22" fmla="*/ 762507 w 338"/>
                <a:gd name="T23" fmla="*/ 0 h 74"/>
                <a:gd name="T24" fmla="*/ 790575 w 338"/>
                <a:gd name="T25" fmla="*/ 116918 h 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8"/>
                <a:gd name="T40" fmla="*/ 0 h 74"/>
                <a:gd name="T41" fmla="*/ 338 w 338"/>
                <a:gd name="T42" fmla="*/ 74 h 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8" h="74">
                  <a:moveTo>
                    <a:pt x="338" y="50"/>
                  </a:moveTo>
                  <a:cubicBezTo>
                    <a:pt x="287" y="60"/>
                    <a:pt x="242" y="66"/>
                    <a:pt x="199" y="68"/>
                  </a:cubicBezTo>
                  <a:cubicBezTo>
                    <a:pt x="198" y="72"/>
                    <a:pt x="195" y="74"/>
                    <a:pt x="191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3" y="74"/>
                    <a:pt x="140" y="72"/>
                    <a:pt x="139" y="68"/>
                  </a:cubicBezTo>
                  <a:cubicBezTo>
                    <a:pt x="95" y="66"/>
                    <a:pt x="51" y="60"/>
                    <a:pt x="0" y="50"/>
                  </a:cubicBezTo>
                  <a:cubicBezTo>
                    <a:pt x="3" y="34"/>
                    <a:pt x="7" y="17"/>
                    <a:pt x="12" y="0"/>
                  </a:cubicBezTo>
                  <a:cubicBezTo>
                    <a:pt x="58" y="9"/>
                    <a:pt x="99" y="14"/>
                    <a:pt x="139" y="16"/>
                  </a:cubicBezTo>
                  <a:cubicBezTo>
                    <a:pt x="140" y="12"/>
                    <a:pt x="143" y="10"/>
                    <a:pt x="147" y="10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195" y="10"/>
                    <a:pt x="198" y="12"/>
                    <a:pt x="199" y="16"/>
                  </a:cubicBezTo>
                  <a:cubicBezTo>
                    <a:pt x="239" y="14"/>
                    <a:pt x="280" y="9"/>
                    <a:pt x="326" y="0"/>
                  </a:cubicBezTo>
                  <a:cubicBezTo>
                    <a:pt x="331" y="17"/>
                    <a:pt x="334" y="34"/>
                    <a:pt x="338" y="5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6" name="Freeform 101"/>
            <p:cNvSpPr/>
            <p:nvPr/>
          </p:nvSpPr>
          <p:spPr bwMode="auto">
            <a:xfrm>
              <a:off x="5732464" y="1481138"/>
              <a:ext cx="582613" cy="246063"/>
            </a:xfrm>
            <a:custGeom>
              <a:avLst/>
              <a:gdLst>
                <a:gd name="T0" fmla="*/ 53816 w 249"/>
                <a:gd name="T1" fmla="*/ 89051 h 105"/>
                <a:gd name="T2" fmla="*/ 53816 w 249"/>
                <a:gd name="T3" fmla="*/ 89051 h 105"/>
                <a:gd name="T4" fmla="*/ 53816 w 249"/>
                <a:gd name="T5" fmla="*/ 89051 h 105"/>
                <a:gd name="T6" fmla="*/ 53816 w 249"/>
                <a:gd name="T7" fmla="*/ 89051 h 105"/>
                <a:gd name="T8" fmla="*/ 53816 w 249"/>
                <a:gd name="T9" fmla="*/ 89051 h 105"/>
                <a:gd name="T10" fmla="*/ 53816 w 249"/>
                <a:gd name="T11" fmla="*/ 89051 h 105"/>
                <a:gd name="T12" fmla="*/ 53816 w 249"/>
                <a:gd name="T13" fmla="*/ 89051 h 105"/>
                <a:gd name="T14" fmla="*/ 53816 w 249"/>
                <a:gd name="T15" fmla="*/ 89051 h 105"/>
                <a:gd name="T16" fmla="*/ 53816 w 249"/>
                <a:gd name="T17" fmla="*/ 89051 h 105"/>
                <a:gd name="T18" fmla="*/ 53816 w 249"/>
                <a:gd name="T19" fmla="*/ 89051 h 105"/>
                <a:gd name="T20" fmla="*/ 53816 w 249"/>
                <a:gd name="T21" fmla="*/ 89051 h 105"/>
                <a:gd name="T22" fmla="*/ 53816 w 249"/>
                <a:gd name="T23" fmla="*/ 89051 h 105"/>
                <a:gd name="T24" fmla="*/ 56155 w 249"/>
                <a:gd name="T25" fmla="*/ 89051 h 105"/>
                <a:gd name="T26" fmla="*/ 53816 w 249"/>
                <a:gd name="T27" fmla="*/ 107799 h 105"/>
                <a:gd name="T28" fmla="*/ 133369 w 249"/>
                <a:gd name="T29" fmla="*/ 171072 h 105"/>
                <a:gd name="T30" fmla="*/ 133369 w 249"/>
                <a:gd name="T31" fmla="*/ 171072 h 105"/>
                <a:gd name="T32" fmla="*/ 133369 w 249"/>
                <a:gd name="T33" fmla="*/ 173416 h 105"/>
                <a:gd name="T34" fmla="*/ 133369 w 249"/>
                <a:gd name="T35" fmla="*/ 175759 h 105"/>
                <a:gd name="T36" fmla="*/ 135709 w 249"/>
                <a:gd name="T37" fmla="*/ 175759 h 105"/>
                <a:gd name="T38" fmla="*/ 135709 w 249"/>
                <a:gd name="T39" fmla="*/ 178103 h 105"/>
                <a:gd name="T40" fmla="*/ 135709 w 249"/>
                <a:gd name="T41" fmla="*/ 178103 h 105"/>
                <a:gd name="T42" fmla="*/ 135709 w 249"/>
                <a:gd name="T43" fmla="*/ 180446 h 105"/>
                <a:gd name="T44" fmla="*/ 135709 w 249"/>
                <a:gd name="T45" fmla="*/ 180446 h 105"/>
                <a:gd name="T46" fmla="*/ 135709 w 249"/>
                <a:gd name="T47" fmla="*/ 182790 h 105"/>
                <a:gd name="T48" fmla="*/ 138049 w 249"/>
                <a:gd name="T49" fmla="*/ 182790 h 105"/>
                <a:gd name="T50" fmla="*/ 138049 w 249"/>
                <a:gd name="T51" fmla="*/ 185133 h 105"/>
                <a:gd name="T52" fmla="*/ 138049 w 249"/>
                <a:gd name="T53" fmla="*/ 185133 h 105"/>
                <a:gd name="T54" fmla="*/ 236321 w 249"/>
                <a:gd name="T55" fmla="*/ 213255 h 105"/>
                <a:gd name="T56" fmla="*/ 446904 w 249"/>
                <a:gd name="T57" fmla="*/ 185133 h 105"/>
                <a:gd name="T58" fmla="*/ 446904 w 249"/>
                <a:gd name="T59" fmla="*/ 185133 h 105"/>
                <a:gd name="T60" fmla="*/ 446904 w 249"/>
                <a:gd name="T61" fmla="*/ 182790 h 105"/>
                <a:gd name="T62" fmla="*/ 446904 w 249"/>
                <a:gd name="T63" fmla="*/ 182790 h 105"/>
                <a:gd name="T64" fmla="*/ 446904 w 249"/>
                <a:gd name="T65" fmla="*/ 182790 h 105"/>
                <a:gd name="T66" fmla="*/ 446904 w 249"/>
                <a:gd name="T67" fmla="*/ 180446 h 105"/>
                <a:gd name="T68" fmla="*/ 446904 w 249"/>
                <a:gd name="T69" fmla="*/ 180446 h 105"/>
                <a:gd name="T70" fmla="*/ 449244 w 249"/>
                <a:gd name="T71" fmla="*/ 178103 h 105"/>
                <a:gd name="T72" fmla="*/ 449244 w 249"/>
                <a:gd name="T73" fmla="*/ 178103 h 105"/>
                <a:gd name="T74" fmla="*/ 449244 w 249"/>
                <a:gd name="T75" fmla="*/ 175759 h 105"/>
                <a:gd name="T76" fmla="*/ 449244 w 249"/>
                <a:gd name="T77" fmla="*/ 173416 h 105"/>
                <a:gd name="T78" fmla="*/ 449244 w 249"/>
                <a:gd name="T79" fmla="*/ 173416 h 105"/>
                <a:gd name="T80" fmla="*/ 449244 w 249"/>
                <a:gd name="T81" fmla="*/ 171072 h 105"/>
                <a:gd name="T82" fmla="*/ 449244 w 249"/>
                <a:gd name="T83" fmla="*/ 168729 h 105"/>
                <a:gd name="T84" fmla="*/ 528797 w 249"/>
                <a:gd name="T85" fmla="*/ 89051 h 105"/>
                <a:gd name="T86" fmla="*/ 528797 w 249"/>
                <a:gd name="T87" fmla="*/ 89051 h 105"/>
                <a:gd name="T88" fmla="*/ 531137 w 249"/>
                <a:gd name="T89" fmla="*/ 89051 h 105"/>
                <a:gd name="T90" fmla="*/ 531137 w 249"/>
                <a:gd name="T91" fmla="*/ 89051 h 105"/>
                <a:gd name="T92" fmla="*/ 531137 w 249"/>
                <a:gd name="T93" fmla="*/ 89051 h 105"/>
                <a:gd name="T94" fmla="*/ 533477 w 249"/>
                <a:gd name="T95" fmla="*/ 89051 h 105"/>
                <a:gd name="T96" fmla="*/ 533477 w 249"/>
                <a:gd name="T97" fmla="*/ 89051 h 105"/>
                <a:gd name="T98" fmla="*/ 533477 w 249"/>
                <a:gd name="T99" fmla="*/ 89051 h 105"/>
                <a:gd name="T100" fmla="*/ 535817 w 249"/>
                <a:gd name="T101" fmla="*/ 89051 h 105"/>
                <a:gd name="T102" fmla="*/ 535817 w 249"/>
                <a:gd name="T103" fmla="*/ 89051 h 105"/>
                <a:gd name="T104" fmla="*/ 535817 w 249"/>
                <a:gd name="T105" fmla="*/ 89051 h 105"/>
                <a:gd name="T106" fmla="*/ 535817 w 249"/>
                <a:gd name="T107" fmla="*/ 89051 h 105"/>
                <a:gd name="T108" fmla="*/ 538157 w 249"/>
                <a:gd name="T109" fmla="*/ 89051 h 105"/>
                <a:gd name="T110" fmla="*/ 538157 w 249"/>
                <a:gd name="T111" fmla="*/ 89051 h 105"/>
                <a:gd name="T112" fmla="*/ 538157 w 249"/>
                <a:gd name="T113" fmla="*/ 86708 h 105"/>
                <a:gd name="T114" fmla="*/ 510079 w 249"/>
                <a:gd name="T115" fmla="*/ 32808 h 105"/>
                <a:gd name="T116" fmla="*/ 0 w 249"/>
                <a:gd name="T117" fmla="*/ 32808 h 10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9"/>
                <a:gd name="T178" fmla="*/ 0 h 105"/>
                <a:gd name="T179" fmla="*/ 249 w 249"/>
                <a:gd name="T180" fmla="*/ 105 h 10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9" h="105">
                  <a:moveTo>
                    <a:pt x="0" y="14"/>
                  </a:moveTo>
                  <a:cubicBezTo>
                    <a:pt x="2" y="26"/>
                    <a:pt x="11" y="36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41"/>
                    <a:pt x="23" y="43"/>
                    <a:pt x="23" y="46"/>
                  </a:cubicBezTo>
                  <a:cubicBezTo>
                    <a:pt x="23" y="61"/>
                    <a:pt x="35" y="73"/>
                    <a:pt x="50" y="73"/>
                  </a:cubicBezTo>
                  <a:cubicBezTo>
                    <a:pt x="52" y="73"/>
                    <a:pt x="55" y="73"/>
                    <a:pt x="57" y="72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3" y="89"/>
                    <a:pt x="73" y="96"/>
                    <a:pt x="84" y="96"/>
                  </a:cubicBezTo>
                  <a:cubicBezTo>
                    <a:pt x="90" y="96"/>
                    <a:pt x="96" y="94"/>
                    <a:pt x="101" y="91"/>
                  </a:cubicBezTo>
                  <a:cubicBezTo>
                    <a:pt x="105" y="99"/>
                    <a:pt x="114" y="105"/>
                    <a:pt x="125" y="105"/>
                  </a:cubicBezTo>
                  <a:cubicBezTo>
                    <a:pt x="135" y="105"/>
                    <a:pt x="144" y="99"/>
                    <a:pt x="149" y="91"/>
                  </a:cubicBezTo>
                  <a:cubicBezTo>
                    <a:pt x="153" y="94"/>
                    <a:pt x="159" y="96"/>
                    <a:pt x="165" y="96"/>
                  </a:cubicBezTo>
                  <a:cubicBezTo>
                    <a:pt x="177" y="96"/>
                    <a:pt x="187" y="8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4"/>
                    <a:pt x="192" y="74"/>
                    <a:pt x="192" y="74"/>
                  </a:cubicBezTo>
                  <a:cubicBezTo>
                    <a:pt x="192" y="74"/>
                    <a:pt x="192" y="74"/>
                    <a:pt x="192" y="74"/>
                  </a:cubicBezTo>
                  <a:cubicBezTo>
                    <a:pt x="192" y="74"/>
                    <a:pt x="192" y="74"/>
                    <a:pt x="192" y="74"/>
                  </a:cubicBezTo>
                  <a:cubicBezTo>
                    <a:pt x="192" y="74"/>
                    <a:pt x="192" y="74"/>
                    <a:pt x="192" y="74"/>
                  </a:cubicBezTo>
                  <a:cubicBezTo>
                    <a:pt x="192" y="74"/>
                    <a:pt x="192" y="74"/>
                    <a:pt x="192" y="74"/>
                  </a:cubicBezTo>
                  <a:cubicBezTo>
                    <a:pt x="192" y="74"/>
                    <a:pt x="192" y="74"/>
                    <a:pt x="192" y="74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5" y="73"/>
                    <a:pt x="197" y="73"/>
                    <a:pt x="200" y="73"/>
                  </a:cubicBezTo>
                  <a:cubicBezTo>
                    <a:pt x="215" y="73"/>
                    <a:pt x="227" y="61"/>
                    <a:pt x="227" y="46"/>
                  </a:cubicBezTo>
                  <a:cubicBezTo>
                    <a:pt x="227" y="43"/>
                    <a:pt x="227" y="41"/>
                    <a:pt x="226" y="38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7"/>
                    <a:pt x="230" y="37"/>
                    <a:pt x="230" y="37"/>
                  </a:cubicBezTo>
                  <a:cubicBezTo>
                    <a:pt x="230" y="37"/>
                    <a:pt x="230" y="37"/>
                    <a:pt x="230" y="37"/>
                  </a:cubicBezTo>
                  <a:cubicBezTo>
                    <a:pt x="230" y="37"/>
                    <a:pt x="230" y="37"/>
                    <a:pt x="230" y="37"/>
                  </a:cubicBezTo>
                  <a:cubicBezTo>
                    <a:pt x="230" y="37"/>
                    <a:pt x="230" y="37"/>
                    <a:pt x="230" y="37"/>
                  </a:cubicBezTo>
                  <a:cubicBezTo>
                    <a:pt x="240" y="34"/>
                    <a:pt x="248" y="25"/>
                    <a:pt x="249" y="14"/>
                  </a:cubicBezTo>
                  <a:cubicBezTo>
                    <a:pt x="218" y="14"/>
                    <a:pt x="218" y="14"/>
                    <a:pt x="218" y="14"/>
                  </a:cubicBezTo>
                  <a:cubicBezTo>
                    <a:pt x="216" y="9"/>
                    <a:pt x="213" y="5"/>
                    <a:pt x="2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5"/>
                    <a:pt x="38" y="9"/>
                    <a:pt x="35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7" name="Oval 102"/>
            <p:cNvSpPr>
              <a:spLocks noChangeArrowheads="1"/>
            </p:cNvSpPr>
            <p:nvPr/>
          </p:nvSpPr>
          <p:spPr bwMode="auto">
            <a:xfrm>
              <a:off x="5788026" y="993776"/>
              <a:ext cx="473075" cy="473075"/>
            </a:xfrm>
            <a:prstGeom prst="ellipse">
              <a:avLst/>
            </a:prstGeom>
            <a:solidFill>
              <a:srgbClr val="F8C8B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8" name="Oval 103"/>
            <p:cNvSpPr>
              <a:spLocks noChangeArrowheads="1"/>
            </p:cNvSpPr>
            <p:nvPr/>
          </p:nvSpPr>
          <p:spPr bwMode="auto">
            <a:xfrm>
              <a:off x="5929314" y="725488"/>
              <a:ext cx="190500" cy="18891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09" name="Freeform 104"/>
            <p:cNvSpPr/>
            <p:nvPr/>
          </p:nvSpPr>
          <p:spPr bwMode="auto">
            <a:xfrm>
              <a:off x="5934076" y="835026"/>
              <a:ext cx="182563" cy="79375"/>
            </a:xfrm>
            <a:custGeom>
              <a:avLst/>
              <a:gdLst>
                <a:gd name="T0" fmla="*/ 182563 w 78"/>
                <a:gd name="T1" fmla="*/ 11673 h 34"/>
                <a:gd name="T2" fmla="*/ 91282 w 78"/>
                <a:gd name="T3" fmla="*/ 79375 h 34"/>
                <a:gd name="T4" fmla="*/ 0 w 78"/>
                <a:gd name="T5" fmla="*/ 11673 h 34"/>
                <a:gd name="T6" fmla="*/ 91282 w 78"/>
                <a:gd name="T7" fmla="*/ 0 h 34"/>
                <a:gd name="T8" fmla="*/ 182563 w 78"/>
                <a:gd name="T9" fmla="*/ 11673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34"/>
                <a:gd name="T17" fmla="*/ 78 w 7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34">
                  <a:moveTo>
                    <a:pt x="78" y="5"/>
                  </a:moveTo>
                  <a:cubicBezTo>
                    <a:pt x="73" y="22"/>
                    <a:pt x="57" y="34"/>
                    <a:pt x="39" y="34"/>
                  </a:cubicBezTo>
                  <a:cubicBezTo>
                    <a:pt x="20" y="34"/>
                    <a:pt x="5" y="22"/>
                    <a:pt x="0" y="5"/>
                  </a:cubicBezTo>
                  <a:cubicBezTo>
                    <a:pt x="12" y="2"/>
                    <a:pt x="25" y="0"/>
                    <a:pt x="39" y="0"/>
                  </a:cubicBezTo>
                  <a:cubicBezTo>
                    <a:pt x="52" y="0"/>
                    <a:pt x="65" y="2"/>
                    <a:pt x="78" y="5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0" name="Freeform 105"/>
            <p:cNvSpPr/>
            <p:nvPr/>
          </p:nvSpPr>
          <p:spPr bwMode="auto">
            <a:xfrm>
              <a:off x="5757864" y="858838"/>
              <a:ext cx="531813" cy="292100"/>
            </a:xfrm>
            <a:custGeom>
              <a:avLst/>
              <a:gdLst>
                <a:gd name="T0" fmla="*/ 267078 w 227"/>
                <a:gd name="T1" fmla="*/ 0 h 125"/>
                <a:gd name="T2" fmla="*/ 531813 w 227"/>
                <a:gd name="T3" fmla="*/ 266395 h 125"/>
                <a:gd name="T4" fmla="*/ 531813 w 227"/>
                <a:gd name="T5" fmla="*/ 292100 h 125"/>
                <a:gd name="T6" fmla="*/ 2343 w 227"/>
                <a:gd name="T7" fmla="*/ 292100 h 125"/>
                <a:gd name="T8" fmla="*/ 0 w 227"/>
                <a:gd name="T9" fmla="*/ 266395 h 125"/>
                <a:gd name="T10" fmla="*/ 267078 w 227"/>
                <a:gd name="T11" fmla="*/ 0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7"/>
                <a:gd name="T19" fmla="*/ 0 h 125"/>
                <a:gd name="T20" fmla="*/ 227 w 227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7" h="125">
                  <a:moveTo>
                    <a:pt x="114" y="0"/>
                  </a:moveTo>
                  <a:cubicBezTo>
                    <a:pt x="176" y="0"/>
                    <a:pt x="227" y="51"/>
                    <a:pt x="227" y="114"/>
                  </a:cubicBezTo>
                  <a:cubicBezTo>
                    <a:pt x="227" y="117"/>
                    <a:pt x="227" y="121"/>
                    <a:pt x="227" y="125"/>
                  </a:cubicBezTo>
                  <a:cubicBezTo>
                    <a:pt x="155" y="111"/>
                    <a:pt x="73" y="111"/>
                    <a:pt x="1" y="125"/>
                  </a:cubicBezTo>
                  <a:cubicBezTo>
                    <a:pt x="0" y="121"/>
                    <a:pt x="0" y="11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1" name="Freeform 106"/>
            <p:cNvSpPr/>
            <p:nvPr/>
          </p:nvSpPr>
          <p:spPr bwMode="auto">
            <a:xfrm>
              <a:off x="5757864" y="927101"/>
              <a:ext cx="531813" cy="214313"/>
            </a:xfrm>
            <a:custGeom>
              <a:avLst/>
              <a:gdLst>
                <a:gd name="T0" fmla="*/ 477929 w 227"/>
                <a:gd name="T1" fmla="*/ 37272 h 92"/>
                <a:gd name="T2" fmla="*/ 531813 w 227"/>
                <a:gd name="T3" fmla="*/ 198007 h 92"/>
                <a:gd name="T4" fmla="*/ 531813 w 227"/>
                <a:gd name="T5" fmla="*/ 214313 h 92"/>
                <a:gd name="T6" fmla="*/ 520099 w 227"/>
                <a:gd name="T7" fmla="*/ 211984 h 92"/>
                <a:gd name="T8" fmla="*/ 11714 w 227"/>
                <a:gd name="T9" fmla="*/ 211984 h 92"/>
                <a:gd name="T10" fmla="*/ 2343 w 227"/>
                <a:gd name="T11" fmla="*/ 214313 h 92"/>
                <a:gd name="T12" fmla="*/ 0 w 227"/>
                <a:gd name="T13" fmla="*/ 198007 h 92"/>
                <a:gd name="T14" fmla="*/ 53884 w 227"/>
                <a:gd name="T15" fmla="*/ 37272 h 92"/>
                <a:gd name="T16" fmla="*/ 477929 w 227"/>
                <a:gd name="T17" fmla="*/ 37272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7"/>
                <a:gd name="T28" fmla="*/ 0 h 92"/>
                <a:gd name="T29" fmla="*/ 227 w 227"/>
                <a:gd name="T30" fmla="*/ 92 h 9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7" h="92">
                  <a:moveTo>
                    <a:pt x="204" y="16"/>
                  </a:moveTo>
                  <a:cubicBezTo>
                    <a:pt x="219" y="35"/>
                    <a:pt x="227" y="59"/>
                    <a:pt x="227" y="85"/>
                  </a:cubicBezTo>
                  <a:cubicBezTo>
                    <a:pt x="227" y="87"/>
                    <a:pt x="227" y="90"/>
                    <a:pt x="227" y="92"/>
                  </a:cubicBezTo>
                  <a:cubicBezTo>
                    <a:pt x="225" y="92"/>
                    <a:pt x="224" y="92"/>
                    <a:pt x="222" y="91"/>
                  </a:cubicBezTo>
                  <a:cubicBezTo>
                    <a:pt x="157" y="67"/>
                    <a:pt x="55" y="71"/>
                    <a:pt x="5" y="91"/>
                  </a:cubicBezTo>
                  <a:cubicBezTo>
                    <a:pt x="3" y="92"/>
                    <a:pt x="2" y="92"/>
                    <a:pt x="1" y="92"/>
                  </a:cubicBezTo>
                  <a:cubicBezTo>
                    <a:pt x="0" y="90"/>
                    <a:pt x="0" y="87"/>
                    <a:pt x="0" y="85"/>
                  </a:cubicBezTo>
                  <a:cubicBezTo>
                    <a:pt x="0" y="59"/>
                    <a:pt x="9" y="35"/>
                    <a:pt x="23" y="16"/>
                  </a:cubicBezTo>
                  <a:cubicBezTo>
                    <a:pt x="80" y="0"/>
                    <a:pt x="149" y="0"/>
                    <a:pt x="204" y="16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2" name="Oval 107"/>
            <p:cNvSpPr>
              <a:spLocks noChangeArrowheads="1"/>
            </p:cNvSpPr>
            <p:nvPr/>
          </p:nvSpPr>
          <p:spPr bwMode="auto">
            <a:xfrm>
              <a:off x="6094414" y="1174751"/>
              <a:ext cx="23813" cy="49213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3" name="Oval 108"/>
            <p:cNvSpPr>
              <a:spLocks noChangeArrowheads="1"/>
            </p:cNvSpPr>
            <p:nvPr/>
          </p:nvSpPr>
          <p:spPr bwMode="auto">
            <a:xfrm>
              <a:off x="5929314" y="1174751"/>
              <a:ext cx="25400" cy="49213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4" name="Freeform 109"/>
            <p:cNvSpPr/>
            <p:nvPr/>
          </p:nvSpPr>
          <p:spPr bwMode="auto">
            <a:xfrm>
              <a:off x="5715001" y="1195388"/>
              <a:ext cx="615950" cy="488950"/>
            </a:xfrm>
            <a:custGeom>
              <a:avLst/>
              <a:gdLst>
                <a:gd name="T0" fmla="*/ 114759 w 263"/>
                <a:gd name="T1" fmla="*/ 128671 h 209"/>
                <a:gd name="T2" fmla="*/ 77287 w 263"/>
                <a:gd name="T3" fmla="*/ 128671 h 209"/>
                <a:gd name="T4" fmla="*/ 79629 w 263"/>
                <a:gd name="T5" fmla="*/ 0 h 209"/>
                <a:gd name="T6" fmla="*/ 14052 w 263"/>
                <a:gd name="T7" fmla="*/ 65505 h 209"/>
                <a:gd name="T8" fmla="*/ 35130 w 263"/>
                <a:gd name="T9" fmla="*/ 112295 h 209"/>
                <a:gd name="T10" fmla="*/ 0 w 263"/>
                <a:gd name="T11" fmla="*/ 168442 h 209"/>
                <a:gd name="T12" fmla="*/ 35130 w 263"/>
                <a:gd name="T13" fmla="*/ 224589 h 209"/>
                <a:gd name="T14" fmla="*/ 16394 w 263"/>
                <a:gd name="T15" fmla="*/ 269039 h 209"/>
                <a:gd name="T16" fmla="*/ 72602 w 263"/>
                <a:gd name="T17" fmla="*/ 332205 h 209"/>
                <a:gd name="T18" fmla="*/ 70260 w 263"/>
                <a:gd name="T19" fmla="*/ 348582 h 209"/>
                <a:gd name="T20" fmla="*/ 133495 w 263"/>
                <a:gd name="T21" fmla="*/ 411747 h 209"/>
                <a:gd name="T22" fmla="*/ 149889 w 263"/>
                <a:gd name="T23" fmla="*/ 409408 h 209"/>
                <a:gd name="T24" fmla="*/ 213123 w 263"/>
                <a:gd name="T25" fmla="*/ 465555 h 209"/>
                <a:gd name="T26" fmla="*/ 252938 w 263"/>
                <a:gd name="T27" fmla="*/ 453858 h 209"/>
                <a:gd name="T28" fmla="*/ 309146 w 263"/>
                <a:gd name="T29" fmla="*/ 488950 h 209"/>
                <a:gd name="T30" fmla="*/ 365354 w 263"/>
                <a:gd name="T31" fmla="*/ 453858 h 209"/>
                <a:gd name="T32" fmla="*/ 402827 w 263"/>
                <a:gd name="T33" fmla="*/ 465555 h 209"/>
                <a:gd name="T34" fmla="*/ 466061 w 263"/>
                <a:gd name="T35" fmla="*/ 409408 h 209"/>
                <a:gd name="T36" fmla="*/ 484797 w 263"/>
                <a:gd name="T37" fmla="*/ 411747 h 209"/>
                <a:gd name="T38" fmla="*/ 548031 w 263"/>
                <a:gd name="T39" fmla="*/ 348582 h 209"/>
                <a:gd name="T40" fmla="*/ 545689 w 263"/>
                <a:gd name="T41" fmla="*/ 332205 h 209"/>
                <a:gd name="T42" fmla="*/ 599556 w 263"/>
                <a:gd name="T43" fmla="*/ 269039 h 209"/>
                <a:gd name="T44" fmla="*/ 583162 w 263"/>
                <a:gd name="T45" fmla="*/ 224589 h 209"/>
                <a:gd name="T46" fmla="*/ 615950 w 263"/>
                <a:gd name="T47" fmla="*/ 168442 h 209"/>
                <a:gd name="T48" fmla="*/ 583162 w 263"/>
                <a:gd name="T49" fmla="*/ 112295 h 209"/>
                <a:gd name="T50" fmla="*/ 604240 w 263"/>
                <a:gd name="T51" fmla="*/ 65505 h 209"/>
                <a:gd name="T52" fmla="*/ 541005 w 263"/>
                <a:gd name="T53" fmla="*/ 2339 h 209"/>
                <a:gd name="T54" fmla="*/ 541005 w 263"/>
                <a:gd name="T55" fmla="*/ 128671 h 209"/>
                <a:gd name="T56" fmla="*/ 503533 w 263"/>
                <a:gd name="T57" fmla="*/ 128671 h 209"/>
                <a:gd name="T58" fmla="*/ 114759 w 263"/>
                <a:gd name="T59" fmla="*/ 128671 h 20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209"/>
                <a:gd name="T92" fmla="*/ 263 w 263"/>
                <a:gd name="T93" fmla="*/ 209 h 20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209">
                  <a:moveTo>
                    <a:pt x="49" y="55"/>
                  </a:moveTo>
                  <a:cubicBezTo>
                    <a:pt x="33" y="55"/>
                    <a:pt x="33" y="55"/>
                    <a:pt x="33" y="55"/>
                  </a:cubicBezTo>
                  <a:cubicBezTo>
                    <a:pt x="29" y="42"/>
                    <a:pt x="27" y="37"/>
                    <a:pt x="34" y="0"/>
                  </a:cubicBezTo>
                  <a:cubicBezTo>
                    <a:pt x="19" y="0"/>
                    <a:pt x="6" y="16"/>
                    <a:pt x="6" y="28"/>
                  </a:cubicBezTo>
                  <a:cubicBezTo>
                    <a:pt x="6" y="39"/>
                    <a:pt x="9" y="43"/>
                    <a:pt x="15" y="48"/>
                  </a:cubicBezTo>
                  <a:cubicBezTo>
                    <a:pt x="6" y="53"/>
                    <a:pt x="0" y="62"/>
                    <a:pt x="0" y="72"/>
                  </a:cubicBezTo>
                  <a:cubicBezTo>
                    <a:pt x="0" y="82"/>
                    <a:pt x="6" y="91"/>
                    <a:pt x="15" y="96"/>
                  </a:cubicBezTo>
                  <a:cubicBezTo>
                    <a:pt x="10" y="101"/>
                    <a:pt x="7" y="108"/>
                    <a:pt x="7" y="115"/>
                  </a:cubicBezTo>
                  <a:cubicBezTo>
                    <a:pt x="7" y="128"/>
                    <a:pt x="17" y="140"/>
                    <a:pt x="31" y="142"/>
                  </a:cubicBezTo>
                  <a:cubicBezTo>
                    <a:pt x="30" y="144"/>
                    <a:pt x="30" y="147"/>
                    <a:pt x="30" y="149"/>
                  </a:cubicBezTo>
                  <a:cubicBezTo>
                    <a:pt x="30" y="164"/>
                    <a:pt x="42" y="176"/>
                    <a:pt x="57" y="176"/>
                  </a:cubicBezTo>
                  <a:cubicBezTo>
                    <a:pt x="59" y="176"/>
                    <a:pt x="62" y="176"/>
                    <a:pt x="64" y="175"/>
                  </a:cubicBezTo>
                  <a:cubicBezTo>
                    <a:pt x="66" y="189"/>
                    <a:pt x="77" y="199"/>
                    <a:pt x="91" y="199"/>
                  </a:cubicBezTo>
                  <a:cubicBezTo>
                    <a:pt x="97" y="199"/>
                    <a:pt x="103" y="197"/>
                    <a:pt x="108" y="194"/>
                  </a:cubicBezTo>
                  <a:cubicBezTo>
                    <a:pt x="112" y="203"/>
                    <a:pt x="121" y="209"/>
                    <a:pt x="132" y="209"/>
                  </a:cubicBezTo>
                  <a:cubicBezTo>
                    <a:pt x="142" y="209"/>
                    <a:pt x="151" y="203"/>
                    <a:pt x="156" y="194"/>
                  </a:cubicBezTo>
                  <a:cubicBezTo>
                    <a:pt x="160" y="197"/>
                    <a:pt x="166" y="199"/>
                    <a:pt x="172" y="199"/>
                  </a:cubicBezTo>
                  <a:cubicBezTo>
                    <a:pt x="186" y="199"/>
                    <a:pt x="198" y="189"/>
                    <a:pt x="199" y="175"/>
                  </a:cubicBezTo>
                  <a:cubicBezTo>
                    <a:pt x="202" y="176"/>
                    <a:pt x="204" y="176"/>
                    <a:pt x="207" y="176"/>
                  </a:cubicBezTo>
                  <a:cubicBezTo>
                    <a:pt x="222" y="176"/>
                    <a:pt x="234" y="164"/>
                    <a:pt x="234" y="149"/>
                  </a:cubicBezTo>
                  <a:cubicBezTo>
                    <a:pt x="234" y="147"/>
                    <a:pt x="234" y="144"/>
                    <a:pt x="233" y="142"/>
                  </a:cubicBezTo>
                  <a:cubicBezTo>
                    <a:pt x="246" y="140"/>
                    <a:pt x="256" y="128"/>
                    <a:pt x="256" y="115"/>
                  </a:cubicBezTo>
                  <a:cubicBezTo>
                    <a:pt x="256" y="108"/>
                    <a:pt x="254" y="101"/>
                    <a:pt x="249" y="96"/>
                  </a:cubicBezTo>
                  <a:cubicBezTo>
                    <a:pt x="258" y="91"/>
                    <a:pt x="263" y="82"/>
                    <a:pt x="263" y="72"/>
                  </a:cubicBezTo>
                  <a:cubicBezTo>
                    <a:pt x="263" y="62"/>
                    <a:pt x="258" y="53"/>
                    <a:pt x="249" y="48"/>
                  </a:cubicBezTo>
                  <a:cubicBezTo>
                    <a:pt x="254" y="43"/>
                    <a:pt x="258" y="36"/>
                    <a:pt x="258" y="28"/>
                  </a:cubicBezTo>
                  <a:cubicBezTo>
                    <a:pt x="258" y="13"/>
                    <a:pt x="246" y="1"/>
                    <a:pt x="231" y="1"/>
                  </a:cubicBezTo>
                  <a:cubicBezTo>
                    <a:pt x="232" y="19"/>
                    <a:pt x="232" y="38"/>
                    <a:pt x="231" y="55"/>
                  </a:cubicBezTo>
                  <a:cubicBezTo>
                    <a:pt x="215" y="55"/>
                    <a:pt x="215" y="55"/>
                    <a:pt x="215" y="55"/>
                  </a:cubicBezTo>
                  <a:lnTo>
                    <a:pt x="49" y="55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5" name="Freeform 110"/>
            <p:cNvSpPr/>
            <p:nvPr/>
          </p:nvSpPr>
          <p:spPr bwMode="auto">
            <a:xfrm>
              <a:off x="5715001" y="1173163"/>
              <a:ext cx="615950" cy="455613"/>
            </a:xfrm>
            <a:custGeom>
              <a:avLst/>
              <a:gdLst>
                <a:gd name="T0" fmla="*/ 114759 w 263"/>
                <a:gd name="T1" fmla="*/ 121497 h 195"/>
                <a:gd name="T2" fmla="*/ 77287 w 263"/>
                <a:gd name="T3" fmla="*/ 121497 h 195"/>
                <a:gd name="T4" fmla="*/ 79629 w 263"/>
                <a:gd name="T5" fmla="*/ 0 h 195"/>
                <a:gd name="T6" fmla="*/ 14052 w 263"/>
                <a:gd name="T7" fmla="*/ 60748 h 195"/>
                <a:gd name="T8" fmla="*/ 35130 w 263"/>
                <a:gd name="T9" fmla="*/ 105141 h 195"/>
                <a:gd name="T10" fmla="*/ 0 w 263"/>
                <a:gd name="T11" fmla="*/ 156544 h 195"/>
                <a:gd name="T12" fmla="*/ 35130 w 263"/>
                <a:gd name="T13" fmla="*/ 210283 h 195"/>
                <a:gd name="T14" fmla="*/ 16394 w 263"/>
                <a:gd name="T15" fmla="*/ 250003 h 195"/>
                <a:gd name="T16" fmla="*/ 72602 w 263"/>
                <a:gd name="T17" fmla="*/ 310751 h 195"/>
                <a:gd name="T18" fmla="*/ 70260 w 263"/>
                <a:gd name="T19" fmla="*/ 324770 h 195"/>
                <a:gd name="T20" fmla="*/ 133495 w 263"/>
                <a:gd name="T21" fmla="*/ 385519 h 195"/>
                <a:gd name="T22" fmla="*/ 149889 w 263"/>
                <a:gd name="T23" fmla="*/ 383182 h 195"/>
                <a:gd name="T24" fmla="*/ 213123 w 263"/>
                <a:gd name="T25" fmla="*/ 436921 h 195"/>
                <a:gd name="T26" fmla="*/ 252938 w 263"/>
                <a:gd name="T27" fmla="*/ 422902 h 195"/>
                <a:gd name="T28" fmla="*/ 309146 w 263"/>
                <a:gd name="T29" fmla="*/ 455613 h 195"/>
                <a:gd name="T30" fmla="*/ 365354 w 263"/>
                <a:gd name="T31" fmla="*/ 422902 h 195"/>
                <a:gd name="T32" fmla="*/ 402827 w 263"/>
                <a:gd name="T33" fmla="*/ 436921 h 195"/>
                <a:gd name="T34" fmla="*/ 466061 w 263"/>
                <a:gd name="T35" fmla="*/ 383182 h 195"/>
                <a:gd name="T36" fmla="*/ 484797 w 263"/>
                <a:gd name="T37" fmla="*/ 385519 h 195"/>
                <a:gd name="T38" fmla="*/ 548031 w 263"/>
                <a:gd name="T39" fmla="*/ 324770 h 195"/>
                <a:gd name="T40" fmla="*/ 545689 w 263"/>
                <a:gd name="T41" fmla="*/ 310751 h 195"/>
                <a:gd name="T42" fmla="*/ 599556 w 263"/>
                <a:gd name="T43" fmla="*/ 250003 h 195"/>
                <a:gd name="T44" fmla="*/ 583162 w 263"/>
                <a:gd name="T45" fmla="*/ 210283 h 195"/>
                <a:gd name="T46" fmla="*/ 615950 w 263"/>
                <a:gd name="T47" fmla="*/ 156544 h 195"/>
                <a:gd name="T48" fmla="*/ 583162 w 263"/>
                <a:gd name="T49" fmla="*/ 105141 h 195"/>
                <a:gd name="T50" fmla="*/ 604240 w 263"/>
                <a:gd name="T51" fmla="*/ 60748 h 195"/>
                <a:gd name="T52" fmla="*/ 541005 w 263"/>
                <a:gd name="T53" fmla="*/ 2336 h 195"/>
                <a:gd name="T54" fmla="*/ 541005 w 263"/>
                <a:gd name="T55" fmla="*/ 121497 h 195"/>
                <a:gd name="T56" fmla="*/ 503533 w 263"/>
                <a:gd name="T57" fmla="*/ 121497 h 195"/>
                <a:gd name="T58" fmla="*/ 114759 w 263"/>
                <a:gd name="T59" fmla="*/ 121497 h 19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95"/>
                <a:gd name="T92" fmla="*/ 263 w 263"/>
                <a:gd name="T93" fmla="*/ 195 h 19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95">
                  <a:moveTo>
                    <a:pt x="49" y="52"/>
                  </a:moveTo>
                  <a:cubicBezTo>
                    <a:pt x="33" y="52"/>
                    <a:pt x="33" y="52"/>
                    <a:pt x="33" y="52"/>
                  </a:cubicBezTo>
                  <a:cubicBezTo>
                    <a:pt x="29" y="40"/>
                    <a:pt x="27" y="34"/>
                    <a:pt x="34" y="0"/>
                  </a:cubicBezTo>
                  <a:cubicBezTo>
                    <a:pt x="19" y="0"/>
                    <a:pt x="6" y="15"/>
                    <a:pt x="6" y="26"/>
                  </a:cubicBezTo>
                  <a:cubicBezTo>
                    <a:pt x="6" y="37"/>
                    <a:pt x="9" y="40"/>
                    <a:pt x="15" y="45"/>
                  </a:cubicBezTo>
                  <a:cubicBezTo>
                    <a:pt x="6" y="49"/>
                    <a:pt x="0" y="58"/>
                    <a:pt x="0" y="67"/>
                  </a:cubicBezTo>
                  <a:cubicBezTo>
                    <a:pt x="0" y="77"/>
                    <a:pt x="6" y="86"/>
                    <a:pt x="15" y="90"/>
                  </a:cubicBezTo>
                  <a:cubicBezTo>
                    <a:pt x="10" y="94"/>
                    <a:pt x="7" y="101"/>
                    <a:pt x="7" y="107"/>
                  </a:cubicBezTo>
                  <a:cubicBezTo>
                    <a:pt x="7" y="120"/>
                    <a:pt x="17" y="131"/>
                    <a:pt x="31" y="133"/>
                  </a:cubicBezTo>
                  <a:cubicBezTo>
                    <a:pt x="30" y="135"/>
                    <a:pt x="30" y="137"/>
                    <a:pt x="30" y="139"/>
                  </a:cubicBezTo>
                  <a:cubicBezTo>
                    <a:pt x="30" y="153"/>
                    <a:pt x="42" y="165"/>
                    <a:pt x="57" y="165"/>
                  </a:cubicBezTo>
                  <a:cubicBezTo>
                    <a:pt x="59" y="165"/>
                    <a:pt x="62" y="165"/>
                    <a:pt x="64" y="164"/>
                  </a:cubicBezTo>
                  <a:cubicBezTo>
                    <a:pt x="66" y="177"/>
                    <a:pt x="77" y="187"/>
                    <a:pt x="91" y="187"/>
                  </a:cubicBezTo>
                  <a:cubicBezTo>
                    <a:pt x="97" y="187"/>
                    <a:pt x="103" y="185"/>
                    <a:pt x="108" y="181"/>
                  </a:cubicBezTo>
                  <a:cubicBezTo>
                    <a:pt x="112" y="189"/>
                    <a:pt x="121" y="195"/>
                    <a:pt x="132" y="195"/>
                  </a:cubicBezTo>
                  <a:cubicBezTo>
                    <a:pt x="142" y="195"/>
                    <a:pt x="151" y="189"/>
                    <a:pt x="156" y="181"/>
                  </a:cubicBezTo>
                  <a:cubicBezTo>
                    <a:pt x="160" y="185"/>
                    <a:pt x="166" y="187"/>
                    <a:pt x="172" y="187"/>
                  </a:cubicBezTo>
                  <a:cubicBezTo>
                    <a:pt x="186" y="187"/>
                    <a:pt x="198" y="177"/>
                    <a:pt x="199" y="164"/>
                  </a:cubicBezTo>
                  <a:cubicBezTo>
                    <a:pt x="202" y="165"/>
                    <a:pt x="204" y="165"/>
                    <a:pt x="207" y="165"/>
                  </a:cubicBezTo>
                  <a:cubicBezTo>
                    <a:pt x="222" y="165"/>
                    <a:pt x="234" y="153"/>
                    <a:pt x="234" y="139"/>
                  </a:cubicBezTo>
                  <a:cubicBezTo>
                    <a:pt x="234" y="137"/>
                    <a:pt x="234" y="135"/>
                    <a:pt x="233" y="133"/>
                  </a:cubicBezTo>
                  <a:cubicBezTo>
                    <a:pt x="246" y="131"/>
                    <a:pt x="256" y="120"/>
                    <a:pt x="256" y="107"/>
                  </a:cubicBezTo>
                  <a:cubicBezTo>
                    <a:pt x="256" y="101"/>
                    <a:pt x="254" y="94"/>
                    <a:pt x="249" y="90"/>
                  </a:cubicBezTo>
                  <a:cubicBezTo>
                    <a:pt x="258" y="86"/>
                    <a:pt x="263" y="77"/>
                    <a:pt x="263" y="67"/>
                  </a:cubicBezTo>
                  <a:cubicBezTo>
                    <a:pt x="263" y="58"/>
                    <a:pt x="258" y="49"/>
                    <a:pt x="249" y="45"/>
                  </a:cubicBezTo>
                  <a:cubicBezTo>
                    <a:pt x="254" y="40"/>
                    <a:pt x="258" y="34"/>
                    <a:pt x="258" y="26"/>
                  </a:cubicBezTo>
                  <a:cubicBezTo>
                    <a:pt x="258" y="12"/>
                    <a:pt x="246" y="1"/>
                    <a:pt x="231" y="1"/>
                  </a:cubicBezTo>
                  <a:cubicBezTo>
                    <a:pt x="232" y="18"/>
                    <a:pt x="232" y="36"/>
                    <a:pt x="231" y="52"/>
                  </a:cubicBezTo>
                  <a:cubicBezTo>
                    <a:pt x="215" y="52"/>
                    <a:pt x="215" y="52"/>
                    <a:pt x="215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6" name="Freeform 111"/>
            <p:cNvSpPr/>
            <p:nvPr/>
          </p:nvSpPr>
          <p:spPr bwMode="auto">
            <a:xfrm>
              <a:off x="5768976" y="1228726"/>
              <a:ext cx="279400" cy="198438"/>
            </a:xfrm>
            <a:custGeom>
              <a:avLst/>
              <a:gdLst>
                <a:gd name="T0" fmla="*/ 16435 w 119"/>
                <a:gd name="T1" fmla="*/ 11673 h 85"/>
                <a:gd name="T2" fmla="*/ 220703 w 119"/>
                <a:gd name="T3" fmla="*/ 151747 h 85"/>
                <a:gd name="T4" fmla="*/ 237138 w 119"/>
                <a:gd name="T5" fmla="*/ 35018 h 85"/>
                <a:gd name="T6" fmla="*/ 16435 w 119"/>
                <a:gd name="T7" fmla="*/ 11673 h 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"/>
                <a:gd name="T13" fmla="*/ 0 h 85"/>
                <a:gd name="T14" fmla="*/ 119 w 119"/>
                <a:gd name="T15" fmla="*/ 85 h 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" h="85">
                  <a:moveTo>
                    <a:pt x="7" y="5"/>
                  </a:moveTo>
                  <a:cubicBezTo>
                    <a:pt x="0" y="60"/>
                    <a:pt x="47" y="85"/>
                    <a:pt x="94" y="65"/>
                  </a:cubicBezTo>
                  <a:cubicBezTo>
                    <a:pt x="119" y="54"/>
                    <a:pt x="118" y="23"/>
                    <a:pt x="101" y="15"/>
                  </a:cubicBezTo>
                  <a:cubicBezTo>
                    <a:pt x="72" y="0"/>
                    <a:pt x="14" y="67"/>
                    <a:pt x="7" y="5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7" name="Freeform 112"/>
            <p:cNvSpPr/>
            <p:nvPr/>
          </p:nvSpPr>
          <p:spPr bwMode="auto">
            <a:xfrm>
              <a:off x="6000751" y="1228726"/>
              <a:ext cx="276225" cy="198438"/>
            </a:xfrm>
            <a:custGeom>
              <a:avLst/>
              <a:gdLst>
                <a:gd name="T0" fmla="*/ 262180 w 118"/>
                <a:gd name="T1" fmla="*/ 11673 h 85"/>
                <a:gd name="T2" fmla="*/ 58522 w 118"/>
                <a:gd name="T3" fmla="*/ 151747 h 85"/>
                <a:gd name="T4" fmla="*/ 39795 w 118"/>
                <a:gd name="T5" fmla="*/ 35018 h 85"/>
                <a:gd name="T6" fmla="*/ 262180 w 118"/>
                <a:gd name="T7" fmla="*/ 11673 h 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8"/>
                <a:gd name="T13" fmla="*/ 0 h 85"/>
                <a:gd name="T14" fmla="*/ 118 w 118"/>
                <a:gd name="T15" fmla="*/ 85 h 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8" h="85">
                  <a:moveTo>
                    <a:pt x="112" y="5"/>
                  </a:moveTo>
                  <a:cubicBezTo>
                    <a:pt x="118" y="60"/>
                    <a:pt x="71" y="85"/>
                    <a:pt x="25" y="65"/>
                  </a:cubicBezTo>
                  <a:cubicBezTo>
                    <a:pt x="0" y="54"/>
                    <a:pt x="1" y="23"/>
                    <a:pt x="17" y="15"/>
                  </a:cubicBezTo>
                  <a:cubicBezTo>
                    <a:pt x="47" y="0"/>
                    <a:pt x="104" y="67"/>
                    <a:pt x="112" y="5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8" name="Freeform 113"/>
            <p:cNvSpPr/>
            <p:nvPr/>
          </p:nvSpPr>
          <p:spPr bwMode="auto">
            <a:xfrm>
              <a:off x="5772151" y="1214438"/>
              <a:ext cx="276225" cy="177800"/>
            </a:xfrm>
            <a:custGeom>
              <a:avLst/>
              <a:gdLst>
                <a:gd name="T0" fmla="*/ 16386 w 118"/>
                <a:gd name="T1" fmla="*/ 9358 h 76"/>
                <a:gd name="T2" fmla="*/ 217703 w 118"/>
                <a:gd name="T3" fmla="*/ 135689 h 76"/>
                <a:gd name="T4" fmla="*/ 234089 w 118"/>
                <a:gd name="T5" fmla="*/ 30413 h 76"/>
                <a:gd name="T6" fmla="*/ 16386 w 118"/>
                <a:gd name="T7" fmla="*/ 9358 h 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8"/>
                <a:gd name="T13" fmla="*/ 0 h 76"/>
                <a:gd name="T14" fmla="*/ 118 w 118"/>
                <a:gd name="T15" fmla="*/ 76 h 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8" h="76">
                  <a:moveTo>
                    <a:pt x="7" y="4"/>
                  </a:moveTo>
                  <a:cubicBezTo>
                    <a:pt x="0" y="54"/>
                    <a:pt x="47" y="76"/>
                    <a:pt x="93" y="58"/>
                  </a:cubicBezTo>
                  <a:cubicBezTo>
                    <a:pt x="118" y="48"/>
                    <a:pt x="117" y="20"/>
                    <a:pt x="100" y="13"/>
                  </a:cubicBezTo>
                  <a:cubicBezTo>
                    <a:pt x="71" y="0"/>
                    <a:pt x="14" y="60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19" name="Freeform 114"/>
            <p:cNvSpPr/>
            <p:nvPr/>
          </p:nvSpPr>
          <p:spPr bwMode="auto">
            <a:xfrm>
              <a:off x="6000751" y="1214438"/>
              <a:ext cx="274638" cy="177800"/>
            </a:xfrm>
            <a:custGeom>
              <a:avLst/>
              <a:gdLst>
                <a:gd name="T0" fmla="*/ 260554 w 117"/>
                <a:gd name="T1" fmla="*/ 9358 h 76"/>
                <a:gd name="T2" fmla="*/ 58683 w 117"/>
                <a:gd name="T3" fmla="*/ 135689 h 76"/>
                <a:gd name="T4" fmla="*/ 39905 w 117"/>
                <a:gd name="T5" fmla="*/ 30413 h 76"/>
                <a:gd name="T6" fmla="*/ 260554 w 117"/>
                <a:gd name="T7" fmla="*/ 9358 h 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7"/>
                <a:gd name="T13" fmla="*/ 0 h 76"/>
                <a:gd name="T14" fmla="*/ 117 w 117"/>
                <a:gd name="T15" fmla="*/ 76 h 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7" h="76">
                  <a:moveTo>
                    <a:pt x="111" y="4"/>
                  </a:moveTo>
                  <a:cubicBezTo>
                    <a:pt x="117" y="54"/>
                    <a:pt x="71" y="76"/>
                    <a:pt x="25" y="58"/>
                  </a:cubicBezTo>
                  <a:cubicBezTo>
                    <a:pt x="0" y="48"/>
                    <a:pt x="1" y="20"/>
                    <a:pt x="17" y="13"/>
                  </a:cubicBezTo>
                  <a:cubicBezTo>
                    <a:pt x="47" y="0"/>
                    <a:pt x="103" y="60"/>
                    <a:pt x="11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0" name="Oval 115"/>
            <p:cNvSpPr>
              <a:spLocks noChangeArrowheads="1"/>
            </p:cNvSpPr>
            <p:nvPr/>
          </p:nvSpPr>
          <p:spPr bwMode="auto">
            <a:xfrm>
              <a:off x="5978526" y="1212851"/>
              <a:ext cx="92075" cy="93663"/>
            </a:xfrm>
            <a:prstGeom prst="ellipse">
              <a:avLst/>
            </a:prstGeom>
            <a:solidFill>
              <a:srgbClr val="D6A38D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1" name="Oval 116"/>
            <p:cNvSpPr>
              <a:spLocks noChangeArrowheads="1"/>
            </p:cNvSpPr>
            <p:nvPr/>
          </p:nvSpPr>
          <p:spPr bwMode="auto">
            <a:xfrm>
              <a:off x="5978526" y="1198563"/>
              <a:ext cx="92075" cy="93663"/>
            </a:xfrm>
            <a:prstGeom prst="ellipse">
              <a:avLst/>
            </a:prstGeom>
            <a:solidFill>
              <a:srgbClr val="F8C8B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2" name="Freeform 117"/>
            <p:cNvSpPr/>
            <p:nvPr/>
          </p:nvSpPr>
          <p:spPr bwMode="auto">
            <a:xfrm>
              <a:off x="5699126" y="954088"/>
              <a:ext cx="647700" cy="260350"/>
            </a:xfrm>
            <a:custGeom>
              <a:avLst/>
              <a:gdLst>
                <a:gd name="T0" fmla="*/ 593920 w 277"/>
                <a:gd name="T1" fmla="*/ 239241 h 111"/>
                <a:gd name="T2" fmla="*/ 56118 w 277"/>
                <a:gd name="T3" fmla="*/ 239241 h 111"/>
                <a:gd name="T4" fmla="*/ 2338 w 277"/>
                <a:gd name="T5" fmla="*/ 199367 h 111"/>
                <a:gd name="T6" fmla="*/ 65471 w 277"/>
                <a:gd name="T7" fmla="*/ 58637 h 111"/>
                <a:gd name="T8" fmla="*/ 586905 w 277"/>
                <a:gd name="T9" fmla="*/ 58637 h 111"/>
                <a:gd name="T10" fmla="*/ 647700 w 277"/>
                <a:gd name="T11" fmla="*/ 199367 h 111"/>
                <a:gd name="T12" fmla="*/ 593920 w 277"/>
                <a:gd name="T13" fmla="*/ 239241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7"/>
                <a:gd name="T22" fmla="*/ 0 h 111"/>
                <a:gd name="T23" fmla="*/ 277 w 277"/>
                <a:gd name="T24" fmla="*/ 111 h 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7" h="111">
                  <a:moveTo>
                    <a:pt x="254" y="102"/>
                  </a:moveTo>
                  <a:cubicBezTo>
                    <a:pt x="184" y="66"/>
                    <a:pt x="76" y="71"/>
                    <a:pt x="24" y="102"/>
                  </a:cubicBezTo>
                  <a:cubicBezTo>
                    <a:pt x="9" y="111"/>
                    <a:pt x="1" y="93"/>
                    <a:pt x="1" y="85"/>
                  </a:cubicBezTo>
                  <a:cubicBezTo>
                    <a:pt x="0" y="59"/>
                    <a:pt x="2" y="34"/>
                    <a:pt x="28" y="25"/>
                  </a:cubicBezTo>
                  <a:cubicBezTo>
                    <a:pt x="97" y="0"/>
                    <a:pt x="186" y="0"/>
                    <a:pt x="251" y="25"/>
                  </a:cubicBezTo>
                  <a:cubicBezTo>
                    <a:pt x="275" y="35"/>
                    <a:pt x="277" y="61"/>
                    <a:pt x="277" y="85"/>
                  </a:cubicBezTo>
                  <a:cubicBezTo>
                    <a:pt x="276" y="96"/>
                    <a:pt x="266" y="108"/>
                    <a:pt x="254" y="102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3" name="Freeform 118"/>
            <p:cNvSpPr/>
            <p:nvPr/>
          </p:nvSpPr>
          <p:spPr bwMode="auto">
            <a:xfrm>
              <a:off x="5699126" y="938213"/>
              <a:ext cx="647700" cy="247650"/>
            </a:xfrm>
            <a:custGeom>
              <a:avLst/>
              <a:gdLst>
                <a:gd name="T0" fmla="*/ 593920 w 277"/>
                <a:gd name="T1" fmla="*/ 228959 h 106"/>
                <a:gd name="T2" fmla="*/ 56118 w 277"/>
                <a:gd name="T3" fmla="*/ 228959 h 106"/>
                <a:gd name="T4" fmla="*/ 2338 w 277"/>
                <a:gd name="T5" fmla="*/ 189242 h 106"/>
                <a:gd name="T6" fmla="*/ 65471 w 277"/>
                <a:gd name="T7" fmla="*/ 56072 h 106"/>
                <a:gd name="T8" fmla="*/ 586905 w 277"/>
                <a:gd name="T9" fmla="*/ 56072 h 106"/>
                <a:gd name="T10" fmla="*/ 647700 w 277"/>
                <a:gd name="T11" fmla="*/ 189242 h 106"/>
                <a:gd name="T12" fmla="*/ 593920 w 277"/>
                <a:gd name="T13" fmla="*/ 228959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7"/>
                <a:gd name="T22" fmla="*/ 0 h 106"/>
                <a:gd name="T23" fmla="*/ 277 w 277"/>
                <a:gd name="T24" fmla="*/ 106 h 1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7" h="106">
                  <a:moveTo>
                    <a:pt x="254" y="98"/>
                  </a:moveTo>
                  <a:cubicBezTo>
                    <a:pt x="184" y="64"/>
                    <a:pt x="76" y="69"/>
                    <a:pt x="24" y="98"/>
                  </a:cubicBezTo>
                  <a:cubicBezTo>
                    <a:pt x="9" y="106"/>
                    <a:pt x="1" y="90"/>
                    <a:pt x="1" y="81"/>
                  </a:cubicBezTo>
                  <a:cubicBezTo>
                    <a:pt x="0" y="57"/>
                    <a:pt x="2" y="33"/>
                    <a:pt x="28" y="24"/>
                  </a:cubicBezTo>
                  <a:cubicBezTo>
                    <a:pt x="97" y="0"/>
                    <a:pt x="186" y="0"/>
                    <a:pt x="251" y="24"/>
                  </a:cubicBezTo>
                  <a:cubicBezTo>
                    <a:pt x="275" y="33"/>
                    <a:pt x="277" y="58"/>
                    <a:pt x="277" y="81"/>
                  </a:cubicBezTo>
                  <a:cubicBezTo>
                    <a:pt x="276" y="92"/>
                    <a:pt x="266" y="104"/>
                    <a:pt x="254" y="9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4" name="Freeform 119"/>
            <p:cNvSpPr/>
            <p:nvPr/>
          </p:nvSpPr>
          <p:spPr bwMode="auto">
            <a:xfrm>
              <a:off x="5634039" y="1897063"/>
              <a:ext cx="781050" cy="171450"/>
            </a:xfrm>
            <a:custGeom>
              <a:avLst/>
              <a:gdLst>
                <a:gd name="T0" fmla="*/ 781050 w 334"/>
                <a:gd name="T1" fmla="*/ 110386 h 73"/>
                <a:gd name="T2" fmla="*/ 0 w 334"/>
                <a:gd name="T3" fmla="*/ 110386 h 73"/>
                <a:gd name="T4" fmla="*/ 28062 w 334"/>
                <a:gd name="T5" fmla="*/ 0 h 73"/>
                <a:gd name="T6" fmla="*/ 752988 w 334"/>
                <a:gd name="T7" fmla="*/ 0 h 73"/>
                <a:gd name="T8" fmla="*/ 781050 w 334"/>
                <a:gd name="T9" fmla="*/ 110386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4"/>
                <a:gd name="T16" fmla="*/ 0 h 73"/>
                <a:gd name="T17" fmla="*/ 334 w 334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4" h="73">
                  <a:moveTo>
                    <a:pt x="334" y="47"/>
                  </a:moveTo>
                  <a:cubicBezTo>
                    <a:pt x="210" y="73"/>
                    <a:pt x="124" y="73"/>
                    <a:pt x="0" y="47"/>
                  </a:cubicBezTo>
                  <a:cubicBezTo>
                    <a:pt x="3" y="32"/>
                    <a:pt x="7" y="16"/>
                    <a:pt x="12" y="0"/>
                  </a:cubicBezTo>
                  <a:cubicBezTo>
                    <a:pt x="126" y="22"/>
                    <a:pt x="208" y="22"/>
                    <a:pt x="322" y="0"/>
                  </a:cubicBezTo>
                  <a:cubicBezTo>
                    <a:pt x="327" y="16"/>
                    <a:pt x="331" y="32"/>
                    <a:pt x="334" y="47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5" name="Freeform 120"/>
            <p:cNvSpPr/>
            <p:nvPr/>
          </p:nvSpPr>
          <p:spPr bwMode="auto">
            <a:xfrm>
              <a:off x="5580064" y="2084388"/>
              <a:ext cx="887413" cy="168275"/>
            </a:xfrm>
            <a:custGeom>
              <a:avLst/>
              <a:gdLst>
                <a:gd name="T0" fmla="*/ 885072 w 379"/>
                <a:gd name="T1" fmla="*/ 49080 h 72"/>
                <a:gd name="T2" fmla="*/ 866340 w 379"/>
                <a:gd name="T3" fmla="*/ 95823 h 72"/>
                <a:gd name="T4" fmla="*/ 35122 w 379"/>
                <a:gd name="T5" fmla="*/ 100498 h 72"/>
                <a:gd name="T6" fmla="*/ 4683 w 379"/>
                <a:gd name="T7" fmla="*/ 46743 h 72"/>
                <a:gd name="T8" fmla="*/ 37463 w 379"/>
                <a:gd name="T9" fmla="*/ 4674 h 72"/>
                <a:gd name="T10" fmla="*/ 854633 w 379"/>
                <a:gd name="T11" fmla="*/ 4674 h 72"/>
                <a:gd name="T12" fmla="*/ 885072 w 379"/>
                <a:gd name="T13" fmla="*/ 4908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9"/>
                <a:gd name="T22" fmla="*/ 0 h 72"/>
                <a:gd name="T23" fmla="*/ 379 w 379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9" h="72">
                  <a:moveTo>
                    <a:pt x="378" y="21"/>
                  </a:moveTo>
                  <a:cubicBezTo>
                    <a:pt x="379" y="34"/>
                    <a:pt x="378" y="39"/>
                    <a:pt x="370" y="41"/>
                  </a:cubicBezTo>
                  <a:cubicBezTo>
                    <a:pt x="266" y="64"/>
                    <a:pt x="146" y="72"/>
                    <a:pt x="15" y="43"/>
                  </a:cubicBezTo>
                  <a:cubicBezTo>
                    <a:pt x="5" y="41"/>
                    <a:pt x="0" y="37"/>
                    <a:pt x="2" y="20"/>
                  </a:cubicBezTo>
                  <a:cubicBezTo>
                    <a:pt x="3" y="4"/>
                    <a:pt x="7" y="0"/>
                    <a:pt x="16" y="2"/>
                  </a:cubicBezTo>
                  <a:cubicBezTo>
                    <a:pt x="105" y="29"/>
                    <a:pt x="253" y="33"/>
                    <a:pt x="365" y="2"/>
                  </a:cubicBezTo>
                  <a:cubicBezTo>
                    <a:pt x="369" y="1"/>
                    <a:pt x="376" y="6"/>
                    <a:pt x="378" y="21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6" name="Freeform 121"/>
            <p:cNvSpPr/>
            <p:nvPr/>
          </p:nvSpPr>
          <p:spPr bwMode="auto">
            <a:xfrm>
              <a:off x="5580064" y="2066926"/>
              <a:ext cx="887413" cy="169863"/>
            </a:xfrm>
            <a:custGeom>
              <a:avLst/>
              <a:gdLst>
                <a:gd name="T0" fmla="*/ 885072 w 379"/>
                <a:gd name="T1" fmla="*/ 48865 h 73"/>
                <a:gd name="T2" fmla="*/ 866340 w 379"/>
                <a:gd name="T3" fmla="*/ 95403 h 73"/>
                <a:gd name="T4" fmla="*/ 35122 w 379"/>
                <a:gd name="T5" fmla="*/ 100056 h 73"/>
                <a:gd name="T6" fmla="*/ 4683 w 379"/>
                <a:gd name="T7" fmla="*/ 46538 h 73"/>
                <a:gd name="T8" fmla="*/ 37463 w 379"/>
                <a:gd name="T9" fmla="*/ 6981 h 73"/>
                <a:gd name="T10" fmla="*/ 854633 w 379"/>
                <a:gd name="T11" fmla="*/ 4654 h 73"/>
                <a:gd name="T12" fmla="*/ 885072 w 379"/>
                <a:gd name="T13" fmla="*/ 48865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9"/>
                <a:gd name="T22" fmla="*/ 0 h 73"/>
                <a:gd name="T23" fmla="*/ 379 w 379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9" h="73">
                  <a:moveTo>
                    <a:pt x="378" y="21"/>
                  </a:moveTo>
                  <a:cubicBezTo>
                    <a:pt x="379" y="34"/>
                    <a:pt x="378" y="40"/>
                    <a:pt x="370" y="41"/>
                  </a:cubicBezTo>
                  <a:cubicBezTo>
                    <a:pt x="266" y="64"/>
                    <a:pt x="146" y="73"/>
                    <a:pt x="15" y="43"/>
                  </a:cubicBezTo>
                  <a:cubicBezTo>
                    <a:pt x="5" y="41"/>
                    <a:pt x="0" y="38"/>
                    <a:pt x="2" y="20"/>
                  </a:cubicBezTo>
                  <a:cubicBezTo>
                    <a:pt x="3" y="4"/>
                    <a:pt x="7" y="0"/>
                    <a:pt x="16" y="3"/>
                  </a:cubicBezTo>
                  <a:cubicBezTo>
                    <a:pt x="105" y="29"/>
                    <a:pt x="253" y="33"/>
                    <a:pt x="365" y="2"/>
                  </a:cubicBezTo>
                  <a:cubicBezTo>
                    <a:pt x="369" y="1"/>
                    <a:pt x="376" y="7"/>
                    <a:pt x="378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7" name="Freeform 122"/>
            <p:cNvSpPr>
              <a:spLocks noEditPoints="1"/>
            </p:cNvSpPr>
            <p:nvPr/>
          </p:nvSpPr>
          <p:spPr bwMode="auto">
            <a:xfrm>
              <a:off x="5951539" y="1919288"/>
              <a:ext cx="142875" cy="149225"/>
            </a:xfrm>
            <a:custGeom>
              <a:avLst/>
              <a:gdLst>
                <a:gd name="T0" fmla="*/ 72609 w 61"/>
                <a:gd name="T1" fmla="*/ 16321 h 64"/>
                <a:gd name="T2" fmla="*/ 114768 w 61"/>
                <a:gd name="T3" fmla="*/ 16321 h 64"/>
                <a:gd name="T4" fmla="*/ 126480 w 61"/>
                <a:gd name="T5" fmla="*/ 30311 h 64"/>
                <a:gd name="T6" fmla="*/ 126480 w 61"/>
                <a:gd name="T7" fmla="*/ 118914 h 64"/>
                <a:gd name="T8" fmla="*/ 114768 w 61"/>
                <a:gd name="T9" fmla="*/ 130572 h 64"/>
                <a:gd name="T10" fmla="*/ 72609 w 61"/>
                <a:gd name="T11" fmla="*/ 130572 h 64"/>
                <a:gd name="T12" fmla="*/ 72609 w 61"/>
                <a:gd name="T13" fmla="*/ 149225 h 64"/>
                <a:gd name="T14" fmla="*/ 124137 w 61"/>
                <a:gd name="T15" fmla="*/ 149225 h 64"/>
                <a:gd name="T16" fmla="*/ 142875 w 61"/>
                <a:gd name="T17" fmla="*/ 128240 h 64"/>
                <a:gd name="T18" fmla="*/ 142875 w 61"/>
                <a:gd name="T19" fmla="*/ 18653 h 64"/>
                <a:gd name="T20" fmla="*/ 124137 w 61"/>
                <a:gd name="T21" fmla="*/ 0 h 64"/>
                <a:gd name="T22" fmla="*/ 72609 w 61"/>
                <a:gd name="T23" fmla="*/ 0 h 64"/>
                <a:gd name="T24" fmla="*/ 72609 w 61"/>
                <a:gd name="T25" fmla="*/ 16321 h 64"/>
                <a:gd name="T26" fmla="*/ 30449 w 61"/>
                <a:gd name="T27" fmla="*/ 16321 h 64"/>
                <a:gd name="T28" fmla="*/ 72609 w 61"/>
                <a:gd name="T29" fmla="*/ 16321 h 64"/>
                <a:gd name="T30" fmla="*/ 72609 w 61"/>
                <a:gd name="T31" fmla="*/ 0 h 64"/>
                <a:gd name="T32" fmla="*/ 21080 w 61"/>
                <a:gd name="T33" fmla="*/ 0 h 64"/>
                <a:gd name="T34" fmla="*/ 0 w 61"/>
                <a:gd name="T35" fmla="*/ 18653 h 64"/>
                <a:gd name="T36" fmla="*/ 0 w 61"/>
                <a:gd name="T37" fmla="*/ 128240 h 64"/>
                <a:gd name="T38" fmla="*/ 21080 w 61"/>
                <a:gd name="T39" fmla="*/ 149225 h 64"/>
                <a:gd name="T40" fmla="*/ 72609 w 61"/>
                <a:gd name="T41" fmla="*/ 149225 h 64"/>
                <a:gd name="T42" fmla="*/ 72609 w 61"/>
                <a:gd name="T43" fmla="*/ 130572 h 64"/>
                <a:gd name="T44" fmla="*/ 30449 w 61"/>
                <a:gd name="T45" fmla="*/ 130572 h 64"/>
                <a:gd name="T46" fmla="*/ 18738 w 61"/>
                <a:gd name="T47" fmla="*/ 118914 h 64"/>
                <a:gd name="T48" fmla="*/ 18738 w 61"/>
                <a:gd name="T49" fmla="*/ 30311 h 64"/>
                <a:gd name="T50" fmla="*/ 30449 w 61"/>
                <a:gd name="T51" fmla="*/ 16321 h 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1"/>
                <a:gd name="T79" fmla="*/ 0 h 64"/>
                <a:gd name="T80" fmla="*/ 61 w 61"/>
                <a:gd name="T81" fmla="*/ 64 h 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1" h="64">
                  <a:moveTo>
                    <a:pt x="31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52" y="7"/>
                    <a:pt x="54" y="10"/>
                    <a:pt x="54" y="13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4"/>
                    <a:pt x="52" y="56"/>
                    <a:pt x="49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7" y="64"/>
                    <a:pt x="61" y="60"/>
                    <a:pt x="61" y="55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3"/>
                    <a:pt x="57" y="0"/>
                    <a:pt x="53" y="0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31" y="7"/>
                  </a:lnTo>
                  <a:close/>
                  <a:moveTo>
                    <a:pt x="13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0"/>
                    <a:pt x="4" y="64"/>
                    <a:pt x="9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0" y="56"/>
                    <a:pt x="8" y="54"/>
                    <a:pt x="8" y="5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10" y="7"/>
                    <a:pt x="13" y="7"/>
                  </a:cubicBezTo>
                  <a:close/>
                </a:path>
              </a:pathLst>
            </a:custGeom>
            <a:solidFill>
              <a:srgbClr val="E094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8" name="Oval 123"/>
            <p:cNvSpPr>
              <a:spLocks noChangeArrowheads="1"/>
            </p:cNvSpPr>
            <p:nvPr/>
          </p:nvSpPr>
          <p:spPr bwMode="auto">
            <a:xfrm>
              <a:off x="5981701" y="1703388"/>
              <a:ext cx="82550" cy="82550"/>
            </a:xfrm>
            <a:prstGeom prst="ellipse">
              <a:avLst/>
            </a:prstGeom>
            <a:solidFill>
              <a:srgbClr val="E6E6E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29" name="Freeform 124"/>
            <p:cNvSpPr/>
            <p:nvPr/>
          </p:nvSpPr>
          <p:spPr bwMode="auto">
            <a:xfrm>
              <a:off x="5981701" y="1703388"/>
              <a:ext cx="82550" cy="68263"/>
            </a:xfrm>
            <a:custGeom>
              <a:avLst/>
              <a:gdLst>
                <a:gd name="T0" fmla="*/ 82550 w 35"/>
                <a:gd name="T1" fmla="*/ 32955 h 29"/>
                <a:gd name="T2" fmla="*/ 42454 w 35"/>
                <a:gd name="T3" fmla="*/ 68263 h 29"/>
                <a:gd name="T4" fmla="*/ 0 w 35"/>
                <a:gd name="T5" fmla="*/ 32955 h 29"/>
                <a:gd name="T6" fmla="*/ 42454 w 35"/>
                <a:gd name="T7" fmla="*/ 0 h 29"/>
                <a:gd name="T8" fmla="*/ 82550 w 35"/>
                <a:gd name="T9" fmla="*/ 32955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9"/>
                <a:gd name="T17" fmla="*/ 35 w 35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9">
                  <a:moveTo>
                    <a:pt x="35" y="14"/>
                  </a:moveTo>
                  <a:cubicBezTo>
                    <a:pt x="34" y="23"/>
                    <a:pt x="26" y="29"/>
                    <a:pt x="18" y="29"/>
                  </a:cubicBezTo>
                  <a:cubicBezTo>
                    <a:pt x="9" y="29"/>
                    <a:pt x="2" y="23"/>
                    <a:pt x="0" y="14"/>
                  </a:cubicBezTo>
                  <a:cubicBezTo>
                    <a:pt x="2" y="6"/>
                    <a:pt x="9" y="0"/>
                    <a:pt x="18" y="0"/>
                  </a:cubicBezTo>
                  <a:cubicBezTo>
                    <a:pt x="26" y="0"/>
                    <a:pt x="34" y="6"/>
                    <a:pt x="35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30" name="Oval 125"/>
            <p:cNvSpPr>
              <a:spLocks noChangeArrowheads="1"/>
            </p:cNvSpPr>
            <p:nvPr/>
          </p:nvSpPr>
          <p:spPr bwMode="auto">
            <a:xfrm>
              <a:off x="5981701" y="1820863"/>
              <a:ext cx="82550" cy="80963"/>
            </a:xfrm>
            <a:prstGeom prst="ellipse">
              <a:avLst/>
            </a:prstGeom>
            <a:solidFill>
              <a:srgbClr val="CF291D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31" name="Oval 126"/>
            <p:cNvSpPr>
              <a:spLocks noChangeArrowheads="1"/>
            </p:cNvSpPr>
            <p:nvPr/>
          </p:nvSpPr>
          <p:spPr bwMode="auto">
            <a:xfrm>
              <a:off x="5981701" y="1808163"/>
              <a:ext cx="82550" cy="82550"/>
            </a:xfrm>
            <a:prstGeom prst="ellipse">
              <a:avLst/>
            </a:prstGeom>
            <a:solidFill>
              <a:srgbClr val="E6E6E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5432" name="Freeform 127"/>
            <p:cNvSpPr/>
            <p:nvPr/>
          </p:nvSpPr>
          <p:spPr bwMode="auto">
            <a:xfrm>
              <a:off x="5981701" y="1808163"/>
              <a:ext cx="82550" cy="68263"/>
            </a:xfrm>
            <a:custGeom>
              <a:avLst/>
              <a:gdLst>
                <a:gd name="T0" fmla="*/ 82550 w 35"/>
                <a:gd name="T1" fmla="*/ 35308 h 29"/>
                <a:gd name="T2" fmla="*/ 42454 w 35"/>
                <a:gd name="T3" fmla="*/ 68263 h 29"/>
                <a:gd name="T4" fmla="*/ 0 w 35"/>
                <a:gd name="T5" fmla="*/ 35308 h 29"/>
                <a:gd name="T6" fmla="*/ 42454 w 35"/>
                <a:gd name="T7" fmla="*/ 0 h 29"/>
                <a:gd name="T8" fmla="*/ 82550 w 35"/>
                <a:gd name="T9" fmla="*/ 3530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9"/>
                <a:gd name="T17" fmla="*/ 35 w 35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9">
                  <a:moveTo>
                    <a:pt x="35" y="15"/>
                  </a:moveTo>
                  <a:cubicBezTo>
                    <a:pt x="34" y="23"/>
                    <a:pt x="26" y="29"/>
                    <a:pt x="18" y="29"/>
                  </a:cubicBezTo>
                  <a:cubicBezTo>
                    <a:pt x="9" y="29"/>
                    <a:pt x="2" y="23"/>
                    <a:pt x="0" y="15"/>
                  </a:cubicBezTo>
                  <a:cubicBezTo>
                    <a:pt x="2" y="6"/>
                    <a:pt x="9" y="0"/>
                    <a:pt x="18" y="0"/>
                  </a:cubicBezTo>
                  <a:cubicBezTo>
                    <a:pt x="26" y="0"/>
                    <a:pt x="34" y="6"/>
                    <a:pt x="35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8313" y="3368675"/>
            <a:ext cx="3765550" cy="221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Felix Titling" panose="04060505060202020A04" pitchFamily="82" charset="0"/>
                <a:ea typeface="+mn-ea"/>
              </a:rPr>
              <a:t>80</a:t>
            </a:r>
            <a:r>
              <a:rPr lang="en-US" altLang="zh-CN" sz="660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Felix Titling" panose="04060505060202020A04" pitchFamily="82" charset="0"/>
                <a:ea typeface="+mn-ea"/>
              </a:rPr>
              <a:t>%</a:t>
            </a:r>
            <a:endParaRPr lang="zh-CN" altLang="en-US" sz="6600">
              <a:solidFill>
                <a:schemeClr val="bg1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latin typeface="Felix Titling" panose="04060505060202020A04" pitchFamily="82" charset="0"/>
              <a:ea typeface="+mn-ea"/>
            </a:endParaRPr>
          </a:p>
        </p:txBody>
      </p:sp>
      <p:sp>
        <p:nvSpPr>
          <p:cNvPr id="243" name="文本框 242"/>
          <p:cNvSpPr txBox="1"/>
          <p:nvPr/>
        </p:nvSpPr>
        <p:spPr>
          <a:xfrm>
            <a:off x="8721725" y="3981450"/>
            <a:ext cx="3765550" cy="221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Felix Titling" panose="04060505060202020A04" pitchFamily="82" charset="0"/>
                <a:ea typeface="+mn-ea"/>
              </a:rPr>
              <a:t>65</a:t>
            </a:r>
            <a:r>
              <a:rPr lang="en-US" altLang="zh-CN" sz="600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Felix Titling" panose="04060505060202020A04" pitchFamily="82" charset="0"/>
                <a:ea typeface="+mn-ea"/>
              </a:rPr>
              <a:t>%</a:t>
            </a:r>
            <a:endParaRPr lang="zh-CN" altLang="en-US" sz="6000">
              <a:solidFill>
                <a:schemeClr val="bg1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latin typeface="Felix Titling" panose="04060505060202020A04" pitchFamily="82" charset="0"/>
              <a:ea typeface="+mn-ea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-1441450" y="5307013"/>
            <a:ext cx="6861175" cy="4298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" name="文本框 244"/>
          <p:cNvSpPr txBox="1"/>
          <p:nvPr/>
        </p:nvSpPr>
        <p:spPr>
          <a:xfrm>
            <a:off x="8140700" y="3802063"/>
            <a:ext cx="4010025" cy="4298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en-US" altLang="zh-CN" sz="2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3" grpId="0"/>
      <p:bldP spid="244" grpId="0"/>
      <p:bldP spid="2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83020" y="424701"/>
            <a:ext cx="149117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solidFill>
                  <a:srgbClr val="DD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altLang="zh-CN" sz="34400" b="1" dirty="0">
              <a:solidFill>
                <a:srgbClr val="DD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85560" y="1438910"/>
            <a:ext cx="699135" cy="3190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活动经费预算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99566" y="5472388"/>
            <a:ext cx="7592869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35880" y="2004060"/>
            <a:ext cx="2045970" cy="1106805"/>
          </a:xfrm>
          <a:prstGeom prst="rect">
            <a:avLst/>
          </a:prstGeom>
          <a:noFill/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>
                <a:solidFill>
                  <a:srgbClr val="DD0000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6600" b="1">
              <a:solidFill>
                <a:srgbClr val="DD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22" name="文本框 2"/>
          <p:cNvSpPr txBox="1">
            <a:spLocks noChangeArrowheads="1"/>
          </p:cNvSpPr>
          <p:nvPr/>
        </p:nvSpPr>
        <p:spPr bwMode="auto">
          <a:xfrm>
            <a:off x="7564755" y="1880235"/>
            <a:ext cx="3590290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 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活动背景介绍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325" name="组合 77"/>
          <p:cNvGrpSpPr/>
          <p:nvPr/>
        </p:nvGrpSpPr>
        <p:grpSpPr bwMode="auto">
          <a:xfrm>
            <a:off x="-782638" y="-666750"/>
            <a:ext cx="7280276" cy="2867025"/>
            <a:chOff x="350839" y="-580566"/>
            <a:chExt cx="7279482" cy="2866877"/>
          </a:xfrm>
        </p:grpSpPr>
        <p:grpSp>
          <p:nvGrpSpPr>
            <p:cNvPr id="13412" name="组合 78"/>
            <p:cNvGrpSpPr/>
            <p:nvPr/>
          </p:nvGrpSpPr>
          <p:grpSpPr bwMode="auto">
            <a:xfrm>
              <a:off x="350839" y="-314325"/>
              <a:ext cx="3336925" cy="2274887"/>
              <a:chOff x="4178301" y="-1073150"/>
              <a:chExt cx="3336925" cy="2274887"/>
            </a:xfrm>
          </p:grpSpPr>
          <p:sp>
            <p:nvSpPr>
              <p:cNvPr id="13455" name="Freeform 8"/>
              <p:cNvSpPr/>
              <p:nvPr/>
            </p:nvSpPr>
            <p:spPr bwMode="auto">
              <a:xfrm>
                <a:off x="4883151" y="244475"/>
                <a:ext cx="119063" cy="93663"/>
              </a:xfrm>
              <a:custGeom>
                <a:avLst/>
                <a:gdLst>
                  <a:gd name="T0" fmla="*/ 60576 w 57"/>
                  <a:gd name="T1" fmla="*/ 0 h 44"/>
                  <a:gd name="T2" fmla="*/ 60576 w 57"/>
                  <a:gd name="T3" fmla="*/ 93663 h 44"/>
                  <a:gd name="T4" fmla="*/ 60576 w 57"/>
                  <a:gd name="T5" fmla="*/ 0 h 44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44"/>
                  <a:gd name="T11" fmla="*/ 57 w 57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44">
                    <a:moveTo>
                      <a:pt x="29" y="0"/>
                    </a:moveTo>
                    <a:cubicBezTo>
                      <a:pt x="0" y="0"/>
                      <a:pt x="0" y="44"/>
                      <a:pt x="29" y="44"/>
                    </a:cubicBezTo>
                    <a:cubicBezTo>
                      <a:pt x="57" y="44"/>
                      <a:pt x="57" y="0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56" name="Freeform 9"/>
              <p:cNvSpPr/>
              <p:nvPr/>
            </p:nvSpPr>
            <p:spPr bwMode="auto">
              <a:xfrm>
                <a:off x="5284789" y="-863600"/>
                <a:ext cx="119063" cy="92075"/>
              </a:xfrm>
              <a:custGeom>
                <a:avLst/>
                <a:gdLst>
                  <a:gd name="T0" fmla="*/ 60576 w 57"/>
                  <a:gd name="T1" fmla="*/ 0 h 44"/>
                  <a:gd name="T2" fmla="*/ 60576 w 57"/>
                  <a:gd name="T3" fmla="*/ 92075 h 44"/>
                  <a:gd name="T4" fmla="*/ 60576 w 57"/>
                  <a:gd name="T5" fmla="*/ 0 h 44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44"/>
                  <a:gd name="T11" fmla="*/ 57 w 57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44">
                    <a:moveTo>
                      <a:pt x="29" y="0"/>
                    </a:moveTo>
                    <a:cubicBezTo>
                      <a:pt x="0" y="0"/>
                      <a:pt x="0" y="44"/>
                      <a:pt x="29" y="44"/>
                    </a:cubicBezTo>
                    <a:cubicBezTo>
                      <a:pt x="57" y="44"/>
                      <a:pt x="57" y="0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57" name="Freeform 15"/>
              <p:cNvSpPr/>
              <p:nvPr/>
            </p:nvSpPr>
            <p:spPr bwMode="auto">
              <a:xfrm>
                <a:off x="4757739" y="1166812"/>
                <a:ext cx="42863" cy="34925"/>
              </a:xfrm>
              <a:custGeom>
                <a:avLst/>
                <a:gdLst>
                  <a:gd name="T0" fmla="*/ 22452 w 21"/>
                  <a:gd name="T1" fmla="*/ 0 h 16"/>
                  <a:gd name="T2" fmla="*/ 22452 w 21"/>
                  <a:gd name="T3" fmla="*/ 34925 h 16"/>
                  <a:gd name="T4" fmla="*/ 2245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58" name="Freeform 16"/>
              <p:cNvSpPr/>
              <p:nvPr/>
            </p:nvSpPr>
            <p:spPr bwMode="auto">
              <a:xfrm>
                <a:off x="4456114" y="249237"/>
                <a:ext cx="42863" cy="33338"/>
              </a:xfrm>
              <a:custGeom>
                <a:avLst/>
                <a:gdLst>
                  <a:gd name="T0" fmla="*/ 22452 w 21"/>
                  <a:gd name="T1" fmla="*/ 0 h 16"/>
                  <a:gd name="T2" fmla="*/ 22452 w 21"/>
                  <a:gd name="T3" fmla="*/ 33338 h 16"/>
                  <a:gd name="T4" fmla="*/ 2245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59" name="Freeform 17"/>
              <p:cNvSpPr/>
              <p:nvPr/>
            </p:nvSpPr>
            <p:spPr bwMode="auto">
              <a:xfrm>
                <a:off x="6365876" y="361950"/>
                <a:ext cx="44450" cy="34925"/>
              </a:xfrm>
              <a:custGeom>
                <a:avLst/>
                <a:gdLst>
                  <a:gd name="T0" fmla="*/ 23283 w 21"/>
                  <a:gd name="T1" fmla="*/ 0 h 16"/>
                  <a:gd name="T2" fmla="*/ 23283 w 21"/>
                  <a:gd name="T3" fmla="*/ 34925 h 16"/>
                  <a:gd name="T4" fmla="*/ 2328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0" name="Freeform 21"/>
              <p:cNvSpPr/>
              <p:nvPr/>
            </p:nvSpPr>
            <p:spPr bwMode="auto">
              <a:xfrm>
                <a:off x="6911976" y="-100013"/>
                <a:ext cx="31750" cy="25400"/>
              </a:xfrm>
              <a:custGeom>
                <a:avLst/>
                <a:gdLst>
                  <a:gd name="T0" fmla="*/ 16933 w 15"/>
                  <a:gd name="T1" fmla="*/ 0 h 12"/>
                  <a:gd name="T2" fmla="*/ 16933 w 15"/>
                  <a:gd name="T3" fmla="*/ 25400 h 12"/>
                  <a:gd name="T4" fmla="*/ 16933 w 15"/>
                  <a:gd name="T5" fmla="*/ 0 h 12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2"/>
                  <a:gd name="T11" fmla="*/ 15 w 15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2">
                    <a:moveTo>
                      <a:pt x="8" y="0"/>
                    </a:moveTo>
                    <a:cubicBezTo>
                      <a:pt x="0" y="0"/>
                      <a:pt x="0" y="12"/>
                      <a:pt x="8" y="12"/>
                    </a:cubicBezTo>
                    <a:cubicBezTo>
                      <a:pt x="15" y="12"/>
                      <a:pt x="15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1" name="Freeform 23"/>
              <p:cNvSpPr/>
              <p:nvPr/>
            </p:nvSpPr>
            <p:spPr bwMode="auto">
              <a:xfrm>
                <a:off x="6510339" y="1046162"/>
                <a:ext cx="31750" cy="23813"/>
              </a:xfrm>
              <a:custGeom>
                <a:avLst/>
                <a:gdLst>
                  <a:gd name="T0" fmla="*/ 16933 w 15"/>
                  <a:gd name="T1" fmla="*/ 0 h 12"/>
                  <a:gd name="T2" fmla="*/ 16933 w 15"/>
                  <a:gd name="T3" fmla="*/ 23813 h 12"/>
                  <a:gd name="T4" fmla="*/ 16933 w 15"/>
                  <a:gd name="T5" fmla="*/ 0 h 12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2"/>
                  <a:gd name="T11" fmla="*/ 15 w 15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2">
                    <a:moveTo>
                      <a:pt x="8" y="0"/>
                    </a:moveTo>
                    <a:cubicBezTo>
                      <a:pt x="0" y="0"/>
                      <a:pt x="0" y="12"/>
                      <a:pt x="8" y="12"/>
                    </a:cubicBezTo>
                    <a:cubicBezTo>
                      <a:pt x="15" y="12"/>
                      <a:pt x="15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2" name="Freeform 31"/>
              <p:cNvSpPr/>
              <p:nvPr/>
            </p:nvSpPr>
            <p:spPr bwMode="auto">
              <a:xfrm>
                <a:off x="4178301" y="927100"/>
                <a:ext cx="44450" cy="34925"/>
              </a:xfrm>
              <a:custGeom>
                <a:avLst/>
                <a:gdLst>
                  <a:gd name="T0" fmla="*/ 23283 w 21"/>
                  <a:gd name="T1" fmla="*/ 0 h 16"/>
                  <a:gd name="T2" fmla="*/ 23283 w 21"/>
                  <a:gd name="T3" fmla="*/ 34925 h 16"/>
                  <a:gd name="T4" fmla="*/ 2328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3" name="Freeform 35"/>
              <p:cNvSpPr/>
              <p:nvPr/>
            </p:nvSpPr>
            <p:spPr bwMode="auto">
              <a:xfrm>
                <a:off x="4843464" y="-622300"/>
                <a:ext cx="53975" cy="41275"/>
              </a:xfrm>
              <a:custGeom>
                <a:avLst/>
                <a:gdLst>
                  <a:gd name="T0" fmla="*/ 26988 w 26"/>
                  <a:gd name="T1" fmla="*/ 41275 h 20"/>
                  <a:gd name="T2" fmla="*/ 26988 w 26"/>
                  <a:gd name="T3" fmla="*/ 0 h 20"/>
                  <a:gd name="T4" fmla="*/ 26988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4" name="Freeform 36"/>
              <p:cNvSpPr/>
              <p:nvPr/>
            </p:nvSpPr>
            <p:spPr bwMode="auto">
              <a:xfrm>
                <a:off x="5483226" y="-93663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5" name="Freeform 37"/>
              <p:cNvSpPr/>
              <p:nvPr/>
            </p:nvSpPr>
            <p:spPr bwMode="auto">
              <a:xfrm>
                <a:off x="6249989" y="-534988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6" name="Freeform 38"/>
              <p:cNvSpPr/>
              <p:nvPr/>
            </p:nvSpPr>
            <p:spPr bwMode="auto">
              <a:xfrm>
                <a:off x="6275389" y="146050"/>
                <a:ext cx="53975" cy="42863"/>
              </a:xfrm>
              <a:custGeom>
                <a:avLst/>
                <a:gdLst>
                  <a:gd name="T0" fmla="*/ 26988 w 26"/>
                  <a:gd name="T1" fmla="*/ 42863 h 20"/>
                  <a:gd name="T2" fmla="*/ 26988 w 26"/>
                  <a:gd name="T3" fmla="*/ 0 h 20"/>
                  <a:gd name="T4" fmla="*/ 26988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7" name="Freeform 39"/>
              <p:cNvSpPr/>
              <p:nvPr/>
            </p:nvSpPr>
            <p:spPr bwMode="auto">
              <a:xfrm>
                <a:off x="6224589" y="62547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8" name="Freeform 40"/>
              <p:cNvSpPr/>
              <p:nvPr/>
            </p:nvSpPr>
            <p:spPr bwMode="auto">
              <a:xfrm>
                <a:off x="6991351" y="-346075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69" name="Freeform 69"/>
              <p:cNvSpPr/>
              <p:nvPr/>
            </p:nvSpPr>
            <p:spPr bwMode="auto">
              <a:xfrm>
                <a:off x="4427539" y="-21907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0" name="Freeform 70"/>
              <p:cNvSpPr/>
              <p:nvPr/>
            </p:nvSpPr>
            <p:spPr bwMode="auto">
              <a:xfrm>
                <a:off x="4440239" y="-101282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1" name="Freeform 79"/>
              <p:cNvSpPr/>
              <p:nvPr/>
            </p:nvSpPr>
            <p:spPr bwMode="auto">
              <a:xfrm>
                <a:off x="7331076" y="-625475"/>
                <a:ext cx="26988" cy="22225"/>
              </a:xfrm>
              <a:custGeom>
                <a:avLst/>
                <a:gdLst>
                  <a:gd name="T0" fmla="*/ 14532 w 13"/>
                  <a:gd name="T1" fmla="*/ 22225 h 10"/>
                  <a:gd name="T2" fmla="*/ 14532 w 13"/>
                  <a:gd name="T3" fmla="*/ 0 h 10"/>
                  <a:gd name="T4" fmla="*/ 14532 w 13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2" name="Freeform 83"/>
              <p:cNvSpPr/>
              <p:nvPr/>
            </p:nvSpPr>
            <p:spPr bwMode="auto">
              <a:xfrm>
                <a:off x="7129464" y="838200"/>
                <a:ext cx="28575" cy="20638"/>
              </a:xfrm>
              <a:custGeom>
                <a:avLst/>
                <a:gdLst>
                  <a:gd name="T0" fmla="*/ 15387 w 13"/>
                  <a:gd name="T1" fmla="*/ 20638 h 10"/>
                  <a:gd name="T2" fmla="*/ 15387 w 13"/>
                  <a:gd name="T3" fmla="*/ 0 h 10"/>
                  <a:gd name="T4" fmla="*/ 15387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3" name="Freeform 84"/>
              <p:cNvSpPr/>
              <p:nvPr/>
            </p:nvSpPr>
            <p:spPr bwMode="auto">
              <a:xfrm>
                <a:off x="6326189" y="1165225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4" name="Freeform 96"/>
              <p:cNvSpPr/>
              <p:nvPr/>
            </p:nvSpPr>
            <p:spPr bwMode="auto">
              <a:xfrm>
                <a:off x="5710239" y="1065212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1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5" name="Freeform 99"/>
              <p:cNvSpPr/>
              <p:nvPr/>
            </p:nvSpPr>
            <p:spPr bwMode="auto">
              <a:xfrm>
                <a:off x="5384801" y="1052512"/>
                <a:ext cx="25400" cy="20638"/>
              </a:xfrm>
              <a:custGeom>
                <a:avLst/>
                <a:gdLst>
                  <a:gd name="T0" fmla="*/ 12700 w 12"/>
                  <a:gd name="T1" fmla="*/ 20638 h 10"/>
                  <a:gd name="T2" fmla="*/ 12700 w 12"/>
                  <a:gd name="T3" fmla="*/ 0 h 10"/>
                  <a:gd name="T4" fmla="*/ 12700 w 12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6" name="Freeform 100"/>
              <p:cNvSpPr/>
              <p:nvPr/>
            </p:nvSpPr>
            <p:spPr bwMode="auto">
              <a:xfrm>
                <a:off x="4845051" y="636587"/>
                <a:ext cx="25400" cy="20638"/>
              </a:xfrm>
              <a:custGeom>
                <a:avLst/>
                <a:gdLst>
                  <a:gd name="T0" fmla="*/ 12700 w 12"/>
                  <a:gd name="T1" fmla="*/ 20638 h 10"/>
                  <a:gd name="T2" fmla="*/ 12700 w 12"/>
                  <a:gd name="T3" fmla="*/ 0 h 10"/>
                  <a:gd name="T4" fmla="*/ 12700 w 12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7" name="Freeform 116"/>
              <p:cNvSpPr/>
              <p:nvPr/>
            </p:nvSpPr>
            <p:spPr bwMode="auto">
              <a:xfrm>
                <a:off x="7356476" y="812800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8" name="Freeform 117"/>
              <p:cNvSpPr/>
              <p:nvPr/>
            </p:nvSpPr>
            <p:spPr bwMode="auto">
              <a:xfrm>
                <a:off x="6865939" y="207962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79" name="Freeform 118"/>
              <p:cNvSpPr/>
              <p:nvPr/>
            </p:nvSpPr>
            <p:spPr bwMode="auto">
              <a:xfrm>
                <a:off x="5922964" y="-31750"/>
                <a:ext cx="28575" cy="20638"/>
              </a:xfrm>
              <a:custGeom>
                <a:avLst/>
                <a:gdLst>
                  <a:gd name="T0" fmla="*/ 15387 w 13"/>
                  <a:gd name="T1" fmla="*/ 20638 h 10"/>
                  <a:gd name="T2" fmla="*/ 15387 w 13"/>
                  <a:gd name="T3" fmla="*/ 0 h 10"/>
                  <a:gd name="T4" fmla="*/ 15387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0" name="Freeform 135"/>
              <p:cNvSpPr/>
              <p:nvPr/>
            </p:nvSpPr>
            <p:spPr bwMode="auto">
              <a:xfrm>
                <a:off x="4203701" y="446087"/>
                <a:ext cx="25400" cy="22225"/>
              </a:xfrm>
              <a:custGeom>
                <a:avLst/>
                <a:gdLst>
                  <a:gd name="T0" fmla="*/ 12700 w 12"/>
                  <a:gd name="T1" fmla="*/ 22225 h 10"/>
                  <a:gd name="T2" fmla="*/ 12700 w 12"/>
                  <a:gd name="T3" fmla="*/ 0 h 10"/>
                  <a:gd name="T4" fmla="*/ 12700 w 12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1" name="Freeform 136"/>
              <p:cNvSpPr/>
              <p:nvPr/>
            </p:nvSpPr>
            <p:spPr bwMode="auto">
              <a:xfrm>
                <a:off x="4845051" y="685800"/>
                <a:ext cx="25400" cy="22225"/>
              </a:xfrm>
              <a:custGeom>
                <a:avLst/>
                <a:gdLst>
                  <a:gd name="T0" fmla="*/ 12700 w 12"/>
                  <a:gd name="T1" fmla="*/ 22225 h 10"/>
                  <a:gd name="T2" fmla="*/ 12700 w 12"/>
                  <a:gd name="T3" fmla="*/ 0 h 10"/>
                  <a:gd name="T4" fmla="*/ 12700 w 12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2" name="Freeform 139"/>
              <p:cNvSpPr/>
              <p:nvPr/>
            </p:nvSpPr>
            <p:spPr bwMode="auto">
              <a:xfrm>
                <a:off x="7502526" y="-328613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3" name="Freeform 140"/>
              <p:cNvSpPr/>
              <p:nvPr/>
            </p:nvSpPr>
            <p:spPr bwMode="auto">
              <a:xfrm>
                <a:off x="6661151" y="-542925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4" name="Freeform 141"/>
              <p:cNvSpPr/>
              <p:nvPr/>
            </p:nvSpPr>
            <p:spPr bwMode="auto">
              <a:xfrm>
                <a:off x="6623051" y="49212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5" name="Freeform 142"/>
              <p:cNvSpPr/>
              <p:nvPr/>
            </p:nvSpPr>
            <p:spPr bwMode="auto">
              <a:xfrm>
                <a:off x="5969001" y="-203200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6" name="Freeform 143"/>
              <p:cNvSpPr/>
              <p:nvPr/>
            </p:nvSpPr>
            <p:spPr bwMode="auto">
              <a:xfrm>
                <a:off x="5794376" y="-479425"/>
                <a:ext cx="12700" cy="9525"/>
              </a:xfrm>
              <a:custGeom>
                <a:avLst/>
                <a:gdLst>
                  <a:gd name="T0" fmla="*/ 6350 w 6"/>
                  <a:gd name="T1" fmla="*/ 9525 h 5"/>
                  <a:gd name="T2" fmla="*/ 6350 w 6"/>
                  <a:gd name="T3" fmla="*/ 0 h 5"/>
                  <a:gd name="T4" fmla="*/ 6350 w 6"/>
                  <a:gd name="T5" fmla="*/ 9525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7" name="Freeform 144"/>
              <p:cNvSpPr/>
              <p:nvPr/>
            </p:nvSpPr>
            <p:spPr bwMode="auto">
              <a:xfrm>
                <a:off x="6083301" y="-833438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8" name="Freeform 145"/>
              <p:cNvSpPr/>
              <p:nvPr/>
            </p:nvSpPr>
            <p:spPr bwMode="auto">
              <a:xfrm>
                <a:off x="5140326" y="-1073150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89" name="Freeform 146"/>
              <p:cNvSpPr/>
              <p:nvPr/>
            </p:nvSpPr>
            <p:spPr bwMode="auto">
              <a:xfrm>
                <a:off x="6699251" y="819150"/>
                <a:ext cx="12700" cy="9525"/>
              </a:xfrm>
              <a:custGeom>
                <a:avLst/>
                <a:gdLst>
                  <a:gd name="T0" fmla="*/ 6350 w 6"/>
                  <a:gd name="T1" fmla="*/ 9525 h 5"/>
                  <a:gd name="T2" fmla="*/ 6350 w 6"/>
                  <a:gd name="T3" fmla="*/ 0 h 5"/>
                  <a:gd name="T4" fmla="*/ 6350 w 6"/>
                  <a:gd name="T5" fmla="*/ 9525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90" name="Line 156"/>
              <p:cNvSpPr>
                <a:spLocks noChangeShapeType="1"/>
              </p:cNvSpPr>
              <p:nvPr/>
            </p:nvSpPr>
            <p:spPr bwMode="auto">
              <a:xfrm>
                <a:off x="6465889" y="965200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91" name="Line 157"/>
              <p:cNvSpPr>
                <a:spLocks noChangeShapeType="1"/>
              </p:cNvSpPr>
              <p:nvPr/>
            </p:nvSpPr>
            <p:spPr bwMode="auto">
              <a:xfrm>
                <a:off x="6465889" y="965200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92" name="Freeform 158"/>
              <p:cNvSpPr/>
              <p:nvPr/>
            </p:nvSpPr>
            <p:spPr bwMode="auto">
              <a:xfrm>
                <a:off x="6613526" y="-1062038"/>
                <a:ext cx="107950" cy="84138"/>
              </a:xfrm>
              <a:custGeom>
                <a:avLst/>
                <a:gdLst>
                  <a:gd name="T0" fmla="*/ 53975 w 52"/>
                  <a:gd name="T1" fmla="*/ 84138 h 40"/>
                  <a:gd name="T2" fmla="*/ 53975 w 52"/>
                  <a:gd name="T3" fmla="*/ 0 h 40"/>
                  <a:gd name="T4" fmla="*/ 53975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93" name="Freeform 163"/>
              <p:cNvSpPr/>
              <p:nvPr/>
            </p:nvSpPr>
            <p:spPr bwMode="auto">
              <a:xfrm>
                <a:off x="5795964" y="-303213"/>
                <a:ext cx="109538" cy="84138"/>
              </a:xfrm>
              <a:custGeom>
                <a:avLst/>
                <a:gdLst>
                  <a:gd name="T0" fmla="*/ 54769 w 52"/>
                  <a:gd name="T1" fmla="*/ 84138 h 40"/>
                  <a:gd name="T2" fmla="*/ 54769 w 52"/>
                  <a:gd name="T3" fmla="*/ 0 h 40"/>
                  <a:gd name="T4" fmla="*/ 54769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94" name="Freeform 167"/>
              <p:cNvSpPr/>
              <p:nvPr/>
            </p:nvSpPr>
            <p:spPr bwMode="auto">
              <a:xfrm>
                <a:off x="4903789" y="-454025"/>
                <a:ext cx="109538" cy="84138"/>
              </a:xfrm>
              <a:custGeom>
                <a:avLst/>
                <a:gdLst>
                  <a:gd name="T0" fmla="*/ 54769 w 52"/>
                  <a:gd name="T1" fmla="*/ 84138 h 40"/>
                  <a:gd name="T2" fmla="*/ 54769 w 52"/>
                  <a:gd name="T3" fmla="*/ 0 h 40"/>
                  <a:gd name="T4" fmla="*/ 54769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95" name="Freeform 168"/>
              <p:cNvSpPr/>
              <p:nvPr/>
            </p:nvSpPr>
            <p:spPr bwMode="auto">
              <a:xfrm>
                <a:off x="6424614" y="-127000"/>
                <a:ext cx="107950" cy="84138"/>
              </a:xfrm>
              <a:custGeom>
                <a:avLst/>
                <a:gdLst>
                  <a:gd name="T0" fmla="*/ 53975 w 52"/>
                  <a:gd name="T1" fmla="*/ 84138 h 40"/>
                  <a:gd name="T2" fmla="*/ 53975 w 52"/>
                  <a:gd name="T3" fmla="*/ 0 h 40"/>
                  <a:gd name="T4" fmla="*/ 53975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  <p:grpSp>
          <p:nvGrpSpPr>
            <p:cNvPr id="13413" name="组合 79"/>
            <p:cNvGrpSpPr/>
            <p:nvPr/>
          </p:nvGrpSpPr>
          <p:grpSpPr bwMode="auto">
            <a:xfrm>
              <a:off x="3425034" y="-580566"/>
              <a:ext cx="4205287" cy="2866877"/>
              <a:chOff x="4178301" y="-1073150"/>
              <a:chExt cx="3336925" cy="2274887"/>
            </a:xfrm>
          </p:grpSpPr>
          <p:sp>
            <p:nvSpPr>
              <p:cNvPr id="13414" name="Freeform 8"/>
              <p:cNvSpPr/>
              <p:nvPr/>
            </p:nvSpPr>
            <p:spPr bwMode="auto">
              <a:xfrm>
                <a:off x="4883151" y="244475"/>
                <a:ext cx="119063" cy="93663"/>
              </a:xfrm>
              <a:custGeom>
                <a:avLst/>
                <a:gdLst>
                  <a:gd name="T0" fmla="*/ 60576 w 57"/>
                  <a:gd name="T1" fmla="*/ 0 h 44"/>
                  <a:gd name="T2" fmla="*/ 60576 w 57"/>
                  <a:gd name="T3" fmla="*/ 93663 h 44"/>
                  <a:gd name="T4" fmla="*/ 60576 w 57"/>
                  <a:gd name="T5" fmla="*/ 0 h 44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44"/>
                  <a:gd name="T11" fmla="*/ 57 w 57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44">
                    <a:moveTo>
                      <a:pt x="29" y="0"/>
                    </a:moveTo>
                    <a:cubicBezTo>
                      <a:pt x="0" y="0"/>
                      <a:pt x="0" y="44"/>
                      <a:pt x="29" y="44"/>
                    </a:cubicBezTo>
                    <a:cubicBezTo>
                      <a:pt x="57" y="44"/>
                      <a:pt x="57" y="0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15" name="Freeform 9"/>
              <p:cNvSpPr/>
              <p:nvPr/>
            </p:nvSpPr>
            <p:spPr bwMode="auto">
              <a:xfrm>
                <a:off x="5284789" y="-863600"/>
                <a:ext cx="119063" cy="92075"/>
              </a:xfrm>
              <a:custGeom>
                <a:avLst/>
                <a:gdLst>
                  <a:gd name="T0" fmla="*/ 60576 w 57"/>
                  <a:gd name="T1" fmla="*/ 0 h 44"/>
                  <a:gd name="T2" fmla="*/ 60576 w 57"/>
                  <a:gd name="T3" fmla="*/ 92075 h 44"/>
                  <a:gd name="T4" fmla="*/ 60576 w 57"/>
                  <a:gd name="T5" fmla="*/ 0 h 44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44"/>
                  <a:gd name="T11" fmla="*/ 57 w 57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44">
                    <a:moveTo>
                      <a:pt x="29" y="0"/>
                    </a:moveTo>
                    <a:cubicBezTo>
                      <a:pt x="0" y="0"/>
                      <a:pt x="0" y="44"/>
                      <a:pt x="29" y="44"/>
                    </a:cubicBezTo>
                    <a:cubicBezTo>
                      <a:pt x="57" y="44"/>
                      <a:pt x="57" y="0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16" name="Freeform 15"/>
              <p:cNvSpPr/>
              <p:nvPr/>
            </p:nvSpPr>
            <p:spPr bwMode="auto">
              <a:xfrm>
                <a:off x="4757739" y="1166812"/>
                <a:ext cx="42863" cy="34925"/>
              </a:xfrm>
              <a:custGeom>
                <a:avLst/>
                <a:gdLst>
                  <a:gd name="T0" fmla="*/ 22452 w 21"/>
                  <a:gd name="T1" fmla="*/ 0 h 16"/>
                  <a:gd name="T2" fmla="*/ 22452 w 21"/>
                  <a:gd name="T3" fmla="*/ 34925 h 16"/>
                  <a:gd name="T4" fmla="*/ 2245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17" name="Freeform 16"/>
              <p:cNvSpPr/>
              <p:nvPr/>
            </p:nvSpPr>
            <p:spPr bwMode="auto">
              <a:xfrm>
                <a:off x="4456114" y="249237"/>
                <a:ext cx="42863" cy="33338"/>
              </a:xfrm>
              <a:custGeom>
                <a:avLst/>
                <a:gdLst>
                  <a:gd name="T0" fmla="*/ 22452 w 21"/>
                  <a:gd name="T1" fmla="*/ 0 h 16"/>
                  <a:gd name="T2" fmla="*/ 22452 w 21"/>
                  <a:gd name="T3" fmla="*/ 33338 h 16"/>
                  <a:gd name="T4" fmla="*/ 2245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18" name="Freeform 17"/>
              <p:cNvSpPr/>
              <p:nvPr/>
            </p:nvSpPr>
            <p:spPr bwMode="auto">
              <a:xfrm>
                <a:off x="6365876" y="361950"/>
                <a:ext cx="44450" cy="34925"/>
              </a:xfrm>
              <a:custGeom>
                <a:avLst/>
                <a:gdLst>
                  <a:gd name="T0" fmla="*/ 23283 w 21"/>
                  <a:gd name="T1" fmla="*/ 0 h 16"/>
                  <a:gd name="T2" fmla="*/ 23283 w 21"/>
                  <a:gd name="T3" fmla="*/ 34925 h 16"/>
                  <a:gd name="T4" fmla="*/ 2328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19" name="Freeform 21"/>
              <p:cNvSpPr/>
              <p:nvPr/>
            </p:nvSpPr>
            <p:spPr bwMode="auto">
              <a:xfrm>
                <a:off x="6911976" y="-100013"/>
                <a:ext cx="31750" cy="25400"/>
              </a:xfrm>
              <a:custGeom>
                <a:avLst/>
                <a:gdLst>
                  <a:gd name="T0" fmla="*/ 16933 w 15"/>
                  <a:gd name="T1" fmla="*/ 0 h 12"/>
                  <a:gd name="T2" fmla="*/ 16933 w 15"/>
                  <a:gd name="T3" fmla="*/ 25400 h 12"/>
                  <a:gd name="T4" fmla="*/ 16933 w 15"/>
                  <a:gd name="T5" fmla="*/ 0 h 12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2"/>
                  <a:gd name="T11" fmla="*/ 15 w 15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2">
                    <a:moveTo>
                      <a:pt x="8" y="0"/>
                    </a:moveTo>
                    <a:cubicBezTo>
                      <a:pt x="0" y="0"/>
                      <a:pt x="0" y="12"/>
                      <a:pt x="8" y="12"/>
                    </a:cubicBezTo>
                    <a:cubicBezTo>
                      <a:pt x="15" y="12"/>
                      <a:pt x="15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0" name="Freeform 23"/>
              <p:cNvSpPr/>
              <p:nvPr/>
            </p:nvSpPr>
            <p:spPr bwMode="auto">
              <a:xfrm>
                <a:off x="6510339" y="1046162"/>
                <a:ext cx="31750" cy="23813"/>
              </a:xfrm>
              <a:custGeom>
                <a:avLst/>
                <a:gdLst>
                  <a:gd name="T0" fmla="*/ 16933 w 15"/>
                  <a:gd name="T1" fmla="*/ 0 h 12"/>
                  <a:gd name="T2" fmla="*/ 16933 w 15"/>
                  <a:gd name="T3" fmla="*/ 23813 h 12"/>
                  <a:gd name="T4" fmla="*/ 16933 w 15"/>
                  <a:gd name="T5" fmla="*/ 0 h 12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2"/>
                  <a:gd name="T11" fmla="*/ 15 w 15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2">
                    <a:moveTo>
                      <a:pt x="8" y="0"/>
                    </a:moveTo>
                    <a:cubicBezTo>
                      <a:pt x="0" y="0"/>
                      <a:pt x="0" y="12"/>
                      <a:pt x="8" y="12"/>
                    </a:cubicBezTo>
                    <a:cubicBezTo>
                      <a:pt x="15" y="12"/>
                      <a:pt x="15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1" name="Freeform 31"/>
              <p:cNvSpPr/>
              <p:nvPr/>
            </p:nvSpPr>
            <p:spPr bwMode="auto">
              <a:xfrm>
                <a:off x="4178301" y="927100"/>
                <a:ext cx="44450" cy="34925"/>
              </a:xfrm>
              <a:custGeom>
                <a:avLst/>
                <a:gdLst>
                  <a:gd name="T0" fmla="*/ 23283 w 21"/>
                  <a:gd name="T1" fmla="*/ 0 h 16"/>
                  <a:gd name="T2" fmla="*/ 23283 w 21"/>
                  <a:gd name="T3" fmla="*/ 34925 h 16"/>
                  <a:gd name="T4" fmla="*/ 2328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2" name="Freeform 35"/>
              <p:cNvSpPr/>
              <p:nvPr/>
            </p:nvSpPr>
            <p:spPr bwMode="auto">
              <a:xfrm>
                <a:off x="4843464" y="-622300"/>
                <a:ext cx="53975" cy="41275"/>
              </a:xfrm>
              <a:custGeom>
                <a:avLst/>
                <a:gdLst>
                  <a:gd name="T0" fmla="*/ 26988 w 26"/>
                  <a:gd name="T1" fmla="*/ 41275 h 20"/>
                  <a:gd name="T2" fmla="*/ 26988 w 26"/>
                  <a:gd name="T3" fmla="*/ 0 h 20"/>
                  <a:gd name="T4" fmla="*/ 26988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3" name="Freeform 36"/>
              <p:cNvSpPr/>
              <p:nvPr/>
            </p:nvSpPr>
            <p:spPr bwMode="auto">
              <a:xfrm>
                <a:off x="5483226" y="-93663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4" name="Freeform 37"/>
              <p:cNvSpPr/>
              <p:nvPr/>
            </p:nvSpPr>
            <p:spPr bwMode="auto">
              <a:xfrm>
                <a:off x="6249989" y="-534988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5" name="Freeform 38"/>
              <p:cNvSpPr/>
              <p:nvPr/>
            </p:nvSpPr>
            <p:spPr bwMode="auto">
              <a:xfrm>
                <a:off x="6275389" y="146050"/>
                <a:ext cx="53975" cy="42863"/>
              </a:xfrm>
              <a:custGeom>
                <a:avLst/>
                <a:gdLst>
                  <a:gd name="T0" fmla="*/ 26988 w 26"/>
                  <a:gd name="T1" fmla="*/ 42863 h 20"/>
                  <a:gd name="T2" fmla="*/ 26988 w 26"/>
                  <a:gd name="T3" fmla="*/ 0 h 20"/>
                  <a:gd name="T4" fmla="*/ 26988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6" name="Freeform 39"/>
              <p:cNvSpPr/>
              <p:nvPr/>
            </p:nvSpPr>
            <p:spPr bwMode="auto">
              <a:xfrm>
                <a:off x="6224589" y="62547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7" name="Freeform 40"/>
              <p:cNvSpPr/>
              <p:nvPr/>
            </p:nvSpPr>
            <p:spPr bwMode="auto">
              <a:xfrm>
                <a:off x="6991351" y="-346075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8" name="Freeform 69"/>
              <p:cNvSpPr/>
              <p:nvPr/>
            </p:nvSpPr>
            <p:spPr bwMode="auto">
              <a:xfrm>
                <a:off x="4427539" y="-21907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29" name="Freeform 70"/>
              <p:cNvSpPr/>
              <p:nvPr/>
            </p:nvSpPr>
            <p:spPr bwMode="auto">
              <a:xfrm>
                <a:off x="4440239" y="-101282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0" name="Freeform 79"/>
              <p:cNvSpPr/>
              <p:nvPr/>
            </p:nvSpPr>
            <p:spPr bwMode="auto">
              <a:xfrm>
                <a:off x="7331076" y="-625475"/>
                <a:ext cx="26988" cy="22225"/>
              </a:xfrm>
              <a:custGeom>
                <a:avLst/>
                <a:gdLst>
                  <a:gd name="T0" fmla="*/ 14532 w 13"/>
                  <a:gd name="T1" fmla="*/ 22225 h 10"/>
                  <a:gd name="T2" fmla="*/ 14532 w 13"/>
                  <a:gd name="T3" fmla="*/ 0 h 10"/>
                  <a:gd name="T4" fmla="*/ 14532 w 13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1" name="Freeform 83"/>
              <p:cNvSpPr/>
              <p:nvPr/>
            </p:nvSpPr>
            <p:spPr bwMode="auto">
              <a:xfrm>
                <a:off x="7129464" y="838200"/>
                <a:ext cx="28575" cy="20638"/>
              </a:xfrm>
              <a:custGeom>
                <a:avLst/>
                <a:gdLst>
                  <a:gd name="T0" fmla="*/ 15387 w 13"/>
                  <a:gd name="T1" fmla="*/ 20638 h 10"/>
                  <a:gd name="T2" fmla="*/ 15387 w 13"/>
                  <a:gd name="T3" fmla="*/ 0 h 10"/>
                  <a:gd name="T4" fmla="*/ 15387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2" name="Freeform 84"/>
              <p:cNvSpPr/>
              <p:nvPr/>
            </p:nvSpPr>
            <p:spPr bwMode="auto">
              <a:xfrm>
                <a:off x="6326189" y="1165225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3" name="Freeform 96"/>
              <p:cNvSpPr/>
              <p:nvPr/>
            </p:nvSpPr>
            <p:spPr bwMode="auto">
              <a:xfrm>
                <a:off x="5710239" y="1065212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1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4" name="Freeform 99"/>
              <p:cNvSpPr/>
              <p:nvPr/>
            </p:nvSpPr>
            <p:spPr bwMode="auto">
              <a:xfrm>
                <a:off x="5384801" y="1052512"/>
                <a:ext cx="25400" cy="20638"/>
              </a:xfrm>
              <a:custGeom>
                <a:avLst/>
                <a:gdLst>
                  <a:gd name="T0" fmla="*/ 12700 w 12"/>
                  <a:gd name="T1" fmla="*/ 20638 h 10"/>
                  <a:gd name="T2" fmla="*/ 12700 w 12"/>
                  <a:gd name="T3" fmla="*/ 0 h 10"/>
                  <a:gd name="T4" fmla="*/ 12700 w 12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5" name="Freeform 100"/>
              <p:cNvSpPr/>
              <p:nvPr/>
            </p:nvSpPr>
            <p:spPr bwMode="auto">
              <a:xfrm>
                <a:off x="4845051" y="636587"/>
                <a:ext cx="25400" cy="20638"/>
              </a:xfrm>
              <a:custGeom>
                <a:avLst/>
                <a:gdLst>
                  <a:gd name="T0" fmla="*/ 12700 w 12"/>
                  <a:gd name="T1" fmla="*/ 20638 h 10"/>
                  <a:gd name="T2" fmla="*/ 12700 w 12"/>
                  <a:gd name="T3" fmla="*/ 0 h 10"/>
                  <a:gd name="T4" fmla="*/ 12700 w 12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6" name="Freeform 116"/>
              <p:cNvSpPr/>
              <p:nvPr/>
            </p:nvSpPr>
            <p:spPr bwMode="auto">
              <a:xfrm>
                <a:off x="7356476" y="812800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7" name="Freeform 117"/>
              <p:cNvSpPr/>
              <p:nvPr/>
            </p:nvSpPr>
            <p:spPr bwMode="auto">
              <a:xfrm>
                <a:off x="6865939" y="207962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8" name="Freeform 118"/>
              <p:cNvSpPr/>
              <p:nvPr/>
            </p:nvSpPr>
            <p:spPr bwMode="auto">
              <a:xfrm>
                <a:off x="5922964" y="-31750"/>
                <a:ext cx="28575" cy="20638"/>
              </a:xfrm>
              <a:custGeom>
                <a:avLst/>
                <a:gdLst>
                  <a:gd name="T0" fmla="*/ 15387 w 13"/>
                  <a:gd name="T1" fmla="*/ 20638 h 10"/>
                  <a:gd name="T2" fmla="*/ 15387 w 13"/>
                  <a:gd name="T3" fmla="*/ 0 h 10"/>
                  <a:gd name="T4" fmla="*/ 15387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39" name="Freeform 135"/>
              <p:cNvSpPr/>
              <p:nvPr/>
            </p:nvSpPr>
            <p:spPr bwMode="auto">
              <a:xfrm>
                <a:off x="4203701" y="446087"/>
                <a:ext cx="25400" cy="22225"/>
              </a:xfrm>
              <a:custGeom>
                <a:avLst/>
                <a:gdLst>
                  <a:gd name="T0" fmla="*/ 12700 w 12"/>
                  <a:gd name="T1" fmla="*/ 22225 h 10"/>
                  <a:gd name="T2" fmla="*/ 12700 w 12"/>
                  <a:gd name="T3" fmla="*/ 0 h 10"/>
                  <a:gd name="T4" fmla="*/ 12700 w 12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0" name="Freeform 136"/>
              <p:cNvSpPr/>
              <p:nvPr/>
            </p:nvSpPr>
            <p:spPr bwMode="auto">
              <a:xfrm>
                <a:off x="4845051" y="685800"/>
                <a:ext cx="25400" cy="22225"/>
              </a:xfrm>
              <a:custGeom>
                <a:avLst/>
                <a:gdLst>
                  <a:gd name="T0" fmla="*/ 12700 w 12"/>
                  <a:gd name="T1" fmla="*/ 22225 h 10"/>
                  <a:gd name="T2" fmla="*/ 12700 w 12"/>
                  <a:gd name="T3" fmla="*/ 0 h 10"/>
                  <a:gd name="T4" fmla="*/ 12700 w 12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1" name="Freeform 139"/>
              <p:cNvSpPr/>
              <p:nvPr/>
            </p:nvSpPr>
            <p:spPr bwMode="auto">
              <a:xfrm>
                <a:off x="7502526" y="-328613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2" name="Freeform 140"/>
              <p:cNvSpPr/>
              <p:nvPr/>
            </p:nvSpPr>
            <p:spPr bwMode="auto">
              <a:xfrm>
                <a:off x="6661151" y="-542925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3" name="Freeform 141"/>
              <p:cNvSpPr/>
              <p:nvPr/>
            </p:nvSpPr>
            <p:spPr bwMode="auto">
              <a:xfrm>
                <a:off x="6623051" y="49212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4" name="Freeform 142"/>
              <p:cNvSpPr/>
              <p:nvPr/>
            </p:nvSpPr>
            <p:spPr bwMode="auto">
              <a:xfrm>
                <a:off x="5969001" y="-203200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5" name="Freeform 143"/>
              <p:cNvSpPr/>
              <p:nvPr/>
            </p:nvSpPr>
            <p:spPr bwMode="auto">
              <a:xfrm>
                <a:off x="5794376" y="-479425"/>
                <a:ext cx="12700" cy="9525"/>
              </a:xfrm>
              <a:custGeom>
                <a:avLst/>
                <a:gdLst>
                  <a:gd name="T0" fmla="*/ 6350 w 6"/>
                  <a:gd name="T1" fmla="*/ 9525 h 5"/>
                  <a:gd name="T2" fmla="*/ 6350 w 6"/>
                  <a:gd name="T3" fmla="*/ 0 h 5"/>
                  <a:gd name="T4" fmla="*/ 6350 w 6"/>
                  <a:gd name="T5" fmla="*/ 9525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6" name="Freeform 144"/>
              <p:cNvSpPr/>
              <p:nvPr/>
            </p:nvSpPr>
            <p:spPr bwMode="auto">
              <a:xfrm>
                <a:off x="6083301" y="-833438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7" name="Freeform 145"/>
              <p:cNvSpPr/>
              <p:nvPr/>
            </p:nvSpPr>
            <p:spPr bwMode="auto">
              <a:xfrm>
                <a:off x="5140326" y="-1073150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8" name="Freeform 146"/>
              <p:cNvSpPr/>
              <p:nvPr/>
            </p:nvSpPr>
            <p:spPr bwMode="auto">
              <a:xfrm>
                <a:off x="6699251" y="819150"/>
                <a:ext cx="12700" cy="9525"/>
              </a:xfrm>
              <a:custGeom>
                <a:avLst/>
                <a:gdLst>
                  <a:gd name="T0" fmla="*/ 6350 w 6"/>
                  <a:gd name="T1" fmla="*/ 9525 h 5"/>
                  <a:gd name="T2" fmla="*/ 6350 w 6"/>
                  <a:gd name="T3" fmla="*/ 0 h 5"/>
                  <a:gd name="T4" fmla="*/ 6350 w 6"/>
                  <a:gd name="T5" fmla="*/ 9525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49" name="Line 156"/>
              <p:cNvSpPr>
                <a:spLocks noChangeShapeType="1"/>
              </p:cNvSpPr>
              <p:nvPr/>
            </p:nvSpPr>
            <p:spPr bwMode="auto">
              <a:xfrm>
                <a:off x="6465889" y="965200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0" name="Line 157"/>
              <p:cNvSpPr>
                <a:spLocks noChangeShapeType="1"/>
              </p:cNvSpPr>
              <p:nvPr/>
            </p:nvSpPr>
            <p:spPr bwMode="auto">
              <a:xfrm>
                <a:off x="6465889" y="965200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1" name="Freeform 158"/>
              <p:cNvSpPr/>
              <p:nvPr/>
            </p:nvSpPr>
            <p:spPr bwMode="auto">
              <a:xfrm>
                <a:off x="6613526" y="-1062038"/>
                <a:ext cx="107950" cy="84138"/>
              </a:xfrm>
              <a:custGeom>
                <a:avLst/>
                <a:gdLst>
                  <a:gd name="T0" fmla="*/ 53975 w 52"/>
                  <a:gd name="T1" fmla="*/ 84138 h 40"/>
                  <a:gd name="T2" fmla="*/ 53975 w 52"/>
                  <a:gd name="T3" fmla="*/ 0 h 40"/>
                  <a:gd name="T4" fmla="*/ 53975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52" name="Freeform 163"/>
              <p:cNvSpPr/>
              <p:nvPr/>
            </p:nvSpPr>
            <p:spPr bwMode="auto">
              <a:xfrm>
                <a:off x="5795964" y="-303213"/>
                <a:ext cx="109538" cy="84138"/>
              </a:xfrm>
              <a:custGeom>
                <a:avLst/>
                <a:gdLst>
                  <a:gd name="T0" fmla="*/ 54769 w 52"/>
                  <a:gd name="T1" fmla="*/ 84138 h 40"/>
                  <a:gd name="T2" fmla="*/ 54769 w 52"/>
                  <a:gd name="T3" fmla="*/ 0 h 40"/>
                  <a:gd name="T4" fmla="*/ 54769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53" name="Freeform 167"/>
              <p:cNvSpPr/>
              <p:nvPr/>
            </p:nvSpPr>
            <p:spPr bwMode="auto">
              <a:xfrm>
                <a:off x="4903789" y="-454025"/>
                <a:ext cx="109538" cy="84138"/>
              </a:xfrm>
              <a:custGeom>
                <a:avLst/>
                <a:gdLst>
                  <a:gd name="T0" fmla="*/ 54769 w 52"/>
                  <a:gd name="T1" fmla="*/ 84138 h 40"/>
                  <a:gd name="T2" fmla="*/ 54769 w 52"/>
                  <a:gd name="T3" fmla="*/ 0 h 40"/>
                  <a:gd name="T4" fmla="*/ 54769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54" name="Freeform 168"/>
              <p:cNvSpPr/>
              <p:nvPr/>
            </p:nvSpPr>
            <p:spPr bwMode="auto">
              <a:xfrm>
                <a:off x="6424614" y="-127000"/>
                <a:ext cx="107950" cy="84138"/>
              </a:xfrm>
              <a:custGeom>
                <a:avLst/>
                <a:gdLst>
                  <a:gd name="T0" fmla="*/ 53975 w 52"/>
                  <a:gd name="T1" fmla="*/ 84138 h 40"/>
                  <a:gd name="T2" fmla="*/ 53975 w 52"/>
                  <a:gd name="T3" fmla="*/ 0 h 40"/>
                  <a:gd name="T4" fmla="*/ 53975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13326" name="组合 162"/>
          <p:cNvGrpSpPr/>
          <p:nvPr/>
        </p:nvGrpSpPr>
        <p:grpSpPr bwMode="auto">
          <a:xfrm>
            <a:off x="5881688" y="-685800"/>
            <a:ext cx="7280275" cy="2865438"/>
            <a:chOff x="350839" y="-580566"/>
            <a:chExt cx="7279482" cy="2866877"/>
          </a:xfrm>
        </p:grpSpPr>
        <p:grpSp>
          <p:nvGrpSpPr>
            <p:cNvPr id="13328" name="组合 163"/>
            <p:cNvGrpSpPr/>
            <p:nvPr/>
          </p:nvGrpSpPr>
          <p:grpSpPr bwMode="auto">
            <a:xfrm>
              <a:off x="350839" y="-314325"/>
              <a:ext cx="3336925" cy="2274887"/>
              <a:chOff x="4178301" y="-1073150"/>
              <a:chExt cx="3336925" cy="2274887"/>
            </a:xfrm>
          </p:grpSpPr>
          <p:sp>
            <p:nvSpPr>
              <p:cNvPr id="13371" name="Freeform 8"/>
              <p:cNvSpPr/>
              <p:nvPr/>
            </p:nvSpPr>
            <p:spPr bwMode="auto">
              <a:xfrm>
                <a:off x="4883151" y="244475"/>
                <a:ext cx="119063" cy="93663"/>
              </a:xfrm>
              <a:custGeom>
                <a:avLst/>
                <a:gdLst>
                  <a:gd name="T0" fmla="*/ 60576 w 57"/>
                  <a:gd name="T1" fmla="*/ 0 h 44"/>
                  <a:gd name="T2" fmla="*/ 60576 w 57"/>
                  <a:gd name="T3" fmla="*/ 93663 h 44"/>
                  <a:gd name="T4" fmla="*/ 60576 w 57"/>
                  <a:gd name="T5" fmla="*/ 0 h 44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44"/>
                  <a:gd name="T11" fmla="*/ 57 w 57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44">
                    <a:moveTo>
                      <a:pt x="29" y="0"/>
                    </a:moveTo>
                    <a:cubicBezTo>
                      <a:pt x="0" y="0"/>
                      <a:pt x="0" y="44"/>
                      <a:pt x="29" y="44"/>
                    </a:cubicBezTo>
                    <a:cubicBezTo>
                      <a:pt x="57" y="44"/>
                      <a:pt x="57" y="0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72" name="Freeform 9"/>
              <p:cNvSpPr/>
              <p:nvPr/>
            </p:nvSpPr>
            <p:spPr bwMode="auto">
              <a:xfrm>
                <a:off x="5284789" y="-863600"/>
                <a:ext cx="119063" cy="92075"/>
              </a:xfrm>
              <a:custGeom>
                <a:avLst/>
                <a:gdLst>
                  <a:gd name="T0" fmla="*/ 60576 w 57"/>
                  <a:gd name="T1" fmla="*/ 0 h 44"/>
                  <a:gd name="T2" fmla="*/ 60576 w 57"/>
                  <a:gd name="T3" fmla="*/ 92075 h 44"/>
                  <a:gd name="T4" fmla="*/ 60576 w 57"/>
                  <a:gd name="T5" fmla="*/ 0 h 44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44"/>
                  <a:gd name="T11" fmla="*/ 57 w 57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44">
                    <a:moveTo>
                      <a:pt x="29" y="0"/>
                    </a:moveTo>
                    <a:cubicBezTo>
                      <a:pt x="0" y="0"/>
                      <a:pt x="0" y="44"/>
                      <a:pt x="29" y="44"/>
                    </a:cubicBezTo>
                    <a:cubicBezTo>
                      <a:pt x="57" y="44"/>
                      <a:pt x="57" y="0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73" name="Freeform 15"/>
              <p:cNvSpPr/>
              <p:nvPr/>
            </p:nvSpPr>
            <p:spPr bwMode="auto">
              <a:xfrm>
                <a:off x="4757739" y="1166812"/>
                <a:ext cx="42863" cy="34925"/>
              </a:xfrm>
              <a:custGeom>
                <a:avLst/>
                <a:gdLst>
                  <a:gd name="T0" fmla="*/ 22452 w 21"/>
                  <a:gd name="T1" fmla="*/ 0 h 16"/>
                  <a:gd name="T2" fmla="*/ 22452 w 21"/>
                  <a:gd name="T3" fmla="*/ 34925 h 16"/>
                  <a:gd name="T4" fmla="*/ 2245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74" name="Freeform 16"/>
              <p:cNvSpPr/>
              <p:nvPr/>
            </p:nvSpPr>
            <p:spPr bwMode="auto">
              <a:xfrm>
                <a:off x="4456114" y="249237"/>
                <a:ext cx="42863" cy="33338"/>
              </a:xfrm>
              <a:custGeom>
                <a:avLst/>
                <a:gdLst>
                  <a:gd name="T0" fmla="*/ 22452 w 21"/>
                  <a:gd name="T1" fmla="*/ 0 h 16"/>
                  <a:gd name="T2" fmla="*/ 22452 w 21"/>
                  <a:gd name="T3" fmla="*/ 33338 h 16"/>
                  <a:gd name="T4" fmla="*/ 2245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75" name="Freeform 17"/>
              <p:cNvSpPr/>
              <p:nvPr/>
            </p:nvSpPr>
            <p:spPr bwMode="auto">
              <a:xfrm>
                <a:off x="6365876" y="361950"/>
                <a:ext cx="44450" cy="34925"/>
              </a:xfrm>
              <a:custGeom>
                <a:avLst/>
                <a:gdLst>
                  <a:gd name="T0" fmla="*/ 23283 w 21"/>
                  <a:gd name="T1" fmla="*/ 0 h 16"/>
                  <a:gd name="T2" fmla="*/ 23283 w 21"/>
                  <a:gd name="T3" fmla="*/ 34925 h 16"/>
                  <a:gd name="T4" fmla="*/ 2328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76" name="Freeform 21"/>
              <p:cNvSpPr/>
              <p:nvPr/>
            </p:nvSpPr>
            <p:spPr bwMode="auto">
              <a:xfrm>
                <a:off x="6911976" y="-100013"/>
                <a:ext cx="31750" cy="25400"/>
              </a:xfrm>
              <a:custGeom>
                <a:avLst/>
                <a:gdLst>
                  <a:gd name="T0" fmla="*/ 16933 w 15"/>
                  <a:gd name="T1" fmla="*/ 0 h 12"/>
                  <a:gd name="T2" fmla="*/ 16933 w 15"/>
                  <a:gd name="T3" fmla="*/ 25400 h 12"/>
                  <a:gd name="T4" fmla="*/ 16933 w 15"/>
                  <a:gd name="T5" fmla="*/ 0 h 12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2"/>
                  <a:gd name="T11" fmla="*/ 15 w 15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2">
                    <a:moveTo>
                      <a:pt x="8" y="0"/>
                    </a:moveTo>
                    <a:cubicBezTo>
                      <a:pt x="0" y="0"/>
                      <a:pt x="0" y="12"/>
                      <a:pt x="8" y="12"/>
                    </a:cubicBezTo>
                    <a:cubicBezTo>
                      <a:pt x="15" y="12"/>
                      <a:pt x="15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77" name="Freeform 23"/>
              <p:cNvSpPr/>
              <p:nvPr/>
            </p:nvSpPr>
            <p:spPr bwMode="auto">
              <a:xfrm>
                <a:off x="6510339" y="1046162"/>
                <a:ext cx="31750" cy="23813"/>
              </a:xfrm>
              <a:custGeom>
                <a:avLst/>
                <a:gdLst>
                  <a:gd name="T0" fmla="*/ 16933 w 15"/>
                  <a:gd name="T1" fmla="*/ 0 h 12"/>
                  <a:gd name="T2" fmla="*/ 16933 w 15"/>
                  <a:gd name="T3" fmla="*/ 23813 h 12"/>
                  <a:gd name="T4" fmla="*/ 16933 w 15"/>
                  <a:gd name="T5" fmla="*/ 0 h 12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2"/>
                  <a:gd name="T11" fmla="*/ 15 w 15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2">
                    <a:moveTo>
                      <a:pt x="8" y="0"/>
                    </a:moveTo>
                    <a:cubicBezTo>
                      <a:pt x="0" y="0"/>
                      <a:pt x="0" y="12"/>
                      <a:pt x="8" y="12"/>
                    </a:cubicBezTo>
                    <a:cubicBezTo>
                      <a:pt x="15" y="12"/>
                      <a:pt x="15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78" name="Freeform 31"/>
              <p:cNvSpPr/>
              <p:nvPr/>
            </p:nvSpPr>
            <p:spPr bwMode="auto">
              <a:xfrm>
                <a:off x="4178301" y="927100"/>
                <a:ext cx="44450" cy="34925"/>
              </a:xfrm>
              <a:custGeom>
                <a:avLst/>
                <a:gdLst>
                  <a:gd name="T0" fmla="*/ 23283 w 21"/>
                  <a:gd name="T1" fmla="*/ 0 h 16"/>
                  <a:gd name="T2" fmla="*/ 23283 w 21"/>
                  <a:gd name="T3" fmla="*/ 34925 h 16"/>
                  <a:gd name="T4" fmla="*/ 2328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79" name="Freeform 35"/>
              <p:cNvSpPr/>
              <p:nvPr/>
            </p:nvSpPr>
            <p:spPr bwMode="auto">
              <a:xfrm>
                <a:off x="4843464" y="-622300"/>
                <a:ext cx="53975" cy="41275"/>
              </a:xfrm>
              <a:custGeom>
                <a:avLst/>
                <a:gdLst>
                  <a:gd name="T0" fmla="*/ 26988 w 26"/>
                  <a:gd name="T1" fmla="*/ 41275 h 20"/>
                  <a:gd name="T2" fmla="*/ 26988 w 26"/>
                  <a:gd name="T3" fmla="*/ 0 h 20"/>
                  <a:gd name="T4" fmla="*/ 26988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0" name="Freeform 36"/>
              <p:cNvSpPr/>
              <p:nvPr/>
            </p:nvSpPr>
            <p:spPr bwMode="auto">
              <a:xfrm>
                <a:off x="5483226" y="-93663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1" name="Freeform 37"/>
              <p:cNvSpPr/>
              <p:nvPr/>
            </p:nvSpPr>
            <p:spPr bwMode="auto">
              <a:xfrm>
                <a:off x="6249989" y="-534988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2" name="Freeform 38"/>
              <p:cNvSpPr/>
              <p:nvPr/>
            </p:nvSpPr>
            <p:spPr bwMode="auto">
              <a:xfrm>
                <a:off x="6275389" y="146050"/>
                <a:ext cx="53975" cy="42863"/>
              </a:xfrm>
              <a:custGeom>
                <a:avLst/>
                <a:gdLst>
                  <a:gd name="T0" fmla="*/ 26988 w 26"/>
                  <a:gd name="T1" fmla="*/ 42863 h 20"/>
                  <a:gd name="T2" fmla="*/ 26988 w 26"/>
                  <a:gd name="T3" fmla="*/ 0 h 20"/>
                  <a:gd name="T4" fmla="*/ 26988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3" name="Freeform 39"/>
              <p:cNvSpPr/>
              <p:nvPr/>
            </p:nvSpPr>
            <p:spPr bwMode="auto">
              <a:xfrm>
                <a:off x="6224589" y="62547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4" name="Freeform 40"/>
              <p:cNvSpPr/>
              <p:nvPr/>
            </p:nvSpPr>
            <p:spPr bwMode="auto">
              <a:xfrm>
                <a:off x="6991351" y="-346075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5" name="Freeform 69"/>
              <p:cNvSpPr/>
              <p:nvPr/>
            </p:nvSpPr>
            <p:spPr bwMode="auto">
              <a:xfrm>
                <a:off x="4427539" y="-21907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6" name="Freeform 70"/>
              <p:cNvSpPr/>
              <p:nvPr/>
            </p:nvSpPr>
            <p:spPr bwMode="auto">
              <a:xfrm>
                <a:off x="4440239" y="-101282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7" name="Freeform 79"/>
              <p:cNvSpPr/>
              <p:nvPr/>
            </p:nvSpPr>
            <p:spPr bwMode="auto">
              <a:xfrm>
                <a:off x="7331076" y="-625475"/>
                <a:ext cx="26988" cy="22225"/>
              </a:xfrm>
              <a:custGeom>
                <a:avLst/>
                <a:gdLst>
                  <a:gd name="T0" fmla="*/ 14532 w 13"/>
                  <a:gd name="T1" fmla="*/ 22225 h 10"/>
                  <a:gd name="T2" fmla="*/ 14532 w 13"/>
                  <a:gd name="T3" fmla="*/ 0 h 10"/>
                  <a:gd name="T4" fmla="*/ 14532 w 13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8" name="Freeform 83"/>
              <p:cNvSpPr/>
              <p:nvPr/>
            </p:nvSpPr>
            <p:spPr bwMode="auto">
              <a:xfrm>
                <a:off x="7129464" y="838200"/>
                <a:ext cx="28575" cy="20638"/>
              </a:xfrm>
              <a:custGeom>
                <a:avLst/>
                <a:gdLst>
                  <a:gd name="T0" fmla="*/ 15387 w 13"/>
                  <a:gd name="T1" fmla="*/ 20638 h 10"/>
                  <a:gd name="T2" fmla="*/ 15387 w 13"/>
                  <a:gd name="T3" fmla="*/ 0 h 10"/>
                  <a:gd name="T4" fmla="*/ 15387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89" name="Freeform 84"/>
              <p:cNvSpPr/>
              <p:nvPr/>
            </p:nvSpPr>
            <p:spPr bwMode="auto">
              <a:xfrm>
                <a:off x="6326189" y="1165225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0" name="Freeform 96"/>
              <p:cNvSpPr/>
              <p:nvPr/>
            </p:nvSpPr>
            <p:spPr bwMode="auto">
              <a:xfrm>
                <a:off x="5710239" y="1065212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1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1" name="Freeform 99"/>
              <p:cNvSpPr/>
              <p:nvPr/>
            </p:nvSpPr>
            <p:spPr bwMode="auto">
              <a:xfrm>
                <a:off x="5384801" y="1052512"/>
                <a:ext cx="25400" cy="20638"/>
              </a:xfrm>
              <a:custGeom>
                <a:avLst/>
                <a:gdLst>
                  <a:gd name="T0" fmla="*/ 12700 w 12"/>
                  <a:gd name="T1" fmla="*/ 20638 h 10"/>
                  <a:gd name="T2" fmla="*/ 12700 w 12"/>
                  <a:gd name="T3" fmla="*/ 0 h 10"/>
                  <a:gd name="T4" fmla="*/ 12700 w 12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2" name="Freeform 100"/>
              <p:cNvSpPr/>
              <p:nvPr/>
            </p:nvSpPr>
            <p:spPr bwMode="auto">
              <a:xfrm>
                <a:off x="4845051" y="636587"/>
                <a:ext cx="25400" cy="20638"/>
              </a:xfrm>
              <a:custGeom>
                <a:avLst/>
                <a:gdLst>
                  <a:gd name="T0" fmla="*/ 12700 w 12"/>
                  <a:gd name="T1" fmla="*/ 20638 h 10"/>
                  <a:gd name="T2" fmla="*/ 12700 w 12"/>
                  <a:gd name="T3" fmla="*/ 0 h 10"/>
                  <a:gd name="T4" fmla="*/ 12700 w 12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3" name="Freeform 116"/>
              <p:cNvSpPr/>
              <p:nvPr/>
            </p:nvSpPr>
            <p:spPr bwMode="auto">
              <a:xfrm>
                <a:off x="7356476" y="812800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4" name="Freeform 117"/>
              <p:cNvSpPr/>
              <p:nvPr/>
            </p:nvSpPr>
            <p:spPr bwMode="auto">
              <a:xfrm>
                <a:off x="6865939" y="207962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5" name="Freeform 118"/>
              <p:cNvSpPr/>
              <p:nvPr/>
            </p:nvSpPr>
            <p:spPr bwMode="auto">
              <a:xfrm>
                <a:off x="5922964" y="-31750"/>
                <a:ext cx="28575" cy="20638"/>
              </a:xfrm>
              <a:custGeom>
                <a:avLst/>
                <a:gdLst>
                  <a:gd name="T0" fmla="*/ 15387 w 13"/>
                  <a:gd name="T1" fmla="*/ 20638 h 10"/>
                  <a:gd name="T2" fmla="*/ 15387 w 13"/>
                  <a:gd name="T3" fmla="*/ 0 h 10"/>
                  <a:gd name="T4" fmla="*/ 15387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6" name="Freeform 135"/>
              <p:cNvSpPr/>
              <p:nvPr/>
            </p:nvSpPr>
            <p:spPr bwMode="auto">
              <a:xfrm>
                <a:off x="4203701" y="446087"/>
                <a:ext cx="25400" cy="22225"/>
              </a:xfrm>
              <a:custGeom>
                <a:avLst/>
                <a:gdLst>
                  <a:gd name="T0" fmla="*/ 12700 w 12"/>
                  <a:gd name="T1" fmla="*/ 22225 h 10"/>
                  <a:gd name="T2" fmla="*/ 12700 w 12"/>
                  <a:gd name="T3" fmla="*/ 0 h 10"/>
                  <a:gd name="T4" fmla="*/ 12700 w 12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7" name="Freeform 136"/>
              <p:cNvSpPr/>
              <p:nvPr/>
            </p:nvSpPr>
            <p:spPr bwMode="auto">
              <a:xfrm>
                <a:off x="4845051" y="685800"/>
                <a:ext cx="25400" cy="22225"/>
              </a:xfrm>
              <a:custGeom>
                <a:avLst/>
                <a:gdLst>
                  <a:gd name="T0" fmla="*/ 12700 w 12"/>
                  <a:gd name="T1" fmla="*/ 22225 h 10"/>
                  <a:gd name="T2" fmla="*/ 12700 w 12"/>
                  <a:gd name="T3" fmla="*/ 0 h 10"/>
                  <a:gd name="T4" fmla="*/ 12700 w 12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8" name="Freeform 139"/>
              <p:cNvSpPr/>
              <p:nvPr/>
            </p:nvSpPr>
            <p:spPr bwMode="auto">
              <a:xfrm>
                <a:off x="7502526" y="-328613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99" name="Freeform 140"/>
              <p:cNvSpPr/>
              <p:nvPr/>
            </p:nvSpPr>
            <p:spPr bwMode="auto">
              <a:xfrm>
                <a:off x="6661151" y="-542925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00" name="Freeform 141"/>
              <p:cNvSpPr/>
              <p:nvPr/>
            </p:nvSpPr>
            <p:spPr bwMode="auto">
              <a:xfrm>
                <a:off x="6623051" y="49212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01" name="Freeform 142"/>
              <p:cNvSpPr/>
              <p:nvPr/>
            </p:nvSpPr>
            <p:spPr bwMode="auto">
              <a:xfrm>
                <a:off x="5969001" y="-203200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02" name="Freeform 143"/>
              <p:cNvSpPr/>
              <p:nvPr/>
            </p:nvSpPr>
            <p:spPr bwMode="auto">
              <a:xfrm>
                <a:off x="5794376" y="-479425"/>
                <a:ext cx="12700" cy="9525"/>
              </a:xfrm>
              <a:custGeom>
                <a:avLst/>
                <a:gdLst>
                  <a:gd name="T0" fmla="*/ 6350 w 6"/>
                  <a:gd name="T1" fmla="*/ 9525 h 5"/>
                  <a:gd name="T2" fmla="*/ 6350 w 6"/>
                  <a:gd name="T3" fmla="*/ 0 h 5"/>
                  <a:gd name="T4" fmla="*/ 6350 w 6"/>
                  <a:gd name="T5" fmla="*/ 9525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03" name="Freeform 144"/>
              <p:cNvSpPr/>
              <p:nvPr/>
            </p:nvSpPr>
            <p:spPr bwMode="auto">
              <a:xfrm>
                <a:off x="6083301" y="-833438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04" name="Freeform 145"/>
              <p:cNvSpPr/>
              <p:nvPr/>
            </p:nvSpPr>
            <p:spPr bwMode="auto">
              <a:xfrm>
                <a:off x="5140326" y="-1073150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05" name="Freeform 146"/>
              <p:cNvSpPr/>
              <p:nvPr/>
            </p:nvSpPr>
            <p:spPr bwMode="auto">
              <a:xfrm>
                <a:off x="6699251" y="819150"/>
                <a:ext cx="12700" cy="9525"/>
              </a:xfrm>
              <a:custGeom>
                <a:avLst/>
                <a:gdLst>
                  <a:gd name="T0" fmla="*/ 6350 w 6"/>
                  <a:gd name="T1" fmla="*/ 9525 h 5"/>
                  <a:gd name="T2" fmla="*/ 6350 w 6"/>
                  <a:gd name="T3" fmla="*/ 0 h 5"/>
                  <a:gd name="T4" fmla="*/ 6350 w 6"/>
                  <a:gd name="T5" fmla="*/ 9525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06" name="Line 156"/>
              <p:cNvSpPr>
                <a:spLocks noChangeShapeType="1"/>
              </p:cNvSpPr>
              <p:nvPr/>
            </p:nvSpPr>
            <p:spPr bwMode="auto">
              <a:xfrm>
                <a:off x="6465889" y="965200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07" name="Line 157"/>
              <p:cNvSpPr>
                <a:spLocks noChangeShapeType="1"/>
              </p:cNvSpPr>
              <p:nvPr/>
            </p:nvSpPr>
            <p:spPr bwMode="auto">
              <a:xfrm>
                <a:off x="6465889" y="965200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08" name="Freeform 158"/>
              <p:cNvSpPr/>
              <p:nvPr/>
            </p:nvSpPr>
            <p:spPr bwMode="auto">
              <a:xfrm>
                <a:off x="6613526" y="-1062038"/>
                <a:ext cx="107950" cy="84138"/>
              </a:xfrm>
              <a:custGeom>
                <a:avLst/>
                <a:gdLst>
                  <a:gd name="T0" fmla="*/ 53975 w 52"/>
                  <a:gd name="T1" fmla="*/ 84138 h 40"/>
                  <a:gd name="T2" fmla="*/ 53975 w 52"/>
                  <a:gd name="T3" fmla="*/ 0 h 40"/>
                  <a:gd name="T4" fmla="*/ 53975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09" name="Freeform 163"/>
              <p:cNvSpPr/>
              <p:nvPr/>
            </p:nvSpPr>
            <p:spPr bwMode="auto">
              <a:xfrm>
                <a:off x="5795964" y="-303213"/>
                <a:ext cx="109538" cy="84138"/>
              </a:xfrm>
              <a:custGeom>
                <a:avLst/>
                <a:gdLst>
                  <a:gd name="T0" fmla="*/ 54769 w 52"/>
                  <a:gd name="T1" fmla="*/ 84138 h 40"/>
                  <a:gd name="T2" fmla="*/ 54769 w 52"/>
                  <a:gd name="T3" fmla="*/ 0 h 40"/>
                  <a:gd name="T4" fmla="*/ 54769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10" name="Freeform 167"/>
              <p:cNvSpPr/>
              <p:nvPr/>
            </p:nvSpPr>
            <p:spPr bwMode="auto">
              <a:xfrm>
                <a:off x="4903789" y="-454025"/>
                <a:ext cx="109538" cy="84138"/>
              </a:xfrm>
              <a:custGeom>
                <a:avLst/>
                <a:gdLst>
                  <a:gd name="T0" fmla="*/ 54769 w 52"/>
                  <a:gd name="T1" fmla="*/ 84138 h 40"/>
                  <a:gd name="T2" fmla="*/ 54769 w 52"/>
                  <a:gd name="T3" fmla="*/ 0 h 40"/>
                  <a:gd name="T4" fmla="*/ 54769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411" name="Freeform 168"/>
              <p:cNvSpPr/>
              <p:nvPr/>
            </p:nvSpPr>
            <p:spPr bwMode="auto">
              <a:xfrm>
                <a:off x="6424614" y="-127000"/>
                <a:ext cx="107950" cy="84138"/>
              </a:xfrm>
              <a:custGeom>
                <a:avLst/>
                <a:gdLst>
                  <a:gd name="T0" fmla="*/ 53975 w 52"/>
                  <a:gd name="T1" fmla="*/ 84138 h 40"/>
                  <a:gd name="T2" fmla="*/ 53975 w 52"/>
                  <a:gd name="T3" fmla="*/ 0 h 40"/>
                  <a:gd name="T4" fmla="*/ 53975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  <p:grpSp>
          <p:nvGrpSpPr>
            <p:cNvPr id="13329" name="组合 164"/>
            <p:cNvGrpSpPr/>
            <p:nvPr/>
          </p:nvGrpSpPr>
          <p:grpSpPr bwMode="auto">
            <a:xfrm>
              <a:off x="3425034" y="-580566"/>
              <a:ext cx="4205287" cy="2866877"/>
              <a:chOff x="4178301" y="-1073150"/>
              <a:chExt cx="3336925" cy="2274887"/>
            </a:xfrm>
          </p:grpSpPr>
          <p:sp>
            <p:nvSpPr>
              <p:cNvPr id="13330" name="Freeform 8"/>
              <p:cNvSpPr/>
              <p:nvPr/>
            </p:nvSpPr>
            <p:spPr bwMode="auto">
              <a:xfrm>
                <a:off x="4883151" y="244475"/>
                <a:ext cx="119063" cy="93663"/>
              </a:xfrm>
              <a:custGeom>
                <a:avLst/>
                <a:gdLst>
                  <a:gd name="T0" fmla="*/ 60576 w 57"/>
                  <a:gd name="T1" fmla="*/ 0 h 44"/>
                  <a:gd name="T2" fmla="*/ 60576 w 57"/>
                  <a:gd name="T3" fmla="*/ 93663 h 44"/>
                  <a:gd name="T4" fmla="*/ 60576 w 57"/>
                  <a:gd name="T5" fmla="*/ 0 h 44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44"/>
                  <a:gd name="T11" fmla="*/ 57 w 57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44">
                    <a:moveTo>
                      <a:pt x="29" y="0"/>
                    </a:moveTo>
                    <a:cubicBezTo>
                      <a:pt x="0" y="0"/>
                      <a:pt x="0" y="44"/>
                      <a:pt x="29" y="44"/>
                    </a:cubicBezTo>
                    <a:cubicBezTo>
                      <a:pt x="57" y="44"/>
                      <a:pt x="57" y="0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31" name="Freeform 9"/>
              <p:cNvSpPr/>
              <p:nvPr/>
            </p:nvSpPr>
            <p:spPr bwMode="auto">
              <a:xfrm>
                <a:off x="5284789" y="-863600"/>
                <a:ext cx="119063" cy="92075"/>
              </a:xfrm>
              <a:custGeom>
                <a:avLst/>
                <a:gdLst>
                  <a:gd name="T0" fmla="*/ 60576 w 57"/>
                  <a:gd name="T1" fmla="*/ 0 h 44"/>
                  <a:gd name="T2" fmla="*/ 60576 w 57"/>
                  <a:gd name="T3" fmla="*/ 92075 h 44"/>
                  <a:gd name="T4" fmla="*/ 60576 w 57"/>
                  <a:gd name="T5" fmla="*/ 0 h 44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44"/>
                  <a:gd name="T11" fmla="*/ 57 w 57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44">
                    <a:moveTo>
                      <a:pt x="29" y="0"/>
                    </a:moveTo>
                    <a:cubicBezTo>
                      <a:pt x="0" y="0"/>
                      <a:pt x="0" y="44"/>
                      <a:pt x="29" y="44"/>
                    </a:cubicBezTo>
                    <a:cubicBezTo>
                      <a:pt x="57" y="44"/>
                      <a:pt x="57" y="0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32" name="Freeform 15"/>
              <p:cNvSpPr/>
              <p:nvPr/>
            </p:nvSpPr>
            <p:spPr bwMode="auto">
              <a:xfrm>
                <a:off x="4757739" y="1166812"/>
                <a:ext cx="42863" cy="34925"/>
              </a:xfrm>
              <a:custGeom>
                <a:avLst/>
                <a:gdLst>
                  <a:gd name="T0" fmla="*/ 22452 w 21"/>
                  <a:gd name="T1" fmla="*/ 0 h 16"/>
                  <a:gd name="T2" fmla="*/ 22452 w 21"/>
                  <a:gd name="T3" fmla="*/ 34925 h 16"/>
                  <a:gd name="T4" fmla="*/ 2245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33" name="Freeform 16"/>
              <p:cNvSpPr/>
              <p:nvPr/>
            </p:nvSpPr>
            <p:spPr bwMode="auto">
              <a:xfrm>
                <a:off x="4456114" y="249237"/>
                <a:ext cx="42863" cy="33338"/>
              </a:xfrm>
              <a:custGeom>
                <a:avLst/>
                <a:gdLst>
                  <a:gd name="T0" fmla="*/ 22452 w 21"/>
                  <a:gd name="T1" fmla="*/ 0 h 16"/>
                  <a:gd name="T2" fmla="*/ 22452 w 21"/>
                  <a:gd name="T3" fmla="*/ 33338 h 16"/>
                  <a:gd name="T4" fmla="*/ 2245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34" name="Freeform 17"/>
              <p:cNvSpPr/>
              <p:nvPr/>
            </p:nvSpPr>
            <p:spPr bwMode="auto">
              <a:xfrm>
                <a:off x="6365876" y="361950"/>
                <a:ext cx="44450" cy="34925"/>
              </a:xfrm>
              <a:custGeom>
                <a:avLst/>
                <a:gdLst>
                  <a:gd name="T0" fmla="*/ 23283 w 21"/>
                  <a:gd name="T1" fmla="*/ 0 h 16"/>
                  <a:gd name="T2" fmla="*/ 23283 w 21"/>
                  <a:gd name="T3" fmla="*/ 34925 h 16"/>
                  <a:gd name="T4" fmla="*/ 2328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35" name="Freeform 21"/>
              <p:cNvSpPr/>
              <p:nvPr/>
            </p:nvSpPr>
            <p:spPr bwMode="auto">
              <a:xfrm>
                <a:off x="6911976" y="-100013"/>
                <a:ext cx="31750" cy="25400"/>
              </a:xfrm>
              <a:custGeom>
                <a:avLst/>
                <a:gdLst>
                  <a:gd name="T0" fmla="*/ 16933 w 15"/>
                  <a:gd name="T1" fmla="*/ 0 h 12"/>
                  <a:gd name="T2" fmla="*/ 16933 w 15"/>
                  <a:gd name="T3" fmla="*/ 25400 h 12"/>
                  <a:gd name="T4" fmla="*/ 16933 w 15"/>
                  <a:gd name="T5" fmla="*/ 0 h 12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2"/>
                  <a:gd name="T11" fmla="*/ 15 w 15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2">
                    <a:moveTo>
                      <a:pt x="8" y="0"/>
                    </a:moveTo>
                    <a:cubicBezTo>
                      <a:pt x="0" y="0"/>
                      <a:pt x="0" y="12"/>
                      <a:pt x="8" y="12"/>
                    </a:cubicBezTo>
                    <a:cubicBezTo>
                      <a:pt x="15" y="12"/>
                      <a:pt x="15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36" name="Freeform 23"/>
              <p:cNvSpPr/>
              <p:nvPr/>
            </p:nvSpPr>
            <p:spPr bwMode="auto">
              <a:xfrm>
                <a:off x="6510339" y="1046162"/>
                <a:ext cx="31750" cy="23813"/>
              </a:xfrm>
              <a:custGeom>
                <a:avLst/>
                <a:gdLst>
                  <a:gd name="T0" fmla="*/ 16933 w 15"/>
                  <a:gd name="T1" fmla="*/ 0 h 12"/>
                  <a:gd name="T2" fmla="*/ 16933 w 15"/>
                  <a:gd name="T3" fmla="*/ 23813 h 12"/>
                  <a:gd name="T4" fmla="*/ 16933 w 15"/>
                  <a:gd name="T5" fmla="*/ 0 h 12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2"/>
                  <a:gd name="T11" fmla="*/ 15 w 15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2">
                    <a:moveTo>
                      <a:pt x="8" y="0"/>
                    </a:moveTo>
                    <a:cubicBezTo>
                      <a:pt x="0" y="0"/>
                      <a:pt x="0" y="12"/>
                      <a:pt x="8" y="12"/>
                    </a:cubicBezTo>
                    <a:cubicBezTo>
                      <a:pt x="15" y="12"/>
                      <a:pt x="15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37" name="Freeform 31"/>
              <p:cNvSpPr/>
              <p:nvPr/>
            </p:nvSpPr>
            <p:spPr bwMode="auto">
              <a:xfrm>
                <a:off x="4178301" y="927100"/>
                <a:ext cx="44450" cy="34925"/>
              </a:xfrm>
              <a:custGeom>
                <a:avLst/>
                <a:gdLst>
                  <a:gd name="T0" fmla="*/ 23283 w 21"/>
                  <a:gd name="T1" fmla="*/ 0 h 16"/>
                  <a:gd name="T2" fmla="*/ 23283 w 21"/>
                  <a:gd name="T3" fmla="*/ 34925 h 16"/>
                  <a:gd name="T4" fmla="*/ 2328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11" y="0"/>
                    </a:moveTo>
                    <a:cubicBezTo>
                      <a:pt x="0" y="0"/>
                      <a:pt x="0" y="16"/>
                      <a:pt x="11" y="16"/>
                    </a:cubicBezTo>
                    <a:cubicBezTo>
                      <a:pt x="21" y="16"/>
                      <a:pt x="21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38" name="Freeform 35"/>
              <p:cNvSpPr/>
              <p:nvPr/>
            </p:nvSpPr>
            <p:spPr bwMode="auto">
              <a:xfrm>
                <a:off x="4843464" y="-622300"/>
                <a:ext cx="53975" cy="41275"/>
              </a:xfrm>
              <a:custGeom>
                <a:avLst/>
                <a:gdLst>
                  <a:gd name="T0" fmla="*/ 26988 w 26"/>
                  <a:gd name="T1" fmla="*/ 41275 h 20"/>
                  <a:gd name="T2" fmla="*/ 26988 w 26"/>
                  <a:gd name="T3" fmla="*/ 0 h 20"/>
                  <a:gd name="T4" fmla="*/ 26988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39" name="Freeform 36"/>
              <p:cNvSpPr/>
              <p:nvPr/>
            </p:nvSpPr>
            <p:spPr bwMode="auto">
              <a:xfrm>
                <a:off x="5483226" y="-93663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0" name="Freeform 37"/>
              <p:cNvSpPr/>
              <p:nvPr/>
            </p:nvSpPr>
            <p:spPr bwMode="auto">
              <a:xfrm>
                <a:off x="6249989" y="-534988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1" name="Freeform 38"/>
              <p:cNvSpPr/>
              <p:nvPr/>
            </p:nvSpPr>
            <p:spPr bwMode="auto">
              <a:xfrm>
                <a:off x="6275389" y="146050"/>
                <a:ext cx="53975" cy="42863"/>
              </a:xfrm>
              <a:custGeom>
                <a:avLst/>
                <a:gdLst>
                  <a:gd name="T0" fmla="*/ 26988 w 26"/>
                  <a:gd name="T1" fmla="*/ 42863 h 20"/>
                  <a:gd name="T2" fmla="*/ 26988 w 26"/>
                  <a:gd name="T3" fmla="*/ 0 h 20"/>
                  <a:gd name="T4" fmla="*/ 26988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2" name="Freeform 39"/>
              <p:cNvSpPr/>
              <p:nvPr/>
            </p:nvSpPr>
            <p:spPr bwMode="auto">
              <a:xfrm>
                <a:off x="6224589" y="62547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3" name="Freeform 40"/>
              <p:cNvSpPr/>
              <p:nvPr/>
            </p:nvSpPr>
            <p:spPr bwMode="auto">
              <a:xfrm>
                <a:off x="6991351" y="-346075"/>
                <a:ext cx="55563" cy="42863"/>
              </a:xfrm>
              <a:custGeom>
                <a:avLst/>
                <a:gdLst>
                  <a:gd name="T0" fmla="*/ 27782 w 26"/>
                  <a:gd name="T1" fmla="*/ 42863 h 20"/>
                  <a:gd name="T2" fmla="*/ 27782 w 26"/>
                  <a:gd name="T3" fmla="*/ 0 h 20"/>
                  <a:gd name="T4" fmla="*/ 27782 w 26"/>
                  <a:gd name="T5" fmla="*/ 42863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4" name="Freeform 69"/>
              <p:cNvSpPr/>
              <p:nvPr/>
            </p:nvSpPr>
            <p:spPr bwMode="auto">
              <a:xfrm>
                <a:off x="4427539" y="-21907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5" name="Freeform 70"/>
              <p:cNvSpPr/>
              <p:nvPr/>
            </p:nvSpPr>
            <p:spPr bwMode="auto">
              <a:xfrm>
                <a:off x="4440239" y="-1012825"/>
                <a:ext cx="55563" cy="41275"/>
              </a:xfrm>
              <a:custGeom>
                <a:avLst/>
                <a:gdLst>
                  <a:gd name="T0" fmla="*/ 27782 w 26"/>
                  <a:gd name="T1" fmla="*/ 41275 h 20"/>
                  <a:gd name="T2" fmla="*/ 27782 w 26"/>
                  <a:gd name="T3" fmla="*/ 0 h 20"/>
                  <a:gd name="T4" fmla="*/ 27782 w 26"/>
                  <a:gd name="T5" fmla="*/ 41275 h 20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20"/>
                  <a:gd name="T11" fmla="*/ 26 w 26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6" name="Freeform 79"/>
              <p:cNvSpPr/>
              <p:nvPr/>
            </p:nvSpPr>
            <p:spPr bwMode="auto">
              <a:xfrm>
                <a:off x="7331076" y="-625475"/>
                <a:ext cx="26988" cy="22225"/>
              </a:xfrm>
              <a:custGeom>
                <a:avLst/>
                <a:gdLst>
                  <a:gd name="T0" fmla="*/ 14532 w 13"/>
                  <a:gd name="T1" fmla="*/ 22225 h 10"/>
                  <a:gd name="T2" fmla="*/ 14532 w 13"/>
                  <a:gd name="T3" fmla="*/ 0 h 10"/>
                  <a:gd name="T4" fmla="*/ 14532 w 13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7" name="Freeform 83"/>
              <p:cNvSpPr/>
              <p:nvPr/>
            </p:nvSpPr>
            <p:spPr bwMode="auto">
              <a:xfrm>
                <a:off x="7129464" y="838200"/>
                <a:ext cx="28575" cy="20638"/>
              </a:xfrm>
              <a:custGeom>
                <a:avLst/>
                <a:gdLst>
                  <a:gd name="T0" fmla="*/ 15387 w 13"/>
                  <a:gd name="T1" fmla="*/ 20638 h 10"/>
                  <a:gd name="T2" fmla="*/ 15387 w 13"/>
                  <a:gd name="T3" fmla="*/ 0 h 10"/>
                  <a:gd name="T4" fmla="*/ 15387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8" name="Freeform 84"/>
              <p:cNvSpPr/>
              <p:nvPr/>
            </p:nvSpPr>
            <p:spPr bwMode="auto">
              <a:xfrm>
                <a:off x="6326189" y="1165225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49" name="Freeform 96"/>
              <p:cNvSpPr/>
              <p:nvPr/>
            </p:nvSpPr>
            <p:spPr bwMode="auto">
              <a:xfrm>
                <a:off x="5710239" y="1065212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1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0" name="Freeform 99"/>
              <p:cNvSpPr/>
              <p:nvPr/>
            </p:nvSpPr>
            <p:spPr bwMode="auto">
              <a:xfrm>
                <a:off x="5384801" y="1052512"/>
                <a:ext cx="25400" cy="20638"/>
              </a:xfrm>
              <a:custGeom>
                <a:avLst/>
                <a:gdLst>
                  <a:gd name="T0" fmla="*/ 12700 w 12"/>
                  <a:gd name="T1" fmla="*/ 20638 h 10"/>
                  <a:gd name="T2" fmla="*/ 12700 w 12"/>
                  <a:gd name="T3" fmla="*/ 0 h 10"/>
                  <a:gd name="T4" fmla="*/ 12700 w 12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1" name="Freeform 100"/>
              <p:cNvSpPr/>
              <p:nvPr/>
            </p:nvSpPr>
            <p:spPr bwMode="auto">
              <a:xfrm>
                <a:off x="4845051" y="636587"/>
                <a:ext cx="25400" cy="20638"/>
              </a:xfrm>
              <a:custGeom>
                <a:avLst/>
                <a:gdLst>
                  <a:gd name="T0" fmla="*/ 12700 w 12"/>
                  <a:gd name="T1" fmla="*/ 20638 h 10"/>
                  <a:gd name="T2" fmla="*/ 12700 w 12"/>
                  <a:gd name="T3" fmla="*/ 0 h 10"/>
                  <a:gd name="T4" fmla="*/ 12700 w 12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2" name="Freeform 116"/>
              <p:cNvSpPr/>
              <p:nvPr/>
            </p:nvSpPr>
            <p:spPr bwMode="auto">
              <a:xfrm>
                <a:off x="7356476" y="812800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3" name="Freeform 117"/>
              <p:cNvSpPr/>
              <p:nvPr/>
            </p:nvSpPr>
            <p:spPr bwMode="auto">
              <a:xfrm>
                <a:off x="6865939" y="207962"/>
                <a:ext cx="26988" cy="20638"/>
              </a:xfrm>
              <a:custGeom>
                <a:avLst/>
                <a:gdLst>
                  <a:gd name="T0" fmla="*/ 14532 w 13"/>
                  <a:gd name="T1" fmla="*/ 20638 h 10"/>
                  <a:gd name="T2" fmla="*/ 14532 w 13"/>
                  <a:gd name="T3" fmla="*/ 0 h 10"/>
                  <a:gd name="T4" fmla="*/ 14532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4" name="Freeform 118"/>
              <p:cNvSpPr/>
              <p:nvPr/>
            </p:nvSpPr>
            <p:spPr bwMode="auto">
              <a:xfrm>
                <a:off x="5922964" y="-31750"/>
                <a:ext cx="28575" cy="20638"/>
              </a:xfrm>
              <a:custGeom>
                <a:avLst/>
                <a:gdLst>
                  <a:gd name="T0" fmla="*/ 15387 w 13"/>
                  <a:gd name="T1" fmla="*/ 20638 h 10"/>
                  <a:gd name="T2" fmla="*/ 15387 w 13"/>
                  <a:gd name="T3" fmla="*/ 0 h 10"/>
                  <a:gd name="T4" fmla="*/ 15387 w 13"/>
                  <a:gd name="T5" fmla="*/ 20638 h 10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0"/>
                  <a:gd name="T11" fmla="*/ 13 w 1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0">
                    <a:moveTo>
                      <a:pt x="7" y="10"/>
                    </a:moveTo>
                    <a:cubicBezTo>
                      <a:pt x="13" y="10"/>
                      <a:pt x="13" y="0"/>
                      <a:pt x="7" y="0"/>
                    </a:cubicBezTo>
                    <a:cubicBezTo>
                      <a:pt x="0" y="0"/>
                      <a:pt x="0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5" name="Freeform 135"/>
              <p:cNvSpPr/>
              <p:nvPr/>
            </p:nvSpPr>
            <p:spPr bwMode="auto">
              <a:xfrm>
                <a:off x="4203701" y="446087"/>
                <a:ext cx="25400" cy="22225"/>
              </a:xfrm>
              <a:custGeom>
                <a:avLst/>
                <a:gdLst>
                  <a:gd name="T0" fmla="*/ 12700 w 12"/>
                  <a:gd name="T1" fmla="*/ 22225 h 10"/>
                  <a:gd name="T2" fmla="*/ 12700 w 12"/>
                  <a:gd name="T3" fmla="*/ 0 h 10"/>
                  <a:gd name="T4" fmla="*/ 12700 w 12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6" name="Freeform 136"/>
              <p:cNvSpPr/>
              <p:nvPr/>
            </p:nvSpPr>
            <p:spPr bwMode="auto">
              <a:xfrm>
                <a:off x="4845051" y="685800"/>
                <a:ext cx="25400" cy="22225"/>
              </a:xfrm>
              <a:custGeom>
                <a:avLst/>
                <a:gdLst>
                  <a:gd name="T0" fmla="*/ 12700 w 12"/>
                  <a:gd name="T1" fmla="*/ 22225 h 10"/>
                  <a:gd name="T2" fmla="*/ 12700 w 12"/>
                  <a:gd name="T3" fmla="*/ 0 h 10"/>
                  <a:gd name="T4" fmla="*/ 12700 w 12"/>
                  <a:gd name="T5" fmla="*/ 22225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6" y="10"/>
                    </a:moveTo>
                    <a:cubicBezTo>
                      <a:pt x="12" y="10"/>
                      <a:pt x="12" y="0"/>
                      <a:pt x="6" y="0"/>
                    </a:cubicBezTo>
                    <a:cubicBezTo>
                      <a:pt x="0" y="0"/>
                      <a:pt x="0" y="10"/>
                      <a:pt x="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7" name="Freeform 139"/>
              <p:cNvSpPr/>
              <p:nvPr/>
            </p:nvSpPr>
            <p:spPr bwMode="auto">
              <a:xfrm>
                <a:off x="7502526" y="-328613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8" name="Freeform 140"/>
              <p:cNvSpPr/>
              <p:nvPr/>
            </p:nvSpPr>
            <p:spPr bwMode="auto">
              <a:xfrm>
                <a:off x="6661151" y="-542925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59" name="Freeform 141"/>
              <p:cNvSpPr/>
              <p:nvPr/>
            </p:nvSpPr>
            <p:spPr bwMode="auto">
              <a:xfrm>
                <a:off x="6623051" y="49212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60" name="Freeform 142"/>
              <p:cNvSpPr/>
              <p:nvPr/>
            </p:nvSpPr>
            <p:spPr bwMode="auto">
              <a:xfrm>
                <a:off x="5969001" y="-203200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61" name="Freeform 143"/>
              <p:cNvSpPr/>
              <p:nvPr/>
            </p:nvSpPr>
            <p:spPr bwMode="auto">
              <a:xfrm>
                <a:off x="5794376" y="-479425"/>
                <a:ext cx="12700" cy="9525"/>
              </a:xfrm>
              <a:custGeom>
                <a:avLst/>
                <a:gdLst>
                  <a:gd name="T0" fmla="*/ 6350 w 6"/>
                  <a:gd name="T1" fmla="*/ 9525 h 5"/>
                  <a:gd name="T2" fmla="*/ 6350 w 6"/>
                  <a:gd name="T3" fmla="*/ 0 h 5"/>
                  <a:gd name="T4" fmla="*/ 6350 w 6"/>
                  <a:gd name="T5" fmla="*/ 9525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62" name="Freeform 144"/>
              <p:cNvSpPr/>
              <p:nvPr/>
            </p:nvSpPr>
            <p:spPr bwMode="auto">
              <a:xfrm>
                <a:off x="6083301" y="-833438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63" name="Freeform 145"/>
              <p:cNvSpPr/>
              <p:nvPr/>
            </p:nvSpPr>
            <p:spPr bwMode="auto">
              <a:xfrm>
                <a:off x="5140326" y="-1073150"/>
                <a:ext cx="12700" cy="11113"/>
              </a:xfrm>
              <a:custGeom>
                <a:avLst/>
                <a:gdLst>
                  <a:gd name="T0" fmla="*/ 6350 w 6"/>
                  <a:gd name="T1" fmla="*/ 11113 h 5"/>
                  <a:gd name="T2" fmla="*/ 6350 w 6"/>
                  <a:gd name="T3" fmla="*/ 0 h 5"/>
                  <a:gd name="T4" fmla="*/ 6350 w 6"/>
                  <a:gd name="T5" fmla="*/ 11113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64" name="Freeform 146"/>
              <p:cNvSpPr/>
              <p:nvPr/>
            </p:nvSpPr>
            <p:spPr bwMode="auto">
              <a:xfrm>
                <a:off x="6699251" y="819150"/>
                <a:ext cx="12700" cy="9525"/>
              </a:xfrm>
              <a:custGeom>
                <a:avLst/>
                <a:gdLst>
                  <a:gd name="T0" fmla="*/ 6350 w 6"/>
                  <a:gd name="T1" fmla="*/ 9525 h 5"/>
                  <a:gd name="T2" fmla="*/ 6350 w 6"/>
                  <a:gd name="T3" fmla="*/ 0 h 5"/>
                  <a:gd name="T4" fmla="*/ 6350 w 6"/>
                  <a:gd name="T5" fmla="*/ 9525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5"/>
                    </a:moveTo>
                    <a:cubicBezTo>
                      <a:pt x="6" y="5"/>
                      <a:pt x="6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65" name="Line 156"/>
              <p:cNvSpPr>
                <a:spLocks noChangeShapeType="1"/>
              </p:cNvSpPr>
              <p:nvPr/>
            </p:nvSpPr>
            <p:spPr bwMode="auto">
              <a:xfrm>
                <a:off x="6465889" y="965200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6" name="Line 157"/>
              <p:cNvSpPr>
                <a:spLocks noChangeShapeType="1"/>
              </p:cNvSpPr>
              <p:nvPr/>
            </p:nvSpPr>
            <p:spPr bwMode="auto">
              <a:xfrm>
                <a:off x="6465889" y="965200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7" name="Freeform 158"/>
              <p:cNvSpPr/>
              <p:nvPr/>
            </p:nvSpPr>
            <p:spPr bwMode="auto">
              <a:xfrm>
                <a:off x="6613526" y="-1062038"/>
                <a:ext cx="107950" cy="84138"/>
              </a:xfrm>
              <a:custGeom>
                <a:avLst/>
                <a:gdLst>
                  <a:gd name="T0" fmla="*/ 53975 w 52"/>
                  <a:gd name="T1" fmla="*/ 84138 h 40"/>
                  <a:gd name="T2" fmla="*/ 53975 w 52"/>
                  <a:gd name="T3" fmla="*/ 0 h 40"/>
                  <a:gd name="T4" fmla="*/ 53975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68" name="Freeform 163"/>
              <p:cNvSpPr/>
              <p:nvPr/>
            </p:nvSpPr>
            <p:spPr bwMode="auto">
              <a:xfrm>
                <a:off x="5795964" y="-303213"/>
                <a:ext cx="109538" cy="84138"/>
              </a:xfrm>
              <a:custGeom>
                <a:avLst/>
                <a:gdLst>
                  <a:gd name="T0" fmla="*/ 54769 w 52"/>
                  <a:gd name="T1" fmla="*/ 84138 h 40"/>
                  <a:gd name="T2" fmla="*/ 54769 w 52"/>
                  <a:gd name="T3" fmla="*/ 0 h 40"/>
                  <a:gd name="T4" fmla="*/ 54769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69" name="Freeform 167"/>
              <p:cNvSpPr/>
              <p:nvPr/>
            </p:nvSpPr>
            <p:spPr bwMode="auto">
              <a:xfrm>
                <a:off x="4903789" y="-454025"/>
                <a:ext cx="109538" cy="84138"/>
              </a:xfrm>
              <a:custGeom>
                <a:avLst/>
                <a:gdLst>
                  <a:gd name="T0" fmla="*/ 54769 w 52"/>
                  <a:gd name="T1" fmla="*/ 84138 h 40"/>
                  <a:gd name="T2" fmla="*/ 54769 w 52"/>
                  <a:gd name="T3" fmla="*/ 0 h 40"/>
                  <a:gd name="T4" fmla="*/ 54769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3370" name="Freeform 168"/>
              <p:cNvSpPr/>
              <p:nvPr/>
            </p:nvSpPr>
            <p:spPr bwMode="auto">
              <a:xfrm>
                <a:off x="6424614" y="-127000"/>
                <a:ext cx="107950" cy="84138"/>
              </a:xfrm>
              <a:custGeom>
                <a:avLst/>
                <a:gdLst>
                  <a:gd name="T0" fmla="*/ 53975 w 52"/>
                  <a:gd name="T1" fmla="*/ 84138 h 40"/>
                  <a:gd name="T2" fmla="*/ 53975 w 52"/>
                  <a:gd name="T3" fmla="*/ 0 h 40"/>
                  <a:gd name="T4" fmla="*/ 53975 w 52"/>
                  <a:gd name="T5" fmla="*/ 84138 h 40"/>
                  <a:gd name="T6" fmla="*/ 0 60000 65536"/>
                  <a:gd name="T7" fmla="*/ 0 60000 65536"/>
                  <a:gd name="T8" fmla="*/ 0 60000 65536"/>
                  <a:gd name="T9" fmla="*/ 0 w 52"/>
                  <a:gd name="T10" fmla="*/ 0 h 40"/>
                  <a:gd name="T11" fmla="*/ 52 w 52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" h="40">
                    <a:moveTo>
                      <a:pt x="26" y="40"/>
                    </a:moveTo>
                    <a:cubicBezTo>
                      <a:pt x="52" y="40"/>
                      <a:pt x="52" y="0"/>
                      <a:pt x="26" y="0"/>
                    </a:cubicBezTo>
                    <a:cubicBezTo>
                      <a:pt x="0" y="0"/>
                      <a:pt x="0" y="40"/>
                      <a:pt x="2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-941705" y="4300855"/>
            <a:ext cx="13942695" cy="4416425"/>
            <a:chOff x="-1483" y="6773"/>
            <a:chExt cx="21957" cy="6955"/>
          </a:xfrm>
        </p:grpSpPr>
        <p:sp>
          <p:nvSpPr>
            <p:cNvPr id="254" name="椭圆 253"/>
            <p:cNvSpPr/>
            <p:nvPr/>
          </p:nvSpPr>
          <p:spPr>
            <a:xfrm>
              <a:off x="5008" y="6863"/>
              <a:ext cx="2885" cy="28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>
              <a:off x="15808" y="9143"/>
              <a:ext cx="2885" cy="28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>
              <a:off x="373" y="7568"/>
              <a:ext cx="5152" cy="5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>
              <a:off x="11410" y="7808"/>
              <a:ext cx="5155" cy="515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8040" y="7330"/>
              <a:ext cx="5153" cy="51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19" name="Freeform 169"/>
            <p:cNvSpPr/>
            <p:nvPr/>
          </p:nvSpPr>
          <p:spPr bwMode="auto">
            <a:xfrm>
              <a:off x="-1428" y="9143"/>
              <a:ext cx="21903" cy="3717"/>
            </a:xfrm>
            <a:custGeom>
              <a:avLst/>
              <a:gdLst>
                <a:gd name="T0" fmla="*/ 0 w 3595"/>
                <a:gd name="T1" fmla="*/ 597918 h 608"/>
                <a:gd name="T2" fmla="*/ 2096921 w 3595"/>
                <a:gd name="T3" fmla="*/ 104830 h 608"/>
                <a:gd name="T4" fmla="*/ 4159023 w 3595"/>
                <a:gd name="T5" fmla="*/ 372728 h 608"/>
                <a:gd name="T6" fmla="*/ 5358369 w 3595"/>
                <a:gd name="T7" fmla="*/ 62121 h 608"/>
                <a:gd name="T8" fmla="*/ 7141912 w 3595"/>
                <a:gd name="T9" fmla="*/ 341668 h 608"/>
                <a:gd name="T10" fmla="*/ 9354900 w 3595"/>
                <a:gd name="T11" fmla="*/ 112595 h 608"/>
                <a:gd name="T12" fmla="*/ 11064935 w 3595"/>
                <a:gd name="T13" fmla="*/ 322255 h 608"/>
                <a:gd name="T14" fmla="*/ 13842774 w 3595"/>
                <a:gd name="T15" fmla="*/ 450380 h 608"/>
                <a:gd name="T16" fmla="*/ 13908545 w 3595"/>
                <a:gd name="T17" fmla="*/ 2360612 h 608"/>
                <a:gd name="T18" fmla="*/ 0 w 3595"/>
                <a:gd name="T19" fmla="*/ 2282960 h 608"/>
                <a:gd name="T20" fmla="*/ 0 w 3595"/>
                <a:gd name="T21" fmla="*/ 597918 h 6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95"/>
                <a:gd name="T34" fmla="*/ 0 h 608"/>
                <a:gd name="T35" fmla="*/ 3595 w 3595"/>
                <a:gd name="T36" fmla="*/ 608 h 6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95" h="608">
                  <a:moveTo>
                    <a:pt x="0" y="154"/>
                  </a:moveTo>
                  <a:cubicBezTo>
                    <a:pt x="160" y="52"/>
                    <a:pt x="354" y="7"/>
                    <a:pt x="542" y="27"/>
                  </a:cubicBezTo>
                  <a:cubicBezTo>
                    <a:pt x="721" y="47"/>
                    <a:pt x="897" y="124"/>
                    <a:pt x="1075" y="96"/>
                  </a:cubicBezTo>
                  <a:cubicBezTo>
                    <a:pt x="1181" y="80"/>
                    <a:pt x="1279" y="27"/>
                    <a:pt x="1385" y="16"/>
                  </a:cubicBezTo>
                  <a:cubicBezTo>
                    <a:pt x="1540" y="0"/>
                    <a:pt x="1690" y="74"/>
                    <a:pt x="1846" y="88"/>
                  </a:cubicBezTo>
                  <a:cubicBezTo>
                    <a:pt x="2037" y="105"/>
                    <a:pt x="2226" y="30"/>
                    <a:pt x="2418" y="29"/>
                  </a:cubicBezTo>
                  <a:cubicBezTo>
                    <a:pt x="2566" y="28"/>
                    <a:pt x="2712" y="71"/>
                    <a:pt x="2860" y="83"/>
                  </a:cubicBezTo>
                  <a:cubicBezTo>
                    <a:pt x="3100" y="102"/>
                    <a:pt x="3349" y="40"/>
                    <a:pt x="3578" y="116"/>
                  </a:cubicBezTo>
                  <a:cubicBezTo>
                    <a:pt x="3595" y="608"/>
                    <a:pt x="3595" y="608"/>
                    <a:pt x="3595" y="608"/>
                  </a:cubicBezTo>
                  <a:cubicBezTo>
                    <a:pt x="0" y="588"/>
                    <a:pt x="0" y="588"/>
                    <a:pt x="0" y="588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249" name="Freeform 169"/>
            <p:cNvSpPr/>
            <p:nvPr/>
          </p:nvSpPr>
          <p:spPr bwMode="auto">
            <a:xfrm>
              <a:off x="-1483" y="10010"/>
              <a:ext cx="21905" cy="3718"/>
            </a:xfrm>
            <a:custGeom>
              <a:avLst/>
              <a:gdLst>
                <a:gd name="T0" fmla="*/ 0 w 3595"/>
                <a:gd name="T1" fmla="*/ 154 h 608"/>
                <a:gd name="T2" fmla="*/ 542 w 3595"/>
                <a:gd name="T3" fmla="*/ 27 h 608"/>
                <a:gd name="T4" fmla="*/ 1075 w 3595"/>
                <a:gd name="T5" fmla="*/ 96 h 608"/>
                <a:gd name="T6" fmla="*/ 1385 w 3595"/>
                <a:gd name="T7" fmla="*/ 16 h 608"/>
                <a:gd name="T8" fmla="*/ 1846 w 3595"/>
                <a:gd name="T9" fmla="*/ 88 h 608"/>
                <a:gd name="T10" fmla="*/ 2418 w 3595"/>
                <a:gd name="T11" fmla="*/ 29 h 608"/>
                <a:gd name="T12" fmla="*/ 2860 w 3595"/>
                <a:gd name="T13" fmla="*/ 83 h 608"/>
                <a:gd name="T14" fmla="*/ 3578 w 3595"/>
                <a:gd name="T15" fmla="*/ 116 h 608"/>
                <a:gd name="T16" fmla="*/ 3595 w 3595"/>
                <a:gd name="T17" fmla="*/ 608 h 608"/>
                <a:gd name="T18" fmla="*/ 0 w 3595"/>
                <a:gd name="T19" fmla="*/ 588 h 608"/>
                <a:gd name="T20" fmla="*/ 0 w 3595"/>
                <a:gd name="T21" fmla="*/ 15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5" h="608">
                  <a:moveTo>
                    <a:pt x="0" y="154"/>
                  </a:moveTo>
                  <a:cubicBezTo>
                    <a:pt x="160" y="52"/>
                    <a:pt x="354" y="7"/>
                    <a:pt x="542" y="27"/>
                  </a:cubicBezTo>
                  <a:cubicBezTo>
                    <a:pt x="721" y="47"/>
                    <a:pt x="897" y="124"/>
                    <a:pt x="1075" y="96"/>
                  </a:cubicBezTo>
                  <a:cubicBezTo>
                    <a:pt x="1181" y="80"/>
                    <a:pt x="1279" y="27"/>
                    <a:pt x="1385" y="16"/>
                  </a:cubicBezTo>
                  <a:cubicBezTo>
                    <a:pt x="1540" y="0"/>
                    <a:pt x="1690" y="74"/>
                    <a:pt x="1846" y="88"/>
                  </a:cubicBezTo>
                  <a:cubicBezTo>
                    <a:pt x="2037" y="105"/>
                    <a:pt x="2226" y="30"/>
                    <a:pt x="2418" y="29"/>
                  </a:cubicBezTo>
                  <a:cubicBezTo>
                    <a:pt x="2566" y="28"/>
                    <a:pt x="2712" y="71"/>
                    <a:pt x="2860" y="83"/>
                  </a:cubicBezTo>
                  <a:cubicBezTo>
                    <a:pt x="3100" y="102"/>
                    <a:pt x="3349" y="40"/>
                    <a:pt x="3578" y="116"/>
                  </a:cubicBezTo>
                  <a:cubicBezTo>
                    <a:pt x="3595" y="608"/>
                    <a:pt x="3595" y="608"/>
                    <a:pt x="3595" y="608"/>
                  </a:cubicBezTo>
                  <a:cubicBezTo>
                    <a:pt x="0" y="588"/>
                    <a:pt x="0" y="588"/>
                    <a:pt x="0" y="588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8700" y="6773"/>
              <a:ext cx="1963" cy="1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7564755" y="2562225"/>
            <a:ext cx="3105785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活动受众分析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7564755" y="3221355"/>
            <a:ext cx="3105785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活动执行计划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7564755" y="3856990"/>
            <a:ext cx="3105785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 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活动经费预算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 rot="20984871">
            <a:off x="660245" y="22149"/>
            <a:ext cx="4038958" cy="6556247"/>
            <a:chOff x="2627313" y="196850"/>
            <a:chExt cx="1816100" cy="2947988"/>
          </a:xfrm>
          <a:effectLst>
            <a:outerShdw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Freeform 45"/>
            <p:cNvSpPr/>
            <p:nvPr/>
          </p:nvSpPr>
          <p:spPr bwMode="auto">
            <a:xfrm>
              <a:off x="3103563" y="2424113"/>
              <a:ext cx="250825" cy="428625"/>
            </a:xfrm>
            <a:custGeom>
              <a:avLst/>
              <a:gdLst>
                <a:gd name="T0" fmla="*/ 43 w 158"/>
                <a:gd name="T1" fmla="*/ 0 h 270"/>
                <a:gd name="T2" fmla="*/ 0 w 158"/>
                <a:gd name="T3" fmla="*/ 270 h 270"/>
                <a:gd name="T4" fmla="*/ 68 w 158"/>
                <a:gd name="T5" fmla="*/ 270 h 270"/>
                <a:gd name="T6" fmla="*/ 158 w 158"/>
                <a:gd name="T7" fmla="*/ 0 h 270"/>
                <a:gd name="T8" fmla="*/ 43 w 158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70">
                  <a:moveTo>
                    <a:pt x="43" y="0"/>
                  </a:moveTo>
                  <a:lnTo>
                    <a:pt x="0" y="270"/>
                  </a:lnTo>
                  <a:lnTo>
                    <a:pt x="68" y="270"/>
                  </a:lnTo>
                  <a:lnTo>
                    <a:pt x="158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2847975" y="2747963"/>
              <a:ext cx="427038" cy="396875"/>
            </a:xfrm>
            <a:custGeom>
              <a:avLst/>
              <a:gdLst>
                <a:gd name="T0" fmla="*/ 115 w 269"/>
                <a:gd name="T1" fmla="*/ 191 h 250"/>
                <a:gd name="T2" fmla="*/ 141 w 269"/>
                <a:gd name="T3" fmla="*/ 0 h 250"/>
                <a:gd name="T4" fmla="*/ 269 w 269"/>
                <a:gd name="T5" fmla="*/ 54 h 250"/>
                <a:gd name="T6" fmla="*/ 184 w 269"/>
                <a:gd name="T7" fmla="*/ 191 h 250"/>
                <a:gd name="T8" fmla="*/ 178 w 269"/>
                <a:gd name="T9" fmla="*/ 250 h 250"/>
                <a:gd name="T10" fmla="*/ 0 w 269"/>
                <a:gd name="T11" fmla="*/ 250 h 250"/>
                <a:gd name="T12" fmla="*/ 115 w 269"/>
                <a:gd name="T13" fmla="*/ 19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50">
                  <a:moveTo>
                    <a:pt x="115" y="191"/>
                  </a:moveTo>
                  <a:lnTo>
                    <a:pt x="141" y="0"/>
                  </a:lnTo>
                  <a:lnTo>
                    <a:pt x="269" y="54"/>
                  </a:lnTo>
                  <a:lnTo>
                    <a:pt x="184" y="191"/>
                  </a:lnTo>
                  <a:lnTo>
                    <a:pt x="178" y="250"/>
                  </a:lnTo>
                  <a:lnTo>
                    <a:pt x="0" y="250"/>
                  </a:lnTo>
                  <a:lnTo>
                    <a:pt x="115" y="19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3724275" y="2400300"/>
              <a:ext cx="250825" cy="425450"/>
            </a:xfrm>
            <a:custGeom>
              <a:avLst/>
              <a:gdLst>
                <a:gd name="T0" fmla="*/ 115 w 158"/>
                <a:gd name="T1" fmla="*/ 0 h 268"/>
                <a:gd name="T2" fmla="*/ 158 w 158"/>
                <a:gd name="T3" fmla="*/ 268 h 268"/>
                <a:gd name="T4" fmla="*/ 90 w 158"/>
                <a:gd name="T5" fmla="*/ 268 h 268"/>
                <a:gd name="T6" fmla="*/ 0 w 158"/>
                <a:gd name="T7" fmla="*/ 0 h 268"/>
                <a:gd name="T8" fmla="*/ 115 w 158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68">
                  <a:moveTo>
                    <a:pt x="115" y="0"/>
                  </a:moveTo>
                  <a:lnTo>
                    <a:pt x="158" y="268"/>
                  </a:lnTo>
                  <a:lnTo>
                    <a:pt x="90" y="268"/>
                  </a:lnTo>
                  <a:lnTo>
                    <a:pt x="0" y="0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3803650" y="2722563"/>
              <a:ext cx="427038" cy="396875"/>
            </a:xfrm>
            <a:custGeom>
              <a:avLst/>
              <a:gdLst>
                <a:gd name="T0" fmla="*/ 154 w 269"/>
                <a:gd name="T1" fmla="*/ 190 h 250"/>
                <a:gd name="T2" fmla="*/ 128 w 269"/>
                <a:gd name="T3" fmla="*/ 0 h 250"/>
                <a:gd name="T4" fmla="*/ 0 w 269"/>
                <a:gd name="T5" fmla="*/ 54 h 250"/>
                <a:gd name="T6" fmla="*/ 85 w 269"/>
                <a:gd name="T7" fmla="*/ 190 h 250"/>
                <a:gd name="T8" fmla="*/ 91 w 269"/>
                <a:gd name="T9" fmla="*/ 250 h 250"/>
                <a:gd name="T10" fmla="*/ 269 w 269"/>
                <a:gd name="T11" fmla="*/ 250 h 250"/>
                <a:gd name="T12" fmla="*/ 154 w 269"/>
                <a:gd name="T13" fmla="*/ 19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50">
                  <a:moveTo>
                    <a:pt x="154" y="190"/>
                  </a:moveTo>
                  <a:lnTo>
                    <a:pt x="128" y="0"/>
                  </a:lnTo>
                  <a:lnTo>
                    <a:pt x="0" y="54"/>
                  </a:lnTo>
                  <a:lnTo>
                    <a:pt x="85" y="190"/>
                  </a:lnTo>
                  <a:lnTo>
                    <a:pt x="91" y="250"/>
                  </a:lnTo>
                  <a:lnTo>
                    <a:pt x="269" y="250"/>
                  </a:lnTo>
                  <a:lnTo>
                    <a:pt x="154" y="1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3459163" y="1382713"/>
              <a:ext cx="196850" cy="58738"/>
            </a:xfrm>
            <a:custGeom>
              <a:avLst/>
              <a:gdLst>
                <a:gd name="T0" fmla="*/ 0 w 82"/>
                <a:gd name="T1" fmla="*/ 0 h 24"/>
                <a:gd name="T2" fmla="*/ 82 w 82"/>
                <a:gd name="T3" fmla="*/ 0 h 24"/>
                <a:gd name="T4" fmla="*/ 41 w 82"/>
                <a:gd name="T5" fmla="*/ 21 h 24"/>
                <a:gd name="T6" fmla="*/ 0 w 8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24">
                  <a:moveTo>
                    <a:pt x="0" y="0"/>
                  </a:moveTo>
                  <a:cubicBezTo>
                    <a:pt x="0" y="0"/>
                    <a:pt x="43" y="24"/>
                    <a:pt x="82" y="0"/>
                  </a:cubicBezTo>
                  <a:cubicBezTo>
                    <a:pt x="82" y="0"/>
                    <a:pt x="73" y="21"/>
                    <a:pt x="41" y="21"/>
                  </a:cubicBezTo>
                  <a:cubicBezTo>
                    <a:pt x="6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2913063" y="1319213"/>
              <a:ext cx="1250950" cy="1082675"/>
            </a:xfrm>
            <a:custGeom>
              <a:avLst/>
              <a:gdLst>
                <a:gd name="T0" fmla="*/ 111 w 518"/>
                <a:gd name="T1" fmla="*/ 37 h 447"/>
                <a:gd name="T2" fmla="*/ 8 w 518"/>
                <a:gd name="T3" fmla="*/ 368 h 447"/>
                <a:gd name="T4" fmla="*/ 518 w 518"/>
                <a:gd name="T5" fmla="*/ 369 h 447"/>
                <a:gd name="T6" fmla="*/ 388 w 518"/>
                <a:gd name="T7" fmla="*/ 23 h 447"/>
                <a:gd name="T8" fmla="*/ 111 w 518"/>
                <a:gd name="T9" fmla="*/ 3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8" h="447">
                  <a:moveTo>
                    <a:pt x="111" y="37"/>
                  </a:moveTo>
                  <a:cubicBezTo>
                    <a:pt x="111" y="37"/>
                    <a:pt x="0" y="185"/>
                    <a:pt x="8" y="368"/>
                  </a:cubicBezTo>
                  <a:cubicBezTo>
                    <a:pt x="8" y="368"/>
                    <a:pt x="258" y="447"/>
                    <a:pt x="518" y="369"/>
                  </a:cubicBezTo>
                  <a:cubicBezTo>
                    <a:pt x="518" y="369"/>
                    <a:pt x="502" y="91"/>
                    <a:pt x="388" y="23"/>
                  </a:cubicBezTo>
                  <a:cubicBezTo>
                    <a:pt x="388" y="23"/>
                    <a:pt x="162" y="0"/>
                    <a:pt x="111" y="37"/>
                  </a:cubicBez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2838450" y="2211388"/>
              <a:ext cx="1416050" cy="290513"/>
            </a:xfrm>
            <a:custGeom>
              <a:avLst/>
              <a:gdLst>
                <a:gd name="T0" fmla="*/ 39 w 587"/>
                <a:gd name="T1" fmla="*/ 0 h 120"/>
                <a:gd name="T2" fmla="*/ 29 w 587"/>
                <a:gd name="T3" fmla="*/ 85 h 120"/>
                <a:gd name="T4" fmla="*/ 324 w 587"/>
                <a:gd name="T5" fmla="*/ 118 h 120"/>
                <a:gd name="T6" fmla="*/ 569 w 587"/>
                <a:gd name="T7" fmla="*/ 79 h 120"/>
                <a:gd name="T8" fmla="*/ 549 w 587"/>
                <a:gd name="T9" fmla="*/ 1 h 120"/>
                <a:gd name="T10" fmla="*/ 39 w 587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7" h="120">
                  <a:moveTo>
                    <a:pt x="39" y="0"/>
                  </a:moveTo>
                  <a:cubicBezTo>
                    <a:pt x="39" y="0"/>
                    <a:pt x="0" y="16"/>
                    <a:pt x="29" y="85"/>
                  </a:cubicBezTo>
                  <a:cubicBezTo>
                    <a:pt x="29" y="85"/>
                    <a:pt x="140" y="120"/>
                    <a:pt x="324" y="118"/>
                  </a:cubicBezTo>
                  <a:cubicBezTo>
                    <a:pt x="509" y="117"/>
                    <a:pt x="569" y="79"/>
                    <a:pt x="569" y="79"/>
                  </a:cubicBezTo>
                  <a:cubicBezTo>
                    <a:pt x="569" y="79"/>
                    <a:pt x="587" y="27"/>
                    <a:pt x="549" y="1"/>
                  </a:cubicBezTo>
                  <a:cubicBezTo>
                    <a:pt x="549" y="1"/>
                    <a:pt x="330" y="76"/>
                    <a:pt x="39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3482975" y="1631950"/>
              <a:ext cx="173038" cy="722313"/>
            </a:xfrm>
            <a:custGeom>
              <a:avLst/>
              <a:gdLst>
                <a:gd name="T0" fmla="*/ 0 w 109"/>
                <a:gd name="T1" fmla="*/ 11 h 455"/>
                <a:gd name="T2" fmla="*/ 0 w 109"/>
                <a:gd name="T3" fmla="*/ 455 h 455"/>
                <a:gd name="T4" fmla="*/ 109 w 109"/>
                <a:gd name="T5" fmla="*/ 455 h 455"/>
                <a:gd name="T6" fmla="*/ 86 w 109"/>
                <a:gd name="T7" fmla="*/ 0 h 455"/>
                <a:gd name="T8" fmla="*/ 0 w 109"/>
                <a:gd name="T9" fmla="*/ 11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55">
                  <a:moveTo>
                    <a:pt x="0" y="11"/>
                  </a:moveTo>
                  <a:lnTo>
                    <a:pt x="0" y="455"/>
                  </a:lnTo>
                  <a:lnTo>
                    <a:pt x="109" y="455"/>
                  </a:lnTo>
                  <a:lnTo>
                    <a:pt x="86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2928938" y="1992313"/>
              <a:ext cx="1225550" cy="219075"/>
            </a:xfrm>
            <a:custGeom>
              <a:avLst/>
              <a:gdLst>
                <a:gd name="T0" fmla="*/ 4 w 507"/>
                <a:gd name="T1" fmla="*/ 12 h 90"/>
                <a:gd name="T2" fmla="*/ 264 w 507"/>
                <a:gd name="T3" fmla="*/ 34 h 90"/>
                <a:gd name="T4" fmla="*/ 500 w 507"/>
                <a:gd name="T5" fmla="*/ 0 h 90"/>
                <a:gd name="T6" fmla="*/ 507 w 507"/>
                <a:gd name="T7" fmla="*/ 53 h 90"/>
                <a:gd name="T8" fmla="*/ 264 w 507"/>
                <a:gd name="T9" fmla="*/ 90 h 90"/>
                <a:gd name="T10" fmla="*/ 0 w 507"/>
                <a:gd name="T11" fmla="*/ 60 h 90"/>
                <a:gd name="T12" fmla="*/ 4 w 507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7" h="90">
                  <a:moveTo>
                    <a:pt x="4" y="12"/>
                  </a:moveTo>
                  <a:cubicBezTo>
                    <a:pt x="4" y="12"/>
                    <a:pt x="108" y="35"/>
                    <a:pt x="264" y="34"/>
                  </a:cubicBezTo>
                  <a:cubicBezTo>
                    <a:pt x="420" y="33"/>
                    <a:pt x="500" y="0"/>
                    <a:pt x="500" y="0"/>
                  </a:cubicBezTo>
                  <a:cubicBezTo>
                    <a:pt x="500" y="0"/>
                    <a:pt x="505" y="34"/>
                    <a:pt x="507" y="53"/>
                  </a:cubicBezTo>
                  <a:cubicBezTo>
                    <a:pt x="507" y="53"/>
                    <a:pt x="411" y="89"/>
                    <a:pt x="264" y="90"/>
                  </a:cubicBezTo>
                  <a:cubicBezTo>
                    <a:pt x="107" y="90"/>
                    <a:pt x="0" y="60"/>
                    <a:pt x="0" y="60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66191C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54"/>
            <p:cNvSpPr>
              <a:spLocks noEditPoints="1"/>
            </p:cNvSpPr>
            <p:nvPr/>
          </p:nvSpPr>
          <p:spPr bwMode="auto">
            <a:xfrm>
              <a:off x="3436938" y="2060575"/>
              <a:ext cx="236538" cy="165100"/>
            </a:xfrm>
            <a:custGeom>
              <a:avLst/>
              <a:gdLst>
                <a:gd name="T0" fmla="*/ 0 w 149"/>
                <a:gd name="T1" fmla="*/ 0 h 104"/>
                <a:gd name="T2" fmla="*/ 0 w 149"/>
                <a:gd name="T3" fmla="*/ 104 h 104"/>
                <a:gd name="T4" fmla="*/ 149 w 149"/>
                <a:gd name="T5" fmla="*/ 104 h 104"/>
                <a:gd name="T6" fmla="*/ 149 w 149"/>
                <a:gd name="T7" fmla="*/ 0 h 104"/>
                <a:gd name="T8" fmla="*/ 0 w 149"/>
                <a:gd name="T9" fmla="*/ 0 h 104"/>
                <a:gd name="T10" fmla="*/ 129 w 149"/>
                <a:gd name="T11" fmla="*/ 93 h 104"/>
                <a:gd name="T12" fmla="*/ 18 w 149"/>
                <a:gd name="T13" fmla="*/ 93 h 104"/>
                <a:gd name="T14" fmla="*/ 18 w 149"/>
                <a:gd name="T15" fmla="*/ 11 h 104"/>
                <a:gd name="T16" fmla="*/ 129 w 149"/>
                <a:gd name="T17" fmla="*/ 11 h 104"/>
                <a:gd name="T18" fmla="*/ 129 w 149"/>
                <a:gd name="T19" fmla="*/ 9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04">
                  <a:moveTo>
                    <a:pt x="0" y="0"/>
                  </a:moveTo>
                  <a:lnTo>
                    <a:pt x="0" y="104"/>
                  </a:lnTo>
                  <a:lnTo>
                    <a:pt x="149" y="104"/>
                  </a:lnTo>
                  <a:lnTo>
                    <a:pt x="149" y="0"/>
                  </a:lnTo>
                  <a:lnTo>
                    <a:pt x="0" y="0"/>
                  </a:lnTo>
                  <a:close/>
                  <a:moveTo>
                    <a:pt x="129" y="93"/>
                  </a:moveTo>
                  <a:lnTo>
                    <a:pt x="18" y="93"/>
                  </a:lnTo>
                  <a:lnTo>
                    <a:pt x="18" y="11"/>
                  </a:lnTo>
                  <a:lnTo>
                    <a:pt x="129" y="11"/>
                  </a:lnTo>
                  <a:lnTo>
                    <a:pt x="129" y="93"/>
                  </a:lnTo>
                  <a:close/>
                </a:path>
              </a:pathLst>
            </a:custGeom>
            <a:solidFill>
              <a:srgbClr val="F0C469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Rectangle 55"/>
            <p:cNvSpPr>
              <a:spLocks noChangeArrowheads="1"/>
            </p:cNvSpPr>
            <p:nvPr/>
          </p:nvSpPr>
          <p:spPr bwMode="auto">
            <a:xfrm>
              <a:off x="3441700" y="2133600"/>
              <a:ext cx="41275" cy="23813"/>
            </a:xfrm>
            <a:prstGeom prst="rect">
              <a:avLst/>
            </a:prstGeom>
            <a:solidFill>
              <a:srgbClr val="FFE0A9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2798763" y="1916113"/>
              <a:ext cx="165100" cy="219075"/>
            </a:xfrm>
            <a:custGeom>
              <a:avLst/>
              <a:gdLst>
                <a:gd name="T0" fmla="*/ 39 w 68"/>
                <a:gd name="T1" fmla="*/ 0 h 91"/>
                <a:gd name="T2" fmla="*/ 63 w 68"/>
                <a:gd name="T3" fmla="*/ 14 h 91"/>
                <a:gd name="T4" fmla="*/ 56 w 68"/>
                <a:gd name="T5" fmla="*/ 75 h 91"/>
                <a:gd name="T6" fmla="*/ 25 w 68"/>
                <a:gd name="T7" fmla="*/ 84 h 91"/>
                <a:gd name="T8" fmla="*/ 12 w 68"/>
                <a:gd name="T9" fmla="*/ 66 h 91"/>
                <a:gd name="T10" fmla="*/ 0 w 68"/>
                <a:gd name="T11" fmla="*/ 49 h 91"/>
                <a:gd name="T12" fmla="*/ 16 w 68"/>
                <a:gd name="T13" fmla="*/ 29 h 91"/>
                <a:gd name="T14" fmla="*/ 28 w 68"/>
                <a:gd name="T15" fmla="*/ 0 h 91"/>
                <a:gd name="T16" fmla="*/ 39 w 68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91">
                  <a:moveTo>
                    <a:pt x="39" y="0"/>
                  </a:moveTo>
                  <a:cubicBezTo>
                    <a:pt x="39" y="0"/>
                    <a:pt x="56" y="4"/>
                    <a:pt x="63" y="14"/>
                  </a:cubicBezTo>
                  <a:cubicBezTo>
                    <a:pt x="63" y="14"/>
                    <a:pt x="68" y="55"/>
                    <a:pt x="56" y="75"/>
                  </a:cubicBezTo>
                  <a:cubicBezTo>
                    <a:pt x="56" y="75"/>
                    <a:pt x="41" y="91"/>
                    <a:pt x="25" y="84"/>
                  </a:cubicBezTo>
                  <a:cubicBezTo>
                    <a:pt x="8" y="77"/>
                    <a:pt x="12" y="66"/>
                    <a:pt x="12" y="66"/>
                  </a:cubicBezTo>
                  <a:cubicBezTo>
                    <a:pt x="12" y="66"/>
                    <a:pt x="1" y="58"/>
                    <a:pt x="0" y="49"/>
                  </a:cubicBezTo>
                  <a:cubicBezTo>
                    <a:pt x="0" y="39"/>
                    <a:pt x="14" y="32"/>
                    <a:pt x="16" y="29"/>
                  </a:cubicBezTo>
                  <a:cubicBezTo>
                    <a:pt x="18" y="25"/>
                    <a:pt x="27" y="1"/>
                    <a:pt x="28" y="0"/>
                  </a:cubicBezTo>
                  <a:cubicBezTo>
                    <a:pt x="2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2627313" y="1419225"/>
              <a:ext cx="512763" cy="573088"/>
            </a:xfrm>
            <a:custGeom>
              <a:avLst/>
              <a:gdLst>
                <a:gd name="T0" fmla="*/ 212 w 212"/>
                <a:gd name="T1" fmla="*/ 19 h 237"/>
                <a:gd name="T2" fmla="*/ 38 w 212"/>
                <a:gd name="T3" fmla="*/ 88 h 237"/>
                <a:gd name="T4" fmla="*/ 74 w 212"/>
                <a:gd name="T5" fmla="*/ 237 h 237"/>
                <a:gd name="T6" fmla="*/ 100 w 212"/>
                <a:gd name="T7" fmla="*/ 188 h 237"/>
                <a:gd name="T8" fmla="*/ 71 w 212"/>
                <a:gd name="T9" fmla="*/ 88 h 237"/>
                <a:gd name="T10" fmla="*/ 203 w 212"/>
                <a:gd name="T11" fmla="*/ 61 h 237"/>
                <a:gd name="T12" fmla="*/ 212 w 212"/>
                <a:gd name="T13" fmla="*/ 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37">
                  <a:moveTo>
                    <a:pt x="212" y="19"/>
                  </a:moveTo>
                  <a:cubicBezTo>
                    <a:pt x="212" y="19"/>
                    <a:pt x="76" y="0"/>
                    <a:pt x="38" y="88"/>
                  </a:cubicBezTo>
                  <a:cubicBezTo>
                    <a:pt x="0" y="177"/>
                    <a:pt x="74" y="237"/>
                    <a:pt x="74" y="237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100" y="188"/>
                    <a:pt x="22" y="158"/>
                    <a:pt x="71" y="88"/>
                  </a:cubicBezTo>
                  <a:cubicBezTo>
                    <a:pt x="110" y="33"/>
                    <a:pt x="203" y="61"/>
                    <a:pt x="203" y="61"/>
                  </a:cubicBezTo>
                  <a:lnTo>
                    <a:pt x="212" y="19"/>
                  </a:ln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2708275" y="1828800"/>
              <a:ext cx="206375" cy="225425"/>
            </a:xfrm>
            <a:custGeom>
              <a:avLst/>
              <a:gdLst>
                <a:gd name="T0" fmla="*/ 41 w 86"/>
                <a:gd name="T1" fmla="*/ 2 h 93"/>
                <a:gd name="T2" fmla="*/ 86 w 86"/>
                <a:gd name="T3" fmla="*/ 23 h 93"/>
                <a:gd name="T4" fmla="*/ 37 w 86"/>
                <a:gd name="T5" fmla="*/ 93 h 93"/>
                <a:gd name="T6" fmla="*/ 0 w 86"/>
                <a:gd name="T7" fmla="*/ 64 h 93"/>
                <a:gd name="T8" fmla="*/ 41 w 86"/>
                <a:gd name="T9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3">
                  <a:moveTo>
                    <a:pt x="41" y="2"/>
                  </a:moveTo>
                  <a:cubicBezTo>
                    <a:pt x="41" y="2"/>
                    <a:pt x="74" y="0"/>
                    <a:pt x="86" y="23"/>
                  </a:cubicBezTo>
                  <a:cubicBezTo>
                    <a:pt x="86" y="23"/>
                    <a:pt x="74" y="79"/>
                    <a:pt x="37" y="93"/>
                  </a:cubicBezTo>
                  <a:cubicBezTo>
                    <a:pt x="37" y="93"/>
                    <a:pt x="6" y="93"/>
                    <a:pt x="0" y="64"/>
                  </a:cubicBezTo>
                  <a:cubicBezTo>
                    <a:pt x="0" y="64"/>
                    <a:pt x="40" y="23"/>
                    <a:pt x="41" y="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4105275" y="1920875"/>
              <a:ext cx="166688" cy="217488"/>
            </a:xfrm>
            <a:custGeom>
              <a:avLst/>
              <a:gdLst>
                <a:gd name="T0" fmla="*/ 29 w 69"/>
                <a:gd name="T1" fmla="*/ 0 h 90"/>
                <a:gd name="T2" fmla="*/ 6 w 69"/>
                <a:gd name="T3" fmla="*/ 14 h 90"/>
                <a:gd name="T4" fmla="*/ 13 w 69"/>
                <a:gd name="T5" fmla="*/ 75 h 90"/>
                <a:gd name="T6" fmla="*/ 44 w 69"/>
                <a:gd name="T7" fmla="*/ 84 h 90"/>
                <a:gd name="T8" fmla="*/ 56 w 69"/>
                <a:gd name="T9" fmla="*/ 66 h 90"/>
                <a:gd name="T10" fmla="*/ 68 w 69"/>
                <a:gd name="T11" fmla="*/ 48 h 90"/>
                <a:gd name="T12" fmla="*/ 53 w 69"/>
                <a:gd name="T13" fmla="*/ 29 h 90"/>
                <a:gd name="T14" fmla="*/ 41 w 69"/>
                <a:gd name="T15" fmla="*/ 0 h 90"/>
                <a:gd name="T16" fmla="*/ 29 w 69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90">
                  <a:moveTo>
                    <a:pt x="29" y="0"/>
                  </a:moveTo>
                  <a:cubicBezTo>
                    <a:pt x="29" y="0"/>
                    <a:pt x="12" y="4"/>
                    <a:pt x="6" y="14"/>
                  </a:cubicBezTo>
                  <a:cubicBezTo>
                    <a:pt x="6" y="14"/>
                    <a:pt x="0" y="55"/>
                    <a:pt x="13" y="75"/>
                  </a:cubicBezTo>
                  <a:cubicBezTo>
                    <a:pt x="13" y="75"/>
                    <a:pt x="28" y="90"/>
                    <a:pt x="44" y="84"/>
                  </a:cubicBezTo>
                  <a:cubicBezTo>
                    <a:pt x="60" y="77"/>
                    <a:pt x="56" y="66"/>
                    <a:pt x="56" y="66"/>
                  </a:cubicBezTo>
                  <a:cubicBezTo>
                    <a:pt x="56" y="66"/>
                    <a:pt x="68" y="58"/>
                    <a:pt x="68" y="48"/>
                  </a:cubicBezTo>
                  <a:cubicBezTo>
                    <a:pt x="69" y="39"/>
                    <a:pt x="54" y="32"/>
                    <a:pt x="53" y="29"/>
                  </a:cubicBezTo>
                  <a:cubicBezTo>
                    <a:pt x="51" y="25"/>
                    <a:pt x="41" y="1"/>
                    <a:pt x="41" y="0"/>
                  </a:cubicBezTo>
                  <a:cubicBezTo>
                    <a:pt x="40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3932238" y="1423988"/>
              <a:ext cx="511175" cy="573088"/>
            </a:xfrm>
            <a:custGeom>
              <a:avLst/>
              <a:gdLst>
                <a:gd name="T0" fmla="*/ 0 w 212"/>
                <a:gd name="T1" fmla="*/ 19 h 237"/>
                <a:gd name="T2" fmla="*/ 174 w 212"/>
                <a:gd name="T3" fmla="*/ 88 h 237"/>
                <a:gd name="T4" fmla="*/ 138 w 212"/>
                <a:gd name="T5" fmla="*/ 237 h 237"/>
                <a:gd name="T6" fmla="*/ 111 w 212"/>
                <a:gd name="T7" fmla="*/ 188 h 237"/>
                <a:gd name="T8" fmla="*/ 141 w 212"/>
                <a:gd name="T9" fmla="*/ 88 h 237"/>
                <a:gd name="T10" fmla="*/ 9 w 212"/>
                <a:gd name="T11" fmla="*/ 61 h 237"/>
                <a:gd name="T12" fmla="*/ 0 w 212"/>
                <a:gd name="T13" fmla="*/ 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37">
                  <a:moveTo>
                    <a:pt x="0" y="19"/>
                  </a:moveTo>
                  <a:cubicBezTo>
                    <a:pt x="0" y="19"/>
                    <a:pt x="135" y="0"/>
                    <a:pt x="174" y="88"/>
                  </a:cubicBezTo>
                  <a:cubicBezTo>
                    <a:pt x="212" y="177"/>
                    <a:pt x="138" y="237"/>
                    <a:pt x="138" y="237"/>
                  </a:cubicBezTo>
                  <a:cubicBezTo>
                    <a:pt x="111" y="188"/>
                    <a:pt x="111" y="188"/>
                    <a:pt x="111" y="188"/>
                  </a:cubicBezTo>
                  <a:cubicBezTo>
                    <a:pt x="111" y="188"/>
                    <a:pt x="190" y="158"/>
                    <a:pt x="141" y="88"/>
                  </a:cubicBezTo>
                  <a:cubicBezTo>
                    <a:pt x="102" y="33"/>
                    <a:pt x="9" y="61"/>
                    <a:pt x="9" y="6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4154488" y="1833563"/>
              <a:ext cx="209550" cy="225425"/>
            </a:xfrm>
            <a:custGeom>
              <a:avLst/>
              <a:gdLst>
                <a:gd name="T0" fmla="*/ 45 w 87"/>
                <a:gd name="T1" fmla="*/ 2 h 93"/>
                <a:gd name="T2" fmla="*/ 0 w 87"/>
                <a:gd name="T3" fmla="*/ 23 h 93"/>
                <a:gd name="T4" fmla="*/ 49 w 87"/>
                <a:gd name="T5" fmla="*/ 93 h 93"/>
                <a:gd name="T6" fmla="*/ 87 w 87"/>
                <a:gd name="T7" fmla="*/ 64 h 93"/>
                <a:gd name="T8" fmla="*/ 45 w 87"/>
                <a:gd name="T9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93">
                  <a:moveTo>
                    <a:pt x="45" y="2"/>
                  </a:moveTo>
                  <a:cubicBezTo>
                    <a:pt x="45" y="2"/>
                    <a:pt x="12" y="0"/>
                    <a:pt x="0" y="23"/>
                  </a:cubicBezTo>
                  <a:cubicBezTo>
                    <a:pt x="0" y="23"/>
                    <a:pt x="13" y="79"/>
                    <a:pt x="49" y="93"/>
                  </a:cubicBezTo>
                  <a:cubicBezTo>
                    <a:pt x="49" y="93"/>
                    <a:pt x="81" y="93"/>
                    <a:pt x="87" y="64"/>
                  </a:cubicBezTo>
                  <a:cubicBezTo>
                    <a:pt x="87" y="64"/>
                    <a:pt x="47" y="23"/>
                    <a:pt x="45" y="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2978150" y="196850"/>
              <a:ext cx="1011238" cy="623888"/>
            </a:xfrm>
            <a:custGeom>
              <a:avLst/>
              <a:gdLst>
                <a:gd name="T0" fmla="*/ 419 w 419"/>
                <a:gd name="T1" fmla="*/ 215 h 258"/>
                <a:gd name="T2" fmla="*/ 244 w 419"/>
                <a:gd name="T3" fmla="*/ 21 h 258"/>
                <a:gd name="T4" fmla="*/ 0 w 419"/>
                <a:gd name="T5" fmla="*/ 229 h 258"/>
                <a:gd name="T6" fmla="*/ 35 w 419"/>
                <a:gd name="T7" fmla="*/ 257 h 258"/>
                <a:gd name="T8" fmla="*/ 77 w 419"/>
                <a:gd name="T9" fmla="*/ 244 h 258"/>
                <a:gd name="T10" fmla="*/ 168 w 419"/>
                <a:gd name="T11" fmla="*/ 182 h 258"/>
                <a:gd name="T12" fmla="*/ 281 w 419"/>
                <a:gd name="T13" fmla="*/ 191 h 258"/>
                <a:gd name="T14" fmla="*/ 419 w 419"/>
                <a:gd name="T15" fmla="*/ 21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258">
                  <a:moveTo>
                    <a:pt x="419" y="215"/>
                  </a:moveTo>
                  <a:cubicBezTo>
                    <a:pt x="419" y="215"/>
                    <a:pt x="389" y="42"/>
                    <a:pt x="244" y="21"/>
                  </a:cubicBezTo>
                  <a:cubicBezTo>
                    <a:pt x="99" y="0"/>
                    <a:pt x="0" y="229"/>
                    <a:pt x="0" y="229"/>
                  </a:cubicBezTo>
                  <a:cubicBezTo>
                    <a:pt x="0" y="229"/>
                    <a:pt x="3" y="258"/>
                    <a:pt x="35" y="257"/>
                  </a:cubicBezTo>
                  <a:cubicBezTo>
                    <a:pt x="35" y="257"/>
                    <a:pt x="61" y="216"/>
                    <a:pt x="77" y="244"/>
                  </a:cubicBezTo>
                  <a:cubicBezTo>
                    <a:pt x="77" y="244"/>
                    <a:pt x="157" y="185"/>
                    <a:pt x="168" y="182"/>
                  </a:cubicBezTo>
                  <a:cubicBezTo>
                    <a:pt x="178" y="179"/>
                    <a:pt x="280" y="194"/>
                    <a:pt x="281" y="191"/>
                  </a:cubicBezTo>
                  <a:cubicBezTo>
                    <a:pt x="282" y="189"/>
                    <a:pt x="419" y="215"/>
                    <a:pt x="419" y="215"/>
                  </a:cubicBez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Oval 63"/>
            <p:cNvSpPr>
              <a:spLocks noChangeArrowheads="1"/>
            </p:cNvSpPr>
            <p:nvPr/>
          </p:nvSpPr>
          <p:spPr bwMode="auto">
            <a:xfrm>
              <a:off x="3163888" y="676275"/>
              <a:ext cx="835025" cy="788988"/>
            </a:xfrm>
            <a:prstGeom prst="ellipse">
              <a:avLst/>
            </a:prstGeom>
            <a:solidFill>
              <a:srgbClr val="FDDB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Oval 64"/>
            <p:cNvSpPr>
              <a:spLocks noChangeArrowheads="1"/>
            </p:cNvSpPr>
            <p:nvPr/>
          </p:nvSpPr>
          <p:spPr bwMode="auto">
            <a:xfrm>
              <a:off x="3382963" y="889000"/>
              <a:ext cx="63500" cy="650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Oval 65"/>
            <p:cNvSpPr>
              <a:spLocks noChangeArrowheads="1"/>
            </p:cNvSpPr>
            <p:nvPr/>
          </p:nvSpPr>
          <p:spPr bwMode="auto">
            <a:xfrm>
              <a:off x="3705225" y="889000"/>
              <a:ext cx="65088" cy="650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3459163" y="660400"/>
              <a:ext cx="160338" cy="201613"/>
            </a:xfrm>
            <a:custGeom>
              <a:avLst/>
              <a:gdLst>
                <a:gd name="T0" fmla="*/ 0 w 67"/>
                <a:gd name="T1" fmla="*/ 20 h 83"/>
                <a:gd name="T2" fmla="*/ 51 w 67"/>
                <a:gd name="T3" fmla="*/ 83 h 83"/>
                <a:gd name="T4" fmla="*/ 67 w 67"/>
                <a:gd name="T5" fmla="*/ 16 h 83"/>
                <a:gd name="T6" fmla="*/ 0 w 67"/>
                <a:gd name="T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83">
                  <a:moveTo>
                    <a:pt x="0" y="20"/>
                  </a:moveTo>
                  <a:cubicBezTo>
                    <a:pt x="0" y="20"/>
                    <a:pt x="3" y="70"/>
                    <a:pt x="51" y="83"/>
                  </a:cubicBezTo>
                  <a:cubicBezTo>
                    <a:pt x="51" y="83"/>
                    <a:pt x="32" y="31"/>
                    <a:pt x="67" y="16"/>
                  </a:cubicBezTo>
                  <a:cubicBezTo>
                    <a:pt x="67" y="16"/>
                    <a:pt x="21" y="0"/>
                    <a:pt x="0" y="2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2924175" y="819150"/>
              <a:ext cx="1139825" cy="1131888"/>
            </a:xfrm>
            <a:custGeom>
              <a:avLst/>
              <a:gdLst>
                <a:gd name="T0" fmla="*/ 441 w 472"/>
                <a:gd name="T1" fmla="*/ 67 h 468"/>
                <a:gd name="T2" fmla="*/ 429 w 472"/>
                <a:gd name="T3" fmla="*/ 246 h 468"/>
                <a:gd name="T4" fmla="*/ 294 w 472"/>
                <a:gd name="T5" fmla="*/ 406 h 468"/>
                <a:gd name="T6" fmla="*/ 339 w 472"/>
                <a:gd name="T7" fmla="*/ 385 h 468"/>
                <a:gd name="T8" fmla="*/ 363 w 472"/>
                <a:gd name="T9" fmla="*/ 417 h 468"/>
                <a:gd name="T10" fmla="*/ 285 w 472"/>
                <a:gd name="T11" fmla="*/ 453 h 468"/>
                <a:gd name="T12" fmla="*/ 214 w 472"/>
                <a:gd name="T13" fmla="*/ 382 h 468"/>
                <a:gd name="T14" fmla="*/ 140 w 472"/>
                <a:gd name="T15" fmla="*/ 8 h 468"/>
                <a:gd name="T16" fmla="*/ 168 w 472"/>
                <a:gd name="T17" fmla="*/ 170 h 468"/>
                <a:gd name="T18" fmla="*/ 266 w 472"/>
                <a:gd name="T19" fmla="*/ 172 h 468"/>
                <a:gd name="T20" fmla="*/ 392 w 472"/>
                <a:gd name="T21" fmla="*/ 139 h 468"/>
                <a:gd name="T22" fmla="*/ 392 w 472"/>
                <a:gd name="T23" fmla="*/ 0 h 468"/>
                <a:gd name="T24" fmla="*/ 441 w 472"/>
                <a:gd name="T25" fmla="*/ 67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468">
                  <a:moveTo>
                    <a:pt x="441" y="67"/>
                  </a:moveTo>
                  <a:cubicBezTo>
                    <a:pt x="441" y="67"/>
                    <a:pt x="472" y="160"/>
                    <a:pt x="429" y="246"/>
                  </a:cubicBezTo>
                  <a:cubicBezTo>
                    <a:pt x="386" y="332"/>
                    <a:pt x="272" y="343"/>
                    <a:pt x="294" y="406"/>
                  </a:cubicBezTo>
                  <a:cubicBezTo>
                    <a:pt x="316" y="468"/>
                    <a:pt x="371" y="394"/>
                    <a:pt x="339" y="385"/>
                  </a:cubicBezTo>
                  <a:cubicBezTo>
                    <a:pt x="339" y="385"/>
                    <a:pt x="362" y="382"/>
                    <a:pt x="363" y="417"/>
                  </a:cubicBezTo>
                  <a:cubicBezTo>
                    <a:pt x="364" y="453"/>
                    <a:pt x="319" y="468"/>
                    <a:pt x="285" y="453"/>
                  </a:cubicBezTo>
                  <a:cubicBezTo>
                    <a:pt x="251" y="437"/>
                    <a:pt x="230" y="406"/>
                    <a:pt x="214" y="382"/>
                  </a:cubicBezTo>
                  <a:cubicBezTo>
                    <a:pt x="177" y="326"/>
                    <a:pt x="0" y="220"/>
                    <a:pt x="140" y="8"/>
                  </a:cubicBezTo>
                  <a:cubicBezTo>
                    <a:pt x="140" y="8"/>
                    <a:pt x="76" y="125"/>
                    <a:pt x="168" y="170"/>
                  </a:cubicBezTo>
                  <a:cubicBezTo>
                    <a:pt x="168" y="170"/>
                    <a:pt x="207" y="173"/>
                    <a:pt x="266" y="172"/>
                  </a:cubicBezTo>
                  <a:cubicBezTo>
                    <a:pt x="325" y="172"/>
                    <a:pt x="376" y="173"/>
                    <a:pt x="392" y="139"/>
                  </a:cubicBezTo>
                  <a:cubicBezTo>
                    <a:pt x="408" y="105"/>
                    <a:pt x="414" y="44"/>
                    <a:pt x="392" y="0"/>
                  </a:cubicBezTo>
                  <a:cubicBezTo>
                    <a:pt x="392" y="0"/>
                    <a:pt x="428" y="34"/>
                    <a:pt x="441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3121025" y="530225"/>
              <a:ext cx="917575" cy="503238"/>
            </a:xfrm>
            <a:custGeom>
              <a:avLst/>
              <a:gdLst>
                <a:gd name="T0" fmla="*/ 360 w 380"/>
                <a:gd name="T1" fmla="*/ 186 h 208"/>
                <a:gd name="T2" fmla="*/ 191 w 380"/>
                <a:gd name="T3" fmla="*/ 89 h 208"/>
                <a:gd name="T4" fmla="*/ 18 w 380"/>
                <a:gd name="T5" fmla="*/ 208 h 208"/>
                <a:gd name="T6" fmla="*/ 11 w 380"/>
                <a:gd name="T7" fmla="*/ 100 h 208"/>
                <a:gd name="T8" fmla="*/ 191 w 380"/>
                <a:gd name="T9" fmla="*/ 4 h 208"/>
                <a:gd name="T10" fmla="*/ 370 w 380"/>
                <a:gd name="T11" fmla="*/ 92 h 208"/>
                <a:gd name="T12" fmla="*/ 360 w 380"/>
                <a:gd name="T13" fmla="*/ 18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208">
                  <a:moveTo>
                    <a:pt x="360" y="186"/>
                  </a:moveTo>
                  <a:cubicBezTo>
                    <a:pt x="360" y="186"/>
                    <a:pt x="329" y="86"/>
                    <a:pt x="191" y="89"/>
                  </a:cubicBezTo>
                  <a:cubicBezTo>
                    <a:pt x="52" y="92"/>
                    <a:pt x="18" y="208"/>
                    <a:pt x="18" y="208"/>
                  </a:cubicBezTo>
                  <a:cubicBezTo>
                    <a:pt x="18" y="208"/>
                    <a:pt x="0" y="149"/>
                    <a:pt x="11" y="100"/>
                  </a:cubicBezTo>
                  <a:cubicBezTo>
                    <a:pt x="11" y="100"/>
                    <a:pt x="60" y="0"/>
                    <a:pt x="191" y="4"/>
                  </a:cubicBezTo>
                  <a:cubicBezTo>
                    <a:pt x="322" y="9"/>
                    <a:pt x="370" y="92"/>
                    <a:pt x="370" y="92"/>
                  </a:cubicBezTo>
                  <a:cubicBezTo>
                    <a:pt x="370" y="92"/>
                    <a:pt x="380" y="143"/>
                    <a:pt x="360" y="18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Oval 69"/>
            <p:cNvSpPr>
              <a:spLocks noChangeArrowheads="1"/>
            </p:cNvSpPr>
            <p:nvPr/>
          </p:nvSpPr>
          <p:spPr bwMode="auto">
            <a:xfrm>
              <a:off x="2838450" y="696913"/>
              <a:ext cx="279400" cy="28098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3248025" y="1160463"/>
              <a:ext cx="327025" cy="239713"/>
            </a:xfrm>
            <a:custGeom>
              <a:avLst/>
              <a:gdLst>
                <a:gd name="T0" fmla="*/ 135 w 135"/>
                <a:gd name="T1" fmla="*/ 21 h 99"/>
                <a:gd name="T2" fmla="*/ 55 w 135"/>
                <a:gd name="T3" fmla="*/ 25 h 99"/>
                <a:gd name="T4" fmla="*/ 3 w 135"/>
                <a:gd name="T5" fmla="*/ 13 h 99"/>
                <a:gd name="T6" fmla="*/ 25 w 135"/>
                <a:gd name="T7" fmla="*/ 59 h 99"/>
                <a:gd name="T8" fmla="*/ 135 w 135"/>
                <a:gd name="T9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99">
                  <a:moveTo>
                    <a:pt x="135" y="21"/>
                  </a:moveTo>
                  <a:cubicBezTo>
                    <a:pt x="135" y="21"/>
                    <a:pt x="85" y="0"/>
                    <a:pt x="55" y="25"/>
                  </a:cubicBezTo>
                  <a:cubicBezTo>
                    <a:pt x="26" y="50"/>
                    <a:pt x="3" y="23"/>
                    <a:pt x="3" y="13"/>
                  </a:cubicBezTo>
                  <a:cubicBezTo>
                    <a:pt x="3" y="13"/>
                    <a:pt x="0" y="36"/>
                    <a:pt x="25" y="59"/>
                  </a:cubicBezTo>
                  <a:cubicBezTo>
                    <a:pt x="50" y="82"/>
                    <a:pt x="117" y="99"/>
                    <a:pt x="135" y="2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3554413" y="1160463"/>
              <a:ext cx="319088" cy="230188"/>
            </a:xfrm>
            <a:custGeom>
              <a:avLst/>
              <a:gdLst>
                <a:gd name="T0" fmla="*/ 0 w 132"/>
                <a:gd name="T1" fmla="*/ 15 h 95"/>
                <a:gd name="T2" fmla="*/ 78 w 132"/>
                <a:gd name="T3" fmla="*/ 29 h 95"/>
                <a:gd name="T4" fmla="*/ 132 w 132"/>
                <a:gd name="T5" fmla="*/ 23 h 95"/>
                <a:gd name="T6" fmla="*/ 105 w 132"/>
                <a:gd name="T7" fmla="*/ 66 h 95"/>
                <a:gd name="T8" fmla="*/ 0 w 132"/>
                <a:gd name="T9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5">
                  <a:moveTo>
                    <a:pt x="0" y="15"/>
                  </a:moveTo>
                  <a:cubicBezTo>
                    <a:pt x="0" y="15"/>
                    <a:pt x="52" y="0"/>
                    <a:pt x="78" y="29"/>
                  </a:cubicBezTo>
                  <a:cubicBezTo>
                    <a:pt x="105" y="57"/>
                    <a:pt x="131" y="32"/>
                    <a:pt x="132" y="23"/>
                  </a:cubicBezTo>
                  <a:cubicBezTo>
                    <a:pt x="132" y="23"/>
                    <a:pt x="132" y="46"/>
                    <a:pt x="105" y="66"/>
                  </a:cubicBezTo>
                  <a:cubicBezTo>
                    <a:pt x="78" y="86"/>
                    <a:pt x="9" y="95"/>
                    <a:pt x="0" y="1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Oval 72"/>
            <p:cNvSpPr>
              <a:spLocks noChangeArrowheads="1"/>
            </p:cNvSpPr>
            <p:nvPr/>
          </p:nvSpPr>
          <p:spPr bwMode="auto">
            <a:xfrm>
              <a:off x="3419475" y="1001713"/>
              <a:ext cx="295275" cy="219075"/>
            </a:xfrm>
            <a:prstGeom prst="ellipse">
              <a:avLst/>
            </a:prstGeom>
            <a:solidFill>
              <a:srgbClr val="F7C8B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322" grpId="0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809901" y="1804091"/>
            <a:ext cx="2628343" cy="2627392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75785" y="1804091"/>
            <a:ext cx="2628343" cy="2627392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799407" y="1804091"/>
            <a:ext cx="2628343" cy="262739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9"/>
          <p:cNvGrpSpPr/>
          <p:nvPr/>
        </p:nvGrpSpPr>
        <p:grpSpPr>
          <a:xfrm>
            <a:off x="1661727" y="4558149"/>
            <a:ext cx="2760521" cy="1229820"/>
            <a:chOff x="1137578" y="4446650"/>
            <a:chExt cx="2653767" cy="916840"/>
          </a:xfrm>
        </p:grpSpPr>
        <p:sp>
          <p:nvSpPr>
            <p:cNvPr id="12" name="矩形 11"/>
            <p:cNvSpPr/>
            <p:nvPr/>
          </p:nvSpPr>
          <p:spPr>
            <a:xfrm>
              <a:off x="1137578" y="4813876"/>
              <a:ext cx="2653767" cy="549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请替换文字内容，添加相关标题，修改文字内容，也可以直接复制你的内容到此。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307632" y="4446650"/>
              <a:ext cx="2313659" cy="2745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B1F2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点击添加标题</a:t>
              </a:r>
              <a:endParaRPr lang="zh-CN" altLang="en-US" b="1" dirty="0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3"/>
          <p:cNvGrpSpPr/>
          <p:nvPr/>
        </p:nvGrpSpPr>
        <p:grpSpPr>
          <a:xfrm>
            <a:off x="4736968" y="4558149"/>
            <a:ext cx="2760521" cy="1229820"/>
            <a:chOff x="1137578" y="4446650"/>
            <a:chExt cx="2653767" cy="916840"/>
          </a:xfrm>
        </p:grpSpPr>
        <p:sp>
          <p:nvSpPr>
            <p:cNvPr id="15" name="矩形 14"/>
            <p:cNvSpPr/>
            <p:nvPr/>
          </p:nvSpPr>
          <p:spPr>
            <a:xfrm>
              <a:off x="1137578" y="4813876"/>
              <a:ext cx="2653767" cy="549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请替换文字内容，添加相关标题，修改文字内容，也可以直接复制你的内容到此。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07632" y="4446650"/>
              <a:ext cx="2313659" cy="2745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B1F2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点击添加标题</a:t>
              </a:r>
              <a:endParaRPr lang="zh-CN" altLang="en-US" b="1" dirty="0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16"/>
          <p:cNvGrpSpPr/>
          <p:nvPr/>
        </p:nvGrpSpPr>
        <p:grpSpPr>
          <a:xfrm>
            <a:off x="7767603" y="4558149"/>
            <a:ext cx="2760521" cy="1229820"/>
            <a:chOff x="1137578" y="4446650"/>
            <a:chExt cx="2653767" cy="916840"/>
          </a:xfrm>
        </p:grpSpPr>
        <p:sp>
          <p:nvSpPr>
            <p:cNvPr id="18" name="矩形 17"/>
            <p:cNvSpPr/>
            <p:nvPr/>
          </p:nvSpPr>
          <p:spPr>
            <a:xfrm>
              <a:off x="1137578" y="4813876"/>
              <a:ext cx="2653767" cy="549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请替换文字内容，添加相关标题，修改文字内容，也可以直接复制你的内容到此。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307632" y="4446650"/>
              <a:ext cx="2313659" cy="2745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B1F2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点击添加标题</a:t>
              </a:r>
              <a:endParaRPr lang="zh-CN" altLang="en-US" b="1" dirty="0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430" y="262982"/>
            <a:ext cx="2683837" cy="460375"/>
            <a:chOff x="492930" y="378375"/>
            <a:chExt cx="2683837" cy="460375"/>
          </a:xfrm>
        </p:grpSpPr>
        <p:sp>
          <p:nvSpPr>
            <p:cNvPr id="58" name="文本框 57"/>
            <p:cNvSpPr txBox="1"/>
            <p:nvPr/>
          </p:nvSpPr>
          <p:spPr>
            <a:xfrm>
              <a:off x="788777" y="378375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活动经费预算</a:t>
              </a:r>
              <a:endParaRPr lang="en-US" altLang="zh-CN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168"/>
            <p:cNvSpPr/>
            <p:nvPr/>
          </p:nvSpPr>
          <p:spPr bwMode="auto">
            <a:xfrm>
              <a:off x="492930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Freeform 168"/>
            <p:cNvSpPr/>
            <p:nvPr/>
          </p:nvSpPr>
          <p:spPr bwMode="auto">
            <a:xfrm>
              <a:off x="2903717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696585" y="1736725"/>
            <a:ext cx="4094480" cy="3558540"/>
            <a:chOff x="8971" y="2735"/>
            <a:chExt cx="6448" cy="5604"/>
          </a:xfrm>
        </p:grpSpPr>
        <p:grpSp>
          <p:nvGrpSpPr>
            <p:cNvPr id="27" name="组合 26"/>
            <p:cNvGrpSpPr/>
            <p:nvPr/>
          </p:nvGrpSpPr>
          <p:grpSpPr>
            <a:xfrm>
              <a:off x="10327" y="3532"/>
              <a:ext cx="3734" cy="1891"/>
              <a:chOff x="8030053" y="2115681"/>
              <a:chExt cx="2371406" cy="1200567"/>
            </a:xfrm>
            <a:solidFill>
              <a:srgbClr val="EB1F20"/>
            </a:solidFill>
          </p:grpSpPr>
          <p:sp>
            <p:nvSpPr>
              <p:cNvPr id="25" name="任意多边形: 形状 24"/>
              <p:cNvSpPr/>
              <p:nvPr/>
            </p:nvSpPr>
            <p:spPr>
              <a:xfrm>
                <a:off x="8030053" y="2115681"/>
                <a:ext cx="2371406" cy="1057275"/>
              </a:xfrm>
              <a:custGeom>
                <a:avLst/>
                <a:gdLst>
                  <a:gd name="connsiteX0" fmla="*/ 0 w 2371406"/>
                  <a:gd name="connsiteY0" fmla="*/ 0 h 1057275"/>
                  <a:gd name="connsiteX1" fmla="*/ 343966 w 2371406"/>
                  <a:gd name="connsiteY1" fmla="*/ 0 h 1057275"/>
                  <a:gd name="connsiteX2" fmla="*/ 343966 w 2371406"/>
                  <a:gd name="connsiteY2" fmla="*/ 24402 h 1057275"/>
                  <a:gd name="connsiteX3" fmla="*/ 24402 w 2371406"/>
                  <a:gd name="connsiteY3" fmla="*/ 24402 h 1057275"/>
                  <a:gd name="connsiteX4" fmla="*/ 24402 w 2371406"/>
                  <a:gd name="connsiteY4" fmla="*/ 1032873 h 1057275"/>
                  <a:gd name="connsiteX5" fmla="*/ 2347004 w 2371406"/>
                  <a:gd name="connsiteY5" fmla="*/ 1032873 h 1057275"/>
                  <a:gd name="connsiteX6" fmla="*/ 2347004 w 2371406"/>
                  <a:gd name="connsiteY6" fmla="*/ 24402 h 1057275"/>
                  <a:gd name="connsiteX7" fmla="*/ 2027440 w 2371406"/>
                  <a:gd name="connsiteY7" fmla="*/ 24402 h 1057275"/>
                  <a:gd name="connsiteX8" fmla="*/ 2027440 w 2371406"/>
                  <a:gd name="connsiteY8" fmla="*/ 0 h 1057275"/>
                  <a:gd name="connsiteX9" fmla="*/ 2371406 w 2371406"/>
                  <a:gd name="connsiteY9" fmla="*/ 0 h 1057275"/>
                  <a:gd name="connsiteX10" fmla="*/ 2371406 w 2371406"/>
                  <a:gd name="connsiteY10" fmla="*/ 1057275 h 1057275"/>
                  <a:gd name="connsiteX11" fmla="*/ 0 w 2371406"/>
                  <a:gd name="connsiteY11" fmla="*/ 1057275 h 105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1406" h="1057275">
                    <a:moveTo>
                      <a:pt x="0" y="0"/>
                    </a:moveTo>
                    <a:lnTo>
                      <a:pt x="343966" y="0"/>
                    </a:lnTo>
                    <a:lnTo>
                      <a:pt x="343966" y="24402"/>
                    </a:lnTo>
                    <a:lnTo>
                      <a:pt x="24402" y="24402"/>
                    </a:lnTo>
                    <a:lnTo>
                      <a:pt x="24402" y="1032873"/>
                    </a:lnTo>
                    <a:lnTo>
                      <a:pt x="2347004" y="1032873"/>
                    </a:lnTo>
                    <a:lnTo>
                      <a:pt x="2347004" y="24402"/>
                    </a:lnTo>
                    <a:lnTo>
                      <a:pt x="2027440" y="24402"/>
                    </a:lnTo>
                    <a:lnTo>
                      <a:pt x="2027440" y="0"/>
                    </a:lnTo>
                    <a:lnTo>
                      <a:pt x="2371406" y="0"/>
                    </a:lnTo>
                    <a:lnTo>
                      <a:pt x="2371406" y="1057275"/>
                    </a:lnTo>
                    <a:lnTo>
                      <a:pt x="0" y="1057275"/>
                    </a:ln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flipV="1">
                <a:off x="9104347" y="3172956"/>
                <a:ext cx="222818" cy="143292"/>
              </a:xfrm>
              <a:prstGeom prst="triangl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869" y="2735"/>
              <a:ext cx="2650" cy="17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>
                  <a:solidFill>
                    <a:schemeClr val="bg1"/>
                  </a:solidFill>
                  <a:latin typeface="+mj-lt"/>
                  <a:ea typeface="+mn-ea"/>
                </a:rPr>
                <a:t>65%</a:t>
              </a:r>
              <a:endParaRPr lang="en-US" altLang="zh-CN" sz="660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  <p:sp>
          <p:nvSpPr>
            <p:cNvPr id="17412" name="文本框 21"/>
            <p:cNvSpPr txBox="1">
              <a:spLocks noChangeArrowheads="1"/>
            </p:cNvSpPr>
            <p:nvPr/>
          </p:nvSpPr>
          <p:spPr bwMode="auto">
            <a:xfrm>
              <a:off x="11251" y="4330"/>
              <a:ext cx="1888" cy="5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击添加标题</a:t>
              </a:r>
              <a:endPara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13" name="文本框 22"/>
            <p:cNvSpPr txBox="1">
              <a:spLocks noChangeArrowheads="1"/>
            </p:cNvSpPr>
            <p:nvPr/>
          </p:nvSpPr>
          <p:spPr bwMode="auto">
            <a:xfrm>
              <a:off x="8971" y="5760"/>
              <a:ext cx="6448" cy="21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  <a:endParaRPr lang="en-US" altLang="zh-CN" sz="14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1730" y="8169"/>
              <a:ext cx="928" cy="170"/>
              <a:chOff x="8930847" y="4863436"/>
              <a:chExt cx="589148" cy="108001"/>
            </a:xfrm>
            <a:solidFill>
              <a:srgbClr val="EB1F20"/>
            </a:solidFill>
          </p:grpSpPr>
          <p:sp>
            <p:nvSpPr>
              <p:cNvPr id="49" name="椭圆 48"/>
              <p:cNvSpPr/>
              <p:nvPr/>
            </p:nvSpPr>
            <p:spPr>
              <a:xfrm rot="10800000" flipV="1">
                <a:off x="8930847" y="4863436"/>
                <a:ext cx="108000" cy="10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 rot="10800000" flipV="1">
                <a:off x="9171421" y="4863436"/>
                <a:ext cx="108000" cy="10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 rot="10800000" flipV="1">
                <a:off x="9411995" y="4863437"/>
                <a:ext cx="108000" cy="10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pic>
        <p:nvPicPr>
          <p:cNvPr id="10" name="图片 9" descr="db759d03806d29d584f91c47882334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8670" y="1060450"/>
            <a:ext cx="3334385" cy="498221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10" descr="C:\Users\Administrator\Desktop\222.jpg222"/>
          <p:cNvPicPr>
            <a:picLocks noChangeAspect="1"/>
          </p:cNvPicPr>
          <p:nvPr/>
        </p:nvPicPr>
        <p:blipFill>
          <a:blip r:embed="rId1"/>
          <a:srcRect b="9793"/>
          <a:stretch>
            <a:fillRect/>
          </a:stretch>
        </p:blipFill>
        <p:spPr>
          <a:xfrm>
            <a:off x="-635" y="0"/>
            <a:ext cx="12211050" cy="6884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等腰三角形 28"/>
          <p:cNvSpPr/>
          <p:nvPr/>
        </p:nvSpPr>
        <p:spPr>
          <a:xfrm>
            <a:off x="3571875" y="966788"/>
            <a:ext cx="5227638" cy="4751387"/>
          </a:xfrm>
          <a:prstGeom prst="triangle">
            <a:avLst>
              <a:gd name="adj" fmla="val 50000"/>
            </a:avLst>
          </a:prstGeom>
          <a:noFill/>
          <a:ln w="12700" cap="flat" cmpd="sng">
            <a:solidFill>
              <a:schemeClr val="bg1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等腰三角形 3"/>
          <p:cNvSpPr/>
          <p:nvPr/>
        </p:nvSpPr>
        <p:spPr>
          <a:xfrm>
            <a:off x="3810000" y="1241425"/>
            <a:ext cx="4751388" cy="4319588"/>
          </a:xfrm>
          <a:prstGeom prst="triangle">
            <a:avLst>
              <a:gd name="adj" fmla="val 50000"/>
            </a:avLst>
          </a:prstGeom>
          <a:solidFill>
            <a:srgbClr val="C00000">
              <a:alpha val="59999"/>
            </a:srgbClr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文本框 4"/>
          <p:cNvSpPr/>
          <p:nvPr/>
        </p:nvSpPr>
        <p:spPr>
          <a:xfrm>
            <a:off x="4506913" y="3048000"/>
            <a:ext cx="3357562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经费预算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直接连接符 7"/>
          <p:cNvSpPr/>
          <p:nvPr/>
        </p:nvSpPr>
        <p:spPr>
          <a:xfrm>
            <a:off x="5094288" y="4071938"/>
            <a:ext cx="2182812" cy="1587"/>
          </a:xfrm>
          <a:prstGeom prst="line">
            <a:avLst/>
          </a:prstGeom>
          <a:ln w="635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18" name="矩形 27"/>
          <p:cNvSpPr/>
          <p:nvPr/>
        </p:nvSpPr>
        <p:spPr>
          <a:xfrm>
            <a:off x="4984750" y="4170363"/>
            <a:ext cx="2401888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8" grpId="1" bldLvl="0" animBg="1"/>
      <p:bldP spid="21509" grpId="0" animBg="1"/>
      <p:bldP spid="21509" grpId="1" bldLvl="0" animBg="1"/>
      <p:bldP spid="21510" grpId="0"/>
      <p:bldP spid="21510" grpId="1"/>
      <p:bldP spid="21518" grpId="0"/>
      <p:bldP spid="2151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0" y="-24130"/>
            <a:ext cx="12192000" cy="69513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 rot="19855986" flipH="1">
            <a:off x="7406005" y="619125"/>
            <a:ext cx="4591685" cy="7498080"/>
            <a:chOff x="7791450" y="38100"/>
            <a:chExt cx="1706563" cy="3124200"/>
          </a:xfrm>
          <a:effectLst>
            <a:outerShdw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Freeform 5"/>
            <p:cNvSpPr/>
            <p:nvPr/>
          </p:nvSpPr>
          <p:spPr bwMode="auto">
            <a:xfrm>
              <a:off x="7832725" y="1303338"/>
              <a:ext cx="514350" cy="515938"/>
            </a:xfrm>
            <a:custGeom>
              <a:avLst/>
              <a:gdLst>
                <a:gd name="T0" fmla="*/ 34 w 213"/>
                <a:gd name="T1" fmla="*/ 0 h 213"/>
                <a:gd name="T2" fmla="*/ 0 w 213"/>
                <a:gd name="T3" fmla="*/ 22 h 213"/>
                <a:gd name="T4" fmla="*/ 193 w 213"/>
                <a:gd name="T5" fmla="*/ 213 h 213"/>
                <a:gd name="T6" fmla="*/ 213 w 213"/>
                <a:gd name="T7" fmla="*/ 161 h 213"/>
                <a:gd name="T8" fmla="*/ 34 w 21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13">
                  <a:moveTo>
                    <a:pt x="34" y="0"/>
                  </a:moveTo>
                  <a:cubicBezTo>
                    <a:pt x="25" y="9"/>
                    <a:pt x="14" y="18"/>
                    <a:pt x="0" y="22"/>
                  </a:cubicBezTo>
                  <a:cubicBezTo>
                    <a:pt x="24" y="70"/>
                    <a:pt x="79" y="150"/>
                    <a:pt x="193" y="21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88" y="92"/>
                    <a:pt x="34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7791450" y="1198563"/>
              <a:ext cx="123825" cy="157163"/>
            </a:xfrm>
            <a:custGeom>
              <a:avLst/>
              <a:gdLst>
                <a:gd name="T0" fmla="*/ 51 w 51"/>
                <a:gd name="T1" fmla="*/ 43 h 65"/>
                <a:gd name="T2" fmla="*/ 32 w 51"/>
                <a:gd name="T3" fmla="*/ 0 h 65"/>
                <a:gd name="T4" fmla="*/ 23 w 51"/>
                <a:gd name="T5" fmla="*/ 28 h 65"/>
                <a:gd name="T6" fmla="*/ 0 w 51"/>
                <a:gd name="T7" fmla="*/ 25 h 65"/>
                <a:gd name="T8" fmla="*/ 17 w 51"/>
                <a:gd name="T9" fmla="*/ 65 h 65"/>
                <a:gd name="T10" fmla="*/ 51 w 51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5">
                  <a:moveTo>
                    <a:pt x="51" y="43"/>
                  </a:moveTo>
                  <a:cubicBezTo>
                    <a:pt x="42" y="29"/>
                    <a:pt x="36" y="15"/>
                    <a:pt x="32" y="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5" y="41"/>
                    <a:pt x="17" y="65"/>
                  </a:cubicBezTo>
                  <a:cubicBezTo>
                    <a:pt x="31" y="61"/>
                    <a:pt x="42" y="52"/>
                    <a:pt x="51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8945563" y="1303338"/>
              <a:ext cx="512763" cy="515938"/>
            </a:xfrm>
            <a:custGeom>
              <a:avLst/>
              <a:gdLst>
                <a:gd name="T0" fmla="*/ 179 w 212"/>
                <a:gd name="T1" fmla="*/ 0 h 213"/>
                <a:gd name="T2" fmla="*/ 212 w 212"/>
                <a:gd name="T3" fmla="*/ 22 h 213"/>
                <a:gd name="T4" fmla="*/ 20 w 212"/>
                <a:gd name="T5" fmla="*/ 213 h 213"/>
                <a:gd name="T6" fmla="*/ 0 w 212"/>
                <a:gd name="T7" fmla="*/ 161 h 213"/>
                <a:gd name="T8" fmla="*/ 179 w 212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213">
                  <a:moveTo>
                    <a:pt x="179" y="0"/>
                  </a:moveTo>
                  <a:cubicBezTo>
                    <a:pt x="187" y="9"/>
                    <a:pt x="199" y="18"/>
                    <a:pt x="212" y="22"/>
                  </a:cubicBezTo>
                  <a:cubicBezTo>
                    <a:pt x="188" y="70"/>
                    <a:pt x="134" y="150"/>
                    <a:pt x="20" y="213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25" y="92"/>
                    <a:pt x="179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9377363" y="1198563"/>
              <a:ext cx="120650" cy="157163"/>
            </a:xfrm>
            <a:custGeom>
              <a:avLst/>
              <a:gdLst>
                <a:gd name="T0" fmla="*/ 0 w 50"/>
                <a:gd name="T1" fmla="*/ 43 h 65"/>
                <a:gd name="T2" fmla="*/ 19 w 50"/>
                <a:gd name="T3" fmla="*/ 0 h 65"/>
                <a:gd name="T4" fmla="*/ 28 w 50"/>
                <a:gd name="T5" fmla="*/ 28 h 65"/>
                <a:gd name="T6" fmla="*/ 50 w 50"/>
                <a:gd name="T7" fmla="*/ 25 h 65"/>
                <a:gd name="T8" fmla="*/ 33 w 50"/>
                <a:gd name="T9" fmla="*/ 65 h 65"/>
                <a:gd name="T10" fmla="*/ 0 w 50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5">
                  <a:moveTo>
                    <a:pt x="0" y="43"/>
                  </a:moveTo>
                  <a:cubicBezTo>
                    <a:pt x="8" y="29"/>
                    <a:pt x="15" y="15"/>
                    <a:pt x="19" y="0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46" y="41"/>
                    <a:pt x="33" y="65"/>
                  </a:cubicBezTo>
                  <a:cubicBezTo>
                    <a:pt x="20" y="61"/>
                    <a:pt x="8" y="52"/>
                    <a:pt x="0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8375650" y="2503488"/>
              <a:ext cx="195263" cy="569913"/>
            </a:xfrm>
            <a:custGeom>
              <a:avLst/>
              <a:gdLst>
                <a:gd name="T0" fmla="*/ 40 w 81"/>
                <a:gd name="T1" fmla="*/ 232 h 235"/>
                <a:gd name="T2" fmla="*/ 81 w 81"/>
                <a:gd name="T3" fmla="*/ 24 h 235"/>
                <a:gd name="T4" fmla="*/ 24 w 81"/>
                <a:gd name="T5" fmla="*/ 0 h 235"/>
                <a:gd name="T6" fmla="*/ 0 w 81"/>
                <a:gd name="T7" fmla="*/ 227 h 235"/>
                <a:gd name="T8" fmla="*/ 40 w 81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35">
                  <a:moveTo>
                    <a:pt x="40" y="23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9" y="232"/>
                    <a:pt x="23" y="235"/>
                    <a:pt x="40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8364538" y="3054350"/>
              <a:ext cx="107950" cy="107950"/>
            </a:xfrm>
            <a:custGeom>
              <a:avLst/>
              <a:gdLst>
                <a:gd name="T0" fmla="*/ 21 w 45"/>
                <a:gd name="T1" fmla="*/ 30 h 45"/>
                <a:gd name="T2" fmla="*/ 37 w 45"/>
                <a:gd name="T3" fmla="*/ 45 h 45"/>
                <a:gd name="T4" fmla="*/ 45 w 45"/>
                <a:gd name="T5" fmla="*/ 5 h 45"/>
                <a:gd name="T6" fmla="*/ 5 w 45"/>
                <a:gd name="T7" fmla="*/ 0 h 45"/>
                <a:gd name="T8" fmla="*/ 0 w 45"/>
                <a:gd name="T9" fmla="*/ 45 h 45"/>
                <a:gd name="T10" fmla="*/ 21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1" y="30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28" y="8"/>
                    <a:pt x="14" y="5"/>
                    <a:pt x="5" y="0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21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8755063" y="2503488"/>
              <a:ext cx="198438" cy="569913"/>
            </a:xfrm>
            <a:custGeom>
              <a:avLst/>
              <a:gdLst>
                <a:gd name="T0" fmla="*/ 41 w 82"/>
                <a:gd name="T1" fmla="*/ 232 h 235"/>
                <a:gd name="T2" fmla="*/ 0 w 82"/>
                <a:gd name="T3" fmla="*/ 24 h 235"/>
                <a:gd name="T4" fmla="*/ 58 w 82"/>
                <a:gd name="T5" fmla="*/ 0 h 235"/>
                <a:gd name="T6" fmla="*/ 82 w 82"/>
                <a:gd name="T7" fmla="*/ 227 h 235"/>
                <a:gd name="T8" fmla="*/ 41 w 82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5">
                  <a:moveTo>
                    <a:pt x="41" y="232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72" y="232"/>
                    <a:pt x="59" y="235"/>
                    <a:pt x="41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8853488" y="3054350"/>
              <a:ext cx="109538" cy="107950"/>
            </a:xfrm>
            <a:custGeom>
              <a:avLst/>
              <a:gdLst>
                <a:gd name="T0" fmla="*/ 24 w 45"/>
                <a:gd name="T1" fmla="*/ 30 h 45"/>
                <a:gd name="T2" fmla="*/ 8 w 45"/>
                <a:gd name="T3" fmla="*/ 45 h 45"/>
                <a:gd name="T4" fmla="*/ 0 w 45"/>
                <a:gd name="T5" fmla="*/ 5 h 45"/>
                <a:gd name="T6" fmla="*/ 41 w 45"/>
                <a:gd name="T7" fmla="*/ 0 h 45"/>
                <a:gd name="T8" fmla="*/ 45 w 45"/>
                <a:gd name="T9" fmla="*/ 45 h 45"/>
                <a:gd name="T10" fmla="*/ 24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4" y="30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8" y="8"/>
                    <a:pt x="31" y="5"/>
                    <a:pt x="41" y="0"/>
                  </a:cubicBezTo>
                  <a:cubicBezTo>
                    <a:pt x="45" y="45"/>
                    <a:pt x="45" y="45"/>
                    <a:pt x="45" y="45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8202613" y="1512888"/>
              <a:ext cx="931863" cy="1114425"/>
            </a:xfrm>
            <a:custGeom>
              <a:avLst/>
              <a:gdLst>
                <a:gd name="T0" fmla="*/ 287 w 386"/>
                <a:gd name="T1" fmla="*/ 0 h 460"/>
                <a:gd name="T2" fmla="*/ 193 w 386"/>
                <a:gd name="T3" fmla="*/ 19 h 460"/>
                <a:gd name="T4" fmla="*/ 99 w 386"/>
                <a:gd name="T5" fmla="*/ 0 h 460"/>
                <a:gd name="T6" fmla="*/ 18 w 386"/>
                <a:gd name="T7" fmla="*/ 286 h 460"/>
                <a:gd name="T8" fmla="*/ 193 w 386"/>
                <a:gd name="T9" fmla="*/ 456 h 460"/>
                <a:gd name="T10" fmla="*/ 368 w 386"/>
                <a:gd name="T11" fmla="*/ 286 h 460"/>
                <a:gd name="T12" fmla="*/ 287 w 386"/>
                <a:gd name="T1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460">
                  <a:moveTo>
                    <a:pt x="287" y="0"/>
                  </a:moveTo>
                  <a:cubicBezTo>
                    <a:pt x="193" y="19"/>
                    <a:pt x="193" y="19"/>
                    <a:pt x="193" y="19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0" y="103"/>
                    <a:pt x="18" y="286"/>
                  </a:cubicBezTo>
                  <a:cubicBezTo>
                    <a:pt x="35" y="460"/>
                    <a:pt x="180" y="457"/>
                    <a:pt x="193" y="456"/>
                  </a:cubicBezTo>
                  <a:cubicBezTo>
                    <a:pt x="206" y="457"/>
                    <a:pt x="351" y="460"/>
                    <a:pt x="368" y="286"/>
                  </a:cubicBezTo>
                  <a:cubicBezTo>
                    <a:pt x="386" y="103"/>
                    <a:pt x="287" y="0"/>
                    <a:pt x="287" y="0"/>
                  </a:cubicBez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8026400" y="38100"/>
              <a:ext cx="500063" cy="658813"/>
            </a:xfrm>
            <a:custGeom>
              <a:avLst/>
              <a:gdLst>
                <a:gd name="T0" fmla="*/ 207 w 207"/>
                <a:gd name="T1" fmla="*/ 272 h 272"/>
                <a:gd name="T2" fmla="*/ 0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207" y="272"/>
                  </a:moveTo>
                  <a:cubicBezTo>
                    <a:pt x="207" y="272"/>
                    <a:pt x="1" y="18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8113713" y="180975"/>
              <a:ext cx="107950" cy="306388"/>
            </a:xfrm>
            <a:custGeom>
              <a:avLst/>
              <a:gdLst>
                <a:gd name="T0" fmla="*/ 45 w 45"/>
                <a:gd name="T1" fmla="*/ 126 h 126"/>
                <a:gd name="T2" fmla="*/ 29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45" y="126"/>
                  </a:moveTo>
                  <a:cubicBezTo>
                    <a:pt x="45" y="126"/>
                    <a:pt x="0" y="45"/>
                    <a:pt x="29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8042275" y="460375"/>
              <a:ext cx="280988" cy="115888"/>
            </a:xfrm>
            <a:custGeom>
              <a:avLst/>
              <a:gdLst>
                <a:gd name="T0" fmla="*/ 116 w 116"/>
                <a:gd name="T1" fmla="*/ 48 h 48"/>
                <a:gd name="T2" fmla="*/ 0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116" y="48"/>
                  </a:moveTo>
                  <a:cubicBezTo>
                    <a:pt x="116" y="48"/>
                    <a:pt x="42" y="4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8351838" y="474663"/>
              <a:ext cx="87313" cy="179388"/>
            </a:xfrm>
            <a:custGeom>
              <a:avLst/>
              <a:gdLst>
                <a:gd name="T0" fmla="*/ 36 w 36"/>
                <a:gd name="T1" fmla="*/ 74 h 74"/>
                <a:gd name="T2" fmla="*/ 35 w 36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" h="74">
                  <a:moveTo>
                    <a:pt x="36" y="74"/>
                  </a:moveTo>
                  <a:cubicBezTo>
                    <a:pt x="36" y="74"/>
                    <a:pt x="0" y="27"/>
                    <a:pt x="35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8810625" y="38100"/>
              <a:ext cx="500063" cy="658813"/>
            </a:xfrm>
            <a:custGeom>
              <a:avLst/>
              <a:gdLst>
                <a:gd name="T0" fmla="*/ 0 w 207"/>
                <a:gd name="T1" fmla="*/ 272 h 272"/>
                <a:gd name="T2" fmla="*/ 207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0" y="272"/>
                  </a:moveTo>
                  <a:cubicBezTo>
                    <a:pt x="0" y="272"/>
                    <a:pt x="206" y="188"/>
                    <a:pt x="207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9115425" y="180975"/>
              <a:ext cx="107950" cy="306388"/>
            </a:xfrm>
            <a:custGeom>
              <a:avLst/>
              <a:gdLst>
                <a:gd name="T0" fmla="*/ 0 w 45"/>
                <a:gd name="T1" fmla="*/ 126 h 126"/>
                <a:gd name="T2" fmla="*/ 16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0" y="126"/>
                  </a:moveTo>
                  <a:cubicBezTo>
                    <a:pt x="0" y="126"/>
                    <a:pt x="45" y="45"/>
                    <a:pt x="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9010650" y="460375"/>
              <a:ext cx="280988" cy="115888"/>
            </a:xfrm>
            <a:custGeom>
              <a:avLst/>
              <a:gdLst>
                <a:gd name="T0" fmla="*/ 0 w 116"/>
                <a:gd name="T1" fmla="*/ 48 h 48"/>
                <a:gd name="T2" fmla="*/ 116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0" y="48"/>
                  </a:moveTo>
                  <a:cubicBezTo>
                    <a:pt x="0" y="48"/>
                    <a:pt x="75" y="48"/>
                    <a:pt x="1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8894763" y="474663"/>
              <a:ext cx="90488" cy="179388"/>
            </a:xfrm>
            <a:custGeom>
              <a:avLst/>
              <a:gdLst>
                <a:gd name="T0" fmla="*/ 0 w 37"/>
                <a:gd name="T1" fmla="*/ 74 h 74"/>
                <a:gd name="T2" fmla="*/ 2 w 37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74">
                  <a:moveTo>
                    <a:pt x="0" y="74"/>
                  </a:moveTo>
                  <a:cubicBezTo>
                    <a:pt x="0" y="74"/>
                    <a:pt x="37" y="27"/>
                    <a:pt x="2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8253413" y="669925"/>
              <a:ext cx="190500" cy="219075"/>
            </a:xfrm>
            <a:custGeom>
              <a:avLst/>
              <a:gdLst>
                <a:gd name="T0" fmla="*/ 79 w 79"/>
                <a:gd name="T1" fmla="*/ 53 h 90"/>
                <a:gd name="T2" fmla="*/ 0 w 79"/>
                <a:gd name="T3" fmla="*/ 13 h 90"/>
                <a:gd name="T4" fmla="*/ 67 w 79"/>
                <a:gd name="T5" fmla="*/ 90 h 90"/>
                <a:gd name="T6" fmla="*/ 79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79" y="53"/>
                  </a:moveTo>
                  <a:cubicBezTo>
                    <a:pt x="79" y="53"/>
                    <a:pt x="61" y="0"/>
                    <a:pt x="0" y="13"/>
                  </a:cubicBezTo>
                  <a:cubicBezTo>
                    <a:pt x="0" y="13"/>
                    <a:pt x="12" y="76"/>
                    <a:pt x="67" y="90"/>
                  </a:cubicBezTo>
                  <a:lnTo>
                    <a:pt x="79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8893175" y="669925"/>
              <a:ext cx="190500" cy="219075"/>
            </a:xfrm>
            <a:custGeom>
              <a:avLst/>
              <a:gdLst>
                <a:gd name="T0" fmla="*/ 0 w 79"/>
                <a:gd name="T1" fmla="*/ 53 h 90"/>
                <a:gd name="T2" fmla="*/ 79 w 79"/>
                <a:gd name="T3" fmla="*/ 13 h 90"/>
                <a:gd name="T4" fmla="*/ 12 w 79"/>
                <a:gd name="T5" fmla="*/ 90 h 90"/>
                <a:gd name="T6" fmla="*/ 0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0" y="53"/>
                  </a:moveTo>
                  <a:cubicBezTo>
                    <a:pt x="0" y="53"/>
                    <a:pt x="18" y="0"/>
                    <a:pt x="79" y="13"/>
                  </a:cubicBezTo>
                  <a:cubicBezTo>
                    <a:pt x="79" y="13"/>
                    <a:pt x="67" y="76"/>
                    <a:pt x="12" y="9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8264525" y="571500"/>
              <a:ext cx="806450" cy="1033463"/>
            </a:xfrm>
            <a:custGeom>
              <a:avLst/>
              <a:gdLst>
                <a:gd name="T0" fmla="*/ 327 w 334"/>
                <a:gd name="T1" fmla="*/ 292 h 427"/>
                <a:gd name="T2" fmla="*/ 279 w 334"/>
                <a:gd name="T3" fmla="*/ 117 h 427"/>
                <a:gd name="T4" fmla="*/ 167 w 334"/>
                <a:gd name="T5" fmla="*/ 6 h 427"/>
                <a:gd name="T6" fmla="*/ 55 w 334"/>
                <a:gd name="T7" fmla="*/ 117 h 427"/>
                <a:gd name="T8" fmla="*/ 7 w 334"/>
                <a:gd name="T9" fmla="*/ 292 h 427"/>
                <a:gd name="T10" fmla="*/ 167 w 334"/>
                <a:gd name="T11" fmla="*/ 427 h 427"/>
                <a:gd name="T12" fmla="*/ 327 w 334"/>
                <a:gd name="T13" fmla="*/ 29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427">
                  <a:moveTo>
                    <a:pt x="327" y="292"/>
                  </a:moveTo>
                  <a:cubicBezTo>
                    <a:pt x="320" y="254"/>
                    <a:pt x="299" y="228"/>
                    <a:pt x="279" y="117"/>
                  </a:cubicBezTo>
                  <a:cubicBezTo>
                    <a:pt x="257" y="0"/>
                    <a:pt x="167" y="6"/>
                    <a:pt x="167" y="6"/>
                  </a:cubicBezTo>
                  <a:cubicBezTo>
                    <a:pt x="167" y="6"/>
                    <a:pt x="77" y="0"/>
                    <a:pt x="55" y="117"/>
                  </a:cubicBezTo>
                  <a:cubicBezTo>
                    <a:pt x="35" y="228"/>
                    <a:pt x="14" y="254"/>
                    <a:pt x="7" y="292"/>
                  </a:cubicBezTo>
                  <a:cubicBezTo>
                    <a:pt x="0" y="329"/>
                    <a:pt x="28" y="423"/>
                    <a:pt x="167" y="427"/>
                  </a:cubicBezTo>
                  <a:cubicBezTo>
                    <a:pt x="306" y="423"/>
                    <a:pt x="334" y="329"/>
                    <a:pt x="327" y="292"/>
                  </a:cubicBezTo>
                  <a:close/>
                </a:path>
              </a:pathLst>
            </a:cu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Oval 25"/>
            <p:cNvSpPr>
              <a:spLocks noChangeArrowheads="1"/>
            </p:cNvSpPr>
            <p:nvPr/>
          </p:nvSpPr>
          <p:spPr bwMode="auto">
            <a:xfrm>
              <a:off x="8518525" y="854075"/>
              <a:ext cx="60325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Oval 26"/>
            <p:cNvSpPr>
              <a:spLocks noChangeArrowheads="1"/>
            </p:cNvSpPr>
            <p:nvPr/>
          </p:nvSpPr>
          <p:spPr bwMode="auto">
            <a:xfrm>
              <a:off x="8755063" y="854075"/>
              <a:ext cx="63500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auto">
            <a:xfrm>
              <a:off x="8470900" y="1190625"/>
              <a:ext cx="395288" cy="230188"/>
            </a:xfrm>
            <a:prstGeom prst="ellipse">
              <a:avLst/>
            </a:prstGeom>
            <a:solidFill>
              <a:srgbClr val="BA252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8361363" y="1354138"/>
              <a:ext cx="611188" cy="158750"/>
            </a:xfrm>
            <a:custGeom>
              <a:avLst/>
              <a:gdLst>
                <a:gd name="T0" fmla="*/ 0 w 253"/>
                <a:gd name="T1" fmla="*/ 0 h 66"/>
                <a:gd name="T2" fmla="*/ 130 w 253"/>
                <a:gd name="T3" fmla="*/ 60 h 66"/>
                <a:gd name="T4" fmla="*/ 253 w 253"/>
                <a:gd name="T5" fmla="*/ 0 h 66"/>
                <a:gd name="T6" fmla="*/ 130 w 253"/>
                <a:gd name="T7" fmla="*/ 66 h 66"/>
                <a:gd name="T8" fmla="*/ 0 w 25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66">
                  <a:moveTo>
                    <a:pt x="0" y="0"/>
                  </a:moveTo>
                  <a:cubicBezTo>
                    <a:pt x="0" y="0"/>
                    <a:pt x="25" y="58"/>
                    <a:pt x="130" y="60"/>
                  </a:cubicBezTo>
                  <a:cubicBezTo>
                    <a:pt x="235" y="61"/>
                    <a:pt x="253" y="0"/>
                    <a:pt x="253" y="0"/>
                  </a:cubicBezTo>
                  <a:cubicBezTo>
                    <a:pt x="253" y="0"/>
                    <a:pt x="232" y="66"/>
                    <a:pt x="130" y="66"/>
                  </a:cubicBezTo>
                  <a:cubicBezTo>
                    <a:pt x="25" y="6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auto">
            <a:xfrm>
              <a:off x="8361363" y="1746250"/>
              <a:ext cx="587375" cy="784225"/>
            </a:xfrm>
            <a:prstGeom prst="ellipse">
              <a:avLst/>
            </a:pr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22605" y="3957955"/>
            <a:ext cx="6329680" cy="1565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6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1490" y="3221447"/>
            <a:ext cx="2683837" cy="460375"/>
            <a:chOff x="492930" y="378375"/>
            <a:chExt cx="2683837" cy="460375"/>
          </a:xfrm>
        </p:grpSpPr>
        <p:sp>
          <p:nvSpPr>
            <p:cNvPr id="4" name="文本框 3"/>
            <p:cNvSpPr txBox="1"/>
            <p:nvPr/>
          </p:nvSpPr>
          <p:spPr>
            <a:xfrm>
              <a:off x="788777" y="378375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活动经费预算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168"/>
            <p:cNvSpPr/>
            <p:nvPr/>
          </p:nvSpPr>
          <p:spPr bwMode="auto">
            <a:xfrm>
              <a:off x="492930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Freeform 168"/>
            <p:cNvSpPr/>
            <p:nvPr/>
          </p:nvSpPr>
          <p:spPr bwMode="auto">
            <a:xfrm>
              <a:off x="2903717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2297" name="组合 1290"/>
          <p:cNvGrpSpPr/>
          <p:nvPr/>
        </p:nvGrpSpPr>
        <p:grpSpPr bwMode="auto">
          <a:xfrm>
            <a:off x="1708150" y="1883093"/>
            <a:ext cx="744538" cy="735012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64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8" name="组合 1347"/>
          <p:cNvGrpSpPr/>
          <p:nvPr/>
        </p:nvGrpSpPr>
        <p:grpSpPr bwMode="auto">
          <a:xfrm>
            <a:off x="10344150" y="131763"/>
            <a:ext cx="1036638" cy="1022350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58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9" name="组合 1404"/>
          <p:cNvGrpSpPr/>
          <p:nvPr/>
        </p:nvGrpSpPr>
        <p:grpSpPr bwMode="auto">
          <a:xfrm>
            <a:off x="11095673" y="4070985"/>
            <a:ext cx="485775" cy="479425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528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9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0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1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2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3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4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5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6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7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8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9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0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1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2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3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4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5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6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7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8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9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0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1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2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3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4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5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6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7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8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9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0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1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2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3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4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5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6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7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8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9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0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1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2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3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4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5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6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7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8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9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0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1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2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3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0" name="组合 1461"/>
          <p:cNvGrpSpPr/>
          <p:nvPr/>
        </p:nvGrpSpPr>
        <p:grpSpPr bwMode="auto">
          <a:xfrm>
            <a:off x="4260533" y="1736725"/>
            <a:ext cx="485775" cy="47783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472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3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4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5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6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7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8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9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0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1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2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3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4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5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6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7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8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9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0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1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2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3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4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5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6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7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8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9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0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1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2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3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4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5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6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7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8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9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0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1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2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3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4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5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6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7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8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9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0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1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2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3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4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5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6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7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1" name="组合 1518"/>
          <p:cNvGrpSpPr/>
          <p:nvPr/>
        </p:nvGrpSpPr>
        <p:grpSpPr bwMode="auto">
          <a:xfrm>
            <a:off x="1169035" y="5806440"/>
            <a:ext cx="485775" cy="477838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416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7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8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9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0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1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2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3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4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5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6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7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8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9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0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1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2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3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4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5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6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7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8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9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0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1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2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3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4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5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6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7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8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9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0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1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2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3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4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5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6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7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8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9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0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1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2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3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4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5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6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7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8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9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0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1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2" name="组合 1575"/>
          <p:cNvGrpSpPr/>
          <p:nvPr/>
        </p:nvGrpSpPr>
        <p:grpSpPr bwMode="auto">
          <a:xfrm>
            <a:off x="1860868" y="-650875"/>
            <a:ext cx="1444625" cy="142398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6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3" name="组合 1632"/>
          <p:cNvGrpSpPr/>
          <p:nvPr/>
        </p:nvGrpSpPr>
        <p:grpSpPr bwMode="auto">
          <a:xfrm>
            <a:off x="8245475" y="220663"/>
            <a:ext cx="485775" cy="477837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0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673" name="组合 1"/>
          <p:cNvGrpSpPr/>
          <p:nvPr/>
        </p:nvGrpSpPr>
        <p:grpSpPr bwMode="auto">
          <a:xfrm>
            <a:off x="3952875" y="228600"/>
            <a:ext cx="5249863" cy="6429375"/>
            <a:chOff x="5566927" y="13150"/>
            <a:chExt cx="5572274" cy="6823933"/>
          </a:xfrm>
        </p:grpSpPr>
        <p:sp>
          <p:nvSpPr>
            <p:cNvPr id="3" name="椭圆 2"/>
            <p:cNvSpPr/>
            <p:nvPr/>
          </p:nvSpPr>
          <p:spPr>
            <a:xfrm>
              <a:off x="5917406" y="1655949"/>
              <a:ext cx="3543542" cy="2038755"/>
            </a:xfrm>
            <a:prstGeom prst="ellipse">
              <a:avLst/>
            </a:prstGeom>
            <a:solidFill>
              <a:srgbClr val="F7C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" name="梯形 17"/>
            <p:cNvSpPr/>
            <p:nvPr/>
          </p:nvSpPr>
          <p:spPr>
            <a:xfrm>
              <a:off x="5917406" y="13150"/>
              <a:ext cx="4709557" cy="3386693"/>
            </a:xfrm>
            <a:custGeom>
              <a:avLst/>
              <a:gdLst>
                <a:gd name="connsiteX0" fmla="*/ 0 w 3699902"/>
                <a:gd name="connsiteY0" fmla="*/ 1076325 h 1076325"/>
                <a:gd name="connsiteX1" fmla="*/ 269081 w 3699902"/>
                <a:gd name="connsiteY1" fmla="*/ 0 h 1076325"/>
                <a:gd name="connsiteX2" fmla="*/ 3430821 w 3699902"/>
                <a:gd name="connsiteY2" fmla="*/ 0 h 1076325"/>
                <a:gd name="connsiteX3" fmla="*/ 3699902 w 3699902"/>
                <a:gd name="connsiteY3" fmla="*/ 1076325 h 1076325"/>
                <a:gd name="connsiteX4" fmla="*/ 0 w 3699902"/>
                <a:gd name="connsiteY4" fmla="*/ 1076325 h 1076325"/>
                <a:gd name="connsiteX0-1" fmla="*/ 0 w 3714190"/>
                <a:gd name="connsiteY0-2" fmla="*/ 1157288 h 1157288"/>
                <a:gd name="connsiteX1-3" fmla="*/ 283369 w 3714190"/>
                <a:gd name="connsiteY1-4" fmla="*/ 0 h 1157288"/>
                <a:gd name="connsiteX2-5" fmla="*/ 3445109 w 3714190"/>
                <a:gd name="connsiteY2-6" fmla="*/ 0 h 1157288"/>
                <a:gd name="connsiteX3-7" fmla="*/ 3714190 w 3714190"/>
                <a:gd name="connsiteY3-8" fmla="*/ 1076325 h 1157288"/>
                <a:gd name="connsiteX4-9" fmla="*/ 0 w 3714190"/>
                <a:gd name="connsiteY4-10" fmla="*/ 1157288 h 1157288"/>
                <a:gd name="connsiteX0-11" fmla="*/ 0 w 3604652"/>
                <a:gd name="connsiteY0-12" fmla="*/ 1157288 h 1881188"/>
                <a:gd name="connsiteX1-13" fmla="*/ 283369 w 3604652"/>
                <a:gd name="connsiteY1-14" fmla="*/ 0 h 1881188"/>
                <a:gd name="connsiteX2-15" fmla="*/ 3445109 w 3604652"/>
                <a:gd name="connsiteY2-16" fmla="*/ 0 h 1881188"/>
                <a:gd name="connsiteX3-17" fmla="*/ 3604652 w 3604652"/>
                <a:gd name="connsiteY3-18" fmla="*/ 1881188 h 1881188"/>
                <a:gd name="connsiteX4-19" fmla="*/ 0 w 3604652"/>
                <a:gd name="connsiteY4-20" fmla="*/ 1157288 h 1881188"/>
                <a:gd name="connsiteX0-21" fmla="*/ 0 w 3604652"/>
                <a:gd name="connsiteY0-22" fmla="*/ 1157288 h 1881188"/>
                <a:gd name="connsiteX1-23" fmla="*/ 283369 w 3604652"/>
                <a:gd name="connsiteY1-24" fmla="*/ 0 h 1881188"/>
                <a:gd name="connsiteX2-25" fmla="*/ 3445109 w 3604652"/>
                <a:gd name="connsiteY2-26" fmla="*/ 0 h 1881188"/>
                <a:gd name="connsiteX3-27" fmla="*/ 3604652 w 3604652"/>
                <a:gd name="connsiteY3-28" fmla="*/ 1881188 h 1881188"/>
                <a:gd name="connsiteX4-29" fmla="*/ 0 w 3604652"/>
                <a:gd name="connsiteY4-30" fmla="*/ 1157288 h 1881188"/>
                <a:gd name="connsiteX0-31" fmla="*/ 0 w 3604652"/>
                <a:gd name="connsiteY0-32" fmla="*/ 1157288 h 1881188"/>
                <a:gd name="connsiteX1-33" fmla="*/ 283369 w 3604652"/>
                <a:gd name="connsiteY1-34" fmla="*/ 0 h 1881188"/>
                <a:gd name="connsiteX2-35" fmla="*/ 3445109 w 3604652"/>
                <a:gd name="connsiteY2-36" fmla="*/ 0 h 1881188"/>
                <a:gd name="connsiteX3-37" fmla="*/ 3604652 w 3604652"/>
                <a:gd name="connsiteY3-38" fmla="*/ 1881188 h 1881188"/>
                <a:gd name="connsiteX4-39" fmla="*/ 0 w 3604652"/>
                <a:gd name="connsiteY4-40" fmla="*/ 1157288 h 1881188"/>
                <a:gd name="connsiteX0-41" fmla="*/ 0 w 3604652"/>
                <a:gd name="connsiteY0-42" fmla="*/ 1843088 h 2566988"/>
                <a:gd name="connsiteX1-43" fmla="*/ 2040732 w 3604652"/>
                <a:gd name="connsiteY1-44" fmla="*/ 0 h 2566988"/>
                <a:gd name="connsiteX2-45" fmla="*/ 3445109 w 3604652"/>
                <a:gd name="connsiteY2-46" fmla="*/ 685800 h 2566988"/>
                <a:gd name="connsiteX3-47" fmla="*/ 3604652 w 3604652"/>
                <a:gd name="connsiteY3-48" fmla="*/ 2566988 h 2566988"/>
                <a:gd name="connsiteX4-49" fmla="*/ 0 w 3604652"/>
                <a:gd name="connsiteY4-50" fmla="*/ 1843088 h 2566988"/>
                <a:gd name="connsiteX0-51" fmla="*/ 0 w 3604652"/>
                <a:gd name="connsiteY0-52" fmla="*/ 1843088 h 2566988"/>
                <a:gd name="connsiteX1-53" fmla="*/ 2040732 w 3604652"/>
                <a:gd name="connsiteY1-54" fmla="*/ 0 h 2566988"/>
                <a:gd name="connsiteX2-55" fmla="*/ 3445109 w 3604652"/>
                <a:gd name="connsiteY2-56" fmla="*/ 685800 h 2566988"/>
                <a:gd name="connsiteX3-57" fmla="*/ 3604652 w 3604652"/>
                <a:gd name="connsiteY3-58" fmla="*/ 2566988 h 2566988"/>
                <a:gd name="connsiteX4-59" fmla="*/ 0 w 3604652"/>
                <a:gd name="connsiteY4-60" fmla="*/ 1843088 h 2566988"/>
                <a:gd name="connsiteX0-61" fmla="*/ 0 w 4702409"/>
                <a:gd name="connsiteY0-62" fmla="*/ 1843088 h 2967038"/>
                <a:gd name="connsiteX1-63" fmla="*/ 2040732 w 4702409"/>
                <a:gd name="connsiteY1-64" fmla="*/ 0 h 2967038"/>
                <a:gd name="connsiteX2-65" fmla="*/ 4702409 w 4702409"/>
                <a:gd name="connsiteY2-66" fmla="*/ 2967038 h 2967038"/>
                <a:gd name="connsiteX3-67" fmla="*/ 3604652 w 4702409"/>
                <a:gd name="connsiteY3-68" fmla="*/ 2566988 h 2967038"/>
                <a:gd name="connsiteX4-69" fmla="*/ 0 w 4702409"/>
                <a:gd name="connsiteY4-70" fmla="*/ 1843088 h 2967038"/>
                <a:gd name="connsiteX0-71" fmla="*/ 0 w 4702409"/>
                <a:gd name="connsiteY0-72" fmla="*/ 1843088 h 3391065"/>
                <a:gd name="connsiteX1-73" fmla="*/ 2040732 w 4702409"/>
                <a:gd name="connsiteY1-74" fmla="*/ 0 h 3391065"/>
                <a:gd name="connsiteX2-75" fmla="*/ 4702409 w 4702409"/>
                <a:gd name="connsiteY2-76" fmla="*/ 2967038 h 3391065"/>
                <a:gd name="connsiteX3-77" fmla="*/ 4443413 w 4702409"/>
                <a:gd name="connsiteY3-78" fmla="*/ 3386136 h 3391065"/>
                <a:gd name="connsiteX4-79" fmla="*/ 3604652 w 4702409"/>
                <a:gd name="connsiteY4-80" fmla="*/ 2566988 h 3391065"/>
                <a:gd name="connsiteX5" fmla="*/ 0 w 4702409"/>
                <a:gd name="connsiteY5" fmla="*/ 1843088 h 3391065"/>
                <a:gd name="connsiteX0-81" fmla="*/ 0 w 4702409"/>
                <a:gd name="connsiteY0-82" fmla="*/ 1843088 h 3386136"/>
                <a:gd name="connsiteX1-83" fmla="*/ 2040732 w 4702409"/>
                <a:gd name="connsiteY1-84" fmla="*/ 0 h 3386136"/>
                <a:gd name="connsiteX2-85" fmla="*/ 4702409 w 4702409"/>
                <a:gd name="connsiteY2-86" fmla="*/ 2967038 h 3386136"/>
                <a:gd name="connsiteX3-87" fmla="*/ 4443413 w 4702409"/>
                <a:gd name="connsiteY3-88" fmla="*/ 3386136 h 3386136"/>
                <a:gd name="connsiteX4-89" fmla="*/ 3604652 w 4702409"/>
                <a:gd name="connsiteY4-90" fmla="*/ 2566988 h 3386136"/>
                <a:gd name="connsiteX5-91" fmla="*/ 0 w 4702409"/>
                <a:gd name="connsiteY5-92" fmla="*/ 1843088 h 3386136"/>
                <a:gd name="connsiteX0-93" fmla="*/ 0 w 4702409"/>
                <a:gd name="connsiteY0-94" fmla="*/ 1843088 h 3386136"/>
                <a:gd name="connsiteX1-95" fmla="*/ 2040732 w 4702409"/>
                <a:gd name="connsiteY1-96" fmla="*/ 0 h 3386136"/>
                <a:gd name="connsiteX2-97" fmla="*/ 4702409 w 4702409"/>
                <a:gd name="connsiteY2-98" fmla="*/ 2967038 h 3386136"/>
                <a:gd name="connsiteX3-99" fmla="*/ 4443413 w 4702409"/>
                <a:gd name="connsiteY3-100" fmla="*/ 3386136 h 3386136"/>
                <a:gd name="connsiteX4-101" fmla="*/ 3604652 w 4702409"/>
                <a:gd name="connsiteY4-102" fmla="*/ 2566988 h 3386136"/>
                <a:gd name="connsiteX5-103" fmla="*/ 0 w 4702409"/>
                <a:gd name="connsiteY5-104" fmla="*/ 1843088 h 3386136"/>
                <a:gd name="connsiteX0-105" fmla="*/ 0 w 4702409"/>
                <a:gd name="connsiteY0-106" fmla="*/ 1843088 h 3386136"/>
                <a:gd name="connsiteX1-107" fmla="*/ 2040732 w 4702409"/>
                <a:gd name="connsiteY1-108" fmla="*/ 0 h 3386136"/>
                <a:gd name="connsiteX2-109" fmla="*/ 4702409 w 4702409"/>
                <a:gd name="connsiteY2-110" fmla="*/ 2967038 h 3386136"/>
                <a:gd name="connsiteX3-111" fmla="*/ 4448175 w 4702409"/>
                <a:gd name="connsiteY3-112" fmla="*/ 3386136 h 3386136"/>
                <a:gd name="connsiteX4-113" fmla="*/ 3604652 w 4702409"/>
                <a:gd name="connsiteY4-114" fmla="*/ 2566988 h 3386136"/>
                <a:gd name="connsiteX5-115" fmla="*/ 0 w 4702409"/>
                <a:gd name="connsiteY5-116" fmla="*/ 1843088 h 3386136"/>
                <a:gd name="connsiteX0-117" fmla="*/ 0 w 4702409"/>
                <a:gd name="connsiteY0-118" fmla="*/ 1843088 h 3386136"/>
                <a:gd name="connsiteX1-119" fmla="*/ 2040732 w 4702409"/>
                <a:gd name="connsiteY1-120" fmla="*/ 0 h 3386136"/>
                <a:gd name="connsiteX2-121" fmla="*/ 4702409 w 4702409"/>
                <a:gd name="connsiteY2-122" fmla="*/ 2967038 h 3386136"/>
                <a:gd name="connsiteX3-123" fmla="*/ 4448175 w 4702409"/>
                <a:gd name="connsiteY3-124" fmla="*/ 3386136 h 3386136"/>
                <a:gd name="connsiteX4-125" fmla="*/ 3604652 w 4702409"/>
                <a:gd name="connsiteY4-126" fmla="*/ 2566988 h 3386136"/>
                <a:gd name="connsiteX5-127" fmla="*/ 0 w 4702409"/>
                <a:gd name="connsiteY5-128" fmla="*/ 1843088 h 3386136"/>
                <a:gd name="connsiteX0-129" fmla="*/ 0 w 4702409"/>
                <a:gd name="connsiteY0-130" fmla="*/ 1843088 h 3386136"/>
                <a:gd name="connsiteX1-131" fmla="*/ 2040732 w 4702409"/>
                <a:gd name="connsiteY1-132" fmla="*/ 0 h 3386136"/>
                <a:gd name="connsiteX2-133" fmla="*/ 4702409 w 4702409"/>
                <a:gd name="connsiteY2-134" fmla="*/ 2967038 h 3386136"/>
                <a:gd name="connsiteX3-135" fmla="*/ 4448175 w 4702409"/>
                <a:gd name="connsiteY3-136" fmla="*/ 3386136 h 3386136"/>
                <a:gd name="connsiteX4-137" fmla="*/ 3604652 w 4702409"/>
                <a:gd name="connsiteY4-138" fmla="*/ 2566988 h 3386136"/>
                <a:gd name="connsiteX5-139" fmla="*/ 0 w 4702409"/>
                <a:gd name="connsiteY5-140" fmla="*/ 1843088 h 3386136"/>
                <a:gd name="connsiteX0-141" fmla="*/ 0 w 4702409"/>
                <a:gd name="connsiteY0-142" fmla="*/ 1843088 h 3386136"/>
                <a:gd name="connsiteX1-143" fmla="*/ 2040732 w 4702409"/>
                <a:gd name="connsiteY1-144" fmla="*/ 0 h 3386136"/>
                <a:gd name="connsiteX2-145" fmla="*/ 4702409 w 4702409"/>
                <a:gd name="connsiteY2-146" fmla="*/ 2967038 h 3386136"/>
                <a:gd name="connsiteX3-147" fmla="*/ 4448175 w 4702409"/>
                <a:gd name="connsiteY3-148" fmla="*/ 3386136 h 3386136"/>
                <a:gd name="connsiteX4-149" fmla="*/ 3604652 w 4702409"/>
                <a:gd name="connsiteY4-150" fmla="*/ 2566988 h 3386136"/>
                <a:gd name="connsiteX5-151" fmla="*/ 0 w 4702409"/>
                <a:gd name="connsiteY5-152" fmla="*/ 1843088 h 3386136"/>
                <a:gd name="connsiteX0-153" fmla="*/ 0 w 4702409"/>
                <a:gd name="connsiteY0-154" fmla="*/ 1857520 h 3400568"/>
                <a:gd name="connsiteX1-155" fmla="*/ 2040732 w 4702409"/>
                <a:gd name="connsiteY1-156" fmla="*/ 14432 h 3400568"/>
                <a:gd name="connsiteX2-157" fmla="*/ 3581400 w 4702409"/>
                <a:gd name="connsiteY2-158" fmla="*/ 757381 h 3400568"/>
                <a:gd name="connsiteX3-159" fmla="*/ 4702409 w 4702409"/>
                <a:gd name="connsiteY3-160" fmla="*/ 2981470 h 3400568"/>
                <a:gd name="connsiteX4-161" fmla="*/ 4448175 w 4702409"/>
                <a:gd name="connsiteY4-162" fmla="*/ 3400568 h 3400568"/>
                <a:gd name="connsiteX5-163" fmla="*/ 3604652 w 4702409"/>
                <a:gd name="connsiteY5-164" fmla="*/ 2581420 h 3400568"/>
                <a:gd name="connsiteX6" fmla="*/ 0 w 4702409"/>
                <a:gd name="connsiteY6" fmla="*/ 1857520 h 3400568"/>
                <a:gd name="connsiteX0-165" fmla="*/ 0 w 4702409"/>
                <a:gd name="connsiteY0-166" fmla="*/ 1857520 h 3400568"/>
                <a:gd name="connsiteX1-167" fmla="*/ 2040732 w 4702409"/>
                <a:gd name="connsiteY1-168" fmla="*/ 14432 h 3400568"/>
                <a:gd name="connsiteX2-169" fmla="*/ 3581400 w 4702409"/>
                <a:gd name="connsiteY2-170" fmla="*/ 757381 h 3400568"/>
                <a:gd name="connsiteX3-171" fmla="*/ 4702409 w 4702409"/>
                <a:gd name="connsiteY3-172" fmla="*/ 2981470 h 3400568"/>
                <a:gd name="connsiteX4-173" fmla="*/ 4448175 w 4702409"/>
                <a:gd name="connsiteY4-174" fmla="*/ 3400568 h 3400568"/>
                <a:gd name="connsiteX5-175" fmla="*/ 3604652 w 4702409"/>
                <a:gd name="connsiteY5-176" fmla="*/ 2581420 h 3400568"/>
                <a:gd name="connsiteX6-177" fmla="*/ 0 w 4702409"/>
                <a:gd name="connsiteY6-178" fmla="*/ 1857520 h 3400568"/>
                <a:gd name="connsiteX0-179" fmla="*/ 0 w 4702409"/>
                <a:gd name="connsiteY0-180" fmla="*/ 1857520 h 3400568"/>
                <a:gd name="connsiteX1-181" fmla="*/ 2040732 w 4702409"/>
                <a:gd name="connsiteY1-182" fmla="*/ 14432 h 3400568"/>
                <a:gd name="connsiteX2-183" fmla="*/ 3581400 w 4702409"/>
                <a:gd name="connsiteY2-184" fmla="*/ 757381 h 3400568"/>
                <a:gd name="connsiteX3-185" fmla="*/ 4702409 w 4702409"/>
                <a:gd name="connsiteY3-186" fmla="*/ 2981470 h 3400568"/>
                <a:gd name="connsiteX4-187" fmla="*/ 4448175 w 4702409"/>
                <a:gd name="connsiteY4-188" fmla="*/ 3400568 h 3400568"/>
                <a:gd name="connsiteX5-189" fmla="*/ 3604652 w 4702409"/>
                <a:gd name="connsiteY5-190" fmla="*/ 2581420 h 3400568"/>
                <a:gd name="connsiteX6-191" fmla="*/ 0 w 4702409"/>
                <a:gd name="connsiteY6-192" fmla="*/ 1857520 h 3400568"/>
                <a:gd name="connsiteX0-193" fmla="*/ 0 w 4702409"/>
                <a:gd name="connsiteY0-194" fmla="*/ 1857520 h 3400568"/>
                <a:gd name="connsiteX1-195" fmla="*/ 2040732 w 4702409"/>
                <a:gd name="connsiteY1-196" fmla="*/ 14432 h 3400568"/>
                <a:gd name="connsiteX2-197" fmla="*/ 3581400 w 4702409"/>
                <a:gd name="connsiteY2-198" fmla="*/ 757381 h 3400568"/>
                <a:gd name="connsiteX3-199" fmla="*/ 4702409 w 4702409"/>
                <a:gd name="connsiteY3-200" fmla="*/ 2981470 h 3400568"/>
                <a:gd name="connsiteX4-201" fmla="*/ 4448175 w 4702409"/>
                <a:gd name="connsiteY4-202" fmla="*/ 3400568 h 3400568"/>
                <a:gd name="connsiteX5-203" fmla="*/ 3604652 w 4702409"/>
                <a:gd name="connsiteY5-204" fmla="*/ 2581420 h 3400568"/>
                <a:gd name="connsiteX6-205" fmla="*/ 0 w 4702409"/>
                <a:gd name="connsiteY6-206" fmla="*/ 1857520 h 3400568"/>
                <a:gd name="connsiteX0-207" fmla="*/ 0 w 4702409"/>
                <a:gd name="connsiteY0-208" fmla="*/ 1857520 h 3400568"/>
                <a:gd name="connsiteX1-209" fmla="*/ 2040732 w 4702409"/>
                <a:gd name="connsiteY1-210" fmla="*/ 14432 h 3400568"/>
                <a:gd name="connsiteX2-211" fmla="*/ 3581400 w 4702409"/>
                <a:gd name="connsiteY2-212" fmla="*/ 757381 h 3400568"/>
                <a:gd name="connsiteX3-213" fmla="*/ 4702409 w 4702409"/>
                <a:gd name="connsiteY3-214" fmla="*/ 2981470 h 3400568"/>
                <a:gd name="connsiteX4-215" fmla="*/ 4448175 w 4702409"/>
                <a:gd name="connsiteY4-216" fmla="*/ 3400568 h 3400568"/>
                <a:gd name="connsiteX5-217" fmla="*/ 3604652 w 4702409"/>
                <a:gd name="connsiteY5-218" fmla="*/ 2581420 h 3400568"/>
                <a:gd name="connsiteX6-219" fmla="*/ 0 w 4702409"/>
                <a:gd name="connsiteY6-220" fmla="*/ 1857520 h 3400568"/>
                <a:gd name="connsiteX0-221" fmla="*/ 0 w 4702409"/>
                <a:gd name="connsiteY0-222" fmla="*/ 1857520 h 3400568"/>
                <a:gd name="connsiteX1-223" fmla="*/ 2040732 w 4702409"/>
                <a:gd name="connsiteY1-224" fmla="*/ 14432 h 3400568"/>
                <a:gd name="connsiteX2-225" fmla="*/ 3581400 w 4702409"/>
                <a:gd name="connsiteY2-226" fmla="*/ 757381 h 3400568"/>
                <a:gd name="connsiteX3-227" fmla="*/ 4702409 w 4702409"/>
                <a:gd name="connsiteY3-228" fmla="*/ 2981470 h 3400568"/>
                <a:gd name="connsiteX4-229" fmla="*/ 4448175 w 4702409"/>
                <a:gd name="connsiteY4-230" fmla="*/ 3400568 h 3400568"/>
                <a:gd name="connsiteX5-231" fmla="*/ 3604652 w 4702409"/>
                <a:gd name="connsiteY5-232" fmla="*/ 2581420 h 3400568"/>
                <a:gd name="connsiteX6-233" fmla="*/ 0 w 4702409"/>
                <a:gd name="connsiteY6-234" fmla="*/ 1857520 h 3400568"/>
                <a:gd name="connsiteX0-235" fmla="*/ 0 w 4702409"/>
                <a:gd name="connsiteY0-236" fmla="*/ 1855904 h 3398952"/>
                <a:gd name="connsiteX1-237" fmla="*/ 2040732 w 4702409"/>
                <a:gd name="connsiteY1-238" fmla="*/ 12816 h 3398952"/>
                <a:gd name="connsiteX2-239" fmla="*/ 3581400 w 4702409"/>
                <a:gd name="connsiteY2-240" fmla="*/ 755765 h 3398952"/>
                <a:gd name="connsiteX3-241" fmla="*/ 4702409 w 4702409"/>
                <a:gd name="connsiteY3-242" fmla="*/ 2979854 h 3398952"/>
                <a:gd name="connsiteX4-243" fmla="*/ 4448175 w 4702409"/>
                <a:gd name="connsiteY4-244" fmla="*/ 3398952 h 3398952"/>
                <a:gd name="connsiteX5-245" fmla="*/ 3604652 w 4702409"/>
                <a:gd name="connsiteY5-246" fmla="*/ 2579804 h 3398952"/>
                <a:gd name="connsiteX6-247" fmla="*/ 0 w 4702409"/>
                <a:gd name="connsiteY6-248" fmla="*/ 1855904 h 3398952"/>
                <a:gd name="connsiteX0-249" fmla="*/ 0 w 4702409"/>
                <a:gd name="connsiteY0-250" fmla="*/ 1844227 h 3387275"/>
                <a:gd name="connsiteX1-251" fmla="*/ 2040732 w 4702409"/>
                <a:gd name="connsiteY1-252" fmla="*/ 1139 h 3387275"/>
                <a:gd name="connsiteX2-253" fmla="*/ 3581400 w 4702409"/>
                <a:gd name="connsiteY2-254" fmla="*/ 744088 h 3387275"/>
                <a:gd name="connsiteX3-255" fmla="*/ 4702409 w 4702409"/>
                <a:gd name="connsiteY3-256" fmla="*/ 2968177 h 3387275"/>
                <a:gd name="connsiteX4-257" fmla="*/ 4448175 w 4702409"/>
                <a:gd name="connsiteY4-258" fmla="*/ 3387275 h 3387275"/>
                <a:gd name="connsiteX5-259" fmla="*/ 3604652 w 4702409"/>
                <a:gd name="connsiteY5-260" fmla="*/ 2568127 h 3387275"/>
                <a:gd name="connsiteX6-261" fmla="*/ 0 w 4702409"/>
                <a:gd name="connsiteY6-262" fmla="*/ 1844227 h 3387275"/>
                <a:gd name="connsiteX0-263" fmla="*/ 0 w 4702409"/>
                <a:gd name="connsiteY0-264" fmla="*/ 1844227 h 3387275"/>
                <a:gd name="connsiteX1-265" fmla="*/ 2040732 w 4702409"/>
                <a:gd name="connsiteY1-266" fmla="*/ 1139 h 3387275"/>
                <a:gd name="connsiteX2-267" fmla="*/ 3581400 w 4702409"/>
                <a:gd name="connsiteY2-268" fmla="*/ 744088 h 3387275"/>
                <a:gd name="connsiteX3-269" fmla="*/ 4702409 w 4702409"/>
                <a:gd name="connsiteY3-270" fmla="*/ 2968177 h 3387275"/>
                <a:gd name="connsiteX4-271" fmla="*/ 4448175 w 4702409"/>
                <a:gd name="connsiteY4-272" fmla="*/ 3387275 h 3387275"/>
                <a:gd name="connsiteX5-273" fmla="*/ 3604652 w 4702409"/>
                <a:gd name="connsiteY5-274" fmla="*/ 2568127 h 3387275"/>
                <a:gd name="connsiteX6-275" fmla="*/ 0 w 4702409"/>
                <a:gd name="connsiteY6-276" fmla="*/ 1844227 h 3387275"/>
                <a:gd name="connsiteX0-277" fmla="*/ 2424 w 4704833"/>
                <a:gd name="connsiteY0-278" fmla="*/ 1844227 h 3387275"/>
                <a:gd name="connsiteX1-279" fmla="*/ 2043156 w 4704833"/>
                <a:gd name="connsiteY1-280" fmla="*/ 1139 h 3387275"/>
                <a:gd name="connsiteX2-281" fmla="*/ 3583824 w 4704833"/>
                <a:gd name="connsiteY2-282" fmla="*/ 744088 h 3387275"/>
                <a:gd name="connsiteX3-283" fmla="*/ 4704833 w 4704833"/>
                <a:gd name="connsiteY3-284" fmla="*/ 2968177 h 3387275"/>
                <a:gd name="connsiteX4-285" fmla="*/ 4450599 w 4704833"/>
                <a:gd name="connsiteY4-286" fmla="*/ 3387275 h 3387275"/>
                <a:gd name="connsiteX5-287" fmla="*/ 3607076 w 4704833"/>
                <a:gd name="connsiteY5-288" fmla="*/ 2568127 h 3387275"/>
                <a:gd name="connsiteX6-289" fmla="*/ 2424 w 4704833"/>
                <a:gd name="connsiteY6-290" fmla="*/ 1844227 h 3387275"/>
                <a:gd name="connsiteX0-291" fmla="*/ 2424 w 4704833"/>
                <a:gd name="connsiteY0-292" fmla="*/ 1868039 h 3387275"/>
                <a:gd name="connsiteX1-293" fmla="*/ 2043156 w 4704833"/>
                <a:gd name="connsiteY1-294" fmla="*/ 1139 h 3387275"/>
                <a:gd name="connsiteX2-295" fmla="*/ 3583824 w 4704833"/>
                <a:gd name="connsiteY2-296" fmla="*/ 744088 h 3387275"/>
                <a:gd name="connsiteX3-297" fmla="*/ 4704833 w 4704833"/>
                <a:gd name="connsiteY3-298" fmla="*/ 2968177 h 3387275"/>
                <a:gd name="connsiteX4-299" fmla="*/ 4450599 w 4704833"/>
                <a:gd name="connsiteY4-300" fmla="*/ 3387275 h 3387275"/>
                <a:gd name="connsiteX5-301" fmla="*/ 3607076 w 4704833"/>
                <a:gd name="connsiteY5-302" fmla="*/ 2568127 h 3387275"/>
                <a:gd name="connsiteX6-303" fmla="*/ 2424 w 4704833"/>
                <a:gd name="connsiteY6-304" fmla="*/ 1868039 h 3387275"/>
                <a:gd name="connsiteX0-305" fmla="*/ 7258 w 4709667"/>
                <a:gd name="connsiteY0-306" fmla="*/ 1868039 h 3387275"/>
                <a:gd name="connsiteX1-307" fmla="*/ 2047990 w 4709667"/>
                <a:gd name="connsiteY1-308" fmla="*/ 1139 h 3387275"/>
                <a:gd name="connsiteX2-309" fmla="*/ 3588658 w 4709667"/>
                <a:gd name="connsiteY2-310" fmla="*/ 744088 h 3387275"/>
                <a:gd name="connsiteX3-311" fmla="*/ 4709667 w 4709667"/>
                <a:gd name="connsiteY3-312" fmla="*/ 2968177 h 3387275"/>
                <a:gd name="connsiteX4-313" fmla="*/ 4455433 w 4709667"/>
                <a:gd name="connsiteY4-314" fmla="*/ 3387275 h 3387275"/>
                <a:gd name="connsiteX5-315" fmla="*/ 3611910 w 4709667"/>
                <a:gd name="connsiteY5-316" fmla="*/ 2568127 h 3387275"/>
                <a:gd name="connsiteX6-317" fmla="*/ 7258 w 4709667"/>
                <a:gd name="connsiteY6-318" fmla="*/ 1868039 h 3387275"/>
                <a:gd name="connsiteX0-319" fmla="*/ 6520 w 4708929"/>
                <a:gd name="connsiteY0-320" fmla="*/ 1868039 h 3387275"/>
                <a:gd name="connsiteX1-321" fmla="*/ 2047252 w 4708929"/>
                <a:gd name="connsiteY1-322" fmla="*/ 1139 h 3387275"/>
                <a:gd name="connsiteX2-323" fmla="*/ 3587920 w 4708929"/>
                <a:gd name="connsiteY2-324" fmla="*/ 744088 h 3387275"/>
                <a:gd name="connsiteX3-325" fmla="*/ 4708929 w 4708929"/>
                <a:gd name="connsiteY3-326" fmla="*/ 2968177 h 3387275"/>
                <a:gd name="connsiteX4-327" fmla="*/ 4454695 w 4708929"/>
                <a:gd name="connsiteY4-328" fmla="*/ 3387275 h 3387275"/>
                <a:gd name="connsiteX5-329" fmla="*/ 3611172 w 4708929"/>
                <a:gd name="connsiteY5-330" fmla="*/ 2568127 h 3387275"/>
                <a:gd name="connsiteX6-331" fmla="*/ 6520 w 4708929"/>
                <a:gd name="connsiteY6-332" fmla="*/ 1868039 h 3387275"/>
                <a:gd name="connsiteX0-333" fmla="*/ 6520 w 4708929"/>
                <a:gd name="connsiteY0-334" fmla="*/ 1868039 h 3387275"/>
                <a:gd name="connsiteX1-335" fmla="*/ 2047252 w 4708929"/>
                <a:gd name="connsiteY1-336" fmla="*/ 1139 h 3387275"/>
                <a:gd name="connsiteX2-337" fmla="*/ 3587920 w 4708929"/>
                <a:gd name="connsiteY2-338" fmla="*/ 744088 h 3387275"/>
                <a:gd name="connsiteX3-339" fmla="*/ 4708929 w 4708929"/>
                <a:gd name="connsiteY3-340" fmla="*/ 2968177 h 3387275"/>
                <a:gd name="connsiteX4-341" fmla="*/ 4454695 w 4708929"/>
                <a:gd name="connsiteY4-342" fmla="*/ 3387275 h 3387275"/>
                <a:gd name="connsiteX5-343" fmla="*/ 3611172 w 4708929"/>
                <a:gd name="connsiteY5-344" fmla="*/ 2568127 h 3387275"/>
                <a:gd name="connsiteX6-345" fmla="*/ 6520 w 4708929"/>
                <a:gd name="connsiteY6-346" fmla="*/ 1868039 h 33872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91" y="connsiteY5-92"/>
                </a:cxn>
                <a:cxn ang="0">
                  <a:pos x="connsiteX6-177" y="connsiteY6-178"/>
                </a:cxn>
              </a:cxnLst>
              <a:rect l="l" t="t" r="r" b="b"/>
              <a:pathLst>
                <a:path w="4708929" h="3387275">
                  <a:moveTo>
                    <a:pt x="6520" y="1868039"/>
                  </a:moveTo>
                  <a:cubicBezTo>
                    <a:pt x="-65712" y="1563239"/>
                    <a:pt x="452608" y="-27435"/>
                    <a:pt x="2047252" y="1139"/>
                  </a:cubicBezTo>
                  <a:cubicBezTo>
                    <a:pt x="2602083" y="-21880"/>
                    <a:pt x="3163357" y="306732"/>
                    <a:pt x="3587920" y="744088"/>
                  </a:cubicBezTo>
                  <a:cubicBezTo>
                    <a:pt x="4045821" y="1252881"/>
                    <a:pt x="4255698" y="2440333"/>
                    <a:pt x="4708929" y="2968177"/>
                  </a:cubicBezTo>
                  <a:cubicBezTo>
                    <a:pt x="4695622" y="3196777"/>
                    <a:pt x="4715652" y="3320601"/>
                    <a:pt x="4454695" y="3387275"/>
                  </a:cubicBezTo>
                  <a:cubicBezTo>
                    <a:pt x="3878246" y="3176138"/>
                    <a:pt x="3825671" y="2874513"/>
                    <a:pt x="3611172" y="2568127"/>
                  </a:cubicBezTo>
                  <a:cubicBezTo>
                    <a:pt x="2904921" y="1383852"/>
                    <a:pt x="1265221" y="1190177"/>
                    <a:pt x="6520" y="1868039"/>
                  </a:cubicBezTo>
                  <a:close/>
                </a:path>
              </a:pathLst>
            </a:custGeom>
            <a:solidFill>
              <a:srgbClr val="EB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等腰三角形 38"/>
            <p:cNvSpPr/>
            <p:nvPr/>
          </p:nvSpPr>
          <p:spPr>
            <a:xfrm>
              <a:off x="8955449" y="767995"/>
              <a:ext cx="532458" cy="1381636"/>
            </a:xfrm>
            <a:custGeom>
              <a:avLst/>
              <a:gdLst>
                <a:gd name="connsiteX0" fmla="*/ 0 w 548640"/>
                <a:gd name="connsiteY0" fmla="*/ 1362028 h 1362028"/>
                <a:gd name="connsiteX1" fmla="*/ 274320 w 548640"/>
                <a:gd name="connsiteY1" fmla="*/ 0 h 1362028"/>
                <a:gd name="connsiteX2" fmla="*/ 548640 w 548640"/>
                <a:gd name="connsiteY2" fmla="*/ 1362028 h 1362028"/>
                <a:gd name="connsiteX3" fmla="*/ 0 w 548640"/>
                <a:gd name="connsiteY3" fmla="*/ 1362028 h 1362028"/>
                <a:gd name="connsiteX0-1" fmla="*/ 0 w 529390"/>
                <a:gd name="connsiteY0-2" fmla="*/ 1362028 h 1448655"/>
                <a:gd name="connsiteX1-3" fmla="*/ 274320 w 529390"/>
                <a:gd name="connsiteY1-4" fmla="*/ 0 h 1448655"/>
                <a:gd name="connsiteX2-5" fmla="*/ 529390 w 529390"/>
                <a:gd name="connsiteY2-6" fmla="*/ 1448655 h 1448655"/>
                <a:gd name="connsiteX3-7" fmla="*/ 0 w 529390"/>
                <a:gd name="connsiteY3-8" fmla="*/ 1362028 h 1448655"/>
                <a:gd name="connsiteX0-9" fmla="*/ 0 w 529390"/>
                <a:gd name="connsiteY0-10" fmla="*/ 1294651 h 1381278"/>
                <a:gd name="connsiteX1-11" fmla="*/ 52939 w 529390"/>
                <a:gd name="connsiteY1-12" fmla="*/ 0 h 1381278"/>
                <a:gd name="connsiteX2-13" fmla="*/ 529390 w 529390"/>
                <a:gd name="connsiteY2-14" fmla="*/ 1381278 h 1381278"/>
                <a:gd name="connsiteX3-15" fmla="*/ 0 w 529390"/>
                <a:gd name="connsiteY3-16" fmla="*/ 1294651 h 1381278"/>
                <a:gd name="connsiteX0-17" fmla="*/ 0 w 529390"/>
                <a:gd name="connsiteY0-18" fmla="*/ 1294651 h 1381278"/>
                <a:gd name="connsiteX1-19" fmla="*/ 52939 w 529390"/>
                <a:gd name="connsiteY1-20" fmla="*/ 0 h 1381278"/>
                <a:gd name="connsiteX2-21" fmla="*/ 529390 w 529390"/>
                <a:gd name="connsiteY2-22" fmla="*/ 1381278 h 1381278"/>
                <a:gd name="connsiteX3-23" fmla="*/ 0 w 529390"/>
                <a:gd name="connsiteY3-24" fmla="*/ 1294651 h 1381278"/>
                <a:gd name="connsiteX0-25" fmla="*/ 0 w 624822"/>
                <a:gd name="connsiteY0-26" fmla="*/ 1294651 h 1381278"/>
                <a:gd name="connsiteX1-27" fmla="*/ 52939 w 624822"/>
                <a:gd name="connsiteY1-28" fmla="*/ 0 h 1381278"/>
                <a:gd name="connsiteX2-29" fmla="*/ 529390 w 624822"/>
                <a:gd name="connsiteY2-30" fmla="*/ 1381278 h 1381278"/>
                <a:gd name="connsiteX3-31" fmla="*/ 0 w 624822"/>
                <a:gd name="connsiteY3-32" fmla="*/ 1294651 h 1381278"/>
                <a:gd name="connsiteX0-33" fmla="*/ 283945 w 571883"/>
                <a:gd name="connsiteY0-34" fmla="*/ 1246524 h 1381278"/>
                <a:gd name="connsiteX1-35" fmla="*/ 0 w 571883"/>
                <a:gd name="connsiteY1-36" fmla="*/ 0 h 1381278"/>
                <a:gd name="connsiteX2-37" fmla="*/ 476451 w 571883"/>
                <a:gd name="connsiteY2-38" fmla="*/ 1381278 h 1381278"/>
                <a:gd name="connsiteX3-39" fmla="*/ 283945 w 571883"/>
                <a:gd name="connsiteY3-40" fmla="*/ 1246524 h 1381278"/>
                <a:gd name="connsiteX0-41" fmla="*/ 283945 w 571883"/>
                <a:gd name="connsiteY0-42" fmla="*/ 1246524 h 1381278"/>
                <a:gd name="connsiteX1-43" fmla="*/ 0 w 571883"/>
                <a:gd name="connsiteY1-44" fmla="*/ 0 h 1381278"/>
                <a:gd name="connsiteX2-45" fmla="*/ 476451 w 571883"/>
                <a:gd name="connsiteY2-46" fmla="*/ 1381278 h 1381278"/>
                <a:gd name="connsiteX3-47" fmla="*/ 283945 w 571883"/>
                <a:gd name="connsiteY3-48" fmla="*/ 1246524 h 1381278"/>
                <a:gd name="connsiteX0-49" fmla="*/ 283945 w 571883"/>
                <a:gd name="connsiteY0-50" fmla="*/ 1246524 h 1381278"/>
                <a:gd name="connsiteX1-51" fmla="*/ 0 w 571883"/>
                <a:gd name="connsiteY1-52" fmla="*/ 0 h 1381278"/>
                <a:gd name="connsiteX2-53" fmla="*/ 476451 w 571883"/>
                <a:gd name="connsiteY2-54" fmla="*/ 1381278 h 1381278"/>
                <a:gd name="connsiteX3-55" fmla="*/ 283945 w 571883"/>
                <a:gd name="connsiteY3-56" fmla="*/ 1246524 h 1381278"/>
                <a:gd name="connsiteX0-57" fmla="*/ 283945 w 571883"/>
                <a:gd name="connsiteY0-58" fmla="*/ 1246524 h 1381278"/>
                <a:gd name="connsiteX1-59" fmla="*/ 0 w 571883"/>
                <a:gd name="connsiteY1-60" fmla="*/ 0 h 1381278"/>
                <a:gd name="connsiteX2-61" fmla="*/ 476451 w 571883"/>
                <a:gd name="connsiteY2-62" fmla="*/ 1381278 h 1381278"/>
                <a:gd name="connsiteX3-63" fmla="*/ 283945 w 571883"/>
                <a:gd name="connsiteY3-64" fmla="*/ 1246524 h 1381278"/>
                <a:gd name="connsiteX0-65" fmla="*/ 283945 w 555016"/>
                <a:gd name="connsiteY0-66" fmla="*/ 1246524 h 1381278"/>
                <a:gd name="connsiteX1-67" fmla="*/ 0 w 555016"/>
                <a:gd name="connsiteY1-68" fmla="*/ 0 h 1381278"/>
                <a:gd name="connsiteX2-69" fmla="*/ 476451 w 555016"/>
                <a:gd name="connsiteY2-70" fmla="*/ 1381278 h 1381278"/>
                <a:gd name="connsiteX3-71" fmla="*/ 283945 w 555016"/>
                <a:gd name="connsiteY3-72" fmla="*/ 1246524 h 1381278"/>
                <a:gd name="connsiteX0-73" fmla="*/ 283945 w 555016"/>
                <a:gd name="connsiteY0-74" fmla="*/ 1246524 h 1381278"/>
                <a:gd name="connsiteX1-75" fmla="*/ 0 w 555016"/>
                <a:gd name="connsiteY1-76" fmla="*/ 0 h 1381278"/>
                <a:gd name="connsiteX2-77" fmla="*/ 476451 w 555016"/>
                <a:gd name="connsiteY2-78" fmla="*/ 1381278 h 1381278"/>
                <a:gd name="connsiteX3-79" fmla="*/ 283945 w 555016"/>
                <a:gd name="connsiteY3-80" fmla="*/ 1246524 h 1381278"/>
                <a:gd name="connsiteX0-81" fmla="*/ 283945 w 530104"/>
                <a:gd name="connsiteY0-82" fmla="*/ 1246524 h 1381278"/>
                <a:gd name="connsiteX1-83" fmla="*/ 0 w 530104"/>
                <a:gd name="connsiteY1-84" fmla="*/ 0 h 1381278"/>
                <a:gd name="connsiteX2-85" fmla="*/ 476451 w 530104"/>
                <a:gd name="connsiteY2-86" fmla="*/ 1381278 h 1381278"/>
                <a:gd name="connsiteX3-87" fmla="*/ 283945 w 530104"/>
                <a:gd name="connsiteY3-88" fmla="*/ 1246524 h 1381278"/>
                <a:gd name="connsiteX0-89" fmla="*/ 283945 w 532173"/>
                <a:gd name="connsiteY0-90" fmla="*/ 1246524 h 1381278"/>
                <a:gd name="connsiteX1-91" fmla="*/ 0 w 532173"/>
                <a:gd name="connsiteY1-92" fmla="*/ 0 h 1381278"/>
                <a:gd name="connsiteX2-93" fmla="*/ 476451 w 532173"/>
                <a:gd name="connsiteY2-94" fmla="*/ 1381278 h 1381278"/>
                <a:gd name="connsiteX3-95" fmla="*/ 283945 w 532173"/>
                <a:gd name="connsiteY3-96" fmla="*/ 1246524 h 1381278"/>
                <a:gd name="connsiteX0-97" fmla="*/ 283945 w 532173"/>
                <a:gd name="connsiteY0-98" fmla="*/ 1246524 h 1381278"/>
                <a:gd name="connsiteX1-99" fmla="*/ 0 w 532173"/>
                <a:gd name="connsiteY1-100" fmla="*/ 0 h 1381278"/>
                <a:gd name="connsiteX2-101" fmla="*/ 476451 w 532173"/>
                <a:gd name="connsiteY2-102" fmla="*/ 1381278 h 1381278"/>
                <a:gd name="connsiteX3-103" fmla="*/ 283945 w 532173"/>
                <a:gd name="connsiteY3-104" fmla="*/ 1246524 h 13812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32173" h="1381278">
                  <a:moveTo>
                    <a:pt x="283945" y="1246524"/>
                  </a:moveTo>
                  <a:cubicBezTo>
                    <a:pt x="622634" y="879443"/>
                    <a:pt x="283494" y="354999"/>
                    <a:pt x="0" y="0"/>
                  </a:cubicBezTo>
                  <a:cubicBezTo>
                    <a:pt x="717082" y="701058"/>
                    <a:pt x="515504" y="1188756"/>
                    <a:pt x="476451" y="1381278"/>
                  </a:cubicBezTo>
                  <a:lnTo>
                    <a:pt x="283945" y="1246524"/>
                  </a:lnTo>
                  <a:close/>
                </a:path>
              </a:pathLst>
            </a:custGeom>
            <a:solidFill>
              <a:srgbClr val="BA0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15"/>
            <p:cNvSpPr/>
            <p:nvPr/>
          </p:nvSpPr>
          <p:spPr>
            <a:xfrm>
              <a:off x="5764072" y="911214"/>
              <a:ext cx="3875485" cy="1760743"/>
            </a:xfrm>
            <a:custGeom>
              <a:avLst/>
              <a:gdLst>
                <a:gd name="connsiteX0" fmla="*/ 0 w 3600450"/>
                <a:gd name="connsiteY0" fmla="*/ 0 h 1762125"/>
                <a:gd name="connsiteX1" fmla="*/ 3600450 w 3600450"/>
                <a:gd name="connsiteY1" fmla="*/ 0 h 1762125"/>
                <a:gd name="connsiteX2" fmla="*/ 3600450 w 3600450"/>
                <a:gd name="connsiteY2" fmla="*/ 1762125 h 1762125"/>
                <a:gd name="connsiteX3" fmla="*/ 0 w 3600450"/>
                <a:gd name="connsiteY3" fmla="*/ 1762125 h 1762125"/>
                <a:gd name="connsiteX4" fmla="*/ 0 w 3600450"/>
                <a:gd name="connsiteY4" fmla="*/ 0 h 1762125"/>
                <a:gd name="connsiteX0-1" fmla="*/ 0 w 3686175"/>
                <a:gd name="connsiteY0-2" fmla="*/ 1076325 h 1762125"/>
                <a:gd name="connsiteX1-3" fmla="*/ 3686175 w 3686175"/>
                <a:gd name="connsiteY1-4" fmla="*/ 0 h 1762125"/>
                <a:gd name="connsiteX2-5" fmla="*/ 3686175 w 3686175"/>
                <a:gd name="connsiteY2-6" fmla="*/ 1762125 h 1762125"/>
                <a:gd name="connsiteX3-7" fmla="*/ 85725 w 3686175"/>
                <a:gd name="connsiteY3-8" fmla="*/ 1762125 h 1762125"/>
                <a:gd name="connsiteX4-9" fmla="*/ 0 w 3686175"/>
                <a:gd name="connsiteY4-10" fmla="*/ 1076325 h 1762125"/>
                <a:gd name="connsiteX0-11" fmla="*/ 0 w 3686175"/>
                <a:gd name="connsiteY0-12" fmla="*/ 1076325 h 1762125"/>
                <a:gd name="connsiteX1-13" fmla="*/ 3686175 w 3686175"/>
                <a:gd name="connsiteY1-14" fmla="*/ 0 h 1762125"/>
                <a:gd name="connsiteX2-15" fmla="*/ 3686175 w 3686175"/>
                <a:gd name="connsiteY2-16" fmla="*/ 1762125 h 1762125"/>
                <a:gd name="connsiteX3-17" fmla="*/ 85725 w 3686175"/>
                <a:gd name="connsiteY3-18" fmla="*/ 1762125 h 1762125"/>
                <a:gd name="connsiteX4-19" fmla="*/ 0 w 3686175"/>
                <a:gd name="connsiteY4-20" fmla="*/ 1076325 h 1762125"/>
                <a:gd name="connsiteX0-21" fmla="*/ 71427 w 3757602"/>
                <a:gd name="connsiteY0-22" fmla="*/ 1076325 h 1762125"/>
                <a:gd name="connsiteX1-23" fmla="*/ 3757602 w 3757602"/>
                <a:gd name="connsiteY1-24" fmla="*/ 0 h 1762125"/>
                <a:gd name="connsiteX2-25" fmla="*/ 3757602 w 3757602"/>
                <a:gd name="connsiteY2-26" fmla="*/ 1762125 h 1762125"/>
                <a:gd name="connsiteX3-27" fmla="*/ 157152 w 3757602"/>
                <a:gd name="connsiteY3-28" fmla="*/ 1762125 h 1762125"/>
                <a:gd name="connsiteX4-29" fmla="*/ 71427 w 3757602"/>
                <a:gd name="connsiteY4-30" fmla="*/ 1076325 h 1762125"/>
                <a:gd name="connsiteX0-31" fmla="*/ 78096 w 3764271"/>
                <a:gd name="connsiteY0-32" fmla="*/ 1076325 h 1762125"/>
                <a:gd name="connsiteX1-33" fmla="*/ 3764271 w 3764271"/>
                <a:gd name="connsiteY1-34" fmla="*/ 0 h 1762125"/>
                <a:gd name="connsiteX2-35" fmla="*/ 3764271 w 3764271"/>
                <a:gd name="connsiteY2-36" fmla="*/ 1762125 h 1762125"/>
                <a:gd name="connsiteX3-37" fmla="*/ 163821 w 3764271"/>
                <a:gd name="connsiteY3-38" fmla="*/ 1762125 h 1762125"/>
                <a:gd name="connsiteX4-39" fmla="*/ 78096 w 3764271"/>
                <a:gd name="connsiteY4-40" fmla="*/ 1076325 h 1762125"/>
                <a:gd name="connsiteX0-41" fmla="*/ 79129 w 3765304"/>
                <a:gd name="connsiteY0-42" fmla="*/ 1076325 h 1781175"/>
                <a:gd name="connsiteX1-43" fmla="*/ 3765304 w 3765304"/>
                <a:gd name="connsiteY1-44" fmla="*/ 0 h 1781175"/>
                <a:gd name="connsiteX2-45" fmla="*/ 3765304 w 3765304"/>
                <a:gd name="connsiteY2-46" fmla="*/ 1762125 h 1781175"/>
                <a:gd name="connsiteX3-47" fmla="*/ 160092 w 3765304"/>
                <a:gd name="connsiteY3-48" fmla="*/ 1781175 h 1781175"/>
                <a:gd name="connsiteX4-49" fmla="*/ 79129 w 3765304"/>
                <a:gd name="connsiteY4-50" fmla="*/ 1076325 h 1781175"/>
                <a:gd name="connsiteX0-51" fmla="*/ 80051 w 3766226"/>
                <a:gd name="connsiteY0-52" fmla="*/ 1076325 h 1781175"/>
                <a:gd name="connsiteX1-53" fmla="*/ 3766226 w 3766226"/>
                <a:gd name="connsiteY1-54" fmla="*/ 0 h 1781175"/>
                <a:gd name="connsiteX2-55" fmla="*/ 3766226 w 3766226"/>
                <a:gd name="connsiteY2-56" fmla="*/ 1762125 h 1781175"/>
                <a:gd name="connsiteX3-57" fmla="*/ 161014 w 3766226"/>
                <a:gd name="connsiteY3-58" fmla="*/ 1781175 h 1781175"/>
                <a:gd name="connsiteX4-59" fmla="*/ 80051 w 3766226"/>
                <a:gd name="connsiteY4-60" fmla="*/ 1076325 h 1781175"/>
                <a:gd name="connsiteX0-61" fmla="*/ 72312 w 3758487"/>
                <a:gd name="connsiteY0-62" fmla="*/ 1076325 h 1781175"/>
                <a:gd name="connsiteX1-63" fmla="*/ 3758487 w 3758487"/>
                <a:gd name="connsiteY1-64" fmla="*/ 0 h 1781175"/>
                <a:gd name="connsiteX2-65" fmla="*/ 3758487 w 3758487"/>
                <a:gd name="connsiteY2-66" fmla="*/ 1762125 h 1781175"/>
                <a:gd name="connsiteX3-67" fmla="*/ 153275 w 3758487"/>
                <a:gd name="connsiteY3-68" fmla="*/ 1781175 h 1781175"/>
                <a:gd name="connsiteX4-69" fmla="*/ 72312 w 3758487"/>
                <a:gd name="connsiteY4-70" fmla="*/ 1076325 h 1781175"/>
                <a:gd name="connsiteX0-71" fmla="*/ 72312 w 3758487"/>
                <a:gd name="connsiteY0-72" fmla="*/ 1076325 h 1781175"/>
                <a:gd name="connsiteX1-73" fmla="*/ 3758487 w 3758487"/>
                <a:gd name="connsiteY1-74" fmla="*/ 0 h 1781175"/>
                <a:gd name="connsiteX2-75" fmla="*/ 3758487 w 3758487"/>
                <a:gd name="connsiteY2-76" fmla="*/ 1762125 h 1781175"/>
                <a:gd name="connsiteX3-77" fmla="*/ 153275 w 3758487"/>
                <a:gd name="connsiteY3-78" fmla="*/ 1781175 h 1781175"/>
                <a:gd name="connsiteX4-79" fmla="*/ 72312 w 3758487"/>
                <a:gd name="connsiteY4-80" fmla="*/ 1076325 h 1781175"/>
                <a:gd name="connsiteX0-81" fmla="*/ 72312 w 3758487"/>
                <a:gd name="connsiteY0-82" fmla="*/ 1076325 h 1781175"/>
                <a:gd name="connsiteX1-83" fmla="*/ 3758487 w 3758487"/>
                <a:gd name="connsiteY1-84" fmla="*/ 0 h 1781175"/>
                <a:gd name="connsiteX2-85" fmla="*/ 3758487 w 3758487"/>
                <a:gd name="connsiteY2-86" fmla="*/ 1762125 h 1781175"/>
                <a:gd name="connsiteX3-87" fmla="*/ 153275 w 3758487"/>
                <a:gd name="connsiteY3-88" fmla="*/ 1781175 h 1781175"/>
                <a:gd name="connsiteX4-89" fmla="*/ 72312 w 3758487"/>
                <a:gd name="connsiteY4-90" fmla="*/ 1076325 h 1781175"/>
                <a:gd name="connsiteX0-91" fmla="*/ 72312 w 3758487"/>
                <a:gd name="connsiteY0-92" fmla="*/ 1076325 h 1781175"/>
                <a:gd name="connsiteX1-93" fmla="*/ 3758487 w 3758487"/>
                <a:gd name="connsiteY1-94" fmla="*/ 0 h 1781175"/>
                <a:gd name="connsiteX2-95" fmla="*/ 3725149 w 3758487"/>
                <a:gd name="connsiteY2-96" fmla="*/ 1762125 h 1781175"/>
                <a:gd name="connsiteX3-97" fmla="*/ 153275 w 3758487"/>
                <a:gd name="connsiteY3-98" fmla="*/ 1781175 h 1781175"/>
                <a:gd name="connsiteX4-99" fmla="*/ 72312 w 3758487"/>
                <a:gd name="connsiteY4-100" fmla="*/ 1076325 h 1781175"/>
                <a:gd name="connsiteX0-101" fmla="*/ 72312 w 3874150"/>
                <a:gd name="connsiteY0-102" fmla="*/ 1076325 h 1781175"/>
                <a:gd name="connsiteX1-103" fmla="*/ 3758487 w 3874150"/>
                <a:gd name="connsiteY1-104" fmla="*/ 0 h 1781175"/>
                <a:gd name="connsiteX2-105" fmla="*/ 3725149 w 3874150"/>
                <a:gd name="connsiteY2-106" fmla="*/ 1762125 h 1781175"/>
                <a:gd name="connsiteX3-107" fmla="*/ 153275 w 3874150"/>
                <a:gd name="connsiteY3-108" fmla="*/ 1781175 h 1781175"/>
                <a:gd name="connsiteX4-109" fmla="*/ 72312 w 3874150"/>
                <a:gd name="connsiteY4-110" fmla="*/ 1076325 h 1781175"/>
                <a:gd name="connsiteX0-111" fmla="*/ 72312 w 3867381"/>
                <a:gd name="connsiteY0-112" fmla="*/ 1076325 h 1781175"/>
                <a:gd name="connsiteX1-113" fmla="*/ 3758487 w 3867381"/>
                <a:gd name="connsiteY1-114" fmla="*/ 0 h 1781175"/>
                <a:gd name="connsiteX2-115" fmla="*/ 3715624 w 3867381"/>
                <a:gd name="connsiteY2-116" fmla="*/ 1752600 h 1781175"/>
                <a:gd name="connsiteX3-117" fmla="*/ 153275 w 3867381"/>
                <a:gd name="connsiteY3-118" fmla="*/ 1781175 h 1781175"/>
                <a:gd name="connsiteX4-119" fmla="*/ 72312 w 3867381"/>
                <a:gd name="connsiteY4-120" fmla="*/ 1076325 h 1781175"/>
                <a:gd name="connsiteX0-121" fmla="*/ 72312 w 3867381"/>
                <a:gd name="connsiteY0-122" fmla="*/ 1076325 h 1781175"/>
                <a:gd name="connsiteX1-123" fmla="*/ 3758487 w 3867381"/>
                <a:gd name="connsiteY1-124" fmla="*/ 0 h 1781175"/>
                <a:gd name="connsiteX2-125" fmla="*/ 3715624 w 3867381"/>
                <a:gd name="connsiteY2-126" fmla="*/ 1752600 h 1781175"/>
                <a:gd name="connsiteX3-127" fmla="*/ 153275 w 3867381"/>
                <a:gd name="connsiteY3-128" fmla="*/ 1781175 h 1781175"/>
                <a:gd name="connsiteX4-129" fmla="*/ 72312 w 3867381"/>
                <a:gd name="connsiteY4-130" fmla="*/ 1076325 h 1781175"/>
                <a:gd name="connsiteX0-131" fmla="*/ 72312 w 3879485"/>
                <a:gd name="connsiteY0-132" fmla="*/ 546772 h 1251622"/>
                <a:gd name="connsiteX1-133" fmla="*/ 3796587 w 3879485"/>
                <a:gd name="connsiteY1-134" fmla="*/ 575347 h 1251622"/>
                <a:gd name="connsiteX2-135" fmla="*/ 3715624 w 3879485"/>
                <a:gd name="connsiteY2-136" fmla="*/ 1223047 h 1251622"/>
                <a:gd name="connsiteX3-137" fmla="*/ 153275 w 3879485"/>
                <a:gd name="connsiteY3-138" fmla="*/ 1251622 h 1251622"/>
                <a:gd name="connsiteX4-139" fmla="*/ 72312 w 3879485"/>
                <a:gd name="connsiteY4-140" fmla="*/ 546772 h 1251622"/>
                <a:gd name="connsiteX0-141" fmla="*/ 72312 w 3879485"/>
                <a:gd name="connsiteY0-142" fmla="*/ 1069790 h 1774640"/>
                <a:gd name="connsiteX1-143" fmla="*/ 3796587 w 3879485"/>
                <a:gd name="connsiteY1-144" fmla="*/ 1098365 h 1774640"/>
                <a:gd name="connsiteX2-145" fmla="*/ 3715624 w 3879485"/>
                <a:gd name="connsiteY2-146" fmla="*/ 1746065 h 1774640"/>
                <a:gd name="connsiteX3-147" fmla="*/ 153275 w 3879485"/>
                <a:gd name="connsiteY3-148" fmla="*/ 1774640 h 1774640"/>
                <a:gd name="connsiteX4-149" fmla="*/ 72312 w 3879485"/>
                <a:gd name="connsiteY4-150" fmla="*/ 1069790 h 1774640"/>
                <a:gd name="connsiteX0-151" fmla="*/ 72312 w 3901219"/>
                <a:gd name="connsiteY0-152" fmla="*/ 1069790 h 1774640"/>
                <a:gd name="connsiteX1-153" fmla="*/ 3796587 w 3901219"/>
                <a:gd name="connsiteY1-154" fmla="*/ 1098365 h 1774640"/>
                <a:gd name="connsiteX2-155" fmla="*/ 3715624 w 3901219"/>
                <a:gd name="connsiteY2-156" fmla="*/ 1746065 h 1774640"/>
                <a:gd name="connsiteX3-157" fmla="*/ 153275 w 3901219"/>
                <a:gd name="connsiteY3-158" fmla="*/ 1774640 h 1774640"/>
                <a:gd name="connsiteX4-159" fmla="*/ 72312 w 3901219"/>
                <a:gd name="connsiteY4-160" fmla="*/ 1069790 h 1774640"/>
                <a:gd name="connsiteX0-161" fmla="*/ 72312 w 3865067"/>
                <a:gd name="connsiteY0-162" fmla="*/ 1069790 h 1774640"/>
                <a:gd name="connsiteX1-163" fmla="*/ 3796587 w 3865067"/>
                <a:gd name="connsiteY1-164" fmla="*/ 1098365 h 1774640"/>
                <a:gd name="connsiteX2-165" fmla="*/ 3715624 w 3865067"/>
                <a:gd name="connsiteY2-166" fmla="*/ 1746065 h 1774640"/>
                <a:gd name="connsiteX3-167" fmla="*/ 153275 w 3865067"/>
                <a:gd name="connsiteY3-168" fmla="*/ 1774640 h 1774640"/>
                <a:gd name="connsiteX4-169" fmla="*/ 72312 w 3865067"/>
                <a:gd name="connsiteY4-170" fmla="*/ 1069790 h 1774640"/>
                <a:gd name="connsiteX0-171" fmla="*/ 72312 w 3872228"/>
                <a:gd name="connsiteY0-172" fmla="*/ 1069790 h 1774640"/>
                <a:gd name="connsiteX1-173" fmla="*/ 3796587 w 3872228"/>
                <a:gd name="connsiteY1-174" fmla="*/ 1098365 h 1774640"/>
                <a:gd name="connsiteX2-175" fmla="*/ 3715624 w 3872228"/>
                <a:gd name="connsiteY2-176" fmla="*/ 1746065 h 1774640"/>
                <a:gd name="connsiteX3-177" fmla="*/ 153275 w 3872228"/>
                <a:gd name="connsiteY3-178" fmla="*/ 1774640 h 1774640"/>
                <a:gd name="connsiteX4-179" fmla="*/ 72312 w 3872228"/>
                <a:gd name="connsiteY4-180" fmla="*/ 1069790 h 1774640"/>
                <a:gd name="connsiteX0-181" fmla="*/ 72312 w 3872228"/>
                <a:gd name="connsiteY0-182" fmla="*/ 1078769 h 1783619"/>
                <a:gd name="connsiteX1-183" fmla="*/ 3796587 w 3872228"/>
                <a:gd name="connsiteY1-184" fmla="*/ 1107344 h 1783619"/>
                <a:gd name="connsiteX2-185" fmla="*/ 3715624 w 3872228"/>
                <a:gd name="connsiteY2-186" fmla="*/ 1755044 h 1783619"/>
                <a:gd name="connsiteX3-187" fmla="*/ 153275 w 3872228"/>
                <a:gd name="connsiteY3-188" fmla="*/ 1783619 h 1783619"/>
                <a:gd name="connsiteX4-189" fmla="*/ 72312 w 3872228"/>
                <a:gd name="connsiteY4-190" fmla="*/ 1078769 h 1783619"/>
                <a:gd name="connsiteX0-191" fmla="*/ 73926 w 3873842"/>
                <a:gd name="connsiteY0-192" fmla="*/ 1078769 h 1783619"/>
                <a:gd name="connsiteX1-193" fmla="*/ 3798201 w 3873842"/>
                <a:gd name="connsiteY1-194" fmla="*/ 1107344 h 1783619"/>
                <a:gd name="connsiteX2-195" fmla="*/ 3717238 w 3873842"/>
                <a:gd name="connsiteY2-196" fmla="*/ 1755044 h 1783619"/>
                <a:gd name="connsiteX3-197" fmla="*/ 154889 w 3873842"/>
                <a:gd name="connsiteY3-198" fmla="*/ 1783619 h 1783619"/>
                <a:gd name="connsiteX4-199" fmla="*/ 73926 w 3873842"/>
                <a:gd name="connsiteY4-200" fmla="*/ 1078769 h 1783619"/>
                <a:gd name="connsiteX0-201" fmla="*/ 71234 w 3871150"/>
                <a:gd name="connsiteY0-202" fmla="*/ 1078769 h 1755044"/>
                <a:gd name="connsiteX1-203" fmla="*/ 3795509 w 3871150"/>
                <a:gd name="connsiteY1-204" fmla="*/ 1107344 h 1755044"/>
                <a:gd name="connsiteX2-205" fmla="*/ 3714546 w 3871150"/>
                <a:gd name="connsiteY2-206" fmla="*/ 1755044 h 1755044"/>
                <a:gd name="connsiteX3-207" fmla="*/ 166485 w 3871150"/>
                <a:gd name="connsiteY3-208" fmla="*/ 1755044 h 1755044"/>
                <a:gd name="connsiteX4-209" fmla="*/ 71234 w 3871150"/>
                <a:gd name="connsiteY4-210" fmla="*/ 1078769 h 1755044"/>
                <a:gd name="connsiteX0-211" fmla="*/ 74868 w 3874784"/>
                <a:gd name="connsiteY0-212" fmla="*/ 1078769 h 1759807"/>
                <a:gd name="connsiteX1-213" fmla="*/ 3799143 w 3874784"/>
                <a:gd name="connsiteY1-214" fmla="*/ 1107344 h 1759807"/>
                <a:gd name="connsiteX2-215" fmla="*/ 3718180 w 3874784"/>
                <a:gd name="connsiteY2-216" fmla="*/ 1755044 h 1759807"/>
                <a:gd name="connsiteX3-217" fmla="*/ 151069 w 3874784"/>
                <a:gd name="connsiteY3-218" fmla="*/ 1759807 h 1759807"/>
                <a:gd name="connsiteX4-219" fmla="*/ 74868 w 3874784"/>
                <a:gd name="connsiteY4-220" fmla="*/ 1078769 h 1759807"/>
                <a:gd name="connsiteX0-221" fmla="*/ 74868 w 3874784"/>
                <a:gd name="connsiteY0-222" fmla="*/ 1078769 h 1759807"/>
                <a:gd name="connsiteX1-223" fmla="*/ 3799143 w 3874784"/>
                <a:gd name="connsiteY1-224" fmla="*/ 1107344 h 1759807"/>
                <a:gd name="connsiteX2-225" fmla="*/ 3718180 w 3874784"/>
                <a:gd name="connsiteY2-226" fmla="*/ 1755044 h 1759807"/>
                <a:gd name="connsiteX3-227" fmla="*/ 151069 w 3874784"/>
                <a:gd name="connsiteY3-228" fmla="*/ 1759807 h 1759807"/>
                <a:gd name="connsiteX4-229" fmla="*/ 74868 w 3874784"/>
                <a:gd name="connsiteY4-230" fmla="*/ 1078769 h 1759807"/>
                <a:gd name="connsiteX0-231" fmla="*/ 74868 w 3874784"/>
                <a:gd name="connsiteY0-232" fmla="*/ 1078769 h 1759807"/>
                <a:gd name="connsiteX1-233" fmla="*/ 3799143 w 3874784"/>
                <a:gd name="connsiteY1-234" fmla="*/ 1107344 h 1759807"/>
                <a:gd name="connsiteX2-235" fmla="*/ 3718180 w 3874784"/>
                <a:gd name="connsiteY2-236" fmla="*/ 1755044 h 1759807"/>
                <a:gd name="connsiteX3-237" fmla="*/ 151069 w 3874784"/>
                <a:gd name="connsiteY3-238" fmla="*/ 1759807 h 1759807"/>
                <a:gd name="connsiteX4-239" fmla="*/ 74868 w 3874784"/>
                <a:gd name="connsiteY4-240" fmla="*/ 1078769 h 17598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74784" h="1759807">
                  <a:moveTo>
                    <a:pt x="74868" y="1078769"/>
                  </a:moveTo>
                  <a:cubicBezTo>
                    <a:pt x="817818" y="-327756"/>
                    <a:pt x="2956180" y="-400781"/>
                    <a:pt x="3799143" y="1107344"/>
                  </a:cubicBezTo>
                  <a:cubicBezTo>
                    <a:pt x="3878517" y="1304194"/>
                    <a:pt x="3948368" y="1572481"/>
                    <a:pt x="3718180" y="1755044"/>
                  </a:cubicBezTo>
                  <a:cubicBezTo>
                    <a:pt x="3326068" y="994632"/>
                    <a:pt x="1224218" y="296132"/>
                    <a:pt x="151069" y="1759807"/>
                  </a:cubicBezTo>
                  <a:cubicBezTo>
                    <a:pt x="112969" y="1726470"/>
                    <a:pt x="-115632" y="1621694"/>
                    <a:pt x="74868" y="10787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ea typeface="宋体" panose="02010600030101010101" pitchFamily="2" charset="-122"/>
                </a:rPr>
                <a:t>                           </a:t>
              </a: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0330404" y="2914585"/>
              <a:ext cx="808797" cy="8104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298214" y="2875833"/>
              <a:ext cx="603228" cy="604886"/>
            </a:xfrm>
            <a:prstGeom prst="ellipse">
              <a:avLst/>
            </a:prstGeom>
            <a:solidFill>
              <a:srgbClr val="F0B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569585" y="2882572"/>
              <a:ext cx="604913" cy="603202"/>
            </a:xfrm>
            <a:prstGeom prst="ellipse">
              <a:avLst/>
            </a:prstGeom>
            <a:solidFill>
              <a:srgbClr val="F0B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梯形 19"/>
            <p:cNvSpPr/>
            <p:nvPr/>
          </p:nvSpPr>
          <p:spPr>
            <a:xfrm>
              <a:off x="5664657" y="2594450"/>
              <a:ext cx="4185524" cy="4242633"/>
            </a:xfrm>
            <a:custGeom>
              <a:avLst/>
              <a:gdLst>
                <a:gd name="connsiteX0" fmla="*/ 0 w 3720710"/>
                <a:gd name="connsiteY0" fmla="*/ 2910261 h 2910261"/>
                <a:gd name="connsiteX1" fmla="*/ 727565 w 3720710"/>
                <a:gd name="connsiteY1" fmla="*/ 0 h 2910261"/>
                <a:gd name="connsiteX2" fmla="*/ 2993145 w 3720710"/>
                <a:gd name="connsiteY2" fmla="*/ 0 h 2910261"/>
                <a:gd name="connsiteX3" fmla="*/ 3720710 w 3720710"/>
                <a:gd name="connsiteY3" fmla="*/ 2910261 h 2910261"/>
                <a:gd name="connsiteX4" fmla="*/ 0 w 3720710"/>
                <a:gd name="connsiteY4" fmla="*/ 2910261 h 2910261"/>
                <a:gd name="connsiteX0-1" fmla="*/ 7541 w 3728251"/>
                <a:gd name="connsiteY0-2" fmla="*/ 2946120 h 2946120"/>
                <a:gd name="connsiteX1-3" fmla="*/ 0 w 3728251"/>
                <a:gd name="connsiteY1-4" fmla="*/ 0 h 2946120"/>
                <a:gd name="connsiteX2-5" fmla="*/ 3000686 w 3728251"/>
                <a:gd name="connsiteY2-6" fmla="*/ 35859 h 2946120"/>
                <a:gd name="connsiteX3-7" fmla="*/ 3728251 w 3728251"/>
                <a:gd name="connsiteY3-8" fmla="*/ 2946120 h 2946120"/>
                <a:gd name="connsiteX4-9" fmla="*/ 7541 w 3728251"/>
                <a:gd name="connsiteY4-10" fmla="*/ 2946120 h 2946120"/>
                <a:gd name="connsiteX0-11" fmla="*/ 7541 w 3728251"/>
                <a:gd name="connsiteY0-12" fmla="*/ 2964049 h 2964049"/>
                <a:gd name="connsiteX1-13" fmla="*/ 0 w 3728251"/>
                <a:gd name="connsiteY1-14" fmla="*/ 17929 h 2964049"/>
                <a:gd name="connsiteX2-15" fmla="*/ 3556498 w 3728251"/>
                <a:gd name="connsiteY2-16" fmla="*/ 0 h 2964049"/>
                <a:gd name="connsiteX3-17" fmla="*/ 3728251 w 3728251"/>
                <a:gd name="connsiteY3-18" fmla="*/ 2964049 h 2964049"/>
                <a:gd name="connsiteX4-19" fmla="*/ 7541 w 3728251"/>
                <a:gd name="connsiteY4-20" fmla="*/ 2964049 h 2964049"/>
                <a:gd name="connsiteX0-21" fmla="*/ 7541 w 3728251"/>
                <a:gd name="connsiteY0-22" fmla="*/ 2964049 h 2964049"/>
                <a:gd name="connsiteX1-23" fmla="*/ 0 w 3728251"/>
                <a:gd name="connsiteY1-24" fmla="*/ 17929 h 2964049"/>
                <a:gd name="connsiteX2-25" fmla="*/ 3556498 w 3728251"/>
                <a:gd name="connsiteY2-26" fmla="*/ 0 h 2964049"/>
                <a:gd name="connsiteX3-27" fmla="*/ 3728251 w 3728251"/>
                <a:gd name="connsiteY3-28" fmla="*/ 2964049 h 2964049"/>
                <a:gd name="connsiteX4-29" fmla="*/ 7541 w 3728251"/>
                <a:gd name="connsiteY4-30" fmla="*/ 2964049 h 2964049"/>
                <a:gd name="connsiteX0-31" fmla="*/ 7541 w 3728251"/>
                <a:gd name="connsiteY0-32" fmla="*/ 2987955 h 2987955"/>
                <a:gd name="connsiteX1-33" fmla="*/ 0 w 3728251"/>
                <a:gd name="connsiteY1-34" fmla="*/ 41835 h 2987955"/>
                <a:gd name="connsiteX2-35" fmla="*/ 3550522 w 3728251"/>
                <a:gd name="connsiteY2-36" fmla="*/ 0 h 2987955"/>
                <a:gd name="connsiteX3-37" fmla="*/ 3728251 w 3728251"/>
                <a:gd name="connsiteY3-38" fmla="*/ 2987955 h 2987955"/>
                <a:gd name="connsiteX4-39" fmla="*/ 7541 w 3728251"/>
                <a:gd name="connsiteY4-40" fmla="*/ 2987955 h 2987955"/>
                <a:gd name="connsiteX0-41" fmla="*/ 7541 w 3728251"/>
                <a:gd name="connsiteY0-42" fmla="*/ 2987955 h 2987955"/>
                <a:gd name="connsiteX1-43" fmla="*/ 0 w 3728251"/>
                <a:gd name="connsiteY1-44" fmla="*/ 41835 h 2987955"/>
                <a:gd name="connsiteX2-45" fmla="*/ 3550522 w 3728251"/>
                <a:gd name="connsiteY2-46" fmla="*/ 0 h 2987955"/>
                <a:gd name="connsiteX3-47" fmla="*/ 3728251 w 3728251"/>
                <a:gd name="connsiteY3-48" fmla="*/ 2987955 h 2987955"/>
                <a:gd name="connsiteX4-49" fmla="*/ 7541 w 3728251"/>
                <a:gd name="connsiteY4-50" fmla="*/ 2987955 h 2987955"/>
                <a:gd name="connsiteX0-51" fmla="*/ 7541 w 3728251"/>
                <a:gd name="connsiteY0-52" fmla="*/ 2987955 h 2987955"/>
                <a:gd name="connsiteX1-53" fmla="*/ 0 w 3728251"/>
                <a:gd name="connsiteY1-54" fmla="*/ 41835 h 2987955"/>
                <a:gd name="connsiteX2-55" fmla="*/ 3550522 w 3728251"/>
                <a:gd name="connsiteY2-56" fmla="*/ 0 h 2987955"/>
                <a:gd name="connsiteX3-57" fmla="*/ 3728251 w 3728251"/>
                <a:gd name="connsiteY3-58" fmla="*/ 2987955 h 2987955"/>
                <a:gd name="connsiteX4-59" fmla="*/ 7541 w 3728251"/>
                <a:gd name="connsiteY4-60" fmla="*/ 2987955 h 2987955"/>
                <a:gd name="connsiteX0-61" fmla="*/ 7541 w 3728251"/>
                <a:gd name="connsiteY0-62" fmla="*/ 2987955 h 2987955"/>
                <a:gd name="connsiteX1-63" fmla="*/ 0 w 3728251"/>
                <a:gd name="connsiteY1-64" fmla="*/ 41835 h 2987955"/>
                <a:gd name="connsiteX2-65" fmla="*/ 3550522 w 3728251"/>
                <a:gd name="connsiteY2-66" fmla="*/ 0 h 2987955"/>
                <a:gd name="connsiteX3-67" fmla="*/ 3728251 w 3728251"/>
                <a:gd name="connsiteY3-68" fmla="*/ 2987955 h 2987955"/>
                <a:gd name="connsiteX4-69" fmla="*/ 7541 w 3728251"/>
                <a:gd name="connsiteY4-70" fmla="*/ 2987955 h 2987955"/>
                <a:gd name="connsiteX0-71" fmla="*/ 7541 w 3550522"/>
                <a:gd name="connsiteY0-72" fmla="*/ 2987955 h 4243014"/>
                <a:gd name="connsiteX1-73" fmla="*/ 0 w 3550522"/>
                <a:gd name="connsiteY1-74" fmla="*/ 41835 h 4243014"/>
                <a:gd name="connsiteX2-75" fmla="*/ 3550522 w 3550522"/>
                <a:gd name="connsiteY2-76" fmla="*/ 0 h 4243014"/>
                <a:gd name="connsiteX3-77" fmla="*/ 1457192 w 3550522"/>
                <a:gd name="connsiteY3-78" fmla="*/ 4243014 h 4243014"/>
                <a:gd name="connsiteX4-79" fmla="*/ 7541 w 3550522"/>
                <a:gd name="connsiteY4-80" fmla="*/ 2987955 h 4243014"/>
                <a:gd name="connsiteX0-81" fmla="*/ 7541 w 3550522"/>
                <a:gd name="connsiteY0-82" fmla="*/ 2987955 h 4243014"/>
                <a:gd name="connsiteX1-83" fmla="*/ 0 w 3550522"/>
                <a:gd name="connsiteY1-84" fmla="*/ 41835 h 4243014"/>
                <a:gd name="connsiteX2-85" fmla="*/ 3550522 w 3550522"/>
                <a:gd name="connsiteY2-86" fmla="*/ 0 h 4243014"/>
                <a:gd name="connsiteX3-87" fmla="*/ 1457192 w 3550522"/>
                <a:gd name="connsiteY3-88" fmla="*/ 4243014 h 4243014"/>
                <a:gd name="connsiteX4-89" fmla="*/ 7541 w 3550522"/>
                <a:gd name="connsiteY4-90" fmla="*/ 2987955 h 4243014"/>
                <a:gd name="connsiteX0-91" fmla="*/ 7541 w 3933578"/>
                <a:gd name="connsiteY0-92" fmla="*/ 2987955 h 4243014"/>
                <a:gd name="connsiteX1-93" fmla="*/ 0 w 3933578"/>
                <a:gd name="connsiteY1-94" fmla="*/ 41835 h 4243014"/>
                <a:gd name="connsiteX2-95" fmla="*/ 3550522 w 3933578"/>
                <a:gd name="connsiteY2-96" fmla="*/ 0 h 4243014"/>
                <a:gd name="connsiteX3-97" fmla="*/ 1457192 w 3933578"/>
                <a:gd name="connsiteY3-98" fmla="*/ 4243014 h 4243014"/>
                <a:gd name="connsiteX4-99" fmla="*/ 7541 w 3933578"/>
                <a:gd name="connsiteY4-100" fmla="*/ 2987955 h 4243014"/>
                <a:gd name="connsiteX0-101" fmla="*/ 7541 w 3947328"/>
                <a:gd name="connsiteY0-102" fmla="*/ 2987955 h 4243014"/>
                <a:gd name="connsiteX1-103" fmla="*/ 0 w 3947328"/>
                <a:gd name="connsiteY1-104" fmla="*/ 41835 h 4243014"/>
                <a:gd name="connsiteX2-105" fmla="*/ 3550522 w 3947328"/>
                <a:gd name="connsiteY2-106" fmla="*/ 0 h 4243014"/>
                <a:gd name="connsiteX3-107" fmla="*/ 1457192 w 3947328"/>
                <a:gd name="connsiteY3-108" fmla="*/ 4243014 h 4243014"/>
                <a:gd name="connsiteX4-109" fmla="*/ 7541 w 3947328"/>
                <a:gd name="connsiteY4-110" fmla="*/ 2987955 h 4243014"/>
                <a:gd name="connsiteX0-111" fmla="*/ 7541 w 3949065"/>
                <a:gd name="connsiteY0-112" fmla="*/ 2987955 h 4243014"/>
                <a:gd name="connsiteX1-113" fmla="*/ 0 w 3949065"/>
                <a:gd name="connsiteY1-114" fmla="*/ 41835 h 4243014"/>
                <a:gd name="connsiteX2-115" fmla="*/ 3550522 w 3949065"/>
                <a:gd name="connsiteY2-116" fmla="*/ 0 h 4243014"/>
                <a:gd name="connsiteX3-117" fmla="*/ 1457192 w 3949065"/>
                <a:gd name="connsiteY3-118" fmla="*/ 4243014 h 4243014"/>
                <a:gd name="connsiteX4-119" fmla="*/ 7541 w 3949065"/>
                <a:gd name="connsiteY4-120" fmla="*/ 2987955 h 4243014"/>
                <a:gd name="connsiteX0-121" fmla="*/ 1477753 w 3949065"/>
                <a:gd name="connsiteY0-122" fmla="*/ 4075673 h 4243014"/>
                <a:gd name="connsiteX1-123" fmla="*/ 0 w 3949065"/>
                <a:gd name="connsiteY1-124" fmla="*/ 41835 h 4243014"/>
                <a:gd name="connsiteX2-125" fmla="*/ 3550522 w 3949065"/>
                <a:gd name="connsiteY2-126" fmla="*/ 0 h 4243014"/>
                <a:gd name="connsiteX3-127" fmla="*/ 1457192 w 3949065"/>
                <a:gd name="connsiteY3-128" fmla="*/ 4243014 h 4243014"/>
                <a:gd name="connsiteX4-129" fmla="*/ 1477753 w 3949065"/>
                <a:gd name="connsiteY4-130" fmla="*/ 4075673 h 4243014"/>
                <a:gd name="connsiteX0-131" fmla="*/ 1477753 w 3949065"/>
                <a:gd name="connsiteY0-132" fmla="*/ 4075673 h 4243014"/>
                <a:gd name="connsiteX1-133" fmla="*/ 0 w 3949065"/>
                <a:gd name="connsiteY1-134" fmla="*/ 41835 h 4243014"/>
                <a:gd name="connsiteX2-135" fmla="*/ 3550522 w 3949065"/>
                <a:gd name="connsiteY2-136" fmla="*/ 0 h 4243014"/>
                <a:gd name="connsiteX3-137" fmla="*/ 1457192 w 3949065"/>
                <a:gd name="connsiteY3-138" fmla="*/ 4243014 h 4243014"/>
                <a:gd name="connsiteX4-139" fmla="*/ 1477753 w 3949065"/>
                <a:gd name="connsiteY4-140" fmla="*/ 4075673 h 4243014"/>
                <a:gd name="connsiteX0-141" fmla="*/ 1477753 w 3949065"/>
                <a:gd name="connsiteY0-142" fmla="*/ 4075673 h 4243014"/>
                <a:gd name="connsiteX1-143" fmla="*/ 0 w 3949065"/>
                <a:gd name="connsiteY1-144" fmla="*/ 41835 h 4243014"/>
                <a:gd name="connsiteX2-145" fmla="*/ 3550522 w 3949065"/>
                <a:gd name="connsiteY2-146" fmla="*/ 0 h 4243014"/>
                <a:gd name="connsiteX3-147" fmla="*/ 1457192 w 3949065"/>
                <a:gd name="connsiteY3-148" fmla="*/ 4243014 h 4243014"/>
                <a:gd name="connsiteX4-149" fmla="*/ 1477753 w 3949065"/>
                <a:gd name="connsiteY4-150" fmla="*/ 4075673 h 4243014"/>
                <a:gd name="connsiteX0-151" fmla="*/ 1458703 w 3949065"/>
                <a:gd name="connsiteY0-152" fmla="*/ 4035192 h 4243014"/>
                <a:gd name="connsiteX1-153" fmla="*/ 0 w 3949065"/>
                <a:gd name="connsiteY1-154" fmla="*/ 41835 h 4243014"/>
                <a:gd name="connsiteX2-155" fmla="*/ 3550522 w 3949065"/>
                <a:gd name="connsiteY2-156" fmla="*/ 0 h 4243014"/>
                <a:gd name="connsiteX3-157" fmla="*/ 1457192 w 3949065"/>
                <a:gd name="connsiteY3-158" fmla="*/ 4243014 h 4243014"/>
                <a:gd name="connsiteX4-159" fmla="*/ 1458703 w 3949065"/>
                <a:gd name="connsiteY4-160" fmla="*/ 4035192 h 4243014"/>
                <a:gd name="connsiteX0-161" fmla="*/ 1458703 w 3949065"/>
                <a:gd name="connsiteY0-162" fmla="*/ 4035192 h 4243014"/>
                <a:gd name="connsiteX1-163" fmla="*/ 0 w 3949065"/>
                <a:gd name="connsiteY1-164" fmla="*/ 41835 h 4243014"/>
                <a:gd name="connsiteX2-165" fmla="*/ 3550522 w 3949065"/>
                <a:gd name="connsiteY2-166" fmla="*/ 0 h 4243014"/>
                <a:gd name="connsiteX3-167" fmla="*/ 1457192 w 3949065"/>
                <a:gd name="connsiteY3-168" fmla="*/ 4243014 h 4243014"/>
                <a:gd name="connsiteX4-169" fmla="*/ 1458703 w 3949065"/>
                <a:gd name="connsiteY4-170" fmla="*/ 4035192 h 4243014"/>
                <a:gd name="connsiteX0-171" fmla="*/ 1545789 w 4036151"/>
                <a:gd name="connsiteY0-172" fmla="*/ 4035192 h 4243014"/>
                <a:gd name="connsiteX1-173" fmla="*/ 1039361 w 4036151"/>
                <a:gd name="connsiteY1-174" fmla="*/ 3797206 h 4243014"/>
                <a:gd name="connsiteX2-175" fmla="*/ 87086 w 4036151"/>
                <a:gd name="connsiteY2-176" fmla="*/ 41835 h 4243014"/>
                <a:gd name="connsiteX3-177" fmla="*/ 3637608 w 4036151"/>
                <a:gd name="connsiteY3-178" fmla="*/ 0 h 4243014"/>
                <a:gd name="connsiteX4-179" fmla="*/ 1544278 w 4036151"/>
                <a:gd name="connsiteY4-180" fmla="*/ 4243014 h 4243014"/>
                <a:gd name="connsiteX5" fmla="*/ 1545789 w 4036151"/>
                <a:gd name="connsiteY5" fmla="*/ 4035192 h 4243014"/>
                <a:gd name="connsiteX0-181" fmla="*/ 1545789 w 4036151"/>
                <a:gd name="connsiteY0-182" fmla="*/ 4035192 h 4243014"/>
                <a:gd name="connsiteX1-183" fmla="*/ 1039361 w 4036151"/>
                <a:gd name="connsiteY1-184" fmla="*/ 3797206 h 4243014"/>
                <a:gd name="connsiteX2-185" fmla="*/ 87086 w 4036151"/>
                <a:gd name="connsiteY2-186" fmla="*/ 41835 h 4243014"/>
                <a:gd name="connsiteX3-187" fmla="*/ 3637608 w 4036151"/>
                <a:gd name="connsiteY3-188" fmla="*/ 0 h 4243014"/>
                <a:gd name="connsiteX4-189" fmla="*/ 1544278 w 4036151"/>
                <a:gd name="connsiteY4-190" fmla="*/ 4243014 h 4243014"/>
                <a:gd name="connsiteX5-191" fmla="*/ 1545789 w 4036151"/>
                <a:gd name="connsiteY5-192" fmla="*/ 4035192 h 4243014"/>
                <a:gd name="connsiteX0-193" fmla="*/ 1545789 w 4036151"/>
                <a:gd name="connsiteY0-194" fmla="*/ 4035192 h 4243014"/>
                <a:gd name="connsiteX1-195" fmla="*/ 1039361 w 4036151"/>
                <a:gd name="connsiteY1-196" fmla="*/ 3797206 h 4243014"/>
                <a:gd name="connsiteX2-197" fmla="*/ 87086 w 4036151"/>
                <a:gd name="connsiteY2-198" fmla="*/ 41835 h 4243014"/>
                <a:gd name="connsiteX3-199" fmla="*/ 3637608 w 4036151"/>
                <a:gd name="connsiteY3-200" fmla="*/ 0 h 4243014"/>
                <a:gd name="connsiteX4-201" fmla="*/ 1544278 w 4036151"/>
                <a:gd name="connsiteY4-202" fmla="*/ 4243014 h 4243014"/>
                <a:gd name="connsiteX5-203" fmla="*/ 1545789 w 4036151"/>
                <a:gd name="connsiteY5-204" fmla="*/ 4035192 h 4243014"/>
                <a:gd name="connsiteX0-205" fmla="*/ 1702229 w 4192591"/>
                <a:gd name="connsiteY0-206" fmla="*/ 4035192 h 4243014"/>
                <a:gd name="connsiteX1-207" fmla="*/ 1195801 w 4192591"/>
                <a:gd name="connsiteY1-208" fmla="*/ 3797206 h 4243014"/>
                <a:gd name="connsiteX2-209" fmla="*/ 243526 w 4192591"/>
                <a:gd name="connsiteY2-210" fmla="*/ 41835 h 4243014"/>
                <a:gd name="connsiteX3-211" fmla="*/ 3794048 w 4192591"/>
                <a:gd name="connsiteY3-212" fmla="*/ 0 h 4243014"/>
                <a:gd name="connsiteX4-213" fmla="*/ 1700718 w 4192591"/>
                <a:gd name="connsiteY4-214" fmla="*/ 4243014 h 4243014"/>
                <a:gd name="connsiteX5-215" fmla="*/ 1702229 w 4192591"/>
                <a:gd name="connsiteY5-216" fmla="*/ 4035192 h 4243014"/>
                <a:gd name="connsiteX0-217" fmla="*/ 1629678 w 4120040"/>
                <a:gd name="connsiteY0-218" fmla="*/ 4035192 h 4243014"/>
                <a:gd name="connsiteX1-219" fmla="*/ 1123250 w 4120040"/>
                <a:gd name="connsiteY1-220" fmla="*/ 3797206 h 4243014"/>
                <a:gd name="connsiteX2-221" fmla="*/ 170975 w 4120040"/>
                <a:gd name="connsiteY2-222" fmla="*/ 41835 h 4243014"/>
                <a:gd name="connsiteX3-223" fmla="*/ 3721497 w 4120040"/>
                <a:gd name="connsiteY3-224" fmla="*/ 0 h 4243014"/>
                <a:gd name="connsiteX4-225" fmla="*/ 1628167 w 4120040"/>
                <a:gd name="connsiteY4-226" fmla="*/ 4243014 h 4243014"/>
                <a:gd name="connsiteX5-227" fmla="*/ 1629678 w 4120040"/>
                <a:gd name="connsiteY5-228" fmla="*/ 4035192 h 4243014"/>
                <a:gd name="connsiteX0-229" fmla="*/ 1700281 w 4190643"/>
                <a:gd name="connsiteY0-230" fmla="*/ 4035192 h 4243014"/>
                <a:gd name="connsiteX1-231" fmla="*/ 1193853 w 4190643"/>
                <a:gd name="connsiteY1-232" fmla="*/ 3797206 h 4243014"/>
                <a:gd name="connsiteX2-233" fmla="*/ 241578 w 4190643"/>
                <a:gd name="connsiteY2-234" fmla="*/ 41835 h 4243014"/>
                <a:gd name="connsiteX3-235" fmla="*/ 3792100 w 4190643"/>
                <a:gd name="connsiteY3-236" fmla="*/ 0 h 4243014"/>
                <a:gd name="connsiteX4-237" fmla="*/ 1698770 w 4190643"/>
                <a:gd name="connsiteY4-238" fmla="*/ 4243014 h 4243014"/>
                <a:gd name="connsiteX5-239" fmla="*/ 1700281 w 4190643"/>
                <a:gd name="connsiteY5-240" fmla="*/ 4035192 h 4243014"/>
                <a:gd name="connsiteX0-241" fmla="*/ 1693943 w 4184305"/>
                <a:gd name="connsiteY0-242" fmla="*/ 4035192 h 4243014"/>
                <a:gd name="connsiteX1-243" fmla="*/ 1187515 w 4184305"/>
                <a:gd name="connsiteY1-244" fmla="*/ 3797206 h 4243014"/>
                <a:gd name="connsiteX2-245" fmla="*/ 235240 w 4184305"/>
                <a:gd name="connsiteY2-246" fmla="*/ 41835 h 4243014"/>
                <a:gd name="connsiteX3-247" fmla="*/ 3785762 w 4184305"/>
                <a:gd name="connsiteY3-248" fmla="*/ 0 h 4243014"/>
                <a:gd name="connsiteX4-249" fmla="*/ 1692432 w 4184305"/>
                <a:gd name="connsiteY4-250" fmla="*/ 4243014 h 4243014"/>
                <a:gd name="connsiteX5-251" fmla="*/ 1693943 w 4184305"/>
                <a:gd name="connsiteY5-252" fmla="*/ 4035192 h 4243014"/>
                <a:gd name="connsiteX0-253" fmla="*/ 1691833 w 4182195"/>
                <a:gd name="connsiteY0-254" fmla="*/ 4035192 h 4243014"/>
                <a:gd name="connsiteX1-255" fmla="*/ 1185405 w 4182195"/>
                <a:gd name="connsiteY1-256" fmla="*/ 3797206 h 4243014"/>
                <a:gd name="connsiteX2-257" fmla="*/ 233130 w 4182195"/>
                <a:gd name="connsiteY2-258" fmla="*/ 41835 h 4243014"/>
                <a:gd name="connsiteX3-259" fmla="*/ 3783652 w 4182195"/>
                <a:gd name="connsiteY3-260" fmla="*/ 0 h 4243014"/>
                <a:gd name="connsiteX4-261" fmla="*/ 1690322 w 4182195"/>
                <a:gd name="connsiteY4-262" fmla="*/ 4243014 h 4243014"/>
                <a:gd name="connsiteX5-263" fmla="*/ 1691833 w 4182195"/>
                <a:gd name="connsiteY5-264" fmla="*/ 4035192 h 4243014"/>
                <a:gd name="connsiteX0-265" fmla="*/ 1704628 w 4194990"/>
                <a:gd name="connsiteY0-266" fmla="*/ 4035192 h 4243014"/>
                <a:gd name="connsiteX1-267" fmla="*/ 1198200 w 4194990"/>
                <a:gd name="connsiteY1-268" fmla="*/ 3797206 h 4243014"/>
                <a:gd name="connsiteX2-269" fmla="*/ 245925 w 4194990"/>
                <a:gd name="connsiteY2-270" fmla="*/ 41835 h 4243014"/>
                <a:gd name="connsiteX3-271" fmla="*/ 3796447 w 4194990"/>
                <a:gd name="connsiteY3-272" fmla="*/ 0 h 4243014"/>
                <a:gd name="connsiteX4-273" fmla="*/ 1703117 w 4194990"/>
                <a:gd name="connsiteY4-274" fmla="*/ 4243014 h 4243014"/>
                <a:gd name="connsiteX5-275" fmla="*/ 1704628 w 4194990"/>
                <a:gd name="connsiteY5-276" fmla="*/ 4035192 h 4243014"/>
                <a:gd name="connsiteX0-277" fmla="*/ 1704628 w 4183387"/>
                <a:gd name="connsiteY0-278" fmla="*/ 4035192 h 4243014"/>
                <a:gd name="connsiteX1-279" fmla="*/ 1198200 w 4183387"/>
                <a:gd name="connsiteY1-280" fmla="*/ 3797206 h 4243014"/>
                <a:gd name="connsiteX2-281" fmla="*/ 245925 w 4183387"/>
                <a:gd name="connsiteY2-282" fmla="*/ 41835 h 4243014"/>
                <a:gd name="connsiteX3-283" fmla="*/ 3796447 w 4183387"/>
                <a:gd name="connsiteY3-284" fmla="*/ 0 h 4243014"/>
                <a:gd name="connsiteX4-285" fmla="*/ 1703117 w 4183387"/>
                <a:gd name="connsiteY4-286" fmla="*/ 4243014 h 4243014"/>
                <a:gd name="connsiteX5-287" fmla="*/ 1704628 w 4183387"/>
                <a:gd name="connsiteY5-288" fmla="*/ 4035192 h 4243014"/>
                <a:gd name="connsiteX0-289" fmla="*/ 1704628 w 4184828"/>
                <a:gd name="connsiteY0-290" fmla="*/ 4035192 h 4243014"/>
                <a:gd name="connsiteX1-291" fmla="*/ 1198200 w 4184828"/>
                <a:gd name="connsiteY1-292" fmla="*/ 3797206 h 4243014"/>
                <a:gd name="connsiteX2-293" fmla="*/ 245925 w 4184828"/>
                <a:gd name="connsiteY2-294" fmla="*/ 41835 h 4243014"/>
                <a:gd name="connsiteX3-295" fmla="*/ 3796447 w 4184828"/>
                <a:gd name="connsiteY3-296" fmla="*/ 0 h 4243014"/>
                <a:gd name="connsiteX4-297" fmla="*/ 1703117 w 4184828"/>
                <a:gd name="connsiteY4-298" fmla="*/ 4243014 h 4243014"/>
                <a:gd name="connsiteX5-299" fmla="*/ 1704628 w 4184828"/>
                <a:gd name="connsiteY5-300" fmla="*/ 4035192 h 4243014"/>
                <a:gd name="connsiteX0-301" fmla="*/ 1704628 w 4184828"/>
                <a:gd name="connsiteY0-302" fmla="*/ 4035192 h 4243014"/>
                <a:gd name="connsiteX1-303" fmla="*/ 1198200 w 4184828"/>
                <a:gd name="connsiteY1-304" fmla="*/ 3797206 h 4243014"/>
                <a:gd name="connsiteX2-305" fmla="*/ 245925 w 4184828"/>
                <a:gd name="connsiteY2-306" fmla="*/ 41835 h 4243014"/>
                <a:gd name="connsiteX3-307" fmla="*/ 3796447 w 4184828"/>
                <a:gd name="connsiteY3-308" fmla="*/ 0 h 4243014"/>
                <a:gd name="connsiteX4-309" fmla="*/ 1703117 w 4184828"/>
                <a:gd name="connsiteY4-310" fmla="*/ 4243014 h 4243014"/>
                <a:gd name="connsiteX5-311" fmla="*/ 1704628 w 4184828"/>
                <a:gd name="connsiteY5-312" fmla="*/ 4035192 h 42430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91" y="connsiteY5-192"/>
                </a:cxn>
              </a:cxnLst>
              <a:rect l="l" t="t" r="r" b="b"/>
              <a:pathLst>
                <a:path w="4184828" h="4243014">
                  <a:moveTo>
                    <a:pt x="1704628" y="4035192"/>
                  </a:moveTo>
                  <a:cubicBezTo>
                    <a:pt x="1662544" y="3960890"/>
                    <a:pt x="1562761" y="3953178"/>
                    <a:pt x="1198200" y="3797206"/>
                  </a:cubicBezTo>
                  <a:cubicBezTo>
                    <a:pt x="-481438" y="3120605"/>
                    <a:pt x="27449" y="1148336"/>
                    <a:pt x="245925" y="41835"/>
                  </a:cubicBezTo>
                  <a:cubicBezTo>
                    <a:pt x="1066859" y="1063812"/>
                    <a:pt x="2766336" y="1482164"/>
                    <a:pt x="3796447" y="0"/>
                  </a:cubicBezTo>
                  <a:cubicBezTo>
                    <a:pt x="4210293" y="1103562"/>
                    <a:pt x="4989394" y="3792792"/>
                    <a:pt x="1703117" y="4243014"/>
                  </a:cubicBezTo>
                  <a:cubicBezTo>
                    <a:pt x="1709971" y="4187234"/>
                    <a:pt x="1766830" y="4148121"/>
                    <a:pt x="1704628" y="4035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371556" y="3352665"/>
              <a:ext cx="626818" cy="254424"/>
            </a:xfrm>
            <a:prstGeom prst="ellipse">
              <a:avLst/>
            </a:prstGeom>
            <a:solidFill>
              <a:srgbClr val="BC0F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" name="直角三角形 21"/>
            <p:cNvSpPr/>
            <p:nvPr/>
          </p:nvSpPr>
          <p:spPr>
            <a:xfrm>
              <a:off x="5571983" y="2889312"/>
              <a:ext cx="2025362" cy="990734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024743" h="991061">
                  <a:moveTo>
                    <a:pt x="1547447" y="974568"/>
                  </a:moveTo>
                  <a:cubicBezTo>
                    <a:pt x="1169797" y="1066699"/>
                    <a:pt x="571081" y="777032"/>
                    <a:pt x="0" y="0"/>
                  </a:cubicBezTo>
                  <a:cubicBezTo>
                    <a:pt x="904352" y="395195"/>
                    <a:pt x="1296237" y="373381"/>
                    <a:pt x="2024743" y="261134"/>
                  </a:cubicBezTo>
                  <a:cubicBezTo>
                    <a:pt x="1972826" y="607804"/>
                    <a:pt x="1925097" y="882437"/>
                    <a:pt x="1547447" y="9745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直角三角形 21"/>
            <p:cNvSpPr/>
            <p:nvPr/>
          </p:nvSpPr>
          <p:spPr>
            <a:xfrm flipH="1">
              <a:off x="7769214" y="2757888"/>
              <a:ext cx="2134886" cy="1115418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  <a:gd name="connsiteX0-177" fmla="*/ 1657979 w 2135275"/>
                <a:gd name="connsiteY0-178" fmla="*/ 1105197 h 1111801"/>
                <a:gd name="connsiteX1-179" fmla="*/ 0 w 2135275"/>
                <a:gd name="connsiteY1-180" fmla="*/ 0 h 1111801"/>
                <a:gd name="connsiteX2-181" fmla="*/ 2135275 w 2135275"/>
                <a:gd name="connsiteY2-182" fmla="*/ 391763 h 1111801"/>
                <a:gd name="connsiteX3-183" fmla="*/ 1657979 w 2135275"/>
                <a:gd name="connsiteY3-184" fmla="*/ 1105197 h 1111801"/>
                <a:gd name="connsiteX0-185" fmla="*/ 1497205 w 2135275"/>
                <a:gd name="connsiteY0-186" fmla="*/ 1115245 h 1121717"/>
                <a:gd name="connsiteX1-187" fmla="*/ 0 w 2135275"/>
                <a:gd name="connsiteY1-188" fmla="*/ 0 h 1121717"/>
                <a:gd name="connsiteX2-189" fmla="*/ 2135275 w 2135275"/>
                <a:gd name="connsiteY2-190" fmla="*/ 391763 h 1121717"/>
                <a:gd name="connsiteX3-191" fmla="*/ 1497205 w 2135275"/>
                <a:gd name="connsiteY3-192" fmla="*/ 1115245 h 1121717"/>
                <a:gd name="connsiteX0-193" fmla="*/ 1497205 w 2135275"/>
                <a:gd name="connsiteY0-194" fmla="*/ 1115245 h 1122903"/>
                <a:gd name="connsiteX1-195" fmla="*/ 0 w 2135275"/>
                <a:gd name="connsiteY1-196" fmla="*/ 0 h 1122903"/>
                <a:gd name="connsiteX2-197" fmla="*/ 2135275 w 2135275"/>
                <a:gd name="connsiteY2-198" fmla="*/ 391763 h 1122903"/>
                <a:gd name="connsiteX3-199" fmla="*/ 1497205 w 2135275"/>
                <a:gd name="connsiteY3-200" fmla="*/ 1115245 h 1122903"/>
                <a:gd name="connsiteX0-201" fmla="*/ 1497205 w 2135275"/>
                <a:gd name="connsiteY0-202" fmla="*/ 1115245 h 1115306"/>
                <a:gd name="connsiteX1-203" fmla="*/ 0 w 2135275"/>
                <a:gd name="connsiteY1-204" fmla="*/ 0 h 1115306"/>
                <a:gd name="connsiteX2-205" fmla="*/ 2135275 w 2135275"/>
                <a:gd name="connsiteY2-206" fmla="*/ 391763 h 1115306"/>
                <a:gd name="connsiteX3-207" fmla="*/ 1497205 w 2135275"/>
                <a:gd name="connsiteY3-208" fmla="*/ 1115245 h 1115306"/>
                <a:gd name="connsiteX0-209" fmla="*/ 1497205 w 2135275"/>
                <a:gd name="connsiteY0-210" fmla="*/ 1115245 h 1115306"/>
                <a:gd name="connsiteX1-211" fmla="*/ 0 w 2135275"/>
                <a:gd name="connsiteY1-212" fmla="*/ 0 h 1115306"/>
                <a:gd name="connsiteX2-213" fmla="*/ 2135275 w 2135275"/>
                <a:gd name="connsiteY2-214" fmla="*/ 391763 h 1115306"/>
                <a:gd name="connsiteX3-215" fmla="*/ 1497205 w 2135275"/>
                <a:gd name="connsiteY3-216" fmla="*/ 1115245 h 1115306"/>
                <a:gd name="connsiteX0-217" fmla="*/ 1497205 w 2135275"/>
                <a:gd name="connsiteY0-218" fmla="*/ 1115245 h 1115306"/>
                <a:gd name="connsiteX1-219" fmla="*/ 0 w 2135275"/>
                <a:gd name="connsiteY1-220" fmla="*/ 0 h 1115306"/>
                <a:gd name="connsiteX2-221" fmla="*/ 2135275 w 2135275"/>
                <a:gd name="connsiteY2-222" fmla="*/ 391763 h 1115306"/>
                <a:gd name="connsiteX3-223" fmla="*/ 1497205 w 2135275"/>
                <a:gd name="connsiteY3-224" fmla="*/ 1115245 h 1115306"/>
                <a:gd name="connsiteX0-225" fmla="*/ 1497205 w 2135275"/>
                <a:gd name="connsiteY0-226" fmla="*/ 1115245 h 1115306"/>
                <a:gd name="connsiteX1-227" fmla="*/ 0 w 2135275"/>
                <a:gd name="connsiteY1-228" fmla="*/ 0 h 1115306"/>
                <a:gd name="connsiteX2-229" fmla="*/ 2135275 w 2135275"/>
                <a:gd name="connsiteY2-230" fmla="*/ 391763 h 1115306"/>
                <a:gd name="connsiteX3-231" fmla="*/ 1497205 w 2135275"/>
                <a:gd name="connsiteY3-232" fmla="*/ 1115245 h 11153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135275" h="1115306">
                  <a:moveTo>
                    <a:pt x="1497205" y="1115245"/>
                  </a:moveTo>
                  <a:cubicBezTo>
                    <a:pt x="1141326" y="1110242"/>
                    <a:pt x="440453" y="641380"/>
                    <a:pt x="0" y="0"/>
                  </a:cubicBezTo>
                  <a:cubicBezTo>
                    <a:pt x="934497" y="525823"/>
                    <a:pt x="1406769" y="504010"/>
                    <a:pt x="2135275" y="391763"/>
                  </a:cubicBezTo>
                  <a:cubicBezTo>
                    <a:pt x="2128576" y="818820"/>
                    <a:pt x="1853084" y="1120248"/>
                    <a:pt x="1497205" y="11152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036241" y="2506834"/>
              <a:ext cx="458318" cy="136479"/>
            </a:xfrm>
            <a:custGeom>
              <a:avLst/>
              <a:gdLst>
                <a:gd name="connsiteX0" fmla="*/ 0 w 1241659"/>
                <a:gd name="connsiteY0" fmla="*/ 126349 h 193726"/>
                <a:gd name="connsiteX1" fmla="*/ 664143 w 1241659"/>
                <a:gd name="connsiteY1" fmla="*/ 1220 h 193726"/>
                <a:gd name="connsiteX2" fmla="*/ 1241659 w 1241659"/>
                <a:gd name="connsiteY2" fmla="*/ 193726 h 193726"/>
                <a:gd name="connsiteX0-1" fmla="*/ 0 w 1126155"/>
                <a:gd name="connsiteY0-2" fmla="*/ 182897 h 192523"/>
                <a:gd name="connsiteX1-3" fmla="*/ 548639 w 1126155"/>
                <a:gd name="connsiteY1-4" fmla="*/ 17 h 192523"/>
                <a:gd name="connsiteX2-5" fmla="*/ 1126155 w 1126155"/>
                <a:gd name="connsiteY2-6" fmla="*/ 192523 h 192523"/>
                <a:gd name="connsiteX0-7" fmla="*/ 0 w 1020277"/>
                <a:gd name="connsiteY0-8" fmla="*/ 182880 h 182881"/>
                <a:gd name="connsiteX1-9" fmla="*/ 548639 w 1020277"/>
                <a:gd name="connsiteY1-10" fmla="*/ 0 h 182881"/>
                <a:gd name="connsiteX2-11" fmla="*/ 1020277 w 1020277"/>
                <a:gd name="connsiteY2-12" fmla="*/ 182881 h 182881"/>
                <a:gd name="connsiteX0-13" fmla="*/ 0 w 885523"/>
                <a:gd name="connsiteY0-14" fmla="*/ 154187 h 183064"/>
                <a:gd name="connsiteX1-15" fmla="*/ 413885 w 885523"/>
                <a:gd name="connsiteY1-16" fmla="*/ 183 h 183064"/>
                <a:gd name="connsiteX2-17" fmla="*/ 885523 w 885523"/>
                <a:gd name="connsiteY2-18" fmla="*/ 183064 h 183064"/>
                <a:gd name="connsiteX0-19" fmla="*/ 0 w 864092"/>
                <a:gd name="connsiteY0-20" fmla="*/ 194504 h 194504"/>
                <a:gd name="connsiteX1-21" fmla="*/ 392454 w 864092"/>
                <a:gd name="connsiteY1-22" fmla="*/ 19 h 194504"/>
                <a:gd name="connsiteX2-23" fmla="*/ 864092 w 864092"/>
                <a:gd name="connsiteY2-24" fmla="*/ 182900 h 194504"/>
                <a:gd name="connsiteX0-25" fmla="*/ 0 w 466423"/>
                <a:gd name="connsiteY0-26" fmla="*/ 194494 h 201940"/>
                <a:gd name="connsiteX1-27" fmla="*/ 392454 w 466423"/>
                <a:gd name="connsiteY1-28" fmla="*/ 9 h 201940"/>
                <a:gd name="connsiteX2-29" fmla="*/ 466423 w 466423"/>
                <a:gd name="connsiteY2-30" fmla="*/ 201940 h 201940"/>
                <a:gd name="connsiteX0-31" fmla="*/ 0 w 466423"/>
                <a:gd name="connsiteY0-32" fmla="*/ 151636 h 159082"/>
                <a:gd name="connsiteX1-33" fmla="*/ 244817 w 466423"/>
                <a:gd name="connsiteY1-34" fmla="*/ 14 h 159082"/>
                <a:gd name="connsiteX2-35" fmla="*/ 466423 w 466423"/>
                <a:gd name="connsiteY2-36" fmla="*/ 159082 h 159082"/>
                <a:gd name="connsiteX0-37" fmla="*/ 0 w 466423"/>
                <a:gd name="connsiteY0-38" fmla="*/ 0 h 7446"/>
                <a:gd name="connsiteX1-39" fmla="*/ 466423 w 466423"/>
                <a:gd name="connsiteY1-40" fmla="*/ 7446 h 7446"/>
                <a:gd name="connsiteX0-41" fmla="*/ 0 w 10000"/>
                <a:gd name="connsiteY0-42" fmla="*/ 138335 h 148335"/>
                <a:gd name="connsiteX1-43" fmla="*/ 10000 w 10000"/>
                <a:gd name="connsiteY1-44" fmla="*/ 148335 h 148335"/>
                <a:gd name="connsiteX0-45" fmla="*/ 0 w 10000"/>
                <a:gd name="connsiteY0-46" fmla="*/ 175665 h 185665"/>
                <a:gd name="connsiteX1-47" fmla="*/ 10000 w 10000"/>
                <a:gd name="connsiteY1-48" fmla="*/ 185665 h 185665"/>
                <a:gd name="connsiteX0-49" fmla="*/ 0 w 9796"/>
                <a:gd name="connsiteY0-50" fmla="*/ 175665 h 185665"/>
                <a:gd name="connsiteX1-51" fmla="*/ 9796 w 9796"/>
                <a:gd name="connsiteY1-52" fmla="*/ 185665 h 185665"/>
                <a:gd name="connsiteX0-53" fmla="*/ 0 w 10000"/>
                <a:gd name="connsiteY0-54" fmla="*/ 9779 h 10318"/>
                <a:gd name="connsiteX1-55" fmla="*/ 10000 w 10000"/>
                <a:gd name="connsiteY1-56" fmla="*/ 10318 h 10318"/>
                <a:gd name="connsiteX0-57" fmla="*/ 0 w 10052"/>
                <a:gd name="connsiteY0-58" fmla="*/ 9990 h 10185"/>
                <a:gd name="connsiteX1-59" fmla="*/ 10052 w 10052"/>
                <a:gd name="connsiteY1-60" fmla="*/ 10185 h 10185"/>
                <a:gd name="connsiteX0-61" fmla="*/ 0 w 10052"/>
                <a:gd name="connsiteY0-62" fmla="*/ 9700 h 9895"/>
                <a:gd name="connsiteX1-63" fmla="*/ 10052 w 10052"/>
                <a:gd name="connsiteY1-64" fmla="*/ 9895 h 98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0052" h="9895">
                  <a:moveTo>
                    <a:pt x="0" y="9700"/>
                  </a:moveTo>
                  <a:cubicBezTo>
                    <a:pt x="1318" y="1268"/>
                    <a:pt x="6598" y="-7165"/>
                    <a:pt x="10052" y="9895"/>
                  </a:cubicBezTo>
                </a:path>
              </a:pathLst>
            </a:custGeom>
            <a:noFill/>
            <a:ln w="82550" cap="rnd">
              <a:solidFill>
                <a:srgbClr val="3D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900644" y="2533793"/>
              <a:ext cx="460003" cy="136479"/>
            </a:xfrm>
            <a:custGeom>
              <a:avLst/>
              <a:gdLst>
                <a:gd name="connsiteX0" fmla="*/ 0 w 1241659"/>
                <a:gd name="connsiteY0" fmla="*/ 126349 h 193726"/>
                <a:gd name="connsiteX1" fmla="*/ 664143 w 1241659"/>
                <a:gd name="connsiteY1" fmla="*/ 1220 h 193726"/>
                <a:gd name="connsiteX2" fmla="*/ 1241659 w 1241659"/>
                <a:gd name="connsiteY2" fmla="*/ 193726 h 193726"/>
                <a:gd name="connsiteX0-1" fmla="*/ 0 w 1126155"/>
                <a:gd name="connsiteY0-2" fmla="*/ 182897 h 192523"/>
                <a:gd name="connsiteX1-3" fmla="*/ 548639 w 1126155"/>
                <a:gd name="connsiteY1-4" fmla="*/ 17 h 192523"/>
                <a:gd name="connsiteX2-5" fmla="*/ 1126155 w 1126155"/>
                <a:gd name="connsiteY2-6" fmla="*/ 192523 h 192523"/>
                <a:gd name="connsiteX0-7" fmla="*/ 0 w 1020277"/>
                <a:gd name="connsiteY0-8" fmla="*/ 182880 h 182881"/>
                <a:gd name="connsiteX1-9" fmla="*/ 548639 w 1020277"/>
                <a:gd name="connsiteY1-10" fmla="*/ 0 h 182881"/>
                <a:gd name="connsiteX2-11" fmla="*/ 1020277 w 1020277"/>
                <a:gd name="connsiteY2-12" fmla="*/ 182881 h 182881"/>
                <a:gd name="connsiteX0-13" fmla="*/ 0 w 885523"/>
                <a:gd name="connsiteY0-14" fmla="*/ 154187 h 183064"/>
                <a:gd name="connsiteX1-15" fmla="*/ 413885 w 885523"/>
                <a:gd name="connsiteY1-16" fmla="*/ 183 h 183064"/>
                <a:gd name="connsiteX2-17" fmla="*/ 885523 w 885523"/>
                <a:gd name="connsiteY2-18" fmla="*/ 183064 h 183064"/>
                <a:gd name="connsiteX0-19" fmla="*/ 0 w 864092"/>
                <a:gd name="connsiteY0-20" fmla="*/ 194504 h 194504"/>
                <a:gd name="connsiteX1-21" fmla="*/ 392454 w 864092"/>
                <a:gd name="connsiteY1-22" fmla="*/ 19 h 194504"/>
                <a:gd name="connsiteX2-23" fmla="*/ 864092 w 864092"/>
                <a:gd name="connsiteY2-24" fmla="*/ 182900 h 194504"/>
                <a:gd name="connsiteX0-25" fmla="*/ 0 w 466423"/>
                <a:gd name="connsiteY0-26" fmla="*/ 194494 h 201940"/>
                <a:gd name="connsiteX1-27" fmla="*/ 392454 w 466423"/>
                <a:gd name="connsiteY1-28" fmla="*/ 9 h 201940"/>
                <a:gd name="connsiteX2-29" fmla="*/ 466423 w 466423"/>
                <a:gd name="connsiteY2-30" fmla="*/ 201940 h 201940"/>
                <a:gd name="connsiteX0-31" fmla="*/ 0 w 466423"/>
                <a:gd name="connsiteY0-32" fmla="*/ 151636 h 159082"/>
                <a:gd name="connsiteX1-33" fmla="*/ 244817 w 466423"/>
                <a:gd name="connsiteY1-34" fmla="*/ 14 h 159082"/>
                <a:gd name="connsiteX2-35" fmla="*/ 466423 w 466423"/>
                <a:gd name="connsiteY2-36" fmla="*/ 159082 h 159082"/>
                <a:gd name="connsiteX0-37" fmla="*/ 0 w 466423"/>
                <a:gd name="connsiteY0-38" fmla="*/ 0 h 7446"/>
                <a:gd name="connsiteX1-39" fmla="*/ 466423 w 466423"/>
                <a:gd name="connsiteY1-40" fmla="*/ 7446 h 7446"/>
                <a:gd name="connsiteX0-41" fmla="*/ 0 w 10000"/>
                <a:gd name="connsiteY0-42" fmla="*/ 138335 h 148335"/>
                <a:gd name="connsiteX1-43" fmla="*/ 10000 w 10000"/>
                <a:gd name="connsiteY1-44" fmla="*/ 148335 h 148335"/>
                <a:gd name="connsiteX0-45" fmla="*/ 0 w 10000"/>
                <a:gd name="connsiteY0-46" fmla="*/ 175665 h 185665"/>
                <a:gd name="connsiteX1-47" fmla="*/ 10000 w 10000"/>
                <a:gd name="connsiteY1-48" fmla="*/ 185665 h 185665"/>
                <a:gd name="connsiteX0-49" fmla="*/ 0 w 9796"/>
                <a:gd name="connsiteY0-50" fmla="*/ 175665 h 185665"/>
                <a:gd name="connsiteX1-51" fmla="*/ 9796 w 9796"/>
                <a:gd name="connsiteY1-52" fmla="*/ 185665 h 185665"/>
                <a:gd name="connsiteX0-53" fmla="*/ 0 w 10000"/>
                <a:gd name="connsiteY0-54" fmla="*/ 9779 h 10318"/>
                <a:gd name="connsiteX1-55" fmla="*/ 10000 w 10000"/>
                <a:gd name="connsiteY1-56" fmla="*/ 10318 h 10318"/>
                <a:gd name="connsiteX0-57" fmla="*/ 0 w 10052"/>
                <a:gd name="connsiteY0-58" fmla="*/ 9990 h 10185"/>
                <a:gd name="connsiteX1-59" fmla="*/ 10052 w 10052"/>
                <a:gd name="connsiteY1-60" fmla="*/ 10185 h 10185"/>
                <a:gd name="connsiteX0-61" fmla="*/ 0 w 10052"/>
                <a:gd name="connsiteY0-62" fmla="*/ 9700 h 9895"/>
                <a:gd name="connsiteX1-63" fmla="*/ 10052 w 10052"/>
                <a:gd name="connsiteY1-64" fmla="*/ 9895 h 98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0052" h="9895">
                  <a:moveTo>
                    <a:pt x="0" y="9700"/>
                  </a:moveTo>
                  <a:cubicBezTo>
                    <a:pt x="1318" y="1268"/>
                    <a:pt x="6598" y="-7165"/>
                    <a:pt x="10052" y="9895"/>
                  </a:cubicBezTo>
                </a:path>
              </a:pathLst>
            </a:custGeom>
            <a:noFill/>
            <a:ln w="82550" cap="rnd">
              <a:solidFill>
                <a:srgbClr val="3D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 rot="293946">
              <a:off x="6773382" y="2048535"/>
              <a:ext cx="775097" cy="488627"/>
            </a:xfrm>
            <a:custGeom>
              <a:avLst/>
              <a:gdLst>
                <a:gd name="connsiteX0" fmla="*/ 33337 w 723900"/>
                <a:gd name="connsiteY0" fmla="*/ 447675 h 447675"/>
                <a:gd name="connsiteX1" fmla="*/ 723900 w 723900"/>
                <a:gd name="connsiteY1" fmla="*/ 157163 h 447675"/>
                <a:gd name="connsiteX2" fmla="*/ 340519 w 723900"/>
                <a:gd name="connsiteY2" fmla="*/ 0 h 447675"/>
                <a:gd name="connsiteX3" fmla="*/ 381000 w 723900"/>
                <a:gd name="connsiteY3" fmla="*/ 50007 h 447675"/>
                <a:gd name="connsiteX4" fmla="*/ 0 w 723900"/>
                <a:gd name="connsiteY4" fmla="*/ 204788 h 447675"/>
                <a:gd name="connsiteX5" fmla="*/ 80962 w 723900"/>
                <a:gd name="connsiteY5" fmla="*/ 211932 h 447675"/>
                <a:gd name="connsiteX6" fmla="*/ 33337 w 723900"/>
                <a:gd name="connsiteY6" fmla="*/ 447675 h 447675"/>
                <a:gd name="connsiteX0-1" fmla="*/ 33337 w 723900"/>
                <a:gd name="connsiteY0-2" fmla="*/ 447675 h 447675"/>
                <a:gd name="connsiteX1-3" fmla="*/ 723900 w 723900"/>
                <a:gd name="connsiteY1-4" fmla="*/ 157163 h 447675"/>
                <a:gd name="connsiteX2-5" fmla="*/ 340519 w 723900"/>
                <a:gd name="connsiteY2-6" fmla="*/ 0 h 447675"/>
                <a:gd name="connsiteX3-7" fmla="*/ 381000 w 723900"/>
                <a:gd name="connsiteY3-8" fmla="*/ 50007 h 447675"/>
                <a:gd name="connsiteX4-9" fmla="*/ 0 w 723900"/>
                <a:gd name="connsiteY4-10" fmla="*/ 204788 h 447675"/>
                <a:gd name="connsiteX5-11" fmla="*/ 80962 w 723900"/>
                <a:gd name="connsiteY5-12" fmla="*/ 211932 h 447675"/>
                <a:gd name="connsiteX6-13" fmla="*/ 33337 w 723900"/>
                <a:gd name="connsiteY6-14" fmla="*/ 447675 h 447675"/>
                <a:gd name="connsiteX0-15" fmla="*/ 33337 w 723900"/>
                <a:gd name="connsiteY0-16" fmla="*/ 447675 h 447675"/>
                <a:gd name="connsiteX1-17" fmla="*/ 723900 w 723900"/>
                <a:gd name="connsiteY1-18" fmla="*/ 157163 h 447675"/>
                <a:gd name="connsiteX2-19" fmla="*/ 340519 w 723900"/>
                <a:gd name="connsiteY2-20" fmla="*/ 0 h 447675"/>
                <a:gd name="connsiteX3-21" fmla="*/ 381000 w 723900"/>
                <a:gd name="connsiteY3-22" fmla="*/ 50007 h 447675"/>
                <a:gd name="connsiteX4-23" fmla="*/ 0 w 723900"/>
                <a:gd name="connsiteY4-24" fmla="*/ 204788 h 447675"/>
                <a:gd name="connsiteX5-25" fmla="*/ 80962 w 723900"/>
                <a:gd name="connsiteY5-26" fmla="*/ 211932 h 447675"/>
                <a:gd name="connsiteX6-27" fmla="*/ 33337 w 723900"/>
                <a:gd name="connsiteY6-28" fmla="*/ 447675 h 447675"/>
                <a:gd name="connsiteX0-29" fmla="*/ 33337 w 723900"/>
                <a:gd name="connsiteY0-30" fmla="*/ 447675 h 447675"/>
                <a:gd name="connsiteX1-31" fmla="*/ 723900 w 723900"/>
                <a:gd name="connsiteY1-32" fmla="*/ 157163 h 447675"/>
                <a:gd name="connsiteX2-33" fmla="*/ 340519 w 723900"/>
                <a:gd name="connsiteY2-34" fmla="*/ 0 h 447675"/>
                <a:gd name="connsiteX3-35" fmla="*/ 381000 w 723900"/>
                <a:gd name="connsiteY3-36" fmla="*/ 50007 h 447675"/>
                <a:gd name="connsiteX4-37" fmla="*/ 0 w 723900"/>
                <a:gd name="connsiteY4-38" fmla="*/ 204788 h 447675"/>
                <a:gd name="connsiteX5-39" fmla="*/ 80962 w 723900"/>
                <a:gd name="connsiteY5-40" fmla="*/ 211932 h 447675"/>
                <a:gd name="connsiteX6-41" fmla="*/ 33337 w 723900"/>
                <a:gd name="connsiteY6-42" fmla="*/ 447675 h 447675"/>
                <a:gd name="connsiteX0-43" fmla="*/ 33337 w 716756"/>
                <a:gd name="connsiteY0-44" fmla="*/ 447675 h 447675"/>
                <a:gd name="connsiteX1-45" fmla="*/ 716756 w 716756"/>
                <a:gd name="connsiteY1-46" fmla="*/ 164307 h 447675"/>
                <a:gd name="connsiteX2-47" fmla="*/ 340519 w 716756"/>
                <a:gd name="connsiteY2-48" fmla="*/ 0 h 447675"/>
                <a:gd name="connsiteX3-49" fmla="*/ 381000 w 716756"/>
                <a:gd name="connsiteY3-50" fmla="*/ 50007 h 447675"/>
                <a:gd name="connsiteX4-51" fmla="*/ 0 w 716756"/>
                <a:gd name="connsiteY4-52" fmla="*/ 204788 h 447675"/>
                <a:gd name="connsiteX5-53" fmla="*/ 80962 w 716756"/>
                <a:gd name="connsiteY5-54" fmla="*/ 211932 h 447675"/>
                <a:gd name="connsiteX6-55" fmla="*/ 33337 w 716756"/>
                <a:gd name="connsiteY6-56" fmla="*/ 447675 h 447675"/>
                <a:gd name="connsiteX0-57" fmla="*/ 33337 w 716756"/>
                <a:gd name="connsiteY0-58" fmla="*/ 447675 h 447675"/>
                <a:gd name="connsiteX1-59" fmla="*/ 716756 w 716756"/>
                <a:gd name="connsiteY1-60" fmla="*/ 164307 h 447675"/>
                <a:gd name="connsiteX2-61" fmla="*/ 340519 w 716756"/>
                <a:gd name="connsiteY2-62" fmla="*/ 0 h 447675"/>
                <a:gd name="connsiteX3-63" fmla="*/ 381000 w 716756"/>
                <a:gd name="connsiteY3-64" fmla="*/ 50007 h 447675"/>
                <a:gd name="connsiteX4-65" fmla="*/ 0 w 716756"/>
                <a:gd name="connsiteY4-66" fmla="*/ 204788 h 447675"/>
                <a:gd name="connsiteX5-67" fmla="*/ 80962 w 716756"/>
                <a:gd name="connsiteY5-68" fmla="*/ 211932 h 447675"/>
                <a:gd name="connsiteX6-69" fmla="*/ 33337 w 716756"/>
                <a:gd name="connsiteY6-70" fmla="*/ 447675 h 447675"/>
                <a:gd name="connsiteX0-71" fmla="*/ 33337 w 716756"/>
                <a:gd name="connsiteY0-72" fmla="*/ 447675 h 447675"/>
                <a:gd name="connsiteX1-73" fmla="*/ 716756 w 716756"/>
                <a:gd name="connsiteY1-74" fmla="*/ 164307 h 447675"/>
                <a:gd name="connsiteX2-75" fmla="*/ 340519 w 716756"/>
                <a:gd name="connsiteY2-76" fmla="*/ 0 h 447675"/>
                <a:gd name="connsiteX3-77" fmla="*/ 400050 w 716756"/>
                <a:gd name="connsiteY3-78" fmla="*/ 45244 h 447675"/>
                <a:gd name="connsiteX4-79" fmla="*/ 0 w 716756"/>
                <a:gd name="connsiteY4-80" fmla="*/ 204788 h 447675"/>
                <a:gd name="connsiteX5-81" fmla="*/ 80962 w 716756"/>
                <a:gd name="connsiteY5-82" fmla="*/ 211932 h 447675"/>
                <a:gd name="connsiteX6-83" fmla="*/ 33337 w 716756"/>
                <a:gd name="connsiteY6-84" fmla="*/ 447675 h 447675"/>
                <a:gd name="connsiteX0-85" fmla="*/ 33337 w 716756"/>
                <a:gd name="connsiteY0-86" fmla="*/ 447675 h 447675"/>
                <a:gd name="connsiteX1-87" fmla="*/ 716756 w 716756"/>
                <a:gd name="connsiteY1-88" fmla="*/ 164307 h 447675"/>
                <a:gd name="connsiteX2-89" fmla="*/ 340519 w 716756"/>
                <a:gd name="connsiteY2-90" fmla="*/ 0 h 447675"/>
                <a:gd name="connsiteX3-91" fmla="*/ 400050 w 716756"/>
                <a:gd name="connsiteY3-92" fmla="*/ 45244 h 447675"/>
                <a:gd name="connsiteX4-93" fmla="*/ 0 w 716756"/>
                <a:gd name="connsiteY4-94" fmla="*/ 204788 h 447675"/>
                <a:gd name="connsiteX5-95" fmla="*/ 80962 w 716756"/>
                <a:gd name="connsiteY5-96" fmla="*/ 211932 h 447675"/>
                <a:gd name="connsiteX6-97" fmla="*/ 33337 w 716756"/>
                <a:gd name="connsiteY6-98" fmla="*/ 447675 h 447675"/>
                <a:gd name="connsiteX0-99" fmla="*/ 33337 w 716756"/>
                <a:gd name="connsiteY0-100" fmla="*/ 447675 h 447675"/>
                <a:gd name="connsiteX1-101" fmla="*/ 716756 w 716756"/>
                <a:gd name="connsiteY1-102" fmla="*/ 164307 h 447675"/>
                <a:gd name="connsiteX2-103" fmla="*/ 340519 w 716756"/>
                <a:gd name="connsiteY2-104" fmla="*/ 0 h 447675"/>
                <a:gd name="connsiteX3-105" fmla="*/ 400050 w 716756"/>
                <a:gd name="connsiteY3-106" fmla="*/ 45244 h 447675"/>
                <a:gd name="connsiteX4-107" fmla="*/ 0 w 716756"/>
                <a:gd name="connsiteY4-108" fmla="*/ 204788 h 447675"/>
                <a:gd name="connsiteX5-109" fmla="*/ 80962 w 716756"/>
                <a:gd name="connsiteY5-110" fmla="*/ 211932 h 447675"/>
                <a:gd name="connsiteX6-111" fmla="*/ 33337 w 716756"/>
                <a:gd name="connsiteY6-112" fmla="*/ 447675 h 447675"/>
                <a:gd name="connsiteX0-113" fmla="*/ 33337 w 716756"/>
                <a:gd name="connsiteY0-114" fmla="*/ 447675 h 447675"/>
                <a:gd name="connsiteX1-115" fmla="*/ 716756 w 716756"/>
                <a:gd name="connsiteY1-116" fmla="*/ 164307 h 447675"/>
                <a:gd name="connsiteX2-117" fmla="*/ 340519 w 716756"/>
                <a:gd name="connsiteY2-118" fmla="*/ 0 h 447675"/>
                <a:gd name="connsiteX3-119" fmla="*/ 400050 w 716756"/>
                <a:gd name="connsiteY3-120" fmla="*/ 45244 h 447675"/>
                <a:gd name="connsiteX4-121" fmla="*/ 0 w 716756"/>
                <a:gd name="connsiteY4-122" fmla="*/ 204788 h 447675"/>
                <a:gd name="connsiteX5-123" fmla="*/ 80962 w 716756"/>
                <a:gd name="connsiteY5-124" fmla="*/ 197644 h 447675"/>
                <a:gd name="connsiteX6-125" fmla="*/ 33337 w 716756"/>
                <a:gd name="connsiteY6-126" fmla="*/ 447675 h 447675"/>
                <a:gd name="connsiteX0-127" fmla="*/ 33337 w 716756"/>
                <a:gd name="connsiteY0-128" fmla="*/ 447675 h 447675"/>
                <a:gd name="connsiteX1-129" fmla="*/ 716756 w 716756"/>
                <a:gd name="connsiteY1-130" fmla="*/ 164307 h 447675"/>
                <a:gd name="connsiteX2-131" fmla="*/ 340519 w 716756"/>
                <a:gd name="connsiteY2-132" fmla="*/ 0 h 447675"/>
                <a:gd name="connsiteX3-133" fmla="*/ 400050 w 716756"/>
                <a:gd name="connsiteY3-134" fmla="*/ 45244 h 447675"/>
                <a:gd name="connsiteX4-135" fmla="*/ 0 w 716756"/>
                <a:gd name="connsiteY4-136" fmla="*/ 204788 h 447675"/>
                <a:gd name="connsiteX5-137" fmla="*/ 80962 w 716756"/>
                <a:gd name="connsiteY5-138" fmla="*/ 197644 h 447675"/>
                <a:gd name="connsiteX6-139" fmla="*/ 33337 w 716756"/>
                <a:gd name="connsiteY6-140" fmla="*/ 447675 h 447675"/>
                <a:gd name="connsiteX0-141" fmla="*/ 33337 w 716756"/>
                <a:gd name="connsiteY0-142" fmla="*/ 447675 h 447675"/>
                <a:gd name="connsiteX1-143" fmla="*/ 716756 w 716756"/>
                <a:gd name="connsiteY1-144" fmla="*/ 164307 h 447675"/>
                <a:gd name="connsiteX2-145" fmla="*/ 340519 w 716756"/>
                <a:gd name="connsiteY2-146" fmla="*/ 0 h 447675"/>
                <a:gd name="connsiteX3-147" fmla="*/ 400050 w 716756"/>
                <a:gd name="connsiteY3-148" fmla="*/ 45244 h 447675"/>
                <a:gd name="connsiteX4-149" fmla="*/ 0 w 716756"/>
                <a:gd name="connsiteY4-150" fmla="*/ 204788 h 447675"/>
                <a:gd name="connsiteX5-151" fmla="*/ 80962 w 716756"/>
                <a:gd name="connsiteY5-152" fmla="*/ 197644 h 447675"/>
                <a:gd name="connsiteX6-153" fmla="*/ 33337 w 716756"/>
                <a:gd name="connsiteY6-154" fmla="*/ 447675 h 447675"/>
                <a:gd name="connsiteX0-155" fmla="*/ 16668 w 716756"/>
                <a:gd name="connsiteY0-156" fmla="*/ 450057 h 450057"/>
                <a:gd name="connsiteX1-157" fmla="*/ 716756 w 716756"/>
                <a:gd name="connsiteY1-158" fmla="*/ 164307 h 450057"/>
                <a:gd name="connsiteX2-159" fmla="*/ 340519 w 716756"/>
                <a:gd name="connsiteY2-160" fmla="*/ 0 h 450057"/>
                <a:gd name="connsiteX3-161" fmla="*/ 400050 w 716756"/>
                <a:gd name="connsiteY3-162" fmla="*/ 45244 h 450057"/>
                <a:gd name="connsiteX4-163" fmla="*/ 0 w 716756"/>
                <a:gd name="connsiteY4-164" fmla="*/ 204788 h 450057"/>
                <a:gd name="connsiteX5-165" fmla="*/ 80962 w 716756"/>
                <a:gd name="connsiteY5-166" fmla="*/ 197644 h 450057"/>
                <a:gd name="connsiteX6-167" fmla="*/ 16668 w 716756"/>
                <a:gd name="connsiteY6-168" fmla="*/ 450057 h 450057"/>
                <a:gd name="connsiteX0-169" fmla="*/ 16668 w 716756"/>
                <a:gd name="connsiteY0-170" fmla="*/ 450057 h 450057"/>
                <a:gd name="connsiteX1-171" fmla="*/ 716756 w 716756"/>
                <a:gd name="connsiteY1-172" fmla="*/ 164307 h 450057"/>
                <a:gd name="connsiteX2-173" fmla="*/ 340519 w 716756"/>
                <a:gd name="connsiteY2-174" fmla="*/ 0 h 450057"/>
                <a:gd name="connsiteX3-175" fmla="*/ 400050 w 716756"/>
                <a:gd name="connsiteY3-176" fmla="*/ 45244 h 450057"/>
                <a:gd name="connsiteX4-177" fmla="*/ 0 w 716756"/>
                <a:gd name="connsiteY4-178" fmla="*/ 204788 h 450057"/>
                <a:gd name="connsiteX5-179" fmla="*/ 80962 w 716756"/>
                <a:gd name="connsiteY5-180" fmla="*/ 197644 h 450057"/>
                <a:gd name="connsiteX6-181" fmla="*/ 16668 w 716756"/>
                <a:gd name="connsiteY6-182" fmla="*/ 450057 h 450057"/>
                <a:gd name="connsiteX0-183" fmla="*/ 16668 w 716756"/>
                <a:gd name="connsiteY0-184" fmla="*/ 450057 h 450057"/>
                <a:gd name="connsiteX1-185" fmla="*/ 716756 w 716756"/>
                <a:gd name="connsiteY1-186" fmla="*/ 164307 h 450057"/>
                <a:gd name="connsiteX2-187" fmla="*/ 340519 w 716756"/>
                <a:gd name="connsiteY2-188" fmla="*/ 0 h 450057"/>
                <a:gd name="connsiteX3-189" fmla="*/ 400050 w 716756"/>
                <a:gd name="connsiteY3-190" fmla="*/ 45244 h 450057"/>
                <a:gd name="connsiteX4-191" fmla="*/ 0 w 716756"/>
                <a:gd name="connsiteY4-192" fmla="*/ 204788 h 450057"/>
                <a:gd name="connsiteX5-193" fmla="*/ 80962 w 716756"/>
                <a:gd name="connsiteY5-194" fmla="*/ 197644 h 450057"/>
                <a:gd name="connsiteX6-195" fmla="*/ 16668 w 716756"/>
                <a:gd name="connsiteY6-196" fmla="*/ 450057 h 450057"/>
                <a:gd name="connsiteX0-197" fmla="*/ 16668 w 716756"/>
                <a:gd name="connsiteY0-198" fmla="*/ 450057 h 450057"/>
                <a:gd name="connsiteX1-199" fmla="*/ 716756 w 716756"/>
                <a:gd name="connsiteY1-200" fmla="*/ 164307 h 450057"/>
                <a:gd name="connsiteX2-201" fmla="*/ 340519 w 716756"/>
                <a:gd name="connsiteY2-202" fmla="*/ 0 h 450057"/>
                <a:gd name="connsiteX3-203" fmla="*/ 400050 w 716756"/>
                <a:gd name="connsiteY3-204" fmla="*/ 45244 h 450057"/>
                <a:gd name="connsiteX4-205" fmla="*/ 0 w 716756"/>
                <a:gd name="connsiteY4-206" fmla="*/ 204788 h 450057"/>
                <a:gd name="connsiteX5-207" fmla="*/ 80962 w 716756"/>
                <a:gd name="connsiteY5-208" fmla="*/ 197644 h 450057"/>
                <a:gd name="connsiteX6-209" fmla="*/ 16668 w 716756"/>
                <a:gd name="connsiteY6-210" fmla="*/ 450057 h 450057"/>
                <a:gd name="connsiteX0-211" fmla="*/ 16668 w 716756"/>
                <a:gd name="connsiteY0-212" fmla="*/ 450057 h 450057"/>
                <a:gd name="connsiteX1-213" fmla="*/ 716756 w 716756"/>
                <a:gd name="connsiteY1-214" fmla="*/ 164307 h 450057"/>
                <a:gd name="connsiteX2-215" fmla="*/ 340519 w 716756"/>
                <a:gd name="connsiteY2-216" fmla="*/ 0 h 450057"/>
                <a:gd name="connsiteX3-217" fmla="*/ 400050 w 716756"/>
                <a:gd name="connsiteY3-218" fmla="*/ 45244 h 450057"/>
                <a:gd name="connsiteX4-219" fmla="*/ 0 w 716756"/>
                <a:gd name="connsiteY4-220" fmla="*/ 204788 h 450057"/>
                <a:gd name="connsiteX5-221" fmla="*/ 80962 w 716756"/>
                <a:gd name="connsiteY5-222" fmla="*/ 197644 h 450057"/>
                <a:gd name="connsiteX6-223" fmla="*/ 16668 w 716756"/>
                <a:gd name="connsiteY6-224" fmla="*/ 450057 h 450057"/>
                <a:gd name="connsiteX0-225" fmla="*/ 16668 w 716756"/>
                <a:gd name="connsiteY0-226" fmla="*/ 450057 h 450057"/>
                <a:gd name="connsiteX1-227" fmla="*/ 716756 w 716756"/>
                <a:gd name="connsiteY1-228" fmla="*/ 164307 h 450057"/>
                <a:gd name="connsiteX2-229" fmla="*/ 340519 w 716756"/>
                <a:gd name="connsiteY2-230" fmla="*/ 0 h 450057"/>
                <a:gd name="connsiteX3-231" fmla="*/ 400050 w 716756"/>
                <a:gd name="connsiteY3-232" fmla="*/ 45244 h 450057"/>
                <a:gd name="connsiteX4-233" fmla="*/ 0 w 716756"/>
                <a:gd name="connsiteY4-234" fmla="*/ 204788 h 450057"/>
                <a:gd name="connsiteX5-235" fmla="*/ 80962 w 716756"/>
                <a:gd name="connsiteY5-236" fmla="*/ 197644 h 450057"/>
                <a:gd name="connsiteX6-237" fmla="*/ 16668 w 716756"/>
                <a:gd name="connsiteY6-238" fmla="*/ 450057 h 450057"/>
                <a:gd name="connsiteX0-239" fmla="*/ 16668 w 716756"/>
                <a:gd name="connsiteY0-240" fmla="*/ 450057 h 450057"/>
                <a:gd name="connsiteX1-241" fmla="*/ 716756 w 716756"/>
                <a:gd name="connsiteY1-242" fmla="*/ 164307 h 450057"/>
                <a:gd name="connsiteX2-243" fmla="*/ 340519 w 716756"/>
                <a:gd name="connsiteY2-244" fmla="*/ 0 h 450057"/>
                <a:gd name="connsiteX3-245" fmla="*/ 400050 w 716756"/>
                <a:gd name="connsiteY3-246" fmla="*/ 45244 h 450057"/>
                <a:gd name="connsiteX4-247" fmla="*/ 0 w 716756"/>
                <a:gd name="connsiteY4-248" fmla="*/ 204788 h 450057"/>
                <a:gd name="connsiteX5-249" fmla="*/ 80962 w 716756"/>
                <a:gd name="connsiteY5-250" fmla="*/ 197644 h 450057"/>
                <a:gd name="connsiteX6-251" fmla="*/ 16668 w 716756"/>
                <a:gd name="connsiteY6-252" fmla="*/ 450057 h 450057"/>
                <a:gd name="connsiteX0-253" fmla="*/ 16668 w 716756"/>
                <a:gd name="connsiteY0-254" fmla="*/ 450057 h 450057"/>
                <a:gd name="connsiteX1-255" fmla="*/ 716756 w 716756"/>
                <a:gd name="connsiteY1-256" fmla="*/ 164307 h 450057"/>
                <a:gd name="connsiteX2-257" fmla="*/ 340519 w 716756"/>
                <a:gd name="connsiteY2-258" fmla="*/ 0 h 450057"/>
                <a:gd name="connsiteX3-259" fmla="*/ 400050 w 716756"/>
                <a:gd name="connsiteY3-260" fmla="*/ 45244 h 450057"/>
                <a:gd name="connsiteX4-261" fmla="*/ 0 w 716756"/>
                <a:gd name="connsiteY4-262" fmla="*/ 204788 h 450057"/>
                <a:gd name="connsiteX5-263" fmla="*/ 80962 w 716756"/>
                <a:gd name="connsiteY5-264" fmla="*/ 197644 h 450057"/>
                <a:gd name="connsiteX6-265" fmla="*/ 16668 w 716756"/>
                <a:gd name="connsiteY6-266" fmla="*/ 450057 h 450057"/>
                <a:gd name="connsiteX0-267" fmla="*/ 16668 w 716756"/>
                <a:gd name="connsiteY0-268" fmla="*/ 450057 h 450057"/>
                <a:gd name="connsiteX1-269" fmla="*/ 716756 w 716756"/>
                <a:gd name="connsiteY1-270" fmla="*/ 164307 h 450057"/>
                <a:gd name="connsiteX2-271" fmla="*/ 340519 w 716756"/>
                <a:gd name="connsiteY2-272" fmla="*/ 0 h 450057"/>
                <a:gd name="connsiteX3-273" fmla="*/ 400050 w 716756"/>
                <a:gd name="connsiteY3-274" fmla="*/ 45244 h 450057"/>
                <a:gd name="connsiteX4-275" fmla="*/ 0 w 716756"/>
                <a:gd name="connsiteY4-276" fmla="*/ 204788 h 450057"/>
                <a:gd name="connsiteX5-277" fmla="*/ 80962 w 716756"/>
                <a:gd name="connsiteY5-278" fmla="*/ 197644 h 450057"/>
                <a:gd name="connsiteX6-279" fmla="*/ 16668 w 716756"/>
                <a:gd name="connsiteY6-280" fmla="*/ 450057 h 450057"/>
                <a:gd name="connsiteX0-281" fmla="*/ 16668 w 716756"/>
                <a:gd name="connsiteY0-282" fmla="*/ 450057 h 450057"/>
                <a:gd name="connsiteX1-283" fmla="*/ 716756 w 716756"/>
                <a:gd name="connsiteY1-284" fmla="*/ 164307 h 450057"/>
                <a:gd name="connsiteX2-285" fmla="*/ 340519 w 716756"/>
                <a:gd name="connsiteY2-286" fmla="*/ 0 h 450057"/>
                <a:gd name="connsiteX3-287" fmla="*/ 400050 w 716756"/>
                <a:gd name="connsiteY3-288" fmla="*/ 45244 h 450057"/>
                <a:gd name="connsiteX4-289" fmla="*/ 0 w 716756"/>
                <a:gd name="connsiteY4-290" fmla="*/ 204788 h 450057"/>
                <a:gd name="connsiteX5-291" fmla="*/ 80962 w 716756"/>
                <a:gd name="connsiteY5-292" fmla="*/ 197644 h 450057"/>
                <a:gd name="connsiteX6-293" fmla="*/ 16668 w 716756"/>
                <a:gd name="connsiteY6-294" fmla="*/ 450057 h 450057"/>
                <a:gd name="connsiteX0-295" fmla="*/ 16668 w 716756"/>
                <a:gd name="connsiteY0-296" fmla="*/ 450057 h 450057"/>
                <a:gd name="connsiteX1-297" fmla="*/ 716756 w 716756"/>
                <a:gd name="connsiteY1-298" fmla="*/ 164307 h 450057"/>
                <a:gd name="connsiteX2-299" fmla="*/ 340519 w 716756"/>
                <a:gd name="connsiteY2-300" fmla="*/ 0 h 450057"/>
                <a:gd name="connsiteX3-301" fmla="*/ 400050 w 716756"/>
                <a:gd name="connsiteY3-302" fmla="*/ 45244 h 450057"/>
                <a:gd name="connsiteX4-303" fmla="*/ 0 w 716756"/>
                <a:gd name="connsiteY4-304" fmla="*/ 204788 h 450057"/>
                <a:gd name="connsiteX5-305" fmla="*/ 80962 w 716756"/>
                <a:gd name="connsiteY5-306" fmla="*/ 197644 h 450057"/>
                <a:gd name="connsiteX6-307" fmla="*/ 16668 w 716756"/>
                <a:gd name="connsiteY6-308" fmla="*/ 450057 h 450057"/>
                <a:gd name="connsiteX0-309" fmla="*/ 16668 w 716756"/>
                <a:gd name="connsiteY0-310" fmla="*/ 450057 h 450057"/>
                <a:gd name="connsiteX1-311" fmla="*/ 716756 w 716756"/>
                <a:gd name="connsiteY1-312" fmla="*/ 164307 h 450057"/>
                <a:gd name="connsiteX2-313" fmla="*/ 340519 w 716756"/>
                <a:gd name="connsiteY2-314" fmla="*/ 0 h 450057"/>
                <a:gd name="connsiteX3-315" fmla="*/ 400050 w 716756"/>
                <a:gd name="connsiteY3-316" fmla="*/ 45244 h 450057"/>
                <a:gd name="connsiteX4-317" fmla="*/ 0 w 716756"/>
                <a:gd name="connsiteY4-318" fmla="*/ 204788 h 450057"/>
                <a:gd name="connsiteX5-319" fmla="*/ 80962 w 716756"/>
                <a:gd name="connsiteY5-320" fmla="*/ 197644 h 450057"/>
                <a:gd name="connsiteX6-321" fmla="*/ 16668 w 716756"/>
                <a:gd name="connsiteY6-322" fmla="*/ 450057 h 450057"/>
                <a:gd name="connsiteX0-323" fmla="*/ 16668 w 716756"/>
                <a:gd name="connsiteY0-324" fmla="*/ 450057 h 450057"/>
                <a:gd name="connsiteX1-325" fmla="*/ 716756 w 716756"/>
                <a:gd name="connsiteY1-326" fmla="*/ 164307 h 450057"/>
                <a:gd name="connsiteX2-327" fmla="*/ 340519 w 716756"/>
                <a:gd name="connsiteY2-328" fmla="*/ 0 h 450057"/>
                <a:gd name="connsiteX3-329" fmla="*/ 400050 w 716756"/>
                <a:gd name="connsiteY3-330" fmla="*/ 45244 h 450057"/>
                <a:gd name="connsiteX4-331" fmla="*/ 0 w 716756"/>
                <a:gd name="connsiteY4-332" fmla="*/ 204788 h 450057"/>
                <a:gd name="connsiteX5-333" fmla="*/ 80962 w 716756"/>
                <a:gd name="connsiteY5-334" fmla="*/ 197644 h 450057"/>
                <a:gd name="connsiteX6-335" fmla="*/ 16668 w 716756"/>
                <a:gd name="connsiteY6-336" fmla="*/ 450057 h 450057"/>
                <a:gd name="connsiteX0-337" fmla="*/ 16668 w 716756"/>
                <a:gd name="connsiteY0-338" fmla="*/ 450057 h 450057"/>
                <a:gd name="connsiteX1-339" fmla="*/ 716756 w 716756"/>
                <a:gd name="connsiteY1-340" fmla="*/ 164307 h 450057"/>
                <a:gd name="connsiteX2-341" fmla="*/ 340519 w 716756"/>
                <a:gd name="connsiteY2-342" fmla="*/ 0 h 450057"/>
                <a:gd name="connsiteX3-343" fmla="*/ 400050 w 716756"/>
                <a:gd name="connsiteY3-344" fmla="*/ 45244 h 450057"/>
                <a:gd name="connsiteX4-345" fmla="*/ 0 w 716756"/>
                <a:gd name="connsiteY4-346" fmla="*/ 204788 h 450057"/>
                <a:gd name="connsiteX5-347" fmla="*/ 80962 w 716756"/>
                <a:gd name="connsiteY5-348" fmla="*/ 197644 h 450057"/>
                <a:gd name="connsiteX6-349" fmla="*/ 16668 w 716756"/>
                <a:gd name="connsiteY6-350" fmla="*/ 450057 h 4500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16756" h="450057">
                  <a:moveTo>
                    <a:pt x="16668" y="450057"/>
                  </a:moveTo>
                  <a:cubicBezTo>
                    <a:pt x="113507" y="396083"/>
                    <a:pt x="191293" y="156369"/>
                    <a:pt x="716756" y="164307"/>
                  </a:cubicBezTo>
                  <a:cubicBezTo>
                    <a:pt x="634205" y="11907"/>
                    <a:pt x="496889" y="7144"/>
                    <a:pt x="340519" y="0"/>
                  </a:cubicBezTo>
                  <a:cubicBezTo>
                    <a:pt x="365125" y="15081"/>
                    <a:pt x="380206" y="32544"/>
                    <a:pt x="400050" y="45244"/>
                  </a:cubicBezTo>
                  <a:cubicBezTo>
                    <a:pt x="207168" y="34131"/>
                    <a:pt x="69057" y="113506"/>
                    <a:pt x="0" y="204788"/>
                  </a:cubicBezTo>
                  <a:cubicBezTo>
                    <a:pt x="34131" y="197645"/>
                    <a:pt x="53976" y="190500"/>
                    <a:pt x="80962" y="197644"/>
                  </a:cubicBezTo>
                  <a:cubicBezTo>
                    <a:pt x="10318" y="285750"/>
                    <a:pt x="-3176" y="333376"/>
                    <a:pt x="16668" y="4500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 rot="21306054" flipH="1">
              <a:off x="7853464" y="2070440"/>
              <a:ext cx="775097" cy="486942"/>
            </a:xfrm>
            <a:custGeom>
              <a:avLst/>
              <a:gdLst>
                <a:gd name="connsiteX0" fmla="*/ 33337 w 723900"/>
                <a:gd name="connsiteY0" fmla="*/ 447675 h 447675"/>
                <a:gd name="connsiteX1" fmla="*/ 723900 w 723900"/>
                <a:gd name="connsiteY1" fmla="*/ 157163 h 447675"/>
                <a:gd name="connsiteX2" fmla="*/ 340519 w 723900"/>
                <a:gd name="connsiteY2" fmla="*/ 0 h 447675"/>
                <a:gd name="connsiteX3" fmla="*/ 381000 w 723900"/>
                <a:gd name="connsiteY3" fmla="*/ 50007 h 447675"/>
                <a:gd name="connsiteX4" fmla="*/ 0 w 723900"/>
                <a:gd name="connsiteY4" fmla="*/ 204788 h 447675"/>
                <a:gd name="connsiteX5" fmla="*/ 80962 w 723900"/>
                <a:gd name="connsiteY5" fmla="*/ 211932 h 447675"/>
                <a:gd name="connsiteX6" fmla="*/ 33337 w 723900"/>
                <a:gd name="connsiteY6" fmla="*/ 447675 h 447675"/>
                <a:gd name="connsiteX0-1" fmla="*/ 33337 w 723900"/>
                <a:gd name="connsiteY0-2" fmla="*/ 447675 h 447675"/>
                <a:gd name="connsiteX1-3" fmla="*/ 723900 w 723900"/>
                <a:gd name="connsiteY1-4" fmla="*/ 157163 h 447675"/>
                <a:gd name="connsiteX2-5" fmla="*/ 340519 w 723900"/>
                <a:gd name="connsiteY2-6" fmla="*/ 0 h 447675"/>
                <a:gd name="connsiteX3-7" fmla="*/ 381000 w 723900"/>
                <a:gd name="connsiteY3-8" fmla="*/ 50007 h 447675"/>
                <a:gd name="connsiteX4-9" fmla="*/ 0 w 723900"/>
                <a:gd name="connsiteY4-10" fmla="*/ 204788 h 447675"/>
                <a:gd name="connsiteX5-11" fmla="*/ 80962 w 723900"/>
                <a:gd name="connsiteY5-12" fmla="*/ 211932 h 447675"/>
                <a:gd name="connsiteX6-13" fmla="*/ 33337 w 723900"/>
                <a:gd name="connsiteY6-14" fmla="*/ 447675 h 447675"/>
                <a:gd name="connsiteX0-15" fmla="*/ 33337 w 723900"/>
                <a:gd name="connsiteY0-16" fmla="*/ 447675 h 447675"/>
                <a:gd name="connsiteX1-17" fmla="*/ 723900 w 723900"/>
                <a:gd name="connsiteY1-18" fmla="*/ 157163 h 447675"/>
                <a:gd name="connsiteX2-19" fmla="*/ 340519 w 723900"/>
                <a:gd name="connsiteY2-20" fmla="*/ 0 h 447675"/>
                <a:gd name="connsiteX3-21" fmla="*/ 381000 w 723900"/>
                <a:gd name="connsiteY3-22" fmla="*/ 50007 h 447675"/>
                <a:gd name="connsiteX4-23" fmla="*/ 0 w 723900"/>
                <a:gd name="connsiteY4-24" fmla="*/ 204788 h 447675"/>
                <a:gd name="connsiteX5-25" fmla="*/ 80962 w 723900"/>
                <a:gd name="connsiteY5-26" fmla="*/ 211932 h 447675"/>
                <a:gd name="connsiteX6-27" fmla="*/ 33337 w 723900"/>
                <a:gd name="connsiteY6-28" fmla="*/ 447675 h 447675"/>
                <a:gd name="connsiteX0-29" fmla="*/ 33337 w 723900"/>
                <a:gd name="connsiteY0-30" fmla="*/ 447675 h 447675"/>
                <a:gd name="connsiteX1-31" fmla="*/ 723900 w 723900"/>
                <a:gd name="connsiteY1-32" fmla="*/ 157163 h 447675"/>
                <a:gd name="connsiteX2-33" fmla="*/ 340519 w 723900"/>
                <a:gd name="connsiteY2-34" fmla="*/ 0 h 447675"/>
                <a:gd name="connsiteX3-35" fmla="*/ 381000 w 723900"/>
                <a:gd name="connsiteY3-36" fmla="*/ 50007 h 447675"/>
                <a:gd name="connsiteX4-37" fmla="*/ 0 w 723900"/>
                <a:gd name="connsiteY4-38" fmla="*/ 204788 h 447675"/>
                <a:gd name="connsiteX5-39" fmla="*/ 80962 w 723900"/>
                <a:gd name="connsiteY5-40" fmla="*/ 211932 h 447675"/>
                <a:gd name="connsiteX6-41" fmla="*/ 33337 w 723900"/>
                <a:gd name="connsiteY6-42" fmla="*/ 447675 h 447675"/>
                <a:gd name="connsiteX0-43" fmla="*/ 33337 w 716756"/>
                <a:gd name="connsiteY0-44" fmla="*/ 447675 h 447675"/>
                <a:gd name="connsiteX1-45" fmla="*/ 716756 w 716756"/>
                <a:gd name="connsiteY1-46" fmla="*/ 164307 h 447675"/>
                <a:gd name="connsiteX2-47" fmla="*/ 340519 w 716756"/>
                <a:gd name="connsiteY2-48" fmla="*/ 0 h 447675"/>
                <a:gd name="connsiteX3-49" fmla="*/ 381000 w 716756"/>
                <a:gd name="connsiteY3-50" fmla="*/ 50007 h 447675"/>
                <a:gd name="connsiteX4-51" fmla="*/ 0 w 716756"/>
                <a:gd name="connsiteY4-52" fmla="*/ 204788 h 447675"/>
                <a:gd name="connsiteX5-53" fmla="*/ 80962 w 716756"/>
                <a:gd name="connsiteY5-54" fmla="*/ 211932 h 447675"/>
                <a:gd name="connsiteX6-55" fmla="*/ 33337 w 716756"/>
                <a:gd name="connsiteY6-56" fmla="*/ 447675 h 447675"/>
                <a:gd name="connsiteX0-57" fmla="*/ 33337 w 716756"/>
                <a:gd name="connsiteY0-58" fmla="*/ 447675 h 447675"/>
                <a:gd name="connsiteX1-59" fmla="*/ 716756 w 716756"/>
                <a:gd name="connsiteY1-60" fmla="*/ 164307 h 447675"/>
                <a:gd name="connsiteX2-61" fmla="*/ 340519 w 716756"/>
                <a:gd name="connsiteY2-62" fmla="*/ 0 h 447675"/>
                <a:gd name="connsiteX3-63" fmla="*/ 381000 w 716756"/>
                <a:gd name="connsiteY3-64" fmla="*/ 50007 h 447675"/>
                <a:gd name="connsiteX4-65" fmla="*/ 0 w 716756"/>
                <a:gd name="connsiteY4-66" fmla="*/ 204788 h 447675"/>
                <a:gd name="connsiteX5-67" fmla="*/ 80962 w 716756"/>
                <a:gd name="connsiteY5-68" fmla="*/ 211932 h 447675"/>
                <a:gd name="connsiteX6-69" fmla="*/ 33337 w 716756"/>
                <a:gd name="connsiteY6-70" fmla="*/ 447675 h 447675"/>
                <a:gd name="connsiteX0-71" fmla="*/ 33337 w 716756"/>
                <a:gd name="connsiteY0-72" fmla="*/ 447675 h 447675"/>
                <a:gd name="connsiteX1-73" fmla="*/ 716756 w 716756"/>
                <a:gd name="connsiteY1-74" fmla="*/ 164307 h 447675"/>
                <a:gd name="connsiteX2-75" fmla="*/ 340519 w 716756"/>
                <a:gd name="connsiteY2-76" fmla="*/ 0 h 447675"/>
                <a:gd name="connsiteX3-77" fmla="*/ 400050 w 716756"/>
                <a:gd name="connsiteY3-78" fmla="*/ 45244 h 447675"/>
                <a:gd name="connsiteX4-79" fmla="*/ 0 w 716756"/>
                <a:gd name="connsiteY4-80" fmla="*/ 204788 h 447675"/>
                <a:gd name="connsiteX5-81" fmla="*/ 80962 w 716756"/>
                <a:gd name="connsiteY5-82" fmla="*/ 211932 h 447675"/>
                <a:gd name="connsiteX6-83" fmla="*/ 33337 w 716756"/>
                <a:gd name="connsiteY6-84" fmla="*/ 447675 h 447675"/>
                <a:gd name="connsiteX0-85" fmla="*/ 33337 w 716756"/>
                <a:gd name="connsiteY0-86" fmla="*/ 447675 h 447675"/>
                <a:gd name="connsiteX1-87" fmla="*/ 716756 w 716756"/>
                <a:gd name="connsiteY1-88" fmla="*/ 164307 h 447675"/>
                <a:gd name="connsiteX2-89" fmla="*/ 340519 w 716756"/>
                <a:gd name="connsiteY2-90" fmla="*/ 0 h 447675"/>
                <a:gd name="connsiteX3-91" fmla="*/ 400050 w 716756"/>
                <a:gd name="connsiteY3-92" fmla="*/ 45244 h 447675"/>
                <a:gd name="connsiteX4-93" fmla="*/ 0 w 716756"/>
                <a:gd name="connsiteY4-94" fmla="*/ 204788 h 447675"/>
                <a:gd name="connsiteX5-95" fmla="*/ 80962 w 716756"/>
                <a:gd name="connsiteY5-96" fmla="*/ 211932 h 447675"/>
                <a:gd name="connsiteX6-97" fmla="*/ 33337 w 716756"/>
                <a:gd name="connsiteY6-98" fmla="*/ 447675 h 447675"/>
                <a:gd name="connsiteX0-99" fmla="*/ 33337 w 716756"/>
                <a:gd name="connsiteY0-100" fmla="*/ 447675 h 447675"/>
                <a:gd name="connsiteX1-101" fmla="*/ 716756 w 716756"/>
                <a:gd name="connsiteY1-102" fmla="*/ 164307 h 447675"/>
                <a:gd name="connsiteX2-103" fmla="*/ 340519 w 716756"/>
                <a:gd name="connsiteY2-104" fmla="*/ 0 h 447675"/>
                <a:gd name="connsiteX3-105" fmla="*/ 400050 w 716756"/>
                <a:gd name="connsiteY3-106" fmla="*/ 45244 h 447675"/>
                <a:gd name="connsiteX4-107" fmla="*/ 0 w 716756"/>
                <a:gd name="connsiteY4-108" fmla="*/ 204788 h 447675"/>
                <a:gd name="connsiteX5-109" fmla="*/ 80962 w 716756"/>
                <a:gd name="connsiteY5-110" fmla="*/ 211932 h 447675"/>
                <a:gd name="connsiteX6-111" fmla="*/ 33337 w 716756"/>
                <a:gd name="connsiteY6-112" fmla="*/ 447675 h 447675"/>
                <a:gd name="connsiteX0-113" fmla="*/ 33337 w 716756"/>
                <a:gd name="connsiteY0-114" fmla="*/ 447675 h 447675"/>
                <a:gd name="connsiteX1-115" fmla="*/ 716756 w 716756"/>
                <a:gd name="connsiteY1-116" fmla="*/ 164307 h 447675"/>
                <a:gd name="connsiteX2-117" fmla="*/ 340519 w 716756"/>
                <a:gd name="connsiteY2-118" fmla="*/ 0 h 447675"/>
                <a:gd name="connsiteX3-119" fmla="*/ 400050 w 716756"/>
                <a:gd name="connsiteY3-120" fmla="*/ 45244 h 447675"/>
                <a:gd name="connsiteX4-121" fmla="*/ 0 w 716756"/>
                <a:gd name="connsiteY4-122" fmla="*/ 204788 h 447675"/>
                <a:gd name="connsiteX5-123" fmla="*/ 80962 w 716756"/>
                <a:gd name="connsiteY5-124" fmla="*/ 197644 h 447675"/>
                <a:gd name="connsiteX6-125" fmla="*/ 33337 w 716756"/>
                <a:gd name="connsiteY6-126" fmla="*/ 447675 h 447675"/>
                <a:gd name="connsiteX0-127" fmla="*/ 33337 w 716756"/>
                <a:gd name="connsiteY0-128" fmla="*/ 447675 h 447675"/>
                <a:gd name="connsiteX1-129" fmla="*/ 716756 w 716756"/>
                <a:gd name="connsiteY1-130" fmla="*/ 164307 h 447675"/>
                <a:gd name="connsiteX2-131" fmla="*/ 340519 w 716756"/>
                <a:gd name="connsiteY2-132" fmla="*/ 0 h 447675"/>
                <a:gd name="connsiteX3-133" fmla="*/ 400050 w 716756"/>
                <a:gd name="connsiteY3-134" fmla="*/ 45244 h 447675"/>
                <a:gd name="connsiteX4-135" fmla="*/ 0 w 716756"/>
                <a:gd name="connsiteY4-136" fmla="*/ 204788 h 447675"/>
                <a:gd name="connsiteX5-137" fmla="*/ 80962 w 716756"/>
                <a:gd name="connsiteY5-138" fmla="*/ 197644 h 447675"/>
                <a:gd name="connsiteX6-139" fmla="*/ 33337 w 716756"/>
                <a:gd name="connsiteY6-140" fmla="*/ 447675 h 447675"/>
                <a:gd name="connsiteX0-141" fmla="*/ 33337 w 716756"/>
                <a:gd name="connsiteY0-142" fmla="*/ 447675 h 447675"/>
                <a:gd name="connsiteX1-143" fmla="*/ 716756 w 716756"/>
                <a:gd name="connsiteY1-144" fmla="*/ 164307 h 447675"/>
                <a:gd name="connsiteX2-145" fmla="*/ 340519 w 716756"/>
                <a:gd name="connsiteY2-146" fmla="*/ 0 h 447675"/>
                <a:gd name="connsiteX3-147" fmla="*/ 400050 w 716756"/>
                <a:gd name="connsiteY3-148" fmla="*/ 45244 h 447675"/>
                <a:gd name="connsiteX4-149" fmla="*/ 0 w 716756"/>
                <a:gd name="connsiteY4-150" fmla="*/ 204788 h 447675"/>
                <a:gd name="connsiteX5-151" fmla="*/ 80962 w 716756"/>
                <a:gd name="connsiteY5-152" fmla="*/ 197644 h 447675"/>
                <a:gd name="connsiteX6-153" fmla="*/ 33337 w 716756"/>
                <a:gd name="connsiteY6-154" fmla="*/ 447675 h 447675"/>
                <a:gd name="connsiteX0-155" fmla="*/ 16668 w 716756"/>
                <a:gd name="connsiteY0-156" fmla="*/ 450057 h 450057"/>
                <a:gd name="connsiteX1-157" fmla="*/ 716756 w 716756"/>
                <a:gd name="connsiteY1-158" fmla="*/ 164307 h 450057"/>
                <a:gd name="connsiteX2-159" fmla="*/ 340519 w 716756"/>
                <a:gd name="connsiteY2-160" fmla="*/ 0 h 450057"/>
                <a:gd name="connsiteX3-161" fmla="*/ 400050 w 716756"/>
                <a:gd name="connsiteY3-162" fmla="*/ 45244 h 450057"/>
                <a:gd name="connsiteX4-163" fmla="*/ 0 w 716756"/>
                <a:gd name="connsiteY4-164" fmla="*/ 204788 h 450057"/>
                <a:gd name="connsiteX5-165" fmla="*/ 80962 w 716756"/>
                <a:gd name="connsiteY5-166" fmla="*/ 197644 h 450057"/>
                <a:gd name="connsiteX6-167" fmla="*/ 16668 w 716756"/>
                <a:gd name="connsiteY6-168" fmla="*/ 450057 h 450057"/>
                <a:gd name="connsiteX0-169" fmla="*/ 16668 w 716756"/>
                <a:gd name="connsiteY0-170" fmla="*/ 450057 h 450057"/>
                <a:gd name="connsiteX1-171" fmla="*/ 716756 w 716756"/>
                <a:gd name="connsiteY1-172" fmla="*/ 164307 h 450057"/>
                <a:gd name="connsiteX2-173" fmla="*/ 340519 w 716756"/>
                <a:gd name="connsiteY2-174" fmla="*/ 0 h 450057"/>
                <a:gd name="connsiteX3-175" fmla="*/ 400050 w 716756"/>
                <a:gd name="connsiteY3-176" fmla="*/ 45244 h 450057"/>
                <a:gd name="connsiteX4-177" fmla="*/ 0 w 716756"/>
                <a:gd name="connsiteY4-178" fmla="*/ 204788 h 450057"/>
                <a:gd name="connsiteX5-179" fmla="*/ 80962 w 716756"/>
                <a:gd name="connsiteY5-180" fmla="*/ 197644 h 450057"/>
                <a:gd name="connsiteX6-181" fmla="*/ 16668 w 716756"/>
                <a:gd name="connsiteY6-182" fmla="*/ 450057 h 450057"/>
                <a:gd name="connsiteX0-183" fmla="*/ 16668 w 716756"/>
                <a:gd name="connsiteY0-184" fmla="*/ 450057 h 450057"/>
                <a:gd name="connsiteX1-185" fmla="*/ 716756 w 716756"/>
                <a:gd name="connsiteY1-186" fmla="*/ 164307 h 450057"/>
                <a:gd name="connsiteX2-187" fmla="*/ 340519 w 716756"/>
                <a:gd name="connsiteY2-188" fmla="*/ 0 h 450057"/>
                <a:gd name="connsiteX3-189" fmla="*/ 400050 w 716756"/>
                <a:gd name="connsiteY3-190" fmla="*/ 45244 h 450057"/>
                <a:gd name="connsiteX4-191" fmla="*/ 0 w 716756"/>
                <a:gd name="connsiteY4-192" fmla="*/ 204788 h 450057"/>
                <a:gd name="connsiteX5-193" fmla="*/ 80962 w 716756"/>
                <a:gd name="connsiteY5-194" fmla="*/ 197644 h 450057"/>
                <a:gd name="connsiteX6-195" fmla="*/ 16668 w 716756"/>
                <a:gd name="connsiteY6-196" fmla="*/ 450057 h 450057"/>
                <a:gd name="connsiteX0-197" fmla="*/ 16668 w 716756"/>
                <a:gd name="connsiteY0-198" fmla="*/ 450057 h 450057"/>
                <a:gd name="connsiteX1-199" fmla="*/ 716756 w 716756"/>
                <a:gd name="connsiteY1-200" fmla="*/ 164307 h 450057"/>
                <a:gd name="connsiteX2-201" fmla="*/ 340519 w 716756"/>
                <a:gd name="connsiteY2-202" fmla="*/ 0 h 450057"/>
                <a:gd name="connsiteX3-203" fmla="*/ 400050 w 716756"/>
                <a:gd name="connsiteY3-204" fmla="*/ 45244 h 450057"/>
                <a:gd name="connsiteX4-205" fmla="*/ 0 w 716756"/>
                <a:gd name="connsiteY4-206" fmla="*/ 204788 h 450057"/>
                <a:gd name="connsiteX5-207" fmla="*/ 80962 w 716756"/>
                <a:gd name="connsiteY5-208" fmla="*/ 197644 h 450057"/>
                <a:gd name="connsiteX6-209" fmla="*/ 16668 w 716756"/>
                <a:gd name="connsiteY6-210" fmla="*/ 450057 h 450057"/>
                <a:gd name="connsiteX0-211" fmla="*/ 16668 w 716756"/>
                <a:gd name="connsiteY0-212" fmla="*/ 450057 h 450057"/>
                <a:gd name="connsiteX1-213" fmla="*/ 716756 w 716756"/>
                <a:gd name="connsiteY1-214" fmla="*/ 164307 h 450057"/>
                <a:gd name="connsiteX2-215" fmla="*/ 340519 w 716756"/>
                <a:gd name="connsiteY2-216" fmla="*/ 0 h 450057"/>
                <a:gd name="connsiteX3-217" fmla="*/ 400050 w 716756"/>
                <a:gd name="connsiteY3-218" fmla="*/ 45244 h 450057"/>
                <a:gd name="connsiteX4-219" fmla="*/ 0 w 716756"/>
                <a:gd name="connsiteY4-220" fmla="*/ 204788 h 450057"/>
                <a:gd name="connsiteX5-221" fmla="*/ 80962 w 716756"/>
                <a:gd name="connsiteY5-222" fmla="*/ 197644 h 450057"/>
                <a:gd name="connsiteX6-223" fmla="*/ 16668 w 716756"/>
                <a:gd name="connsiteY6-224" fmla="*/ 450057 h 450057"/>
                <a:gd name="connsiteX0-225" fmla="*/ 16668 w 716756"/>
                <a:gd name="connsiteY0-226" fmla="*/ 450057 h 450057"/>
                <a:gd name="connsiteX1-227" fmla="*/ 716756 w 716756"/>
                <a:gd name="connsiteY1-228" fmla="*/ 164307 h 450057"/>
                <a:gd name="connsiteX2-229" fmla="*/ 340519 w 716756"/>
                <a:gd name="connsiteY2-230" fmla="*/ 0 h 450057"/>
                <a:gd name="connsiteX3-231" fmla="*/ 400050 w 716756"/>
                <a:gd name="connsiteY3-232" fmla="*/ 45244 h 450057"/>
                <a:gd name="connsiteX4-233" fmla="*/ 0 w 716756"/>
                <a:gd name="connsiteY4-234" fmla="*/ 204788 h 450057"/>
                <a:gd name="connsiteX5-235" fmla="*/ 80962 w 716756"/>
                <a:gd name="connsiteY5-236" fmla="*/ 197644 h 450057"/>
                <a:gd name="connsiteX6-237" fmla="*/ 16668 w 716756"/>
                <a:gd name="connsiteY6-238" fmla="*/ 450057 h 450057"/>
                <a:gd name="connsiteX0-239" fmla="*/ 16668 w 716756"/>
                <a:gd name="connsiteY0-240" fmla="*/ 450057 h 450057"/>
                <a:gd name="connsiteX1-241" fmla="*/ 716756 w 716756"/>
                <a:gd name="connsiteY1-242" fmla="*/ 164307 h 450057"/>
                <a:gd name="connsiteX2-243" fmla="*/ 340519 w 716756"/>
                <a:gd name="connsiteY2-244" fmla="*/ 0 h 450057"/>
                <a:gd name="connsiteX3-245" fmla="*/ 400050 w 716756"/>
                <a:gd name="connsiteY3-246" fmla="*/ 45244 h 450057"/>
                <a:gd name="connsiteX4-247" fmla="*/ 0 w 716756"/>
                <a:gd name="connsiteY4-248" fmla="*/ 204788 h 450057"/>
                <a:gd name="connsiteX5-249" fmla="*/ 80962 w 716756"/>
                <a:gd name="connsiteY5-250" fmla="*/ 197644 h 450057"/>
                <a:gd name="connsiteX6-251" fmla="*/ 16668 w 716756"/>
                <a:gd name="connsiteY6-252" fmla="*/ 450057 h 450057"/>
                <a:gd name="connsiteX0-253" fmla="*/ 16668 w 716756"/>
                <a:gd name="connsiteY0-254" fmla="*/ 450057 h 450057"/>
                <a:gd name="connsiteX1-255" fmla="*/ 716756 w 716756"/>
                <a:gd name="connsiteY1-256" fmla="*/ 164307 h 450057"/>
                <a:gd name="connsiteX2-257" fmla="*/ 340519 w 716756"/>
                <a:gd name="connsiteY2-258" fmla="*/ 0 h 450057"/>
                <a:gd name="connsiteX3-259" fmla="*/ 400050 w 716756"/>
                <a:gd name="connsiteY3-260" fmla="*/ 45244 h 450057"/>
                <a:gd name="connsiteX4-261" fmla="*/ 0 w 716756"/>
                <a:gd name="connsiteY4-262" fmla="*/ 204788 h 450057"/>
                <a:gd name="connsiteX5-263" fmla="*/ 80962 w 716756"/>
                <a:gd name="connsiteY5-264" fmla="*/ 197644 h 450057"/>
                <a:gd name="connsiteX6-265" fmla="*/ 16668 w 716756"/>
                <a:gd name="connsiteY6-266" fmla="*/ 450057 h 450057"/>
                <a:gd name="connsiteX0-267" fmla="*/ 16668 w 716756"/>
                <a:gd name="connsiteY0-268" fmla="*/ 450057 h 450057"/>
                <a:gd name="connsiteX1-269" fmla="*/ 716756 w 716756"/>
                <a:gd name="connsiteY1-270" fmla="*/ 164307 h 450057"/>
                <a:gd name="connsiteX2-271" fmla="*/ 340519 w 716756"/>
                <a:gd name="connsiteY2-272" fmla="*/ 0 h 450057"/>
                <a:gd name="connsiteX3-273" fmla="*/ 400050 w 716756"/>
                <a:gd name="connsiteY3-274" fmla="*/ 45244 h 450057"/>
                <a:gd name="connsiteX4-275" fmla="*/ 0 w 716756"/>
                <a:gd name="connsiteY4-276" fmla="*/ 204788 h 450057"/>
                <a:gd name="connsiteX5-277" fmla="*/ 80962 w 716756"/>
                <a:gd name="connsiteY5-278" fmla="*/ 197644 h 450057"/>
                <a:gd name="connsiteX6-279" fmla="*/ 16668 w 716756"/>
                <a:gd name="connsiteY6-280" fmla="*/ 450057 h 450057"/>
                <a:gd name="connsiteX0-281" fmla="*/ 16668 w 716756"/>
                <a:gd name="connsiteY0-282" fmla="*/ 450057 h 450057"/>
                <a:gd name="connsiteX1-283" fmla="*/ 716756 w 716756"/>
                <a:gd name="connsiteY1-284" fmla="*/ 164307 h 450057"/>
                <a:gd name="connsiteX2-285" fmla="*/ 340519 w 716756"/>
                <a:gd name="connsiteY2-286" fmla="*/ 0 h 450057"/>
                <a:gd name="connsiteX3-287" fmla="*/ 400050 w 716756"/>
                <a:gd name="connsiteY3-288" fmla="*/ 45244 h 450057"/>
                <a:gd name="connsiteX4-289" fmla="*/ 0 w 716756"/>
                <a:gd name="connsiteY4-290" fmla="*/ 204788 h 450057"/>
                <a:gd name="connsiteX5-291" fmla="*/ 80962 w 716756"/>
                <a:gd name="connsiteY5-292" fmla="*/ 197644 h 450057"/>
                <a:gd name="connsiteX6-293" fmla="*/ 16668 w 716756"/>
                <a:gd name="connsiteY6-294" fmla="*/ 450057 h 450057"/>
                <a:gd name="connsiteX0-295" fmla="*/ 16668 w 716756"/>
                <a:gd name="connsiteY0-296" fmla="*/ 450057 h 450057"/>
                <a:gd name="connsiteX1-297" fmla="*/ 716756 w 716756"/>
                <a:gd name="connsiteY1-298" fmla="*/ 164307 h 450057"/>
                <a:gd name="connsiteX2-299" fmla="*/ 340519 w 716756"/>
                <a:gd name="connsiteY2-300" fmla="*/ 0 h 450057"/>
                <a:gd name="connsiteX3-301" fmla="*/ 400050 w 716756"/>
                <a:gd name="connsiteY3-302" fmla="*/ 45244 h 450057"/>
                <a:gd name="connsiteX4-303" fmla="*/ 0 w 716756"/>
                <a:gd name="connsiteY4-304" fmla="*/ 204788 h 450057"/>
                <a:gd name="connsiteX5-305" fmla="*/ 80962 w 716756"/>
                <a:gd name="connsiteY5-306" fmla="*/ 197644 h 450057"/>
                <a:gd name="connsiteX6-307" fmla="*/ 16668 w 716756"/>
                <a:gd name="connsiteY6-308" fmla="*/ 450057 h 450057"/>
                <a:gd name="connsiteX0-309" fmla="*/ 16668 w 716756"/>
                <a:gd name="connsiteY0-310" fmla="*/ 450057 h 450057"/>
                <a:gd name="connsiteX1-311" fmla="*/ 716756 w 716756"/>
                <a:gd name="connsiteY1-312" fmla="*/ 164307 h 450057"/>
                <a:gd name="connsiteX2-313" fmla="*/ 340519 w 716756"/>
                <a:gd name="connsiteY2-314" fmla="*/ 0 h 450057"/>
                <a:gd name="connsiteX3-315" fmla="*/ 400050 w 716756"/>
                <a:gd name="connsiteY3-316" fmla="*/ 45244 h 450057"/>
                <a:gd name="connsiteX4-317" fmla="*/ 0 w 716756"/>
                <a:gd name="connsiteY4-318" fmla="*/ 204788 h 450057"/>
                <a:gd name="connsiteX5-319" fmla="*/ 80962 w 716756"/>
                <a:gd name="connsiteY5-320" fmla="*/ 197644 h 450057"/>
                <a:gd name="connsiteX6-321" fmla="*/ 16668 w 716756"/>
                <a:gd name="connsiteY6-322" fmla="*/ 450057 h 450057"/>
                <a:gd name="connsiteX0-323" fmla="*/ 16668 w 716756"/>
                <a:gd name="connsiteY0-324" fmla="*/ 450057 h 450057"/>
                <a:gd name="connsiteX1-325" fmla="*/ 716756 w 716756"/>
                <a:gd name="connsiteY1-326" fmla="*/ 164307 h 450057"/>
                <a:gd name="connsiteX2-327" fmla="*/ 340519 w 716756"/>
                <a:gd name="connsiteY2-328" fmla="*/ 0 h 450057"/>
                <a:gd name="connsiteX3-329" fmla="*/ 400050 w 716756"/>
                <a:gd name="connsiteY3-330" fmla="*/ 45244 h 450057"/>
                <a:gd name="connsiteX4-331" fmla="*/ 0 w 716756"/>
                <a:gd name="connsiteY4-332" fmla="*/ 204788 h 450057"/>
                <a:gd name="connsiteX5-333" fmla="*/ 80962 w 716756"/>
                <a:gd name="connsiteY5-334" fmla="*/ 197644 h 450057"/>
                <a:gd name="connsiteX6-335" fmla="*/ 16668 w 716756"/>
                <a:gd name="connsiteY6-336" fmla="*/ 450057 h 450057"/>
                <a:gd name="connsiteX0-337" fmla="*/ 16668 w 716756"/>
                <a:gd name="connsiteY0-338" fmla="*/ 450057 h 450057"/>
                <a:gd name="connsiteX1-339" fmla="*/ 716756 w 716756"/>
                <a:gd name="connsiteY1-340" fmla="*/ 164307 h 450057"/>
                <a:gd name="connsiteX2-341" fmla="*/ 340519 w 716756"/>
                <a:gd name="connsiteY2-342" fmla="*/ 0 h 450057"/>
                <a:gd name="connsiteX3-343" fmla="*/ 400050 w 716756"/>
                <a:gd name="connsiteY3-344" fmla="*/ 45244 h 450057"/>
                <a:gd name="connsiteX4-345" fmla="*/ 0 w 716756"/>
                <a:gd name="connsiteY4-346" fmla="*/ 204788 h 450057"/>
                <a:gd name="connsiteX5-347" fmla="*/ 80962 w 716756"/>
                <a:gd name="connsiteY5-348" fmla="*/ 197644 h 450057"/>
                <a:gd name="connsiteX6-349" fmla="*/ 16668 w 716756"/>
                <a:gd name="connsiteY6-350" fmla="*/ 450057 h 4500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16756" h="450057">
                  <a:moveTo>
                    <a:pt x="16668" y="450057"/>
                  </a:moveTo>
                  <a:cubicBezTo>
                    <a:pt x="113507" y="396083"/>
                    <a:pt x="191293" y="156369"/>
                    <a:pt x="716756" y="164307"/>
                  </a:cubicBezTo>
                  <a:cubicBezTo>
                    <a:pt x="634205" y="11907"/>
                    <a:pt x="496889" y="7144"/>
                    <a:pt x="340519" y="0"/>
                  </a:cubicBezTo>
                  <a:cubicBezTo>
                    <a:pt x="365125" y="15081"/>
                    <a:pt x="380206" y="32544"/>
                    <a:pt x="400050" y="45244"/>
                  </a:cubicBezTo>
                  <a:cubicBezTo>
                    <a:pt x="207168" y="34131"/>
                    <a:pt x="69057" y="113506"/>
                    <a:pt x="0" y="204788"/>
                  </a:cubicBezTo>
                  <a:cubicBezTo>
                    <a:pt x="34131" y="197645"/>
                    <a:pt x="53976" y="190500"/>
                    <a:pt x="80962" y="197644"/>
                  </a:cubicBezTo>
                  <a:cubicBezTo>
                    <a:pt x="10318" y="285750"/>
                    <a:pt x="-3176" y="333376"/>
                    <a:pt x="16668" y="4500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直角三角形 21"/>
            <p:cNvSpPr/>
            <p:nvPr/>
          </p:nvSpPr>
          <p:spPr>
            <a:xfrm>
              <a:off x="5566927" y="2889312"/>
              <a:ext cx="2025362" cy="990734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  <a:gd name="connsiteX0-177" fmla="*/ 1547447 w 2024743"/>
                <a:gd name="connsiteY0-178" fmla="*/ 974568 h 991061"/>
                <a:gd name="connsiteX1-179" fmla="*/ 0 w 2024743"/>
                <a:gd name="connsiteY1-180" fmla="*/ 0 h 991061"/>
                <a:gd name="connsiteX2-181" fmla="*/ 2024743 w 2024743"/>
                <a:gd name="connsiteY2-182" fmla="*/ 261134 h 991061"/>
                <a:gd name="connsiteX3-183" fmla="*/ 1547447 w 2024743"/>
                <a:gd name="connsiteY3-184" fmla="*/ 974568 h 991061"/>
                <a:gd name="connsiteX0-185" fmla="*/ 1547447 w 2024743"/>
                <a:gd name="connsiteY0-186" fmla="*/ 974568 h 991061"/>
                <a:gd name="connsiteX1-187" fmla="*/ 0 w 2024743"/>
                <a:gd name="connsiteY1-188" fmla="*/ 0 h 991061"/>
                <a:gd name="connsiteX2-189" fmla="*/ 2024743 w 2024743"/>
                <a:gd name="connsiteY2-190" fmla="*/ 261134 h 991061"/>
                <a:gd name="connsiteX3-191" fmla="*/ 1547447 w 2024743"/>
                <a:gd name="connsiteY3-192" fmla="*/ 974568 h 991061"/>
                <a:gd name="connsiteX0-193" fmla="*/ 1547447 w 2024743"/>
                <a:gd name="connsiteY0-194" fmla="*/ 974568 h 991061"/>
                <a:gd name="connsiteX1-195" fmla="*/ 0 w 2024743"/>
                <a:gd name="connsiteY1-196" fmla="*/ 0 h 991061"/>
                <a:gd name="connsiteX2-197" fmla="*/ 2024743 w 2024743"/>
                <a:gd name="connsiteY2-198" fmla="*/ 261134 h 991061"/>
                <a:gd name="connsiteX3-199" fmla="*/ 1547447 w 2024743"/>
                <a:gd name="connsiteY3-200" fmla="*/ 974568 h 991061"/>
                <a:gd name="connsiteX0-201" fmla="*/ 1547447 w 2024743"/>
                <a:gd name="connsiteY0-202" fmla="*/ 974568 h 991061"/>
                <a:gd name="connsiteX1-203" fmla="*/ 0 w 2024743"/>
                <a:gd name="connsiteY1-204" fmla="*/ 0 h 991061"/>
                <a:gd name="connsiteX2-205" fmla="*/ 2024743 w 2024743"/>
                <a:gd name="connsiteY2-206" fmla="*/ 261134 h 991061"/>
                <a:gd name="connsiteX3-207" fmla="*/ 1547447 w 2024743"/>
                <a:gd name="connsiteY3-208" fmla="*/ 974568 h 991061"/>
                <a:gd name="connsiteX0-209" fmla="*/ 1547447 w 2024743"/>
                <a:gd name="connsiteY0-210" fmla="*/ 974568 h 991061"/>
                <a:gd name="connsiteX1-211" fmla="*/ 0 w 2024743"/>
                <a:gd name="connsiteY1-212" fmla="*/ 0 h 991061"/>
                <a:gd name="connsiteX2-213" fmla="*/ 2024743 w 2024743"/>
                <a:gd name="connsiteY2-214" fmla="*/ 261134 h 991061"/>
                <a:gd name="connsiteX3-215" fmla="*/ 1547447 w 2024743"/>
                <a:gd name="connsiteY3-216" fmla="*/ 974568 h 991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024743" h="991061">
                  <a:moveTo>
                    <a:pt x="1547447" y="974568"/>
                  </a:moveTo>
                  <a:cubicBezTo>
                    <a:pt x="1169797" y="1066699"/>
                    <a:pt x="571081" y="777032"/>
                    <a:pt x="0" y="0"/>
                  </a:cubicBezTo>
                  <a:cubicBezTo>
                    <a:pt x="644469" y="578075"/>
                    <a:pt x="1825627" y="1162654"/>
                    <a:pt x="2024743" y="261134"/>
                  </a:cubicBezTo>
                  <a:cubicBezTo>
                    <a:pt x="1972826" y="607804"/>
                    <a:pt x="1925097" y="882437"/>
                    <a:pt x="1547447" y="974568"/>
                  </a:cubicBezTo>
                  <a:close/>
                </a:path>
              </a:pathLst>
            </a:custGeom>
            <a:solidFill>
              <a:srgbClr val="E7E7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直角三角形 21"/>
            <p:cNvSpPr/>
            <p:nvPr/>
          </p:nvSpPr>
          <p:spPr>
            <a:xfrm flipH="1">
              <a:off x="7767528" y="2756203"/>
              <a:ext cx="2134887" cy="1115418"/>
            </a:xfrm>
            <a:custGeom>
              <a:avLst/>
              <a:gdLst>
                <a:gd name="connsiteX0" fmla="*/ 0 w 2034791"/>
                <a:gd name="connsiteY0" fmla="*/ 281231 h 281231"/>
                <a:gd name="connsiteX1" fmla="*/ 0 w 2034791"/>
                <a:gd name="connsiteY1" fmla="*/ 0 h 281231"/>
                <a:gd name="connsiteX2" fmla="*/ 2034791 w 2034791"/>
                <a:gd name="connsiteY2" fmla="*/ 281231 h 281231"/>
                <a:gd name="connsiteX3" fmla="*/ 0 w 2034791"/>
                <a:gd name="connsiteY3" fmla="*/ 281231 h 281231"/>
                <a:gd name="connsiteX0-1" fmla="*/ 1441939 w 2034791"/>
                <a:gd name="connsiteY0-2" fmla="*/ 1004713 h 1004713"/>
                <a:gd name="connsiteX1-3" fmla="*/ 0 w 2034791"/>
                <a:gd name="connsiteY1-4" fmla="*/ 0 h 1004713"/>
                <a:gd name="connsiteX2-5" fmla="*/ 2034791 w 2034791"/>
                <a:gd name="connsiteY2-6" fmla="*/ 281231 h 1004713"/>
                <a:gd name="connsiteX3-7" fmla="*/ 1441939 w 2034791"/>
                <a:gd name="connsiteY3-8" fmla="*/ 1004713 h 1004713"/>
                <a:gd name="connsiteX0-9" fmla="*/ 1441939 w 2034791"/>
                <a:gd name="connsiteY0-10" fmla="*/ 1004713 h 1004713"/>
                <a:gd name="connsiteX1-11" fmla="*/ 0 w 2034791"/>
                <a:gd name="connsiteY1-12" fmla="*/ 0 h 1004713"/>
                <a:gd name="connsiteX2-13" fmla="*/ 2034791 w 2034791"/>
                <a:gd name="connsiteY2-14" fmla="*/ 281231 h 1004713"/>
                <a:gd name="connsiteX3-15" fmla="*/ 1441939 w 2034791"/>
                <a:gd name="connsiteY3-16" fmla="*/ 1004713 h 1004713"/>
                <a:gd name="connsiteX0-17" fmla="*/ 1441939 w 2034791"/>
                <a:gd name="connsiteY0-18" fmla="*/ 1004713 h 1004713"/>
                <a:gd name="connsiteX1-19" fmla="*/ 0 w 2034791"/>
                <a:gd name="connsiteY1-20" fmla="*/ 0 h 1004713"/>
                <a:gd name="connsiteX2-21" fmla="*/ 2034791 w 2034791"/>
                <a:gd name="connsiteY2-22" fmla="*/ 281231 h 1004713"/>
                <a:gd name="connsiteX3-23" fmla="*/ 1441939 w 2034791"/>
                <a:gd name="connsiteY3-24" fmla="*/ 1004713 h 1004713"/>
                <a:gd name="connsiteX0-25" fmla="*/ 1441939 w 2034791"/>
                <a:gd name="connsiteY0-26" fmla="*/ 1004713 h 1004713"/>
                <a:gd name="connsiteX1-27" fmla="*/ 0 w 2034791"/>
                <a:gd name="connsiteY1-28" fmla="*/ 0 h 1004713"/>
                <a:gd name="connsiteX2-29" fmla="*/ 2034791 w 2034791"/>
                <a:gd name="connsiteY2-30" fmla="*/ 281231 h 1004713"/>
                <a:gd name="connsiteX3-31" fmla="*/ 1441939 w 2034791"/>
                <a:gd name="connsiteY3-32" fmla="*/ 1004713 h 1004713"/>
                <a:gd name="connsiteX0-33" fmla="*/ 1441939 w 2034791"/>
                <a:gd name="connsiteY0-34" fmla="*/ 1004713 h 1004713"/>
                <a:gd name="connsiteX1-35" fmla="*/ 0 w 2034791"/>
                <a:gd name="connsiteY1-36" fmla="*/ 0 h 1004713"/>
                <a:gd name="connsiteX2-37" fmla="*/ 2034791 w 2034791"/>
                <a:gd name="connsiteY2-38" fmla="*/ 281231 h 1004713"/>
                <a:gd name="connsiteX3-39" fmla="*/ 1441939 w 2034791"/>
                <a:gd name="connsiteY3-40" fmla="*/ 1004713 h 1004713"/>
                <a:gd name="connsiteX0-41" fmla="*/ 1441939 w 2034791"/>
                <a:gd name="connsiteY0-42" fmla="*/ 1004713 h 1004713"/>
                <a:gd name="connsiteX1-43" fmla="*/ 0 w 2034791"/>
                <a:gd name="connsiteY1-44" fmla="*/ 0 h 1004713"/>
                <a:gd name="connsiteX2-45" fmla="*/ 2034791 w 2034791"/>
                <a:gd name="connsiteY2-46" fmla="*/ 281231 h 1004713"/>
                <a:gd name="connsiteX3-47" fmla="*/ 1441939 w 2034791"/>
                <a:gd name="connsiteY3-48" fmla="*/ 1004713 h 1004713"/>
                <a:gd name="connsiteX0-49" fmla="*/ 1441939 w 2034791"/>
                <a:gd name="connsiteY0-50" fmla="*/ 1004713 h 1004713"/>
                <a:gd name="connsiteX1-51" fmla="*/ 0 w 2034791"/>
                <a:gd name="connsiteY1-52" fmla="*/ 0 h 1004713"/>
                <a:gd name="connsiteX2-53" fmla="*/ 2034791 w 2034791"/>
                <a:gd name="connsiteY2-54" fmla="*/ 281231 h 1004713"/>
                <a:gd name="connsiteX3-55" fmla="*/ 1441939 w 2034791"/>
                <a:gd name="connsiteY3-56" fmla="*/ 1004713 h 1004713"/>
                <a:gd name="connsiteX0-57" fmla="*/ 1441939 w 2034791"/>
                <a:gd name="connsiteY0-58" fmla="*/ 1004713 h 1004713"/>
                <a:gd name="connsiteX1-59" fmla="*/ 0 w 2034791"/>
                <a:gd name="connsiteY1-60" fmla="*/ 0 h 1004713"/>
                <a:gd name="connsiteX2-61" fmla="*/ 2034791 w 2034791"/>
                <a:gd name="connsiteY2-62" fmla="*/ 281231 h 1004713"/>
                <a:gd name="connsiteX3-63" fmla="*/ 1441939 w 2034791"/>
                <a:gd name="connsiteY3-64" fmla="*/ 1004713 h 1004713"/>
                <a:gd name="connsiteX0-65" fmla="*/ 1441939 w 2034791"/>
                <a:gd name="connsiteY0-66" fmla="*/ 1004713 h 1007782"/>
                <a:gd name="connsiteX1-67" fmla="*/ 0 w 2034791"/>
                <a:gd name="connsiteY1-68" fmla="*/ 0 h 1007782"/>
                <a:gd name="connsiteX2-69" fmla="*/ 2034791 w 2034791"/>
                <a:gd name="connsiteY2-70" fmla="*/ 281231 h 1007782"/>
                <a:gd name="connsiteX3-71" fmla="*/ 1441939 w 2034791"/>
                <a:gd name="connsiteY3-72" fmla="*/ 1004713 h 1007782"/>
                <a:gd name="connsiteX0-73" fmla="*/ 1441939 w 2034791"/>
                <a:gd name="connsiteY0-74" fmla="*/ 1004713 h 1020987"/>
                <a:gd name="connsiteX1-75" fmla="*/ 0 w 2034791"/>
                <a:gd name="connsiteY1-76" fmla="*/ 0 h 1020987"/>
                <a:gd name="connsiteX2-77" fmla="*/ 2034791 w 2034791"/>
                <a:gd name="connsiteY2-78" fmla="*/ 281231 h 1020987"/>
                <a:gd name="connsiteX3-79" fmla="*/ 1441939 w 2034791"/>
                <a:gd name="connsiteY3-80" fmla="*/ 1004713 h 1020987"/>
                <a:gd name="connsiteX0-81" fmla="*/ 1547447 w 2034791"/>
                <a:gd name="connsiteY0-82" fmla="*/ 974568 h 991988"/>
                <a:gd name="connsiteX1-83" fmla="*/ 0 w 2034791"/>
                <a:gd name="connsiteY1-84" fmla="*/ 0 h 991988"/>
                <a:gd name="connsiteX2-85" fmla="*/ 2034791 w 2034791"/>
                <a:gd name="connsiteY2-86" fmla="*/ 281231 h 991988"/>
                <a:gd name="connsiteX3-87" fmla="*/ 1547447 w 2034791"/>
                <a:gd name="connsiteY3-88" fmla="*/ 974568 h 991988"/>
                <a:gd name="connsiteX0-89" fmla="*/ 1547447 w 2034791"/>
                <a:gd name="connsiteY0-90" fmla="*/ 974568 h 991988"/>
                <a:gd name="connsiteX1-91" fmla="*/ 0 w 2034791"/>
                <a:gd name="connsiteY1-92" fmla="*/ 0 h 991988"/>
                <a:gd name="connsiteX2-93" fmla="*/ 2034791 w 2034791"/>
                <a:gd name="connsiteY2-94" fmla="*/ 281231 h 991988"/>
                <a:gd name="connsiteX3-95" fmla="*/ 1547447 w 2034791"/>
                <a:gd name="connsiteY3-96" fmla="*/ 974568 h 991988"/>
                <a:gd name="connsiteX0-97" fmla="*/ 1547447 w 2034791"/>
                <a:gd name="connsiteY0-98" fmla="*/ 974568 h 991988"/>
                <a:gd name="connsiteX1-99" fmla="*/ 0 w 2034791"/>
                <a:gd name="connsiteY1-100" fmla="*/ 0 h 991988"/>
                <a:gd name="connsiteX2-101" fmla="*/ 2034791 w 2034791"/>
                <a:gd name="connsiteY2-102" fmla="*/ 281231 h 991988"/>
                <a:gd name="connsiteX3-103" fmla="*/ 1547447 w 2034791"/>
                <a:gd name="connsiteY3-104" fmla="*/ 974568 h 991988"/>
                <a:gd name="connsiteX0-105" fmla="*/ 1547447 w 2034791"/>
                <a:gd name="connsiteY0-106" fmla="*/ 974568 h 991988"/>
                <a:gd name="connsiteX1-107" fmla="*/ 0 w 2034791"/>
                <a:gd name="connsiteY1-108" fmla="*/ 0 h 991988"/>
                <a:gd name="connsiteX2-109" fmla="*/ 2034791 w 2034791"/>
                <a:gd name="connsiteY2-110" fmla="*/ 281231 h 991988"/>
                <a:gd name="connsiteX3-111" fmla="*/ 1547447 w 2034791"/>
                <a:gd name="connsiteY3-112" fmla="*/ 974568 h 991988"/>
                <a:gd name="connsiteX0-113" fmla="*/ 1547447 w 2034791"/>
                <a:gd name="connsiteY0-114" fmla="*/ 974568 h 987901"/>
                <a:gd name="connsiteX1-115" fmla="*/ 0 w 2034791"/>
                <a:gd name="connsiteY1-116" fmla="*/ 0 h 987901"/>
                <a:gd name="connsiteX2-117" fmla="*/ 2034791 w 2034791"/>
                <a:gd name="connsiteY2-118" fmla="*/ 281231 h 987901"/>
                <a:gd name="connsiteX3-119" fmla="*/ 1547447 w 2034791"/>
                <a:gd name="connsiteY3-120" fmla="*/ 974568 h 987901"/>
                <a:gd name="connsiteX0-121" fmla="*/ 1547447 w 2034791"/>
                <a:gd name="connsiteY0-122" fmla="*/ 974568 h 987901"/>
                <a:gd name="connsiteX1-123" fmla="*/ 0 w 2034791"/>
                <a:gd name="connsiteY1-124" fmla="*/ 0 h 987901"/>
                <a:gd name="connsiteX2-125" fmla="*/ 2034791 w 2034791"/>
                <a:gd name="connsiteY2-126" fmla="*/ 281231 h 987901"/>
                <a:gd name="connsiteX3-127" fmla="*/ 1547447 w 2034791"/>
                <a:gd name="connsiteY3-128" fmla="*/ 974568 h 987901"/>
                <a:gd name="connsiteX0-129" fmla="*/ 1547447 w 2034791"/>
                <a:gd name="connsiteY0-130" fmla="*/ 974568 h 987901"/>
                <a:gd name="connsiteX1-131" fmla="*/ 0 w 2034791"/>
                <a:gd name="connsiteY1-132" fmla="*/ 0 h 987901"/>
                <a:gd name="connsiteX2-133" fmla="*/ 2034791 w 2034791"/>
                <a:gd name="connsiteY2-134" fmla="*/ 281231 h 987901"/>
                <a:gd name="connsiteX3-135" fmla="*/ 1547447 w 2034791"/>
                <a:gd name="connsiteY3-136" fmla="*/ 974568 h 987901"/>
                <a:gd name="connsiteX0-137" fmla="*/ 1547447 w 2024743"/>
                <a:gd name="connsiteY0-138" fmla="*/ 974568 h 978104"/>
                <a:gd name="connsiteX1-139" fmla="*/ 0 w 2024743"/>
                <a:gd name="connsiteY1-140" fmla="*/ 0 h 978104"/>
                <a:gd name="connsiteX2-141" fmla="*/ 2024743 w 2024743"/>
                <a:gd name="connsiteY2-142" fmla="*/ 261134 h 978104"/>
                <a:gd name="connsiteX3-143" fmla="*/ 1547447 w 2024743"/>
                <a:gd name="connsiteY3-144" fmla="*/ 974568 h 978104"/>
                <a:gd name="connsiteX0-145" fmla="*/ 1547447 w 2024743"/>
                <a:gd name="connsiteY0-146" fmla="*/ 974568 h 978104"/>
                <a:gd name="connsiteX1-147" fmla="*/ 0 w 2024743"/>
                <a:gd name="connsiteY1-148" fmla="*/ 0 h 978104"/>
                <a:gd name="connsiteX2-149" fmla="*/ 2024743 w 2024743"/>
                <a:gd name="connsiteY2-150" fmla="*/ 261134 h 978104"/>
                <a:gd name="connsiteX3-151" fmla="*/ 1547447 w 2024743"/>
                <a:gd name="connsiteY3-152" fmla="*/ 974568 h 978104"/>
                <a:gd name="connsiteX0-153" fmla="*/ 1547447 w 2024743"/>
                <a:gd name="connsiteY0-154" fmla="*/ 974568 h 992465"/>
                <a:gd name="connsiteX1-155" fmla="*/ 0 w 2024743"/>
                <a:gd name="connsiteY1-156" fmla="*/ 0 h 992465"/>
                <a:gd name="connsiteX2-157" fmla="*/ 2024743 w 2024743"/>
                <a:gd name="connsiteY2-158" fmla="*/ 261134 h 992465"/>
                <a:gd name="connsiteX3-159" fmla="*/ 1547447 w 2024743"/>
                <a:gd name="connsiteY3-160" fmla="*/ 974568 h 992465"/>
                <a:gd name="connsiteX0-161" fmla="*/ 1547447 w 2024743"/>
                <a:gd name="connsiteY0-162" fmla="*/ 974568 h 991061"/>
                <a:gd name="connsiteX1-163" fmla="*/ 0 w 2024743"/>
                <a:gd name="connsiteY1-164" fmla="*/ 0 h 991061"/>
                <a:gd name="connsiteX2-165" fmla="*/ 2024743 w 2024743"/>
                <a:gd name="connsiteY2-166" fmla="*/ 261134 h 991061"/>
                <a:gd name="connsiteX3-167" fmla="*/ 1547447 w 2024743"/>
                <a:gd name="connsiteY3-168" fmla="*/ 974568 h 991061"/>
                <a:gd name="connsiteX0-169" fmla="*/ 1547447 w 2024743"/>
                <a:gd name="connsiteY0-170" fmla="*/ 974568 h 991061"/>
                <a:gd name="connsiteX1-171" fmla="*/ 0 w 2024743"/>
                <a:gd name="connsiteY1-172" fmla="*/ 0 h 991061"/>
                <a:gd name="connsiteX2-173" fmla="*/ 2024743 w 2024743"/>
                <a:gd name="connsiteY2-174" fmla="*/ 261134 h 991061"/>
                <a:gd name="connsiteX3-175" fmla="*/ 1547447 w 2024743"/>
                <a:gd name="connsiteY3-176" fmla="*/ 974568 h 991061"/>
                <a:gd name="connsiteX0-177" fmla="*/ 1657979 w 2135275"/>
                <a:gd name="connsiteY0-178" fmla="*/ 1105197 h 1111801"/>
                <a:gd name="connsiteX1-179" fmla="*/ 0 w 2135275"/>
                <a:gd name="connsiteY1-180" fmla="*/ 0 h 1111801"/>
                <a:gd name="connsiteX2-181" fmla="*/ 2135275 w 2135275"/>
                <a:gd name="connsiteY2-182" fmla="*/ 391763 h 1111801"/>
                <a:gd name="connsiteX3-183" fmla="*/ 1657979 w 2135275"/>
                <a:gd name="connsiteY3-184" fmla="*/ 1105197 h 1111801"/>
                <a:gd name="connsiteX0-185" fmla="*/ 1497205 w 2135275"/>
                <a:gd name="connsiteY0-186" fmla="*/ 1115245 h 1121717"/>
                <a:gd name="connsiteX1-187" fmla="*/ 0 w 2135275"/>
                <a:gd name="connsiteY1-188" fmla="*/ 0 h 1121717"/>
                <a:gd name="connsiteX2-189" fmla="*/ 2135275 w 2135275"/>
                <a:gd name="connsiteY2-190" fmla="*/ 391763 h 1121717"/>
                <a:gd name="connsiteX3-191" fmla="*/ 1497205 w 2135275"/>
                <a:gd name="connsiteY3-192" fmla="*/ 1115245 h 1121717"/>
                <a:gd name="connsiteX0-193" fmla="*/ 1497205 w 2135275"/>
                <a:gd name="connsiteY0-194" fmla="*/ 1115245 h 1122903"/>
                <a:gd name="connsiteX1-195" fmla="*/ 0 w 2135275"/>
                <a:gd name="connsiteY1-196" fmla="*/ 0 h 1122903"/>
                <a:gd name="connsiteX2-197" fmla="*/ 2135275 w 2135275"/>
                <a:gd name="connsiteY2-198" fmla="*/ 391763 h 1122903"/>
                <a:gd name="connsiteX3-199" fmla="*/ 1497205 w 2135275"/>
                <a:gd name="connsiteY3-200" fmla="*/ 1115245 h 1122903"/>
                <a:gd name="connsiteX0-201" fmla="*/ 1497205 w 2135275"/>
                <a:gd name="connsiteY0-202" fmla="*/ 1115245 h 1115306"/>
                <a:gd name="connsiteX1-203" fmla="*/ 0 w 2135275"/>
                <a:gd name="connsiteY1-204" fmla="*/ 0 h 1115306"/>
                <a:gd name="connsiteX2-205" fmla="*/ 2135275 w 2135275"/>
                <a:gd name="connsiteY2-206" fmla="*/ 391763 h 1115306"/>
                <a:gd name="connsiteX3-207" fmla="*/ 1497205 w 2135275"/>
                <a:gd name="connsiteY3-208" fmla="*/ 1115245 h 1115306"/>
                <a:gd name="connsiteX0-209" fmla="*/ 1497205 w 2135275"/>
                <a:gd name="connsiteY0-210" fmla="*/ 1115245 h 1115306"/>
                <a:gd name="connsiteX1-211" fmla="*/ 0 w 2135275"/>
                <a:gd name="connsiteY1-212" fmla="*/ 0 h 1115306"/>
                <a:gd name="connsiteX2-213" fmla="*/ 2135275 w 2135275"/>
                <a:gd name="connsiteY2-214" fmla="*/ 391763 h 1115306"/>
                <a:gd name="connsiteX3-215" fmla="*/ 1497205 w 2135275"/>
                <a:gd name="connsiteY3-216" fmla="*/ 1115245 h 1115306"/>
                <a:gd name="connsiteX0-217" fmla="*/ 1497205 w 2135275"/>
                <a:gd name="connsiteY0-218" fmla="*/ 1115245 h 1115306"/>
                <a:gd name="connsiteX1-219" fmla="*/ 0 w 2135275"/>
                <a:gd name="connsiteY1-220" fmla="*/ 0 h 1115306"/>
                <a:gd name="connsiteX2-221" fmla="*/ 2135275 w 2135275"/>
                <a:gd name="connsiteY2-222" fmla="*/ 391763 h 1115306"/>
                <a:gd name="connsiteX3-223" fmla="*/ 1497205 w 2135275"/>
                <a:gd name="connsiteY3-224" fmla="*/ 1115245 h 1115306"/>
                <a:gd name="connsiteX0-225" fmla="*/ 1497205 w 2135275"/>
                <a:gd name="connsiteY0-226" fmla="*/ 1115245 h 1115306"/>
                <a:gd name="connsiteX1-227" fmla="*/ 0 w 2135275"/>
                <a:gd name="connsiteY1-228" fmla="*/ 0 h 1115306"/>
                <a:gd name="connsiteX2-229" fmla="*/ 2135275 w 2135275"/>
                <a:gd name="connsiteY2-230" fmla="*/ 391763 h 1115306"/>
                <a:gd name="connsiteX3-231" fmla="*/ 1497205 w 2135275"/>
                <a:gd name="connsiteY3-232" fmla="*/ 1115245 h 1115306"/>
                <a:gd name="connsiteX0-233" fmla="*/ 1497205 w 2135275"/>
                <a:gd name="connsiteY0-234" fmla="*/ 1115245 h 1115306"/>
                <a:gd name="connsiteX1-235" fmla="*/ 0 w 2135275"/>
                <a:gd name="connsiteY1-236" fmla="*/ 0 h 1115306"/>
                <a:gd name="connsiteX2-237" fmla="*/ 2135275 w 2135275"/>
                <a:gd name="connsiteY2-238" fmla="*/ 391763 h 1115306"/>
                <a:gd name="connsiteX3-239" fmla="*/ 1497205 w 2135275"/>
                <a:gd name="connsiteY3-240" fmla="*/ 1115245 h 1115306"/>
                <a:gd name="connsiteX0-241" fmla="*/ 1497205 w 2135275"/>
                <a:gd name="connsiteY0-242" fmla="*/ 1115245 h 1115306"/>
                <a:gd name="connsiteX1-243" fmla="*/ 0 w 2135275"/>
                <a:gd name="connsiteY1-244" fmla="*/ 0 h 1115306"/>
                <a:gd name="connsiteX2-245" fmla="*/ 2135275 w 2135275"/>
                <a:gd name="connsiteY2-246" fmla="*/ 391763 h 1115306"/>
                <a:gd name="connsiteX3-247" fmla="*/ 1497205 w 2135275"/>
                <a:gd name="connsiteY3-248" fmla="*/ 1115245 h 1115306"/>
                <a:gd name="connsiteX0-249" fmla="*/ 1497205 w 2135275"/>
                <a:gd name="connsiteY0-250" fmla="*/ 1115245 h 1115306"/>
                <a:gd name="connsiteX1-251" fmla="*/ 0 w 2135275"/>
                <a:gd name="connsiteY1-252" fmla="*/ 0 h 1115306"/>
                <a:gd name="connsiteX2-253" fmla="*/ 2135275 w 2135275"/>
                <a:gd name="connsiteY2-254" fmla="*/ 391763 h 1115306"/>
                <a:gd name="connsiteX3-255" fmla="*/ 1497205 w 2135275"/>
                <a:gd name="connsiteY3-256" fmla="*/ 1115245 h 1115306"/>
                <a:gd name="connsiteX0-257" fmla="*/ 1497205 w 2135275"/>
                <a:gd name="connsiteY0-258" fmla="*/ 1115245 h 1115306"/>
                <a:gd name="connsiteX1-259" fmla="*/ 0 w 2135275"/>
                <a:gd name="connsiteY1-260" fmla="*/ 0 h 1115306"/>
                <a:gd name="connsiteX2-261" fmla="*/ 2135275 w 2135275"/>
                <a:gd name="connsiteY2-262" fmla="*/ 391763 h 1115306"/>
                <a:gd name="connsiteX3-263" fmla="*/ 1497205 w 2135275"/>
                <a:gd name="connsiteY3-264" fmla="*/ 1115245 h 1115306"/>
                <a:gd name="connsiteX0-265" fmla="*/ 1497205 w 2135275"/>
                <a:gd name="connsiteY0-266" fmla="*/ 1115245 h 1115306"/>
                <a:gd name="connsiteX1-267" fmla="*/ 0 w 2135275"/>
                <a:gd name="connsiteY1-268" fmla="*/ 0 h 1115306"/>
                <a:gd name="connsiteX2-269" fmla="*/ 2135275 w 2135275"/>
                <a:gd name="connsiteY2-270" fmla="*/ 391763 h 1115306"/>
                <a:gd name="connsiteX3-271" fmla="*/ 1497205 w 2135275"/>
                <a:gd name="connsiteY3-272" fmla="*/ 1115245 h 1115306"/>
                <a:gd name="connsiteX0-273" fmla="*/ 1497205 w 2135275"/>
                <a:gd name="connsiteY0-274" fmla="*/ 1115245 h 1115306"/>
                <a:gd name="connsiteX1-275" fmla="*/ 0 w 2135275"/>
                <a:gd name="connsiteY1-276" fmla="*/ 0 h 1115306"/>
                <a:gd name="connsiteX2-277" fmla="*/ 2135275 w 2135275"/>
                <a:gd name="connsiteY2-278" fmla="*/ 391763 h 1115306"/>
                <a:gd name="connsiteX3-279" fmla="*/ 1497205 w 2135275"/>
                <a:gd name="connsiteY3-280" fmla="*/ 1115245 h 11153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135275" h="1115306">
                  <a:moveTo>
                    <a:pt x="1497205" y="1115245"/>
                  </a:moveTo>
                  <a:cubicBezTo>
                    <a:pt x="1141326" y="1110242"/>
                    <a:pt x="440453" y="641380"/>
                    <a:pt x="0" y="0"/>
                  </a:cubicBezTo>
                  <a:cubicBezTo>
                    <a:pt x="674615" y="650952"/>
                    <a:pt x="1916908" y="1302907"/>
                    <a:pt x="2135275" y="391763"/>
                  </a:cubicBezTo>
                  <a:cubicBezTo>
                    <a:pt x="2128576" y="818820"/>
                    <a:pt x="1853084" y="1120248"/>
                    <a:pt x="1497205" y="1115245"/>
                  </a:cubicBezTo>
                  <a:close/>
                </a:path>
              </a:pathLst>
            </a:custGeom>
            <a:solidFill>
              <a:srgbClr val="E7E7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342910" y="2860668"/>
              <a:ext cx="684107" cy="684078"/>
            </a:xfrm>
            <a:prstGeom prst="ellipse">
              <a:avLst/>
            </a:prstGeom>
            <a:solidFill>
              <a:srgbClr val="E4B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679909" y="2970188"/>
              <a:ext cx="220735" cy="222410"/>
            </a:xfrm>
            <a:prstGeom prst="ellipse">
              <a:avLst/>
            </a:prstGeom>
            <a:solidFill>
              <a:srgbClr val="F9F2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10330404" y="2951653"/>
              <a:ext cx="727917" cy="773380"/>
            </a:xfrm>
            <a:custGeom>
              <a:avLst/>
              <a:gdLst>
                <a:gd name="connsiteX0" fmla="*/ 237638 w 729122"/>
                <a:gd name="connsiteY0" fmla="*/ 0 h 772601"/>
                <a:gd name="connsiteX1" fmla="*/ 226270 w 729122"/>
                <a:gd name="connsiteY1" fmla="*/ 13778 h 772601"/>
                <a:gd name="connsiteX2" fmla="*/ 157134 w 729122"/>
                <a:gd name="connsiteY2" fmla="*/ 240113 h 772601"/>
                <a:gd name="connsiteX3" fmla="*/ 561947 w 729122"/>
                <a:gd name="connsiteY3" fmla="*/ 644926 h 772601"/>
                <a:gd name="connsiteX4" fmla="*/ 719518 w 729122"/>
                <a:gd name="connsiteY4" fmla="*/ 613114 h 772601"/>
                <a:gd name="connsiteX5" fmla="*/ 729122 w 729122"/>
                <a:gd name="connsiteY5" fmla="*/ 607901 h 772601"/>
                <a:gd name="connsiteX6" fmla="*/ 691059 w 729122"/>
                <a:gd name="connsiteY6" fmla="*/ 654034 h 772601"/>
                <a:gd name="connsiteX7" fmla="*/ 404813 w 729122"/>
                <a:gd name="connsiteY7" fmla="*/ 772601 h 772601"/>
                <a:gd name="connsiteX8" fmla="*/ 0 w 729122"/>
                <a:gd name="connsiteY8" fmla="*/ 367788 h 772601"/>
                <a:gd name="connsiteX9" fmla="*/ 178478 w 729122"/>
                <a:gd name="connsiteY9" fmla="*/ 32111 h 77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9122" h="772601">
                  <a:moveTo>
                    <a:pt x="237638" y="0"/>
                  </a:moveTo>
                  <a:lnTo>
                    <a:pt x="226270" y="13778"/>
                  </a:lnTo>
                  <a:cubicBezTo>
                    <a:pt x="182621" y="78387"/>
                    <a:pt x="157134" y="156274"/>
                    <a:pt x="157134" y="240113"/>
                  </a:cubicBezTo>
                  <a:cubicBezTo>
                    <a:pt x="157134" y="463685"/>
                    <a:pt x="338375" y="644926"/>
                    <a:pt x="561947" y="644926"/>
                  </a:cubicBezTo>
                  <a:cubicBezTo>
                    <a:pt x="617840" y="644926"/>
                    <a:pt x="671087" y="633599"/>
                    <a:pt x="719518" y="613114"/>
                  </a:cubicBezTo>
                  <a:lnTo>
                    <a:pt x="729122" y="607901"/>
                  </a:lnTo>
                  <a:lnTo>
                    <a:pt x="691059" y="654034"/>
                  </a:lnTo>
                  <a:cubicBezTo>
                    <a:pt x="617802" y="727291"/>
                    <a:pt x="516599" y="772601"/>
                    <a:pt x="404813" y="772601"/>
                  </a:cubicBezTo>
                  <a:cubicBezTo>
                    <a:pt x="181241" y="772601"/>
                    <a:pt x="0" y="591360"/>
                    <a:pt x="0" y="367788"/>
                  </a:cubicBezTo>
                  <a:cubicBezTo>
                    <a:pt x="0" y="228056"/>
                    <a:pt x="70797" y="104859"/>
                    <a:pt x="178478" y="32111"/>
                  </a:cubicBezTo>
                  <a:close/>
                </a:path>
              </a:pathLst>
            </a:custGeom>
            <a:solidFill>
              <a:srgbClr val="E5E7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64" name="文本框 43"/>
          <p:cNvSpPr txBox="1">
            <a:spLocks noChangeArrowheads="1"/>
          </p:cNvSpPr>
          <p:nvPr/>
        </p:nvSpPr>
        <p:spPr bwMode="auto">
          <a:xfrm>
            <a:off x="4402773" y="4096068"/>
            <a:ext cx="312293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>
                <a:solidFill>
                  <a:schemeClr val="tx2"/>
                </a:solidFill>
                <a:latin typeface="Gill Sans Ultra Bold" panose="020B0A02020104020203"/>
              </a:rPr>
              <a:t>THANK </a:t>
            </a:r>
            <a:endParaRPr lang="en-US" altLang="zh-CN" sz="4800">
              <a:solidFill>
                <a:schemeClr val="tx2"/>
              </a:solidFill>
              <a:latin typeface="Gill Sans Ultra Bold" panose="020B0A02020104020203"/>
            </a:endParaRPr>
          </a:p>
          <a:p>
            <a:pPr algn="ctr"/>
            <a:r>
              <a:rPr lang="en-US" altLang="zh-CN" sz="4800">
                <a:solidFill>
                  <a:schemeClr val="tx2"/>
                </a:solidFill>
                <a:latin typeface="Gill Sans Ultra Bold" panose="020B0A02020104020203"/>
              </a:rPr>
              <a:t>YOU</a:t>
            </a:r>
            <a:endParaRPr lang="en-US" altLang="zh-CN" sz="4800">
              <a:solidFill>
                <a:schemeClr val="tx2"/>
              </a:solidFill>
              <a:latin typeface="Gill Sans Ultra Bold" panose="020B0A02020104020203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44945" y="409461"/>
            <a:ext cx="149117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solidFill>
                  <a:srgbClr val="DD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altLang="zh-CN" sz="34400" b="1" dirty="0">
              <a:solidFill>
                <a:srgbClr val="DD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24905" y="1438910"/>
            <a:ext cx="699135" cy="3190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活动背景介绍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99566" y="5472388"/>
            <a:ext cx="7592869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65"/>
          <p:cNvGrpSpPr/>
          <p:nvPr/>
        </p:nvGrpSpPr>
        <p:grpSpPr bwMode="auto">
          <a:xfrm rot="19380000">
            <a:off x="-104140" y="1188720"/>
            <a:ext cx="5097145" cy="5615305"/>
            <a:chOff x="4149726" y="-230188"/>
            <a:chExt cx="6249988" cy="6884988"/>
          </a:xfrm>
        </p:grpSpPr>
        <p:sp>
          <p:nvSpPr>
            <p:cNvPr id="14547" name="Freeform 36"/>
            <p:cNvSpPr/>
            <p:nvPr/>
          </p:nvSpPr>
          <p:spPr bwMode="auto">
            <a:xfrm>
              <a:off x="5510213" y="5473700"/>
              <a:ext cx="2701925" cy="400050"/>
            </a:xfrm>
            <a:custGeom>
              <a:avLst/>
              <a:gdLst>
                <a:gd name="T0" fmla="*/ 0 w 1132"/>
                <a:gd name="T1" fmla="*/ 0 h 167"/>
                <a:gd name="T2" fmla="*/ 2701925 w 1132"/>
                <a:gd name="T3" fmla="*/ 400050 h 167"/>
                <a:gd name="T4" fmla="*/ 1362897 w 1132"/>
                <a:gd name="T5" fmla="*/ 126962 h 167"/>
                <a:gd name="T6" fmla="*/ 0 w 1132"/>
                <a:gd name="T7" fmla="*/ 0 h 1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2"/>
                <a:gd name="T13" fmla="*/ 0 h 167"/>
                <a:gd name="T14" fmla="*/ 1132 w 1132"/>
                <a:gd name="T15" fmla="*/ 167 h 1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2" h="167">
                  <a:moveTo>
                    <a:pt x="0" y="0"/>
                  </a:moveTo>
                  <a:cubicBezTo>
                    <a:pt x="1132" y="167"/>
                    <a:pt x="1132" y="167"/>
                    <a:pt x="1132" y="167"/>
                  </a:cubicBezTo>
                  <a:cubicBezTo>
                    <a:pt x="968" y="123"/>
                    <a:pt x="777" y="84"/>
                    <a:pt x="571" y="53"/>
                  </a:cubicBezTo>
                  <a:cubicBezTo>
                    <a:pt x="365" y="23"/>
                    <a:pt x="170" y="5"/>
                    <a:pt x="0" y="0"/>
                  </a:cubicBezTo>
                </a:path>
              </a:pathLst>
            </a:custGeom>
            <a:solidFill>
              <a:srgbClr val="E2DEE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48" name="Freeform 37"/>
            <p:cNvSpPr/>
            <p:nvPr/>
          </p:nvSpPr>
          <p:spPr bwMode="auto">
            <a:xfrm>
              <a:off x="4570413" y="5645150"/>
              <a:ext cx="1019175" cy="439738"/>
            </a:xfrm>
            <a:custGeom>
              <a:avLst/>
              <a:gdLst>
                <a:gd name="T0" fmla="*/ 522715 w 427"/>
                <a:gd name="T1" fmla="*/ 50187 h 184"/>
                <a:gd name="T2" fmla="*/ 4774 w 427"/>
                <a:gd name="T3" fmla="*/ 150562 h 184"/>
                <a:gd name="T4" fmla="*/ 558517 w 427"/>
                <a:gd name="T5" fmla="*/ 399110 h 184"/>
                <a:gd name="T6" fmla="*/ 885513 w 427"/>
                <a:gd name="T7" fmla="*/ 102765 h 184"/>
                <a:gd name="T8" fmla="*/ 522715 w 427"/>
                <a:gd name="T9" fmla="*/ 50187 h 1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7"/>
                <a:gd name="T16" fmla="*/ 0 h 184"/>
                <a:gd name="T17" fmla="*/ 427 w 427"/>
                <a:gd name="T18" fmla="*/ 184 h 1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7" h="184">
                  <a:moveTo>
                    <a:pt x="219" y="21"/>
                  </a:moveTo>
                  <a:cubicBezTo>
                    <a:pt x="219" y="21"/>
                    <a:pt x="4" y="0"/>
                    <a:pt x="2" y="63"/>
                  </a:cubicBezTo>
                  <a:cubicBezTo>
                    <a:pt x="0" y="125"/>
                    <a:pt x="63" y="150"/>
                    <a:pt x="234" y="167"/>
                  </a:cubicBezTo>
                  <a:cubicBezTo>
                    <a:pt x="399" y="184"/>
                    <a:pt x="427" y="71"/>
                    <a:pt x="371" y="43"/>
                  </a:cubicBezTo>
                  <a:cubicBezTo>
                    <a:pt x="313" y="15"/>
                    <a:pt x="219" y="21"/>
                    <a:pt x="219" y="21"/>
                  </a:cubicBezTo>
                  <a:close/>
                </a:path>
              </a:pathLst>
            </a:custGeom>
            <a:solidFill>
              <a:srgbClr val="280F0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49" name="Freeform 38"/>
            <p:cNvSpPr/>
            <p:nvPr/>
          </p:nvSpPr>
          <p:spPr bwMode="auto">
            <a:xfrm>
              <a:off x="5016501" y="5075237"/>
              <a:ext cx="631825" cy="719138"/>
            </a:xfrm>
            <a:custGeom>
              <a:avLst/>
              <a:gdLst>
                <a:gd name="T0" fmla="*/ 16690 w 265"/>
                <a:gd name="T1" fmla="*/ 0 h 301"/>
                <a:gd name="T2" fmla="*/ 76296 w 265"/>
                <a:gd name="T3" fmla="*/ 618793 h 301"/>
                <a:gd name="T4" fmla="*/ 412474 w 265"/>
                <a:gd name="T5" fmla="*/ 668966 h 301"/>
                <a:gd name="T6" fmla="*/ 631825 w 265"/>
                <a:gd name="T7" fmla="*/ 250862 h 301"/>
                <a:gd name="T8" fmla="*/ 16690 w 265"/>
                <a:gd name="T9" fmla="*/ 0 h 3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301"/>
                <a:gd name="T17" fmla="*/ 265 w 265"/>
                <a:gd name="T18" fmla="*/ 301 h 3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301">
                  <a:moveTo>
                    <a:pt x="7" y="0"/>
                  </a:moveTo>
                  <a:cubicBezTo>
                    <a:pt x="7" y="0"/>
                    <a:pt x="0" y="173"/>
                    <a:pt x="32" y="259"/>
                  </a:cubicBezTo>
                  <a:cubicBezTo>
                    <a:pt x="32" y="259"/>
                    <a:pt x="96" y="301"/>
                    <a:pt x="173" y="280"/>
                  </a:cubicBezTo>
                  <a:cubicBezTo>
                    <a:pt x="173" y="280"/>
                    <a:pt x="184" y="178"/>
                    <a:pt x="265" y="105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5210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0" name="Freeform 39"/>
            <p:cNvSpPr/>
            <p:nvPr/>
          </p:nvSpPr>
          <p:spPr bwMode="auto">
            <a:xfrm>
              <a:off x="7942263" y="6127750"/>
              <a:ext cx="1049338" cy="527050"/>
            </a:xfrm>
            <a:custGeom>
              <a:avLst/>
              <a:gdLst>
                <a:gd name="T0" fmla="*/ 555672 w 440"/>
                <a:gd name="T1" fmla="*/ 93432 h 220"/>
                <a:gd name="T2" fmla="*/ 999256 w 440"/>
                <a:gd name="T3" fmla="*/ 380913 h 220"/>
                <a:gd name="T4" fmla="*/ 391117 w 440"/>
                <a:gd name="T5" fmla="*/ 404870 h 220"/>
                <a:gd name="T6" fmla="*/ 200328 w 440"/>
                <a:gd name="T7" fmla="*/ 7187 h 220"/>
                <a:gd name="T8" fmla="*/ 555672 w 440"/>
                <a:gd name="T9" fmla="*/ 93432 h 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0"/>
                <a:gd name="T16" fmla="*/ 0 h 220"/>
                <a:gd name="T17" fmla="*/ 440 w 440"/>
                <a:gd name="T18" fmla="*/ 220 h 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0" h="220">
                  <a:moveTo>
                    <a:pt x="233" y="39"/>
                  </a:moveTo>
                  <a:cubicBezTo>
                    <a:pt x="233" y="39"/>
                    <a:pt x="440" y="100"/>
                    <a:pt x="419" y="159"/>
                  </a:cubicBezTo>
                  <a:cubicBezTo>
                    <a:pt x="397" y="218"/>
                    <a:pt x="329" y="220"/>
                    <a:pt x="164" y="169"/>
                  </a:cubicBezTo>
                  <a:cubicBezTo>
                    <a:pt x="0" y="119"/>
                    <a:pt x="19" y="7"/>
                    <a:pt x="84" y="3"/>
                  </a:cubicBezTo>
                  <a:cubicBezTo>
                    <a:pt x="148" y="0"/>
                    <a:pt x="233" y="39"/>
                    <a:pt x="233" y="39"/>
                  </a:cubicBezTo>
                  <a:close/>
                </a:path>
              </a:pathLst>
            </a:custGeom>
            <a:solidFill>
              <a:srgbClr val="280F0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1" name="Freeform 40"/>
            <p:cNvSpPr/>
            <p:nvPr/>
          </p:nvSpPr>
          <p:spPr bwMode="auto">
            <a:xfrm>
              <a:off x="8118476" y="5668962"/>
              <a:ext cx="663575" cy="590550"/>
            </a:xfrm>
            <a:custGeom>
              <a:avLst/>
              <a:gdLst>
                <a:gd name="T0" fmla="*/ 663575 w 278"/>
                <a:gd name="T1" fmla="*/ 0 h 247"/>
                <a:gd name="T2" fmla="*/ 379527 w 278"/>
                <a:gd name="T3" fmla="*/ 552296 h 247"/>
                <a:gd name="T4" fmla="*/ 47739 w 278"/>
                <a:gd name="T5" fmla="*/ 473396 h 247"/>
                <a:gd name="T6" fmla="*/ 0 w 278"/>
                <a:gd name="T7" fmla="*/ 2391 h 247"/>
                <a:gd name="T8" fmla="*/ 663575 w 278"/>
                <a:gd name="T9" fmla="*/ 0 h 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8"/>
                <a:gd name="T16" fmla="*/ 0 h 247"/>
                <a:gd name="T17" fmla="*/ 278 w 278"/>
                <a:gd name="T18" fmla="*/ 247 h 2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8" h="247">
                  <a:moveTo>
                    <a:pt x="278" y="0"/>
                  </a:moveTo>
                  <a:cubicBezTo>
                    <a:pt x="278" y="0"/>
                    <a:pt x="221" y="163"/>
                    <a:pt x="159" y="231"/>
                  </a:cubicBezTo>
                  <a:cubicBezTo>
                    <a:pt x="159" y="231"/>
                    <a:pt x="84" y="247"/>
                    <a:pt x="20" y="198"/>
                  </a:cubicBezTo>
                  <a:cubicBezTo>
                    <a:pt x="20" y="198"/>
                    <a:pt x="48" y="99"/>
                    <a:pt x="0" y="1"/>
                  </a:cubicBezTo>
                  <a:lnTo>
                    <a:pt x="278" y="0"/>
                  </a:lnTo>
                  <a:close/>
                </a:path>
              </a:pathLst>
            </a:custGeom>
            <a:solidFill>
              <a:srgbClr val="D5210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2" name="Freeform 41"/>
            <p:cNvSpPr/>
            <p:nvPr/>
          </p:nvSpPr>
          <p:spPr bwMode="auto">
            <a:xfrm>
              <a:off x="4244976" y="2235200"/>
              <a:ext cx="6154738" cy="3575050"/>
            </a:xfrm>
            <a:custGeom>
              <a:avLst/>
              <a:gdLst>
                <a:gd name="T0" fmla="*/ 1331657 w 2579"/>
                <a:gd name="T1" fmla="*/ 0 h 1493"/>
                <a:gd name="T2" fmla="*/ 241035 w 2579"/>
                <a:gd name="T3" fmla="*/ 706390 h 1493"/>
                <a:gd name="T4" fmla="*/ 331721 w 2579"/>
                <a:gd name="T5" fmla="*/ 1482221 h 1493"/>
                <a:gd name="T6" fmla="*/ 76367 w 2579"/>
                <a:gd name="T7" fmla="*/ 2550187 h 1493"/>
                <a:gd name="T8" fmla="*/ 3551086 w 2579"/>
                <a:gd name="T9" fmla="*/ 3572655 h 1493"/>
                <a:gd name="T10" fmla="*/ 5300378 w 2579"/>
                <a:gd name="T11" fmla="*/ 3251787 h 1493"/>
                <a:gd name="T12" fmla="*/ 5307537 w 2579"/>
                <a:gd name="T13" fmla="*/ 2241290 h 1493"/>
                <a:gd name="T14" fmla="*/ 5028319 w 2579"/>
                <a:gd name="T15" fmla="*/ 656104 h 1493"/>
                <a:gd name="T16" fmla="*/ 1331657 w 2579"/>
                <a:gd name="T17" fmla="*/ 0 h 14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9"/>
                <a:gd name="T28" fmla="*/ 0 h 1493"/>
                <a:gd name="T29" fmla="*/ 2579 w 2579"/>
                <a:gd name="T30" fmla="*/ 1493 h 149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9" h="1493">
                  <a:moveTo>
                    <a:pt x="558" y="0"/>
                  </a:moveTo>
                  <a:cubicBezTo>
                    <a:pt x="558" y="0"/>
                    <a:pt x="203" y="107"/>
                    <a:pt x="101" y="295"/>
                  </a:cubicBezTo>
                  <a:cubicBezTo>
                    <a:pt x="0" y="483"/>
                    <a:pt x="139" y="619"/>
                    <a:pt x="139" y="619"/>
                  </a:cubicBezTo>
                  <a:cubicBezTo>
                    <a:pt x="139" y="619"/>
                    <a:pt x="5" y="972"/>
                    <a:pt x="32" y="1065"/>
                  </a:cubicBezTo>
                  <a:cubicBezTo>
                    <a:pt x="59" y="1157"/>
                    <a:pt x="812" y="1493"/>
                    <a:pt x="1488" y="1492"/>
                  </a:cubicBezTo>
                  <a:cubicBezTo>
                    <a:pt x="2165" y="1490"/>
                    <a:pt x="2221" y="1358"/>
                    <a:pt x="2221" y="1358"/>
                  </a:cubicBezTo>
                  <a:cubicBezTo>
                    <a:pt x="2221" y="1358"/>
                    <a:pt x="2252" y="1152"/>
                    <a:pt x="2224" y="936"/>
                  </a:cubicBezTo>
                  <a:cubicBezTo>
                    <a:pt x="2224" y="936"/>
                    <a:pt x="2579" y="662"/>
                    <a:pt x="2107" y="274"/>
                  </a:cubicBezTo>
                  <a:lnTo>
                    <a:pt x="558" y="0"/>
                  </a:lnTo>
                  <a:close/>
                </a:path>
              </a:pathLst>
            </a:custGeom>
            <a:solidFill>
              <a:srgbClr val="D5210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3" name="Freeform 42"/>
            <p:cNvSpPr/>
            <p:nvPr/>
          </p:nvSpPr>
          <p:spPr bwMode="auto">
            <a:xfrm>
              <a:off x="4149726" y="4071937"/>
              <a:ext cx="5614988" cy="1960563"/>
            </a:xfrm>
            <a:custGeom>
              <a:avLst/>
              <a:gdLst>
                <a:gd name="T0" fmla="*/ 2667895 w 2353"/>
                <a:gd name="T1" fmla="*/ 0 h 819"/>
                <a:gd name="T2" fmla="*/ 2445968 w 2353"/>
                <a:gd name="T3" fmla="*/ 1273528 h 819"/>
                <a:gd name="T4" fmla="*/ 178973 w 2353"/>
                <a:gd name="T5" fmla="*/ 483558 h 819"/>
                <a:gd name="T6" fmla="*/ 21477 w 2353"/>
                <a:gd name="T7" fmla="*/ 708580 h 819"/>
                <a:gd name="T8" fmla="*/ 1090544 w 2353"/>
                <a:gd name="T9" fmla="*/ 1450673 h 819"/>
                <a:gd name="T10" fmla="*/ 2777665 w 2353"/>
                <a:gd name="T11" fmla="*/ 1709209 h 819"/>
                <a:gd name="T12" fmla="*/ 4264336 w 2353"/>
                <a:gd name="T13" fmla="*/ 1850446 h 819"/>
                <a:gd name="T14" fmla="*/ 5500445 w 2353"/>
                <a:gd name="T15" fmla="*/ 1465036 h 819"/>
                <a:gd name="T16" fmla="*/ 5536240 w 2353"/>
                <a:gd name="T17" fmla="*/ 1213682 h 819"/>
                <a:gd name="T18" fmla="*/ 4082976 w 2353"/>
                <a:gd name="T19" fmla="*/ 1477005 h 819"/>
                <a:gd name="T20" fmla="*/ 3300267 w 2353"/>
                <a:gd name="T21" fmla="*/ 1400402 h 819"/>
                <a:gd name="T22" fmla="*/ 3347993 w 2353"/>
                <a:gd name="T23" fmla="*/ 165176 h 819"/>
                <a:gd name="T24" fmla="*/ 2667895 w 2353"/>
                <a:gd name="T25" fmla="*/ 0 h 8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353"/>
                <a:gd name="T40" fmla="*/ 0 h 819"/>
                <a:gd name="T41" fmla="*/ 2353 w 2353"/>
                <a:gd name="T42" fmla="*/ 819 h 8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353" h="819">
                  <a:moveTo>
                    <a:pt x="1118" y="0"/>
                  </a:moveTo>
                  <a:cubicBezTo>
                    <a:pt x="1118" y="0"/>
                    <a:pt x="1051" y="478"/>
                    <a:pt x="1025" y="532"/>
                  </a:cubicBezTo>
                  <a:cubicBezTo>
                    <a:pt x="998" y="586"/>
                    <a:pt x="251" y="335"/>
                    <a:pt x="75" y="202"/>
                  </a:cubicBezTo>
                  <a:cubicBezTo>
                    <a:pt x="75" y="202"/>
                    <a:pt x="0" y="221"/>
                    <a:pt x="9" y="296"/>
                  </a:cubicBezTo>
                  <a:cubicBezTo>
                    <a:pt x="17" y="371"/>
                    <a:pt x="199" y="525"/>
                    <a:pt x="457" y="606"/>
                  </a:cubicBezTo>
                  <a:cubicBezTo>
                    <a:pt x="715" y="687"/>
                    <a:pt x="1119" y="740"/>
                    <a:pt x="1164" y="714"/>
                  </a:cubicBezTo>
                  <a:cubicBezTo>
                    <a:pt x="1164" y="714"/>
                    <a:pt x="1343" y="819"/>
                    <a:pt x="1787" y="773"/>
                  </a:cubicBezTo>
                  <a:cubicBezTo>
                    <a:pt x="2230" y="727"/>
                    <a:pt x="2281" y="635"/>
                    <a:pt x="2305" y="612"/>
                  </a:cubicBezTo>
                  <a:cubicBezTo>
                    <a:pt x="2328" y="590"/>
                    <a:pt x="2353" y="523"/>
                    <a:pt x="2320" y="507"/>
                  </a:cubicBezTo>
                  <a:cubicBezTo>
                    <a:pt x="2287" y="491"/>
                    <a:pt x="1909" y="601"/>
                    <a:pt x="1711" y="617"/>
                  </a:cubicBezTo>
                  <a:cubicBezTo>
                    <a:pt x="1512" y="632"/>
                    <a:pt x="1394" y="610"/>
                    <a:pt x="1383" y="585"/>
                  </a:cubicBezTo>
                  <a:cubicBezTo>
                    <a:pt x="1372" y="560"/>
                    <a:pt x="1403" y="69"/>
                    <a:pt x="1403" y="69"/>
                  </a:cubicBezTo>
                  <a:lnTo>
                    <a:pt x="111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4" name="Freeform 43"/>
            <p:cNvSpPr/>
            <p:nvPr/>
          </p:nvSpPr>
          <p:spPr bwMode="auto">
            <a:xfrm>
              <a:off x="6927851" y="4321175"/>
              <a:ext cx="214313" cy="1463675"/>
            </a:xfrm>
            <a:custGeom>
              <a:avLst/>
              <a:gdLst>
                <a:gd name="T0" fmla="*/ 0 w 90"/>
                <a:gd name="T1" fmla="*/ 1458892 h 612"/>
                <a:gd name="T2" fmla="*/ 2381 w 90"/>
                <a:gd name="T3" fmla="*/ 1461283 h 612"/>
                <a:gd name="T4" fmla="*/ 7144 w 90"/>
                <a:gd name="T5" fmla="*/ 1463675 h 612"/>
                <a:gd name="T6" fmla="*/ 11906 w 90"/>
                <a:gd name="T7" fmla="*/ 1458892 h 612"/>
                <a:gd name="T8" fmla="*/ 26194 w 90"/>
                <a:gd name="T9" fmla="*/ 1413451 h 612"/>
                <a:gd name="T10" fmla="*/ 52388 w 90"/>
                <a:gd name="T11" fmla="*/ 1248429 h 612"/>
                <a:gd name="T12" fmla="*/ 64294 w 90"/>
                <a:gd name="T13" fmla="*/ 1136022 h 612"/>
                <a:gd name="T14" fmla="*/ 80963 w 90"/>
                <a:gd name="T15" fmla="*/ 1009266 h 612"/>
                <a:gd name="T16" fmla="*/ 95250 w 90"/>
                <a:gd name="T17" fmla="*/ 877727 h 612"/>
                <a:gd name="T18" fmla="*/ 111919 w 90"/>
                <a:gd name="T19" fmla="*/ 739012 h 612"/>
                <a:gd name="T20" fmla="*/ 128588 w 90"/>
                <a:gd name="T21" fmla="*/ 600298 h 612"/>
                <a:gd name="T22" fmla="*/ 145257 w 90"/>
                <a:gd name="T23" fmla="*/ 466367 h 612"/>
                <a:gd name="T24" fmla="*/ 161925 w 90"/>
                <a:gd name="T25" fmla="*/ 342003 h 612"/>
                <a:gd name="T26" fmla="*/ 178594 w 90"/>
                <a:gd name="T27" fmla="*/ 229596 h 612"/>
                <a:gd name="T28" fmla="*/ 202407 w 90"/>
                <a:gd name="T29" fmla="*/ 62182 h 612"/>
                <a:gd name="T30" fmla="*/ 214313 w 90"/>
                <a:gd name="T31" fmla="*/ 0 h 612"/>
                <a:gd name="T32" fmla="*/ 211932 w 90"/>
                <a:gd name="T33" fmla="*/ 64574 h 612"/>
                <a:gd name="T34" fmla="*/ 202407 w 90"/>
                <a:gd name="T35" fmla="*/ 231988 h 612"/>
                <a:gd name="T36" fmla="*/ 192882 w 90"/>
                <a:gd name="T37" fmla="*/ 344394 h 612"/>
                <a:gd name="T38" fmla="*/ 183357 w 90"/>
                <a:gd name="T39" fmla="*/ 471150 h 612"/>
                <a:gd name="T40" fmla="*/ 169069 w 90"/>
                <a:gd name="T41" fmla="*/ 605081 h 612"/>
                <a:gd name="T42" fmla="*/ 152400 w 90"/>
                <a:gd name="T43" fmla="*/ 743796 h 612"/>
                <a:gd name="T44" fmla="*/ 135732 w 90"/>
                <a:gd name="T45" fmla="*/ 882510 h 612"/>
                <a:gd name="T46" fmla="*/ 116682 w 90"/>
                <a:gd name="T47" fmla="*/ 1016441 h 612"/>
                <a:gd name="T48" fmla="*/ 95250 w 90"/>
                <a:gd name="T49" fmla="*/ 1140805 h 612"/>
                <a:gd name="T50" fmla="*/ 73819 w 90"/>
                <a:gd name="T51" fmla="*/ 1250820 h 612"/>
                <a:gd name="T52" fmla="*/ 33338 w 90"/>
                <a:gd name="T53" fmla="*/ 1415843 h 612"/>
                <a:gd name="T54" fmla="*/ 14288 w 90"/>
                <a:gd name="T55" fmla="*/ 1458892 h 612"/>
                <a:gd name="T56" fmla="*/ 7144 w 90"/>
                <a:gd name="T57" fmla="*/ 1463675 h 612"/>
                <a:gd name="T58" fmla="*/ 2381 w 90"/>
                <a:gd name="T59" fmla="*/ 1461283 h 612"/>
                <a:gd name="T60" fmla="*/ 0 w 90"/>
                <a:gd name="T61" fmla="*/ 1458892 h 61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0"/>
                <a:gd name="T94" fmla="*/ 0 h 612"/>
                <a:gd name="T95" fmla="*/ 90 w 90"/>
                <a:gd name="T96" fmla="*/ 612 h 61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0" h="612">
                  <a:moveTo>
                    <a:pt x="0" y="610"/>
                  </a:moveTo>
                  <a:cubicBezTo>
                    <a:pt x="0" y="610"/>
                    <a:pt x="0" y="610"/>
                    <a:pt x="1" y="611"/>
                  </a:cubicBezTo>
                  <a:cubicBezTo>
                    <a:pt x="1" y="611"/>
                    <a:pt x="2" y="612"/>
                    <a:pt x="3" y="612"/>
                  </a:cubicBezTo>
                  <a:cubicBezTo>
                    <a:pt x="4" y="611"/>
                    <a:pt x="4" y="611"/>
                    <a:pt x="5" y="610"/>
                  </a:cubicBezTo>
                  <a:cubicBezTo>
                    <a:pt x="7" y="606"/>
                    <a:pt x="9" y="600"/>
                    <a:pt x="11" y="591"/>
                  </a:cubicBezTo>
                  <a:cubicBezTo>
                    <a:pt x="14" y="575"/>
                    <a:pt x="18" y="551"/>
                    <a:pt x="22" y="522"/>
                  </a:cubicBezTo>
                  <a:cubicBezTo>
                    <a:pt x="23" y="507"/>
                    <a:pt x="25" y="491"/>
                    <a:pt x="27" y="475"/>
                  </a:cubicBezTo>
                  <a:cubicBezTo>
                    <a:pt x="29" y="458"/>
                    <a:pt x="31" y="441"/>
                    <a:pt x="34" y="422"/>
                  </a:cubicBezTo>
                  <a:cubicBezTo>
                    <a:pt x="36" y="404"/>
                    <a:pt x="38" y="386"/>
                    <a:pt x="40" y="367"/>
                  </a:cubicBezTo>
                  <a:cubicBezTo>
                    <a:pt x="42" y="348"/>
                    <a:pt x="45" y="328"/>
                    <a:pt x="47" y="309"/>
                  </a:cubicBezTo>
                  <a:cubicBezTo>
                    <a:pt x="49" y="289"/>
                    <a:pt x="52" y="270"/>
                    <a:pt x="54" y="251"/>
                  </a:cubicBezTo>
                  <a:cubicBezTo>
                    <a:pt x="56" y="232"/>
                    <a:pt x="59" y="213"/>
                    <a:pt x="61" y="195"/>
                  </a:cubicBezTo>
                  <a:cubicBezTo>
                    <a:pt x="63" y="177"/>
                    <a:pt x="66" y="159"/>
                    <a:pt x="68" y="143"/>
                  </a:cubicBezTo>
                  <a:cubicBezTo>
                    <a:pt x="70" y="126"/>
                    <a:pt x="73" y="111"/>
                    <a:pt x="75" y="96"/>
                  </a:cubicBezTo>
                  <a:cubicBezTo>
                    <a:pt x="79" y="67"/>
                    <a:pt x="83" y="43"/>
                    <a:pt x="85" y="26"/>
                  </a:cubicBezTo>
                  <a:cubicBezTo>
                    <a:pt x="88" y="9"/>
                    <a:pt x="90" y="0"/>
                    <a:pt x="90" y="0"/>
                  </a:cubicBezTo>
                  <a:cubicBezTo>
                    <a:pt x="90" y="0"/>
                    <a:pt x="90" y="9"/>
                    <a:pt x="89" y="27"/>
                  </a:cubicBezTo>
                  <a:cubicBezTo>
                    <a:pt x="88" y="44"/>
                    <a:pt x="87" y="68"/>
                    <a:pt x="85" y="97"/>
                  </a:cubicBezTo>
                  <a:cubicBezTo>
                    <a:pt x="84" y="112"/>
                    <a:pt x="83" y="128"/>
                    <a:pt x="81" y="144"/>
                  </a:cubicBezTo>
                  <a:cubicBezTo>
                    <a:pt x="80" y="161"/>
                    <a:pt x="78" y="179"/>
                    <a:pt x="77" y="197"/>
                  </a:cubicBezTo>
                  <a:cubicBezTo>
                    <a:pt x="75" y="215"/>
                    <a:pt x="73" y="234"/>
                    <a:pt x="71" y="253"/>
                  </a:cubicBezTo>
                  <a:cubicBezTo>
                    <a:pt x="69" y="272"/>
                    <a:pt x="66" y="291"/>
                    <a:pt x="64" y="311"/>
                  </a:cubicBezTo>
                  <a:cubicBezTo>
                    <a:pt x="62" y="330"/>
                    <a:pt x="59" y="350"/>
                    <a:pt x="57" y="369"/>
                  </a:cubicBezTo>
                  <a:cubicBezTo>
                    <a:pt x="54" y="388"/>
                    <a:pt x="51" y="406"/>
                    <a:pt x="49" y="425"/>
                  </a:cubicBezTo>
                  <a:cubicBezTo>
                    <a:pt x="46" y="443"/>
                    <a:pt x="43" y="460"/>
                    <a:pt x="40" y="477"/>
                  </a:cubicBezTo>
                  <a:cubicBezTo>
                    <a:pt x="37" y="493"/>
                    <a:pt x="34" y="509"/>
                    <a:pt x="31" y="523"/>
                  </a:cubicBezTo>
                  <a:cubicBezTo>
                    <a:pt x="25" y="552"/>
                    <a:pt x="20" y="576"/>
                    <a:pt x="14" y="592"/>
                  </a:cubicBezTo>
                  <a:cubicBezTo>
                    <a:pt x="11" y="600"/>
                    <a:pt x="9" y="607"/>
                    <a:pt x="6" y="610"/>
                  </a:cubicBezTo>
                  <a:cubicBezTo>
                    <a:pt x="5" y="611"/>
                    <a:pt x="4" y="612"/>
                    <a:pt x="3" y="612"/>
                  </a:cubicBezTo>
                  <a:cubicBezTo>
                    <a:pt x="2" y="612"/>
                    <a:pt x="2" y="612"/>
                    <a:pt x="1" y="611"/>
                  </a:cubicBezTo>
                  <a:cubicBezTo>
                    <a:pt x="0" y="610"/>
                    <a:pt x="0" y="610"/>
                    <a:pt x="0" y="610"/>
                  </a:cubicBezTo>
                  <a:close/>
                </a:path>
              </a:pathLst>
            </a:custGeom>
            <a:solidFill>
              <a:srgbClr val="B2B1B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5" name="Freeform 44"/>
            <p:cNvSpPr/>
            <p:nvPr/>
          </p:nvSpPr>
          <p:spPr bwMode="auto">
            <a:xfrm>
              <a:off x="4414838" y="3987800"/>
              <a:ext cx="5173663" cy="1860550"/>
            </a:xfrm>
            <a:custGeom>
              <a:avLst/>
              <a:gdLst>
                <a:gd name="T0" fmla="*/ 97841 w 2168"/>
                <a:gd name="T1" fmla="*/ 0 h 777"/>
                <a:gd name="T2" fmla="*/ 5168890 w 2168"/>
                <a:gd name="T3" fmla="*/ 874004 h 777"/>
                <a:gd name="T4" fmla="*/ 5166504 w 2168"/>
                <a:gd name="T5" fmla="*/ 1161347 h 777"/>
                <a:gd name="T6" fmla="*/ 0 w 2168"/>
                <a:gd name="T7" fmla="*/ 306500 h 777"/>
                <a:gd name="T8" fmla="*/ 97841 w 2168"/>
                <a:gd name="T9" fmla="*/ 0 h 7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68"/>
                <a:gd name="T16" fmla="*/ 0 h 777"/>
                <a:gd name="T17" fmla="*/ 2168 w 2168"/>
                <a:gd name="T18" fmla="*/ 777 h 7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8" h="777">
                  <a:moveTo>
                    <a:pt x="41" y="0"/>
                  </a:moveTo>
                  <a:cubicBezTo>
                    <a:pt x="41" y="0"/>
                    <a:pt x="747" y="465"/>
                    <a:pt x="2166" y="365"/>
                  </a:cubicBezTo>
                  <a:cubicBezTo>
                    <a:pt x="2166" y="365"/>
                    <a:pt x="2168" y="429"/>
                    <a:pt x="2165" y="485"/>
                  </a:cubicBezTo>
                  <a:cubicBezTo>
                    <a:pt x="2165" y="485"/>
                    <a:pt x="999" y="777"/>
                    <a:pt x="0" y="128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280F0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6" name="Freeform 45"/>
            <p:cNvSpPr>
              <a:spLocks noEditPoints="1"/>
            </p:cNvSpPr>
            <p:nvPr/>
          </p:nvSpPr>
          <p:spPr bwMode="auto">
            <a:xfrm>
              <a:off x="6145213" y="4548187"/>
              <a:ext cx="1727200" cy="904875"/>
            </a:xfrm>
            <a:custGeom>
              <a:avLst/>
              <a:gdLst>
                <a:gd name="T0" fmla="*/ 1691415 w 724"/>
                <a:gd name="T1" fmla="*/ 615219 h 378"/>
                <a:gd name="T2" fmla="*/ 1335956 w 724"/>
                <a:gd name="T3" fmla="*/ 880937 h 378"/>
                <a:gd name="T4" fmla="*/ 291047 w 724"/>
                <a:gd name="T5" fmla="*/ 725336 h 378"/>
                <a:gd name="T6" fmla="*/ 26242 w 724"/>
                <a:gd name="T7" fmla="*/ 368653 h 378"/>
                <a:gd name="T8" fmla="*/ 38170 w 724"/>
                <a:gd name="T9" fmla="*/ 289656 h 378"/>
                <a:gd name="T10" fmla="*/ 393630 w 724"/>
                <a:gd name="T11" fmla="*/ 23938 h 378"/>
                <a:gd name="T12" fmla="*/ 1438538 w 724"/>
                <a:gd name="T13" fmla="*/ 179539 h 378"/>
                <a:gd name="T14" fmla="*/ 1703344 w 724"/>
                <a:gd name="T15" fmla="*/ 536222 h 378"/>
                <a:gd name="T16" fmla="*/ 1691415 w 724"/>
                <a:gd name="T17" fmla="*/ 615219 h 378"/>
                <a:gd name="T18" fmla="*/ 1467166 w 724"/>
                <a:gd name="T19" fmla="*/ 512284 h 378"/>
                <a:gd name="T20" fmla="*/ 1271544 w 724"/>
                <a:gd name="T21" fmla="*/ 292050 h 378"/>
                <a:gd name="T22" fmla="*/ 520068 w 724"/>
                <a:gd name="T23" fmla="*/ 181933 h 378"/>
                <a:gd name="T24" fmla="*/ 269577 w 724"/>
                <a:gd name="T25" fmla="*/ 335139 h 378"/>
                <a:gd name="T26" fmla="*/ 262420 w 724"/>
                <a:gd name="T27" fmla="*/ 383016 h 378"/>
                <a:gd name="T28" fmla="*/ 458042 w 724"/>
                <a:gd name="T29" fmla="*/ 605644 h 378"/>
                <a:gd name="T30" fmla="*/ 1209517 w 724"/>
                <a:gd name="T31" fmla="*/ 715761 h 378"/>
                <a:gd name="T32" fmla="*/ 1460009 w 724"/>
                <a:gd name="T33" fmla="*/ 560161 h 378"/>
                <a:gd name="T34" fmla="*/ 1467166 w 724"/>
                <a:gd name="T35" fmla="*/ 512284 h 37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4"/>
                <a:gd name="T55" fmla="*/ 0 h 378"/>
                <a:gd name="T56" fmla="*/ 724 w 724"/>
                <a:gd name="T57" fmla="*/ 378 h 37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4" h="378">
                  <a:moveTo>
                    <a:pt x="709" y="257"/>
                  </a:moveTo>
                  <a:cubicBezTo>
                    <a:pt x="698" y="329"/>
                    <a:pt x="632" y="378"/>
                    <a:pt x="560" y="368"/>
                  </a:cubicBezTo>
                  <a:cubicBezTo>
                    <a:pt x="122" y="303"/>
                    <a:pt x="122" y="303"/>
                    <a:pt x="122" y="303"/>
                  </a:cubicBezTo>
                  <a:cubicBezTo>
                    <a:pt x="50" y="293"/>
                    <a:pt x="0" y="226"/>
                    <a:pt x="11" y="154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26" y="49"/>
                    <a:pt x="93" y="0"/>
                    <a:pt x="165" y="10"/>
                  </a:cubicBezTo>
                  <a:cubicBezTo>
                    <a:pt x="603" y="75"/>
                    <a:pt x="603" y="75"/>
                    <a:pt x="603" y="75"/>
                  </a:cubicBezTo>
                  <a:cubicBezTo>
                    <a:pt x="675" y="85"/>
                    <a:pt x="724" y="152"/>
                    <a:pt x="714" y="224"/>
                  </a:cubicBezTo>
                  <a:lnTo>
                    <a:pt x="709" y="257"/>
                  </a:lnTo>
                  <a:close/>
                  <a:moveTo>
                    <a:pt x="615" y="214"/>
                  </a:moveTo>
                  <a:cubicBezTo>
                    <a:pt x="622" y="171"/>
                    <a:pt x="585" y="130"/>
                    <a:pt x="533" y="122"/>
                  </a:cubicBezTo>
                  <a:cubicBezTo>
                    <a:pt x="218" y="76"/>
                    <a:pt x="218" y="76"/>
                    <a:pt x="218" y="76"/>
                  </a:cubicBezTo>
                  <a:cubicBezTo>
                    <a:pt x="167" y="68"/>
                    <a:pt x="119" y="97"/>
                    <a:pt x="113" y="140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104" y="204"/>
                    <a:pt x="141" y="245"/>
                    <a:pt x="192" y="253"/>
                  </a:cubicBezTo>
                  <a:cubicBezTo>
                    <a:pt x="507" y="299"/>
                    <a:pt x="507" y="299"/>
                    <a:pt x="507" y="299"/>
                  </a:cubicBezTo>
                  <a:cubicBezTo>
                    <a:pt x="559" y="307"/>
                    <a:pt x="606" y="278"/>
                    <a:pt x="612" y="234"/>
                  </a:cubicBezTo>
                  <a:lnTo>
                    <a:pt x="615" y="214"/>
                  </a:lnTo>
                  <a:close/>
                </a:path>
              </a:pathLst>
            </a:custGeom>
            <a:solidFill>
              <a:srgbClr val="F5D42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7" name="Freeform 47"/>
            <p:cNvSpPr/>
            <p:nvPr/>
          </p:nvSpPr>
          <p:spPr bwMode="auto">
            <a:xfrm>
              <a:off x="4903788" y="1544637"/>
              <a:ext cx="4722813" cy="3263900"/>
            </a:xfrm>
            <a:custGeom>
              <a:avLst/>
              <a:gdLst>
                <a:gd name="T0" fmla="*/ 902084 w 1979"/>
                <a:gd name="T1" fmla="*/ 0 h 1364"/>
                <a:gd name="T2" fmla="*/ 610935 w 1979"/>
                <a:gd name="T3" fmla="*/ 629330 h 1364"/>
                <a:gd name="T4" fmla="*/ 346037 w 1979"/>
                <a:gd name="T5" fmla="*/ 1940633 h 1364"/>
                <a:gd name="T6" fmla="*/ 2066678 w 1979"/>
                <a:gd name="T7" fmla="*/ 3139470 h 1364"/>
                <a:gd name="T8" fmla="*/ 4290863 w 1979"/>
                <a:gd name="T9" fmla="*/ 2624999 h 1364"/>
                <a:gd name="T10" fmla="*/ 4340979 w 1979"/>
                <a:gd name="T11" fmla="*/ 1134229 h 1364"/>
                <a:gd name="T12" fmla="*/ 4269385 w 1979"/>
                <a:gd name="T13" fmla="*/ 540793 h 1364"/>
                <a:gd name="T14" fmla="*/ 902084 w 1979"/>
                <a:gd name="T15" fmla="*/ 0 h 13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79"/>
                <a:gd name="T25" fmla="*/ 0 h 1364"/>
                <a:gd name="T26" fmla="*/ 1979 w 1979"/>
                <a:gd name="T27" fmla="*/ 1364 h 13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79" h="1364">
                  <a:moveTo>
                    <a:pt x="378" y="0"/>
                  </a:moveTo>
                  <a:cubicBezTo>
                    <a:pt x="378" y="0"/>
                    <a:pt x="284" y="223"/>
                    <a:pt x="256" y="263"/>
                  </a:cubicBezTo>
                  <a:cubicBezTo>
                    <a:pt x="227" y="303"/>
                    <a:pt x="0" y="524"/>
                    <a:pt x="145" y="811"/>
                  </a:cubicBezTo>
                  <a:cubicBezTo>
                    <a:pt x="290" y="1099"/>
                    <a:pt x="559" y="1259"/>
                    <a:pt x="866" y="1312"/>
                  </a:cubicBezTo>
                  <a:cubicBezTo>
                    <a:pt x="1173" y="1364"/>
                    <a:pt x="1618" y="1336"/>
                    <a:pt x="1798" y="1097"/>
                  </a:cubicBezTo>
                  <a:cubicBezTo>
                    <a:pt x="1979" y="857"/>
                    <a:pt x="1860" y="576"/>
                    <a:pt x="1819" y="474"/>
                  </a:cubicBezTo>
                  <a:cubicBezTo>
                    <a:pt x="1777" y="372"/>
                    <a:pt x="1789" y="226"/>
                    <a:pt x="1789" y="226"/>
                  </a:cubicBezTo>
                  <a:lnTo>
                    <a:pt x="37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8" name="Freeform 48"/>
            <p:cNvSpPr/>
            <p:nvPr/>
          </p:nvSpPr>
          <p:spPr bwMode="auto">
            <a:xfrm>
              <a:off x="5892801" y="1700212"/>
              <a:ext cx="2867025" cy="1246188"/>
            </a:xfrm>
            <a:custGeom>
              <a:avLst/>
              <a:gdLst>
                <a:gd name="T0" fmla="*/ 286225 w 1202"/>
                <a:gd name="T1" fmla="*/ 0 h 521"/>
                <a:gd name="T2" fmla="*/ 0 w 1202"/>
                <a:gd name="T3" fmla="*/ 865873 h 521"/>
                <a:gd name="T4" fmla="*/ 1082886 w 1202"/>
                <a:gd name="T5" fmla="*/ 925671 h 521"/>
                <a:gd name="T6" fmla="*/ 1736434 w 1202"/>
                <a:gd name="T7" fmla="*/ 1040483 h 521"/>
                <a:gd name="T8" fmla="*/ 2816936 w 1202"/>
                <a:gd name="T9" fmla="*/ 1246188 h 521"/>
                <a:gd name="T10" fmla="*/ 2867025 w 1202"/>
                <a:gd name="T11" fmla="*/ 459248 h 521"/>
                <a:gd name="T12" fmla="*/ 2168158 w 1202"/>
                <a:gd name="T13" fmla="*/ 308557 h 521"/>
                <a:gd name="T14" fmla="*/ 1870006 w 1202"/>
                <a:gd name="T15" fmla="*/ 540573 h 521"/>
                <a:gd name="T16" fmla="*/ 1006559 w 1202"/>
                <a:gd name="T17" fmla="*/ 212880 h 521"/>
                <a:gd name="T18" fmla="*/ 543828 w 1202"/>
                <a:gd name="T19" fmla="*/ 243975 h 521"/>
                <a:gd name="T20" fmla="*/ 286225 w 1202"/>
                <a:gd name="T21" fmla="*/ 0 h 5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02"/>
                <a:gd name="T34" fmla="*/ 0 h 521"/>
                <a:gd name="T35" fmla="*/ 1202 w 1202"/>
                <a:gd name="T36" fmla="*/ 521 h 5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02" h="521">
                  <a:moveTo>
                    <a:pt x="120" y="0"/>
                  </a:moveTo>
                  <a:cubicBezTo>
                    <a:pt x="120" y="0"/>
                    <a:pt x="29" y="228"/>
                    <a:pt x="0" y="362"/>
                  </a:cubicBezTo>
                  <a:cubicBezTo>
                    <a:pt x="0" y="362"/>
                    <a:pt x="177" y="312"/>
                    <a:pt x="454" y="387"/>
                  </a:cubicBezTo>
                  <a:cubicBezTo>
                    <a:pt x="732" y="462"/>
                    <a:pt x="728" y="435"/>
                    <a:pt x="728" y="435"/>
                  </a:cubicBezTo>
                  <a:cubicBezTo>
                    <a:pt x="728" y="435"/>
                    <a:pt x="1055" y="458"/>
                    <a:pt x="1181" y="521"/>
                  </a:cubicBezTo>
                  <a:cubicBezTo>
                    <a:pt x="1202" y="192"/>
                    <a:pt x="1202" y="192"/>
                    <a:pt x="1202" y="192"/>
                  </a:cubicBezTo>
                  <a:cubicBezTo>
                    <a:pt x="909" y="129"/>
                    <a:pt x="909" y="129"/>
                    <a:pt x="909" y="129"/>
                  </a:cubicBezTo>
                  <a:cubicBezTo>
                    <a:pt x="909" y="129"/>
                    <a:pt x="933" y="233"/>
                    <a:pt x="784" y="226"/>
                  </a:cubicBezTo>
                  <a:cubicBezTo>
                    <a:pt x="634" y="219"/>
                    <a:pt x="422" y="89"/>
                    <a:pt x="422" y="89"/>
                  </a:cubicBezTo>
                  <a:cubicBezTo>
                    <a:pt x="422" y="89"/>
                    <a:pt x="326" y="139"/>
                    <a:pt x="228" y="102"/>
                  </a:cubicBezTo>
                  <a:cubicBezTo>
                    <a:pt x="130" y="66"/>
                    <a:pt x="120" y="0"/>
                    <a:pt x="120" y="0"/>
                  </a:cubicBezTo>
                  <a:close/>
                </a:path>
              </a:pathLst>
            </a:custGeom>
            <a:solidFill>
              <a:srgbClr val="FFCCA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59" name="Freeform 49"/>
            <p:cNvSpPr/>
            <p:nvPr/>
          </p:nvSpPr>
          <p:spPr bwMode="auto">
            <a:xfrm>
              <a:off x="6946901" y="2579687"/>
              <a:ext cx="744538" cy="282575"/>
            </a:xfrm>
            <a:custGeom>
              <a:avLst/>
              <a:gdLst>
                <a:gd name="T0" fmla="*/ 0 w 312"/>
                <a:gd name="T1" fmla="*/ 0 h 118"/>
                <a:gd name="T2" fmla="*/ 341247 w 312"/>
                <a:gd name="T3" fmla="*/ 261023 h 118"/>
                <a:gd name="T4" fmla="*/ 744538 w 312"/>
                <a:gd name="T5" fmla="*/ 107762 h 118"/>
                <a:gd name="T6" fmla="*/ 0 60000 65536"/>
                <a:gd name="T7" fmla="*/ 0 60000 65536"/>
                <a:gd name="T8" fmla="*/ 0 60000 65536"/>
                <a:gd name="T9" fmla="*/ 0 w 312"/>
                <a:gd name="T10" fmla="*/ 0 h 118"/>
                <a:gd name="T11" fmla="*/ 312 w 312"/>
                <a:gd name="T12" fmla="*/ 118 h 1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2" h="118">
                  <a:moveTo>
                    <a:pt x="0" y="0"/>
                  </a:moveTo>
                  <a:cubicBezTo>
                    <a:pt x="25" y="57"/>
                    <a:pt x="81" y="100"/>
                    <a:pt x="143" y="109"/>
                  </a:cubicBezTo>
                  <a:cubicBezTo>
                    <a:pt x="205" y="118"/>
                    <a:pt x="272" y="93"/>
                    <a:pt x="312" y="45"/>
                  </a:cubicBezTo>
                </a:path>
              </a:pathLst>
            </a:custGeom>
            <a:solidFill>
              <a:srgbClr val="FFCCA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0" name="Freeform 50"/>
            <p:cNvSpPr/>
            <p:nvPr/>
          </p:nvSpPr>
          <p:spPr bwMode="auto">
            <a:xfrm>
              <a:off x="6946901" y="2579687"/>
              <a:ext cx="744538" cy="301625"/>
            </a:xfrm>
            <a:custGeom>
              <a:avLst/>
              <a:gdLst>
                <a:gd name="T0" fmla="*/ 0 w 312"/>
                <a:gd name="T1" fmla="*/ 0 h 126"/>
                <a:gd name="T2" fmla="*/ 4773 w 312"/>
                <a:gd name="T3" fmla="*/ 7182 h 126"/>
                <a:gd name="T4" fmla="*/ 21477 w 312"/>
                <a:gd name="T5" fmla="*/ 31120 h 126"/>
                <a:gd name="T6" fmla="*/ 88295 w 312"/>
                <a:gd name="T7" fmla="*/ 102936 h 126"/>
                <a:gd name="T8" fmla="*/ 140794 w 312"/>
                <a:gd name="T9" fmla="*/ 143631 h 126"/>
                <a:gd name="T10" fmla="*/ 202839 w 312"/>
                <a:gd name="T11" fmla="*/ 181933 h 126"/>
                <a:gd name="T12" fmla="*/ 272043 w 312"/>
                <a:gd name="T13" fmla="*/ 210659 h 126"/>
                <a:gd name="T14" fmla="*/ 346019 w 312"/>
                <a:gd name="T15" fmla="*/ 227416 h 126"/>
                <a:gd name="T16" fmla="*/ 422382 w 312"/>
                <a:gd name="T17" fmla="*/ 232203 h 126"/>
                <a:gd name="T18" fmla="*/ 498745 w 312"/>
                <a:gd name="T19" fmla="*/ 222628 h 126"/>
                <a:gd name="T20" fmla="*/ 567949 w 312"/>
                <a:gd name="T21" fmla="*/ 205871 h 126"/>
                <a:gd name="T22" fmla="*/ 627607 w 312"/>
                <a:gd name="T23" fmla="*/ 181933 h 126"/>
                <a:gd name="T24" fmla="*/ 713516 w 312"/>
                <a:gd name="T25" fmla="*/ 129268 h 126"/>
                <a:gd name="T26" fmla="*/ 737379 w 312"/>
                <a:gd name="T27" fmla="*/ 112511 h 126"/>
                <a:gd name="T28" fmla="*/ 744538 w 312"/>
                <a:gd name="T29" fmla="*/ 107723 h 126"/>
                <a:gd name="T30" fmla="*/ 739765 w 312"/>
                <a:gd name="T31" fmla="*/ 114905 h 126"/>
                <a:gd name="T32" fmla="*/ 723061 w 312"/>
                <a:gd name="T33" fmla="*/ 141237 h 126"/>
                <a:gd name="T34" fmla="*/ 649084 w 312"/>
                <a:gd name="T35" fmla="*/ 215446 h 126"/>
                <a:gd name="T36" fmla="*/ 587039 w 312"/>
                <a:gd name="T37" fmla="*/ 253748 h 126"/>
                <a:gd name="T38" fmla="*/ 513063 w 312"/>
                <a:gd name="T39" fmla="*/ 284868 h 126"/>
                <a:gd name="T40" fmla="*/ 427155 w 312"/>
                <a:gd name="T41" fmla="*/ 299231 h 126"/>
                <a:gd name="T42" fmla="*/ 336474 w 312"/>
                <a:gd name="T43" fmla="*/ 296837 h 126"/>
                <a:gd name="T44" fmla="*/ 248179 w 312"/>
                <a:gd name="T45" fmla="*/ 272899 h 126"/>
                <a:gd name="T46" fmla="*/ 171816 w 312"/>
                <a:gd name="T47" fmla="*/ 234597 h 126"/>
                <a:gd name="T48" fmla="*/ 107385 w 312"/>
                <a:gd name="T49" fmla="*/ 184326 h 126"/>
                <a:gd name="T50" fmla="*/ 59658 w 312"/>
                <a:gd name="T51" fmla="*/ 129268 h 126"/>
                <a:gd name="T52" fmla="*/ 9545 w 312"/>
                <a:gd name="T53" fmla="*/ 35908 h 126"/>
                <a:gd name="T54" fmla="*/ 2386 w 312"/>
                <a:gd name="T55" fmla="*/ 9575 h 126"/>
                <a:gd name="T56" fmla="*/ 0 w 312"/>
                <a:gd name="T57" fmla="*/ 0 h 12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12"/>
                <a:gd name="T88" fmla="*/ 0 h 126"/>
                <a:gd name="T89" fmla="*/ 312 w 312"/>
                <a:gd name="T90" fmla="*/ 126 h 12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12" h="126">
                  <a:moveTo>
                    <a:pt x="0" y="0"/>
                  </a:moveTo>
                  <a:cubicBezTo>
                    <a:pt x="0" y="0"/>
                    <a:pt x="0" y="1"/>
                    <a:pt x="2" y="3"/>
                  </a:cubicBezTo>
                  <a:cubicBezTo>
                    <a:pt x="4" y="5"/>
                    <a:pt x="6" y="9"/>
                    <a:pt x="9" y="13"/>
                  </a:cubicBezTo>
                  <a:cubicBezTo>
                    <a:pt x="15" y="21"/>
                    <a:pt x="25" y="32"/>
                    <a:pt x="37" y="43"/>
                  </a:cubicBezTo>
                  <a:cubicBezTo>
                    <a:pt x="44" y="49"/>
                    <a:pt x="51" y="55"/>
                    <a:pt x="59" y="60"/>
                  </a:cubicBezTo>
                  <a:cubicBezTo>
                    <a:pt x="67" y="66"/>
                    <a:pt x="76" y="71"/>
                    <a:pt x="85" y="76"/>
                  </a:cubicBezTo>
                  <a:cubicBezTo>
                    <a:pt x="94" y="80"/>
                    <a:pt x="104" y="84"/>
                    <a:pt x="114" y="88"/>
                  </a:cubicBezTo>
                  <a:cubicBezTo>
                    <a:pt x="124" y="91"/>
                    <a:pt x="135" y="94"/>
                    <a:pt x="145" y="95"/>
                  </a:cubicBezTo>
                  <a:cubicBezTo>
                    <a:pt x="156" y="97"/>
                    <a:pt x="167" y="97"/>
                    <a:pt x="177" y="97"/>
                  </a:cubicBezTo>
                  <a:cubicBezTo>
                    <a:pt x="188" y="96"/>
                    <a:pt x="199" y="95"/>
                    <a:pt x="209" y="93"/>
                  </a:cubicBezTo>
                  <a:cubicBezTo>
                    <a:pt x="219" y="91"/>
                    <a:pt x="229" y="89"/>
                    <a:pt x="238" y="86"/>
                  </a:cubicBezTo>
                  <a:cubicBezTo>
                    <a:pt x="247" y="83"/>
                    <a:pt x="255" y="79"/>
                    <a:pt x="263" y="76"/>
                  </a:cubicBezTo>
                  <a:cubicBezTo>
                    <a:pt x="278" y="68"/>
                    <a:pt x="291" y="61"/>
                    <a:pt x="299" y="54"/>
                  </a:cubicBezTo>
                  <a:cubicBezTo>
                    <a:pt x="303" y="52"/>
                    <a:pt x="306" y="49"/>
                    <a:pt x="309" y="47"/>
                  </a:cubicBezTo>
                  <a:cubicBezTo>
                    <a:pt x="311" y="46"/>
                    <a:pt x="312" y="45"/>
                    <a:pt x="312" y="45"/>
                  </a:cubicBezTo>
                  <a:cubicBezTo>
                    <a:pt x="312" y="45"/>
                    <a:pt x="311" y="46"/>
                    <a:pt x="310" y="48"/>
                  </a:cubicBezTo>
                  <a:cubicBezTo>
                    <a:pt x="308" y="51"/>
                    <a:pt x="306" y="54"/>
                    <a:pt x="303" y="59"/>
                  </a:cubicBezTo>
                  <a:cubicBezTo>
                    <a:pt x="297" y="67"/>
                    <a:pt x="287" y="79"/>
                    <a:pt x="272" y="90"/>
                  </a:cubicBezTo>
                  <a:cubicBezTo>
                    <a:pt x="265" y="96"/>
                    <a:pt x="256" y="101"/>
                    <a:pt x="246" y="106"/>
                  </a:cubicBezTo>
                  <a:cubicBezTo>
                    <a:pt x="237" y="111"/>
                    <a:pt x="226" y="115"/>
                    <a:pt x="215" y="119"/>
                  </a:cubicBezTo>
                  <a:cubicBezTo>
                    <a:pt x="204" y="122"/>
                    <a:pt x="192" y="124"/>
                    <a:pt x="179" y="125"/>
                  </a:cubicBezTo>
                  <a:cubicBezTo>
                    <a:pt x="167" y="126"/>
                    <a:pt x="154" y="125"/>
                    <a:pt x="141" y="124"/>
                  </a:cubicBezTo>
                  <a:cubicBezTo>
                    <a:pt x="128" y="122"/>
                    <a:pt x="116" y="118"/>
                    <a:pt x="104" y="114"/>
                  </a:cubicBezTo>
                  <a:cubicBezTo>
                    <a:pt x="93" y="109"/>
                    <a:pt x="82" y="104"/>
                    <a:pt x="72" y="98"/>
                  </a:cubicBezTo>
                  <a:cubicBezTo>
                    <a:pt x="62" y="91"/>
                    <a:pt x="53" y="84"/>
                    <a:pt x="45" y="77"/>
                  </a:cubicBezTo>
                  <a:cubicBezTo>
                    <a:pt x="37" y="70"/>
                    <a:pt x="31" y="62"/>
                    <a:pt x="25" y="54"/>
                  </a:cubicBezTo>
                  <a:cubicBezTo>
                    <a:pt x="14" y="39"/>
                    <a:pt x="8" y="25"/>
                    <a:pt x="4" y="15"/>
                  </a:cubicBezTo>
                  <a:cubicBezTo>
                    <a:pt x="2" y="11"/>
                    <a:pt x="1" y="6"/>
                    <a:pt x="1" y="4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905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1" name="Freeform 51"/>
            <p:cNvSpPr/>
            <p:nvPr/>
          </p:nvSpPr>
          <p:spPr bwMode="auto">
            <a:xfrm>
              <a:off x="6889751" y="3073400"/>
              <a:ext cx="779463" cy="542925"/>
            </a:xfrm>
            <a:custGeom>
              <a:avLst/>
              <a:gdLst>
                <a:gd name="T0" fmla="*/ 0 w 327"/>
                <a:gd name="T1" fmla="*/ 59794 h 227"/>
                <a:gd name="T2" fmla="*/ 345633 w 327"/>
                <a:gd name="T3" fmla="*/ 492698 h 227"/>
                <a:gd name="T4" fmla="*/ 777079 w 327"/>
                <a:gd name="T5" fmla="*/ 174597 h 227"/>
                <a:gd name="T6" fmla="*/ 407609 w 327"/>
                <a:gd name="T7" fmla="*/ 0 h 227"/>
                <a:gd name="T8" fmla="*/ 0 w 327"/>
                <a:gd name="T9" fmla="*/ 59794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7"/>
                <a:gd name="T16" fmla="*/ 0 h 227"/>
                <a:gd name="T17" fmla="*/ 327 w 327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7" h="227">
                  <a:moveTo>
                    <a:pt x="0" y="25"/>
                  </a:moveTo>
                  <a:cubicBezTo>
                    <a:pt x="0" y="25"/>
                    <a:pt x="20" y="184"/>
                    <a:pt x="145" y="206"/>
                  </a:cubicBezTo>
                  <a:cubicBezTo>
                    <a:pt x="271" y="227"/>
                    <a:pt x="327" y="73"/>
                    <a:pt x="326" y="73"/>
                  </a:cubicBezTo>
                  <a:cubicBezTo>
                    <a:pt x="326" y="73"/>
                    <a:pt x="223" y="50"/>
                    <a:pt x="171" y="0"/>
                  </a:cubicBezTo>
                  <a:cubicBezTo>
                    <a:pt x="171" y="0"/>
                    <a:pt x="81" y="45"/>
                    <a:pt x="0" y="25"/>
                  </a:cubicBezTo>
                  <a:close/>
                </a:path>
              </a:pathLst>
            </a:custGeom>
            <a:solidFill>
              <a:srgbClr val="A00F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2" name="Freeform 52"/>
            <p:cNvSpPr/>
            <p:nvPr/>
          </p:nvSpPr>
          <p:spPr bwMode="auto">
            <a:xfrm>
              <a:off x="6497638" y="3040062"/>
              <a:ext cx="1606550" cy="273050"/>
            </a:xfrm>
            <a:custGeom>
              <a:avLst/>
              <a:gdLst>
                <a:gd name="T0" fmla="*/ 0 w 673"/>
                <a:gd name="T1" fmla="*/ 0 h 114"/>
                <a:gd name="T2" fmla="*/ 69227 w 673"/>
                <a:gd name="T3" fmla="*/ 19161 h 114"/>
                <a:gd name="T4" fmla="*/ 253038 w 673"/>
                <a:gd name="T5" fmla="*/ 59879 h 114"/>
                <a:gd name="T6" fmla="*/ 379556 w 673"/>
                <a:gd name="T7" fmla="*/ 76646 h 114"/>
                <a:gd name="T8" fmla="*/ 518011 w 673"/>
                <a:gd name="T9" fmla="*/ 81436 h 114"/>
                <a:gd name="T10" fmla="*/ 663627 w 673"/>
                <a:gd name="T11" fmla="*/ 62275 h 114"/>
                <a:gd name="T12" fmla="*/ 694660 w 673"/>
                <a:gd name="T13" fmla="*/ 55089 h 114"/>
                <a:gd name="T14" fmla="*/ 725693 w 673"/>
                <a:gd name="T15" fmla="*/ 45508 h 114"/>
                <a:gd name="T16" fmla="*/ 754339 w 673"/>
                <a:gd name="T17" fmla="*/ 33532 h 114"/>
                <a:gd name="T18" fmla="*/ 768661 w 673"/>
                <a:gd name="T19" fmla="*/ 28742 h 114"/>
                <a:gd name="T20" fmla="*/ 790146 w 673"/>
                <a:gd name="T21" fmla="*/ 16766 h 114"/>
                <a:gd name="T22" fmla="*/ 797307 w 673"/>
                <a:gd name="T23" fmla="*/ 28742 h 114"/>
                <a:gd name="T24" fmla="*/ 799694 w 673"/>
                <a:gd name="T25" fmla="*/ 33532 h 114"/>
                <a:gd name="T26" fmla="*/ 799694 w 673"/>
                <a:gd name="T27" fmla="*/ 33532 h 114"/>
                <a:gd name="T28" fmla="*/ 799694 w 673"/>
                <a:gd name="T29" fmla="*/ 33532 h 114"/>
                <a:gd name="T30" fmla="*/ 799694 w 673"/>
                <a:gd name="T31" fmla="*/ 35928 h 114"/>
                <a:gd name="T32" fmla="*/ 802081 w 673"/>
                <a:gd name="T33" fmla="*/ 38323 h 114"/>
                <a:gd name="T34" fmla="*/ 804469 w 673"/>
                <a:gd name="T35" fmla="*/ 43113 h 114"/>
                <a:gd name="T36" fmla="*/ 804469 w 673"/>
                <a:gd name="T37" fmla="*/ 43113 h 114"/>
                <a:gd name="T38" fmla="*/ 806856 w 673"/>
                <a:gd name="T39" fmla="*/ 43113 h 114"/>
                <a:gd name="T40" fmla="*/ 811630 w 673"/>
                <a:gd name="T41" fmla="*/ 38323 h 114"/>
                <a:gd name="T42" fmla="*/ 818791 w 673"/>
                <a:gd name="T43" fmla="*/ 31137 h 114"/>
                <a:gd name="T44" fmla="*/ 821179 w 673"/>
                <a:gd name="T45" fmla="*/ 31137 h 114"/>
                <a:gd name="T46" fmla="*/ 823566 w 673"/>
                <a:gd name="T47" fmla="*/ 31137 h 114"/>
                <a:gd name="T48" fmla="*/ 823566 w 673"/>
                <a:gd name="T49" fmla="*/ 33532 h 114"/>
                <a:gd name="T50" fmla="*/ 883244 w 673"/>
                <a:gd name="T51" fmla="*/ 76646 h 114"/>
                <a:gd name="T52" fmla="*/ 950084 w 673"/>
                <a:gd name="T53" fmla="*/ 110178 h 114"/>
                <a:gd name="T54" fmla="*/ 1090926 w 673"/>
                <a:gd name="T55" fmla="*/ 162872 h 114"/>
                <a:gd name="T56" fmla="*/ 1224607 w 673"/>
                <a:gd name="T57" fmla="*/ 201195 h 114"/>
                <a:gd name="T58" fmla="*/ 1348738 w 673"/>
                <a:gd name="T59" fmla="*/ 227542 h 114"/>
                <a:gd name="T60" fmla="*/ 1534936 w 673"/>
                <a:gd name="T61" fmla="*/ 261074 h 114"/>
                <a:gd name="T62" fmla="*/ 1606550 w 673"/>
                <a:gd name="T63" fmla="*/ 273050 h 114"/>
                <a:gd name="T64" fmla="*/ 1534936 w 673"/>
                <a:gd name="T65" fmla="*/ 270655 h 114"/>
                <a:gd name="T66" fmla="*/ 1343964 w 673"/>
                <a:gd name="T67" fmla="*/ 251493 h 114"/>
                <a:gd name="T68" fmla="*/ 1217445 w 673"/>
                <a:gd name="T69" fmla="*/ 232332 h 114"/>
                <a:gd name="T70" fmla="*/ 1078990 w 673"/>
                <a:gd name="T71" fmla="*/ 198800 h 114"/>
                <a:gd name="T72" fmla="*/ 933374 w 673"/>
                <a:gd name="T73" fmla="*/ 148501 h 114"/>
                <a:gd name="T74" fmla="*/ 861760 w 673"/>
                <a:gd name="T75" fmla="*/ 112573 h 114"/>
                <a:gd name="T76" fmla="*/ 794920 w 673"/>
                <a:gd name="T77" fmla="*/ 62275 h 114"/>
                <a:gd name="T78" fmla="*/ 792533 w 673"/>
                <a:gd name="T79" fmla="*/ 59879 h 114"/>
                <a:gd name="T80" fmla="*/ 792533 w 673"/>
                <a:gd name="T81" fmla="*/ 62275 h 114"/>
                <a:gd name="T82" fmla="*/ 792533 w 673"/>
                <a:gd name="T83" fmla="*/ 59879 h 114"/>
                <a:gd name="T84" fmla="*/ 792533 w 673"/>
                <a:gd name="T85" fmla="*/ 59879 h 114"/>
                <a:gd name="T86" fmla="*/ 792533 w 673"/>
                <a:gd name="T87" fmla="*/ 59879 h 114"/>
                <a:gd name="T88" fmla="*/ 792533 w 673"/>
                <a:gd name="T89" fmla="*/ 59879 h 114"/>
                <a:gd name="T90" fmla="*/ 785371 w 673"/>
                <a:gd name="T91" fmla="*/ 64670 h 114"/>
                <a:gd name="T92" fmla="*/ 771049 w 673"/>
                <a:gd name="T93" fmla="*/ 71855 h 114"/>
                <a:gd name="T94" fmla="*/ 737628 w 673"/>
                <a:gd name="T95" fmla="*/ 83831 h 114"/>
                <a:gd name="T96" fmla="*/ 706596 w 673"/>
                <a:gd name="T97" fmla="*/ 93412 h 114"/>
                <a:gd name="T98" fmla="*/ 673176 w 673"/>
                <a:gd name="T99" fmla="*/ 102993 h 114"/>
                <a:gd name="T100" fmla="*/ 518011 w 673"/>
                <a:gd name="T101" fmla="*/ 117364 h 114"/>
                <a:gd name="T102" fmla="*/ 374782 w 673"/>
                <a:gd name="T103" fmla="*/ 105388 h 114"/>
                <a:gd name="T104" fmla="*/ 250650 w 673"/>
                <a:gd name="T105" fmla="*/ 81436 h 114"/>
                <a:gd name="T106" fmla="*/ 66840 w 673"/>
                <a:gd name="T107" fmla="*/ 26347 h 114"/>
                <a:gd name="T108" fmla="*/ 0 w 673"/>
                <a:gd name="T109" fmla="*/ 0 h 11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73"/>
                <a:gd name="T166" fmla="*/ 0 h 114"/>
                <a:gd name="T167" fmla="*/ 673 w 673"/>
                <a:gd name="T168" fmla="*/ 114 h 11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73" h="114">
                  <a:moveTo>
                    <a:pt x="0" y="0"/>
                  </a:moveTo>
                  <a:cubicBezTo>
                    <a:pt x="0" y="0"/>
                    <a:pt x="10" y="3"/>
                    <a:pt x="29" y="8"/>
                  </a:cubicBezTo>
                  <a:cubicBezTo>
                    <a:pt x="48" y="13"/>
                    <a:pt x="74" y="19"/>
                    <a:pt x="106" y="25"/>
                  </a:cubicBezTo>
                  <a:cubicBezTo>
                    <a:pt x="123" y="27"/>
                    <a:pt x="140" y="30"/>
                    <a:pt x="159" y="32"/>
                  </a:cubicBezTo>
                  <a:cubicBezTo>
                    <a:pt x="177" y="33"/>
                    <a:pt x="197" y="34"/>
                    <a:pt x="217" y="34"/>
                  </a:cubicBezTo>
                  <a:cubicBezTo>
                    <a:pt x="237" y="33"/>
                    <a:pt x="258" y="31"/>
                    <a:pt x="278" y="26"/>
                  </a:cubicBezTo>
                  <a:cubicBezTo>
                    <a:pt x="283" y="25"/>
                    <a:pt x="287" y="24"/>
                    <a:pt x="291" y="23"/>
                  </a:cubicBezTo>
                  <a:cubicBezTo>
                    <a:pt x="295" y="22"/>
                    <a:pt x="300" y="20"/>
                    <a:pt x="304" y="19"/>
                  </a:cubicBezTo>
                  <a:cubicBezTo>
                    <a:pt x="308" y="18"/>
                    <a:pt x="312" y="16"/>
                    <a:pt x="316" y="14"/>
                  </a:cubicBezTo>
                  <a:cubicBezTo>
                    <a:pt x="318" y="13"/>
                    <a:pt x="320" y="13"/>
                    <a:pt x="322" y="12"/>
                  </a:cubicBezTo>
                  <a:cubicBezTo>
                    <a:pt x="331" y="7"/>
                    <a:pt x="331" y="7"/>
                    <a:pt x="331" y="7"/>
                  </a:cubicBezTo>
                  <a:cubicBezTo>
                    <a:pt x="334" y="12"/>
                    <a:pt x="334" y="12"/>
                    <a:pt x="334" y="12"/>
                  </a:cubicBezTo>
                  <a:cubicBezTo>
                    <a:pt x="335" y="14"/>
                    <a:pt x="335" y="14"/>
                    <a:pt x="335" y="14"/>
                  </a:cubicBezTo>
                  <a:cubicBezTo>
                    <a:pt x="335" y="14"/>
                    <a:pt x="335" y="14"/>
                    <a:pt x="335" y="14"/>
                  </a:cubicBezTo>
                  <a:cubicBezTo>
                    <a:pt x="335" y="14"/>
                    <a:pt x="335" y="14"/>
                    <a:pt x="335" y="14"/>
                  </a:cubicBezTo>
                  <a:cubicBezTo>
                    <a:pt x="335" y="15"/>
                    <a:pt x="335" y="15"/>
                    <a:pt x="335" y="15"/>
                  </a:cubicBezTo>
                  <a:cubicBezTo>
                    <a:pt x="335" y="15"/>
                    <a:pt x="335" y="15"/>
                    <a:pt x="336" y="16"/>
                  </a:cubicBezTo>
                  <a:cubicBezTo>
                    <a:pt x="336" y="17"/>
                    <a:pt x="337" y="17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8" y="18"/>
                  </a:cubicBezTo>
                  <a:cubicBezTo>
                    <a:pt x="340" y="16"/>
                    <a:pt x="340" y="16"/>
                    <a:pt x="340" y="16"/>
                  </a:cubicBezTo>
                  <a:cubicBezTo>
                    <a:pt x="343" y="13"/>
                    <a:pt x="343" y="13"/>
                    <a:pt x="343" y="13"/>
                  </a:cubicBezTo>
                  <a:cubicBezTo>
                    <a:pt x="344" y="12"/>
                    <a:pt x="344" y="13"/>
                    <a:pt x="344" y="13"/>
                  </a:cubicBezTo>
                  <a:cubicBezTo>
                    <a:pt x="345" y="13"/>
                    <a:pt x="345" y="13"/>
                    <a:pt x="345" y="13"/>
                  </a:cubicBezTo>
                  <a:cubicBezTo>
                    <a:pt x="345" y="14"/>
                    <a:pt x="345" y="14"/>
                    <a:pt x="345" y="14"/>
                  </a:cubicBezTo>
                  <a:cubicBezTo>
                    <a:pt x="352" y="20"/>
                    <a:pt x="361" y="26"/>
                    <a:pt x="370" y="32"/>
                  </a:cubicBezTo>
                  <a:cubicBezTo>
                    <a:pt x="379" y="37"/>
                    <a:pt x="389" y="42"/>
                    <a:pt x="398" y="46"/>
                  </a:cubicBezTo>
                  <a:cubicBezTo>
                    <a:pt x="417" y="55"/>
                    <a:pt x="437" y="62"/>
                    <a:pt x="457" y="68"/>
                  </a:cubicBezTo>
                  <a:cubicBezTo>
                    <a:pt x="476" y="74"/>
                    <a:pt x="495" y="79"/>
                    <a:pt x="513" y="84"/>
                  </a:cubicBezTo>
                  <a:cubicBezTo>
                    <a:pt x="531" y="88"/>
                    <a:pt x="549" y="92"/>
                    <a:pt x="565" y="95"/>
                  </a:cubicBezTo>
                  <a:cubicBezTo>
                    <a:pt x="597" y="102"/>
                    <a:pt x="624" y="106"/>
                    <a:pt x="643" y="109"/>
                  </a:cubicBezTo>
                  <a:cubicBezTo>
                    <a:pt x="662" y="113"/>
                    <a:pt x="673" y="114"/>
                    <a:pt x="673" y="114"/>
                  </a:cubicBezTo>
                  <a:cubicBezTo>
                    <a:pt x="673" y="114"/>
                    <a:pt x="662" y="114"/>
                    <a:pt x="643" y="113"/>
                  </a:cubicBezTo>
                  <a:cubicBezTo>
                    <a:pt x="624" y="112"/>
                    <a:pt x="596" y="110"/>
                    <a:pt x="563" y="105"/>
                  </a:cubicBezTo>
                  <a:cubicBezTo>
                    <a:pt x="547" y="103"/>
                    <a:pt x="529" y="101"/>
                    <a:pt x="510" y="97"/>
                  </a:cubicBezTo>
                  <a:cubicBezTo>
                    <a:pt x="492" y="93"/>
                    <a:pt x="472" y="89"/>
                    <a:pt x="452" y="83"/>
                  </a:cubicBezTo>
                  <a:cubicBezTo>
                    <a:pt x="432" y="77"/>
                    <a:pt x="411" y="71"/>
                    <a:pt x="391" y="62"/>
                  </a:cubicBezTo>
                  <a:cubicBezTo>
                    <a:pt x="381" y="57"/>
                    <a:pt x="371" y="52"/>
                    <a:pt x="361" y="47"/>
                  </a:cubicBezTo>
                  <a:cubicBezTo>
                    <a:pt x="351" y="41"/>
                    <a:pt x="342" y="35"/>
                    <a:pt x="333" y="26"/>
                  </a:cubicBezTo>
                  <a:cubicBezTo>
                    <a:pt x="332" y="25"/>
                    <a:pt x="332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2" y="25"/>
                    <a:pt x="332" y="25"/>
                    <a:pt x="332" y="25"/>
                  </a:cubicBezTo>
                  <a:cubicBezTo>
                    <a:pt x="332" y="25"/>
                    <a:pt x="332" y="25"/>
                    <a:pt x="332" y="25"/>
                  </a:cubicBezTo>
                  <a:cubicBezTo>
                    <a:pt x="332" y="25"/>
                    <a:pt x="332" y="25"/>
                    <a:pt x="332" y="25"/>
                  </a:cubicBezTo>
                  <a:cubicBezTo>
                    <a:pt x="332" y="25"/>
                    <a:pt x="332" y="25"/>
                    <a:pt x="332" y="25"/>
                  </a:cubicBezTo>
                  <a:cubicBezTo>
                    <a:pt x="329" y="27"/>
                    <a:pt x="329" y="27"/>
                    <a:pt x="329" y="27"/>
                  </a:cubicBezTo>
                  <a:cubicBezTo>
                    <a:pt x="327" y="28"/>
                    <a:pt x="325" y="29"/>
                    <a:pt x="323" y="30"/>
                  </a:cubicBezTo>
                  <a:cubicBezTo>
                    <a:pt x="318" y="32"/>
                    <a:pt x="314" y="34"/>
                    <a:pt x="309" y="35"/>
                  </a:cubicBezTo>
                  <a:cubicBezTo>
                    <a:pt x="305" y="37"/>
                    <a:pt x="300" y="38"/>
                    <a:pt x="296" y="39"/>
                  </a:cubicBezTo>
                  <a:cubicBezTo>
                    <a:pt x="291" y="41"/>
                    <a:pt x="287" y="42"/>
                    <a:pt x="282" y="43"/>
                  </a:cubicBezTo>
                  <a:cubicBezTo>
                    <a:pt x="260" y="47"/>
                    <a:pt x="238" y="49"/>
                    <a:pt x="217" y="49"/>
                  </a:cubicBezTo>
                  <a:cubicBezTo>
                    <a:pt x="196" y="49"/>
                    <a:pt x="176" y="47"/>
                    <a:pt x="157" y="44"/>
                  </a:cubicBezTo>
                  <a:cubicBezTo>
                    <a:pt x="138" y="42"/>
                    <a:pt x="121" y="38"/>
                    <a:pt x="105" y="34"/>
                  </a:cubicBezTo>
                  <a:cubicBezTo>
                    <a:pt x="72" y="27"/>
                    <a:pt x="46" y="18"/>
                    <a:pt x="28" y="11"/>
                  </a:cubicBezTo>
                  <a:cubicBezTo>
                    <a:pt x="10" y="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2B1B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3" name="Freeform 53"/>
            <p:cNvSpPr/>
            <p:nvPr/>
          </p:nvSpPr>
          <p:spPr bwMode="auto">
            <a:xfrm>
              <a:off x="7908926" y="2508250"/>
              <a:ext cx="236538" cy="182563"/>
            </a:xfrm>
            <a:custGeom>
              <a:avLst/>
              <a:gdLst>
                <a:gd name="T0" fmla="*/ 16725 w 99"/>
                <a:gd name="T1" fmla="*/ 156139 h 76"/>
                <a:gd name="T2" fmla="*/ 7168 w 99"/>
                <a:gd name="T3" fmla="*/ 139324 h 76"/>
                <a:gd name="T4" fmla="*/ 7168 w 99"/>
                <a:gd name="T5" fmla="*/ 86477 h 76"/>
                <a:gd name="T6" fmla="*/ 11946 w 99"/>
                <a:gd name="T7" fmla="*/ 69662 h 76"/>
                <a:gd name="T8" fmla="*/ 19114 w 99"/>
                <a:gd name="T9" fmla="*/ 52847 h 76"/>
                <a:gd name="T10" fmla="*/ 23893 w 99"/>
                <a:gd name="T11" fmla="*/ 45641 h 76"/>
                <a:gd name="T12" fmla="*/ 31061 w 99"/>
                <a:gd name="T13" fmla="*/ 38434 h 76"/>
                <a:gd name="T14" fmla="*/ 38228 w 99"/>
                <a:gd name="T15" fmla="*/ 28826 h 76"/>
                <a:gd name="T16" fmla="*/ 47785 w 99"/>
                <a:gd name="T17" fmla="*/ 24021 h 76"/>
                <a:gd name="T18" fmla="*/ 66900 w 99"/>
                <a:gd name="T19" fmla="*/ 12011 h 76"/>
                <a:gd name="T20" fmla="*/ 88403 w 99"/>
                <a:gd name="T21" fmla="*/ 2402 h 76"/>
                <a:gd name="T22" fmla="*/ 100349 w 99"/>
                <a:gd name="T23" fmla="*/ 0 h 76"/>
                <a:gd name="T24" fmla="*/ 112296 w 99"/>
                <a:gd name="T25" fmla="*/ 0 h 76"/>
                <a:gd name="T26" fmla="*/ 136189 w 99"/>
                <a:gd name="T27" fmla="*/ 0 h 76"/>
                <a:gd name="T28" fmla="*/ 157692 w 99"/>
                <a:gd name="T29" fmla="*/ 7206 h 76"/>
                <a:gd name="T30" fmla="*/ 169638 w 99"/>
                <a:gd name="T31" fmla="*/ 9609 h 76"/>
                <a:gd name="T32" fmla="*/ 179195 w 99"/>
                <a:gd name="T33" fmla="*/ 16815 h 76"/>
                <a:gd name="T34" fmla="*/ 198310 w 99"/>
                <a:gd name="T35" fmla="*/ 28826 h 76"/>
                <a:gd name="T36" fmla="*/ 215035 w 99"/>
                <a:gd name="T37" fmla="*/ 45641 h 76"/>
                <a:gd name="T38" fmla="*/ 219813 w 99"/>
                <a:gd name="T39" fmla="*/ 55249 h 76"/>
                <a:gd name="T40" fmla="*/ 224592 w 99"/>
                <a:gd name="T41" fmla="*/ 64858 h 76"/>
                <a:gd name="T42" fmla="*/ 229370 w 99"/>
                <a:gd name="T43" fmla="*/ 74466 h 76"/>
                <a:gd name="T44" fmla="*/ 231759 w 99"/>
                <a:gd name="T45" fmla="*/ 84075 h 76"/>
                <a:gd name="T46" fmla="*/ 236538 w 99"/>
                <a:gd name="T47" fmla="*/ 103292 h 76"/>
                <a:gd name="T48" fmla="*/ 236538 w 99"/>
                <a:gd name="T49" fmla="*/ 120107 h 76"/>
                <a:gd name="T50" fmla="*/ 219813 w 99"/>
                <a:gd name="T51" fmla="*/ 168150 h 76"/>
                <a:gd name="T52" fmla="*/ 207867 w 99"/>
                <a:gd name="T53" fmla="*/ 182563 h 76"/>
                <a:gd name="T54" fmla="*/ 207867 w 99"/>
                <a:gd name="T55" fmla="*/ 165748 h 76"/>
                <a:gd name="T56" fmla="*/ 203088 w 99"/>
                <a:gd name="T57" fmla="*/ 122509 h 76"/>
                <a:gd name="T58" fmla="*/ 198310 w 99"/>
                <a:gd name="T59" fmla="*/ 110499 h 76"/>
                <a:gd name="T60" fmla="*/ 193531 w 99"/>
                <a:gd name="T61" fmla="*/ 98488 h 76"/>
                <a:gd name="T62" fmla="*/ 188753 w 99"/>
                <a:gd name="T63" fmla="*/ 93684 h 76"/>
                <a:gd name="T64" fmla="*/ 183974 w 99"/>
                <a:gd name="T65" fmla="*/ 88879 h 76"/>
                <a:gd name="T66" fmla="*/ 181585 w 99"/>
                <a:gd name="T67" fmla="*/ 84075 h 76"/>
                <a:gd name="T68" fmla="*/ 176806 w 99"/>
                <a:gd name="T69" fmla="*/ 79271 h 76"/>
                <a:gd name="T70" fmla="*/ 164860 w 99"/>
                <a:gd name="T71" fmla="*/ 69662 h 76"/>
                <a:gd name="T72" fmla="*/ 155303 w 99"/>
                <a:gd name="T73" fmla="*/ 64858 h 76"/>
                <a:gd name="T74" fmla="*/ 148135 w 99"/>
                <a:gd name="T75" fmla="*/ 60054 h 76"/>
                <a:gd name="T76" fmla="*/ 140967 w 99"/>
                <a:gd name="T77" fmla="*/ 57651 h 76"/>
                <a:gd name="T78" fmla="*/ 126631 w 99"/>
                <a:gd name="T79" fmla="*/ 55249 h 76"/>
                <a:gd name="T80" fmla="*/ 112296 w 99"/>
                <a:gd name="T81" fmla="*/ 55249 h 76"/>
                <a:gd name="T82" fmla="*/ 105128 w 99"/>
                <a:gd name="T83" fmla="*/ 55249 h 76"/>
                <a:gd name="T84" fmla="*/ 100349 w 99"/>
                <a:gd name="T85" fmla="*/ 55249 h 76"/>
                <a:gd name="T86" fmla="*/ 86014 w 99"/>
                <a:gd name="T87" fmla="*/ 57651 h 76"/>
                <a:gd name="T88" fmla="*/ 74067 w 99"/>
                <a:gd name="T89" fmla="*/ 62456 h 76"/>
                <a:gd name="T90" fmla="*/ 66900 w 99"/>
                <a:gd name="T91" fmla="*/ 67260 h 76"/>
                <a:gd name="T92" fmla="*/ 62121 w 99"/>
                <a:gd name="T93" fmla="*/ 69662 h 76"/>
                <a:gd name="T94" fmla="*/ 57343 w 99"/>
                <a:gd name="T95" fmla="*/ 74466 h 76"/>
                <a:gd name="T96" fmla="*/ 52564 w 99"/>
                <a:gd name="T97" fmla="*/ 79271 h 76"/>
                <a:gd name="T98" fmla="*/ 43007 w 99"/>
                <a:gd name="T99" fmla="*/ 88879 h 76"/>
                <a:gd name="T100" fmla="*/ 35839 w 99"/>
                <a:gd name="T101" fmla="*/ 98488 h 76"/>
                <a:gd name="T102" fmla="*/ 19114 w 99"/>
                <a:gd name="T103" fmla="*/ 136922 h 76"/>
                <a:gd name="T104" fmla="*/ 16725 w 99"/>
                <a:gd name="T105" fmla="*/ 156139 h 7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9"/>
                <a:gd name="T160" fmla="*/ 0 h 76"/>
                <a:gd name="T161" fmla="*/ 99 w 99"/>
                <a:gd name="T162" fmla="*/ 76 h 7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9" h="76">
                  <a:moveTo>
                    <a:pt x="7" y="65"/>
                  </a:moveTo>
                  <a:cubicBezTo>
                    <a:pt x="7" y="65"/>
                    <a:pt x="5" y="62"/>
                    <a:pt x="3" y="58"/>
                  </a:cubicBezTo>
                  <a:cubicBezTo>
                    <a:pt x="2" y="53"/>
                    <a:pt x="0" y="45"/>
                    <a:pt x="3" y="36"/>
                  </a:cubicBezTo>
                  <a:cubicBezTo>
                    <a:pt x="3" y="34"/>
                    <a:pt x="4" y="32"/>
                    <a:pt x="5" y="29"/>
                  </a:cubicBezTo>
                  <a:cubicBezTo>
                    <a:pt x="5" y="27"/>
                    <a:pt x="7" y="25"/>
                    <a:pt x="8" y="22"/>
                  </a:cubicBezTo>
                  <a:cubicBezTo>
                    <a:pt x="9" y="21"/>
                    <a:pt x="10" y="20"/>
                    <a:pt x="10" y="19"/>
                  </a:cubicBezTo>
                  <a:cubicBezTo>
                    <a:pt x="11" y="18"/>
                    <a:pt x="12" y="17"/>
                    <a:pt x="13" y="16"/>
                  </a:cubicBezTo>
                  <a:cubicBezTo>
                    <a:pt x="14" y="15"/>
                    <a:pt x="15" y="13"/>
                    <a:pt x="16" y="12"/>
                  </a:cubicBezTo>
                  <a:cubicBezTo>
                    <a:pt x="17" y="11"/>
                    <a:pt x="19" y="10"/>
                    <a:pt x="20" y="10"/>
                  </a:cubicBezTo>
                  <a:cubicBezTo>
                    <a:pt x="22" y="7"/>
                    <a:pt x="25" y="6"/>
                    <a:pt x="28" y="5"/>
                  </a:cubicBezTo>
                  <a:cubicBezTo>
                    <a:pt x="31" y="3"/>
                    <a:pt x="34" y="2"/>
                    <a:pt x="37" y="1"/>
                  </a:cubicBezTo>
                  <a:cubicBezTo>
                    <a:pt x="39" y="1"/>
                    <a:pt x="40" y="1"/>
                    <a:pt x="4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3" y="0"/>
                    <a:pt x="57" y="0"/>
                  </a:cubicBezTo>
                  <a:cubicBezTo>
                    <a:pt x="60" y="1"/>
                    <a:pt x="63" y="1"/>
                    <a:pt x="66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5"/>
                    <a:pt x="74" y="6"/>
                    <a:pt x="75" y="7"/>
                  </a:cubicBezTo>
                  <a:cubicBezTo>
                    <a:pt x="78" y="8"/>
                    <a:pt x="81" y="10"/>
                    <a:pt x="83" y="12"/>
                  </a:cubicBezTo>
                  <a:cubicBezTo>
                    <a:pt x="86" y="14"/>
                    <a:pt x="88" y="17"/>
                    <a:pt x="90" y="19"/>
                  </a:cubicBezTo>
                  <a:cubicBezTo>
                    <a:pt x="90" y="20"/>
                    <a:pt x="91" y="22"/>
                    <a:pt x="92" y="23"/>
                  </a:cubicBezTo>
                  <a:cubicBezTo>
                    <a:pt x="93" y="24"/>
                    <a:pt x="94" y="26"/>
                    <a:pt x="94" y="27"/>
                  </a:cubicBezTo>
                  <a:cubicBezTo>
                    <a:pt x="95" y="28"/>
                    <a:pt x="95" y="30"/>
                    <a:pt x="96" y="31"/>
                  </a:cubicBezTo>
                  <a:cubicBezTo>
                    <a:pt x="97" y="32"/>
                    <a:pt x="97" y="34"/>
                    <a:pt x="97" y="35"/>
                  </a:cubicBezTo>
                  <a:cubicBezTo>
                    <a:pt x="98" y="38"/>
                    <a:pt x="99" y="40"/>
                    <a:pt x="99" y="43"/>
                  </a:cubicBezTo>
                  <a:cubicBezTo>
                    <a:pt x="99" y="45"/>
                    <a:pt x="99" y="48"/>
                    <a:pt x="99" y="50"/>
                  </a:cubicBezTo>
                  <a:cubicBezTo>
                    <a:pt x="98" y="59"/>
                    <a:pt x="95" y="66"/>
                    <a:pt x="92" y="70"/>
                  </a:cubicBezTo>
                  <a:cubicBezTo>
                    <a:pt x="89" y="74"/>
                    <a:pt x="87" y="76"/>
                    <a:pt x="87" y="76"/>
                  </a:cubicBezTo>
                  <a:cubicBezTo>
                    <a:pt x="87" y="76"/>
                    <a:pt x="87" y="73"/>
                    <a:pt x="87" y="69"/>
                  </a:cubicBezTo>
                  <a:cubicBezTo>
                    <a:pt x="87" y="64"/>
                    <a:pt x="87" y="58"/>
                    <a:pt x="85" y="51"/>
                  </a:cubicBezTo>
                  <a:cubicBezTo>
                    <a:pt x="85" y="50"/>
                    <a:pt x="84" y="48"/>
                    <a:pt x="83" y="46"/>
                  </a:cubicBezTo>
                  <a:cubicBezTo>
                    <a:pt x="83" y="45"/>
                    <a:pt x="82" y="43"/>
                    <a:pt x="81" y="41"/>
                  </a:cubicBezTo>
                  <a:cubicBezTo>
                    <a:pt x="80" y="41"/>
                    <a:pt x="80" y="40"/>
                    <a:pt x="79" y="39"/>
                  </a:cubicBezTo>
                  <a:cubicBezTo>
                    <a:pt x="79" y="38"/>
                    <a:pt x="78" y="38"/>
                    <a:pt x="77" y="37"/>
                  </a:cubicBezTo>
                  <a:cubicBezTo>
                    <a:pt x="77" y="36"/>
                    <a:pt x="76" y="35"/>
                    <a:pt x="76" y="35"/>
                  </a:cubicBezTo>
                  <a:cubicBezTo>
                    <a:pt x="75" y="34"/>
                    <a:pt x="74" y="33"/>
                    <a:pt x="74" y="33"/>
                  </a:cubicBezTo>
                  <a:cubicBezTo>
                    <a:pt x="73" y="31"/>
                    <a:pt x="71" y="30"/>
                    <a:pt x="69" y="29"/>
                  </a:cubicBezTo>
                  <a:cubicBezTo>
                    <a:pt x="68" y="28"/>
                    <a:pt x="66" y="28"/>
                    <a:pt x="65" y="27"/>
                  </a:cubicBezTo>
                  <a:cubicBezTo>
                    <a:pt x="64" y="26"/>
                    <a:pt x="63" y="26"/>
                    <a:pt x="62" y="25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7" y="24"/>
                    <a:pt x="55" y="24"/>
                    <a:pt x="53" y="23"/>
                  </a:cubicBezTo>
                  <a:cubicBezTo>
                    <a:pt x="51" y="23"/>
                    <a:pt x="49" y="23"/>
                    <a:pt x="47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3" y="23"/>
                    <a:pt x="43" y="23"/>
                    <a:pt x="42" y="23"/>
                  </a:cubicBezTo>
                  <a:cubicBezTo>
                    <a:pt x="40" y="24"/>
                    <a:pt x="38" y="24"/>
                    <a:pt x="36" y="24"/>
                  </a:cubicBezTo>
                  <a:cubicBezTo>
                    <a:pt x="34" y="25"/>
                    <a:pt x="32" y="25"/>
                    <a:pt x="31" y="26"/>
                  </a:cubicBezTo>
                  <a:cubicBezTo>
                    <a:pt x="30" y="27"/>
                    <a:pt x="29" y="27"/>
                    <a:pt x="28" y="28"/>
                  </a:cubicBezTo>
                  <a:cubicBezTo>
                    <a:pt x="28" y="28"/>
                    <a:pt x="27" y="29"/>
                    <a:pt x="26" y="29"/>
                  </a:cubicBezTo>
                  <a:cubicBezTo>
                    <a:pt x="25" y="30"/>
                    <a:pt x="25" y="30"/>
                    <a:pt x="24" y="31"/>
                  </a:cubicBezTo>
                  <a:cubicBezTo>
                    <a:pt x="23" y="32"/>
                    <a:pt x="22" y="32"/>
                    <a:pt x="22" y="33"/>
                  </a:cubicBezTo>
                  <a:cubicBezTo>
                    <a:pt x="20" y="34"/>
                    <a:pt x="19" y="35"/>
                    <a:pt x="18" y="37"/>
                  </a:cubicBezTo>
                  <a:cubicBezTo>
                    <a:pt x="17" y="38"/>
                    <a:pt x="15" y="40"/>
                    <a:pt x="15" y="41"/>
                  </a:cubicBezTo>
                  <a:cubicBezTo>
                    <a:pt x="11" y="47"/>
                    <a:pt x="9" y="53"/>
                    <a:pt x="8" y="57"/>
                  </a:cubicBezTo>
                  <a:cubicBezTo>
                    <a:pt x="7" y="62"/>
                    <a:pt x="7" y="65"/>
                    <a:pt x="7" y="65"/>
                  </a:cubicBezTo>
                  <a:close/>
                </a:path>
              </a:pathLst>
            </a:custGeom>
            <a:solidFill>
              <a:srgbClr val="543D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4" name="Freeform 54"/>
            <p:cNvSpPr/>
            <p:nvPr/>
          </p:nvSpPr>
          <p:spPr bwMode="auto">
            <a:xfrm>
              <a:off x="6516688" y="2271712"/>
              <a:ext cx="225425" cy="157163"/>
            </a:xfrm>
            <a:custGeom>
              <a:avLst/>
              <a:gdLst>
                <a:gd name="T0" fmla="*/ 7194 w 94"/>
                <a:gd name="T1" fmla="*/ 133350 h 66"/>
                <a:gd name="T2" fmla="*/ 7194 w 94"/>
                <a:gd name="T3" fmla="*/ 130969 h 66"/>
                <a:gd name="T4" fmla="*/ 2398 w 94"/>
                <a:gd name="T5" fmla="*/ 119063 h 66"/>
                <a:gd name="T6" fmla="*/ 7194 w 94"/>
                <a:gd name="T7" fmla="*/ 73819 h 66"/>
                <a:gd name="T8" fmla="*/ 21583 w 94"/>
                <a:gd name="T9" fmla="*/ 47625 h 66"/>
                <a:gd name="T10" fmla="*/ 47963 w 94"/>
                <a:gd name="T11" fmla="*/ 21431 h 66"/>
                <a:gd name="T12" fmla="*/ 81537 w 94"/>
                <a:gd name="T13" fmla="*/ 4763 h 66"/>
                <a:gd name="T14" fmla="*/ 124703 w 94"/>
                <a:gd name="T15" fmla="*/ 0 h 66"/>
                <a:gd name="T16" fmla="*/ 165472 w 94"/>
                <a:gd name="T17" fmla="*/ 11906 h 66"/>
                <a:gd name="T18" fmla="*/ 196647 w 94"/>
                <a:gd name="T19" fmla="*/ 38100 h 66"/>
                <a:gd name="T20" fmla="*/ 213434 w 94"/>
                <a:gd name="T21" fmla="*/ 69056 h 66"/>
                <a:gd name="T22" fmla="*/ 223027 w 94"/>
                <a:gd name="T23" fmla="*/ 97632 h 66"/>
                <a:gd name="T24" fmla="*/ 215832 w 94"/>
                <a:gd name="T25" fmla="*/ 142875 h 66"/>
                <a:gd name="T26" fmla="*/ 211036 w 94"/>
                <a:gd name="T27" fmla="*/ 152400 h 66"/>
                <a:gd name="T28" fmla="*/ 208638 w 94"/>
                <a:gd name="T29" fmla="*/ 157163 h 66"/>
                <a:gd name="T30" fmla="*/ 206240 w 94"/>
                <a:gd name="T31" fmla="*/ 152400 h 66"/>
                <a:gd name="T32" fmla="*/ 203842 w 94"/>
                <a:gd name="T33" fmla="*/ 140494 h 66"/>
                <a:gd name="T34" fmla="*/ 191851 w 94"/>
                <a:gd name="T35" fmla="*/ 107157 h 66"/>
                <a:gd name="T36" fmla="*/ 177462 w 94"/>
                <a:gd name="T37" fmla="*/ 90488 h 66"/>
                <a:gd name="T38" fmla="*/ 160675 w 94"/>
                <a:gd name="T39" fmla="*/ 73819 h 66"/>
                <a:gd name="T40" fmla="*/ 139092 w 94"/>
                <a:gd name="T41" fmla="*/ 61913 h 66"/>
                <a:gd name="T42" fmla="*/ 117509 w 94"/>
                <a:gd name="T43" fmla="*/ 54769 h 66"/>
                <a:gd name="T44" fmla="*/ 95926 w 94"/>
                <a:gd name="T45" fmla="*/ 54769 h 66"/>
                <a:gd name="T46" fmla="*/ 71944 w 94"/>
                <a:gd name="T47" fmla="*/ 61913 h 66"/>
                <a:gd name="T48" fmla="*/ 52759 w 94"/>
                <a:gd name="T49" fmla="*/ 73819 h 66"/>
                <a:gd name="T50" fmla="*/ 33574 w 94"/>
                <a:gd name="T51" fmla="*/ 90488 h 66"/>
                <a:gd name="T52" fmla="*/ 14389 w 94"/>
                <a:gd name="T53" fmla="*/ 119063 h 66"/>
                <a:gd name="T54" fmla="*/ 9593 w 94"/>
                <a:gd name="T55" fmla="*/ 130969 h 66"/>
                <a:gd name="T56" fmla="*/ 7194 w 94"/>
                <a:gd name="T57" fmla="*/ 133350 h 6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4"/>
                <a:gd name="T88" fmla="*/ 0 h 66"/>
                <a:gd name="T89" fmla="*/ 94 w 94"/>
                <a:gd name="T90" fmla="*/ 66 h 6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4" h="66">
                  <a:moveTo>
                    <a:pt x="3" y="56"/>
                  </a:moveTo>
                  <a:cubicBezTo>
                    <a:pt x="3" y="56"/>
                    <a:pt x="3" y="56"/>
                    <a:pt x="3" y="55"/>
                  </a:cubicBezTo>
                  <a:cubicBezTo>
                    <a:pt x="2" y="53"/>
                    <a:pt x="2" y="52"/>
                    <a:pt x="1" y="50"/>
                  </a:cubicBezTo>
                  <a:cubicBezTo>
                    <a:pt x="0" y="45"/>
                    <a:pt x="0" y="39"/>
                    <a:pt x="3" y="31"/>
                  </a:cubicBezTo>
                  <a:cubicBezTo>
                    <a:pt x="5" y="27"/>
                    <a:pt x="6" y="23"/>
                    <a:pt x="9" y="20"/>
                  </a:cubicBezTo>
                  <a:cubicBezTo>
                    <a:pt x="12" y="16"/>
                    <a:pt x="15" y="12"/>
                    <a:pt x="20" y="9"/>
                  </a:cubicBezTo>
                  <a:cubicBezTo>
                    <a:pt x="24" y="6"/>
                    <a:pt x="29" y="3"/>
                    <a:pt x="34" y="2"/>
                  </a:cubicBezTo>
                  <a:cubicBezTo>
                    <a:pt x="40" y="0"/>
                    <a:pt x="46" y="0"/>
                    <a:pt x="52" y="0"/>
                  </a:cubicBezTo>
                  <a:cubicBezTo>
                    <a:pt x="58" y="1"/>
                    <a:pt x="64" y="3"/>
                    <a:pt x="69" y="5"/>
                  </a:cubicBezTo>
                  <a:cubicBezTo>
                    <a:pt x="74" y="8"/>
                    <a:pt x="78" y="12"/>
                    <a:pt x="82" y="16"/>
                  </a:cubicBezTo>
                  <a:cubicBezTo>
                    <a:pt x="85" y="20"/>
                    <a:pt x="88" y="24"/>
                    <a:pt x="89" y="29"/>
                  </a:cubicBezTo>
                  <a:cubicBezTo>
                    <a:pt x="91" y="33"/>
                    <a:pt x="92" y="37"/>
                    <a:pt x="93" y="41"/>
                  </a:cubicBezTo>
                  <a:cubicBezTo>
                    <a:pt x="94" y="49"/>
                    <a:pt x="92" y="56"/>
                    <a:pt x="90" y="60"/>
                  </a:cubicBezTo>
                  <a:cubicBezTo>
                    <a:pt x="89" y="62"/>
                    <a:pt x="88" y="63"/>
                    <a:pt x="88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6"/>
                    <a:pt x="87" y="65"/>
                    <a:pt x="86" y="64"/>
                  </a:cubicBezTo>
                  <a:cubicBezTo>
                    <a:pt x="86" y="63"/>
                    <a:pt x="86" y="61"/>
                    <a:pt x="85" y="59"/>
                  </a:cubicBezTo>
                  <a:cubicBezTo>
                    <a:pt x="85" y="55"/>
                    <a:pt x="83" y="50"/>
                    <a:pt x="80" y="45"/>
                  </a:cubicBezTo>
                  <a:cubicBezTo>
                    <a:pt x="78" y="43"/>
                    <a:pt x="76" y="40"/>
                    <a:pt x="74" y="38"/>
                  </a:cubicBezTo>
                  <a:cubicBezTo>
                    <a:pt x="72" y="35"/>
                    <a:pt x="69" y="33"/>
                    <a:pt x="67" y="31"/>
                  </a:cubicBezTo>
                  <a:cubicBezTo>
                    <a:pt x="64" y="29"/>
                    <a:pt x="61" y="27"/>
                    <a:pt x="58" y="26"/>
                  </a:cubicBezTo>
                  <a:cubicBezTo>
                    <a:pt x="55" y="24"/>
                    <a:pt x="52" y="23"/>
                    <a:pt x="49" y="23"/>
                  </a:cubicBezTo>
                  <a:cubicBezTo>
                    <a:pt x="46" y="23"/>
                    <a:pt x="43" y="23"/>
                    <a:pt x="40" y="23"/>
                  </a:cubicBezTo>
                  <a:cubicBezTo>
                    <a:pt x="37" y="24"/>
                    <a:pt x="33" y="25"/>
                    <a:pt x="30" y="26"/>
                  </a:cubicBezTo>
                  <a:cubicBezTo>
                    <a:pt x="27" y="28"/>
                    <a:pt x="24" y="29"/>
                    <a:pt x="22" y="31"/>
                  </a:cubicBezTo>
                  <a:cubicBezTo>
                    <a:pt x="19" y="33"/>
                    <a:pt x="17" y="35"/>
                    <a:pt x="14" y="38"/>
                  </a:cubicBezTo>
                  <a:cubicBezTo>
                    <a:pt x="10" y="42"/>
                    <a:pt x="7" y="47"/>
                    <a:pt x="6" y="50"/>
                  </a:cubicBezTo>
                  <a:cubicBezTo>
                    <a:pt x="5" y="52"/>
                    <a:pt x="4" y="54"/>
                    <a:pt x="4" y="55"/>
                  </a:cubicBezTo>
                  <a:cubicBezTo>
                    <a:pt x="4" y="56"/>
                    <a:pt x="3" y="56"/>
                    <a:pt x="3" y="56"/>
                  </a:cubicBezTo>
                  <a:close/>
                </a:path>
              </a:pathLst>
            </a:custGeom>
            <a:solidFill>
              <a:srgbClr val="543D2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5" name="Freeform 55"/>
            <p:cNvSpPr/>
            <p:nvPr/>
          </p:nvSpPr>
          <p:spPr bwMode="auto">
            <a:xfrm>
              <a:off x="7899401" y="2209800"/>
              <a:ext cx="366713" cy="136525"/>
            </a:xfrm>
            <a:custGeom>
              <a:avLst/>
              <a:gdLst>
                <a:gd name="T0" fmla="*/ 0 w 154"/>
                <a:gd name="T1" fmla="*/ 76646 h 57"/>
                <a:gd name="T2" fmla="*/ 11906 w 154"/>
                <a:gd name="T3" fmla="*/ 62275 h 57"/>
                <a:gd name="T4" fmla="*/ 28575 w 154"/>
                <a:gd name="T5" fmla="*/ 47904 h 57"/>
                <a:gd name="T6" fmla="*/ 38100 w 154"/>
                <a:gd name="T7" fmla="*/ 38323 h 57"/>
                <a:gd name="T8" fmla="*/ 50006 w 154"/>
                <a:gd name="T9" fmla="*/ 31137 h 57"/>
                <a:gd name="T10" fmla="*/ 64294 w 154"/>
                <a:gd name="T11" fmla="*/ 23952 h 57"/>
                <a:gd name="T12" fmla="*/ 80963 w 154"/>
                <a:gd name="T13" fmla="*/ 16766 h 57"/>
                <a:gd name="T14" fmla="*/ 100013 w 154"/>
                <a:gd name="T15" fmla="*/ 9581 h 57"/>
                <a:gd name="T16" fmla="*/ 116681 w 154"/>
                <a:gd name="T17" fmla="*/ 4790 h 57"/>
                <a:gd name="T18" fmla="*/ 157163 w 154"/>
                <a:gd name="T19" fmla="*/ 2395 h 57"/>
                <a:gd name="T20" fmla="*/ 200025 w 154"/>
                <a:gd name="T21" fmla="*/ 4790 h 57"/>
                <a:gd name="T22" fmla="*/ 240507 w 154"/>
                <a:gd name="T23" fmla="*/ 14371 h 57"/>
                <a:gd name="T24" fmla="*/ 278607 w 154"/>
                <a:gd name="T25" fmla="*/ 31137 h 57"/>
                <a:gd name="T26" fmla="*/ 295275 w 154"/>
                <a:gd name="T27" fmla="*/ 40718 h 57"/>
                <a:gd name="T28" fmla="*/ 309563 w 154"/>
                <a:gd name="T29" fmla="*/ 52694 h 57"/>
                <a:gd name="T30" fmla="*/ 323850 w 154"/>
                <a:gd name="T31" fmla="*/ 64670 h 57"/>
                <a:gd name="T32" fmla="*/ 333375 w 154"/>
                <a:gd name="T33" fmla="*/ 76646 h 57"/>
                <a:gd name="T34" fmla="*/ 342900 w 154"/>
                <a:gd name="T35" fmla="*/ 88622 h 57"/>
                <a:gd name="T36" fmla="*/ 350044 w 154"/>
                <a:gd name="T37" fmla="*/ 100597 h 57"/>
                <a:gd name="T38" fmla="*/ 361950 w 154"/>
                <a:gd name="T39" fmla="*/ 119759 h 57"/>
                <a:gd name="T40" fmla="*/ 366713 w 154"/>
                <a:gd name="T41" fmla="*/ 136525 h 57"/>
                <a:gd name="T42" fmla="*/ 350044 w 154"/>
                <a:gd name="T43" fmla="*/ 129339 h 57"/>
                <a:gd name="T44" fmla="*/ 333375 w 154"/>
                <a:gd name="T45" fmla="*/ 119759 h 57"/>
                <a:gd name="T46" fmla="*/ 321469 w 154"/>
                <a:gd name="T47" fmla="*/ 114968 h 57"/>
                <a:gd name="T48" fmla="*/ 309563 w 154"/>
                <a:gd name="T49" fmla="*/ 110178 h 57"/>
                <a:gd name="T50" fmla="*/ 295275 w 154"/>
                <a:gd name="T51" fmla="*/ 102993 h 57"/>
                <a:gd name="T52" fmla="*/ 283369 w 154"/>
                <a:gd name="T53" fmla="*/ 98202 h 57"/>
                <a:gd name="T54" fmla="*/ 269082 w 154"/>
                <a:gd name="T55" fmla="*/ 93412 h 57"/>
                <a:gd name="T56" fmla="*/ 252413 w 154"/>
                <a:gd name="T57" fmla="*/ 88622 h 57"/>
                <a:gd name="T58" fmla="*/ 221457 w 154"/>
                <a:gd name="T59" fmla="*/ 79041 h 57"/>
                <a:gd name="T60" fmla="*/ 190500 w 154"/>
                <a:gd name="T61" fmla="*/ 71855 h 57"/>
                <a:gd name="T62" fmla="*/ 157163 w 154"/>
                <a:gd name="T63" fmla="*/ 69460 h 57"/>
                <a:gd name="T64" fmla="*/ 123825 w 154"/>
                <a:gd name="T65" fmla="*/ 67065 h 57"/>
                <a:gd name="T66" fmla="*/ 107156 w 154"/>
                <a:gd name="T67" fmla="*/ 67065 h 57"/>
                <a:gd name="T68" fmla="*/ 92869 w 154"/>
                <a:gd name="T69" fmla="*/ 67065 h 57"/>
                <a:gd name="T70" fmla="*/ 78581 w 154"/>
                <a:gd name="T71" fmla="*/ 67065 h 57"/>
                <a:gd name="T72" fmla="*/ 64294 w 154"/>
                <a:gd name="T73" fmla="*/ 69460 h 57"/>
                <a:gd name="T74" fmla="*/ 50006 w 154"/>
                <a:gd name="T75" fmla="*/ 69460 h 57"/>
                <a:gd name="T76" fmla="*/ 38100 w 154"/>
                <a:gd name="T77" fmla="*/ 71855 h 57"/>
                <a:gd name="T78" fmla="*/ 19050 w 154"/>
                <a:gd name="T79" fmla="*/ 74250 h 57"/>
                <a:gd name="T80" fmla="*/ 0 w 154"/>
                <a:gd name="T81" fmla="*/ 76646 h 5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4"/>
                <a:gd name="T124" fmla="*/ 0 h 57"/>
                <a:gd name="T125" fmla="*/ 154 w 154"/>
                <a:gd name="T126" fmla="*/ 57 h 5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4" h="57">
                  <a:moveTo>
                    <a:pt x="0" y="32"/>
                  </a:moveTo>
                  <a:cubicBezTo>
                    <a:pt x="0" y="32"/>
                    <a:pt x="2" y="30"/>
                    <a:pt x="5" y="26"/>
                  </a:cubicBezTo>
                  <a:cubicBezTo>
                    <a:pt x="7" y="24"/>
                    <a:pt x="9" y="22"/>
                    <a:pt x="12" y="20"/>
                  </a:cubicBezTo>
                  <a:cubicBezTo>
                    <a:pt x="13" y="19"/>
                    <a:pt x="15" y="18"/>
                    <a:pt x="16" y="16"/>
                  </a:cubicBezTo>
                  <a:cubicBezTo>
                    <a:pt x="18" y="15"/>
                    <a:pt x="20" y="14"/>
                    <a:pt x="21" y="13"/>
                  </a:cubicBezTo>
                  <a:cubicBezTo>
                    <a:pt x="23" y="12"/>
                    <a:pt x="25" y="11"/>
                    <a:pt x="27" y="10"/>
                  </a:cubicBezTo>
                  <a:cubicBezTo>
                    <a:pt x="30" y="9"/>
                    <a:pt x="32" y="8"/>
                    <a:pt x="34" y="7"/>
                  </a:cubicBezTo>
                  <a:cubicBezTo>
                    <a:pt x="37" y="6"/>
                    <a:pt x="39" y="5"/>
                    <a:pt x="42" y="4"/>
                  </a:cubicBezTo>
                  <a:cubicBezTo>
                    <a:pt x="44" y="4"/>
                    <a:pt x="47" y="3"/>
                    <a:pt x="49" y="2"/>
                  </a:cubicBezTo>
                  <a:cubicBezTo>
                    <a:pt x="55" y="2"/>
                    <a:pt x="61" y="1"/>
                    <a:pt x="66" y="1"/>
                  </a:cubicBezTo>
                  <a:cubicBezTo>
                    <a:pt x="72" y="0"/>
                    <a:pt x="78" y="1"/>
                    <a:pt x="84" y="2"/>
                  </a:cubicBezTo>
                  <a:cubicBezTo>
                    <a:pt x="90" y="3"/>
                    <a:pt x="96" y="4"/>
                    <a:pt x="101" y="6"/>
                  </a:cubicBezTo>
                  <a:cubicBezTo>
                    <a:pt x="107" y="8"/>
                    <a:pt x="112" y="11"/>
                    <a:pt x="117" y="13"/>
                  </a:cubicBezTo>
                  <a:cubicBezTo>
                    <a:pt x="120" y="14"/>
                    <a:pt x="122" y="16"/>
                    <a:pt x="124" y="17"/>
                  </a:cubicBezTo>
                  <a:cubicBezTo>
                    <a:pt x="126" y="19"/>
                    <a:pt x="128" y="20"/>
                    <a:pt x="130" y="22"/>
                  </a:cubicBezTo>
                  <a:cubicBezTo>
                    <a:pt x="132" y="24"/>
                    <a:pt x="134" y="25"/>
                    <a:pt x="136" y="27"/>
                  </a:cubicBezTo>
                  <a:cubicBezTo>
                    <a:pt x="137" y="29"/>
                    <a:pt x="139" y="30"/>
                    <a:pt x="140" y="32"/>
                  </a:cubicBezTo>
                  <a:cubicBezTo>
                    <a:pt x="142" y="34"/>
                    <a:pt x="143" y="35"/>
                    <a:pt x="144" y="37"/>
                  </a:cubicBezTo>
                  <a:cubicBezTo>
                    <a:pt x="145" y="39"/>
                    <a:pt x="146" y="40"/>
                    <a:pt x="147" y="42"/>
                  </a:cubicBezTo>
                  <a:cubicBezTo>
                    <a:pt x="149" y="45"/>
                    <a:pt x="151" y="47"/>
                    <a:pt x="152" y="50"/>
                  </a:cubicBezTo>
                  <a:cubicBezTo>
                    <a:pt x="153" y="54"/>
                    <a:pt x="154" y="57"/>
                    <a:pt x="154" y="57"/>
                  </a:cubicBezTo>
                  <a:cubicBezTo>
                    <a:pt x="154" y="57"/>
                    <a:pt x="152" y="56"/>
                    <a:pt x="147" y="54"/>
                  </a:cubicBezTo>
                  <a:cubicBezTo>
                    <a:pt x="145" y="53"/>
                    <a:pt x="143" y="52"/>
                    <a:pt x="140" y="50"/>
                  </a:cubicBezTo>
                  <a:cubicBezTo>
                    <a:pt x="138" y="49"/>
                    <a:pt x="137" y="49"/>
                    <a:pt x="135" y="48"/>
                  </a:cubicBezTo>
                  <a:cubicBezTo>
                    <a:pt x="133" y="47"/>
                    <a:pt x="132" y="47"/>
                    <a:pt x="130" y="46"/>
                  </a:cubicBezTo>
                  <a:cubicBezTo>
                    <a:pt x="128" y="45"/>
                    <a:pt x="126" y="44"/>
                    <a:pt x="124" y="43"/>
                  </a:cubicBezTo>
                  <a:cubicBezTo>
                    <a:pt x="123" y="43"/>
                    <a:pt x="121" y="42"/>
                    <a:pt x="119" y="41"/>
                  </a:cubicBezTo>
                  <a:cubicBezTo>
                    <a:pt x="117" y="40"/>
                    <a:pt x="115" y="40"/>
                    <a:pt x="113" y="39"/>
                  </a:cubicBezTo>
                  <a:cubicBezTo>
                    <a:pt x="111" y="38"/>
                    <a:pt x="108" y="38"/>
                    <a:pt x="106" y="37"/>
                  </a:cubicBezTo>
                  <a:cubicBezTo>
                    <a:pt x="102" y="36"/>
                    <a:pt x="98" y="34"/>
                    <a:pt x="93" y="33"/>
                  </a:cubicBezTo>
                  <a:cubicBezTo>
                    <a:pt x="89" y="32"/>
                    <a:pt x="84" y="31"/>
                    <a:pt x="80" y="30"/>
                  </a:cubicBezTo>
                  <a:cubicBezTo>
                    <a:pt x="75" y="30"/>
                    <a:pt x="70" y="29"/>
                    <a:pt x="66" y="29"/>
                  </a:cubicBezTo>
                  <a:cubicBezTo>
                    <a:pt x="61" y="28"/>
                    <a:pt x="57" y="28"/>
                    <a:pt x="52" y="28"/>
                  </a:cubicBezTo>
                  <a:cubicBezTo>
                    <a:pt x="50" y="28"/>
                    <a:pt x="48" y="28"/>
                    <a:pt x="45" y="28"/>
                  </a:cubicBezTo>
                  <a:cubicBezTo>
                    <a:pt x="43" y="28"/>
                    <a:pt x="41" y="28"/>
                    <a:pt x="39" y="28"/>
                  </a:cubicBezTo>
                  <a:cubicBezTo>
                    <a:pt x="37" y="28"/>
                    <a:pt x="35" y="28"/>
                    <a:pt x="33" y="28"/>
                  </a:cubicBezTo>
                  <a:cubicBezTo>
                    <a:pt x="31" y="28"/>
                    <a:pt x="29" y="29"/>
                    <a:pt x="27" y="29"/>
                  </a:cubicBezTo>
                  <a:cubicBezTo>
                    <a:pt x="25" y="29"/>
                    <a:pt x="23" y="29"/>
                    <a:pt x="21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31"/>
                    <a:pt x="8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6" name="Freeform 56"/>
            <p:cNvSpPr/>
            <p:nvPr/>
          </p:nvSpPr>
          <p:spPr bwMode="auto">
            <a:xfrm>
              <a:off x="6472238" y="2016125"/>
              <a:ext cx="346075" cy="147638"/>
            </a:xfrm>
            <a:custGeom>
              <a:avLst/>
              <a:gdLst>
                <a:gd name="T0" fmla="*/ 0 w 145"/>
                <a:gd name="T1" fmla="*/ 90488 h 62"/>
                <a:gd name="T2" fmla="*/ 0 w 145"/>
                <a:gd name="T3" fmla="*/ 85725 h 62"/>
                <a:gd name="T4" fmla="*/ 7160 w 145"/>
                <a:gd name="T5" fmla="*/ 73819 h 62"/>
                <a:gd name="T6" fmla="*/ 40574 w 145"/>
                <a:gd name="T7" fmla="*/ 35719 h 62"/>
                <a:gd name="T8" fmla="*/ 69215 w 145"/>
                <a:gd name="T9" fmla="*/ 16669 h 62"/>
                <a:gd name="T10" fmla="*/ 105016 w 145"/>
                <a:gd name="T11" fmla="*/ 4763 h 62"/>
                <a:gd name="T12" fmla="*/ 147977 w 145"/>
                <a:gd name="T13" fmla="*/ 0 h 62"/>
                <a:gd name="T14" fmla="*/ 190938 w 145"/>
                <a:gd name="T15" fmla="*/ 4763 h 62"/>
                <a:gd name="T16" fmla="*/ 231512 w 145"/>
                <a:gd name="T17" fmla="*/ 19050 h 62"/>
                <a:gd name="T18" fmla="*/ 264926 w 145"/>
                <a:gd name="T19" fmla="*/ 40481 h 62"/>
                <a:gd name="T20" fmla="*/ 281633 w 145"/>
                <a:gd name="T21" fmla="*/ 50006 h 62"/>
                <a:gd name="T22" fmla="*/ 293567 w 145"/>
                <a:gd name="T23" fmla="*/ 64294 h 62"/>
                <a:gd name="T24" fmla="*/ 305501 w 145"/>
                <a:gd name="T25" fmla="*/ 76200 h 62"/>
                <a:gd name="T26" fmla="*/ 315048 w 145"/>
                <a:gd name="T27" fmla="*/ 88107 h 62"/>
                <a:gd name="T28" fmla="*/ 324594 w 145"/>
                <a:gd name="T29" fmla="*/ 100013 h 62"/>
                <a:gd name="T30" fmla="*/ 329368 w 145"/>
                <a:gd name="T31" fmla="*/ 111919 h 62"/>
                <a:gd name="T32" fmla="*/ 338915 w 145"/>
                <a:gd name="T33" fmla="*/ 130969 h 62"/>
                <a:gd name="T34" fmla="*/ 346075 w 145"/>
                <a:gd name="T35" fmla="*/ 147638 h 62"/>
                <a:gd name="T36" fmla="*/ 329368 w 145"/>
                <a:gd name="T37" fmla="*/ 140494 h 62"/>
                <a:gd name="T38" fmla="*/ 310274 w 145"/>
                <a:gd name="T39" fmla="*/ 130969 h 62"/>
                <a:gd name="T40" fmla="*/ 300727 w 145"/>
                <a:gd name="T41" fmla="*/ 126207 h 62"/>
                <a:gd name="T42" fmla="*/ 288794 w 145"/>
                <a:gd name="T43" fmla="*/ 119063 h 62"/>
                <a:gd name="T44" fmla="*/ 262540 w 145"/>
                <a:gd name="T45" fmla="*/ 107157 h 62"/>
                <a:gd name="T46" fmla="*/ 248219 w 145"/>
                <a:gd name="T47" fmla="*/ 100013 h 62"/>
                <a:gd name="T48" fmla="*/ 233899 w 145"/>
                <a:gd name="T49" fmla="*/ 92869 h 62"/>
                <a:gd name="T50" fmla="*/ 205258 w 145"/>
                <a:gd name="T51" fmla="*/ 80963 h 62"/>
                <a:gd name="T52" fmla="*/ 174231 w 145"/>
                <a:gd name="T53" fmla="*/ 71438 h 62"/>
                <a:gd name="T54" fmla="*/ 143203 w 145"/>
                <a:gd name="T55" fmla="*/ 66675 h 62"/>
                <a:gd name="T56" fmla="*/ 112176 w 145"/>
                <a:gd name="T57" fmla="*/ 64294 h 62"/>
                <a:gd name="T58" fmla="*/ 83535 w 145"/>
                <a:gd name="T59" fmla="*/ 66675 h 62"/>
                <a:gd name="T60" fmla="*/ 57281 w 145"/>
                <a:gd name="T61" fmla="*/ 69056 h 62"/>
                <a:gd name="T62" fmla="*/ 16707 w 145"/>
                <a:gd name="T63" fmla="*/ 83344 h 62"/>
                <a:gd name="T64" fmla="*/ 4773 w 145"/>
                <a:gd name="T65" fmla="*/ 88107 h 62"/>
                <a:gd name="T66" fmla="*/ 0 w 145"/>
                <a:gd name="T67" fmla="*/ 90488 h 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5"/>
                <a:gd name="T103" fmla="*/ 0 h 62"/>
                <a:gd name="T104" fmla="*/ 145 w 145"/>
                <a:gd name="T105" fmla="*/ 62 h 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5" h="62">
                  <a:moveTo>
                    <a:pt x="0" y="38"/>
                  </a:moveTo>
                  <a:cubicBezTo>
                    <a:pt x="0" y="38"/>
                    <a:pt x="0" y="37"/>
                    <a:pt x="0" y="36"/>
                  </a:cubicBezTo>
                  <a:cubicBezTo>
                    <a:pt x="1" y="35"/>
                    <a:pt x="2" y="33"/>
                    <a:pt x="3" y="31"/>
                  </a:cubicBezTo>
                  <a:cubicBezTo>
                    <a:pt x="5" y="26"/>
                    <a:pt x="10" y="20"/>
                    <a:pt x="17" y="15"/>
                  </a:cubicBezTo>
                  <a:cubicBezTo>
                    <a:pt x="20" y="12"/>
                    <a:pt x="24" y="9"/>
                    <a:pt x="29" y="7"/>
                  </a:cubicBezTo>
                  <a:cubicBezTo>
                    <a:pt x="34" y="5"/>
                    <a:pt x="39" y="3"/>
                    <a:pt x="44" y="2"/>
                  </a:cubicBezTo>
                  <a:cubicBezTo>
                    <a:pt x="50" y="1"/>
                    <a:pt x="56" y="0"/>
                    <a:pt x="62" y="0"/>
                  </a:cubicBezTo>
                  <a:cubicBezTo>
                    <a:pt x="68" y="0"/>
                    <a:pt x="74" y="1"/>
                    <a:pt x="80" y="2"/>
                  </a:cubicBezTo>
                  <a:cubicBezTo>
                    <a:pt x="86" y="4"/>
                    <a:pt x="91" y="6"/>
                    <a:pt x="97" y="8"/>
                  </a:cubicBezTo>
                  <a:cubicBezTo>
                    <a:pt x="102" y="10"/>
                    <a:pt x="107" y="14"/>
                    <a:pt x="111" y="17"/>
                  </a:cubicBezTo>
                  <a:cubicBezTo>
                    <a:pt x="114" y="18"/>
                    <a:pt x="116" y="20"/>
                    <a:pt x="118" y="21"/>
                  </a:cubicBezTo>
                  <a:cubicBezTo>
                    <a:pt x="120" y="23"/>
                    <a:pt x="122" y="25"/>
                    <a:pt x="123" y="27"/>
                  </a:cubicBezTo>
                  <a:cubicBezTo>
                    <a:pt x="125" y="28"/>
                    <a:pt x="127" y="30"/>
                    <a:pt x="128" y="32"/>
                  </a:cubicBezTo>
                  <a:cubicBezTo>
                    <a:pt x="130" y="34"/>
                    <a:pt x="131" y="35"/>
                    <a:pt x="132" y="37"/>
                  </a:cubicBezTo>
                  <a:cubicBezTo>
                    <a:pt x="133" y="39"/>
                    <a:pt x="135" y="40"/>
                    <a:pt x="136" y="42"/>
                  </a:cubicBezTo>
                  <a:cubicBezTo>
                    <a:pt x="137" y="44"/>
                    <a:pt x="138" y="45"/>
                    <a:pt x="138" y="47"/>
                  </a:cubicBezTo>
                  <a:cubicBezTo>
                    <a:pt x="140" y="50"/>
                    <a:pt x="141" y="52"/>
                    <a:pt x="142" y="55"/>
                  </a:cubicBezTo>
                  <a:cubicBezTo>
                    <a:pt x="144" y="60"/>
                    <a:pt x="145" y="62"/>
                    <a:pt x="145" y="62"/>
                  </a:cubicBezTo>
                  <a:cubicBezTo>
                    <a:pt x="145" y="62"/>
                    <a:pt x="142" y="61"/>
                    <a:pt x="138" y="59"/>
                  </a:cubicBezTo>
                  <a:cubicBezTo>
                    <a:pt x="136" y="58"/>
                    <a:pt x="133" y="56"/>
                    <a:pt x="130" y="55"/>
                  </a:cubicBezTo>
                  <a:cubicBezTo>
                    <a:pt x="129" y="54"/>
                    <a:pt x="127" y="53"/>
                    <a:pt x="126" y="53"/>
                  </a:cubicBezTo>
                  <a:cubicBezTo>
                    <a:pt x="124" y="52"/>
                    <a:pt x="123" y="51"/>
                    <a:pt x="121" y="50"/>
                  </a:cubicBezTo>
                  <a:cubicBezTo>
                    <a:pt x="117" y="48"/>
                    <a:pt x="114" y="47"/>
                    <a:pt x="110" y="45"/>
                  </a:cubicBezTo>
                  <a:cubicBezTo>
                    <a:pt x="108" y="44"/>
                    <a:pt x="106" y="43"/>
                    <a:pt x="104" y="42"/>
                  </a:cubicBezTo>
                  <a:cubicBezTo>
                    <a:pt x="102" y="41"/>
                    <a:pt x="100" y="40"/>
                    <a:pt x="98" y="39"/>
                  </a:cubicBezTo>
                  <a:cubicBezTo>
                    <a:pt x="94" y="38"/>
                    <a:pt x="90" y="36"/>
                    <a:pt x="86" y="34"/>
                  </a:cubicBezTo>
                  <a:cubicBezTo>
                    <a:pt x="82" y="33"/>
                    <a:pt x="77" y="32"/>
                    <a:pt x="73" y="30"/>
                  </a:cubicBezTo>
                  <a:cubicBezTo>
                    <a:pt x="69" y="29"/>
                    <a:pt x="65" y="28"/>
                    <a:pt x="60" y="28"/>
                  </a:cubicBezTo>
                  <a:cubicBezTo>
                    <a:pt x="56" y="27"/>
                    <a:pt x="52" y="27"/>
                    <a:pt x="47" y="27"/>
                  </a:cubicBezTo>
                  <a:cubicBezTo>
                    <a:pt x="43" y="27"/>
                    <a:pt x="39" y="27"/>
                    <a:pt x="35" y="28"/>
                  </a:cubicBezTo>
                  <a:cubicBezTo>
                    <a:pt x="31" y="28"/>
                    <a:pt x="28" y="29"/>
                    <a:pt x="24" y="29"/>
                  </a:cubicBezTo>
                  <a:cubicBezTo>
                    <a:pt x="17" y="31"/>
                    <a:pt x="11" y="33"/>
                    <a:pt x="7" y="35"/>
                  </a:cubicBezTo>
                  <a:cubicBezTo>
                    <a:pt x="5" y="36"/>
                    <a:pt x="3" y="37"/>
                    <a:pt x="2" y="37"/>
                  </a:cubicBezTo>
                  <a:cubicBezTo>
                    <a:pt x="0" y="38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7" name="Freeform 57"/>
            <p:cNvSpPr/>
            <p:nvPr/>
          </p:nvSpPr>
          <p:spPr bwMode="auto">
            <a:xfrm>
              <a:off x="5713413" y="-230188"/>
              <a:ext cx="4092575" cy="3609975"/>
            </a:xfrm>
            <a:custGeom>
              <a:avLst/>
              <a:gdLst>
                <a:gd name="T0" fmla="*/ 0 w 1715"/>
                <a:gd name="T1" fmla="*/ 1386058 h 1508"/>
                <a:gd name="T2" fmla="*/ 2166798 w 1715"/>
                <a:gd name="T3" fmla="*/ 265721 h 1508"/>
                <a:gd name="T4" fmla="*/ 4085416 w 1715"/>
                <a:gd name="T5" fmla="*/ 2638059 h 1508"/>
                <a:gd name="T6" fmla="*/ 3770419 w 1715"/>
                <a:gd name="T7" fmla="*/ 2949264 h 1508"/>
                <a:gd name="T8" fmla="*/ 3484058 w 1715"/>
                <a:gd name="T9" fmla="*/ 2240674 h 1508"/>
                <a:gd name="T10" fmla="*/ 0 w 1715"/>
                <a:gd name="T11" fmla="*/ 1386058 h 15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15"/>
                <a:gd name="T19" fmla="*/ 0 h 1508"/>
                <a:gd name="T20" fmla="*/ 1715 w 1715"/>
                <a:gd name="T21" fmla="*/ 1508 h 15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15" h="1508">
                  <a:moveTo>
                    <a:pt x="0" y="579"/>
                  </a:moveTo>
                  <a:cubicBezTo>
                    <a:pt x="0" y="579"/>
                    <a:pt x="219" y="0"/>
                    <a:pt x="908" y="111"/>
                  </a:cubicBezTo>
                  <a:cubicBezTo>
                    <a:pt x="1407" y="191"/>
                    <a:pt x="1715" y="696"/>
                    <a:pt x="1712" y="1102"/>
                  </a:cubicBezTo>
                  <a:cubicBezTo>
                    <a:pt x="1710" y="1508"/>
                    <a:pt x="1600" y="1243"/>
                    <a:pt x="1580" y="1232"/>
                  </a:cubicBezTo>
                  <a:cubicBezTo>
                    <a:pt x="1559" y="1222"/>
                    <a:pt x="1535" y="1114"/>
                    <a:pt x="1460" y="936"/>
                  </a:cubicBezTo>
                  <a:cubicBezTo>
                    <a:pt x="1329" y="853"/>
                    <a:pt x="0" y="579"/>
                    <a:pt x="0" y="579"/>
                  </a:cubicBezTo>
                  <a:close/>
                </a:path>
              </a:pathLst>
            </a:custGeom>
            <a:solidFill>
              <a:srgbClr val="D5210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8" name="Freeform 58"/>
            <p:cNvSpPr/>
            <p:nvPr/>
          </p:nvSpPr>
          <p:spPr bwMode="auto">
            <a:xfrm>
              <a:off x="9058276" y="2006600"/>
              <a:ext cx="1033463" cy="1127125"/>
            </a:xfrm>
            <a:custGeom>
              <a:avLst/>
              <a:gdLst>
                <a:gd name="T0" fmla="*/ 866391 w 433"/>
                <a:gd name="T1" fmla="*/ 385281 h 471"/>
                <a:gd name="T2" fmla="*/ 248222 w 433"/>
                <a:gd name="T3" fmla="*/ 861497 h 471"/>
                <a:gd name="T4" fmla="*/ 155139 w 433"/>
                <a:gd name="T5" fmla="*/ 734665 h 471"/>
                <a:gd name="T6" fmla="*/ 787628 w 433"/>
                <a:gd name="T7" fmla="*/ 277593 h 471"/>
                <a:gd name="T8" fmla="*/ 866391 w 433"/>
                <a:gd name="T9" fmla="*/ 385281 h 4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3"/>
                <a:gd name="T16" fmla="*/ 0 h 471"/>
                <a:gd name="T17" fmla="*/ 433 w 433"/>
                <a:gd name="T18" fmla="*/ 471 h 4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3" h="471">
                  <a:moveTo>
                    <a:pt x="363" y="161"/>
                  </a:moveTo>
                  <a:cubicBezTo>
                    <a:pt x="433" y="332"/>
                    <a:pt x="248" y="471"/>
                    <a:pt x="104" y="360"/>
                  </a:cubicBezTo>
                  <a:cubicBezTo>
                    <a:pt x="87" y="346"/>
                    <a:pt x="73" y="328"/>
                    <a:pt x="65" y="307"/>
                  </a:cubicBezTo>
                  <a:cubicBezTo>
                    <a:pt x="0" y="137"/>
                    <a:pt x="186" y="0"/>
                    <a:pt x="330" y="116"/>
                  </a:cubicBezTo>
                  <a:cubicBezTo>
                    <a:pt x="345" y="128"/>
                    <a:pt x="356" y="144"/>
                    <a:pt x="363" y="16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69" name="Freeform 59"/>
            <p:cNvSpPr/>
            <p:nvPr/>
          </p:nvSpPr>
          <p:spPr bwMode="auto">
            <a:xfrm>
              <a:off x="5705476" y="1144587"/>
              <a:ext cx="3551238" cy="1071563"/>
            </a:xfrm>
            <a:custGeom>
              <a:avLst/>
              <a:gdLst>
                <a:gd name="T0" fmla="*/ 140808 w 1488"/>
                <a:gd name="T1" fmla="*/ 0 h 448"/>
                <a:gd name="T2" fmla="*/ 3539305 w 1488"/>
                <a:gd name="T3" fmla="*/ 542957 h 448"/>
                <a:gd name="T4" fmla="*/ 3524986 w 1488"/>
                <a:gd name="T5" fmla="*/ 1059604 h 448"/>
                <a:gd name="T6" fmla="*/ 0 w 1488"/>
                <a:gd name="T7" fmla="*/ 485552 h 448"/>
                <a:gd name="T8" fmla="*/ 140808 w 1488"/>
                <a:gd name="T9" fmla="*/ 0 h 4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8"/>
                <a:gd name="T16" fmla="*/ 0 h 448"/>
                <a:gd name="T17" fmla="*/ 1488 w 1488"/>
                <a:gd name="T18" fmla="*/ 448 h 4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8" h="448">
                  <a:moveTo>
                    <a:pt x="59" y="0"/>
                  </a:moveTo>
                  <a:cubicBezTo>
                    <a:pt x="59" y="0"/>
                    <a:pt x="679" y="158"/>
                    <a:pt x="1483" y="227"/>
                  </a:cubicBezTo>
                  <a:cubicBezTo>
                    <a:pt x="1483" y="227"/>
                    <a:pt x="1488" y="388"/>
                    <a:pt x="1477" y="443"/>
                  </a:cubicBezTo>
                  <a:cubicBezTo>
                    <a:pt x="1477" y="443"/>
                    <a:pt x="661" y="448"/>
                    <a:pt x="0" y="203"/>
                  </a:cubicBezTo>
                  <a:cubicBezTo>
                    <a:pt x="0" y="203"/>
                    <a:pt x="22" y="68"/>
                    <a:pt x="5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70" name="Freeform 60"/>
            <p:cNvSpPr/>
            <p:nvPr/>
          </p:nvSpPr>
          <p:spPr bwMode="auto">
            <a:xfrm>
              <a:off x="5765801" y="1639887"/>
              <a:ext cx="3402013" cy="565150"/>
            </a:xfrm>
            <a:custGeom>
              <a:avLst/>
              <a:gdLst>
                <a:gd name="T0" fmla="*/ 3402013 w 1426"/>
                <a:gd name="T1" fmla="*/ 565150 h 236"/>
                <a:gd name="T2" fmla="*/ 3254099 w 1426"/>
                <a:gd name="T3" fmla="*/ 565150 h 236"/>
                <a:gd name="T4" fmla="*/ 2860459 w 1426"/>
                <a:gd name="T5" fmla="*/ 550782 h 236"/>
                <a:gd name="T6" fmla="*/ 2600417 w 1426"/>
                <a:gd name="T7" fmla="*/ 536414 h 236"/>
                <a:gd name="T8" fmla="*/ 2306975 w 1426"/>
                <a:gd name="T9" fmla="*/ 510072 h 236"/>
                <a:gd name="T10" fmla="*/ 1996834 w 1426"/>
                <a:gd name="T11" fmla="*/ 476546 h 236"/>
                <a:gd name="T12" fmla="*/ 1677149 w 1426"/>
                <a:gd name="T13" fmla="*/ 431047 h 236"/>
                <a:gd name="T14" fmla="*/ 1357465 w 1426"/>
                <a:gd name="T15" fmla="*/ 375968 h 236"/>
                <a:gd name="T16" fmla="*/ 1049709 w 1426"/>
                <a:gd name="T17" fmla="*/ 313706 h 236"/>
                <a:gd name="T18" fmla="*/ 765811 w 1426"/>
                <a:gd name="T19" fmla="*/ 246654 h 236"/>
                <a:gd name="T20" fmla="*/ 512926 w 1426"/>
                <a:gd name="T21" fmla="*/ 177208 h 236"/>
                <a:gd name="T22" fmla="*/ 138371 w 1426"/>
                <a:gd name="T23" fmla="*/ 55078 h 236"/>
                <a:gd name="T24" fmla="*/ 35786 w 1426"/>
                <a:gd name="T25" fmla="*/ 14368 h 236"/>
                <a:gd name="T26" fmla="*/ 0 w 1426"/>
                <a:gd name="T27" fmla="*/ 0 h 236"/>
                <a:gd name="T28" fmla="*/ 38171 w 1426"/>
                <a:gd name="T29" fmla="*/ 11974 h 236"/>
                <a:gd name="T30" fmla="*/ 140756 w 1426"/>
                <a:gd name="T31" fmla="*/ 45499 h 236"/>
                <a:gd name="T32" fmla="*/ 520083 w 1426"/>
                <a:gd name="T33" fmla="*/ 153261 h 236"/>
                <a:gd name="T34" fmla="*/ 772968 w 1426"/>
                <a:gd name="T35" fmla="*/ 215523 h 236"/>
                <a:gd name="T36" fmla="*/ 1059252 w 1426"/>
                <a:gd name="T37" fmla="*/ 277786 h 236"/>
                <a:gd name="T38" fmla="*/ 1364622 w 1426"/>
                <a:gd name="T39" fmla="*/ 337653 h 236"/>
                <a:gd name="T40" fmla="*/ 1681921 w 1426"/>
                <a:gd name="T41" fmla="*/ 390337 h 236"/>
                <a:gd name="T42" fmla="*/ 2001605 w 1426"/>
                <a:gd name="T43" fmla="*/ 435836 h 236"/>
                <a:gd name="T44" fmla="*/ 2311746 w 1426"/>
                <a:gd name="T45" fmla="*/ 474151 h 236"/>
                <a:gd name="T46" fmla="*/ 2602803 w 1426"/>
                <a:gd name="T47" fmla="*/ 505282 h 236"/>
                <a:gd name="T48" fmla="*/ 2862844 w 1426"/>
                <a:gd name="T49" fmla="*/ 529229 h 236"/>
                <a:gd name="T50" fmla="*/ 3254099 w 1426"/>
                <a:gd name="T51" fmla="*/ 555571 h 236"/>
                <a:gd name="T52" fmla="*/ 3402013 w 1426"/>
                <a:gd name="T53" fmla="*/ 565150 h 2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26"/>
                <a:gd name="T82" fmla="*/ 0 h 236"/>
                <a:gd name="T83" fmla="*/ 1426 w 1426"/>
                <a:gd name="T84" fmla="*/ 236 h 2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26" h="236">
                  <a:moveTo>
                    <a:pt x="1426" y="236"/>
                  </a:moveTo>
                  <a:cubicBezTo>
                    <a:pt x="1426" y="236"/>
                    <a:pt x="1403" y="236"/>
                    <a:pt x="1364" y="236"/>
                  </a:cubicBezTo>
                  <a:cubicBezTo>
                    <a:pt x="1324" y="235"/>
                    <a:pt x="1267" y="234"/>
                    <a:pt x="1199" y="230"/>
                  </a:cubicBezTo>
                  <a:cubicBezTo>
                    <a:pt x="1165" y="229"/>
                    <a:pt x="1128" y="227"/>
                    <a:pt x="1090" y="224"/>
                  </a:cubicBezTo>
                  <a:cubicBezTo>
                    <a:pt x="1051" y="221"/>
                    <a:pt x="1010" y="218"/>
                    <a:pt x="967" y="213"/>
                  </a:cubicBezTo>
                  <a:cubicBezTo>
                    <a:pt x="925" y="209"/>
                    <a:pt x="881" y="204"/>
                    <a:pt x="837" y="199"/>
                  </a:cubicBezTo>
                  <a:cubicBezTo>
                    <a:pt x="793" y="193"/>
                    <a:pt x="748" y="187"/>
                    <a:pt x="703" y="180"/>
                  </a:cubicBezTo>
                  <a:cubicBezTo>
                    <a:pt x="658" y="173"/>
                    <a:pt x="613" y="165"/>
                    <a:pt x="569" y="157"/>
                  </a:cubicBezTo>
                  <a:cubicBezTo>
                    <a:pt x="525" y="149"/>
                    <a:pt x="482" y="140"/>
                    <a:pt x="440" y="131"/>
                  </a:cubicBezTo>
                  <a:cubicBezTo>
                    <a:pt x="399" y="122"/>
                    <a:pt x="359" y="112"/>
                    <a:pt x="321" y="103"/>
                  </a:cubicBezTo>
                  <a:cubicBezTo>
                    <a:pt x="283" y="93"/>
                    <a:pt x="248" y="83"/>
                    <a:pt x="215" y="74"/>
                  </a:cubicBezTo>
                  <a:cubicBezTo>
                    <a:pt x="149" y="55"/>
                    <a:pt x="96" y="36"/>
                    <a:pt x="58" y="23"/>
                  </a:cubicBezTo>
                  <a:cubicBezTo>
                    <a:pt x="40" y="16"/>
                    <a:pt x="25" y="10"/>
                    <a:pt x="15" y="6"/>
                  </a:cubicBezTo>
                  <a:cubicBezTo>
                    <a:pt x="5" y="2"/>
                    <a:pt x="0" y="0"/>
                    <a:pt x="0" y="0"/>
                  </a:cubicBezTo>
                  <a:cubicBezTo>
                    <a:pt x="0" y="0"/>
                    <a:pt x="6" y="2"/>
                    <a:pt x="16" y="5"/>
                  </a:cubicBezTo>
                  <a:cubicBezTo>
                    <a:pt x="26" y="9"/>
                    <a:pt x="41" y="13"/>
                    <a:pt x="59" y="19"/>
                  </a:cubicBezTo>
                  <a:cubicBezTo>
                    <a:pt x="97" y="31"/>
                    <a:pt x="152" y="47"/>
                    <a:pt x="218" y="64"/>
                  </a:cubicBezTo>
                  <a:cubicBezTo>
                    <a:pt x="250" y="72"/>
                    <a:pt x="286" y="81"/>
                    <a:pt x="324" y="90"/>
                  </a:cubicBezTo>
                  <a:cubicBezTo>
                    <a:pt x="362" y="98"/>
                    <a:pt x="402" y="107"/>
                    <a:pt x="444" y="116"/>
                  </a:cubicBezTo>
                  <a:cubicBezTo>
                    <a:pt x="485" y="124"/>
                    <a:pt x="528" y="132"/>
                    <a:pt x="572" y="141"/>
                  </a:cubicBezTo>
                  <a:cubicBezTo>
                    <a:pt x="616" y="149"/>
                    <a:pt x="661" y="156"/>
                    <a:pt x="705" y="163"/>
                  </a:cubicBezTo>
                  <a:cubicBezTo>
                    <a:pt x="750" y="170"/>
                    <a:pt x="795" y="176"/>
                    <a:pt x="839" y="182"/>
                  </a:cubicBezTo>
                  <a:cubicBezTo>
                    <a:pt x="883" y="188"/>
                    <a:pt x="927" y="194"/>
                    <a:pt x="969" y="198"/>
                  </a:cubicBezTo>
                  <a:cubicBezTo>
                    <a:pt x="1011" y="203"/>
                    <a:pt x="1052" y="207"/>
                    <a:pt x="1091" y="211"/>
                  </a:cubicBezTo>
                  <a:cubicBezTo>
                    <a:pt x="1129" y="215"/>
                    <a:pt x="1166" y="218"/>
                    <a:pt x="1200" y="221"/>
                  </a:cubicBezTo>
                  <a:cubicBezTo>
                    <a:pt x="1268" y="226"/>
                    <a:pt x="1324" y="230"/>
                    <a:pt x="1364" y="232"/>
                  </a:cubicBezTo>
                  <a:cubicBezTo>
                    <a:pt x="1403" y="235"/>
                    <a:pt x="1426" y="236"/>
                    <a:pt x="1426" y="236"/>
                  </a:cubicBezTo>
                  <a:close/>
                </a:path>
              </a:pathLst>
            </a:custGeom>
            <a:solidFill>
              <a:srgbClr val="B2B1B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71" name="Freeform 61"/>
            <p:cNvSpPr/>
            <p:nvPr/>
          </p:nvSpPr>
          <p:spPr bwMode="auto">
            <a:xfrm>
              <a:off x="9177338" y="1120775"/>
              <a:ext cx="60325" cy="555625"/>
            </a:xfrm>
            <a:custGeom>
              <a:avLst/>
              <a:gdLst>
                <a:gd name="T0" fmla="*/ 31369 w 25"/>
                <a:gd name="T1" fmla="*/ 555625 h 232"/>
                <a:gd name="T2" fmla="*/ 36195 w 25"/>
                <a:gd name="T3" fmla="*/ 469407 h 232"/>
                <a:gd name="T4" fmla="*/ 38608 w 25"/>
                <a:gd name="T5" fmla="*/ 426299 h 232"/>
                <a:gd name="T6" fmla="*/ 43434 w 25"/>
                <a:gd name="T7" fmla="*/ 378400 h 232"/>
                <a:gd name="T8" fmla="*/ 45847 w 25"/>
                <a:gd name="T9" fmla="*/ 328106 h 232"/>
                <a:gd name="T10" fmla="*/ 45847 w 25"/>
                <a:gd name="T11" fmla="*/ 275418 h 232"/>
                <a:gd name="T12" fmla="*/ 45847 w 25"/>
                <a:gd name="T13" fmla="*/ 222729 h 232"/>
                <a:gd name="T14" fmla="*/ 43434 w 25"/>
                <a:gd name="T15" fmla="*/ 196385 h 232"/>
                <a:gd name="T16" fmla="*/ 41021 w 25"/>
                <a:gd name="T17" fmla="*/ 172435 h 232"/>
                <a:gd name="T18" fmla="*/ 38608 w 25"/>
                <a:gd name="T19" fmla="*/ 148486 h 232"/>
                <a:gd name="T20" fmla="*/ 36195 w 25"/>
                <a:gd name="T21" fmla="*/ 124537 h 232"/>
                <a:gd name="T22" fmla="*/ 28956 w 25"/>
                <a:gd name="T23" fmla="*/ 83823 h 232"/>
                <a:gd name="T24" fmla="*/ 24130 w 25"/>
                <a:gd name="T25" fmla="*/ 64663 h 232"/>
                <a:gd name="T26" fmla="*/ 19304 w 25"/>
                <a:gd name="T27" fmla="*/ 50294 h 232"/>
                <a:gd name="T28" fmla="*/ 9652 w 25"/>
                <a:gd name="T29" fmla="*/ 23949 h 232"/>
                <a:gd name="T30" fmla="*/ 0 w 25"/>
                <a:gd name="T31" fmla="*/ 0 h 232"/>
                <a:gd name="T32" fmla="*/ 12065 w 25"/>
                <a:gd name="T33" fmla="*/ 21554 h 232"/>
                <a:gd name="T34" fmla="*/ 24130 w 25"/>
                <a:gd name="T35" fmla="*/ 47899 h 232"/>
                <a:gd name="T36" fmla="*/ 31369 w 25"/>
                <a:gd name="T37" fmla="*/ 64663 h 232"/>
                <a:gd name="T38" fmla="*/ 36195 w 25"/>
                <a:gd name="T39" fmla="*/ 81428 h 232"/>
                <a:gd name="T40" fmla="*/ 45847 w 25"/>
                <a:gd name="T41" fmla="*/ 124537 h 232"/>
                <a:gd name="T42" fmla="*/ 50673 w 25"/>
                <a:gd name="T43" fmla="*/ 146091 h 232"/>
                <a:gd name="T44" fmla="*/ 55499 w 25"/>
                <a:gd name="T45" fmla="*/ 170040 h 232"/>
                <a:gd name="T46" fmla="*/ 57912 w 25"/>
                <a:gd name="T47" fmla="*/ 196385 h 232"/>
                <a:gd name="T48" fmla="*/ 57912 w 25"/>
                <a:gd name="T49" fmla="*/ 222729 h 232"/>
                <a:gd name="T50" fmla="*/ 60325 w 25"/>
                <a:gd name="T51" fmla="*/ 275418 h 232"/>
                <a:gd name="T52" fmla="*/ 57912 w 25"/>
                <a:gd name="T53" fmla="*/ 328106 h 232"/>
                <a:gd name="T54" fmla="*/ 55499 w 25"/>
                <a:gd name="T55" fmla="*/ 378400 h 232"/>
                <a:gd name="T56" fmla="*/ 50673 w 25"/>
                <a:gd name="T57" fmla="*/ 426299 h 232"/>
                <a:gd name="T58" fmla="*/ 43434 w 25"/>
                <a:gd name="T59" fmla="*/ 469407 h 232"/>
                <a:gd name="T60" fmla="*/ 31369 w 25"/>
                <a:gd name="T61" fmla="*/ 555625 h 23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"/>
                <a:gd name="T94" fmla="*/ 0 h 232"/>
                <a:gd name="T95" fmla="*/ 25 w 25"/>
                <a:gd name="T96" fmla="*/ 232 h 23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" h="232">
                  <a:moveTo>
                    <a:pt x="13" y="232"/>
                  </a:moveTo>
                  <a:cubicBezTo>
                    <a:pt x="13" y="232"/>
                    <a:pt x="14" y="218"/>
                    <a:pt x="15" y="196"/>
                  </a:cubicBezTo>
                  <a:cubicBezTo>
                    <a:pt x="16" y="190"/>
                    <a:pt x="16" y="184"/>
                    <a:pt x="16" y="178"/>
                  </a:cubicBezTo>
                  <a:cubicBezTo>
                    <a:pt x="17" y="171"/>
                    <a:pt x="17" y="165"/>
                    <a:pt x="18" y="158"/>
                  </a:cubicBezTo>
                  <a:cubicBezTo>
                    <a:pt x="18" y="151"/>
                    <a:pt x="19" y="144"/>
                    <a:pt x="19" y="137"/>
                  </a:cubicBezTo>
                  <a:cubicBezTo>
                    <a:pt x="19" y="130"/>
                    <a:pt x="19" y="122"/>
                    <a:pt x="19" y="115"/>
                  </a:cubicBezTo>
                  <a:cubicBezTo>
                    <a:pt x="19" y="108"/>
                    <a:pt x="19" y="100"/>
                    <a:pt x="19" y="93"/>
                  </a:cubicBezTo>
                  <a:cubicBezTo>
                    <a:pt x="19" y="89"/>
                    <a:pt x="18" y="86"/>
                    <a:pt x="18" y="82"/>
                  </a:cubicBezTo>
                  <a:cubicBezTo>
                    <a:pt x="18" y="79"/>
                    <a:pt x="18" y="75"/>
                    <a:pt x="17" y="72"/>
                  </a:cubicBezTo>
                  <a:cubicBezTo>
                    <a:pt x="17" y="69"/>
                    <a:pt x="17" y="65"/>
                    <a:pt x="16" y="62"/>
                  </a:cubicBezTo>
                  <a:cubicBezTo>
                    <a:pt x="16" y="59"/>
                    <a:pt x="16" y="56"/>
                    <a:pt x="15" y="52"/>
                  </a:cubicBezTo>
                  <a:cubicBezTo>
                    <a:pt x="14" y="46"/>
                    <a:pt x="13" y="40"/>
                    <a:pt x="12" y="35"/>
                  </a:cubicBezTo>
                  <a:cubicBezTo>
                    <a:pt x="11" y="32"/>
                    <a:pt x="10" y="30"/>
                    <a:pt x="10" y="27"/>
                  </a:cubicBezTo>
                  <a:cubicBezTo>
                    <a:pt x="9" y="25"/>
                    <a:pt x="8" y="23"/>
                    <a:pt x="8" y="21"/>
                  </a:cubicBezTo>
                  <a:cubicBezTo>
                    <a:pt x="6" y="16"/>
                    <a:pt x="5" y="13"/>
                    <a:pt x="4" y="10"/>
                  </a:cubicBezTo>
                  <a:cubicBezTo>
                    <a:pt x="1" y="4"/>
                    <a:pt x="0" y="0"/>
                    <a:pt x="0" y="0"/>
                  </a:cubicBezTo>
                  <a:cubicBezTo>
                    <a:pt x="0" y="0"/>
                    <a:pt x="2" y="4"/>
                    <a:pt x="5" y="9"/>
                  </a:cubicBezTo>
                  <a:cubicBezTo>
                    <a:pt x="7" y="12"/>
                    <a:pt x="8" y="16"/>
                    <a:pt x="10" y="20"/>
                  </a:cubicBezTo>
                  <a:cubicBezTo>
                    <a:pt x="11" y="22"/>
                    <a:pt x="12" y="24"/>
                    <a:pt x="13" y="27"/>
                  </a:cubicBezTo>
                  <a:cubicBezTo>
                    <a:pt x="13" y="29"/>
                    <a:pt x="14" y="32"/>
                    <a:pt x="15" y="34"/>
                  </a:cubicBezTo>
                  <a:cubicBezTo>
                    <a:pt x="17" y="39"/>
                    <a:pt x="18" y="45"/>
                    <a:pt x="19" y="52"/>
                  </a:cubicBezTo>
                  <a:cubicBezTo>
                    <a:pt x="20" y="55"/>
                    <a:pt x="21" y="58"/>
                    <a:pt x="21" y="61"/>
                  </a:cubicBezTo>
                  <a:cubicBezTo>
                    <a:pt x="22" y="65"/>
                    <a:pt x="22" y="68"/>
                    <a:pt x="23" y="71"/>
                  </a:cubicBezTo>
                  <a:cubicBezTo>
                    <a:pt x="23" y="75"/>
                    <a:pt x="23" y="78"/>
                    <a:pt x="24" y="82"/>
                  </a:cubicBezTo>
                  <a:cubicBezTo>
                    <a:pt x="24" y="86"/>
                    <a:pt x="24" y="89"/>
                    <a:pt x="24" y="93"/>
                  </a:cubicBezTo>
                  <a:cubicBezTo>
                    <a:pt x="25" y="100"/>
                    <a:pt x="25" y="108"/>
                    <a:pt x="25" y="115"/>
                  </a:cubicBezTo>
                  <a:cubicBezTo>
                    <a:pt x="25" y="122"/>
                    <a:pt x="25" y="130"/>
                    <a:pt x="24" y="137"/>
                  </a:cubicBezTo>
                  <a:cubicBezTo>
                    <a:pt x="24" y="144"/>
                    <a:pt x="23" y="151"/>
                    <a:pt x="23" y="158"/>
                  </a:cubicBezTo>
                  <a:cubicBezTo>
                    <a:pt x="22" y="165"/>
                    <a:pt x="21" y="172"/>
                    <a:pt x="21" y="178"/>
                  </a:cubicBezTo>
                  <a:cubicBezTo>
                    <a:pt x="20" y="184"/>
                    <a:pt x="19" y="190"/>
                    <a:pt x="18" y="196"/>
                  </a:cubicBezTo>
                  <a:cubicBezTo>
                    <a:pt x="15" y="218"/>
                    <a:pt x="13" y="232"/>
                    <a:pt x="13" y="232"/>
                  </a:cubicBezTo>
                  <a:close/>
                </a:path>
              </a:pathLst>
            </a:custGeom>
            <a:solidFill>
              <a:srgbClr val="660C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72" name="Freeform 62"/>
            <p:cNvSpPr/>
            <p:nvPr/>
          </p:nvSpPr>
          <p:spPr bwMode="auto">
            <a:xfrm>
              <a:off x="8283576" y="2619375"/>
              <a:ext cx="322263" cy="228600"/>
            </a:xfrm>
            <a:custGeom>
              <a:avLst/>
              <a:gdLst>
                <a:gd name="T0" fmla="*/ 315102 w 135"/>
                <a:gd name="T1" fmla="*/ 135731 h 96"/>
                <a:gd name="T2" fmla="*/ 145615 w 135"/>
                <a:gd name="T3" fmla="*/ 216694 h 96"/>
                <a:gd name="T4" fmla="*/ 9549 w 135"/>
                <a:gd name="T5" fmla="*/ 90488 h 96"/>
                <a:gd name="T6" fmla="*/ 176648 w 135"/>
                <a:gd name="T7" fmla="*/ 11906 h 96"/>
                <a:gd name="T8" fmla="*/ 315102 w 135"/>
                <a:gd name="T9" fmla="*/ 135731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5"/>
                <a:gd name="T16" fmla="*/ 0 h 96"/>
                <a:gd name="T17" fmla="*/ 135 w 135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5" h="96">
                  <a:moveTo>
                    <a:pt x="132" y="57"/>
                  </a:moveTo>
                  <a:cubicBezTo>
                    <a:pt x="128" y="81"/>
                    <a:pt x="97" y="96"/>
                    <a:pt x="61" y="91"/>
                  </a:cubicBezTo>
                  <a:cubicBezTo>
                    <a:pt x="26" y="86"/>
                    <a:pt x="0" y="62"/>
                    <a:pt x="4" y="38"/>
                  </a:cubicBezTo>
                  <a:cubicBezTo>
                    <a:pt x="7" y="15"/>
                    <a:pt x="39" y="0"/>
                    <a:pt x="74" y="5"/>
                  </a:cubicBezTo>
                  <a:cubicBezTo>
                    <a:pt x="109" y="10"/>
                    <a:pt x="135" y="34"/>
                    <a:pt x="132" y="57"/>
                  </a:cubicBezTo>
                  <a:close/>
                </a:path>
              </a:pathLst>
            </a:custGeom>
            <a:solidFill>
              <a:srgbClr val="FCAF8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4573" name="Freeform 63"/>
            <p:cNvSpPr/>
            <p:nvPr/>
          </p:nvSpPr>
          <p:spPr bwMode="auto">
            <a:xfrm>
              <a:off x="6075363" y="2290762"/>
              <a:ext cx="322263" cy="231775"/>
            </a:xfrm>
            <a:custGeom>
              <a:avLst/>
              <a:gdLst>
                <a:gd name="T0" fmla="*/ 312714 w 135"/>
                <a:gd name="T1" fmla="*/ 138587 h 97"/>
                <a:gd name="T2" fmla="*/ 145615 w 135"/>
                <a:gd name="T3" fmla="*/ 217438 h 97"/>
                <a:gd name="T4" fmla="*/ 7161 w 135"/>
                <a:gd name="T5" fmla="*/ 93188 h 97"/>
                <a:gd name="T6" fmla="*/ 176648 w 135"/>
                <a:gd name="T7" fmla="*/ 11947 h 97"/>
                <a:gd name="T8" fmla="*/ 312714 w 135"/>
                <a:gd name="T9" fmla="*/ 138587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5"/>
                <a:gd name="T16" fmla="*/ 0 h 97"/>
                <a:gd name="T17" fmla="*/ 135 w 135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5" h="97">
                  <a:moveTo>
                    <a:pt x="131" y="58"/>
                  </a:moveTo>
                  <a:cubicBezTo>
                    <a:pt x="128" y="82"/>
                    <a:pt x="96" y="97"/>
                    <a:pt x="61" y="91"/>
                  </a:cubicBezTo>
                  <a:cubicBezTo>
                    <a:pt x="26" y="86"/>
                    <a:pt x="0" y="63"/>
                    <a:pt x="3" y="39"/>
                  </a:cubicBezTo>
                  <a:cubicBezTo>
                    <a:pt x="7" y="15"/>
                    <a:pt x="38" y="0"/>
                    <a:pt x="74" y="5"/>
                  </a:cubicBezTo>
                  <a:cubicBezTo>
                    <a:pt x="109" y="11"/>
                    <a:pt x="135" y="34"/>
                    <a:pt x="131" y="58"/>
                  </a:cubicBezTo>
                  <a:close/>
                </a:path>
              </a:pathLst>
            </a:custGeom>
            <a:solidFill>
              <a:srgbClr val="FCAF8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sp>
        <p:nvSpPr>
          <p:cNvPr id="178" name="矩形 177"/>
          <p:cNvSpPr/>
          <p:nvPr/>
        </p:nvSpPr>
        <p:spPr>
          <a:xfrm>
            <a:off x="0" y="0"/>
            <a:ext cx="12192000" cy="6870878"/>
          </a:xfrm>
          <a:custGeom>
            <a:avLst/>
            <a:gdLst>
              <a:gd name="connsiteX0" fmla="*/ 0 w 7877577"/>
              <a:gd name="connsiteY0" fmla="*/ 0 h 6858000"/>
              <a:gd name="connsiteX1" fmla="*/ 7877577 w 7877577"/>
              <a:gd name="connsiteY1" fmla="*/ 0 h 6858000"/>
              <a:gd name="connsiteX2" fmla="*/ 7877577 w 7877577"/>
              <a:gd name="connsiteY2" fmla="*/ 6858000 h 6858000"/>
              <a:gd name="connsiteX3" fmla="*/ 0 w 7877577"/>
              <a:gd name="connsiteY3" fmla="*/ 6858000 h 6858000"/>
              <a:gd name="connsiteX4" fmla="*/ 0 w 7877577"/>
              <a:gd name="connsiteY4" fmla="*/ 0 h 6858000"/>
              <a:gd name="connsiteX0-1" fmla="*/ 3103809 w 10981386"/>
              <a:gd name="connsiteY0-2" fmla="*/ 0 h 6883757"/>
              <a:gd name="connsiteX1-3" fmla="*/ 10981386 w 10981386"/>
              <a:gd name="connsiteY1-4" fmla="*/ 0 h 6883757"/>
              <a:gd name="connsiteX2-5" fmla="*/ 10981386 w 10981386"/>
              <a:gd name="connsiteY2-6" fmla="*/ 6858000 h 6883757"/>
              <a:gd name="connsiteX3-7" fmla="*/ 0 w 10981386"/>
              <a:gd name="connsiteY3-8" fmla="*/ 6883757 h 6883757"/>
              <a:gd name="connsiteX4-9" fmla="*/ 3103809 w 10981386"/>
              <a:gd name="connsiteY4-10" fmla="*/ 0 h 6883757"/>
              <a:gd name="connsiteX0-11" fmla="*/ 3103809 w 10981386"/>
              <a:gd name="connsiteY0-12" fmla="*/ 0 h 6883757"/>
              <a:gd name="connsiteX1-13" fmla="*/ 10981386 w 10981386"/>
              <a:gd name="connsiteY1-14" fmla="*/ 0 h 6883757"/>
              <a:gd name="connsiteX2-15" fmla="*/ 10981386 w 10981386"/>
              <a:gd name="connsiteY2-16" fmla="*/ 6858000 h 6883757"/>
              <a:gd name="connsiteX3-17" fmla="*/ 0 w 10981386"/>
              <a:gd name="connsiteY3-18" fmla="*/ 6883757 h 6883757"/>
              <a:gd name="connsiteX4-19" fmla="*/ 3103809 w 10981386"/>
              <a:gd name="connsiteY4-20" fmla="*/ 0 h 6883757"/>
              <a:gd name="connsiteX0-21" fmla="*/ 4250029 w 10981386"/>
              <a:gd name="connsiteY0-22" fmla="*/ 0 h 6896636"/>
              <a:gd name="connsiteX1-23" fmla="*/ 10981386 w 10981386"/>
              <a:gd name="connsiteY1-24" fmla="*/ 12879 h 6896636"/>
              <a:gd name="connsiteX2-25" fmla="*/ 10981386 w 10981386"/>
              <a:gd name="connsiteY2-26" fmla="*/ 6870879 h 6896636"/>
              <a:gd name="connsiteX3-27" fmla="*/ 0 w 10981386"/>
              <a:gd name="connsiteY3-28" fmla="*/ 6896636 h 6896636"/>
              <a:gd name="connsiteX4-29" fmla="*/ 4250029 w 10981386"/>
              <a:gd name="connsiteY4-30" fmla="*/ 0 h 6896636"/>
              <a:gd name="connsiteX0-31" fmla="*/ 4250029 w 10981386"/>
              <a:gd name="connsiteY0-32" fmla="*/ 0 h 6896636"/>
              <a:gd name="connsiteX1-33" fmla="*/ 10981386 w 10981386"/>
              <a:gd name="connsiteY1-34" fmla="*/ 12879 h 6896636"/>
              <a:gd name="connsiteX2-35" fmla="*/ 10981386 w 10981386"/>
              <a:gd name="connsiteY2-36" fmla="*/ 6870879 h 6896636"/>
              <a:gd name="connsiteX3-37" fmla="*/ 0 w 10981386"/>
              <a:gd name="connsiteY3-38" fmla="*/ 6896636 h 6896636"/>
              <a:gd name="connsiteX4-39" fmla="*/ 4250029 w 10981386"/>
              <a:gd name="connsiteY4-40" fmla="*/ 0 h 6896636"/>
              <a:gd name="connsiteX0-41" fmla="*/ 2730322 w 10981386"/>
              <a:gd name="connsiteY0-42" fmla="*/ 12879 h 6883757"/>
              <a:gd name="connsiteX1-43" fmla="*/ 10981386 w 10981386"/>
              <a:gd name="connsiteY1-44" fmla="*/ 0 h 6883757"/>
              <a:gd name="connsiteX2-45" fmla="*/ 10981386 w 10981386"/>
              <a:gd name="connsiteY2-46" fmla="*/ 6858000 h 6883757"/>
              <a:gd name="connsiteX3-47" fmla="*/ 0 w 10981386"/>
              <a:gd name="connsiteY3-48" fmla="*/ 6883757 h 6883757"/>
              <a:gd name="connsiteX4-49" fmla="*/ 2730322 w 10981386"/>
              <a:gd name="connsiteY4-50" fmla="*/ 12879 h 6883757"/>
              <a:gd name="connsiteX0-51" fmla="*/ 2730322 w 10981386"/>
              <a:gd name="connsiteY0-52" fmla="*/ 12879 h 6883757"/>
              <a:gd name="connsiteX1-53" fmla="*/ 10981386 w 10981386"/>
              <a:gd name="connsiteY1-54" fmla="*/ 0 h 6883757"/>
              <a:gd name="connsiteX2-55" fmla="*/ 10981386 w 10981386"/>
              <a:gd name="connsiteY2-56" fmla="*/ 6858000 h 6883757"/>
              <a:gd name="connsiteX3-57" fmla="*/ 0 w 10981386"/>
              <a:gd name="connsiteY3-58" fmla="*/ 6883757 h 6883757"/>
              <a:gd name="connsiteX4-59" fmla="*/ 2730322 w 10981386"/>
              <a:gd name="connsiteY4-60" fmla="*/ 12879 h 6883757"/>
              <a:gd name="connsiteX0-61" fmla="*/ 3940936 w 12192000"/>
              <a:gd name="connsiteY0-62" fmla="*/ 12879 h 6870878"/>
              <a:gd name="connsiteX1-63" fmla="*/ 12192000 w 12192000"/>
              <a:gd name="connsiteY1-64" fmla="*/ 0 h 6870878"/>
              <a:gd name="connsiteX2-65" fmla="*/ 12192000 w 12192000"/>
              <a:gd name="connsiteY2-66" fmla="*/ 6858000 h 6870878"/>
              <a:gd name="connsiteX3-67" fmla="*/ 0 w 12192000"/>
              <a:gd name="connsiteY3-68" fmla="*/ 6870878 h 6870878"/>
              <a:gd name="connsiteX4-69" fmla="*/ 3940936 w 12192000"/>
              <a:gd name="connsiteY4-70" fmla="*/ 12879 h 6870878"/>
              <a:gd name="connsiteX0-71" fmla="*/ 3902300 w 12192000"/>
              <a:gd name="connsiteY0-72" fmla="*/ 0 h 6870878"/>
              <a:gd name="connsiteX1-73" fmla="*/ 12192000 w 12192000"/>
              <a:gd name="connsiteY1-74" fmla="*/ 0 h 6870878"/>
              <a:gd name="connsiteX2-75" fmla="*/ 12192000 w 12192000"/>
              <a:gd name="connsiteY2-76" fmla="*/ 6858000 h 6870878"/>
              <a:gd name="connsiteX3-77" fmla="*/ 0 w 12192000"/>
              <a:gd name="connsiteY3-78" fmla="*/ 6870878 h 6870878"/>
              <a:gd name="connsiteX4-79" fmla="*/ 3902300 w 12192000"/>
              <a:gd name="connsiteY4-80" fmla="*/ 0 h 6870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70878">
                <a:moveTo>
                  <a:pt x="39023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70878"/>
                </a:lnTo>
                <a:cubicBezTo>
                  <a:pt x="4177048" y="5864180"/>
                  <a:pt x="5160137" y="2474890"/>
                  <a:pt x="390230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>
            <a:outerShdw blurRad="139700" dist="381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71335" y="1479642"/>
            <a:ext cx="2683837" cy="460375"/>
            <a:chOff x="492930" y="378375"/>
            <a:chExt cx="2683837" cy="460375"/>
          </a:xfrm>
        </p:grpSpPr>
        <p:sp>
          <p:nvSpPr>
            <p:cNvPr id="3" name="文本框 2"/>
            <p:cNvSpPr txBox="1"/>
            <p:nvPr/>
          </p:nvSpPr>
          <p:spPr>
            <a:xfrm>
              <a:off x="788777" y="378375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活动背景介绍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Freeform 168"/>
            <p:cNvSpPr/>
            <p:nvPr/>
          </p:nvSpPr>
          <p:spPr bwMode="auto">
            <a:xfrm>
              <a:off x="492930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Freeform 168"/>
            <p:cNvSpPr/>
            <p:nvPr/>
          </p:nvSpPr>
          <p:spPr bwMode="auto">
            <a:xfrm>
              <a:off x="2903717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5671185" y="2443233"/>
            <a:ext cx="4978223" cy="1383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671185" y="4047243"/>
            <a:ext cx="4978223" cy="1383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 bldLvl="0" animBg="1"/>
      <p:bldP spid="55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93448" y="2470287"/>
            <a:ext cx="2683202" cy="460375"/>
            <a:chOff x="753915" y="350480"/>
            <a:chExt cx="2683202" cy="460375"/>
          </a:xfrm>
        </p:grpSpPr>
        <p:sp>
          <p:nvSpPr>
            <p:cNvPr id="3" name="文本框 2"/>
            <p:cNvSpPr txBox="1"/>
            <p:nvPr/>
          </p:nvSpPr>
          <p:spPr>
            <a:xfrm>
              <a:off x="1094847" y="350480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活动背景介绍</a:t>
              </a:r>
              <a:endParaRPr lang="zh-CN" altLang="en-US" sz="2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Freeform 168"/>
            <p:cNvSpPr/>
            <p:nvPr/>
          </p:nvSpPr>
          <p:spPr bwMode="auto">
            <a:xfrm>
              <a:off x="753915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" name="Freeform 168"/>
            <p:cNvSpPr/>
            <p:nvPr/>
          </p:nvSpPr>
          <p:spPr bwMode="auto">
            <a:xfrm>
              <a:off x="3164067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93570" y="3129280"/>
            <a:ext cx="5092700" cy="1812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16731" y="-168900"/>
            <a:ext cx="753284" cy="2402311"/>
            <a:chOff x="916731" y="-168900"/>
            <a:chExt cx="753284" cy="2402311"/>
          </a:xfrm>
        </p:grpSpPr>
        <p:grpSp>
          <p:nvGrpSpPr>
            <p:cNvPr id="11" name="Group 10"/>
            <p:cNvGrpSpPr>
              <a:grpSpLocks noChangeAspect="1"/>
            </p:cNvGrpSpPr>
            <p:nvPr/>
          </p:nvGrpSpPr>
          <p:grpSpPr bwMode="auto">
            <a:xfrm>
              <a:off x="916731" y="1191296"/>
              <a:ext cx="753284" cy="1042115"/>
              <a:chOff x="2194" y="758"/>
              <a:chExt cx="519" cy="718"/>
            </a:xfrm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12" name="Freeform 11"/>
              <p:cNvSpPr/>
              <p:nvPr/>
            </p:nvSpPr>
            <p:spPr bwMode="auto">
              <a:xfrm>
                <a:off x="2194" y="956"/>
                <a:ext cx="402" cy="520"/>
              </a:xfrm>
              <a:custGeom>
                <a:avLst/>
                <a:gdLst>
                  <a:gd name="T0" fmla="*/ 131 w 168"/>
                  <a:gd name="T1" fmla="*/ 13 h 218"/>
                  <a:gd name="T2" fmla="*/ 85 w 168"/>
                  <a:gd name="T3" fmla="*/ 13 h 218"/>
                  <a:gd name="T4" fmla="*/ 28 w 168"/>
                  <a:gd name="T5" fmla="*/ 69 h 218"/>
                  <a:gd name="T6" fmla="*/ 2 w 168"/>
                  <a:gd name="T7" fmla="*/ 122 h 218"/>
                  <a:gd name="T8" fmla="*/ 21 w 168"/>
                  <a:gd name="T9" fmla="*/ 177 h 218"/>
                  <a:gd name="T10" fmla="*/ 29 w 168"/>
                  <a:gd name="T11" fmla="*/ 185 h 218"/>
                  <a:gd name="T12" fmla="*/ 79 w 168"/>
                  <a:gd name="T13" fmla="*/ 217 h 218"/>
                  <a:gd name="T14" fmla="*/ 109 w 168"/>
                  <a:gd name="T15" fmla="*/ 189 h 218"/>
                  <a:gd name="T16" fmla="*/ 100 w 168"/>
                  <a:gd name="T17" fmla="*/ 155 h 218"/>
                  <a:gd name="T18" fmla="*/ 124 w 168"/>
                  <a:gd name="T19" fmla="*/ 115 h 218"/>
                  <a:gd name="T20" fmla="*/ 156 w 168"/>
                  <a:gd name="T21" fmla="*/ 84 h 218"/>
                  <a:gd name="T22" fmla="*/ 156 w 168"/>
                  <a:gd name="T23" fmla="*/ 37 h 218"/>
                  <a:gd name="T24" fmla="*/ 131 w 168"/>
                  <a:gd name="T25" fmla="*/ 1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8" h="218">
                    <a:moveTo>
                      <a:pt x="131" y="13"/>
                    </a:moveTo>
                    <a:cubicBezTo>
                      <a:pt x="119" y="0"/>
                      <a:pt x="98" y="0"/>
                      <a:pt x="85" y="13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9" y="89"/>
                      <a:pt x="4" y="106"/>
                      <a:pt x="2" y="122"/>
                    </a:cubicBezTo>
                    <a:cubicBezTo>
                      <a:pt x="0" y="139"/>
                      <a:pt x="9" y="163"/>
                      <a:pt x="21" y="177"/>
                    </a:cubicBezTo>
                    <a:cubicBezTo>
                      <a:pt x="29" y="185"/>
                      <a:pt x="29" y="185"/>
                      <a:pt x="29" y="185"/>
                    </a:cubicBezTo>
                    <a:cubicBezTo>
                      <a:pt x="41" y="198"/>
                      <a:pt x="68" y="217"/>
                      <a:pt x="79" y="217"/>
                    </a:cubicBezTo>
                    <a:cubicBezTo>
                      <a:pt x="91" y="218"/>
                      <a:pt x="107" y="200"/>
                      <a:pt x="109" y="189"/>
                    </a:cubicBezTo>
                    <a:cubicBezTo>
                      <a:pt x="110" y="178"/>
                      <a:pt x="100" y="164"/>
                      <a:pt x="100" y="155"/>
                    </a:cubicBezTo>
                    <a:cubicBezTo>
                      <a:pt x="100" y="146"/>
                      <a:pt x="111" y="128"/>
                      <a:pt x="124" y="115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68" y="71"/>
                      <a:pt x="168" y="50"/>
                      <a:pt x="156" y="37"/>
                    </a:cubicBezTo>
                    <a:lnTo>
                      <a:pt x="131" y="13"/>
                    </a:lnTo>
                    <a:close/>
                  </a:path>
                </a:pathLst>
              </a:custGeom>
              <a:solidFill>
                <a:srgbClr val="DE2D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 rot="10800000">
                <a:off x="2249" y="1165"/>
                <a:ext cx="65" cy="169"/>
              </a:xfrm>
              <a:custGeom>
                <a:avLst/>
                <a:gdLst>
                  <a:gd name="T0" fmla="*/ 5 w 27"/>
                  <a:gd name="T1" fmla="*/ 70 h 71"/>
                  <a:gd name="T2" fmla="*/ 3 w 27"/>
                  <a:gd name="T3" fmla="*/ 68 h 71"/>
                  <a:gd name="T4" fmla="*/ 3 w 27"/>
                  <a:gd name="T5" fmla="*/ 59 h 71"/>
                  <a:gd name="T6" fmla="*/ 14 w 27"/>
                  <a:gd name="T7" fmla="*/ 36 h 71"/>
                  <a:gd name="T8" fmla="*/ 3 w 27"/>
                  <a:gd name="T9" fmla="*/ 12 h 71"/>
                  <a:gd name="T10" fmla="*/ 3 w 27"/>
                  <a:gd name="T11" fmla="*/ 3 h 71"/>
                  <a:gd name="T12" fmla="*/ 13 w 27"/>
                  <a:gd name="T13" fmla="*/ 3 h 71"/>
                  <a:gd name="T14" fmla="*/ 27 w 27"/>
                  <a:gd name="T15" fmla="*/ 36 h 71"/>
                  <a:gd name="T16" fmla="*/ 12 w 27"/>
                  <a:gd name="T17" fmla="*/ 69 h 71"/>
                  <a:gd name="T18" fmla="*/ 5 w 27"/>
                  <a:gd name="T19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71">
                    <a:moveTo>
                      <a:pt x="5" y="70"/>
                    </a:moveTo>
                    <a:cubicBezTo>
                      <a:pt x="4" y="69"/>
                      <a:pt x="3" y="69"/>
                      <a:pt x="3" y="68"/>
                    </a:cubicBezTo>
                    <a:cubicBezTo>
                      <a:pt x="0" y="66"/>
                      <a:pt x="0" y="62"/>
                      <a:pt x="3" y="59"/>
                    </a:cubicBezTo>
                    <a:cubicBezTo>
                      <a:pt x="10" y="52"/>
                      <a:pt x="14" y="44"/>
                      <a:pt x="14" y="36"/>
                    </a:cubicBezTo>
                    <a:cubicBezTo>
                      <a:pt x="14" y="23"/>
                      <a:pt x="3" y="12"/>
                      <a:pt x="3" y="12"/>
                    </a:cubicBezTo>
                    <a:cubicBezTo>
                      <a:pt x="1" y="10"/>
                      <a:pt x="1" y="5"/>
                      <a:pt x="3" y="3"/>
                    </a:cubicBezTo>
                    <a:cubicBezTo>
                      <a:pt x="6" y="0"/>
                      <a:pt x="10" y="0"/>
                      <a:pt x="13" y="3"/>
                    </a:cubicBezTo>
                    <a:cubicBezTo>
                      <a:pt x="13" y="3"/>
                      <a:pt x="27" y="17"/>
                      <a:pt x="27" y="36"/>
                    </a:cubicBezTo>
                    <a:cubicBezTo>
                      <a:pt x="27" y="48"/>
                      <a:pt x="22" y="59"/>
                      <a:pt x="12" y="69"/>
                    </a:cubicBezTo>
                    <a:cubicBezTo>
                      <a:pt x="10" y="71"/>
                      <a:pt x="7" y="71"/>
                      <a:pt x="5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2356" y="839"/>
                <a:ext cx="357" cy="356"/>
              </a:xfrm>
              <a:custGeom>
                <a:avLst/>
                <a:gdLst>
                  <a:gd name="T0" fmla="*/ 125 w 149"/>
                  <a:gd name="T1" fmla="*/ 138 h 149"/>
                  <a:gd name="T2" fmla="*/ 82 w 149"/>
                  <a:gd name="T3" fmla="*/ 138 h 149"/>
                  <a:gd name="T4" fmla="*/ 12 w 149"/>
                  <a:gd name="T5" fmla="*/ 67 h 149"/>
                  <a:gd name="T6" fmla="*/ 12 w 149"/>
                  <a:gd name="T7" fmla="*/ 25 h 149"/>
                  <a:gd name="T8" fmla="*/ 24 w 149"/>
                  <a:gd name="T9" fmla="*/ 12 h 149"/>
                  <a:gd name="T10" fmla="*/ 67 w 149"/>
                  <a:gd name="T11" fmla="*/ 12 h 149"/>
                  <a:gd name="T12" fmla="*/ 137 w 149"/>
                  <a:gd name="T13" fmla="*/ 83 h 149"/>
                  <a:gd name="T14" fmla="*/ 137 w 149"/>
                  <a:gd name="T15" fmla="*/ 125 h 149"/>
                  <a:gd name="T16" fmla="*/ 125 w 149"/>
                  <a:gd name="T17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49">
                    <a:moveTo>
                      <a:pt x="125" y="138"/>
                    </a:moveTo>
                    <a:cubicBezTo>
                      <a:pt x="113" y="149"/>
                      <a:pt x="94" y="149"/>
                      <a:pt x="82" y="138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0" y="55"/>
                      <a:pt x="0" y="36"/>
                      <a:pt x="12" y="25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36" y="0"/>
                      <a:pt x="55" y="0"/>
                      <a:pt x="67" y="12"/>
                    </a:cubicBezTo>
                    <a:cubicBezTo>
                      <a:pt x="137" y="83"/>
                      <a:pt x="137" y="83"/>
                      <a:pt x="137" y="83"/>
                    </a:cubicBezTo>
                    <a:cubicBezTo>
                      <a:pt x="149" y="94"/>
                      <a:pt x="149" y="113"/>
                      <a:pt x="137" y="125"/>
                    </a:cubicBezTo>
                    <a:lnTo>
                      <a:pt x="125" y="1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Oval 14"/>
              <p:cNvSpPr>
                <a:spLocks noChangeArrowheads="1"/>
              </p:cNvSpPr>
              <p:nvPr/>
            </p:nvSpPr>
            <p:spPr bwMode="auto">
              <a:xfrm>
                <a:off x="2447" y="775"/>
                <a:ext cx="46" cy="8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2356" y="758"/>
                <a:ext cx="357" cy="437"/>
              </a:xfrm>
              <a:custGeom>
                <a:avLst/>
                <a:gdLst>
                  <a:gd name="T0" fmla="*/ 137 w 149"/>
                  <a:gd name="T1" fmla="*/ 117 h 183"/>
                  <a:gd name="T2" fmla="*/ 67 w 149"/>
                  <a:gd name="T3" fmla="*/ 46 h 183"/>
                  <a:gd name="T4" fmla="*/ 60 w 149"/>
                  <a:gd name="T5" fmla="*/ 41 h 183"/>
                  <a:gd name="T6" fmla="*/ 63 w 149"/>
                  <a:gd name="T7" fmla="*/ 25 h 183"/>
                  <a:gd name="T8" fmla="*/ 52 w 149"/>
                  <a:gd name="T9" fmla="*/ 1 h 183"/>
                  <a:gd name="T10" fmla="*/ 47 w 149"/>
                  <a:gd name="T11" fmla="*/ 0 h 183"/>
                  <a:gd name="T12" fmla="*/ 32 w 149"/>
                  <a:gd name="T13" fmla="*/ 25 h 183"/>
                  <a:gd name="T14" fmla="*/ 34 w 149"/>
                  <a:gd name="T15" fmla="*/ 39 h 183"/>
                  <a:gd name="T16" fmla="*/ 24 w 149"/>
                  <a:gd name="T17" fmla="*/ 46 h 183"/>
                  <a:gd name="T18" fmla="*/ 12 w 149"/>
                  <a:gd name="T19" fmla="*/ 59 h 183"/>
                  <a:gd name="T20" fmla="*/ 12 w 149"/>
                  <a:gd name="T21" fmla="*/ 101 h 183"/>
                  <a:gd name="T22" fmla="*/ 82 w 149"/>
                  <a:gd name="T23" fmla="*/ 172 h 183"/>
                  <a:gd name="T24" fmla="*/ 91 w 149"/>
                  <a:gd name="T25" fmla="*/ 178 h 183"/>
                  <a:gd name="T26" fmla="*/ 125 w 149"/>
                  <a:gd name="T27" fmla="*/ 172 h 183"/>
                  <a:gd name="T28" fmla="*/ 137 w 149"/>
                  <a:gd name="T29" fmla="*/ 159 h 183"/>
                  <a:gd name="T30" fmla="*/ 137 w 149"/>
                  <a:gd name="T31" fmla="*/ 117 h 183"/>
                  <a:gd name="T32" fmla="*/ 47 w 149"/>
                  <a:gd name="T33" fmla="*/ 14 h 183"/>
                  <a:gd name="T34" fmla="*/ 50 w 149"/>
                  <a:gd name="T35" fmla="*/ 25 h 183"/>
                  <a:gd name="T36" fmla="*/ 47 w 149"/>
                  <a:gd name="T37" fmla="*/ 36 h 183"/>
                  <a:gd name="T38" fmla="*/ 45 w 149"/>
                  <a:gd name="T39" fmla="*/ 25 h 183"/>
                  <a:gd name="T40" fmla="*/ 47 w 149"/>
                  <a:gd name="T41" fmla="*/ 14 h 183"/>
                  <a:gd name="T42" fmla="*/ 128 w 149"/>
                  <a:gd name="T43" fmla="*/ 150 h 183"/>
                  <a:gd name="T44" fmla="*/ 115 w 149"/>
                  <a:gd name="T45" fmla="*/ 162 h 183"/>
                  <a:gd name="T46" fmla="*/ 96 w 149"/>
                  <a:gd name="T47" fmla="*/ 166 h 183"/>
                  <a:gd name="T48" fmla="*/ 92 w 149"/>
                  <a:gd name="T49" fmla="*/ 162 h 183"/>
                  <a:gd name="T50" fmla="*/ 21 w 149"/>
                  <a:gd name="T51" fmla="*/ 92 h 183"/>
                  <a:gd name="T52" fmla="*/ 16 w 149"/>
                  <a:gd name="T53" fmla="*/ 80 h 183"/>
                  <a:gd name="T54" fmla="*/ 21 w 149"/>
                  <a:gd name="T55" fmla="*/ 68 h 183"/>
                  <a:gd name="T56" fmla="*/ 34 w 149"/>
                  <a:gd name="T57" fmla="*/ 55 h 183"/>
                  <a:gd name="T58" fmla="*/ 52 w 149"/>
                  <a:gd name="T59" fmla="*/ 52 h 183"/>
                  <a:gd name="T60" fmla="*/ 57 w 149"/>
                  <a:gd name="T61" fmla="*/ 55 h 183"/>
                  <a:gd name="T62" fmla="*/ 128 w 149"/>
                  <a:gd name="T63" fmla="*/ 126 h 183"/>
                  <a:gd name="T64" fmla="*/ 133 w 149"/>
                  <a:gd name="T65" fmla="*/ 138 h 183"/>
                  <a:gd name="T66" fmla="*/ 128 w 149"/>
                  <a:gd name="T67" fmla="*/ 15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9" h="183">
                    <a:moveTo>
                      <a:pt x="137" y="117"/>
                    </a:moveTo>
                    <a:cubicBezTo>
                      <a:pt x="67" y="46"/>
                      <a:pt x="67" y="46"/>
                      <a:pt x="67" y="46"/>
                    </a:cubicBezTo>
                    <a:cubicBezTo>
                      <a:pt x="65" y="44"/>
                      <a:pt x="62" y="42"/>
                      <a:pt x="60" y="41"/>
                    </a:cubicBezTo>
                    <a:cubicBezTo>
                      <a:pt x="62" y="37"/>
                      <a:pt x="63" y="31"/>
                      <a:pt x="63" y="25"/>
                    </a:cubicBezTo>
                    <a:cubicBezTo>
                      <a:pt x="63" y="14"/>
                      <a:pt x="59" y="4"/>
                      <a:pt x="52" y="1"/>
                    </a:cubicBezTo>
                    <a:cubicBezTo>
                      <a:pt x="51" y="1"/>
                      <a:pt x="49" y="0"/>
                      <a:pt x="47" y="0"/>
                    </a:cubicBezTo>
                    <a:cubicBezTo>
                      <a:pt x="38" y="0"/>
                      <a:pt x="32" y="11"/>
                      <a:pt x="32" y="25"/>
                    </a:cubicBezTo>
                    <a:cubicBezTo>
                      <a:pt x="32" y="30"/>
                      <a:pt x="33" y="35"/>
                      <a:pt x="34" y="39"/>
                    </a:cubicBezTo>
                    <a:cubicBezTo>
                      <a:pt x="31" y="41"/>
                      <a:pt x="27" y="43"/>
                      <a:pt x="24" y="46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0" y="70"/>
                      <a:pt x="0" y="89"/>
                      <a:pt x="12" y="101"/>
                    </a:cubicBezTo>
                    <a:cubicBezTo>
                      <a:pt x="82" y="172"/>
                      <a:pt x="82" y="172"/>
                      <a:pt x="82" y="172"/>
                    </a:cubicBezTo>
                    <a:cubicBezTo>
                      <a:pt x="85" y="174"/>
                      <a:pt x="88" y="176"/>
                      <a:pt x="91" y="178"/>
                    </a:cubicBezTo>
                    <a:cubicBezTo>
                      <a:pt x="102" y="183"/>
                      <a:pt x="115" y="181"/>
                      <a:pt x="125" y="172"/>
                    </a:cubicBezTo>
                    <a:cubicBezTo>
                      <a:pt x="137" y="159"/>
                      <a:pt x="137" y="159"/>
                      <a:pt x="137" y="159"/>
                    </a:cubicBezTo>
                    <a:cubicBezTo>
                      <a:pt x="149" y="147"/>
                      <a:pt x="149" y="128"/>
                      <a:pt x="137" y="117"/>
                    </a:cubicBezTo>
                    <a:close/>
                    <a:moveTo>
                      <a:pt x="47" y="14"/>
                    </a:moveTo>
                    <a:cubicBezTo>
                      <a:pt x="49" y="16"/>
                      <a:pt x="50" y="19"/>
                      <a:pt x="50" y="25"/>
                    </a:cubicBezTo>
                    <a:cubicBezTo>
                      <a:pt x="50" y="31"/>
                      <a:pt x="49" y="34"/>
                      <a:pt x="47" y="36"/>
                    </a:cubicBezTo>
                    <a:cubicBezTo>
                      <a:pt x="46" y="34"/>
                      <a:pt x="45" y="31"/>
                      <a:pt x="45" y="25"/>
                    </a:cubicBezTo>
                    <a:cubicBezTo>
                      <a:pt x="45" y="19"/>
                      <a:pt x="46" y="16"/>
                      <a:pt x="47" y="14"/>
                    </a:cubicBezTo>
                    <a:close/>
                    <a:moveTo>
                      <a:pt x="128" y="150"/>
                    </a:moveTo>
                    <a:cubicBezTo>
                      <a:pt x="115" y="162"/>
                      <a:pt x="115" y="162"/>
                      <a:pt x="115" y="162"/>
                    </a:cubicBezTo>
                    <a:cubicBezTo>
                      <a:pt x="110" y="167"/>
                      <a:pt x="103" y="169"/>
                      <a:pt x="96" y="166"/>
                    </a:cubicBezTo>
                    <a:cubicBezTo>
                      <a:pt x="95" y="165"/>
                      <a:pt x="93" y="164"/>
                      <a:pt x="92" y="162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18" y="88"/>
                      <a:pt x="16" y="84"/>
                      <a:pt x="16" y="80"/>
                    </a:cubicBezTo>
                    <a:cubicBezTo>
                      <a:pt x="16" y="75"/>
                      <a:pt x="18" y="71"/>
                      <a:pt x="21" y="68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9" y="50"/>
                      <a:pt x="46" y="49"/>
                      <a:pt x="52" y="52"/>
                    </a:cubicBezTo>
                    <a:cubicBezTo>
                      <a:pt x="54" y="53"/>
                      <a:pt x="56" y="54"/>
                      <a:pt x="57" y="55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31" y="129"/>
                      <a:pt x="133" y="133"/>
                      <a:pt x="133" y="138"/>
                    </a:cubicBezTo>
                    <a:cubicBezTo>
                      <a:pt x="133" y="142"/>
                      <a:pt x="131" y="146"/>
                      <a:pt x="128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 flipV="1">
              <a:off x="1293373" y="-168900"/>
              <a:ext cx="0" cy="137358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205531" y="-662385"/>
            <a:ext cx="753284" cy="2402311"/>
            <a:chOff x="916731" y="-168900"/>
            <a:chExt cx="753284" cy="2402311"/>
          </a:xfrm>
        </p:grpSpPr>
        <p:grpSp>
          <p:nvGrpSpPr>
            <p:cNvPr id="23" name="Group 10"/>
            <p:cNvGrpSpPr>
              <a:grpSpLocks noChangeAspect="1"/>
            </p:cNvGrpSpPr>
            <p:nvPr/>
          </p:nvGrpSpPr>
          <p:grpSpPr bwMode="auto">
            <a:xfrm>
              <a:off x="916731" y="1191296"/>
              <a:ext cx="753284" cy="1042115"/>
              <a:chOff x="2194" y="758"/>
              <a:chExt cx="519" cy="718"/>
            </a:xfrm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25" name="Freeform 11"/>
              <p:cNvSpPr/>
              <p:nvPr/>
            </p:nvSpPr>
            <p:spPr bwMode="auto">
              <a:xfrm>
                <a:off x="2194" y="956"/>
                <a:ext cx="402" cy="520"/>
              </a:xfrm>
              <a:custGeom>
                <a:avLst/>
                <a:gdLst>
                  <a:gd name="T0" fmla="*/ 131 w 168"/>
                  <a:gd name="T1" fmla="*/ 13 h 218"/>
                  <a:gd name="T2" fmla="*/ 85 w 168"/>
                  <a:gd name="T3" fmla="*/ 13 h 218"/>
                  <a:gd name="T4" fmla="*/ 28 w 168"/>
                  <a:gd name="T5" fmla="*/ 69 h 218"/>
                  <a:gd name="T6" fmla="*/ 2 w 168"/>
                  <a:gd name="T7" fmla="*/ 122 h 218"/>
                  <a:gd name="T8" fmla="*/ 21 w 168"/>
                  <a:gd name="T9" fmla="*/ 177 h 218"/>
                  <a:gd name="T10" fmla="*/ 29 w 168"/>
                  <a:gd name="T11" fmla="*/ 185 h 218"/>
                  <a:gd name="T12" fmla="*/ 79 w 168"/>
                  <a:gd name="T13" fmla="*/ 217 h 218"/>
                  <a:gd name="T14" fmla="*/ 109 w 168"/>
                  <a:gd name="T15" fmla="*/ 189 h 218"/>
                  <a:gd name="T16" fmla="*/ 100 w 168"/>
                  <a:gd name="T17" fmla="*/ 155 h 218"/>
                  <a:gd name="T18" fmla="*/ 124 w 168"/>
                  <a:gd name="T19" fmla="*/ 115 h 218"/>
                  <a:gd name="T20" fmla="*/ 156 w 168"/>
                  <a:gd name="T21" fmla="*/ 84 h 218"/>
                  <a:gd name="T22" fmla="*/ 156 w 168"/>
                  <a:gd name="T23" fmla="*/ 37 h 218"/>
                  <a:gd name="T24" fmla="*/ 131 w 168"/>
                  <a:gd name="T25" fmla="*/ 1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8" h="218">
                    <a:moveTo>
                      <a:pt x="131" y="13"/>
                    </a:moveTo>
                    <a:cubicBezTo>
                      <a:pt x="119" y="0"/>
                      <a:pt x="98" y="0"/>
                      <a:pt x="85" y="13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9" y="89"/>
                      <a:pt x="4" y="106"/>
                      <a:pt x="2" y="122"/>
                    </a:cubicBezTo>
                    <a:cubicBezTo>
                      <a:pt x="0" y="139"/>
                      <a:pt x="9" y="163"/>
                      <a:pt x="21" y="177"/>
                    </a:cubicBezTo>
                    <a:cubicBezTo>
                      <a:pt x="29" y="185"/>
                      <a:pt x="29" y="185"/>
                      <a:pt x="29" y="185"/>
                    </a:cubicBezTo>
                    <a:cubicBezTo>
                      <a:pt x="41" y="198"/>
                      <a:pt x="68" y="217"/>
                      <a:pt x="79" y="217"/>
                    </a:cubicBezTo>
                    <a:cubicBezTo>
                      <a:pt x="91" y="218"/>
                      <a:pt x="107" y="200"/>
                      <a:pt x="109" y="189"/>
                    </a:cubicBezTo>
                    <a:cubicBezTo>
                      <a:pt x="110" y="178"/>
                      <a:pt x="100" y="164"/>
                      <a:pt x="100" y="155"/>
                    </a:cubicBezTo>
                    <a:cubicBezTo>
                      <a:pt x="100" y="146"/>
                      <a:pt x="111" y="128"/>
                      <a:pt x="124" y="115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68" y="71"/>
                      <a:pt x="168" y="50"/>
                      <a:pt x="156" y="37"/>
                    </a:cubicBezTo>
                    <a:lnTo>
                      <a:pt x="131" y="13"/>
                    </a:lnTo>
                    <a:close/>
                  </a:path>
                </a:pathLst>
              </a:custGeom>
              <a:solidFill>
                <a:srgbClr val="DE2D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2"/>
              <p:cNvSpPr/>
              <p:nvPr/>
            </p:nvSpPr>
            <p:spPr bwMode="auto">
              <a:xfrm rot="10800000">
                <a:off x="2249" y="1165"/>
                <a:ext cx="65" cy="169"/>
              </a:xfrm>
              <a:custGeom>
                <a:avLst/>
                <a:gdLst>
                  <a:gd name="T0" fmla="*/ 5 w 27"/>
                  <a:gd name="T1" fmla="*/ 70 h 71"/>
                  <a:gd name="T2" fmla="*/ 3 w 27"/>
                  <a:gd name="T3" fmla="*/ 68 h 71"/>
                  <a:gd name="T4" fmla="*/ 3 w 27"/>
                  <a:gd name="T5" fmla="*/ 59 h 71"/>
                  <a:gd name="T6" fmla="*/ 14 w 27"/>
                  <a:gd name="T7" fmla="*/ 36 h 71"/>
                  <a:gd name="T8" fmla="*/ 3 w 27"/>
                  <a:gd name="T9" fmla="*/ 12 h 71"/>
                  <a:gd name="T10" fmla="*/ 3 w 27"/>
                  <a:gd name="T11" fmla="*/ 3 h 71"/>
                  <a:gd name="T12" fmla="*/ 13 w 27"/>
                  <a:gd name="T13" fmla="*/ 3 h 71"/>
                  <a:gd name="T14" fmla="*/ 27 w 27"/>
                  <a:gd name="T15" fmla="*/ 36 h 71"/>
                  <a:gd name="T16" fmla="*/ 12 w 27"/>
                  <a:gd name="T17" fmla="*/ 69 h 71"/>
                  <a:gd name="T18" fmla="*/ 5 w 27"/>
                  <a:gd name="T19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71">
                    <a:moveTo>
                      <a:pt x="5" y="70"/>
                    </a:moveTo>
                    <a:cubicBezTo>
                      <a:pt x="4" y="69"/>
                      <a:pt x="3" y="69"/>
                      <a:pt x="3" y="68"/>
                    </a:cubicBezTo>
                    <a:cubicBezTo>
                      <a:pt x="0" y="66"/>
                      <a:pt x="0" y="62"/>
                      <a:pt x="3" y="59"/>
                    </a:cubicBezTo>
                    <a:cubicBezTo>
                      <a:pt x="10" y="52"/>
                      <a:pt x="14" y="44"/>
                      <a:pt x="14" y="36"/>
                    </a:cubicBezTo>
                    <a:cubicBezTo>
                      <a:pt x="14" y="23"/>
                      <a:pt x="3" y="12"/>
                      <a:pt x="3" y="12"/>
                    </a:cubicBezTo>
                    <a:cubicBezTo>
                      <a:pt x="1" y="10"/>
                      <a:pt x="1" y="5"/>
                      <a:pt x="3" y="3"/>
                    </a:cubicBezTo>
                    <a:cubicBezTo>
                      <a:pt x="6" y="0"/>
                      <a:pt x="10" y="0"/>
                      <a:pt x="13" y="3"/>
                    </a:cubicBezTo>
                    <a:cubicBezTo>
                      <a:pt x="13" y="3"/>
                      <a:pt x="27" y="17"/>
                      <a:pt x="27" y="36"/>
                    </a:cubicBezTo>
                    <a:cubicBezTo>
                      <a:pt x="27" y="48"/>
                      <a:pt x="22" y="59"/>
                      <a:pt x="12" y="69"/>
                    </a:cubicBezTo>
                    <a:cubicBezTo>
                      <a:pt x="10" y="71"/>
                      <a:pt x="7" y="71"/>
                      <a:pt x="5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3"/>
              <p:cNvSpPr/>
              <p:nvPr/>
            </p:nvSpPr>
            <p:spPr bwMode="auto">
              <a:xfrm>
                <a:off x="2356" y="839"/>
                <a:ext cx="357" cy="356"/>
              </a:xfrm>
              <a:custGeom>
                <a:avLst/>
                <a:gdLst>
                  <a:gd name="T0" fmla="*/ 125 w 149"/>
                  <a:gd name="T1" fmla="*/ 138 h 149"/>
                  <a:gd name="T2" fmla="*/ 82 w 149"/>
                  <a:gd name="T3" fmla="*/ 138 h 149"/>
                  <a:gd name="T4" fmla="*/ 12 w 149"/>
                  <a:gd name="T5" fmla="*/ 67 h 149"/>
                  <a:gd name="T6" fmla="*/ 12 w 149"/>
                  <a:gd name="T7" fmla="*/ 25 h 149"/>
                  <a:gd name="T8" fmla="*/ 24 w 149"/>
                  <a:gd name="T9" fmla="*/ 12 h 149"/>
                  <a:gd name="T10" fmla="*/ 67 w 149"/>
                  <a:gd name="T11" fmla="*/ 12 h 149"/>
                  <a:gd name="T12" fmla="*/ 137 w 149"/>
                  <a:gd name="T13" fmla="*/ 83 h 149"/>
                  <a:gd name="T14" fmla="*/ 137 w 149"/>
                  <a:gd name="T15" fmla="*/ 125 h 149"/>
                  <a:gd name="T16" fmla="*/ 125 w 149"/>
                  <a:gd name="T17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49">
                    <a:moveTo>
                      <a:pt x="125" y="138"/>
                    </a:moveTo>
                    <a:cubicBezTo>
                      <a:pt x="113" y="149"/>
                      <a:pt x="94" y="149"/>
                      <a:pt x="82" y="138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0" y="55"/>
                      <a:pt x="0" y="36"/>
                      <a:pt x="12" y="25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36" y="0"/>
                      <a:pt x="55" y="0"/>
                      <a:pt x="67" y="12"/>
                    </a:cubicBezTo>
                    <a:cubicBezTo>
                      <a:pt x="137" y="83"/>
                      <a:pt x="137" y="83"/>
                      <a:pt x="137" y="83"/>
                    </a:cubicBezTo>
                    <a:cubicBezTo>
                      <a:pt x="149" y="94"/>
                      <a:pt x="149" y="113"/>
                      <a:pt x="137" y="125"/>
                    </a:cubicBezTo>
                    <a:lnTo>
                      <a:pt x="125" y="1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Oval 14"/>
              <p:cNvSpPr>
                <a:spLocks noChangeArrowheads="1"/>
              </p:cNvSpPr>
              <p:nvPr/>
            </p:nvSpPr>
            <p:spPr bwMode="auto">
              <a:xfrm>
                <a:off x="2447" y="775"/>
                <a:ext cx="46" cy="8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5"/>
              <p:cNvSpPr>
                <a:spLocks noEditPoints="1"/>
              </p:cNvSpPr>
              <p:nvPr/>
            </p:nvSpPr>
            <p:spPr bwMode="auto">
              <a:xfrm>
                <a:off x="2356" y="758"/>
                <a:ext cx="357" cy="437"/>
              </a:xfrm>
              <a:custGeom>
                <a:avLst/>
                <a:gdLst>
                  <a:gd name="T0" fmla="*/ 137 w 149"/>
                  <a:gd name="T1" fmla="*/ 117 h 183"/>
                  <a:gd name="T2" fmla="*/ 67 w 149"/>
                  <a:gd name="T3" fmla="*/ 46 h 183"/>
                  <a:gd name="T4" fmla="*/ 60 w 149"/>
                  <a:gd name="T5" fmla="*/ 41 h 183"/>
                  <a:gd name="T6" fmla="*/ 63 w 149"/>
                  <a:gd name="T7" fmla="*/ 25 h 183"/>
                  <a:gd name="T8" fmla="*/ 52 w 149"/>
                  <a:gd name="T9" fmla="*/ 1 h 183"/>
                  <a:gd name="T10" fmla="*/ 47 w 149"/>
                  <a:gd name="T11" fmla="*/ 0 h 183"/>
                  <a:gd name="T12" fmla="*/ 32 w 149"/>
                  <a:gd name="T13" fmla="*/ 25 h 183"/>
                  <a:gd name="T14" fmla="*/ 34 w 149"/>
                  <a:gd name="T15" fmla="*/ 39 h 183"/>
                  <a:gd name="T16" fmla="*/ 24 w 149"/>
                  <a:gd name="T17" fmla="*/ 46 h 183"/>
                  <a:gd name="T18" fmla="*/ 12 w 149"/>
                  <a:gd name="T19" fmla="*/ 59 h 183"/>
                  <a:gd name="T20" fmla="*/ 12 w 149"/>
                  <a:gd name="T21" fmla="*/ 101 h 183"/>
                  <a:gd name="T22" fmla="*/ 82 w 149"/>
                  <a:gd name="T23" fmla="*/ 172 h 183"/>
                  <a:gd name="T24" fmla="*/ 91 w 149"/>
                  <a:gd name="T25" fmla="*/ 178 h 183"/>
                  <a:gd name="T26" fmla="*/ 125 w 149"/>
                  <a:gd name="T27" fmla="*/ 172 h 183"/>
                  <a:gd name="T28" fmla="*/ 137 w 149"/>
                  <a:gd name="T29" fmla="*/ 159 h 183"/>
                  <a:gd name="T30" fmla="*/ 137 w 149"/>
                  <a:gd name="T31" fmla="*/ 117 h 183"/>
                  <a:gd name="T32" fmla="*/ 47 w 149"/>
                  <a:gd name="T33" fmla="*/ 14 h 183"/>
                  <a:gd name="T34" fmla="*/ 50 w 149"/>
                  <a:gd name="T35" fmla="*/ 25 h 183"/>
                  <a:gd name="T36" fmla="*/ 47 w 149"/>
                  <a:gd name="T37" fmla="*/ 36 h 183"/>
                  <a:gd name="T38" fmla="*/ 45 w 149"/>
                  <a:gd name="T39" fmla="*/ 25 h 183"/>
                  <a:gd name="T40" fmla="*/ 47 w 149"/>
                  <a:gd name="T41" fmla="*/ 14 h 183"/>
                  <a:gd name="T42" fmla="*/ 128 w 149"/>
                  <a:gd name="T43" fmla="*/ 150 h 183"/>
                  <a:gd name="T44" fmla="*/ 115 w 149"/>
                  <a:gd name="T45" fmla="*/ 162 h 183"/>
                  <a:gd name="T46" fmla="*/ 96 w 149"/>
                  <a:gd name="T47" fmla="*/ 166 h 183"/>
                  <a:gd name="T48" fmla="*/ 92 w 149"/>
                  <a:gd name="T49" fmla="*/ 162 h 183"/>
                  <a:gd name="T50" fmla="*/ 21 w 149"/>
                  <a:gd name="T51" fmla="*/ 92 h 183"/>
                  <a:gd name="T52" fmla="*/ 16 w 149"/>
                  <a:gd name="T53" fmla="*/ 80 h 183"/>
                  <a:gd name="T54" fmla="*/ 21 w 149"/>
                  <a:gd name="T55" fmla="*/ 68 h 183"/>
                  <a:gd name="T56" fmla="*/ 34 w 149"/>
                  <a:gd name="T57" fmla="*/ 55 h 183"/>
                  <a:gd name="T58" fmla="*/ 52 w 149"/>
                  <a:gd name="T59" fmla="*/ 52 h 183"/>
                  <a:gd name="T60" fmla="*/ 57 w 149"/>
                  <a:gd name="T61" fmla="*/ 55 h 183"/>
                  <a:gd name="T62" fmla="*/ 128 w 149"/>
                  <a:gd name="T63" fmla="*/ 126 h 183"/>
                  <a:gd name="T64" fmla="*/ 133 w 149"/>
                  <a:gd name="T65" fmla="*/ 138 h 183"/>
                  <a:gd name="T66" fmla="*/ 128 w 149"/>
                  <a:gd name="T67" fmla="*/ 15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9" h="183">
                    <a:moveTo>
                      <a:pt x="137" y="117"/>
                    </a:moveTo>
                    <a:cubicBezTo>
                      <a:pt x="67" y="46"/>
                      <a:pt x="67" y="46"/>
                      <a:pt x="67" y="46"/>
                    </a:cubicBezTo>
                    <a:cubicBezTo>
                      <a:pt x="65" y="44"/>
                      <a:pt x="62" y="42"/>
                      <a:pt x="60" y="41"/>
                    </a:cubicBezTo>
                    <a:cubicBezTo>
                      <a:pt x="62" y="37"/>
                      <a:pt x="63" y="31"/>
                      <a:pt x="63" y="25"/>
                    </a:cubicBezTo>
                    <a:cubicBezTo>
                      <a:pt x="63" y="14"/>
                      <a:pt x="59" y="4"/>
                      <a:pt x="52" y="1"/>
                    </a:cubicBezTo>
                    <a:cubicBezTo>
                      <a:pt x="51" y="1"/>
                      <a:pt x="49" y="0"/>
                      <a:pt x="47" y="0"/>
                    </a:cubicBezTo>
                    <a:cubicBezTo>
                      <a:pt x="38" y="0"/>
                      <a:pt x="32" y="11"/>
                      <a:pt x="32" y="25"/>
                    </a:cubicBezTo>
                    <a:cubicBezTo>
                      <a:pt x="32" y="30"/>
                      <a:pt x="33" y="35"/>
                      <a:pt x="34" y="39"/>
                    </a:cubicBezTo>
                    <a:cubicBezTo>
                      <a:pt x="31" y="41"/>
                      <a:pt x="27" y="43"/>
                      <a:pt x="24" y="46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0" y="70"/>
                      <a:pt x="0" y="89"/>
                      <a:pt x="12" y="101"/>
                    </a:cubicBezTo>
                    <a:cubicBezTo>
                      <a:pt x="82" y="172"/>
                      <a:pt x="82" y="172"/>
                      <a:pt x="82" y="172"/>
                    </a:cubicBezTo>
                    <a:cubicBezTo>
                      <a:pt x="85" y="174"/>
                      <a:pt x="88" y="176"/>
                      <a:pt x="91" y="178"/>
                    </a:cubicBezTo>
                    <a:cubicBezTo>
                      <a:pt x="102" y="183"/>
                      <a:pt x="115" y="181"/>
                      <a:pt x="125" y="172"/>
                    </a:cubicBezTo>
                    <a:cubicBezTo>
                      <a:pt x="137" y="159"/>
                      <a:pt x="137" y="159"/>
                      <a:pt x="137" y="159"/>
                    </a:cubicBezTo>
                    <a:cubicBezTo>
                      <a:pt x="149" y="147"/>
                      <a:pt x="149" y="128"/>
                      <a:pt x="137" y="117"/>
                    </a:cubicBezTo>
                    <a:close/>
                    <a:moveTo>
                      <a:pt x="47" y="14"/>
                    </a:moveTo>
                    <a:cubicBezTo>
                      <a:pt x="49" y="16"/>
                      <a:pt x="50" y="19"/>
                      <a:pt x="50" y="25"/>
                    </a:cubicBezTo>
                    <a:cubicBezTo>
                      <a:pt x="50" y="31"/>
                      <a:pt x="49" y="34"/>
                      <a:pt x="47" y="36"/>
                    </a:cubicBezTo>
                    <a:cubicBezTo>
                      <a:pt x="46" y="34"/>
                      <a:pt x="45" y="31"/>
                      <a:pt x="45" y="25"/>
                    </a:cubicBezTo>
                    <a:cubicBezTo>
                      <a:pt x="45" y="19"/>
                      <a:pt x="46" y="16"/>
                      <a:pt x="47" y="14"/>
                    </a:cubicBezTo>
                    <a:close/>
                    <a:moveTo>
                      <a:pt x="128" y="150"/>
                    </a:moveTo>
                    <a:cubicBezTo>
                      <a:pt x="115" y="162"/>
                      <a:pt x="115" y="162"/>
                      <a:pt x="115" y="162"/>
                    </a:cubicBezTo>
                    <a:cubicBezTo>
                      <a:pt x="110" y="167"/>
                      <a:pt x="103" y="169"/>
                      <a:pt x="96" y="166"/>
                    </a:cubicBezTo>
                    <a:cubicBezTo>
                      <a:pt x="95" y="165"/>
                      <a:pt x="93" y="164"/>
                      <a:pt x="92" y="162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18" y="88"/>
                      <a:pt x="16" y="84"/>
                      <a:pt x="16" y="80"/>
                    </a:cubicBezTo>
                    <a:cubicBezTo>
                      <a:pt x="16" y="75"/>
                      <a:pt x="18" y="71"/>
                      <a:pt x="21" y="68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9" y="50"/>
                      <a:pt x="46" y="49"/>
                      <a:pt x="52" y="52"/>
                    </a:cubicBezTo>
                    <a:cubicBezTo>
                      <a:pt x="54" y="53"/>
                      <a:pt x="56" y="54"/>
                      <a:pt x="57" y="55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31" y="129"/>
                      <a:pt x="133" y="133"/>
                      <a:pt x="133" y="138"/>
                    </a:cubicBezTo>
                    <a:cubicBezTo>
                      <a:pt x="133" y="142"/>
                      <a:pt x="131" y="146"/>
                      <a:pt x="128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 flipV="1">
              <a:off x="1293373" y="-168900"/>
              <a:ext cx="0" cy="137358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bad16bfa84b2dc0a9f41505784cf2e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190740" y="984885"/>
            <a:ext cx="4892040" cy="588581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4" name="图片 1" descr="C:\Users\Administrator\Desktop\QQ图片20171106164951.pngQQ图片20171106164951"/>
          <p:cNvPicPr>
            <a:picLocks noChangeAspect="1"/>
          </p:cNvPicPr>
          <p:nvPr/>
        </p:nvPicPr>
        <p:blipFill>
          <a:blip r:embed="rId1"/>
          <a:srcRect b="11003"/>
          <a:stretch>
            <a:fillRect/>
          </a:stretch>
        </p:blipFill>
        <p:spPr>
          <a:xfrm>
            <a:off x="-31115" y="0"/>
            <a:ext cx="12237720" cy="6882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等腰三角形 2"/>
          <p:cNvSpPr/>
          <p:nvPr/>
        </p:nvSpPr>
        <p:spPr>
          <a:xfrm rot="5400000">
            <a:off x="1111885" y="-1151255"/>
            <a:ext cx="6858000" cy="9144000"/>
          </a:xfrm>
          <a:prstGeom prst="triangle">
            <a:avLst>
              <a:gd name="adj" fmla="val 50000"/>
            </a:avLst>
          </a:prstGeom>
          <a:solidFill>
            <a:srgbClr val="C00000">
              <a:alpha val="45097"/>
            </a:srgbClr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等腰三角形 4"/>
          <p:cNvSpPr/>
          <p:nvPr/>
        </p:nvSpPr>
        <p:spPr>
          <a:xfrm rot="-5400000">
            <a:off x="5926455" y="600075"/>
            <a:ext cx="3394075" cy="9177338"/>
          </a:xfrm>
          <a:prstGeom prst="triangle">
            <a:avLst>
              <a:gd name="adj" fmla="val 0"/>
            </a:avLst>
          </a:prstGeom>
          <a:solidFill>
            <a:srgbClr val="2E2E2E">
              <a:alpha val="54117"/>
            </a:srgbClr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矩形 3"/>
          <p:cNvSpPr/>
          <p:nvPr/>
        </p:nvSpPr>
        <p:spPr>
          <a:xfrm>
            <a:off x="7298055" y="5761355"/>
            <a:ext cx="46596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1955" y="1137920"/>
            <a:ext cx="6116320" cy="4102100"/>
            <a:chOff x="633" y="1792"/>
            <a:chExt cx="9632" cy="6460"/>
          </a:xfrm>
        </p:grpSpPr>
        <p:grpSp>
          <p:nvGrpSpPr>
            <p:cNvPr id="3" name="组合 2"/>
            <p:cNvGrpSpPr/>
            <p:nvPr/>
          </p:nvGrpSpPr>
          <p:grpSpPr>
            <a:xfrm>
              <a:off x="633" y="1792"/>
              <a:ext cx="9632" cy="6460"/>
              <a:chOff x="633" y="1792"/>
              <a:chExt cx="9632" cy="6460"/>
            </a:xfrm>
          </p:grpSpPr>
          <p:grpSp>
            <p:nvGrpSpPr>
              <p:cNvPr id="18438" name="组合 35"/>
              <p:cNvGrpSpPr/>
              <p:nvPr/>
            </p:nvGrpSpPr>
            <p:grpSpPr>
              <a:xfrm rot="9330536">
                <a:off x="633" y="2526"/>
                <a:ext cx="5728" cy="5727"/>
                <a:chOff x="0" y="0"/>
                <a:chExt cx="3636485" cy="3636485"/>
              </a:xfrm>
            </p:grpSpPr>
            <p:sp>
              <p:nvSpPr>
                <p:cNvPr id="18448" name="椭圆 34"/>
                <p:cNvSpPr/>
                <p:nvPr/>
              </p:nvSpPr>
              <p:spPr>
                <a:xfrm>
                  <a:off x="0" y="0"/>
                  <a:ext cx="3636485" cy="3636485"/>
                </a:xfrm>
                <a:prstGeom prst="ellipse">
                  <a:avLst/>
                </a:prstGeom>
                <a:noFill/>
                <a:ln w="19050" cap="flat" cmpd="sng">
                  <a:solidFill>
                    <a:schemeClr val="bg1"/>
                  </a:solidFill>
                  <a:prstDash val="dash"/>
                  <a:bevel/>
                  <a:headEnd type="none" w="med" len="med"/>
                  <a:tailEnd type="none" w="med" len="med"/>
                </a:ln>
              </p:spPr>
              <p:txBody>
                <a:bodyPr anchor="ctr"/>
                <a:lstStyle>
                  <a:lvl1pPr marL="228600" indent="-228600" algn="l" rtl="0" eaLnBrk="0" fontAlgn="base" hangingPunct="0">
                    <a:lnSpc>
                      <a:spcPct val="90000"/>
                    </a:lnSpc>
                    <a:spcBef>
                      <a:spcPts val="1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1pPr>
                  <a:lvl2pPr marL="685800" indent="-228600" algn="l" rtl="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2pPr>
                  <a:lvl3pPr marL="1143000" indent="-228600" algn="l" rtl="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3pPr>
                  <a:lvl4pPr marL="1600200" indent="-228600" algn="l" rtl="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4pPr>
                  <a:lvl5pPr marL="2057400" indent="-228600" algn="l" rtl="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5pPr>
                </a:lstStyle>
                <a:p>
                  <a:pPr marL="0" lvl="0" indent="0"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endParaRPr lang="zh-CN" altLang="zh-CN" sz="1800" dirty="0">
                    <a:solidFill>
                      <a:schemeClr val="accent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8449" name="Group 13"/>
                <p:cNvGrpSpPr/>
                <p:nvPr/>
              </p:nvGrpSpPr>
              <p:grpSpPr>
                <a:xfrm>
                  <a:off x="188301" y="144736"/>
                  <a:ext cx="3259883" cy="3347013"/>
                  <a:chOff x="0" y="0"/>
                  <a:chExt cx="2619" cy="2689"/>
                </a:xfrm>
              </p:grpSpPr>
              <p:sp>
                <p:nvSpPr>
                  <p:cNvPr id="18450" name="Freeform 14"/>
                  <p:cNvSpPr/>
                  <p:nvPr/>
                </p:nvSpPr>
                <p:spPr>
                  <a:xfrm>
                    <a:off x="127" y="148"/>
                    <a:ext cx="878" cy="894"/>
                  </a:xfrm>
                  <a:custGeom>
                    <a:avLst/>
                    <a:gdLst>
                      <a:gd name="txL" fmla="*/ 0 w 1242"/>
                      <a:gd name="txT" fmla="*/ 0 h 1242"/>
                      <a:gd name="txR" fmla="*/ 1242 w 1242"/>
                      <a:gd name="txB" fmla="*/ 1242 h 1242"/>
                    </a:gdLst>
                    <a:ahLst/>
                    <a:cxnLst>
                      <a:cxn ang="0">
                        <a:pos x="416" y="0"/>
                      </a:cxn>
                      <a:cxn ang="0">
                        <a:pos x="399" y="9"/>
                      </a:cxn>
                      <a:cxn ang="0">
                        <a:pos x="383" y="19"/>
                      </a:cxn>
                      <a:cxn ang="0">
                        <a:pos x="366" y="29"/>
                      </a:cxn>
                      <a:cxn ang="0">
                        <a:pos x="351" y="39"/>
                      </a:cxn>
                      <a:cxn ang="0">
                        <a:pos x="334" y="50"/>
                      </a:cxn>
                      <a:cxn ang="0">
                        <a:pos x="318" y="60"/>
                      </a:cxn>
                      <a:cxn ang="0">
                        <a:pos x="303" y="71"/>
                      </a:cxn>
                      <a:cxn ang="0">
                        <a:pos x="288" y="83"/>
                      </a:cxn>
                      <a:cxn ang="0">
                        <a:pos x="272" y="95"/>
                      </a:cxn>
                      <a:cxn ang="0">
                        <a:pos x="257" y="107"/>
                      </a:cxn>
                      <a:cxn ang="0">
                        <a:pos x="243" y="119"/>
                      </a:cxn>
                      <a:cxn ang="0">
                        <a:pos x="228" y="132"/>
                      </a:cxn>
                      <a:cxn ang="0">
                        <a:pos x="214" y="145"/>
                      </a:cxn>
                      <a:cxn ang="0">
                        <a:pos x="208" y="151"/>
                      </a:cxn>
                      <a:cxn ang="0">
                        <a:pos x="201" y="159"/>
                      </a:cxn>
                      <a:cxn ang="0">
                        <a:pos x="187" y="172"/>
                      </a:cxn>
                      <a:cxn ang="0">
                        <a:pos x="174" y="186"/>
                      </a:cxn>
                      <a:cxn ang="0">
                        <a:pos x="161" y="200"/>
                      </a:cxn>
                      <a:cxn ang="0">
                        <a:pos x="154" y="207"/>
                      </a:cxn>
                      <a:cxn ang="0">
                        <a:pos x="148" y="215"/>
                      </a:cxn>
                      <a:cxn ang="0">
                        <a:pos x="136" y="229"/>
                      </a:cxn>
                      <a:cxn ang="0">
                        <a:pos x="124" y="244"/>
                      </a:cxn>
                      <a:cxn ang="0">
                        <a:pos x="112" y="259"/>
                      </a:cxn>
                      <a:cxn ang="0">
                        <a:pos x="100" y="274"/>
                      </a:cxn>
                      <a:cxn ang="0">
                        <a:pos x="88" y="291"/>
                      </a:cxn>
                      <a:cxn ang="0">
                        <a:pos x="78" y="306"/>
                      </a:cxn>
                      <a:cxn ang="0">
                        <a:pos x="66" y="322"/>
                      </a:cxn>
                      <a:cxn ang="0">
                        <a:pos x="56" y="339"/>
                      </a:cxn>
                      <a:cxn ang="0">
                        <a:pos x="46" y="356"/>
                      </a:cxn>
                      <a:cxn ang="0">
                        <a:pos x="37" y="372"/>
                      </a:cxn>
                      <a:cxn ang="0">
                        <a:pos x="26" y="389"/>
                      </a:cxn>
                      <a:cxn ang="0">
                        <a:pos x="22" y="398"/>
                      </a:cxn>
                      <a:cxn ang="0">
                        <a:pos x="18" y="407"/>
                      </a:cxn>
                      <a:cxn ang="0">
                        <a:pos x="8" y="423"/>
                      </a:cxn>
                      <a:cxn ang="0">
                        <a:pos x="0" y="441"/>
                      </a:cxn>
                      <a:cxn ang="0">
                        <a:pos x="488" y="644"/>
                      </a:cxn>
                      <a:cxn ang="0">
                        <a:pos x="494" y="633"/>
                      </a:cxn>
                      <a:cxn ang="0">
                        <a:pos x="501" y="623"/>
                      </a:cxn>
                      <a:cxn ang="0">
                        <a:pos x="508" y="613"/>
                      </a:cxn>
                      <a:cxn ang="0">
                        <a:pos x="515" y="603"/>
                      </a:cxn>
                      <a:cxn ang="0">
                        <a:pos x="522" y="593"/>
                      </a:cxn>
                      <a:cxn ang="0">
                        <a:pos x="530" y="584"/>
                      </a:cxn>
                      <a:cxn ang="0">
                        <a:pos x="538" y="575"/>
                      </a:cxn>
                      <a:cxn ang="0">
                        <a:pos x="546" y="566"/>
                      </a:cxn>
                      <a:cxn ang="0">
                        <a:pos x="555" y="558"/>
                      </a:cxn>
                      <a:cxn ang="0">
                        <a:pos x="564" y="550"/>
                      </a:cxn>
                      <a:cxn ang="0">
                        <a:pos x="574" y="541"/>
                      </a:cxn>
                      <a:cxn ang="0">
                        <a:pos x="583" y="533"/>
                      </a:cxn>
                      <a:cxn ang="0">
                        <a:pos x="592" y="525"/>
                      </a:cxn>
                      <a:cxn ang="0">
                        <a:pos x="602" y="518"/>
                      </a:cxn>
                      <a:cxn ang="0">
                        <a:pos x="621" y="504"/>
                      </a:cxn>
                      <a:cxn ang="0">
                        <a:pos x="416" y="0"/>
                      </a:cxn>
                    </a:cxnLst>
                    <a:rect l="txL" t="txT" r="txR" b="txB"/>
                    <a:pathLst>
                      <a:path w="1242" h="1242">
                        <a:moveTo>
                          <a:pt x="832" y="0"/>
                        </a:moveTo>
                        <a:lnTo>
                          <a:pt x="798" y="18"/>
                        </a:lnTo>
                        <a:lnTo>
                          <a:pt x="766" y="36"/>
                        </a:lnTo>
                        <a:lnTo>
                          <a:pt x="733" y="55"/>
                        </a:lnTo>
                        <a:lnTo>
                          <a:pt x="701" y="75"/>
                        </a:lnTo>
                        <a:lnTo>
                          <a:pt x="668" y="96"/>
                        </a:lnTo>
                        <a:lnTo>
                          <a:pt x="637" y="117"/>
                        </a:lnTo>
                        <a:lnTo>
                          <a:pt x="606" y="138"/>
                        </a:lnTo>
                        <a:lnTo>
                          <a:pt x="576" y="161"/>
                        </a:lnTo>
                        <a:lnTo>
                          <a:pt x="545" y="184"/>
                        </a:lnTo>
                        <a:lnTo>
                          <a:pt x="515" y="206"/>
                        </a:lnTo>
                        <a:lnTo>
                          <a:pt x="487" y="230"/>
                        </a:lnTo>
                        <a:lnTo>
                          <a:pt x="457" y="256"/>
                        </a:lnTo>
                        <a:lnTo>
                          <a:pt x="429" y="280"/>
                        </a:lnTo>
                        <a:lnTo>
                          <a:pt x="416" y="292"/>
                        </a:lnTo>
                        <a:lnTo>
                          <a:pt x="402" y="307"/>
                        </a:lnTo>
                        <a:lnTo>
                          <a:pt x="374" y="332"/>
                        </a:lnTo>
                        <a:lnTo>
                          <a:pt x="348" y="359"/>
                        </a:lnTo>
                        <a:lnTo>
                          <a:pt x="322" y="386"/>
                        </a:lnTo>
                        <a:lnTo>
                          <a:pt x="309" y="400"/>
                        </a:lnTo>
                        <a:lnTo>
                          <a:pt x="296" y="414"/>
                        </a:lnTo>
                        <a:lnTo>
                          <a:pt x="271" y="442"/>
                        </a:lnTo>
                        <a:lnTo>
                          <a:pt x="247" y="471"/>
                        </a:lnTo>
                        <a:lnTo>
                          <a:pt x="223" y="500"/>
                        </a:lnTo>
                        <a:lnTo>
                          <a:pt x="200" y="530"/>
                        </a:lnTo>
                        <a:lnTo>
                          <a:pt x="176" y="561"/>
                        </a:lnTo>
                        <a:lnTo>
                          <a:pt x="155" y="591"/>
                        </a:lnTo>
                        <a:lnTo>
                          <a:pt x="133" y="622"/>
                        </a:lnTo>
                        <a:lnTo>
                          <a:pt x="112" y="655"/>
                        </a:lnTo>
                        <a:lnTo>
                          <a:pt x="92" y="686"/>
                        </a:lnTo>
                        <a:lnTo>
                          <a:pt x="73" y="718"/>
                        </a:lnTo>
                        <a:lnTo>
                          <a:pt x="53" y="751"/>
                        </a:lnTo>
                        <a:lnTo>
                          <a:pt x="44" y="768"/>
                        </a:lnTo>
                        <a:lnTo>
                          <a:pt x="36" y="785"/>
                        </a:lnTo>
                        <a:lnTo>
                          <a:pt x="17" y="817"/>
                        </a:lnTo>
                        <a:lnTo>
                          <a:pt x="0" y="851"/>
                        </a:lnTo>
                        <a:lnTo>
                          <a:pt x="976" y="1242"/>
                        </a:lnTo>
                        <a:lnTo>
                          <a:pt x="989" y="1222"/>
                        </a:lnTo>
                        <a:lnTo>
                          <a:pt x="1002" y="1202"/>
                        </a:lnTo>
                        <a:lnTo>
                          <a:pt x="1016" y="1182"/>
                        </a:lnTo>
                        <a:lnTo>
                          <a:pt x="1030" y="1164"/>
                        </a:lnTo>
                        <a:lnTo>
                          <a:pt x="1046" y="1145"/>
                        </a:lnTo>
                        <a:lnTo>
                          <a:pt x="1061" y="1127"/>
                        </a:lnTo>
                        <a:lnTo>
                          <a:pt x="1077" y="1110"/>
                        </a:lnTo>
                        <a:lnTo>
                          <a:pt x="1094" y="1093"/>
                        </a:lnTo>
                        <a:lnTo>
                          <a:pt x="1111" y="1076"/>
                        </a:lnTo>
                        <a:lnTo>
                          <a:pt x="1129" y="1061"/>
                        </a:lnTo>
                        <a:lnTo>
                          <a:pt x="1148" y="1044"/>
                        </a:lnTo>
                        <a:lnTo>
                          <a:pt x="1166" y="1029"/>
                        </a:lnTo>
                        <a:lnTo>
                          <a:pt x="1184" y="1014"/>
                        </a:lnTo>
                        <a:lnTo>
                          <a:pt x="1204" y="1000"/>
                        </a:lnTo>
                        <a:lnTo>
                          <a:pt x="1242" y="973"/>
                        </a:lnTo>
                        <a:lnTo>
                          <a:pt x="832" y="0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100000"/>
                    </a:scheme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51" name="Freeform 15"/>
                  <p:cNvSpPr/>
                  <p:nvPr/>
                </p:nvSpPr>
                <p:spPr>
                  <a:xfrm>
                    <a:off x="0" y="929"/>
                    <a:ext cx="751" cy="854"/>
                  </a:xfrm>
                  <a:custGeom>
                    <a:avLst/>
                    <a:gdLst>
                      <a:gd name="txL" fmla="*/ 0 w 1069"/>
                      <a:gd name="txT" fmla="*/ 0 h 1185"/>
                      <a:gd name="txR" fmla="*/ 1069 w 1069"/>
                      <a:gd name="txB" fmla="*/ 1185 h 1185"/>
                    </a:gdLst>
                    <a:ahLst/>
                    <a:cxnLst>
                      <a:cxn ang="0">
                        <a:pos x="46" y="0"/>
                      </a:cxn>
                      <a:cxn ang="0">
                        <a:pos x="183" y="57"/>
                      </a:cxn>
                      <a:cxn ang="0">
                        <a:pos x="336" y="122"/>
                      </a:cxn>
                      <a:cxn ang="0">
                        <a:pos x="527" y="203"/>
                      </a:cxn>
                      <a:cxn ang="0">
                        <a:pos x="524" y="215"/>
                      </a:cxn>
                      <a:cxn ang="0">
                        <a:pos x="522" y="226"/>
                      </a:cxn>
                      <a:cxn ang="0">
                        <a:pos x="520" y="238"/>
                      </a:cxn>
                      <a:cxn ang="0">
                        <a:pos x="518" y="250"/>
                      </a:cxn>
                      <a:cxn ang="0">
                        <a:pos x="517" y="263"/>
                      </a:cxn>
                      <a:cxn ang="0">
                        <a:pos x="517" y="275"/>
                      </a:cxn>
                      <a:cxn ang="0">
                        <a:pos x="516" y="288"/>
                      </a:cxn>
                      <a:cxn ang="0">
                        <a:pos x="516" y="301"/>
                      </a:cxn>
                      <a:cxn ang="0">
                        <a:pos x="516" y="314"/>
                      </a:cxn>
                      <a:cxn ang="0">
                        <a:pos x="516" y="321"/>
                      </a:cxn>
                      <a:cxn ang="0">
                        <a:pos x="517" y="328"/>
                      </a:cxn>
                      <a:cxn ang="0">
                        <a:pos x="517" y="340"/>
                      </a:cxn>
                      <a:cxn ang="0">
                        <a:pos x="518" y="353"/>
                      </a:cxn>
                      <a:cxn ang="0">
                        <a:pos x="520" y="365"/>
                      </a:cxn>
                      <a:cxn ang="0">
                        <a:pos x="521" y="372"/>
                      </a:cxn>
                      <a:cxn ang="0">
                        <a:pos x="522" y="378"/>
                      </a:cxn>
                      <a:cxn ang="0">
                        <a:pos x="524" y="391"/>
                      </a:cxn>
                      <a:cxn ang="0">
                        <a:pos x="528" y="404"/>
                      </a:cxn>
                      <a:cxn ang="0">
                        <a:pos x="51" y="615"/>
                      </a:cxn>
                      <a:cxn ang="0">
                        <a:pos x="44" y="597"/>
                      </a:cxn>
                      <a:cxn ang="0">
                        <a:pos x="39" y="578"/>
                      </a:cxn>
                      <a:cxn ang="0">
                        <a:pos x="34" y="560"/>
                      </a:cxn>
                      <a:cxn ang="0">
                        <a:pos x="29" y="541"/>
                      </a:cxn>
                      <a:cxn ang="0">
                        <a:pos x="25" y="521"/>
                      </a:cxn>
                      <a:cxn ang="0">
                        <a:pos x="20" y="502"/>
                      </a:cxn>
                      <a:cxn ang="0">
                        <a:pos x="16" y="482"/>
                      </a:cxn>
                      <a:cxn ang="0">
                        <a:pos x="13" y="463"/>
                      </a:cxn>
                      <a:cxn ang="0">
                        <a:pos x="10" y="443"/>
                      </a:cxn>
                      <a:cxn ang="0">
                        <a:pos x="8" y="422"/>
                      </a:cxn>
                      <a:cxn ang="0">
                        <a:pos x="5" y="403"/>
                      </a:cxn>
                      <a:cxn ang="0">
                        <a:pos x="4" y="382"/>
                      </a:cxn>
                      <a:cxn ang="0">
                        <a:pos x="2" y="362"/>
                      </a:cxn>
                      <a:cxn ang="0">
                        <a:pos x="1" y="342"/>
                      </a:cxn>
                      <a:cxn ang="0">
                        <a:pos x="0" y="321"/>
                      </a:cxn>
                      <a:cxn ang="0">
                        <a:pos x="0" y="301"/>
                      </a:cxn>
                      <a:cxn ang="0">
                        <a:pos x="0" y="280"/>
                      </a:cxn>
                      <a:cxn ang="0">
                        <a:pos x="1" y="262"/>
                      </a:cxn>
                      <a:cxn ang="0">
                        <a:pos x="2" y="241"/>
                      </a:cxn>
                      <a:cxn ang="0">
                        <a:pos x="3" y="223"/>
                      </a:cxn>
                      <a:cxn ang="0">
                        <a:pos x="5" y="204"/>
                      </a:cxn>
                      <a:cxn ang="0">
                        <a:pos x="6" y="194"/>
                      </a:cxn>
                      <a:cxn ang="0">
                        <a:pos x="7" y="184"/>
                      </a:cxn>
                      <a:cxn ang="0">
                        <a:pos x="9" y="165"/>
                      </a:cxn>
                      <a:cxn ang="0">
                        <a:pos x="12" y="146"/>
                      </a:cxn>
                      <a:cxn ang="0">
                        <a:pos x="15" y="128"/>
                      </a:cxn>
                      <a:cxn ang="0">
                        <a:pos x="18" y="109"/>
                      </a:cxn>
                      <a:cxn ang="0">
                        <a:pos x="22" y="90"/>
                      </a:cxn>
                      <a:cxn ang="0">
                        <a:pos x="27" y="72"/>
                      </a:cxn>
                      <a:cxn ang="0">
                        <a:pos x="31" y="53"/>
                      </a:cxn>
                      <a:cxn ang="0">
                        <a:pos x="36" y="35"/>
                      </a:cxn>
                      <a:cxn ang="0">
                        <a:pos x="41" y="18"/>
                      </a:cxn>
                      <a:cxn ang="0">
                        <a:pos x="46" y="0"/>
                      </a:cxn>
                    </a:cxnLst>
                    <a:rect l="txL" t="txT" r="txR" b="txB"/>
                    <a:pathLst>
                      <a:path w="1069" h="1185">
                        <a:moveTo>
                          <a:pt x="92" y="0"/>
                        </a:moveTo>
                        <a:lnTo>
                          <a:pt x="372" y="110"/>
                        </a:lnTo>
                        <a:lnTo>
                          <a:pt x="680" y="235"/>
                        </a:lnTo>
                        <a:lnTo>
                          <a:pt x="1067" y="390"/>
                        </a:lnTo>
                        <a:lnTo>
                          <a:pt x="1062" y="413"/>
                        </a:lnTo>
                        <a:lnTo>
                          <a:pt x="1058" y="436"/>
                        </a:lnTo>
                        <a:lnTo>
                          <a:pt x="1054" y="458"/>
                        </a:lnTo>
                        <a:lnTo>
                          <a:pt x="1051" y="482"/>
                        </a:lnTo>
                        <a:lnTo>
                          <a:pt x="1048" y="506"/>
                        </a:lnTo>
                        <a:lnTo>
                          <a:pt x="1047" y="530"/>
                        </a:lnTo>
                        <a:lnTo>
                          <a:pt x="1045" y="554"/>
                        </a:lnTo>
                        <a:lnTo>
                          <a:pt x="1045" y="579"/>
                        </a:lnTo>
                        <a:lnTo>
                          <a:pt x="1045" y="605"/>
                        </a:lnTo>
                        <a:lnTo>
                          <a:pt x="1045" y="618"/>
                        </a:lnTo>
                        <a:lnTo>
                          <a:pt x="1047" y="631"/>
                        </a:lnTo>
                        <a:lnTo>
                          <a:pt x="1048" y="655"/>
                        </a:lnTo>
                        <a:lnTo>
                          <a:pt x="1051" y="680"/>
                        </a:lnTo>
                        <a:lnTo>
                          <a:pt x="1054" y="704"/>
                        </a:lnTo>
                        <a:lnTo>
                          <a:pt x="1055" y="716"/>
                        </a:lnTo>
                        <a:lnTo>
                          <a:pt x="1058" y="728"/>
                        </a:lnTo>
                        <a:lnTo>
                          <a:pt x="1062" y="752"/>
                        </a:lnTo>
                        <a:lnTo>
                          <a:pt x="1069" y="777"/>
                        </a:lnTo>
                        <a:lnTo>
                          <a:pt x="102" y="1185"/>
                        </a:lnTo>
                        <a:lnTo>
                          <a:pt x="89" y="1150"/>
                        </a:lnTo>
                        <a:lnTo>
                          <a:pt x="78" y="1113"/>
                        </a:lnTo>
                        <a:lnTo>
                          <a:pt x="68" y="1078"/>
                        </a:lnTo>
                        <a:lnTo>
                          <a:pt x="58" y="1041"/>
                        </a:lnTo>
                        <a:lnTo>
                          <a:pt x="50" y="1003"/>
                        </a:lnTo>
                        <a:lnTo>
                          <a:pt x="41" y="966"/>
                        </a:lnTo>
                        <a:lnTo>
                          <a:pt x="33" y="928"/>
                        </a:lnTo>
                        <a:lnTo>
                          <a:pt x="27" y="891"/>
                        </a:lnTo>
                        <a:lnTo>
                          <a:pt x="20" y="853"/>
                        </a:lnTo>
                        <a:lnTo>
                          <a:pt x="16" y="813"/>
                        </a:lnTo>
                        <a:lnTo>
                          <a:pt x="10" y="775"/>
                        </a:lnTo>
                        <a:lnTo>
                          <a:pt x="7" y="736"/>
                        </a:lnTo>
                        <a:lnTo>
                          <a:pt x="4" y="697"/>
                        </a:lnTo>
                        <a:lnTo>
                          <a:pt x="1" y="658"/>
                        </a:lnTo>
                        <a:lnTo>
                          <a:pt x="0" y="618"/>
                        </a:lnTo>
                        <a:lnTo>
                          <a:pt x="0" y="579"/>
                        </a:lnTo>
                        <a:lnTo>
                          <a:pt x="0" y="540"/>
                        </a:lnTo>
                        <a:lnTo>
                          <a:pt x="1" y="504"/>
                        </a:lnTo>
                        <a:lnTo>
                          <a:pt x="4" y="465"/>
                        </a:lnTo>
                        <a:lnTo>
                          <a:pt x="6" y="429"/>
                        </a:lnTo>
                        <a:lnTo>
                          <a:pt x="10" y="392"/>
                        </a:lnTo>
                        <a:lnTo>
                          <a:pt x="11" y="373"/>
                        </a:lnTo>
                        <a:lnTo>
                          <a:pt x="14" y="355"/>
                        </a:lnTo>
                        <a:lnTo>
                          <a:pt x="18" y="318"/>
                        </a:lnTo>
                        <a:lnTo>
                          <a:pt x="24" y="281"/>
                        </a:lnTo>
                        <a:lnTo>
                          <a:pt x="31" y="245"/>
                        </a:lnTo>
                        <a:lnTo>
                          <a:pt x="37" y="209"/>
                        </a:lnTo>
                        <a:lnTo>
                          <a:pt x="45" y="174"/>
                        </a:lnTo>
                        <a:lnTo>
                          <a:pt x="54" y="139"/>
                        </a:lnTo>
                        <a:lnTo>
                          <a:pt x="62" y="103"/>
                        </a:lnTo>
                        <a:lnTo>
                          <a:pt x="72" y="68"/>
                        </a:lnTo>
                        <a:lnTo>
                          <a:pt x="82" y="34"/>
                        </a:lnTo>
                        <a:lnTo>
                          <a:pt x="92" y="0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58000"/>
                    </a:scheme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52" name="Freeform 16"/>
                  <p:cNvSpPr/>
                  <p:nvPr/>
                </p:nvSpPr>
                <p:spPr>
                  <a:xfrm>
                    <a:off x="141" y="1652"/>
                    <a:ext cx="873" cy="901"/>
                  </a:xfrm>
                  <a:custGeom>
                    <a:avLst/>
                    <a:gdLst>
                      <a:gd name="txL" fmla="*/ 0 w 1239"/>
                      <a:gd name="txT" fmla="*/ 0 h 1245"/>
                      <a:gd name="txR" fmla="*/ 1239 w 1239"/>
                      <a:gd name="txB" fmla="*/ 1245 h 1245"/>
                    </a:gdLst>
                    <a:ahLst/>
                    <a:cxnLst>
                      <a:cxn ang="0">
                        <a:pos x="0" y="215"/>
                      </a:cxn>
                      <a:cxn ang="0">
                        <a:pos x="139" y="153"/>
                      </a:cxn>
                      <a:cxn ang="0">
                        <a:pos x="479" y="0"/>
                      </a:cxn>
                      <a:cxn ang="0">
                        <a:pos x="485" y="10"/>
                      </a:cxn>
                      <a:cxn ang="0">
                        <a:pos x="492" y="21"/>
                      </a:cxn>
                      <a:cxn ang="0">
                        <a:pos x="500" y="31"/>
                      </a:cxn>
                      <a:cxn ang="0">
                        <a:pos x="507" y="41"/>
                      </a:cxn>
                      <a:cxn ang="0">
                        <a:pos x="515" y="51"/>
                      </a:cxn>
                      <a:cxn ang="0">
                        <a:pos x="522" y="61"/>
                      </a:cxn>
                      <a:cxn ang="0">
                        <a:pos x="531" y="70"/>
                      </a:cxn>
                      <a:cxn ang="0">
                        <a:pos x="539" y="79"/>
                      </a:cxn>
                      <a:cxn ang="0">
                        <a:pos x="547" y="88"/>
                      </a:cxn>
                      <a:cxn ang="0">
                        <a:pos x="557" y="96"/>
                      </a:cxn>
                      <a:cxn ang="0">
                        <a:pos x="566" y="105"/>
                      </a:cxn>
                      <a:cxn ang="0">
                        <a:pos x="576" y="114"/>
                      </a:cxn>
                      <a:cxn ang="0">
                        <a:pos x="585" y="121"/>
                      </a:cxn>
                      <a:cxn ang="0">
                        <a:pos x="595" y="128"/>
                      </a:cxn>
                      <a:cxn ang="0">
                        <a:pos x="605" y="135"/>
                      </a:cxn>
                      <a:cxn ang="0">
                        <a:pos x="615" y="141"/>
                      </a:cxn>
                      <a:cxn ang="0">
                        <a:pos x="420" y="652"/>
                      </a:cxn>
                      <a:cxn ang="0">
                        <a:pos x="403" y="643"/>
                      </a:cxn>
                      <a:cxn ang="0">
                        <a:pos x="386" y="634"/>
                      </a:cxn>
                      <a:cxn ang="0">
                        <a:pos x="370" y="625"/>
                      </a:cxn>
                      <a:cxn ang="0">
                        <a:pos x="353" y="614"/>
                      </a:cxn>
                      <a:cxn ang="0">
                        <a:pos x="338" y="604"/>
                      </a:cxn>
                      <a:cxn ang="0">
                        <a:pos x="322" y="593"/>
                      </a:cxn>
                      <a:cxn ang="0">
                        <a:pos x="307" y="583"/>
                      </a:cxn>
                      <a:cxn ang="0">
                        <a:pos x="290" y="572"/>
                      </a:cxn>
                      <a:cxn ang="0">
                        <a:pos x="283" y="565"/>
                      </a:cxn>
                      <a:cxn ang="0">
                        <a:pos x="275" y="559"/>
                      </a:cxn>
                      <a:cxn ang="0">
                        <a:pos x="261" y="547"/>
                      </a:cxn>
                      <a:cxn ang="0">
                        <a:pos x="246" y="536"/>
                      </a:cxn>
                      <a:cxn ang="0">
                        <a:pos x="232" y="523"/>
                      </a:cxn>
                      <a:cxn ang="0">
                        <a:pos x="217" y="509"/>
                      </a:cxn>
                      <a:cxn ang="0">
                        <a:pos x="204" y="497"/>
                      </a:cxn>
                      <a:cxn ang="0">
                        <a:pos x="190" y="483"/>
                      </a:cxn>
                      <a:cxn ang="0">
                        <a:pos x="176" y="470"/>
                      </a:cxn>
                      <a:cxn ang="0">
                        <a:pos x="163" y="456"/>
                      </a:cxn>
                      <a:cxn ang="0">
                        <a:pos x="150" y="441"/>
                      </a:cxn>
                      <a:cxn ang="0">
                        <a:pos x="137" y="427"/>
                      </a:cxn>
                      <a:cxn ang="0">
                        <a:pos x="125" y="413"/>
                      </a:cxn>
                      <a:cxn ang="0">
                        <a:pos x="113" y="397"/>
                      </a:cxn>
                      <a:cxn ang="0">
                        <a:pos x="101" y="382"/>
                      </a:cxn>
                      <a:cxn ang="0">
                        <a:pos x="90" y="366"/>
                      </a:cxn>
                      <a:cxn ang="0">
                        <a:pos x="78" y="350"/>
                      </a:cxn>
                      <a:cxn ang="0">
                        <a:pos x="68" y="334"/>
                      </a:cxn>
                      <a:cxn ang="0">
                        <a:pos x="58" y="318"/>
                      </a:cxn>
                      <a:cxn ang="0">
                        <a:pos x="47" y="300"/>
                      </a:cxn>
                      <a:cxn ang="0">
                        <a:pos x="37" y="284"/>
                      </a:cxn>
                      <a:cxn ang="0">
                        <a:pos x="27" y="266"/>
                      </a:cxn>
                      <a:cxn ang="0">
                        <a:pos x="18" y="250"/>
                      </a:cxn>
                      <a:cxn ang="0">
                        <a:pos x="9" y="232"/>
                      </a:cxn>
                      <a:cxn ang="0">
                        <a:pos x="0" y="215"/>
                      </a:cxn>
                    </a:cxnLst>
                    <a:rect l="txL" t="txT" r="txR" b="txB"/>
                    <a:pathLst>
                      <a:path w="1239" h="1245">
                        <a:moveTo>
                          <a:pt x="0" y="410"/>
                        </a:moveTo>
                        <a:lnTo>
                          <a:pt x="279" y="291"/>
                        </a:lnTo>
                        <a:lnTo>
                          <a:pt x="965" y="0"/>
                        </a:lnTo>
                        <a:lnTo>
                          <a:pt x="977" y="20"/>
                        </a:lnTo>
                        <a:lnTo>
                          <a:pt x="991" y="40"/>
                        </a:lnTo>
                        <a:lnTo>
                          <a:pt x="1006" y="60"/>
                        </a:lnTo>
                        <a:lnTo>
                          <a:pt x="1021" y="79"/>
                        </a:lnTo>
                        <a:lnTo>
                          <a:pt x="1037" y="98"/>
                        </a:lnTo>
                        <a:lnTo>
                          <a:pt x="1052" y="116"/>
                        </a:lnTo>
                        <a:lnTo>
                          <a:pt x="1069" y="134"/>
                        </a:lnTo>
                        <a:lnTo>
                          <a:pt x="1086" y="151"/>
                        </a:lnTo>
                        <a:lnTo>
                          <a:pt x="1103" y="168"/>
                        </a:lnTo>
                        <a:lnTo>
                          <a:pt x="1122" y="184"/>
                        </a:lnTo>
                        <a:lnTo>
                          <a:pt x="1140" y="201"/>
                        </a:lnTo>
                        <a:lnTo>
                          <a:pt x="1160" y="217"/>
                        </a:lnTo>
                        <a:lnTo>
                          <a:pt x="1178" y="231"/>
                        </a:lnTo>
                        <a:lnTo>
                          <a:pt x="1198" y="245"/>
                        </a:lnTo>
                        <a:lnTo>
                          <a:pt x="1219" y="258"/>
                        </a:lnTo>
                        <a:lnTo>
                          <a:pt x="1239" y="270"/>
                        </a:lnTo>
                        <a:lnTo>
                          <a:pt x="846" y="1245"/>
                        </a:lnTo>
                        <a:lnTo>
                          <a:pt x="812" y="1228"/>
                        </a:lnTo>
                        <a:lnTo>
                          <a:pt x="778" y="1211"/>
                        </a:lnTo>
                        <a:lnTo>
                          <a:pt x="745" y="1193"/>
                        </a:lnTo>
                        <a:lnTo>
                          <a:pt x="711" y="1173"/>
                        </a:lnTo>
                        <a:lnTo>
                          <a:pt x="680" y="1153"/>
                        </a:lnTo>
                        <a:lnTo>
                          <a:pt x="648" y="1133"/>
                        </a:lnTo>
                        <a:lnTo>
                          <a:pt x="617" y="1112"/>
                        </a:lnTo>
                        <a:lnTo>
                          <a:pt x="585" y="1091"/>
                        </a:lnTo>
                        <a:lnTo>
                          <a:pt x="570" y="1079"/>
                        </a:lnTo>
                        <a:lnTo>
                          <a:pt x="554" y="1068"/>
                        </a:lnTo>
                        <a:lnTo>
                          <a:pt x="525" y="1045"/>
                        </a:lnTo>
                        <a:lnTo>
                          <a:pt x="495" y="1023"/>
                        </a:lnTo>
                        <a:lnTo>
                          <a:pt x="467" y="999"/>
                        </a:lnTo>
                        <a:lnTo>
                          <a:pt x="437" y="973"/>
                        </a:lnTo>
                        <a:lnTo>
                          <a:pt x="410" y="949"/>
                        </a:lnTo>
                        <a:lnTo>
                          <a:pt x="382" y="922"/>
                        </a:lnTo>
                        <a:lnTo>
                          <a:pt x="355" y="897"/>
                        </a:lnTo>
                        <a:lnTo>
                          <a:pt x="328" y="870"/>
                        </a:lnTo>
                        <a:lnTo>
                          <a:pt x="303" y="843"/>
                        </a:lnTo>
                        <a:lnTo>
                          <a:pt x="277" y="815"/>
                        </a:lnTo>
                        <a:lnTo>
                          <a:pt x="253" y="787"/>
                        </a:lnTo>
                        <a:lnTo>
                          <a:pt x="228" y="758"/>
                        </a:lnTo>
                        <a:lnTo>
                          <a:pt x="205" y="729"/>
                        </a:lnTo>
                        <a:lnTo>
                          <a:pt x="181" y="699"/>
                        </a:lnTo>
                        <a:lnTo>
                          <a:pt x="158" y="668"/>
                        </a:lnTo>
                        <a:lnTo>
                          <a:pt x="137" y="638"/>
                        </a:lnTo>
                        <a:lnTo>
                          <a:pt x="116" y="607"/>
                        </a:lnTo>
                        <a:lnTo>
                          <a:pt x="95" y="574"/>
                        </a:lnTo>
                        <a:lnTo>
                          <a:pt x="75" y="542"/>
                        </a:lnTo>
                        <a:lnTo>
                          <a:pt x="55" y="509"/>
                        </a:lnTo>
                        <a:lnTo>
                          <a:pt x="37" y="477"/>
                        </a:lnTo>
                        <a:lnTo>
                          <a:pt x="18" y="444"/>
                        </a:lnTo>
                        <a:lnTo>
                          <a:pt x="0" y="410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100000"/>
                    </a:scheme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53" name="Freeform 17"/>
                  <p:cNvSpPr/>
                  <p:nvPr/>
                </p:nvSpPr>
                <p:spPr>
                  <a:xfrm>
                    <a:off x="898" y="1917"/>
                    <a:ext cx="832" cy="772"/>
                  </a:xfrm>
                  <a:custGeom>
                    <a:avLst/>
                    <a:gdLst>
                      <a:gd name="txL" fmla="*/ 0 w 1182"/>
                      <a:gd name="txT" fmla="*/ 0 h 1069"/>
                      <a:gd name="txR" fmla="*/ 1182 w 1182"/>
                      <a:gd name="txB" fmla="*/ 1069 h 1069"/>
                    </a:gdLst>
                    <a:ahLst/>
                    <a:cxnLst>
                      <a:cxn ang="0">
                        <a:pos x="190" y="0"/>
                      </a:cxn>
                      <a:cxn ang="0">
                        <a:pos x="201" y="3"/>
                      </a:cxn>
                      <a:cxn ang="0">
                        <a:pos x="215" y="6"/>
                      </a:cxn>
                      <a:cxn ang="0">
                        <a:pos x="227" y="8"/>
                      </a:cxn>
                      <a:cxn ang="0">
                        <a:pos x="239" y="9"/>
                      </a:cxn>
                      <a:cxn ang="0">
                        <a:pos x="251" y="11"/>
                      </a:cxn>
                      <a:cxn ang="0">
                        <a:pos x="263" y="12"/>
                      </a:cxn>
                      <a:cxn ang="0">
                        <a:pos x="276" y="12"/>
                      </a:cxn>
                      <a:cxn ang="0">
                        <a:pos x="289" y="12"/>
                      </a:cxn>
                      <a:cxn ang="0">
                        <a:pos x="301" y="12"/>
                      </a:cxn>
                      <a:cxn ang="0">
                        <a:pos x="314" y="12"/>
                      </a:cxn>
                      <a:cxn ang="0">
                        <a:pos x="325" y="11"/>
                      </a:cxn>
                      <a:cxn ang="0">
                        <a:pos x="338" y="9"/>
                      </a:cxn>
                      <a:cxn ang="0">
                        <a:pos x="351" y="8"/>
                      </a:cxn>
                      <a:cxn ang="0">
                        <a:pos x="363" y="6"/>
                      </a:cxn>
                      <a:cxn ang="0">
                        <a:pos x="374" y="4"/>
                      </a:cxn>
                      <a:cxn ang="0">
                        <a:pos x="386" y="1"/>
                      </a:cxn>
                      <a:cxn ang="0">
                        <a:pos x="586" y="506"/>
                      </a:cxn>
                      <a:cxn ang="0">
                        <a:pos x="568" y="513"/>
                      </a:cxn>
                      <a:cxn ang="0">
                        <a:pos x="551" y="518"/>
                      </a:cxn>
                      <a:cxn ang="0">
                        <a:pos x="533" y="524"/>
                      </a:cxn>
                      <a:cxn ang="0">
                        <a:pos x="515" y="528"/>
                      </a:cxn>
                      <a:cxn ang="0">
                        <a:pos x="497" y="533"/>
                      </a:cxn>
                      <a:cxn ang="0">
                        <a:pos x="479" y="537"/>
                      </a:cxn>
                      <a:cxn ang="0">
                        <a:pos x="460" y="542"/>
                      </a:cxn>
                      <a:cxn ang="0">
                        <a:pos x="441" y="545"/>
                      </a:cxn>
                      <a:cxn ang="0">
                        <a:pos x="422" y="547"/>
                      </a:cxn>
                      <a:cxn ang="0">
                        <a:pos x="404" y="550"/>
                      </a:cxn>
                      <a:cxn ang="0">
                        <a:pos x="386" y="552"/>
                      </a:cxn>
                      <a:cxn ang="0">
                        <a:pos x="365" y="555"/>
                      </a:cxn>
                      <a:cxn ang="0">
                        <a:pos x="347" y="556"/>
                      </a:cxn>
                      <a:cxn ang="0">
                        <a:pos x="328" y="557"/>
                      </a:cxn>
                      <a:cxn ang="0">
                        <a:pos x="308" y="558"/>
                      </a:cxn>
                      <a:cxn ang="0">
                        <a:pos x="289" y="558"/>
                      </a:cxn>
                      <a:cxn ang="0">
                        <a:pos x="270" y="558"/>
                      </a:cxn>
                      <a:cxn ang="0">
                        <a:pos x="251" y="557"/>
                      </a:cxn>
                      <a:cxn ang="0">
                        <a:pos x="232" y="556"/>
                      </a:cxn>
                      <a:cxn ang="0">
                        <a:pos x="213" y="555"/>
                      </a:cxn>
                      <a:cxn ang="0">
                        <a:pos x="195" y="552"/>
                      </a:cxn>
                      <a:cxn ang="0">
                        <a:pos x="186" y="552"/>
                      </a:cxn>
                      <a:cxn ang="0">
                        <a:pos x="177" y="551"/>
                      </a:cxn>
                      <a:cxn ang="0">
                        <a:pos x="158" y="548"/>
                      </a:cxn>
                      <a:cxn ang="0">
                        <a:pos x="141" y="545"/>
                      </a:cxn>
                      <a:cxn ang="0">
                        <a:pos x="122" y="542"/>
                      </a:cxn>
                      <a:cxn ang="0">
                        <a:pos x="105" y="538"/>
                      </a:cxn>
                      <a:cxn ang="0">
                        <a:pos x="87" y="534"/>
                      </a:cxn>
                      <a:cxn ang="0">
                        <a:pos x="70" y="529"/>
                      </a:cxn>
                      <a:cxn ang="0">
                        <a:pos x="34" y="520"/>
                      </a:cxn>
                      <a:cxn ang="0">
                        <a:pos x="18" y="514"/>
                      </a:cxn>
                      <a:cxn ang="0">
                        <a:pos x="0" y="508"/>
                      </a:cxn>
                      <a:cxn ang="0">
                        <a:pos x="14" y="469"/>
                      </a:cxn>
                      <a:cxn ang="0">
                        <a:pos x="54" y="360"/>
                      </a:cxn>
                      <a:cxn ang="0">
                        <a:pos x="114" y="200"/>
                      </a:cxn>
                      <a:cxn ang="0">
                        <a:pos x="151" y="104"/>
                      </a:cxn>
                      <a:cxn ang="0">
                        <a:pos x="190" y="0"/>
                      </a:cxn>
                    </a:cxnLst>
                    <a:rect l="txL" t="txT" r="txR" b="txB"/>
                    <a:pathLst>
                      <a:path w="1182" h="1069">
                        <a:moveTo>
                          <a:pt x="383" y="0"/>
                        </a:moveTo>
                        <a:lnTo>
                          <a:pt x="407" y="5"/>
                        </a:lnTo>
                        <a:lnTo>
                          <a:pt x="433" y="11"/>
                        </a:lnTo>
                        <a:lnTo>
                          <a:pt x="457" y="15"/>
                        </a:lnTo>
                        <a:lnTo>
                          <a:pt x="482" y="18"/>
                        </a:lnTo>
                        <a:lnTo>
                          <a:pt x="506" y="21"/>
                        </a:lnTo>
                        <a:lnTo>
                          <a:pt x="532" y="22"/>
                        </a:lnTo>
                        <a:lnTo>
                          <a:pt x="557" y="24"/>
                        </a:lnTo>
                        <a:lnTo>
                          <a:pt x="583" y="24"/>
                        </a:lnTo>
                        <a:lnTo>
                          <a:pt x="608" y="24"/>
                        </a:lnTo>
                        <a:lnTo>
                          <a:pt x="633" y="22"/>
                        </a:lnTo>
                        <a:lnTo>
                          <a:pt x="657" y="21"/>
                        </a:lnTo>
                        <a:lnTo>
                          <a:pt x="682" y="18"/>
                        </a:lnTo>
                        <a:lnTo>
                          <a:pt x="707" y="15"/>
                        </a:lnTo>
                        <a:lnTo>
                          <a:pt x="731" y="11"/>
                        </a:lnTo>
                        <a:lnTo>
                          <a:pt x="754" y="7"/>
                        </a:lnTo>
                        <a:lnTo>
                          <a:pt x="778" y="1"/>
                        </a:lnTo>
                        <a:lnTo>
                          <a:pt x="1182" y="970"/>
                        </a:lnTo>
                        <a:lnTo>
                          <a:pt x="1147" y="983"/>
                        </a:lnTo>
                        <a:lnTo>
                          <a:pt x="1112" y="993"/>
                        </a:lnTo>
                        <a:lnTo>
                          <a:pt x="1075" y="1004"/>
                        </a:lnTo>
                        <a:lnTo>
                          <a:pt x="1039" y="1012"/>
                        </a:lnTo>
                        <a:lnTo>
                          <a:pt x="1003" y="1022"/>
                        </a:lnTo>
                        <a:lnTo>
                          <a:pt x="966" y="1029"/>
                        </a:lnTo>
                        <a:lnTo>
                          <a:pt x="928" y="1038"/>
                        </a:lnTo>
                        <a:lnTo>
                          <a:pt x="891" y="1044"/>
                        </a:lnTo>
                        <a:lnTo>
                          <a:pt x="853" y="1049"/>
                        </a:lnTo>
                        <a:lnTo>
                          <a:pt x="816" y="1055"/>
                        </a:lnTo>
                        <a:lnTo>
                          <a:pt x="778" y="1059"/>
                        </a:lnTo>
                        <a:lnTo>
                          <a:pt x="738" y="1063"/>
                        </a:lnTo>
                        <a:lnTo>
                          <a:pt x="700" y="1066"/>
                        </a:lnTo>
                        <a:lnTo>
                          <a:pt x="662" y="1068"/>
                        </a:lnTo>
                        <a:lnTo>
                          <a:pt x="622" y="1069"/>
                        </a:lnTo>
                        <a:lnTo>
                          <a:pt x="583" y="1069"/>
                        </a:lnTo>
                        <a:lnTo>
                          <a:pt x="544" y="1069"/>
                        </a:lnTo>
                        <a:lnTo>
                          <a:pt x="506" y="1068"/>
                        </a:lnTo>
                        <a:lnTo>
                          <a:pt x="468" y="1066"/>
                        </a:lnTo>
                        <a:lnTo>
                          <a:pt x="431" y="1063"/>
                        </a:lnTo>
                        <a:lnTo>
                          <a:pt x="393" y="1059"/>
                        </a:lnTo>
                        <a:lnTo>
                          <a:pt x="375" y="1058"/>
                        </a:lnTo>
                        <a:lnTo>
                          <a:pt x="356" y="1056"/>
                        </a:lnTo>
                        <a:lnTo>
                          <a:pt x="319" y="1051"/>
                        </a:lnTo>
                        <a:lnTo>
                          <a:pt x="284" y="1045"/>
                        </a:lnTo>
                        <a:lnTo>
                          <a:pt x="247" y="1039"/>
                        </a:lnTo>
                        <a:lnTo>
                          <a:pt x="212" y="1032"/>
                        </a:lnTo>
                        <a:lnTo>
                          <a:pt x="175" y="1024"/>
                        </a:lnTo>
                        <a:lnTo>
                          <a:pt x="140" y="1015"/>
                        </a:lnTo>
                        <a:lnTo>
                          <a:pt x="69" y="997"/>
                        </a:lnTo>
                        <a:lnTo>
                          <a:pt x="35" y="986"/>
                        </a:lnTo>
                        <a:lnTo>
                          <a:pt x="0" y="974"/>
                        </a:lnTo>
                        <a:lnTo>
                          <a:pt x="28" y="899"/>
                        </a:lnTo>
                        <a:lnTo>
                          <a:pt x="109" y="691"/>
                        </a:lnTo>
                        <a:lnTo>
                          <a:pt x="230" y="383"/>
                        </a:lnTo>
                        <a:lnTo>
                          <a:pt x="304" y="199"/>
                        </a:lnTo>
                        <a:lnTo>
                          <a:pt x="383" y="0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100000"/>
                    </a:scheme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54" name="Freeform 18"/>
                  <p:cNvSpPr/>
                  <p:nvPr/>
                </p:nvSpPr>
                <p:spPr>
                  <a:xfrm>
                    <a:off x="1605" y="1647"/>
                    <a:ext cx="884" cy="900"/>
                  </a:xfrm>
                  <a:custGeom>
                    <a:avLst/>
                    <a:gdLst>
                      <a:gd name="txL" fmla="*/ 0 w 1252"/>
                      <a:gd name="txT" fmla="*/ 0 h 1248"/>
                      <a:gd name="txR" fmla="*/ 1252 w 1252"/>
                      <a:gd name="txB" fmla="*/ 1248 h 1248"/>
                    </a:gdLst>
                    <a:ahLst/>
                    <a:cxnLst>
                      <a:cxn ang="0">
                        <a:pos x="0" y="147"/>
                      </a:cxn>
                      <a:cxn ang="0">
                        <a:pos x="205" y="649"/>
                      </a:cxn>
                      <a:cxn ang="0">
                        <a:pos x="222" y="640"/>
                      </a:cxn>
                      <a:cxn ang="0">
                        <a:pos x="239" y="630"/>
                      </a:cxn>
                      <a:cxn ang="0">
                        <a:pos x="255" y="620"/>
                      </a:cxn>
                      <a:cxn ang="0">
                        <a:pos x="272" y="611"/>
                      </a:cxn>
                      <a:cxn ang="0">
                        <a:pos x="287" y="599"/>
                      </a:cxn>
                      <a:cxn ang="0">
                        <a:pos x="304" y="588"/>
                      </a:cxn>
                      <a:cxn ang="0">
                        <a:pos x="319" y="578"/>
                      </a:cxn>
                      <a:cxn ang="0">
                        <a:pos x="326" y="572"/>
                      </a:cxn>
                      <a:cxn ang="0">
                        <a:pos x="335" y="566"/>
                      </a:cxn>
                      <a:cxn ang="0">
                        <a:pos x="350" y="554"/>
                      </a:cxn>
                      <a:cxn ang="0">
                        <a:pos x="365" y="542"/>
                      </a:cxn>
                      <a:cxn ang="0">
                        <a:pos x="379" y="530"/>
                      </a:cxn>
                      <a:cxn ang="0">
                        <a:pos x="394" y="518"/>
                      </a:cxn>
                      <a:cxn ang="0">
                        <a:pos x="408" y="504"/>
                      </a:cxn>
                      <a:cxn ang="0">
                        <a:pos x="422" y="491"/>
                      </a:cxn>
                      <a:cxn ang="0">
                        <a:pos x="435" y="477"/>
                      </a:cxn>
                      <a:cxn ang="0">
                        <a:pos x="449" y="463"/>
                      </a:cxn>
                      <a:cxn ang="0">
                        <a:pos x="462" y="449"/>
                      </a:cxn>
                      <a:cxn ang="0">
                        <a:pos x="476" y="434"/>
                      </a:cxn>
                      <a:cxn ang="0">
                        <a:pos x="488" y="419"/>
                      </a:cxn>
                      <a:cxn ang="0">
                        <a:pos x="500" y="405"/>
                      </a:cxn>
                      <a:cxn ang="0">
                        <a:pos x="512" y="389"/>
                      </a:cxn>
                      <a:cxn ang="0">
                        <a:pos x="524" y="374"/>
                      </a:cxn>
                      <a:cxn ang="0">
                        <a:pos x="535" y="358"/>
                      </a:cxn>
                      <a:cxn ang="0">
                        <a:pos x="547" y="342"/>
                      </a:cxn>
                      <a:cxn ang="0">
                        <a:pos x="557" y="325"/>
                      </a:cxn>
                      <a:cxn ang="0">
                        <a:pos x="568" y="309"/>
                      </a:cxn>
                      <a:cxn ang="0">
                        <a:pos x="578" y="292"/>
                      </a:cxn>
                      <a:cxn ang="0">
                        <a:pos x="588" y="275"/>
                      </a:cxn>
                      <a:cxn ang="0">
                        <a:pos x="593" y="266"/>
                      </a:cxn>
                      <a:cxn ang="0">
                        <a:pos x="598" y="257"/>
                      </a:cxn>
                      <a:cxn ang="0">
                        <a:pos x="607" y="241"/>
                      </a:cxn>
                      <a:cxn ang="0">
                        <a:pos x="616" y="223"/>
                      </a:cxn>
                      <a:cxn ang="0">
                        <a:pos x="624" y="206"/>
                      </a:cxn>
                      <a:cxn ang="0">
                        <a:pos x="138" y="0"/>
                      </a:cxn>
                      <a:cxn ang="0">
                        <a:pos x="131" y="11"/>
                      </a:cxn>
                      <a:cxn ang="0">
                        <a:pos x="125" y="22"/>
                      </a:cxn>
                      <a:cxn ang="0">
                        <a:pos x="117" y="32"/>
                      </a:cxn>
                      <a:cxn ang="0">
                        <a:pos x="110" y="44"/>
                      </a:cxn>
                      <a:cxn ang="0">
                        <a:pos x="102" y="53"/>
                      </a:cxn>
                      <a:cxn ang="0">
                        <a:pos x="94" y="63"/>
                      </a:cxn>
                      <a:cxn ang="0">
                        <a:pos x="86" y="73"/>
                      </a:cxn>
                      <a:cxn ang="0">
                        <a:pos x="77" y="83"/>
                      </a:cxn>
                      <a:cxn ang="0">
                        <a:pos x="68" y="92"/>
                      </a:cxn>
                      <a:cxn ang="0">
                        <a:pos x="59" y="101"/>
                      </a:cxn>
                      <a:cxn ang="0">
                        <a:pos x="50" y="109"/>
                      </a:cxn>
                      <a:cxn ang="0">
                        <a:pos x="40" y="117"/>
                      </a:cxn>
                      <a:cxn ang="0">
                        <a:pos x="31" y="125"/>
                      </a:cxn>
                      <a:cxn ang="0">
                        <a:pos x="20" y="133"/>
                      </a:cxn>
                      <a:cxn ang="0">
                        <a:pos x="11" y="141"/>
                      </a:cxn>
                      <a:cxn ang="0">
                        <a:pos x="0" y="147"/>
                      </a:cxn>
                    </a:cxnLst>
                    <a:rect l="txL" t="txT" r="txR" b="txB"/>
                    <a:pathLst>
                      <a:path w="1252" h="1248">
                        <a:moveTo>
                          <a:pt x="0" y="283"/>
                        </a:moveTo>
                        <a:lnTo>
                          <a:pt x="411" y="1248"/>
                        </a:lnTo>
                        <a:lnTo>
                          <a:pt x="445" y="1231"/>
                        </a:lnTo>
                        <a:lnTo>
                          <a:pt x="479" y="1212"/>
                        </a:lnTo>
                        <a:lnTo>
                          <a:pt x="511" y="1193"/>
                        </a:lnTo>
                        <a:lnTo>
                          <a:pt x="545" y="1174"/>
                        </a:lnTo>
                        <a:lnTo>
                          <a:pt x="576" y="1153"/>
                        </a:lnTo>
                        <a:lnTo>
                          <a:pt x="609" y="1132"/>
                        </a:lnTo>
                        <a:lnTo>
                          <a:pt x="640" y="1111"/>
                        </a:lnTo>
                        <a:lnTo>
                          <a:pt x="655" y="1099"/>
                        </a:lnTo>
                        <a:lnTo>
                          <a:pt x="671" y="1089"/>
                        </a:lnTo>
                        <a:lnTo>
                          <a:pt x="701" y="1065"/>
                        </a:lnTo>
                        <a:lnTo>
                          <a:pt x="732" y="1043"/>
                        </a:lnTo>
                        <a:lnTo>
                          <a:pt x="761" y="1019"/>
                        </a:lnTo>
                        <a:lnTo>
                          <a:pt x="790" y="995"/>
                        </a:lnTo>
                        <a:lnTo>
                          <a:pt x="818" y="969"/>
                        </a:lnTo>
                        <a:lnTo>
                          <a:pt x="846" y="944"/>
                        </a:lnTo>
                        <a:lnTo>
                          <a:pt x="873" y="917"/>
                        </a:lnTo>
                        <a:lnTo>
                          <a:pt x="901" y="890"/>
                        </a:lnTo>
                        <a:lnTo>
                          <a:pt x="927" y="863"/>
                        </a:lnTo>
                        <a:lnTo>
                          <a:pt x="954" y="835"/>
                        </a:lnTo>
                        <a:lnTo>
                          <a:pt x="978" y="806"/>
                        </a:lnTo>
                        <a:lnTo>
                          <a:pt x="1003" y="778"/>
                        </a:lnTo>
                        <a:lnTo>
                          <a:pt x="1027" y="748"/>
                        </a:lnTo>
                        <a:lnTo>
                          <a:pt x="1051" y="719"/>
                        </a:lnTo>
                        <a:lnTo>
                          <a:pt x="1074" y="688"/>
                        </a:lnTo>
                        <a:lnTo>
                          <a:pt x="1097" y="657"/>
                        </a:lnTo>
                        <a:lnTo>
                          <a:pt x="1118" y="625"/>
                        </a:lnTo>
                        <a:lnTo>
                          <a:pt x="1139" y="594"/>
                        </a:lnTo>
                        <a:lnTo>
                          <a:pt x="1160" y="562"/>
                        </a:lnTo>
                        <a:lnTo>
                          <a:pt x="1180" y="529"/>
                        </a:lnTo>
                        <a:lnTo>
                          <a:pt x="1189" y="512"/>
                        </a:lnTo>
                        <a:lnTo>
                          <a:pt x="1199" y="495"/>
                        </a:lnTo>
                        <a:lnTo>
                          <a:pt x="1217" y="463"/>
                        </a:lnTo>
                        <a:lnTo>
                          <a:pt x="1235" y="429"/>
                        </a:lnTo>
                        <a:lnTo>
                          <a:pt x="1252" y="395"/>
                        </a:lnTo>
                        <a:lnTo>
                          <a:pt x="278" y="0"/>
                        </a:lnTo>
                        <a:lnTo>
                          <a:pt x="264" y="21"/>
                        </a:lnTo>
                        <a:lnTo>
                          <a:pt x="251" y="43"/>
                        </a:lnTo>
                        <a:lnTo>
                          <a:pt x="235" y="62"/>
                        </a:lnTo>
                        <a:lnTo>
                          <a:pt x="221" y="84"/>
                        </a:lnTo>
                        <a:lnTo>
                          <a:pt x="206" y="102"/>
                        </a:lnTo>
                        <a:lnTo>
                          <a:pt x="189" y="122"/>
                        </a:lnTo>
                        <a:lnTo>
                          <a:pt x="173" y="140"/>
                        </a:lnTo>
                        <a:lnTo>
                          <a:pt x="155" y="159"/>
                        </a:lnTo>
                        <a:lnTo>
                          <a:pt x="138" y="176"/>
                        </a:lnTo>
                        <a:lnTo>
                          <a:pt x="119" y="194"/>
                        </a:lnTo>
                        <a:lnTo>
                          <a:pt x="101" y="210"/>
                        </a:lnTo>
                        <a:lnTo>
                          <a:pt x="81" y="225"/>
                        </a:lnTo>
                        <a:lnTo>
                          <a:pt x="63" y="241"/>
                        </a:lnTo>
                        <a:lnTo>
                          <a:pt x="41" y="256"/>
                        </a:lnTo>
                        <a:lnTo>
                          <a:pt x="22" y="270"/>
                        </a:lnTo>
                        <a:lnTo>
                          <a:pt x="0" y="283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100000"/>
                    </a:scheme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55" name="Freeform 19"/>
                  <p:cNvSpPr/>
                  <p:nvPr/>
                </p:nvSpPr>
                <p:spPr>
                  <a:xfrm>
                    <a:off x="1865" y="903"/>
                    <a:ext cx="754" cy="865"/>
                  </a:xfrm>
                  <a:custGeom>
                    <a:avLst/>
                    <a:gdLst>
                      <a:gd name="txL" fmla="*/ 0 w 1072"/>
                      <a:gd name="txT" fmla="*/ 0 h 1199"/>
                      <a:gd name="txR" fmla="*/ 1072 w 1072"/>
                      <a:gd name="txB" fmla="*/ 1199 h 1199"/>
                    </a:gdLst>
                    <a:ahLst/>
                    <a:cxnLst>
                      <a:cxn ang="0">
                        <a:pos x="484" y="624"/>
                      </a:cxn>
                      <a:cxn ang="0">
                        <a:pos x="489" y="606"/>
                      </a:cxn>
                      <a:cxn ang="0">
                        <a:pos x="494" y="588"/>
                      </a:cxn>
                      <a:cxn ang="0">
                        <a:pos x="499" y="569"/>
                      </a:cxn>
                      <a:cxn ang="0">
                        <a:pos x="503" y="551"/>
                      </a:cxn>
                      <a:cxn ang="0">
                        <a:pos x="508" y="532"/>
                      </a:cxn>
                      <a:cxn ang="0">
                        <a:pos x="511" y="514"/>
                      </a:cxn>
                      <a:cxn ang="0">
                        <a:pos x="515" y="494"/>
                      </a:cxn>
                      <a:cxn ang="0">
                        <a:pos x="518" y="475"/>
                      </a:cxn>
                      <a:cxn ang="0">
                        <a:pos x="521" y="457"/>
                      </a:cxn>
                      <a:cxn ang="0">
                        <a:pos x="523" y="437"/>
                      </a:cxn>
                      <a:cxn ang="0">
                        <a:pos x="526" y="418"/>
                      </a:cxn>
                      <a:cxn ang="0">
                        <a:pos x="527" y="398"/>
                      </a:cxn>
                      <a:cxn ang="0">
                        <a:pos x="528" y="379"/>
                      </a:cxn>
                      <a:cxn ang="0">
                        <a:pos x="530" y="359"/>
                      </a:cxn>
                      <a:cxn ang="0">
                        <a:pos x="530" y="339"/>
                      </a:cxn>
                      <a:cxn ang="0">
                        <a:pos x="530" y="320"/>
                      </a:cxn>
                      <a:cxn ang="0">
                        <a:pos x="530" y="298"/>
                      </a:cxn>
                      <a:cxn ang="0">
                        <a:pos x="530" y="278"/>
                      </a:cxn>
                      <a:cxn ang="0">
                        <a:pos x="528" y="257"/>
                      </a:cxn>
                      <a:cxn ang="0">
                        <a:pos x="527" y="237"/>
                      </a:cxn>
                      <a:cxn ang="0">
                        <a:pos x="525" y="216"/>
                      </a:cxn>
                      <a:cxn ang="0">
                        <a:pos x="523" y="196"/>
                      </a:cxn>
                      <a:cxn ang="0">
                        <a:pos x="520" y="175"/>
                      </a:cxn>
                      <a:cxn ang="0">
                        <a:pos x="518" y="155"/>
                      </a:cxn>
                      <a:cxn ang="0">
                        <a:pos x="513" y="136"/>
                      </a:cxn>
                      <a:cxn ang="0">
                        <a:pos x="509" y="115"/>
                      </a:cxn>
                      <a:cxn ang="0">
                        <a:pos x="505" y="95"/>
                      </a:cxn>
                      <a:cxn ang="0">
                        <a:pos x="501" y="76"/>
                      </a:cxn>
                      <a:cxn ang="0">
                        <a:pos x="496" y="57"/>
                      </a:cxn>
                      <a:cxn ang="0">
                        <a:pos x="491" y="38"/>
                      </a:cxn>
                      <a:cxn ang="0">
                        <a:pos x="485" y="19"/>
                      </a:cxn>
                      <a:cxn ang="0">
                        <a:pos x="480" y="0"/>
                      </a:cxn>
                      <a:cxn ang="0">
                        <a:pos x="1" y="216"/>
                      </a:cxn>
                      <a:cxn ang="0">
                        <a:pos x="4" y="229"/>
                      </a:cxn>
                      <a:cxn ang="0">
                        <a:pos x="6" y="242"/>
                      </a:cxn>
                      <a:cxn ang="0">
                        <a:pos x="8" y="254"/>
                      </a:cxn>
                      <a:cxn ang="0">
                        <a:pos x="11" y="267"/>
                      </a:cxn>
                      <a:cxn ang="0">
                        <a:pos x="11" y="279"/>
                      </a:cxn>
                      <a:cxn ang="0">
                        <a:pos x="13" y="293"/>
                      </a:cxn>
                      <a:cxn ang="0">
                        <a:pos x="13" y="306"/>
                      </a:cxn>
                      <a:cxn ang="0">
                        <a:pos x="13" y="320"/>
                      </a:cxn>
                      <a:cxn ang="0">
                        <a:pos x="13" y="332"/>
                      </a:cxn>
                      <a:cxn ang="0">
                        <a:pos x="13" y="345"/>
                      </a:cxn>
                      <a:cxn ang="0">
                        <a:pos x="11" y="357"/>
                      </a:cxn>
                      <a:cxn ang="0">
                        <a:pos x="10" y="369"/>
                      </a:cxn>
                      <a:cxn ang="0">
                        <a:pos x="8" y="381"/>
                      </a:cxn>
                      <a:cxn ang="0">
                        <a:pos x="6" y="393"/>
                      </a:cxn>
                      <a:cxn ang="0">
                        <a:pos x="0" y="416"/>
                      </a:cxn>
                      <a:cxn ang="0">
                        <a:pos x="484" y="624"/>
                      </a:cxn>
                    </a:cxnLst>
                    <a:rect l="txL" t="txT" r="txR" b="txB"/>
                    <a:pathLst>
                      <a:path w="1072" h="1199">
                        <a:moveTo>
                          <a:pt x="978" y="1199"/>
                        </a:moveTo>
                        <a:lnTo>
                          <a:pt x="988" y="1165"/>
                        </a:lnTo>
                        <a:lnTo>
                          <a:pt x="999" y="1130"/>
                        </a:lnTo>
                        <a:lnTo>
                          <a:pt x="1009" y="1094"/>
                        </a:lnTo>
                        <a:lnTo>
                          <a:pt x="1017" y="1059"/>
                        </a:lnTo>
                        <a:lnTo>
                          <a:pt x="1026" y="1022"/>
                        </a:lnTo>
                        <a:lnTo>
                          <a:pt x="1034" y="987"/>
                        </a:lnTo>
                        <a:lnTo>
                          <a:pt x="1041" y="950"/>
                        </a:lnTo>
                        <a:lnTo>
                          <a:pt x="1047" y="913"/>
                        </a:lnTo>
                        <a:lnTo>
                          <a:pt x="1053" y="877"/>
                        </a:lnTo>
                        <a:lnTo>
                          <a:pt x="1058" y="840"/>
                        </a:lnTo>
                        <a:lnTo>
                          <a:pt x="1063" y="803"/>
                        </a:lnTo>
                        <a:lnTo>
                          <a:pt x="1065" y="765"/>
                        </a:lnTo>
                        <a:lnTo>
                          <a:pt x="1068" y="728"/>
                        </a:lnTo>
                        <a:lnTo>
                          <a:pt x="1071" y="690"/>
                        </a:lnTo>
                        <a:lnTo>
                          <a:pt x="1071" y="652"/>
                        </a:lnTo>
                        <a:lnTo>
                          <a:pt x="1072" y="614"/>
                        </a:lnTo>
                        <a:lnTo>
                          <a:pt x="1071" y="572"/>
                        </a:lnTo>
                        <a:lnTo>
                          <a:pt x="1070" y="533"/>
                        </a:lnTo>
                        <a:lnTo>
                          <a:pt x="1068" y="493"/>
                        </a:lnTo>
                        <a:lnTo>
                          <a:pt x="1065" y="454"/>
                        </a:lnTo>
                        <a:lnTo>
                          <a:pt x="1061" y="414"/>
                        </a:lnTo>
                        <a:lnTo>
                          <a:pt x="1057" y="376"/>
                        </a:lnTo>
                        <a:lnTo>
                          <a:pt x="1051" y="336"/>
                        </a:lnTo>
                        <a:lnTo>
                          <a:pt x="1046" y="298"/>
                        </a:lnTo>
                        <a:lnTo>
                          <a:pt x="1038" y="260"/>
                        </a:lnTo>
                        <a:lnTo>
                          <a:pt x="1030" y="222"/>
                        </a:lnTo>
                        <a:lnTo>
                          <a:pt x="1021" y="183"/>
                        </a:lnTo>
                        <a:lnTo>
                          <a:pt x="1013" y="147"/>
                        </a:lnTo>
                        <a:lnTo>
                          <a:pt x="1003" y="110"/>
                        </a:lnTo>
                        <a:lnTo>
                          <a:pt x="992" y="73"/>
                        </a:lnTo>
                        <a:lnTo>
                          <a:pt x="980" y="36"/>
                        </a:lnTo>
                        <a:lnTo>
                          <a:pt x="969" y="0"/>
                        </a:lnTo>
                        <a:lnTo>
                          <a:pt x="3" y="415"/>
                        </a:lnTo>
                        <a:lnTo>
                          <a:pt x="9" y="440"/>
                        </a:lnTo>
                        <a:lnTo>
                          <a:pt x="13" y="464"/>
                        </a:lnTo>
                        <a:lnTo>
                          <a:pt x="17" y="488"/>
                        </a:lnTo>
                        <a:lnTo>
                          <a:pt x="21" y="513"/>
                        </a:lnTo>
                        <a:lnTo>
                          <a:pt x="23" y="537"/>
                        </a:lnTo>
                        <a:lnTo>
                          <a:pt x="26" y="563"/>
                        </a:lnTo>
                        <a:lnTo>
                          <a:pt x="27" y="588"/>
                        </a:lnTo>
                        <a:lnTo>
                          <a:pt x="27" y="614"/>
                        </a:lnTo>
                        <a:lnTo>
                          <a:pt x="27" y="638"/>
                        </a:lnTo>
                        <a:lnTo>
                          <a:pt x="26" y="662"/>
                        </a:lnTo>
                        <a:lnTo>
                          <a:pt x="23" y="686"/>
                        </a:lnTo>
                        <a:lnTo>
                          <a:pt x="20" y="708"/>
                        </a:lnTo>
                        <a:lnTo>
                          <a:pt x="16" y="732"/>
                        </a:lnTo>
                        <a:lnTo>
                          <a:pt x="12" y="755"/>
                        </a:lnTo>
                        <a:lnTo>
                          <a:pt x="0" y="800"/>
                        </a:lnTo>
                        <a:lnTo>
                          <a:pt x="978" y="1199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100000"/>
                    </a:scheme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56" name="Freeform 20"/>
                  <p:cNvSpPr/>
                  <p:nvPr/>
                </p:nvSpPr>
                <p:spPr>
                  <a:xfrm>
                    <a:off x="1600" y="131"/>
                    <a:ext cx="878" cy="903"/>
                  </a:xfrm>
                  <a:custGeom>
                    <a:avLst/>
                    <a:gdLst>
                      <a:gd name="txL" fmla="*/ 0 w 1249"/>
                      <a:gd name="txT" fmla="*/ 0 h 1248"/>
                      <a:gd name="txR" fmla="*/ 1249 w 1249"/>
                      <a:gd name="txB" fmla="*/ 1248 h 1248"/>
                    </a:gdLst>
                    <a:ahLst/>
                    <a:cxnLst>
                      <a:cxn ang="0">
                        <a:pos x="0" y="511"/>
                      </a:cxn>
                      <a:cxn ang="0">
                        <a:pos x="195" y="0"/>
                      </a:cxn>
                      <a:cxn ang="0">
                        <a:pos x="212" y="9"/>
                      </a:cxn>
                      <a:cxn ang="0">
                        <a:pos x="228" y="18"/>
                      </a:cxn>
                      <a:cxn ang="0">
                        <a:pos x="245" y="27"/>
                      </a:cxn>
                      <a:cxn ang="0">
                        <a:pos x="262" y="38"/>
                      </a:cxn>
                      <a:cxn ang="0">
                        <a:pos x="278" y="48"/>
                      </a:cxn>
                      <a:cxn ang="0">
                        <a:pos x="294" y="59"/>
                      </a:cxn>
                      <a:cxn ang="0">
                        <a:pos x="309" y="69"/>
                      </a:cxn>
                      <a:cxn ang="0">
                        <a:pos x="325" y="81"/>
                      </a:cxn>
                      <a:cxn ang="0">
                        <a:pos x="340" y="92"/>
                      </a:cxn>
                      <a:cxn ang="0">
                        <a:pos x="355" y="104"/>
                      </a:cxn>
                      <a:cxn ang="0">
                        <a:pos x="370" y="116"/>
                      </a:cxn>
                      <a:cxn ang="0">
                        <a:pos x="385" y="130"/>
                      </a:cxn>
                      <a:cxn ang="0">
                        <a:pos x="399" y="142"/>
                      </a:cxn>
                      <a:cxn ang="0">
                        <a:pos x="413" y="155"/>
                      </a:cxn>
                      <a:cxn ang="0">
                        <a:pos x="427" y="169"/>
                      </a:cxn>
                      <a:cxn ang="0">
                        <a:pos x="440" y="182"/>
                      </a:cxn>
                      <a:cxn ang="0">
                        <a:pos x="453" y="196"/>
                      </a:cxn>
                      <a:cxn ang="0">
                        <a:pos x="467" y="211"/>
                      </a:cxn>
                      <a:cxn ang="0">
                        <a:pos x="479" y="224"/>
                      </a:cxn>
                      <a:cxn ang="0">
                        <a:pos x="491" y="239"/>
                      </a:cxn>
                      <a:cxn ang="0">
                        <a:pos x="503" y="255"/>
                      </a:cxn>
                      <a:cxn ang="0">
                        <a:pos x="515" y="271"/>
                      </a:cxn>
                      <a:cxn ang="0">
                        <a:pos x="527" y="286"/>
                      </a:cxn>
                      <a:cxn ang="0">
                        <a:pos x="538" y="302"/>
                      </a:cxn>
                      <a:cxn ang="0">
                        <a:pos x="550" y="318"/>
                      </a:cxn>
                      <a:cxn ang="0">
                        <a:pos x="560" y="334"/>
                      </a:cxn>
                      <a:cxn ang="0">
                        <a:pos x="570" y="351"/>
                      </a:cxn>
                      <a:cxn ang="0">
                        <a:pos x="575" y="360"/>
                      </a:cxn>
                      <a:cxn ang="0">
                        <a:pos x="580" y="368"/>
                      </a:cxn>
                      <a:cxn ang="0">
                        <a:pos x="590" y="385"/>
                      </a:cxn>
                      <a:cxn ang="0">
                        <a:pos x="599" y="402"/>
                      </a:cxn>
                      <a:cxn ang="0">
                        <a:pos x="608" y="420"/>
                      </a:cxn>
                      <a:cxn ang="0">
                        <a:pos x="617" y="437"/>
                      </a:cxn>
                      <a:cxn ang="0">
                        <a:pos x="140" y="653"/>
                      </a:cxn>
                      <a:cxn ang="0">
                        <a:pos x="133" y="643"/>
                      </a:cxn>
                      <a:cxn ang="0">
                        <a:pos x="126" y="632"/>
                      </a:cxn>
                      <a:cxn ang="0">
                        <a:pos x="122" y="626"/>
                      </a:cxn>
                      <a:cxn ang="0">
                        <a:pos x="119" y="621"/>
                      </a:cxn>
                      <a:cxn ang="0">
                        <a:pos x="111" y="611"/>
                      </a:cxn>
                      <a:cxn ang="0">
                        <a:pos x="103" y="601"/>
                      </a:cxn>
                      <a:cxn ang="0">
                        <a:pos x="95" y="591"/>
                      </a:cxn>
                      <a:cxn ang="0">
                        <a:pos x="87" y="582"/>
                      </a:cxn>
                      <a:cxn ang="0">
                        <a:pos x="79" y="573"/>
                      </a:cxn>
                      <a:cxn ang="0">
                        <a:pos x="69" y="564"/>
                      </a:cxn>
                      <a:cxn ang="0">
                        <a:pos x="60" y="556"/>
                      </a:cxn>
                      <a:cxn ang="0">
                        <a:pos x="51" y="548"/>
                      </a:cxn>
                      <a:cxn ang="0">
                        <a:pos x="41" y="539"/>
                      </a:cxn>
                      <a:cxn ang="0">
                        <a:pos x="37" y="535"/>
                      </a:cxn>
                      <a:cxn ang="0">
                        <a:pos x="32" y="532"/>
                      </a:cxn>
                      <a:cxn ang="0">
                        <a:pos x="21" y="525"/>
                      </a:cxn>
                      <a:cxn ang="0">
                        <a:pos x="11" y="518"/>
                      </a:cxn>
                      <a:cxn ang="0">
                        <a:pos x="0" y="511"/>
                      </a:cxn>
                    </a:cxnLst>
                    <a:rect l="txL" t="txT" r="txR" b="txB"/>
                    <a:pathLst>
                      <a:path w="1249" h="1248">
                        <a:moveTo>
                          <a:pt x="0" y="976"/>
                        </a:moveTo>
                        <a:lnTo>
                          <a:pt x="395" y="0"/>
                        </a:lnTo>
                        <a:lnTo>
                          <a:pt x="429" y="17"/>
                        </a:lnTo>
                        <a:lnTo>
                          <a:pt x="463" y="34"/>
                        </a:lnTo>
                        <a:lnTo>
                          <a:pt x="497" y="53"/>
                        </a:lnTo>
                        <a:lnTo>
                          <a:pt x="529" y="73"/>
                        </a:lnTo>
                        <a:lnTo>
                          <a:pt x="562" y="91"/>
                        </a:lnTo>
                        <a:lnTo>
                          <a:pt x="594" y="112"/>
                        </a:lnTo>
                        <a:lnTo>
                          <a:pt x="625" y="132"/>
                        </a:lnTo>
                        <a:lnTo>
                          <a:pt x="658" y="155"/>
                        </a:lnTo>
                        <a:lnTo>
                          <a:pt x="688" y="176"/>
                        </a:lnTo>
                        <a:lnTo>
                          <a:pt x="719" y="199"/>
                        </a:lnTo>
                        <a:lnTo>
                          <a:pt x="748" y="223"/>
                        </a:lnTo>
                        <a:lnTo>
                          <a:pt x="778" y="247"/>
                        </a:lnTo>
                        <a:lnTo>
                          <a:pt x="806" y="271"/>
                        </a:lnTo>
                        <a:lnTo>
                          <a:pt x="835" y="296"/>
                        </a:lnTo>
                        <a:lnTo>
                          <a:pt x="863" y="322"/>
                        </a:lnTo>
                        <a:lnTo>
                          <a:pt x="890" y="348"/>
                        </a:lnTo>
                        <a:lnTo>
                          <a:pt x="917" y="374"/>
                        </a:lnTo>
                        <a:lnTo>
                          <a:pt x="944" y="402"/>
                        </a:lnTo>
                        <a:lnTo>
                          <a:pt x="969" y="429"/>
                        </a:lnTo>
                        <a:lnTo>
                          <a:pt x="995" y="457"/>
                        </a:lnTo>
                        <a:lnTo>
                          <a:pt x="1019" y="487"/>
                        </a:lnTo>
                        <a:lnTo>
                          <a:pt x="1043" y="517"/>
                        </a:lnTo>
                        <a:lnTo>
                          <a:pt x="1067" y="546"/>
                        </a:lnTo>
                        <a:lnTo>
                          <a:pt x="1089" y="576"/>
                        </a:lnTo>
                        <a:lnTo>
                          <a:pt x="1112" y="607"/>
                        </a:lnTo>
                        <a:lnTo>
                          <a:pt x="1133" y="638"/>
                        </a:lnTo>
                        <a:lnTo>
                          <a:pt x="1154" y="670"/>
                        </a:lnTo>
                        <a:lnTo>
                          <a:pt x="1164" y="687"/>
                        </a:lnTo>
                        <a:lnTo>
                          <a:pt x="1174" y="702"/>
                        </a:lnTo>
                        <a:lnTo>
                          <a:pt x="1194" y="735"/>
                        </a:lnTo>
                        <a:lnTo>
                          <a:pt x="1212" y="767"/>
                        </a:lnTo>
                        <a:lnTo>
                          <a:pt x="1231" y="801"/>
                        </a:lnTo>
                        <a:lnTo>
                          <a:pt x="1249" y="835"/>
                        </a:lnTo>
                        <a:lnTo>
                          <a:pt x="283" y="1248"/>
                        </a:lnTo>
                        <a:lnTo>
                          <a:pt x="269" y="1227"/>
                        </a:lnTo>
                        <a:lnTo>
                          <a:pt x="255" y="1206"/>
                        </a:lnTo>
                        <a:lnTo>
                          <a:pt x="248" y="1196"/>
                        </a:lnTo>
                        <a:lnTo>
                          <a:pt x="241" y="1186"/>
                        </a:lnTo>
                        <a:lnTo>
                          <a:pt x="225" y="1167"/>
                        </a:lnTo>
                        <a:lnTo>
                          <a:pt x="209" y="1148"/>
                        </a:lnTo>
                        <a:lnTo>
                          <a:pt x="192" y="1129"/>
                        </a:lnTo>
                        <a:lnTo>
                          <a:pt x="176" y="1112"/>
                        </a:lnTo>
                        <a:lnTo>
                          <a:pt x="159" y="1094"/>
                        </a:lnTo>
                        <a:lnTo>
                          <a:pt x="140" y="1078"/>
                        </a:lnTo>
                        <a:lnTo>
                          <a:pt x="122" y="1061"/>
                        </a:lnTo>
                        <a:lnTo>
                          <a:pt x="103" y="1046"/>
                        </a:lnTo>
                        <a:lnTo>
                          <a:pt x="84" y="1030"/>
                        </a:lnTo>
                        <a:lnTo>
                          <a:pt x="74" y="1023"/>
                        </a:lnTo>
                        <a:lnTo>
                          <a:pt x="64" y="1016"/>
                        </a:lnTo>
                        <a:lnTo>
                          <a:pt x="43" y="1002"/>
                        </a:lnTo>
                        <a:lnTo>
                          <a:pt x="21" y="989"/>
                        </a:lnTo>
                        <a:lnTo>
                          <a:pt x="0" y="976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100000"/>
                    </a:scheme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57" name="Freeform 21"/>
                  <p:cNvSpPr/>
                  <p:nvPr/>
                </p:nvSpPr>
                <p:spPr>
                  <a:xfrm>
                    <a:off x="872" y="0"/>
                    <a:ext cx="840" cy="775"/>
                  </a:xfrm>
                  <a:custGeom>
                    <a:avLst/>
                    <a:gdLst>
                      <a:gd name="txL" fmla="*/ 0 w 1195"/>
                      <a:gd name="txT" fmla="*/ 0 h 1071"/>
                      <a:gd name="txR" fmla="*/ 1195 w 1195"/>
                      <a:gd name="txB" fmla="*/ 1071 h 1071"/>
                    </a:gdLst>
                    <a:ahLst/>
                    <a:cxnLst>
                      <a:cxn ang="0">
                        <a:pos x="590" y="48"/>
                      </a:cxn>
                      <a:cxn ang="0">
                        <a:pos x="398" y="556"/>
                      </a:cxn>
                      <a:cxn ang="0">
                        <a:pos x="387" y="554"/>
                      </a:cxn>
                      <a:cxn ang="0">
                        <a:pos x="376" y="552"/>
                      </a:cxn>
                      <a:cxn ang="0">
                        <a:pos x="365" y="551"/>
                      </a:cxn>
                      <a:cxn ang="0">
                        <a:pos x="354" y="549"/>
                      </a:cxn>
                      <a:cxn ang="0">
                        <a:pos x="330" y="547"/>
                      </a:cxn>
                      <a:cxn ang="0">
                        <a:pos x="308" y="546"/>
                      </a:cxn>
                      <a:cxn ang="0">
                        <a:pos x="294" y="547"/>
                      </a:cxn>
                      <a:cxn ang="0">
                        <a:pos x="280" y="547"/>
                      </a:cxn>
                      <a:cxn ang="0">
                        <a:pos x="268" y="549"/>
                      </a:cxn>
                      <a:cxn ang="0">
                        <a:pos x="255" y="550"/>
                      </a:cxn>
                      <a:cxn ang="0">
                        <a:pos x="243" y="552"/>
                      </a:cxn>
                      <a:cxn ang="0">
                        <a:pos x="230" y="554"/>
                      </a:cxn>
                      <a:cxn ang="0">
                        <a:pos x="217" y="557"/>
                      </a:cxn>
                      <a:cxn ang="0">
                        <a:pos x="205" y="561"/>
                      </a:cxn>
                      <a:cxn ang="0">
                        <a:pos x="0" y="56"/>
                      </a:cxn>
                      <a:cxn ang="0">
                        <a:pos x="18" y="48"/>
                      </a:cxn>
                      <a:cxn ang="0">
                        <a:pos x="37" y="43"/>
                      </a:cxn>
                      <a:cxn ang="0">
                        <a:pos x="56" y="37"/>
                      </a:cxn>
                      <a:cxn ang="0">
                        <a:pos x="74" y="32"/>
                      </a:cxn>
                      <a:cxn ang="0">
                        <a:pos x="92" y="27"/>
                      </a:cxn>
                      <a:cxn ang="0">
                        <a:pos x="111" y="22"/>
                      </a:cxn>
                      <a:cxn ang="0">
                        <a:pos x="131" y="18"/>
                      </a:cxn>
                      <a:cxn ang="0">
                        <a:pos x="150" y="14"/>
                      </a:cxn>
                      <a:cxn ang="0">
                        <a:pos x="169" y="11"/>
                      </a:cxn>
                      <a:cxn ang="0">
                        <a:pos x="189" y="9"/>
                      </a:cxn>
                      <a:cxn ang="0">
                        <a:pos x="209" y="5"/>
                      </a:cxn>
                      <a:cxn ang="0">
                        <a:pos x="228" y="4"/>
                      </a:cxn>
                      <a:cxn ang="0">
                        <a:pos x="247" y="1"/>
                      </a:cxn>
                      <a:cxn ang="0">
                        <a:pos x="268" y="1"/>
                      </a:cxn>
                      <a:cxn ang="0">
                        <a:pos x="288" y="0"/>
                      </a:cxn>
                      <a:cxn ang="0">
                        <a:pos x="308" y="0"/>
                      </a:cxn>
                      <a:cxn ang="0">
                        <a:pos x="327" y="0"/>
                      </a:cxn>
                      <a:cxn ang="0">
                        <a:pos x="345" y="1"/>
                      </a:cxn>
                      <a:cxn ang="0">
                        <a:pos x="363" y="1"/>
                      </a:cxn>
                      <a:cxn ang="0">
                        <a:pos x="382" y="3"/>
                      </a:cxn>
                      <a:cxn ang="0">
                        <a:pos x="400" y="4"/>
                      </a:cxn>
                      <a:cxn ang="0">
                        <a:pos x="418" y="7"/>
                      </a:cxn>
                      <a:cxn ang="0">
                        <a:pos x="435" y="9"/>
                      </a:cxn>
                      <a:cxn ang="0">
                        <a:pos x="453" y="12"/>
                      </a:cxn>
                      <a:cxn ang="0">
                        <a:pos x="470" y="16"/>
                      </a:cxn>
                      <a:cxn ang="0">
                        <a:pos x="488" y="20"/>
                      </a:cxn>
                      <a:cxn ang="0">
                        <a:pos x="522" y="28"/>
                      </a:cxn>
                      <a:cxn ang="0">
                        <a:pos x="540" y="33"/>
                      </a:cxn>
                      <a:cxn ang="0">
                        <a:pos x="556" y="38"/>
                      </a:cxn>
                      <a:cxn ang="0">
                        <a:pos x="574" y="43"/>
                      </a:cxn>
                      <a:cxn ang="0">
                        <a:pos x="590" y="48"/>
                      </a:cxn>
                    </a:cxnLst>
                    <a:rect l="txL" t="txT" r="txR" b="txB"/>
                    <a:pathLst>
                      <a:path w="1195" h="1071">
                        <a:moveTo>
                          <a:pt x="1195" y="93"/>
                        </a:moveTo>
                        <a:lnTo>
                          <a:pt x="805" y="1062"/>
                        </a:lnTo>
                        <a:lnTo>
                          <a:pt x="784" y="1058"/>
                        </a:lnTo>
                        <a:lnTo>
                          <a:pt x="761" y="1054"/>
                        </a:lnTo>
                        <a:lnTo>
                          <a:pt x="738" y="1051"/>
                        </a:lnTo>
                        <a:lnTo>
                          <a:pt x="716" y="1048"/>
                        </a:lnTo>
                        <a:lnTo>
                          <a:pt x="669" y="1045"/>
                        </a:lnTo>
                        <a:lnTo>
                          <a:pt x="623" y="1044"/>
                        </a:lnTo>
                        <a:lnTo>
                          <a:pt x="594" y="1045"/>
                        </a:lnTo>
                        <a:lnTo>
                          <a:pt x="567" y="1045"/>
                        </a:lnTo>
                        <a:lnTo>
                          <a:pt x="542" y="1047"/>
                        </a:lnTo>
                        <a:lnTo>
                          <a:pt x="516" y="1050"/>
                        </a:lnTo>
                        <a:lnTo>
                          <a:pt x="491" y="1054"/>
                        </a:lnTo>
                        <a:lnTo>
                          <a:pt x="465" y="1058"/>
                        </a:lnTo>
                        <a:lnTo>
                          <a:pt x="440" y="1064"/>
                        </a:lnTo>
                        <a:lnTo>
                          <a:pt x="415" y="1071"/>
                        </a:lnTo>
                        <a:lnTo>
                          <a:pt x="0" y="106"/>
                        </a:lnTo>
                        <a:lnTo>
                          <a:pt x="37" y="93"/>
                        </a:lnTo>
                        <a:lnTo>
                          <a:pt x="74" y="82"/>
                        </a:lnTo>
                        <a:lnTo>
                          <a:pt x="112" y="71"/>
                        </a:lnTo>
                        <a:lnTo>
                          <a:pt x="149" y="61"/>
                        </a:lnTo>
                        <a:lnTo>
                          <a:pt x="187" y="51"/>
                        </a:lnTo>
                        <a:lnTo>
                          <a:pt x="225" y="42"/>
                        </a:lnTo>
                        <a:lnTo>
                          <a:pt x="265" y="34"/>
                        </a:lnTo>
                        <a:lnTo>
                          <a:pt x="303" y="27"/>
                        </a:lnTo>
                        <a:lnTo>
                          <a:pt x="342" y="21"/>
                        </a:lnTo>
                        <a:lnTo>
                          <a:pt x="382" y="16"/>
                        </a:lnTo>
                        <a:lnTo>
                          <a:pt x="422" y="10"/>
                        </a:lnTo>
                        <a:lnTo>
                          <a:pt x="461" y="7"/>
                        </a:lnTo>
                        <a:lnTo>
                          <a:pt x="501" y="3"/>
                        </a:lnTo>
                        <a:lnTo>
                          <a:pt x="542" y="1"/>
                        </a:lnTo>
                        <a:lnTo>
                          <a:pt x="583" y="0"/>
                        </a:lnTo>
                        <a:lnTo>
                          <a:pt x="623" y="0"/>
                        </a:lnTo>
                        <a:lnTo>
                          <a:pt x="661" y="0"/>
                        </a:lnTo>
                        <a:lnTo>
                          <a:pt x="699" y="1"/>
                        </a:lnTo>
                        <a:lnTo>
                          <a:pt x="736" y="3"/>
                        </a:lnTo>
                        <a:lnTo>
                          <a:pt x="772" y="6"/>
                        </a:lnTo>
                        <a:lnTo>
                          <a:pt x="809" y="8"/>
                        </a:lnTo>
                        <a:lnTo>
                          <a:pt x="845" y="13"/>
                        </a:lnTo>
                        <a:lnTo>
                          <a:pt x="881" y="18"/>
                        </a:lnTo>
                        <a:lnTo>
                          <a:pt x="917" y="24"/>
                        </a:lnTo>
                        <a:lnTo>
                          <a:pt x="952" y="30"/>
                        </a:lnTo>
                        <a:lnTo>
                          <a:pt x="987" y="37"/>
                        </a:lnTo>
                        <a:lnTo>
                          <a:pt x="1057" y="54"/>
                        </a:lnTo>
                        <a:lnTo>
                          <a:pt x="1092" y="62"/>
                        </a:lnTo>
                        <a:lnTo>
                          <a:pt x="1126" y="72"/>
                        </a:lnTo>
                        <a:lnTo>
                          <a:pt x="1161" y="82"/>
                        </a:lnTo>
                        <a:lnTo>
                          <a:pt x="1195" y="93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100000"/>
                    </a:scheme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439" name="组合 28"/>
              <p:cNvGrpSpPr/>
              <p:nvPr/>
            </p:nvGrpSpPr>
            <p:grpSpPr>
              <a:xfrm>
                <a:off x="7369" y="1792"/>
                <a:ext cx="2897" cy="2900"/>
                <a:chOff x="0" y="0"/>
                <a:chExt cx="2301722" cy="2301722"/>
              </a:xfrm>
            </p:grpSpPr>
            <p:grpSp>
              <p:nvGrpSpPr>
                <p:cNvPr id="18443" name="组合 29"/>
                <p:cNvGrpSpPr/>
                <p:nvPr/>
              </p:nvGrpSpPr>
              <p:grpSpPr>
                <a:xfrm>
                  <a:off x="0" y="0"/>
                  <a:ext cx="2301722" cy="2301722"/>
                  <a:chOff x="0" y="0"/>
                  <a:chExt cx="2193761" cy="2193761"/>
                </a:xfrm>
              </p:grpSpPr>
              <p:sp>
                <p:nvSpPr>
                  <p:cNvPr id="18446" name="椭圆 32"/>
                  <p:cNvSpPr/>
                  <p:nvPr/>
                </p:nvSpPr>
                <p:spPr>
                  <a:xfrm>
                    <a:off x="121643" y="121362"/>
                    <a:ext cx="1951038" cy="1951038"/>
                  </a:xfrm>
                  <a:prstGeom prst="ellipse">
                    <a:avLst/>
                  </a:prstGeom>
                  <a:solidFill>
                    <a:schemeClr val="tx1">
                      <a:alpha val="63000"/>
                    </a:schemeClr>
                  </a:solidFill>
                  <a:ln w="12700">
                    <a:noFill/>
                  </a:ln>
                </p:spPr>
                <p:txBody>
                  <a:bodyPr anchor="ctr"/>
                  <a:lstStyle>
                    <a:lvl1pPr marL="228600" indent="-228600" algn="l" rtl="0" eaLnBrk="0" fontAlgn="base" hangingPunct="0">
                      <a:lnSpc>
                        <a:spcPct val="90000"/>
                      </a:lnSpc>
                      <a:spcBef>
                        <a:spcPts val="1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1pPr>
                    <a:lvl2pPr marL="685800" indent="-228600" algn="l" rtl="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2pPr>
                    <a:lvl3pPr marL="1143000" indent="-228600" algn="l" rtl="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3pPr>
                    <a:lvl4pPr marL="1600200" indent="-228600" algn="l" rtl="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4pPr>
                    <a:lvl5pPr marL="2057400" indent="-228600" algn="l" rtl="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5pPr>
                  </a:lstStyle>
                  <a:p>
                    <a:pPr marL="0" lvl="0" indent="0"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</a:pPr>
                    <a:endParaRPr lang="zh-CN" altLang="zh-CN" sz="1800" dirty="0">
                      <a:solidFill>
                        <a:schemeClr val="accent2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8447" name="椭圆 33"/>
                  <p:cNvSpPr/>
                  <p:nvPr/>
                </p:nvSpPr>
                <p:spPr>
                  <a:xfrm>
                    <a:off x="0" y="0"/>
                    <a:ext cx="2193761" cy="2193761"/>
                  </a:xfrm>
                  <a:prstGeom prst="ellipse">
                    <a:avLst/>
                  </a:prstGeom>
                  <a:noFill/>
                  <a:ln w="19050" cap="flat" cmpd="sng">
                    <a:solidFill>
                      <a:schemeClr val="bg1"/>
                    </a:solidFill>
                    <a:prstDash val="dash"/>
                    <a:bevel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>
                    <a:lvl1pPr marL="228600" indent="-228600" algn="l" rtl="0" eaLnBrk="0" fontAlgn="base" hangingPunct="0">
                      <a:lnSpc>
                        <a:spcPct val="90000"/>
                      </a:lnSpc>
                      <a:spcBef>
                        <a:spcPts val="1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1pPr>
                    <a:lvl2pPr marL="685800" indent="-228600" algn="l" rtl="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2pPr>
                    <a:lvl3pPr marL="1143000" indent="-228600" algn="l" rtl="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3pPr>
                    <a:lvl4pPr marL="1600200" indent="-228600" algn="l" rtl="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4pPr>
                    <a:lvl5pPr marL="2057400" indent="-228600" algn="l" rtl="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Calibri" panose="020F0502020204030204" charset="0"/>
                      </a:defRPr>
                    </a:lvl5pPr>
                  </a:lstStyle>
                  <a:p>
                    <a:pPr marL="0" lvl="0" indent="0"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</a:pPr>
                    <a:endParaRPr lang="zh-CN" altLang="zh-CN" sz="1800" dirty="0">
                      <a:solidFill>
                        <a:schemeClr val="accent2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8445" name="矩形 31"/>
                <p:cNvSpPr/>
                <p:nvPr/>
              </p:nvSpPr>
              <p:spPr>
                <a:xfrm>
                  <a:off x="319342" y="404788"/>
                  <a:ext cx="1854088" cy="14604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>
                  <a:lvl1pPr marL="228600" indent="-228600" algn="l" rtl="0" eaLnBrk="0" fontAlgn="base" hangingPunct="0">
                    <a:lnSpc>
                      <a:spcPct val="90000"/>
                    </a:lnSpc>
                    <a:spcBef>
                      <a:spcPts val="1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1pPr>
                  <a:lvl2pPr marL="685800" indent="-228600" algn="l" rtl="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2pPr>
                  <a:lvl3pPr marL="1143000" indent="-228600" algn="l" rtl="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3pPr>
                  <a:lvl4pPr marL="1600200" indent="-228600" algn="l" rtl="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4pPr>
                  <a:lvl5pPr marL="2057400" indent="-228600" algn="l" rtl="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Calibri" panose="020F0502020204030204" charset="0"/>
                    </a:defRPr>
                  </a:lvl5pPr>
                </a:lstStyle>
                <a:p>
                  <a:pPr marL="0" lvl="0" indent="0"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请替换文字内容，添加相关标题，修改文字内容，也可以直接复制你的内容到此。</a:t>
                  </a:r>
                  <a:endPara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18440" name="直接连接符 37"/>
              <p:cNvSpPr/>
              <p:nvPr/>
            </p:nvSpPr>
            <p:spPr>
              <a:xfrm flipV="1">
                <a:off x="6467" y="3913"/>
                <a:ext cx="986" cy="352"/>
              </a:xfrm>
              <a:prstGeom prst="line">
                <a:avLst/>
              </a:prstGeom>
              <a:ln w="19050" cap="flat" cmpd="sng">
                <a:solidFill>
                  <a:schemeClr val="bg1"/>
                </a:solidFill>
                <a:prstDash val="dash"/>
                <a:bevel/>
                <a:headEnd type="none" w="med" len="med"/>
                <a:tailEnd type="none" w="med" len="med"/>
              </a:ln>
            </p:spPr>
          </p:sp>
        </p:grpSp>
        <p:sp>
          <p:nvSpPr>
            <p:cNvPr id="18441" name="文本框 39"/>
            <p:cNvSpPr/>
            <p:nvPr/>
          </p:nvSpPr>
          <p:spPr>
            <a:xfrm>
              <a:off x="2652" y="4611"/>
              <a:ext cx="1728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Showcard Gothic" panose="04020904020102020604" pitchFamily="82" charset="0"/>
                </a:rPr>
                <a:t>点击添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howcard Gothic" panose="04020904020102020604" pitchFamily="82" charset="0"/>
              </a:endParaRPr>
            </a:p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Showcard Gothic" panose="04020904020102020604" pitchFamily="82" charset="0"/>
                </a:rPr>
                <a:t>加标题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howcard Gothic" panose="04020904020102020604" pitchFamily="82" charset="0"/>
              </a:endParaRPr>
            </a:p>
          </p:txBody>
        </p:sp>
      </p:grp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  <p:bldP spid="184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8"/>
          <p:cNvGrpSpPr/>
          <p:nvPr/>
        </p:nvGrpSpPr>
        <p:grpSpPr>
          <a:xfrm>
            <a:off x="6459930" y="1045987"/>
            <a:ext cx="4993756" cy="2259365"/>
            <a:chOff x="6506308" y="1672786"/>
            <a:chExt cx="4994030" cy="2153626"/>
          </a:xfrm>
        </p:grpSpPr>
        <p:sp>
          <p:nvSpPr>
            <p:cNvPr id="6" name="Rectangle 5"/>
            <p:cNvSpPr/>
            <p:nvPr/>
          </p:nvSpPr>
          <p:spPr>
            <a:xfrm>
              <a:off x="6506308" y="1672786"/>
              <a:ext cx="4994030" cy="2153626"/>
            </a:xfrm>
            <a:prstGeom prst="rect">
              <a:avLst/>
            </a:prstGeom>
            <a:solidFill>
              <a:srgbClr val="D521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" name="Oval 10"/>
            <p:cNvSpPr/>
            <p:nvPr/>
          </p:nvSpPr>
          <p:spPr>
            <a:xfrm>
              <a:off x="6795474" y="2292399"/>
              <a:ext cx="914400" cy="914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028449" y="25649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735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64031" y="2130253"/>
              <a:ext cx="3286062" cy="123174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  <a:endParaRPr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9"/>
          <p:cNvGrpSpPr/>
          <p:nvPr/>
        </p:nvGrpSpPr>
        <p:grpSpPr>
          <a:xfrm>
            <a:off x="6459932" y="3425051"/>
            <a:ext cx="2406999" cy="2405617"/>
            <a:chOff x="6506309" y="3938954"/>
            <a:chExt cx="2407131" cy="2293034"/>
          </a:xfrm>
        </p:grpSpPr>
        <p:sp>
          <p:nvSpPr>
            <p:cNvPr id="9" name="Rectangle 6"/>
            <p:cNvSpPr/>
            <p:nvPr/>
          </p:nvSpPr>
          <p:spPr>
            <a:xfrm>
              <a:off x="6506309" y="3938954"/>
              <a:ext cx="2407131" cy="2293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20"/>
            <p:cNvSpPr txBox="1"/>
            <p:nvPr/>
          </p:nvSpPr>
          <p:spPr>
            <a:xfrm>
              <a:off x="6880517" y="4737901"/>
              <a:ext cx="1658711" cy="7826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5335" b="1" dirty="0">
                  <a:solidFill>
                    <a:srgbClr val="EB1F2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20XX</a:t>
              </a:r>
              <a:endParaRPr lang="en-US" sz="5335" b="1" dirty="0">
                <a:solidFill>
                  <a:srgbClr val="EB1F2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11"/>
          <p:cNvGrpSpPr/>
          <p:nvPr/>
        </p:nvGrpSpPr>
        <p:grpSpPr>
          <a:xfrm>
            <a:off x="8988846" y="3425051"/>
            <a:ext cx="2464843" cy="2405617"/>
            <a:chOff x="9035362" y="3938954"/>
            <a:chExt cx="2464978" cy="2293034"/>
          </a:xfrm>
        </p:grpSpPr>
        <p:sp>
          <p:nvSpPr>
            <p:cNvPr id="32" name="Rectangle 7"/>
            <p:cNvSpPr/>
            <p:nvPr/>
          </p:nvSpPr>
          <p:spPr>
            <a:xfrm>
              <a:off x="9035362" y="3938954"/>
              <a:ext cx="2464978" cy="2293034"/>
            </a:xfrm>
            <a:prstGeom prst="rect">
              <a:avLst/>
            </a:prstGeom>
            <a:solidFill>
              <a:srgbClr val="D521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27"/>
            <p:cNvSpPr txBox="1"/>
            <p:nvPr/>
          </p:nvSpPr>
          <p:spPr>
            <a:xfrm>
              <a:off x="9595563" y="4737901"/>
              <a:ext cx="1344573" cy="78262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533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65%</a:t>
              </a:r>
              <a:endParaRPr lang="en-US" sz="53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Rectangle 22"/>
          <p:cNvSpPr/>
          <p:nvPr/>
        </p:nvSpPr>
        <p:spPr>
          <a:xfrm>
            <a:off x="612781" y="1047619"/>
            <a:ext cx="5725239" cy="4783049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en-US" sz="24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-186980" y="3889192"/>
            <a:ext cx="8608488" cy="3788584"/>
            <a:chOff x="-64425" y="3612967"/>
            <a:chExt cx="8608488" cy="3788584"/>
          </a:xfrm>
        </p:grpSpPr>
        <p:sp>
          <p:nvSpPr>
            <p:cNvPr id="6" name="任意多边形 5"/>
            <p:cNvSpPr/>
            <p:nvPr/>
          </p:nvSpPr>
          <p:spPr>
            <a:xfrm>
              <a:off x="5682364" y="4305239"/>
              <a:ext cx="2698263" cy="1762751"/>
            </a:xfrm>
            <a:custGeom>
              <a:avLst/>
              <a:gdLst>
                <a:gd name="connsiteX0" fmla="*/ 356486 w 2698263"/>
                <a:gd name="connsiteY0" fmla="*/ 61 h 1762751"/>
                <a:gd name="connsiteX1" fmla="*/ 661286 w 2698263"/>
                <a:gd name="connsiteY1" fmla="*/ 333436 h 1762751"/>
                <a:gd name="connsiteX2" fmla="*/ 927986 w 2698263"/>
                <a:gd name="connsiteY2" fmla="*/ 390586 h 1762751"/>
                <a:gd name="connsiteX3" fmla="*/ 1394711 w 2698263"/>
                <a:gd name="connsiteY3" fmla="*/ 371536 h 1762751"/>
                <a:gd name="connsiteX4" fmla="*/ 1689986 w 2698263"/>
                <a:gd name="connsiteY4" fmla="*/ 847786 h 1762751"/>
                <a:gd name="connsiteX5" fmla="*/ 1785236 w 2698263"/>
                <a:gd name="connsiteY5" fmla="*/ 895411 h 1762751"/>
                <a:gd name="connsiteX6" fmla="*/ 2375786 w 2698263"/>
                <a:gd name="connsiteY6" fmla="*/ 1000186 h 1762751"/>
                <a:gd name="connsiteX7" fmla="*/ 2623436 w 2698263"/>
                <a:gd name="connsiteY7" fmla="*/ 1762186 h 1762751"/>
                <a:gd name="connsiteX8" fmla="*/ 1042286 w 2698263"/>
                <a:gd name="connsiteY8" fmla="*/ 866836 h 1762751"/>
                <a:gd name="connsiteX9" fmla="*/ 23111 w 2698263"/>
                <a:gd name="connsiteY9" fmla="*/ 362011 h 1762751"/>
                <a:gd name="connsiteX10" fmla="*/ 356486 w 2698263"/>
                <a:gd name="connsiteY10" fmla="*/ 61 h 176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8263" h="1762751">
                  <a:moveTo>
                    <a:pt x="356486" y="61"/>
                  </a:moveTo>
                  <a:cubicBezTo>
                    <a:pt x="462849" y="-4702"/>
                    <a:pt x="566036" y="268349"/>
                    <a:pt x="661286" y="333436"/>
                  </a:cubicBezTo>
                  <a:cubicBezTo>
                    <a:pt x="756536" y="398524"/>
                    <a:pt x="805749" y="384236"/>
                    <a:pt x="927986" y="390586"/>
                  </a:cubicBezTo>
                  <a:cubicBezTo>
                    <a:pt x="1050223" y="396936"/>
                    <a:pt x="1267711" y="295336"/>
                    <a:pt x="1394711" y="371536"/>
                  </a:cubicBezTo>
                  <a:cubicBezTo>
                    <a:pt x="1521711" y="447736"/>
                    <a:pt x="1624899" y="760474"/>
                    <a:pt x="1689986" y="847786"/>
                  </a:cubicBezTo>
                  <a:cubicBezTo>
                    <a:pt x="1755073" y="935098"/>
                    <a:pt x="1670936" y="870011"/>
                    <a:pt x="1785236" y="895411"/>
                  </a:cubicBezTo>
                  <a:cubicBezTo>
                    <a:pt x="1899536" y="920811"/>
                    <a:pt x="2236086" y="855724"/>
                    <a:pt x="2375786" y="1000186"/>
                  </a:cubicBezTo>
                  <a:cubicBezTo>
                    <a:pt x="2515486" y="1144648"/>
                    <a:pt x="2845686" y="1784411"/>
                    <a:pt x="2623436" y="1762186"/>
                  </a:cubicBezTo>
                  <a:cubicBezTo>
                    <a:pt x="2401186" y="1739961"/>
                    <a:pt x="1475674" y="1100199"/>
                    <a:pt x="1042286" y="866836"/>
                  </a:cubicBezTo>
                  <a:cubicBezTo>
                    <a:pt x="608899" y="633474"/>
                    <a:pt x="137411" y="504886"/>
                    <a:pt x="23111" y="362011"/>
                  </a:cubicBezTo>
                  <a:cubicBezTo>
                    <a:pt x="-91189" y="219136"/>
                    <a:pt x="250123" y="4824"/>
                    <a:pt x="356486" y="61"/>
                  </a:cubicBezTo>
                  <a:close/>
                </a:path>
              </a:pathLst>
            </a:custGeom>
            <a:solidFill>
              <a:srgbClr val="B31B0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184665" y="4626798"/>
              <a:ext cx="3359398" cy="2774753"/>
            </a:xfrm>
            <a:custGeom>
              <a:avLst/>
              <a:gdLst>
                <a:gd name="connsiteX0" fmla="*/ 704688 w 3359398"/>
                <a:gd name="connsiteY0" fmla="*/ 40612 h 2774753"/>
                <a:gd name="connsiteX1" fmla="*/ 2951942 w 3359398"/>
                <a:gd name="connsiteY1" fmla="*/ 1125494 h 2774753"/>
                <a:gd name="connsiteX2" fmla="*/ 3354898 w 3359398"/>
                <a:gd name="connsiteY2" fmla="*/ 2318863 h 2774753"/>
                <a:gd name="connsiteX3" fmla="*/ 2889949 w 3359398"/>
                <a:gd name="connsiteY3" fmla="*/ 2489344 h 2774753"/>
                <a:gd name="connsiteX4" fmla="*/ 131251 w 3359398"/>
                <a:gd name="connsiteY4" fmla="*/ 2613331 h 2774753"/>
                <a:gd name="connsiteX5" fmla="*/ 704688 w 3359398"/>
                <a:gd name="connsiteY5" fmla="*/ 40612 h 277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9398" h="2774753">
                  <a:moveTo>
                    <a:pt x="704688" y="40612"/>
                  </a:moveTo>
                  <a:cubicBezTo>
                    <a:pt x="1174803" y="-207361"/>
                    <a:pt x="2510240" y="745786"/>
                    <a:pt x="2951942" y="1125494"/>
                  </a:cubicBezTo>
                  <a:cubicBezTo>
                    <a:pt x="3393644" y="1505202"/>
                    <a:pt x="3365230" y="2091555"/>
                    <a:pt x="3354898" y="2318863"/>
                  </a:cubicBezTo>
                  <a:cubicBezTo>
                    <a:pt x="3344566" y="2546171"/>
                    <a:pt x="3427223" y="2440266"/>
                    <a:pt x="2889949" y="2489344"/>
                  </a:cubicBezTo>
                  <a:cubicBezTo>
                    <a:pt x="2352675" y="2538422"/>
                    <a:pt x="498044" y="3018870"/>
                    <a:pt x="131251" y="2613331"/>
                  </a:cubicBezTo>
                  <a:cubicBezTo>
                    <a:pt x="-235542" y="2207792"/>
                    <a:pt x="234573" y="288585"/>
                    <a:pt x="704688" y="40612"/>
                  </a:cubicBezTo>
                  <a:close/>
                </a:path>
              </a:pathLst>
            </a:custGeom>
            <a:solidFill>
              <a:srgbClr val="E3D2BC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 r="1217"/>
            <a:stretch>
              <a:fillRect/>
            </a:stretch>
          </p:blipFill>
          <p:spPr>
            <a:xfrm>
              <a:off x="-64425" y="3642096"/>
              <a:ext cx="6139761" cy="3306960"/>
            </a:xfrm>
            <a:prstGeom prst="rect">
              <a:avLst/>
            </a:prstGeom>
          </p:spPr>
        </p:pic>
        <p:sp>
          <p:nvSpPr>
            <p:cNvPr id="43" name="任意多边形 42"/>
            <p:cNvSpPr/>
            <p:nvPr/>
          </p:nvSpPr>
          <p:spPr>
            <a:xfrm>
              <a:off x="931194" y="3696915"/>
              <a:ext cx="300691" cy="132989"/>
            </a:xfrm>
            <a:custGeom>
              <a:avLst/>
              <a:gdLst>
                <a:gd name="connsiteX0" fmla="*/ 151481 w 300691"/>
                <a:gd name="connsiteY0" fmla="*/ 1960 h 132989"/>
                <a:gd name="connsiteX1" fmla="*/ 297531 w 300691"/>
                <a:gd name="connsiteY1" fmla="*/ 43235 h 132989"/>
                <a:gd name="connsiteX2" fmla="*/ 246731 w 300691"/>
                <a:gd name="connsiteY2" fmla="*/ 81335 h 132989"/>
                <a:gd name="connsiteX3" fmla="*/ 186406 w 300691"/>
                <a:gd name="connsiteY3" fmla="*/ 78160 h 132989"/>
                <a:gd name="connsiteX4" fmla="*/ 157831 w 300691"/>
                <a:gd name="connsiteY4" fmla="*/ 116260 h 132989"/>
                <a:gd name="connsiteX5" fmla="*/ 110206 w 300691"/>
                <a:gd name="connsiteY5" fmla="*/ 90860 h 132989"/>
                <a:gd name="connsiteX6" fmla="*/ 59406 w 300691"/>
                <a:gd name="connsiteY6" fmla="*/ 132135 h 132989"/>
                <a:gd name="connsiteX7" fmla="*/ 2256 w 300691"/>
                <a:gd name="connsiteY7" fmla="*/ 109910 h 132989"/>
                <a:gd name="connsiteX8" fmla="*/ 151481 w 300691"/>
                <a:gd name="connsiteY8" fmla="*/ 1960 h 13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0691" h="132989">
                  <a:moveTo>
                    <a:pt x="151481" y="1960"/>
                  </a:moveTo>
                  <a:cubicBezTo>
                    <a:pt x="200693" y="-9152"/>
                    <a:pt x="281656" y="30006"/>
                    <a:pt x="297531" y="43235"/>
                  </a:cubicBezTo>
                  <a:cubicBezTo>
                    <a:pt x="313406" y="56464"/>
                    <a:pt x="265252" y="75514"/>
                    <a:pt x="246731" y="81335"/>
                  </a:cubicBezTo>
                  <a:cubicBezTo>
                    <a:pt x="228210" y="87156"/>
                    <a:pt x="201223" y="72339"/>
                    <a:pt x="186406" y="78160"/>
                  </a:cubicBezTo>
                  <a:cubicBezTo>
                    <a:pt x="171589" y="83981"/>
                    <a:pt x="170531" y="114143"/>
                    <a:pt x="157831" y="116260"/>
                  </a:cubicBezTo>
                  <a:cubicBezTo>
                    <a:pt x="145131" y="118377"/>
                    <a:pt x="126610" y="88214"/>
                    <a:pt x="110206" y="90860"/>
                  </a:cubicBezTo>
                  <a:cubicBezTo>
                    <a:pt x="93802" y="93506"/>
                    <a:pt x="77398" y="128960"/>
                    <a:pt x="59406" y="132135"/>
                  </a:cubicBezTo>
                  <a:cubicBezTo>
                    <a:pt x="41414" y="135310"/>
                    <a:pt x="-11502" y="130018"/>
                    <a:pt x="2256" y="109910"/>
                  </a:cubicBezTo>
                  <a:cubicBezTo>
                    <a:pt x="16014" y="89802"/>
                    <a:pt x="102269" y="13072"/>
                    <a:pt x="151481" y="19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258736" y="3612967"/>
              <a:ext cx="327861" cy="144286"/>
            </a:xfrm>
            <a:custGeom>
              <a:avLst/>
              <a:gdLst>
                <a:gd name="connsiteX0" fmla="*/ 179789 w 327861"/>
                <a:gd name="connsiteY0" fmla="*/ 183 h 144286"/>
                <a:gd name="connsiteX1" fmla="*/ 325839 w 327861"/>
                <a:gd name="connsiteY1" fmla="*/ 130358 h 144286"/>
                <a:gd name="connsiteX2" fmla="*/ 262339 w 327861"/>
                <a:gd name="connsiteY2" fmla="*/ 136708 h 144286"/>
                <a:gd name="connsiteX3" fmla="*/ 224239 w 327861"/>
                <a:gd name="connsiteY3" fmla="*/ 114483 h 144286"/>
                <a:gd name="connsiteX4" fmla="*/ 192489 w 327861"/>
                <a:gd name="connsiteY4" fmla="*/ 136708 h 144286"/>
                <a:gd name="connsiteX5" fmla="*/ 157564 w 327861"/>
                <a:gd name="connsiteY5" fmla="*/ 114483 h 144286"/>
                <a:gd name="connsiteX6" fmla="*/ 119464 w 327861"/>
                <a:gd name="connsiteY6" fmla="*/ 130358 h 144286"/>
                <a:gd name="connsiteX7" fmla="*/ 55964 w 327861"/>
                <a:gd name="connsiteY7" fmla="*/ 143058 h 144286"/>
                <a:gd name="connsiteX8" fmla="*/ 68664 w 327861"/>
                <a:gd name="connsiteY8" fmla="*/ 98608 h 144286"/>
                <a:gd name="connsiteX9" fmla="*/ 1989 w 327861"/>
                <a:gd name="connsiteY9" fmla="*/ 101783 h 144286"/>
                <a:gd name="connsiteX10" fmla="*/ 179789 w 327861"/>
                <a:gd name="connsiteY10" fmla="*/ 183 h 14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861" h="144286">
                  <a:moveTo>
                    <a:pt x="179789" y="183"/>
                  </a:moveTo>
                  <a:cubicBezTo>
                    <a:pt x="233764" y="4946"/>
                    <a:pt x="312081" y="107604"/>
                    <a:pt x="325839" y="130358"/>
                  </a:cubicBezTo>
                  <a:cubicBezTo>
                    <a:pt x="339597" y="153112"/>
                    <a:pt x="279272" y="139354"/>
                    <a:pt x="262339" y="136708"/>
                  </a:cubicBezTo>
                  <a:cubicBezTo>
                    <a:pt x="245406" y="134062"/>
                    <a:pt x="235881" y="114483"/>
                    <a:pt x="224239" y="114483"/>
                  </a:cubicBezTo>
                  <a:cubicBezTo>
                    <a:pt x="212597" y="114483"/>
                    <a:pt x="203601" y="136708"/>
                    <a:pt x="192489" y="136708"/>
                  </a:cubicBezTo>
                  <a:cubicBezTo>
                    <a:pt x="181377" y="136708"/>
                    <a:pt x="169735" y="115541"/>
                    <a:pt x="157564" y="114483"/>
                  </a:cubicBezTo>
                  <a:cubicBezTo>
                    <a:pt x="145393" y="113425"/>
                    <a:pt x="136397" y="125596"/>
                    <a:pt x="119464" y="130358"/>
                  </a:cubicBezTo>
                  <a:cubicBezTo>
                    <a:pt x="102531" y="135120"/>
                    <a:pt x="64431" y="148350"/>
                    <a:pt x="55964" y="143058"/>
                  </a:cubicBezTo>
                  <a:cubicBezTo>
                    <a:pt x="47497" y="137766"/>
                    <a:pt x="77660" y="105487"/>
                    <a:pt x="68664" y="98608"/>
                  </a:cubicBezTo>
                  <a:cubicBezTo>
                    <a:pt x="59668" y="91729"/>
                    <a:pt x="-12828" y="118716"/>
                    <a:pt x="1989" y="101783"/>
                  </a:cubicBezTo>
                  <a:cubicBezTo>
                    <a:pt x="16806" y="84850"/>
                    <a:pt x="125814" y="-4580"/>
                    <a:pt x="179789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715815" y="2349355"/>
            <a:ext cx="8958047" cy="5485491"/>
            <a:chOff x="3715815" y="2349355"/>
            <a:chExt cx="8958047" cy="5485491"/>
          </a:xfrm>
        </p:grpSpPr>
        <p:sp>
          <p:nvSpPr>
            <p:cNvPr id="7" name="任意多边形 6"/>
            <p:cNvSpPr/>
            <p:nvPr/>
          </p:nvSpPr>
          <p:spPr>
            <a:xfrm>
              <a:off x="3715815" y="2538381"/>
              <a:ext cx="8958047" cy="5296465"/>
            </a:xfrm>
            <a:custGeom>
              <a:avLst/>
              <a:gdLst>
                <a:gd name="connsiteX0" fmla="*/ 371162 w 7776340"/>
                <a:gd name="connsiteY0" fmla="*/ 4272896 h 5309189"/>
                <a:gd name="connsiteX1" fmla="*/ 472762 w 7776340"/>
                <a:gd name="connsiteY1" fmla="*/ 4272896 h 5309189"/>
                <a:gd name="connsiteX2" fmla="*/ 3085334 w 7776340"/>
                <a:gd name="connsiteY2" fmla="*/ 3082724 h 5309189"/>
                <a:gd name="connsiteX3" fmla="*/ 5102819 w 7776340"/>
                <a:gd name="connsiteY3" fmla="*/ 687867 h 5309189"/>
                <a:gd name="connsiteX4" fmla="*/ 6815505 w 7776340"/>
                <a:gd name="connsiteY4" fmla="*/ 121810 h 5309189"/>
                <a:gd name="connsiteX5" fmla="*/ 7381562 w 7776340"/>
                <a:gd name="connsiteY5" fmla="*/ 2690838 h 5309189"/>
                <a:gd name="connsiteX6" fmla="*/ 7425105 w 7776340"/>
                <a:gd name="connsiteY6" fmla="*/ 4824438 h 5309189"/>
                <a:gd name="connsiteX7" fmla="*/ 2795048 w 7776340"/>
                <a:gd name="connsiteY7" fmla="*/ 5288896 h 5309189"/>
                <a:gd name="connsiteX8" fmla="*/ 138934 w 7776340"/>
                <a:gd name="connsiteY8" fmla="*/ 4403524 h 5309189"/>
                <a:gd name="connsiteX9" fmla="*/ 371162 w 7776340"/>
                <a:gd name="connsiteY9" fmla="*/ 4272896 h 5309189"/>
                <a:gd name="connsiteX0-1" fmla="*/ 194953 w 7832359"/>
                <a:gd name="connsiteY0-2" fmla="*/ 4403524 h 5309189"/>
                <a:gd name="connsiteX1-3" fmla="*/ 528781 w 7832359"/>
                <a:gd name="connsiteY1-4" fmla="*/ 4272896 h 5309189"/>
                <a:gd name="connsiteX2-5" fmla="*/ 3141353 w 7832359"/>
                <a:gd name="connsiteY2-6" fmla="*/ 3082724 h 5309189"/>
                <a:gd name="connsiteX3-7" fmla="*/ 5158838 w 7832359"/>
                <a:gd name="connsiteY3-8" fmla="*/ 687867 h 5309189"/>
                <a:gd name="connsiteX4-9" fmla="*/ 6871524 w 7832359"/>
                <a:gd name="connsiteY4-10" fmla="*/ 121810 h 5309189"/>
                <a:gd name="connsiteX5-11" fmla="*/ 7437581 w 7832359"/>
                <a:gd name="connsiteY5-12" fmla="*/ 2690838 h 5309189"/>
                <a:gd name="connsiteX6-13" fmla="*/ 7481124 w 7832359"/>
                <a:gd name="connsiteY6-14" fmla="*/ 4824438 h 5309189"/>
                <a:gd name="connsiteX7-15" fmla="*/ 2851067 w 7832359"/>
                <a:gd name="connsiteY7-16" fmla="*/ 5288896 h 5309189"/>
                <a:gd name="connsiteX8-17" fmla="*/ 194953 w 7832359"/>
                <a:gd name="connsiteY8-18" fmla="*/ 4403524 h 5309189"/>
                <a:gd name="connsiteX0-19" fmla="*/ 194953 w 7832359"/>
                <a:gd name="connsiteY0-20" fmla="*/ 4650267 h 5309189"/>
                <a:gd name="connsiteX1-21" fmla="*/ 528781 w 7832359"/>
                <a:gd name="connsiteY1-22" fmla="*/ 4272896 h 5309189"/>
                <a:gd name="connsiteX2-23" fmla="*/ 3141353 w 7832359"/>
                <a:gd name="connsiteY2-24" fmla="*/ 3082724 h 5309189"/>
                <a:gd name="connsiteX3-25" fmla="*/ 5158838 w 7832359"/>
                <a:gd name="connsiteY3-26" fmla="*/ 687867 h 5309189"/>
                <a:gd name="connsiteX4-27" fmla="*/ 6871524 w 7832359"/>
                <a:gd name="connsiteY4-28" fmla="*/ 121810 h 5309189"/>
                <a:gd name="connsiteX5-29" fmla="*/ 7437581 w 7832359"/>
                <a:gd name="connsiteY5-30" fmla="*/ 2690838 h 5309189"/>
                <a:gd name="connsiteX6-31" fmla="*/ 7481124 w 7832359"/>
                <a:gd name="connsiteY6-32" fmla="*/ 4824438 h 5309189"/>
                <a:gd name="connsiteX7-33" fmla="*/ 2851067 w 7832359"/>
                <a:gd name="connsiteY7-34" fmla="*/ 5288896 h 5309189"/>
                <a:gd name="connsiteX8-35" fmla="*/ 194953 w 7832359"/>
                <a:gd name="connsiteY8-36" fmla="*/ 4650267 h 5309189"/>
                <a:gd name="connsiteX0-37" fmla="*/ 171553 w 7808959"/>
                <a:gd name="connsiteY0-38" fmla="*/ 4652749 h 5311671"/>
                <a:gd name="connsiteX1-39" fmla="*/ 505381 w 7808959"/>
                <a:gd name="connsiteY1-40" fmla="*/ 4275378 h 5311671"/>
                <a:gd name="connsiteX2-41" fmla="*/ 2479324 w 7808959"/>
                <a:gd name="connsiteY2-42" fmla="*/ 3186806 h 5311671"/>
                <a:gd name="connsiteX3-43" fmla="*/ 5135438 w 7808959"/>
                <a:gd name="connsiteY3-44" fmla="*/ 690349 h 5311671"/>
                <a:gd name="connsiteX4-45" fmla="*/ 6848124 w 7808959"/>
                <a:gd name="connsiteY4-46" fmla="*/ 124292 h 5311671"/>
                <a:gd name="connsiteX5-47" fmla="*/ 7414181 w 7808959"/>
                <a:gd name="connsiteY5-48" fmla="*/ 2693320 h 5311671"/>
                <a:gd name="connsiteX6-49" fmla="*/ 7457724 w 7808959"/>
                <a:gd name="connsiteY6-50" fmla="*/ 4826920 h 5311671"/>
                <a:gd name="connsiteX7-51" fmla="*/ 2827667 w 7808959"/>
                <a:gd name="connsiteY7-52" fmla="*/ 5291378 h 5311671"/>
                <a:gd name="connsiteX8-53" fmla="*/ 171553 w 7808959"/>
                <a:gd name="connsiteY8-54" fmla="*/ 4652749 h 5311671"/>
                <a:gd name="connsiteX0-55" fmla="*/ 72790 w 8813282"/>
                <a:gd name="connsiteY0-56" fmla="*/ 4943035 h 5311671"/>
                <a:gd name="connsiteX1-57" fmla="*/ 1509704 w 8813282"/>
                <a:gd name="connsiteY1-58" fmla="*/ 4275378 h 5311671"/>
                <a:gd name="connsiteX2-59" fmla="*/ 3483647 w 8813282"/>
                <a:gd name="connsiteY2-60" fmla="*/ 3186806 h 5311671"/>
                <a:gd name="connsiteX3-61" fmla="*/ 6139761 w 8813282"/>
                <a:gd name="connsiteY3-62" fmla="*/ 690349 h 5311671"/>
                <a:gd name="connsiteX4-63" fmla="*/ 7852447 w 8813282"/>
                <a:gd name="connsiteY4-64" fmla="*/ 124292 h 5311671"/>
                <a:gd name="connsiteX5-65" fmla="*/ 8418504 w 8813282"/>
                <a:gd name="connsiteY5-66" fmla="*/ 2693320 h 5311671"/>
                <a:gd name="connsiteX6-67" fmla="*/ 8462047 w 8813282"/>
                <a:gd name="connsiteY6-68" fmla="*/ 4826920 h 5311671"/>
                <a:gd name="connsiteX7-69" fmla="*/ 3831990 w 8813282"/>
                <a:gd name="connsiteY7-70" fmla="*/ 5291378 h 5311671"/>
                <a:gd name="connsiteX8-71" fmla="*/ 72790 w 8813282"/>
                <a:gd name="connsiteY8-72" fmla="*/ 4943035 h 5311671"/>
                <a:gd name="connsiteX0-73" fmla="*/ 224114 w 8964606"/>
                <a:gd name="connsiteY0-74" fmla="*/ 4943035 h 5311671"/>
                <a:gd name="connsiteX1-75" fmla="*/ 775657 w 8964606"/>
                <a:gd name="connsiteY1-76" fmla="*/ 4159263 h 5311671"/>
                <a:gd name="connsiteX2-77" fmla="*/ 3634971 w 8964606"/>
                <a:gd name="connsiteY2-78" fmla="*/ 3186806 h 5311671"/>
                <a:gd name="connsiteX3-79" fmla="*/ 6291085 w 8964606"/>
                <a:gd name="connsiteY3-80" fmla="*/ 690349 h 5311671"/>
                <a:gd name="connsiteX4-81" fmla="*/ 8003771 w 8964606"/>
                <a:gd name="connsiteY4-82" fmla="*/ 124292 h 5311671"/>
                <a:gd name="connsiteX5-83" fmla="*/ 8569828 w 8964606"/>
                <a:gd name="connsiteY5-84" fmla="*/ 2693320 h 5311671"/>
                <a:gd name="connsiteX6-85" fmla="*/ 8613371 w 8964606"/>
                <a:gd name="connsiteY6-86" fmla="*/ 4826920 h 5311671"/>
                <a:gd name="connsiteX7-87" fmla="*/ 3983314 w 8964606"/>
                <a:gd name="connsiteY7-88" fmla="*/ 5291378 h 5311671"/>
                <a:gd name="connsiteX8-89" fmla="*/ 224114 w 8964606"/>
                <a:gd name="connsiteY8-90" fmla="*/ 4943035 h 5311671"/>
                <a:gd name="connsiteX0-91" fmla="*/ 217555 w 8958047"/>
                <a:gd name="connsiteY0-92" fmla="*/ 4940554 h 5309190"/>
                <a:gd name="connsiteX1-93" fmla="*/ 769098 w 8958047"/>
                <a:gd name="connsiteY1-94" fmla="*/ 4156782 h 5309190"/>
                <a:gd name="connsiteX2-95" fmla="*/ 3410698 w 8958047"/>
                <a:gd name="connsiteY2-96" fmla="*/ 3082725 h 5309190"/>
                <a:gd name="connsiteX3-97" fmla="*/ 6284526 w 8958047"/>
                <a:gd name="connsiteY3-98" fmla="*/ 687868 h 5309190"/>
                <a:gd name="connsiteX4-99" fmla="*/ 7997212 w 8958047"/>
                <a:gd name="connsiteY4-100" fmla="*/ 121811 h 5309190"/>
                <a:gd name="connsiteX5-101" fmla="*/ 8563269 w 8958047"/>
                <a:gd name="connsiteY5-102" fmla="*/ 2690839 h 5309190"/>
                <a:gd name="connsiteX6-103" fmla="*/ 8606812 w 8958047"/>
                <a:gd name="connsiteY6-104" fmla="*/ 4824439 h 5309190"/>
                <a:gd name="connsiteX7-105" fmla="*/ 3976755 w 8958047"/>
                <a:gd name="connsiteY7-106" fmla="*/ 5288897 h 5309190"/>
                <a:gd name="connsiteX8-107" fmla="*/ 217555 w 8958047"/>
                <a:gd name="connsiteY8-108" fmla="*/ 4940554 h 5309190"/>
                <a:gd name="connsiteX0-109" fmla="*/ 217555 w 8958047"/>
                <a:gd name="connsiteY0-110" fmla="*/ 4927829 h 5296465"/>
                <a:gd name="connsiteX1-111" fmla="*/ 769098 w 8958047"/>
                <a:gd name="connsiteY1-112" fmla="*/ 4144057 h 5296465"/>
                <a:gd name="connsiteX2-113" fmla="*/ 3410698 w 8958047"/>
                <a:gd name="connsiteY2-114" fmla="*/ 3070000 h 5296465"/>
                <a:gd name="connsiteX3-115" fmla="*/ 6023269 w 8958047"/>
                <a:gd name="connsiteY3-116" fmla="*/ 733200 h 5296465"/>
                <a:gd name="connsiteX4-117" fmla="*/ 7997212 w 8958047"/>
                <a:gd name="connsiteY4-118" fmla="*/ 109086 h 5296465"/>
                <a:gd name="connsiteX5-119" fmla="*/ 8563269 w 8958047"/>
                <a:gd name="connsiteY5-120" fmla="*/ 2678114 h 5296465"/>
                <a:gd name="connsiteX6-121" fmla="*/ 8606812 w 8958047"/>
                <a:gd name="connsiteY6-122" fmla="*/ 4811714 h 5296465"/>
                <a:gd name="connsiteX7-123" fmla="*/ 3976755 w 8958047"/>
                <a:gd name="connsiteY7-124" fmla="*/ 5276172 h 5296465"/>
                <a:gd name="connsiteX8-125" fmla="*/ 217555 w 8958047"/>
                <a:gd name="connsiteY8-126" fmla="*/ 4927829 h 52964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958047" h="5296465">
                  <a:moveTo>
                    <a:pt x="217555" y="4927829"/>
                  </a:moveTo>
                  <a:cubicBezTo>
                    <a:pt x="-317054" y="4739143"/>
                    <a:pt x="236908" y="4453695"/>
                    <a:pt x="769098" y="4144057"/>
                  </a:cubicBezTo>
                  <a:cubicBezTo>
                    <a:pt x="1301288" y="3834419"/>
                    <a:pt x="2535003" y="3638476"/>
                    <a:pt x="3410698" y="3070000"/>
                  </a:cubicBezTo>
                  <a:cubicBezTo>
                    <a:pt x="4286393" y="2501524"/>
                    <a:pt x="5258850" y="1226686"/>
                    <a:pt x="6023269" y="733200"/>
                  </a:cubicBezTo>
                  <a:cubicBezTo>
                    <a:pt x="6787688" y="239714"/>
                    <a:pt x="7573879" y="-215066"/>
                    <a:pt x="7997212" y="109086"/>
                  </a:cubicBezTo>
                  <a:cubicBezTo>
                    <a:pt x="8420545" y="433238"/>
                    <a:pt x="8461669" y="1894343"/>
                    <a:pt x="8563269" y="2678114"/>
                  </a:cubicBezTo>
                  <a:cubicBezTo>
                    <a:pt x="8664869" y="3461885"/>
                    <a:pt x="9371231" y="4378704"/>
                    <a:pt x="8606812" y="4811714"/>
                  </a:cubicBezTo>
                  <a:cubicBezTo>
                    <a:pt x="7842393" y="5244724"/>
                    <a:pt x="5191117" y="5346324"/>
                    <a:pt x="3976755" y="5276172"/>
                  </a:cubicBezTo>
                  <a:cubicBezTo>
                    <a:pt x="2762393" y="5206020"/>
                    <a:pt x="752164" y="5116515"/>
                    <a:pt x="217555" y="4927829"/>
                  </a:cubicBezTo>
                  <a:close/>
                </a:path>
              </a:pathLst>
            </a:custGeom>
            <a:solidFill>
              <a:srgbClr val="DD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277694" y="2349355"/>
              <a:ext cx="4283371" cy="2826590"/>
            </a:xfrm>
            <a:custGeom>
              <a:avLst/>
              <a:gdLst>
                <a:gd name="connsiteX0" fmla="*/ 2927334 w 4283371"/>
                <a:gd name="connsiteY0" fmla="*/ 68168 h 2826590"/>
                <a:gd name="connsiteX1" fmla="*/ 1432363 w 4283371"/>
                <a:gd name="connsiteY1" fmla="*/ 547139 h 2826590"/>
                <a:gd name="connsiteX2" fmla="*/ 24477 w 4283371"/>
                <a:gd name="connsiteY2" fmla="*/ 2071139 h 2826590"/>
                <a:gd name="connsiteX3" fmla="*/ 605049 w 4283371"/>
                <a:gd name="connsiteY3" fmla="*/ 2288853 h 2826590"/>
                <a:gd name="connsiteX4" fmla="*/ 1461391 w 4283371"/>
                <a:gd name="connsiteY4" fmla="*/ 2056625 h 2826590"/>
                <a:gd name="connsiteX5" fmla="*/ 1940363 w 4283371"/>
                <a:gd name="connsiteY5" fmla="*/ 2550111 h 2826590"/>
                <a:gd name="connsiteX6" fmla="*/ 2259677 w 4283371"/>
                <a:gd name="connsiteY6" fmla="*/ 2404968 h 2826590"/>
                <a:gd name="connsiteX7" fmla="*/ 2796706 w 4283371"/>
                <a:gd name="connsiteY7" fmla="*/ 2622682 h 2826590"/>
                <a:gd name="connsiteX8" fmla="*/ 3130534 w 4283371"/>
                <a:gd name="connsiteY8" fmla="*/ 2492053 h 2826590"/>
                <a:gd name="connsiteX9" fmla="*/ 3333734 w 4283371"/>
                <a:gd name="connsiteY9" fmla="*/ 2622682 h 2826590"/>
                <a:gd name="connsiteX10" fmla="*/ 3696591 w 4283371"/>
                <a:gd name="connsiteY10" fmla="*/ 2593653 h 2826590"/>
                <a:gd name="connsiteX11" fmla="*/ 4102991 w 4283371"/>
                <a:gd name="connsiteY11" fmla="*/ 2825882 h 2826590"/>
                <a:gd name="connsiteX12" fmla="*/ 4277163 w 4283371"/>
                <a:gd name="connsiteY12" fmla="*/ 2506568 h 2826590"/>
                <a:gd name="connsiteX13" fmla="*/ 3899791 w 4283371"/>
                <a:gd name="connsiteY13" fmla="*/ 793882 h 2826590"/>
                <a:gd name="connsiteX14" fmla="*/ 3435334 w 4283371"/>
                <a:gd name="connsiteY14" fmla="*/ 82682 h 2826590"/>
                <a:gd name="connsiteX15" fmla="*/ 2927334 w 4283371"/>
                <a:gd name="connsiteY15" fmla="*/ 68168 h 28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83371" h="2826590">
                  <a:moveTo>
                    <a:pt x="2927334" y="68168"/>
                  </a:moveTo>
                  <a:cubicBezTo>
                    <a:pt x="2593505" y="145578"/>
                    <a:pt x="1916172" y="213311"/>
                    <a:pt x="1432363" y="547139"/>
                  </a:cubicBezTo>
                  <a:cubicBezTo>
                    <a:pt x="948554" y="880967"/>
                    <a:pt x="162363" y="1780853"/>
                    <a:pt x="24477" y="2071139"/>
                  </a:cubicBezTo>
                  <a:cubicBezTo>
                    <a:pt x="-113409" y="2361425"/>
                    <a:pt x="365563" y="2291272"/>
                    <a:pt x="605049" y="2288853"/>
                  </a:cubicBezTo>
                  <a:cubicBezTo>
                    <a:pt x="844535" y="2286434"/>
                    <a:pt x="1238839" y="2013082"/>
                    <a:pt x="1461391" y="2056625"/>
                  </a:cubicBezTo>
                  <a:cubicBezTo>
                    <a:pt x="1683943" y="2100168"/>
                    <a:pt x="1807315" y="2492054"/>
                    <a:pt x="1940363" y="2550111"/>
                  </a:cubicBezTo>
                  <a:cubicBezTo>
                    <a:pt x="2073411" y="2608168"/>
                    <a:pt x="2116953" y="2392873"/>
                    <a:pt x="2259677" y="2404968"/>
                  </a:cubicBezTo>
                  <a:cubicBezTo>
                    <a:pt x="2402401" y="2417063"/>
                    <a:pt x="2651563" y="2608168"/>
                    <a:pt x="2796706" y="2622682"/>
                  </a:cubicBezTo>
                  <a:cubicBezTo>
                    <a:pt x="2941849" y="2637196"/>
                    <a:pt x="3041029" y="2492053"/>
                    <a:pt x="3130534" y="2492053"/>
                  </a:cubicBezTo>
                  <a:cubicBezTo>
                    <a:pt x="3220039" y="2492053"/>
                    <a:pt x="3239391" y="2605749"/>
                    <a:pt x="3333734" y="2622682"/>
                  </a:cubicBezTo>
                  <a:cubicBezTo>
                    <a:pt x="3428077" y="2639615"/>
                    <a:pt x="3568382" y="2559786"/>
                    <a:pt x="3696591" y="2593653"/>
                  </a:cubicBezTo>
                  <a:cubicBezTo>
                    <a:pt x="3824801" y="2627520"/>
                    <a:pt x="4006229" y="2840396"/>
                    <a:pt x="4102991" y="2825882"/>
                  </a:cubicBezTo>
                  <a:cubicBezTo>
                    <a:pt x="4199753" y="2811368"/>
                    <a:pt x="4311030" y="2845235"/>
                    <a:pt x="4277163" y="2506568"/>
                  </a:cubicBezTo>
                  <a:cubicBezTo>
                    <a:pt x="4243296" y="2167901"/>
                    <a:pt x="4040096" y="1197863"/>
                    <a:pt x="3899791" y="793882"/>
                  </a:cubicBezTo>
                  <a:cubicBezTo>
                    <a:pt x="3759486" y="389901"/>
                    <a:pt x="3604667" y="206053"/>
                    <a:pt x="3435334" y="82682"/>
                  </a:cubicBezTo>
                  <a:cubicBezTo>
                    <a:pt x="3266001" y="-40689"/>
                    <a:pt x="3261163" y="-9242"/>
                    <a:pt x="2927334" y="6816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5430" y="262982"/>
            <a:ext cx="2683837" cy="460375"/>
            <a:chOff x="492930" y="378375"/>
            <a:chExt cx="2683837" cy="460375"/>
          </a:xfrm>
        </p:grpSpPr>
        <p:sp>
          <p:nvSpPr>
            <p:cNvPr id="23" name="文本框 22"/>
            <p:cNvSpPr txBox="1"/>
            <p:nvPr/>
          </p:nvSpPr>
          <p:spPr>
            <a:xfrm>
              <a:off x="788777" y="378375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活动背景介绍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Freeform 168"/>
            <p:cNvSpPr/>
            <p:nvPr/>
          </p:nvSpPr>
          <p:spPr bwMode="auto">
            <a:xfrm>
              <a:off x="492930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Freeform 168"/>
            <p:cNvSpPr/>
            <p:nvPr/>
          </p:nvSpPr>
          <p:spPr bwMode="auto">
            <a:xfrm>
              <a:off x="2903717" y="443358"/>
              <a:ext cx="273050" cy="274638"/>
            </a:xfrm>
            <a:custGeom>
              <a:avLst/>
              <a:gdLst>
                <a:gd name="T0" fmla="*/ 63 w 70"/>
                <a:gd name="T1" fmla="*/ 29 h 70"/>
                <a:gd name="T2" fmla="*/ 57 w 70"/>
                <a:gd name="T3" fmla="*/ 34 h 70"/>
                <a:gd name="T4" fmla="*/ 44 w 70"/>
                <a:gd name="T5" fmla="*/ 34 h 70"/>
                <a:gd name="T6" fmla="*/ 42 w 70"/>
                <a:gd name="T7" fmla="*/ 30 h 70"/>
                <a:gd name="T8" fmla="*/ 51 w 70"/>
                <a:gd name="T9" fmla="*/ 21 h 70"/>
                <a:gd name="T10" fmla="*/ 59 w 70"/>
                <a:gd name="T11" fmla="*/ 20 h 70"/>
                <a:gd name="T12" fmla="*/ 59 w 70"/>
                <a:gd name="T13" fmla="*/ 11 h 70"/>
                <a:gd name="T14" fmla="*/ 50 w 70"/>
                <a:gd name="T15" fmla="*/ 11 h 70"/>
                <a:gd name="T16" fmla="*/ 49 w 70"/>
                <a:gd name="T17" fmla="*/ 19 h 70"/>
                <a:gd name="T18" fmla="*/ 40 w 70"/>
                <a:gd name="T19" fmla="*/ 28 h 70"/>
                <a:gd name="T20" fmla="*/ 36 w 70"/>
                <a:gd name="T21" fmla="*/ 27 h 70"/>
                <a:gd name="T22" fmla="*/ 36 w 70"/>
                <a:gd name="T23" fmla="*/ 13 h 70"/>
                <a:gd name="T24" fmla="*/ 41 w 70"/>
                <a:gd name="T25" fmla="*/ 7 h 70"/>
                <a:gd name="T26" fmla="*/ 35 w 70"/>
                <a:gd name="T27" fmla="*/ 0 h 70"/>
                <a:gd name="T28" fmla="*/ 28 w 70"/>
                <a:gd name="T29" fmla="*/ 7 h 70"/>
                <a:gd name="T30" fmla="*/ 33 w 70"/>
                <a:gd name="T31" fmla="*/ 13 h 70"/>
                <a:gd name="T32" fmla="*/ 33 w 70"/>
                <a:gd name="T33" fmla="*/ 27 h 70"/>
                <a:gd name="T34" fmla="*/ 30 w 70"/>
                <a:gd name="T35" fmla="*/ 28 h 70"/>
                <a:gd name="T36" fmla="*/ 20 w 70"/>
                <a:gd name="T37" fmla="*/ 19 h 70"/>
                <a:gd name="T38" fmla="*/ 20 w 70"/>
                <a:gd name="T39" fmla="*/ 11 h 70"/>
                <a:gd name="T40" fmla="*/ 10 w 70"/>
                <a:gd name="T41" fmla="*/ 11 h 70"/>
                <a:gd name="T42" fmla="*/ 10 w 70"/>
                <a:gd name="T43" fmla="*/ 20 h 70"/>
                <a:gd name="T44" fmla="*/ 18 w 70"/>
                <a:gd name="T45" fmla="*/ 21 h 70"/>
                <a:gd name="T46" fmla="*/ 28 w 70"/>
                <a:gd name="T47" fmla="*/ 30 h 70"/>
                <a:gd name="T48" fmla="*/ 26 w 70"/>
                <a:gd name="T49" fmla="*/ 34 h 70"/>
                <a:gd name="T50" fmla="*/ 13 w 70"/>
                <a:gd name="T51" fmla="*/ 34 h 70"/>
                <a:gd name="T52" fmla="*/ 7 w 70"/>
                <a:gd name="T53" fmla="*/ 29 h 70"/>
                <a:gd name="T54" fmla="*/ 0 w 70"/>
                <a:gd name="T55" fmla="*/ 35 h 70"/>
                <a:gd name="T56" fmla="*/ 7 w 70"/>
                <a:gd name="T57" fmla="*/ 42 h 70"/>
                <a:gd name="T58" fmla="*/ 13 w 70"/>
                <a:gd name="T59" fmla="*/ 37 h 70"/>
                <a:gd name="T60" fmla="*/ 26 w 70"/>
                <a:gd name="T61" fmla="*/ 37 h 70"/>
                <a:gd name="T62" fmla="*/ 28 w 70"/>
                <a:gd name="T63" fmla="*/ 40 h 70"/>
                <a:gd name="T64" fmla="*/ 18 w 70"/>
                <a:gd name="T65" fmla="*/ 50 h 70"/>
                <a:gd name="T66" fmla="*/ 10 w 70"/>
                <a:gd name="T67" fmla="*/ 50 h 70"/>
                <a:gd name="T68" fmla="*/ 10 w 70"/>
                <a:gd name="T69" fmla="*/ 60 h 70"/>
                <a:gd name="T70" fmla="*/ 20 w 70"/>
                <a:gd name="T71" fmla="*/ 60 h 70"/>
                <a:gd name="T72" fmla="*/ 20 w 70"/>
                <a:gd name="T73" fmla="*/ 52 h 70"/>
                <a:gd name="T74" fmla="*/ 30 w 70"/>
                <a:gd name="T75" fmla="*/ 42 h 70"/>
                <a:gd name="T76" fmla="*/ 33 w 70"/>
                <a:gd name="T77" fmla="*/ 44 h 70"/>
                <a:gd name="T78" fmla="*/ 33 w 70"/>
                <a:gd name="T79" fmla="*/ 57 h 70"/>
                <a:gd name="T80" fmla="*/ 28 w 70"/>
                <a:gd name="T81" fmla="*/ 63 h 70"/>
                <a:gd name="T82" fmla="*/ 35 w 70"/>
                <a:gd name="T83" fmla="*/ 70 h 70"/>
                <a:gd name="T84" fmla="*/ 41 w 70"/>
                <a:gd name="T85" fmla="*/ 63 h 70"/>
                <a:gd name="T86" fmla="*/ 36 w 70"/>
                <a:gd name="T87" fmla="*/ 57 h 70"/>
                <a:gd name="T88" fmla="*/ 36 w 70"/>
                <a:gd name="T89" fmla="*/ 44 h 70"/>
                <a:gd name="T90" fmla="*/ 40 w 70"/>
                <a:gd name="T91" fmla="*/ 42 h 70"/>
                <a:gd name="T92" fmla="*/ 49 w 70"/>
                <a:gd name="T93" fmla="*/ 52 h 70"/>
                <a:gd name="T94" fmla="*/ 50 w 70"/>
                <a:gd name="T95" fmla="*/ 60 h 70"/>
                <a:gd name="T96" fmla="*/ 59 w 70"/>
                <a:gd name="T97" fmla="*/ 60 h 70"/>
                <a:gd name="T98" fmla="*/ 59 w 70"/>
                <a:gd name="T99" fmla="*/ 50 h 70"/>
                <a:gd name="T100" fmla="*/ 51 w 70"/>
                <a:gd name="T101" fmla="*/ 50 h 70"/>
                <a:gd name="T102" fmla="*/ 42 w 70"/>
                <a:gd name="T103" fmla="*/ 40 h 70"/>
                <a:gd name="T104" fmla="*/ 44 w 70"/>
                <a:gd name="T105" fmla="*/ 37 h 70"/>
                <a:gd name="T106" fmla="*/ 57 w 70"/>
                <a:gd name="T107" fmla="*/ 37 h 70"/>
                <a:gd name="T108" fmla="*/ 63 w 70"/>
                <a:gd name="T109" fmla="*/ 42 h 70"/>
                <a:gd name="T110" fmla="*/ 70 w 70"/>
                <a:gd name="T111" fmla="*/ 35 h 70"/>
                <a:gd name="T112" fmla="*/ 63 w 70"/>
                <a:gd name="T113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70">
                  <a:moveTo>
                    <a:pt x="63" y="29"/>
                  </a:moveTo>
                  <a:cubicBezTo>
                    <a:pt x="60" y="29"/>
                    <a:pt x="57" y="31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3" y="31"/>
                    <a:pt x="42" y="3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2"/>
                    <a:pt x="57" y="22"/>
                    <a:pt x="59" y="20"/>
                  </a:cubicBezTo>
                  <a:cubicBezTo>
                    <a:pt x="62" y="17"/>
                    <a:pt x="62" y="13"/>
                    <a:pt x="59" y="11"/>
                  </a:cubicBezTo>
                  <a:cubicBezTo>
                    <a:pt x="57" y="8"/>
                    <a:pt x="53" y="8"/>
                    <a:pt x="50" y="11"/>
                  </a:cubicBezTo>
                  <a:cubicBezTo>
                    <a:pt x="48" y="13"/>
                    <a:pt x="48" y="16"/>
                    <a:pt x="49" y="1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7"/>
                    <a:pt x="36" y="2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9" y="13"/>
                    <a:pt x="41" y="10"/>
                    <a:pt x="41" y="7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31" y="0"/>
                    <a:pt x="28" y="3"/>
                    <a:pt x="28" y="7"/>
                  </a:cubicBezTo>
                  <a:cubicBezTo>
                    <a:pt x="28" y="10"/>
                    <a:pt x="30" y="13"/>
                    <a:pt x="33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3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7" y="8"/>
                    <a:pt x="13" y="8"/>
                    <a:pt x="10" y="11"/>
                  </a:cubicBezTo>
                  <a:cubicBezTo>
                    <a:pt x="8" y="13"/>
                    <a:pt x="8" y="17"/>
                    <a:pt x="10" y="20"/>
                  </a:cubicBezTo>
                  <a:cubicBezTo>
                    <a:pt x="12" y="22"/>
                    <a:pt x="16" y="22"/>
                    <a:pt x="18" y="2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1"/>
                    <a:pt x="26" y="32"/>
                    <a:pt x="26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1"/>
                    <a:pt x="10" y="29"/>
                    <a:pt x="7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10" y="42"/>
                    <a:pt x="12" y="40"/>
                    <a:pt x="13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7" y="39"/>
                    <a:pt x="28" y="4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6" y="48"/>
                    <a:pt x="12" y="48"/>
                    <a:pt x="10" y="50"/>
                  </a:cubicBezTo>
                  <a:cubicBezTo>
                    <a:pt x="8" y="53"/>
                    <a:pt x="8" y="57"/>
                    <a:pt x="10" y="60"/>
                  </a:cubicBezTo>
                  <a:cubicBezTo>
                    <a:pt x="13" y="62"/>
                    <a:pt x="17" y="62"/>
                    <a:pt x="20" y="60"/>
                  </a:cubicBezTo>
                  <a:cubicBezTo>
                    <a:pt x="22" y="58"/>
                    <a:pt x="22" y="54"/>
                    <a:pt x="20" y="5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2" y="44"/>
                    <a:pt x="33" y="44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0" y="58"/>
                    <a:pt x="28" y="60"/>
                    <a:pt x="28" y="63"/>
                  </a:cubicBezTo>
                  <a:cubicBezTo>
                    <a:pt x="28" y="67"/>
                    <a:pt x="31" y="70"/>
                    <a:pt x="35" y="70"/>
                  </a:cubicBezTo>
                  <a:cubicBezTo>
                    <a:pt x="38" y="70"/>
                    <a:pt x="41" y="67"/>
                    <a:pt x="41" y="63"/>
                  </a:cubicBezTo>
                  <a:cubicBezTo>
                    <a:pt x="41" y="60"/>
                    <a:pt x="39" y="58"/>
                    <a:pt x="36" y="5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4"/>
                    <a:pt x="39" y="43"/>
                    <a:pt x="40" y="4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8"/>
                    <a:pt x="50" y="60"/>
                  </a:cubicBezTo>
                  <a:cubicBezTo>
                    <a:pt x="53" y="62"/>
                    <a:pt x="57" y="62"/>
                    <a:pt x="59" y="60"/>
                  </a:cubicBezTo>
                  <a:cubicBezTo>
                    <a:pt x="62" y="57"/>
                    <a:pt x="62" y="53"/>
                    <a:pt x="59" y="50"/>
                  </a:cubicBezTo>
                  <a:cubicBezTo>
                    <a:pt x="57" y="48"/>
                    <a:pt x="54" y="48"/>
                    <a:pt x="51" y="5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60" y="42"/>
                    <a:pt x="63" y="42"/>
                  </a:cubicBezTo>
                  <a:cubicBezTo>
                    <a:pt x="67" y="42"/>
                    <a:pt x="70" y="39"/>
                    <a:pt x="70" y="35"/>
                  </a:cubicBezTo>
                  <a:cubicBezTo>
                    <a:pt x="70" y="32"/>
                    <a:pt x="67" y="29"/>
                    <a:pt x="63" y="2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231900" y="1880235"/>
            <a:ext cx="65112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115" y="-8255"/>
            <a:ext cx="12243435" cy="68941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83020" y="424701"/>
            <a:ext cx="149117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solidFill>
                  <a:srgbClr val="DD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altLang="zh-CN" sz="34400" b="1" dirty="0">
              <a:solidFill>
                <a:srgbClr val="DD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85560" y="1438910"/>
            <a:ext cx="699135" cy="3190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活动受众分析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99566" y="5472388"/>
            <a:ext cx="7592869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2428</Words>
  <Application>WPS 演示</Application>
  <PresentationFormat>宽屏</PresentationFormat>
  <Paragraphs>172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Gill Sans Ultra Bold</vt:lpstr>
      <vt:lpstr>Showcard Gothic</vt:lpstr>
      <vt:lpstr>Felix Titling</vt:lpstr>
      <vt:lpstr>Open Sans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圣诞节PPT</dc:title>
  <dc:creator>小木头素材; Administrator</dc:creator>
  <cp:lastModifiedBy>Administrator</cp:lastModifiedBy>
  <cp:revision>2</cp:revision>
  <dcterms:created xsi:type="dcterms:W3CDTF">2017-11-16T12:33:27Z</dcterms:created>
  <dcterms:modified xsi:type="dcterms:W3CDTF">2017-11-16T12:37:36Z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