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282" r:id="rId4"/>
    <p:sldId id="259" r:id="rId5"/>
    <p:sldId id="285" r:id="rId6"/>
    <p:sldId id="306" r:id="rId7"/>
    <p:sldId id="286" r:id="rId8"/>
    <p:sldId id="293" r:id="rId9"/>
    <p:sldId id="287" r:id="rId10"/>
    <p:sldId id="288" r:id="rId11"/>
    <p:sldId id="289" r:id="rId12"/>
    <p:sldId id="307" r:id="rId13"/>
    <p:sldId id="294" r:id="rId14"/>
    <p:sldId id="290" r:id="rId15"/>
    <p:sldId id="300" r:id="rId16"/>
    <p:sldId id="291" r:id="rId17"/>
    <p:sldId id="292" r:id="rId18"/>
    <p:sldId id="302" r:id="rId19"/>
    <p:sldId id="260" r:id="rId20"/>
    <p:sldId id="295" r:id="rId21"/>
    <p:sldId id="308" r:id="rId22"/>
    <p:sldId id="297" r:id="rId23"/>
    <p:sldId id="298" r:id="rId24"/>
    <p:sldId id="299" r:id="rId25"/>
    <p:sldId id="31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3770" userDrawn="1">
          <p15:clr>
            <a:srgbClr val="A4A3A4"/>
          </p15:clr>
        </p15:guide>
        <p15:guide id="4"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B0A2"/>
    <a:srgbClr val="FFF3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4" d="100"/>
          <a:sy n="64" d="100"/>
        </p:scale>
        <p:origin x="954" y="90"/>
      </p:cViewPr>
      <p:guideLst>
        <p:guide orient="horz" pos="377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8CDD8F03-E100-40B0-95C0-BCB5D031A6DB}" type="datetimeFigureOut">
              <a:rPr lang="zh-CN" altLang="en-US" smtClean="0"/>
              <a:t>2017/4/6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8A0196-CD04-42A1-86DA-EFF4E9927194}" type="slidenum">
              <a:rPr lang="zh-CN" altLang="en-US" smtClean="0"/>
              <a:t>‹#›</a:t>
            </a:fld>
            <a:endParaRPr lang="zh-CN" altLang="en-US"/>
          </a:p>
        </p:txBody>
      </p:sp>
    </p:spTree>
    <p:extLst>
      <p:ext uri="{BB962C8B-B14F-4D97-AF65-F5344CB8AC3E}">
        <p14:creationId xmlns:p14="http://schemas.microsoft.com/office/powerpoint/2010/main" val="3128925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DD8F03-E100-40B0-95C0-BCB5D031A6DB}" type="datetimeFigureOut">
              <a:rPr lang="zh-CN" altLang="en-US" smtClean="0"/>
              <a:t>2017/4/6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8A0196-CD04-42A1-86DA-EFF4E9927194}" type="slidenum">
              <a:rPr lang="zh-CN" altLang="en-US" smtClean="0"/>
              <a:t>‹#›</a:t>
            </a:fld>
            <a:endParaRPr lang="zh-CN" altLang="en-US"/>
          </a:p>
        </p:txBody>
      </p:sp>
    </p:spTree>
    <p:extLst>
      <p:ext uri="{BB962C8B-B14F-4D97-AF65-F5344CB8AC3E}">
        <p14:creationId xmlns:p14="http://schemas.microsoft.com/office/powerpoint/2010/main" val="970822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DD8F03-E100-40B0-95C0-BCB5D031A6DB}" type="datetimeFigureOut">
              <a:rPr lang="zh-CN" altLang="en-US" smtClean="0"/>
              <a:t>2017/4/6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8A0196-CD04-42A1-86DA-EFF4E9927194}" type="slidenum">
              <a:rPr lang="zh-CN" altLang="en-US" smtClean="0"/>
              <a:t>‹#›</a:t>
            </a:fld>
            <a:endParaRPr lang="zh-CN" altLang="en-US"/>
          </a:p>
        </p:txBody>
      </p:sp>
    </p:spTree>
    <p:extLst>
      <p:ext uri="{BB962C8B-B14F-4D97-AF65-F5344CB8AC3E}">
        <p14:creationId xmlns:p14="http://schemas.microsoft.com/office/powerpoint/2010/main" val="2029230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DD8F03-E100-40B0-95C0-BCB5D031A6DB}" type="datetimeFigureOut">
              <a:rPr lang="zh-CN" altLang="en-US" smtClean="0"/>
              <a:t>2017/4/6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8A0196-CD04-42A1-86DA-EFF4E9927194}" type="slidenum">
              <a:rPr lang="zh-CN" altLang="en-US" smtClean="0"/>
              <a:t>‹#›</a:t>
            </a:fld>
            <a:endParaRPr lang="zh-CN" altLang="en-US"/>
          </a:p>
        </p:txBody>
      </p:sp>
    </p:spTree>
    <p:extLst>
      <p:ext uri="{BB962C8B-B14F-4D97-AF65-F5344CB8AC3E}">
        <p14:creationId xmlns:p14="http://schemas.microsoft.com/office/powerpoint/2010/main" val="505468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8CDD8F03-E100-40B0-95C0-BCB5D031A6DB}" type="datetimeFigureOut">
              <a:rPr lang="zh-CN" altLang="en-US" smtClean="0"/>
              <a:t>2017/4/6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8A0196-CD04-42A1-86DA-EFF4E9927194}" type="slidenum">
              <a:rPr lang="zh-CN" altLang="en-US" smtClean="0"/>
              <a:t>‹#›</a:t>
            </a:fld>
            <a:endParaRPr lang="zh-CN" altLang="en-US"/>
          </a:p>
        </p:txBody>
      </p:sp>
    </p:spTree>
    <p:extLst>
      <p:ext uri="{BB962C8B-B14F-4D97-AF65-F5344CB8AC3E}">
        <p14:creationId xmlns:p14="http://schemas.microsoft.com/office/powerpoint/2010/main" val="1086513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CDD8F03-E100-40B0-95C0-BCB5D031A6DB}" type="datetimeFigureOut">
              <a:rPr lang="zh-CN" altLang="en-US" smtClean="0"/>
              <a:t>2017/4/6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8A0196-CD04-42A1-86DA-EFF4E9927194}" type="slidenum">
              <a:rPr lang="zh-CN" altLang="en-US" smtClean="0"/>
              <a:t>‹#›</a:t>
            </a:fld>
            <a:endParaRPr lang="zh-CN" altLang="en-US"/>
          </a:p>
        </p:txBody>
      </p:sp>
    </p:spTree>
    <p:extLst>
      <p:ext uri="{BB962C8B-B14F-4D97-AF65-F5344CB8AC3E}">
        <p14:creationId xmlns:p14="http://schemas.microsoft.com/office/powerpoint/2010/main" val="16033603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CDD8F03-E100-40B0-95C0-BCB5D031A6DB}" type="datetimeFigureOut">
              <a:rPr lang="zh-CN" altLang="en-US" smtClean="0"/>
              <a:t>2017/4/6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C8A0196-CD04-42A1-86DA-EFF4E9927194}" type="slidenum">
              <a:rPr lang="zh-CN" altLang="en-US" smtClean="0"/>
              <a:t>‹#›</a:t>
            </a:fld>
            <a:endParaRPr lang="zh-CN" altLang="en-US"/>
          </a:p>
        </p:txBody>
      </p:sp>
    </p:spTree>
    <p:extLst>
      <p:ext uri="{BB962C8B-B14F-4D97-AF65-F5344CB8AC3E}">
        <p14:creationId xmlns:p14="http://schemas.microsoft.com/office/powerpoint/2010/main" val="3014318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CDD8F03-E100-40B0-95C0-BCB5D031A6DB}" type="datetimeFigureOut">
              <a:rPr lang="zh-CN" altLang="en-US" smtClean="0"/>
              <a:t>2017/4/6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C8A0196-CD04-42A1-86DA-EFF4E9927194}" type="slidenum">
              <a:rPr lang="zh-CN" altLang="en-US" smtClean="0"/>
              <a:t>‹#›</a:t>
            </a:fld>
            <a:endParaRPr lang="zh-CN" altLang="en-US"/>
          </a:p>
        </p:txBody>
      </p:sp>
    </p:spTree>
    <p:extLst>
      <p:ext uri="{BB962C8B-B14F-4D97-AF65-F5344CB8AC3E}">
        <p14:creationId xmlns:p14="http://schemas.microsoft.com/office/powerpoint/2010/main" val="1220062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CDD8F03-E100-40B0-95C0-BCB5D031A6DB}" type="datetimeFigureOut">
              <a:rPr lang="zh-CN" altLang="en-US" smtClean="0"/>
              <a:t>2017/4/6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8A0196-CD04-42A1-86DA-EFF4E9927194}" type="slidenum">
              <a:rPr lang="zh-CN" altLang="en-US" smtClean="0"/>
              <a:t>‹#›</a:t>
            </a:fld>
            <a:endParaRPr lang="zh-CN" altLang="en-US"/>
          </a:p>
        </p:txBody>
      </p:sp>
    </p:spTree>
    <p:extLst>
      <p:ext uri="{BB962C8B-B14F-4D97-AF65-F5344CB8AC3E}">
        <p14:creationId xmlns:p14="http://schemas.microsoft.com/office/powerpoint/2010/main" val="35021926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8CDD8F03-E100-40B0-95C0-BCB5D031A6DB}" type="datetimeFigureOut">
              <a:rPr lang="zh-CN" altLang="en-US" smtClean="0"/>
              <a:t>2017/4/6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8A0196-CD04-42A1-86DA-EFF4E9927194}" type="slidenum">
              <a:rPr lang="zh-CN" altLang="en-US" smtClean="0"/>
              <a:t>‹#›</a:t>
            </a:fld>
            <a:endParaRPr lang="zh-CN" altLang="en-US"/>
          </a:p>
        </p:txBody>
      </p:sp>
    </p:spTree>
    <p:extLst>
      <p:ext uri="{BB962C8B-B14F-4D97-AF65-F5344CB8AC3E}">
        <p14:creationId xmlns:p14="http://schemas.microsoft.com/office/powerpoint/2010/main" val="1682268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8CDD8F03-E100-40B0-95C0-BCB5D031A6DB}" type="datetimeFigureOut">
              <a:rPr lang="zh-CN" altLang="en-US" smtClean="0"/>
              <a:t>2017/4/6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8A0196-CD04-42A1-86DA-EFF4E9927194}" type="slidenum">
              <a:rPr lang="zh-CN" altLang="en-US" smtClean="0"/>
              <a:t>‹#›</a:t>
            </a:fld>
            <a:endParaRPr lang="zh-CN" altLang="en-US"/>
          </a:p>
        </p:txBody>
      </p:sp>
    </p:spTree>
    <p:extLst>
      <p:ext uri="{BB962C8B-B14F-4D97-AF65-F5344CB8AC3E}">
        <p14:creationId xmlns:p14="http://schemas.microsoft.com/office/powerpoint/2010/main" val="3117488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3000" r="-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DD8F03-E100-40B0-95C0-BCB5D031A6DB}" type="datetimeFigureOut">
              <a:rPr lang="zh-CN" altLang="en-US" smtClean="0"/>
              <a:t>2017/4/6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8A0196-CD04-42A1-86DA-EFF4E9927194}" type="slidenum">
              <a:rPr lang="zh-CN" altLang="en-US" smtClean="0"/>
              <a:t>‹#›</a:t>
            </a:fld>
            <a:endParaRPr lang="zh-CN" altLang="en-US"/>
          </a:p>
        </p:txBody>
      </p:sp>
    </p:spTree>
    <p:extLst>
      <p:ext uri="{BB962C8B-B14F-4D97-AF65-F5344CB8AC3E}">
        <p14:creationId xmlns:p14="http://schemas.microsoft.com/office/powerpoint/2010/main" val="4087800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36.jpg"/></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38.jp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12.jpg"/><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194293"/>
            <a:ext cx="10058400" cy="6469415"/>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Tree>
    <p:extLst>
      <p:ext uri="{BB962C8B-B14F-4D97-AF65-F5344CB8AC3E}">
        <p14:creationId xmlns:p14="http://schemas.microsoft.com/office/powerpoint/2010/main" val="362729226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
        <p:nvSpPr>
          <p:cNvPr id="2" name="泪滴形 1"/>
          <p:cNvSpPr/>
          <p:nvPr/>
        </p:nvSpPr>
        <p:spPr>
          <a:xfrm>
            <a:off x="591962" y="3824620"/>
            <a:ext cx="1579333" cy="1579333"/>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泪滴形 6"/>
          <p:cNvSpPr/>
          <p:nvPr/>
        </p:nvSpPr>
        <p:spPr>
          <a:xfrm flipH="1">
            <a:off x="2344155" y="3824620"/>
            <a:ext cx="1579333" cy="1579333"/>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泪滴形 7"/>
          <p:cNvSpPr/>
          <p:nvPr/>
        </p:nvSpPr>
        <p:spPr>
          <a:xfrm flipV="1">
            <a:off x="591962" y="2110735"/>
            <a:ext cx="1579333" cy="1579333"/>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泪滴形 8"/>
          <p:cNvSpPr/>
          <p:nvPr/>
        </p:nvSpPr>
        <p:spPr>
          <a:xfrm flipH="1" flipV="1">
            <a:off x="2344156" y="2110735"/>
            <a:ext cx="1579333" cy="1579333"/>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2736" y="4125418"/>
            <a:ext cx="835200" cy="835200"/>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2736" y="2546085"/>
            <a:ext cx="834329" cy="834329"/>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2069" y="2546947"/>
            <a:ext cx="835200" cy="83520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16221" y="4125418"/>
            <a:ext cx="835200" cy="835200"/>
          </a:xfrm>
          <a:prstGeom prst="rect">
            <a:avLst/>
          </a:prstGeom>
        </p:spPr>
      </p:pic>
      <p:grpSp>
        <p:nvGrpSpPr>
          <p:cNvPr id="21" name="组合 20"/>
          <p:cNvGrpSpPr/>
          <p:nvPr/>
        </p:nvGrpSpPr>
        <p:grpSpPr>
          <a:xfrm>
            <a:off x="5776743" y="1712665"/>
            <a:ext cx="802108" cy="3562285"/>
            <a:chOff x="5967660" y="1572126"/>
            <a:chExt cx="802108" cy="3673640"/>
          </a:xfrm>
        </p:grpSpPr>
        <p:sp>
          <p:nvSpPr>
            <p:cNvPr id="19" name="圆角矩形 18"/>
            <p:cNvSpPr/>
            <p:nvPr/>
          </p:nvSpPr>
          <p:spPr>
            <a:xfrm>
              <a:off x="5967663" y="1572126"/>
              <a:ext cx="802105" cy="3673640"/>
            </a:xfrm>
            <a:prstGeom prst="roundRect">
              <a:avLst>
                <a:gd name="adj" fmla="val 28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圆角矩形 19"/>
            <p:cNvSpPr/>
            <p:nvPr/>
          </p:nvSpPr>
          <p:spPr>
            <a:xfrm>
              <a:off x="5967660" y="4060300"/>
              <a:ext cx="802105" cy="1185466"/>
            </a:xfrm>
            <a:prstGeom prst="roundRect">
              <a:avLst>
                <a:gd name="adj" fmla="val 28667"/>
              </a:avLst>
            </a:prstGeom>
            <a:solidFill>
              <a:srgbClr val="CEB0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2" name="文本框 31"/>
          <p:cNvSpPr txBox="1"/>
          <p:nvPr/>
        </p:nvSpPr>
        <p:spPr>
          <a:xfrm flipH="1">
            <a:off x="5380851" y="5413355"/>
            <a:ext cx="1593892" cy="523220"/>
          </a:xfrm>
          <a:prstGeom prst="rect">
            <a:avLst/>
          </a:prstGeom>
          <a:noFill/>
        </p:spPr>
        <p:txBody>
          <a:bodyPr wrap="square" rtlCol="0">
            <a:spAutoFit/>
          </a:bodyPr>
          <a:lstStyle/>
          <a:p>
            <a:pPr algn="ctr"/>
            <a:r>
              <a:rPr lang="zh-CN" altLang="en-US" sz="2800" dirty="0" smtClean="0">
                <a:solidFill>
                  <a:srgbClr val="C00000"/>
                </a:solidFill>
                <a:latin typeface="黑体" panose="02010609060101010101" pitchFamily="49" charset="-122"/>
                <a:ea typeface="黑体" panose="02010609060101010101" pitchFamily="49" charset="-122"/>
              </a:rPr>
              <a:t>类别</a:t>
            </a:r>
            <a:endParaRPr lang="zh-CN" altLang="en-US" sz="2800" dirty="0">
              <a:solidFill>
                <a:srgbClr val="C00000"/>
              </a:solidFill>
              <a:latin typeface="黑体" panose="02010609060101010101" pitchFamily="49" charset="-122"/>
              <a:ea typeface="黑体" panose="02010609060101010101" pitchFamily="49" charset="-122"/>
            </a:endParaRPr>
          </a:p>
        </p:txBody>
      </p:sp>
      <p:grpSp>
        <p:nvGrpSpPr>
          <p:cNvPr id="50" name="组合 49"/>
          <p:cNvGrpSpPr/>
          <p:nvPr/>
        </p:nvGrpSpPr>
        <p:grpSpPr>
          <a:xfrm>
            <a:off x="7440987" y="1712665"/>
            <a:ext cx="802108" cy="3562285"/>
            <a:chOff x="5967660" y="1572126"/>
            <a:chExt cx="802108" cy="3673640"/>
          </a:xfrm>
        </p:grpSpPr>
        <p:sp>
          <p:nvSpPr>
            <p:cNvPr id="52" name="圆角矩形 51"/>
            <p:cNvSpPr/>
            <p:nvPr/>
          </p:nvSpPr>
          <p:spPr>
            <a:xfrm>
              <a:off x="5967663" y="1572126"/>
              <a:ext cx="802105" cy="3673640"/>
            </a:xfrm>
            <a:prstGeom prst="roundRect">
              <a:avLst>
                <a:gd name="adj" fmla="val 28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 name="圆角矩形 52"/>
            <p:cNvSpPr/>
            <p:nvPr/>
          </p:nvSpPr>
          <p:spPr>
            <a:xfrm>
              <a:off x="5967660" y="3292008"/>
              <a:ext cx="802105" cy="1953758"/>
            </a:xfrm>
            <a:prstGeom prst="roundRect">
              <a:avLst>
                <a:gd name="adj" fmla="val 28667"/>
              </a:avLst>
            </a:prstGeom>
            <a:solidFill>
              <a:srgbClr val="CEB0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51" name="文本框 50"/>
          <p:cNvSpPr txBox="1"/>
          <p:nvPr/>
        </p:nvSpPr>
        <p:spPr>
          <a:xfrm flipH="1">
            <a:off x="7045095" y="5413355"/>
            <a:ext cx="1593892" cy="523220"/>
          </a:xfrm>
          <a:prstGeom prst="rect">
            <a:avLst/>
          </a:prstGeom>
          <a:noFill/>
        </p:spPr>
        <p:txBody>
          <a:bodyPr wrap="square" rtlCol="0">
            <a:spAutoFit/>
          </a:bodyPr>
          <a:lstStyle/>
          <a:p>
            <a:pPr algn="ctr"/>
            <a:r>
              <a:rPr lang="zh-CN" altLang="en-US" sz="2800" dirty="0" smtClean="0">
                <a:solidFill>
                  <a:srgbClr val="C00000"/>
                </a:solidFill>
                <a:latin typeface="黑体" panose="02010609060101010101" pitchFamily="49" charset="-122"/>
                <a:ea typeface="黑体" panose="02010609060101010101" pitchFamily="49" charset="-122"/>
              </a:rPr>
              <a:t>类别</a:t>
            </a:r>
            <a:endParaRPr lang="zh-CN" altLang="en-US" sz="2800" dirty="0">
              <a:solidFill>
                <a:srgbClr val="C00000"/>
              </a:solidFill>
              <a:latin typeface="黑体" panose="02010609060101010101" pitchFamily="49" charset="-122"/>
              <a:ea typeface="黑体" panose="02010609060101010101" pitchFamily="49" charset="-122"/>
            </a:endParaRPr>
          </a:p>
        </p:txBody>
      </p:sp>
      <p:grpSp>
        <p:nvGrpSpPr>
          <p:cNvPr id="55" name="组合 54"/>
          <p:cNvGrpSpPr/>
          <p:nvPr/>
        </p:nvGrpSpPr>
        <p:grpSpPr>
          <a:xfrm>
            <a:off x="9105231" y="1712665"/>
            <a:ext cx="802108" cy="3562285"/>
            <a:chOff x="5967660" y="1572126"/>
            <a:chExt cx="802108" cy="3673640"/>
          </a:xfrm>
        </p:grpSpPr>
        <p:sp>
          <p:nvSpPr>
            <p:cNvPr id="57" name="圆角矩形 56"/>
            <p:cNvSpPr/>
            <p:nvPr/>
          </p:nvSpPr>
          <p:spPr>
            <a:xfrm>
              <a:off x="5967663" y="1572126"/>
              <a:ext cx="802105" cy="3673640"/>
            </a:xfrm>
            <a:prstGeom prst="roundRect">
              <a:avLst>
                <a:gd name="adj" fmla="val 28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圆角矩形 57"/>
            <p:cNvSpPr/>
            <p:nvPr/>
          </p:nvSpPr>
          <p:spPr>
            <a:xfrm>
              <a:off x="5967660" y="2667961"/>
              <a:ext cx="802105" cy="2577805"/>
            </a:xfrm>
            <a:prstGeom prst="roundRect">
              <a:avLst>
                <a:gd name="adj" fmla="val 28667"/>
              </a:avLst>
            </a:prstGeom>
            <a:solidFill>
              <a:srgbClr val="CEB0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56" name="文本框 55"/>
          <p:cNvSpPr txBox="1"/>
          <p:nvPr/>
        </p:nvSpPr>
        <p:spPr>
          <a:xfrm flipH="1">
            <a:off x="8709339" y="5413355"/>
            <a:ext cx="1593892" cy="523220"/>
          </a:xfrm>
          <a:prstGeom prst="rect">
            <a:avLst/>
          </a:prstGeom>
          <a:noFill/>
        </p:spPr>
        <p:txBody>
          <a:bodyPr wrap="square" rtlCol="0">
            <a:spAutoFit/>
          </a:bodyPr>
          <a:lstStyle/>
          <a:p>
            <a:pPr algn="ctr"/>
            <a:r>
              <a:rPr lang="zh-CN" altLang="en-US" sz="2800" dirty="0" smtClean="0">
                <a:solidFill>
                  <a:srgbClr val="C00000"/>
                </a:solidFill>
                <a:latin typeface="黑体" panose="02010609060101010101" pitchFamily="49" charset="-122"/>
                <a:ea typeface="黑体" panose="02010609060101010101" pitchFamily="49" charset="-122"/>
              </a:rPr>
              <a:t>类别</a:t>
            </a:r>
            <a:endParaRPr lang="zh-CN" altLang="en-US" sz="2800" dirty="0">
              <a:solidFill>
                <a:srgbClr val="C00000"/>
              </a:solidFill>
              <a:latin typeface="黑体" panose="02010609060101010101" pitchFamily="49" charset="-122"/>
              <a:ea typeface="黑体" panose="02010609060101010101" pitchFamily="49" charset="-122"/>
            </a:endParaRPr>
          </a:p>
        </p:txBody>
      </p:sp>
      <p:grpSp>
        <p:nvGrpSpPr>
          <p:cNvPr id="60" name="组合 59"/>
          <p:cNvGrpSpPr/>
          <p:nvPr/>
        </p:nvGrpSpPr>
        <p:grpSpPr>
          <a:xfrm>
            <a:off x="10769476" y="1712665"/>
            <a:ext cx="802108" cy="3562285"/>
            <a:chOff x="5967660" y="1572126"/>
            <a:chExt cx="802108" cy="3673640"/>
          </a:xfrm>
        </p:grpSpPr>
        <p:sp>
          <p:nvSpPr>
            <p:cNvPr id="62" name="圆角矩形 61"/>
            <p:cNvSpPr/>
            <p:nvPr/>
          </p:nvSpPr>
          <p:spPr>
            <a:xfrm>
              <a:off x="5967663" y="1572126"/>
              <a:ext cx="802105" cy="3673640"/>
            </a:xfrm>
            <a:prstGeom prst="roundRect">
              <a:avLst>
                <a:gd name="adj" fmla="val 28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圆角矩形 62"/>
            <p:cNvSpPr/>
            <p:nvPr/>
          </p:nvSpPr>
          <p:spPr>
            <a:xfrm>
              <a:off x="5967660" y="2138568"/>
              <a:ext cx="802105" cy="3107198"/>
            </a:xfrm>
            <a:prstGeom prst="roundRect">
              <a:avLst>
                <a:gd name="adj" fmla="val 28667"/>
              </a:avLst>
            </a:prstGeom>
            <a:solidFill>
              <a:srgbClr val="CEB0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1" name="文本框 60"/>
          <p:cNvSpPr txBox="1"/>
          <p:nvPr/>
        </p:nvSpPr>
        <p:spPr>
          <a:xfrm flipH="1">
            <a:off x="10373584" y="5413355"/>
            <a:ext cx="1593892" cy="523220"/>
          </a:xfrm>
          <a:prstGeom prst="rect">
            <a:avLst/>
          </a:prstGeom>
          <a:noFill/>
        </p:spPr>
        <p:txBody>
          <a:bodyPr wrap="square" rtlCol="0">
            <a:spAutoFit/>
          </a:bodyPr>
          <a:lstStyle/>
          <a:p>
            <a:pPr algn="ctr"/>
            <a:r>
              <a:rPr lang="zh-CN" altLang="en-US" sz="2800" dirty="0" smtClean="0">
                <a:solidFill>
                  <a:srgbClr val="C00000"/>
                </a:solidFill>
                <a:latin typeface="黑体" panose="02010609060101010101" pitchFamily="49" charset="-122"/>
                <a:ea typeface="黑体" panose="02010609060101010101" pitchFamily="49" charset="-122"/>
              </a:rPr>
              <a:t>类别</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68" name="文本框 67"/>
          <p:cNvSpPr txBox="1"/>
          <p:nvPr/>
        </p:nvSpPr>
        <p:spPr>
          <a:xfrm>
            <a:off x="5704155" y="989485"/>
            <a:ext cx="947284" cy="584775"/>
          </a:xfrm>
          <a:prstGeom prst="rect">
            <a:avLst/>
          </a:prstGeom>
          <a:noFill/>
        </p:spPr>
        <p:txBody>
          <a:bodyPr wrap="square" rtlCol="0">
            <a:spAutoFit/>
          </a:bodyPr>
          <a:lstStyle/>
          <a:p>
            <a:pPr algn="ctr"/>
            <a:r>
              <a:rPr lang="en-US" altLang="zh-CN" sz="3200" dirty="0" smtClean="0">
                <a:solidFill>
                  <a:srgbClr val="C00000"/>
                </a:solidFill>
                <a:latin typeface="黑体" panose="02010609060101010101" pitchFamily="49" charset="-122"/>
                <a:ea typeface="黑体" panose="02010609060101010101" pitchFamily="49" charset="-122"/>
              </a:rPr>
              <a:t>20%</a:t>
            </a:r>
            <a:endParaRPr lang="zh-CN" altLang="en-US" sz="3200" dirty="0">
              <a:solidFill>
                <a:srgbClr val="C00000"/>
              </a:solidFill>
              <a:latin typeface="黑体" panose="02010609060101010101" pitchFamily="49" charset="-122"/>
              <a:ea typeface="黑体" panose="02010609060101010101" pitchFamily="49" charset="-122"/>
            </a:endParaRPr>
          </a:p>
        </p:txBody>
      </p:sp>
      <p:sp>
        <p:nvSpPr>
          <p:cNvPr id="69" name="文本框 68"/>
          <p:cNvSpPr txBox="1"/>
          <p:nvPr/>
        </p:nvSpPr>
        <p:spPr>
          <a:xfrm>
            <a:off x="7368397" y="989485"/>
            <a:ext cx="947284" cy="584775"/>
          </a:xfrm>
          <a:prstGeom prst="rect">
            <a:avLst/>
          </a:prstGeom>
          <a:noFill/>
        </p:spPr>
        <p:txBody>
          <a:bodyPr wrap="square" rtlCol="0">
            <a:spAutoFit/>
          </a:bodyPr>
          <a:lstStyle/>
          <a:p>
            <a:pPr algn="ctr"/>
            <a:r>
              <a:rPr lang="en-US" altLang="zh-CN" sz="3200" dirty="0">
                <a:solidFill>
                  <a:srgbClr val="C00000"/>
                </a:solidFill>
                <a:latin typeface="黑体" panose="02010609060101010101" pitchFamily="49" charset="-122"/>
                <a:ea typeface="黑体" panose="02010609060101010101" pitchFamily="49" charset="-122"/>
              </a:rPr>
              <a:t>4</a:t>
            </a:r>
            <a:r>
              <a:rPr lang="en-US" altLang="zh-CN" sz="3200" dirty="0" smtClean="0">
                <a:solidFill>
                  <a:srgbClr val="C00000"/>
                </a:solidFill>
                <a:latin typeface="黑体" panose="02010609060101010101" pitchFamily="49" charset="-122"/>
                <a:ea typeface="黑体" panose="02010609060101010101" pitchFamily="49" charset="-122"/>
              </a:rPr>
              <a:t>0%</a:t>
            </a:r>
            <a:endParaRPr lang="zh-CN" altLang="en-US" sz="3200" dirty="0">
              <a:solidFill>
                <a:srgbClr val="C00000"/>
              </a:solidFill>
              <a:latin typeface="黑体" panose="02010609060101010101" pitchFamily="49" charset="-122"/>
              <a:ea typeface="黑体" panose="02010609060101010101" pitchFamily="49" charset="-122"/>
            </a:endParaRPr>
          </a:p>
        </p:txBody>
      </p:sp>
      <p:sp>
        <p:nvSpPr>
          <p:cNvPr id="70" name="文本框 69"/>
          <p:cNvSpPr txBox="1"/>
          <p:nvPr/>
        </p:nvSpPr>
        <p:spPr>
          <a:xfrm>
            <a:off x="9032639" y="989485"/>
            <a:ext cx="947284" cy="584775"/>
          </a:xfrm>
          <a:prstGeom prst="rect">
            <a:avLst/>
          </a:prstGeom>
          <a:noFill/>
        </p:spPr>
        <p:txBody>
          <a:bodyPr wrap="square" rtlCol="0">
            <a:spAutoFit/>
          </a:bodyPr>
          <a:lstStyle/>
          <a:p>
            <a:pPr algn="ctr"/>
            <a:r>
              <a:rPr lang="en-US" altLang="zh-CN" sz="3200" dirty="0">
                <a:solidFill>
                  <a:srgbClr val="C00000"/>
                </a:solidFill>
                <a:latin typeface="黑体" panose="02010609060101010101" pitchFamily="49" charset="-122"/>
                <a:ea typeface="黑体" panose="02010609060101010101" pitchFamily="49" charset="-122"/>
              </a:rPr>
              <a:t>6</a:t>
            </a:r>
            <a:r>
              <a:rPr lang="en-US" altLang="zh-CN" sz="3200" dirty="0" smtClean="0">
                <a:solidFill>
                  <a:srgbClr val="C00000"/>
                </a:solidFill>
                <a:latin typeface="黑体" panose="02010609060101010101" pitchFamily="49" charset="-122"/>
                <a:ea typeface="黑体" panose="02010609060101010101" pitchFamily="49" charset="-122"/>
              </a:rPr>
              <a:t>0%</a:t>
            </a:r>
            <a:endParaRPr lang="zh-CN" altLang="en-US" sz="3200" dirty="0">
              <a:solidFill>
                <a:srgbClr val="C00000"/>
              </a:solidFill>
              <a:latin typeface="黑体" panose="02010609060101010101" pitchFamily="49" charset="-122"/>
              <a:ea typeface="黑体" panose="02010609060101010101" pitchFamily="49" charset="-122"/>
            </a:endParaRPr>
          </a:p>
        </p:txBody>
      </p:sp>
      <p:sp>
        <p:nvSpPr>
          <p:cNvPr id="71" name="文本框 70"/>
          <p:cNvSpPr txBox="1"/>
          <p:nvPr/>
        </p:nvSpPr>
        <p:spPr>
          <a:xfrm>
            <a:off x="10696881" y="1000053"/>
            <a:ext cx="947284" cy="584775"/>
          </a:xfrm>
          <a:prstGeom prst="rect">
            <a:avLst/>
          </a:prstGeom>
          <a:noFill/>
        </p:spPr>
        <p:txBody>
          <a:bodyPr wrap="square" rtlCol="0">
            <a:spAutoFit/>
          </a:bodyPr>
          <a:lstStyle/>
          <a:p>
            <a:pPr algn="ctr"/>
            <a:r>
              <a:rPr lang="en-US" altLang="zh-CN" sz="3200" dirty="0">
                <a:solidFill>
                  <a:srgbClr val="C00000"/>
                </a:solidFill>
                <a:latin typeface="黑体" panose="02010609060101010101" pitchFamily="49" charset="-122"/>
                <a:ea typeface="黑体" panose="02010609060101010101" pitchFamily="49" charset="-122"/>
              </a:rPr>
              <a:t>8</a:t>
            </a:r>
            <a:r>
              <a:rPr lang="en-US" altLang="zh-CN" sz="3200" dirty="0" smtClean="0">
                <a:solidFill>
                  <a:srgbClr val="C00000"/>
                </a:solidFill>
                <a:latin typeface="黑体" panose="02010609060101010101" pitchFamily="49" charset="-122"/>
                <a:ea typeface="黑体" panose="02010609060101010101" pitchFamily="49" charset="-122"/>
              </a:rPr>
              <a:t>0%</a:t>
            </a:r>
            <a:endParaRPr lang="zh-CN" altLang="en-US" sz="3200" dirty="0">
              <a:solidFill>
                <a:srgbClr val="C00000"/>
              </a:solidFill>
              <a:latin typeface="黑体" panose="02010609060101010101" pitchFamily="49" charset="-122"/>
              <a:ea typeface="黑体" panose="02010609060101010101" pitchFamily="49" charset="-122"/>
            </a:endParaRPr>
          </a:p>
        </p:txBody>
      </p:sp>
      <p:grpSp>
        <p:nvGrpSpPr>
          <p:cNvPr id="40" name="组合 39"/>
          <p:cNvGrpSpPr/>
          <p:nvPr/>
        </p:nvGrpSpPr>
        <p:grpSpPr>
          <a:xfrm>
            <a:off x="0" y="6266237"/>
            <a:ext cx="12192000" cy="591762"/>
            <a:chOff x="0" y="6266237"/>
            <a:chExt cx="12192000" cy="591762"/>
          </a:xfrm>
        </p:grpSpPr>
        <p:sp>
          <p:nvSpPr>
            <p:cNvPr id="41" name="矩形 40"/>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1150145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47"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23" presetClass="entr" presetSubtype="16"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childTnLst>
                                </p:cTn>
                              </p:par>
                            </p:childTnLst>
                          </p:cTn>
                        </p:par>
                        <p:par>
                          <p:cTn id="42" fill="hold">
                            <p:stCondLst>
                              <p:cond delay="5000"/>
                            </p:stCondLst>
                            <p:childTnLst>
                              <p:par>
                                <p:cTn id="43" presetID="47" presetClass="entr" presetSubtype="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1+#ppt_h/2"/>
                                          </p:val>
                                        </p:tav>
                                        <p:tav tm="100000">
                                          <p:val>
                                            <p:strVal val="#ppt_y"/>
                                          </p:val>
                                        </p:tav>
                                      </p:tavLst>
                                    </p:anim>
                                  </p:childTnLst>
                                </p:cTn>
                              </p:par>
                            </p:childTnLst>
                          </p:cTn>
                        </p:par>
                        <p:par>
                          <p:cTn id="53" fill="hold">
                            <p:stCondLst>
                              <p:cond delay="6500"/>
                            </p:stCondLst>
                            <p:childTnLst>
                              <p:par>
                                <p:cTn id="54" presetID="2" presetClass="entr" presetSubtype="1" fill="hold" nodeType="after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fill="hold"/>
                                        <p:tgtEl>
                                          <p:spTgt spid="50"/>
                                        </p:tgtEl>
                                        <p:attrNameLst>
                                          <p:attrName>ppt_x</p:attrName>
                                        </p:attrNameLst>
                                      </p:cBhvr>
                                      <p:tavLst>
                                        <p:tav tm="0">
                                          <p:val>
                                            <p:strVal val="#ppt_x"/>
                                          </p:val>
                                        </p:tav>
                                        <p:tav tm="100000">
                                          <p:val>
                                            <p:strVal val="#ppt_x"/>
                                          </p:val>
                                        </p:tav>
                                      </p:tavLst>
                                    </p:anim>
                                    <p:anim calcmode="lin" valueType="num">
                                      <p:cBhvr additive="base">
                                        <p:cTn id="57" dur="500" fill="hold"/>
                                        <p:tgtEl>
                                          <p:spTgt spid="50"/>
                                        </p:tgtEl>
                                        <p:attrNameLst>
                                          <p:attrName>ppt_y</p:attrName>
                                        </p:attrNameLst>
                                      </p:cBhvr>
                                      <p:tavLst>
                                        <p:tav tm="0">
                                          <p:val>
                                            <p:strVal val="0-#ppt_h/2"/>
                                          </p:val>
                                        </p:tav>
                                        <p:tav tm="100000">
                                          <p:val>
                                            <p:strVal val="#ppt_y"/>
                                          </p:val>
                                        </p:tav>
                                      </p:tavLst>
                                    </p:anim>
                                  </p:childTnLst>
                                </p:cTn>
                              </p:par>
                            </p:childTnLst>
                          </p:cTn>
                        </p:par>
                        <p:par>
                          <p:cTn id="58" fill="hold">
                            <p:stCondLst>
                              <p:cond delay="7000"/>
                            </p:stCondLst>
                            <p:childTnLst>
                              <p:par>
                                <p:cTn id="59" presetID="2" presetClass="entr" presetSubtype="4" fill="hold"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additive="base">
                                        <p:cTn id="61" dur="500" fill="hold"/>
                                        <p:tgtEl>
                                          <p:spTgt spid="55"/>
                                        </p:tgtEl>
                                        <p:attrNameLst>
                                          <p:attrName>ppt_x</p:attrName>
                                        </p:attrNameLst>
                                      </p:cBhvr>
                                      <p:tavLst>
                                        <p:tav tm="0">
                                          <p:val>
                                            <p:strVal val="#ppt_x"/>
                                          </p:val>
                                        </p:tav>
                                        <p:tav tm="100000">
                                          <p:val>
                                            <p:strVal val="#ppt_x"/>
                                          </p:val>
                                        </p:tav>
                                      </p:tavLst>
                                    </p:anim>
                                    <p:anim calcmode="lin" valueType="num">
                                      <p:cBhvr additive="base">
                                        <p:cTn id="62" dur="500" fill="hold"/>
                                        <p:tgtEl>
                                          <p:spTgt spid="55"/>
                                        </p:tgtEl>
                                        <p:attrNameLst>
                                          <p:attrName>ppt_y</p:attrName>
                                        </p:attrNameLst>
                                      </p:cBhvr>
                                      <p:tavLst>
                                        <p:tav tm="0">
                                          <p:val>
                                            <p:strVal val="1+#ppt_h/2"/>
                                          </p:val>
                                        </p:tav>
                                        <p:tav tm="100000">
                                          <p:val>
                                            <p:strVal val="#ppt_y"/>
                                          </p:val>
                                        </p:tav>
                                      </p:tavLst>
                                    </p:anim>
                                  </p:childTnLst>
                                </p:cTn>
                              </p:par>
                            </p:childTnLst>
                          </p:cTn>
                        </p:par>
                        <p:par>
                          <p:cTn id="63" fill="hold">
                            <p:stCondLst>
                              <p:cond delay="7500"/>
                            </p:stCondLst>
                            <p:childTnLst>
                              <p:par>
                                <p:cTn id="64" presetID="2" presetClass="entr" presetSubtype="1" fill="hold" nodeType="afterEffect">
                                  <p:stCondLst>
                                    <p:cond delay="0"/>
                                  </p:stCondLst>
                                  <p:childTnLst>
                                    <p:set>
                                      <p:cBhvr>
                                        <p:cTn id="65" dur="1" fill="hold">
                                          <p:stCondLst>
                                            <p:cond delay="0"/>
                                          </p:stCondLst>
                                        </p:cTn>
                                        <p:tgtEl>
                                          <p:spTgt spid="60"/>
                                        </p:tgtEl>
                                        <p:attrNameLst>
                                          <p:attrName>style.visibility</p:attrName>
                                        </p:attrNameLst>
                                      </p:cBhvr>
                                      <p:to>
                                        <p:strVal val="visible"/>
                                      </p:to>
                                    </p:set>
                                    <p:anim calcmode="lin" valueType="num">
                                      <p:cBhvr additive="base">
                                        <p:cTn id="66" dur="500" fill="hold"/>
                                        <p:tgtEl>
                                          <p:spTgt spid="60"/>
                                        </p:tgtEl>
                                        <p:attrNameLst>
                                          <p:attrName>ppt_x</p:attrName>
                                        </p:attrNameLst>
                                      </p:cBhvr>
                                      <p:tavLst>
                                        <p:tav tm="0">
                                          <p:val>
                                            <p:strVal val="#ppt_x"/>
                                          </p:val>
                                        </p:tav>
                                        <p:tav tm="100000">
                                          <p:val>
                                            <p:strVal val="#ppt_x"/>
                                          </p:val>
                                        </p:tav>
                                      </p:tavLst>
                                    </p:anim>
                                    <p:anim calcmode="lin" valueType="num">
                                      <p:cBhvr additive="base">
                                        <p:cTn id="67" dur="500" fill="hold"/>
                                        <p:tgtEl>
                                          <p:spTgt spid="60"/>
                                        </p:tgtEl>
                                        <p:attrNameLst>
                                          <p:attrName>ppt_y</p:attrName>
                                        </p:attrNameLst>
                                      </p:cBhvr>
                                      <p:tavLst>
                                        <p:tav tm="0">
                                          <p:val>
                                            <p:strVal val="0-#ppt_h/2"/>
                                          </p:val>
                                        </p:tav>
                                        <p:tav tm="100000">
                                          <p:val>
                                            <p:strVal val="#ppt_y"/>
                                          </p:val>
                                        </p:tav>
                                      </p:tavLst>
                                    </p:anim>
                                  </p:childTnLst>
                                </p:cTn>
                              </p:par>
                            </p:childTnLst>
                          </p:cTn>
                        </p:par>
                        <p:par>
                          <p:cTn id="68" fill="hold">
                            <p:stCondLst>
                              <p:cond delay="8000"/>
                            </p:stCondLst>
                            <p:childTnLst>
                              <p:par>
                                <p:cTn id="69" presetID="49" presetClass="entr" presetSubtype="0" decel="10000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 calcmode="lin" valueType="num">
                                      <p:cBhvr>
                                        <p:cTn id="73" dur="500" fill="hold"/>
                                        <p:tgtEl>
                                          <p:spTgt spid="32"/>
                                        </p:tgtEl>
                                        <p:attrNameLst>
                                          <p:attrName>style.rotation</p:attrName>
                                        </p:attrNameLst>
                                      </p:cBhvr>
                                      <p:tavLst>
                                        <p:tav tm="0">
                                          <p:val>
                                            <p:fltVal val="360"/>
                                          </p:val>
                                        </p:tav>
                                        <p:tav tm="100000">
                                          <p:val>
                                            <p:fltVal val="0"/>
                                          </p:val>
                                        </p:tav>
                                      </p:tavLst>
                                    </p:anim>
                                    <p:animEffect transition="in" filter="fade">
                                      <p:cBhvr>
                                        <p:cTn id="74" dur="500"/>
                                        <p:tgtEl>
                                          <p:spTgt spid="32"/>
                                        </p:tgtEl>
                                      </p:cBhvr>
                                    </p:animEffect>
                                  </p:childTnLst>
                                </p:cTn>
                              </p:par>
                            </p:childTnLst>
                          </p:cTn>
                        </p:par>
                        <p:par>
                          <p:cTn id="75" fill="hold">
                            <p:stCondLst>
                              <p:cond delay="8500"/>
                            </p:stCondLst>
                            <p:childTnLst>
                              <p:par>
                                <p:cTn id="76" presetID="49" presetClass="entr" presetSubtype="0" decel="100000" fill="hold" grpId="0" nodeType="afterEffect">
                                  <p:stCondLst>
                                    <p:cond delay="0"/>
                                  </p:stCondLst>
                                  <p:childTnLst>
                                    <p:set>
                                      <p:cBhvr>
                                        <p:cTn id="77" dur="1" fill="hold">
                                          <p:stCondLst>
                                            <p:cond delay="0"/>
                                          </p:stCondLst>
                                        </p:cTn>
                                        <p:tgtEl>
                                          <p:spTgt spid="68"/>
                                        </p:tgtEl>
                                        <p:attrNameLst>
                                          <p:attrName>style.visibility</p:attrName>
                                        </p:attrNameLst>
                                      </p:cBhvr>
                                      <p:to>
                                        <p:strVal val="visible"/>
                                      </p:to>
                                    </p:set>
                                    <p:anim calcmode="lin" valueType="num">
                                      <p:cBhvr>
                                        <p:cTn id="78" dur="500" fill="hold"/>
                                        <p:tgtEl>
                                          <p:spTgt spid="68"/>
                                        </p:tgtEl>
                                        <p:attrNameLst>
                                          <p:attrName>ppt_w</p:attrName>
                                        </p:attrNameLst>
                                      </p:cBhvr>
                                      <p:tavLst>
                                        <p:tav tm="0">
                                          <p:val>
                                            <p:fltVal val="0"/>
                                          </p:val>
                                        </p:tav>
                                        <p:tav tm="100000">
                                          <p:val>
                                            <p:strVal val="#ppt_w"/>
                                          </p:val>
                                        </p:tav>
                                      </p:tavLst>
                                    </p:anim>
                                    <p:anim calcmode="lin" valueType="num">
                                      <p:cBhvr>
                                        <p:cTn id="79" dur="500" fill="hold"/>
                                        <p:tgtEl>
                                          <p:spTgt spid="68"/>
                                        </p:tgtEl>
                                        <p:attrNameLst>
                                          <p:attrName>ppt_h</p:attrName>
                                        </p:attrNameLst>
                                      </p:cBhvr>
                                      <p:tavLst>
                                        <p:tav tm="0">
                                          <p:val>
                                            <p:fltVal val="0"/>
                                          </p:val>
                                        </p:tav>
                                        <p:tav tm="100000">
                                          <p:val>
                                            <p:strVal val="#ppt_h"/>
                                          </p:val>
                                        </p:tav>
                                      </p:tavLst>
                                    </p:anim>
                                    <p:anim calcmode="lin" valueType="num">
                                      <p:cBhvr>
                                        <p:cTn id="80" dur="500" fill="hold"/>
                                        <p:tgtEl>
                                          <p:spTgt spid="68"/>
                                        </p:tgtEl>
                                        <p:attrNameLst>
                                          <p:attrName>style.rotation</p:attrName>
                                        </p:attrNameLst>
                                      </p:cBhvr>
                                      <p:tavLst>
                                        <p:tav tm="0">
                                          <p:val>
                                            <p:fltVal val="360"/>
                                          </p:val>
                                        </p:tav>
                                        <p:tav tm="100000">
                                          <p:val>
                                            <p:fltVal val="0"/>
                                          </p:val>
                                        </p:tav>
                                      </p:tavLst>
                                    </p:anim>
                                    <p:animEffect transition="in" filter="fade">
                                      <p:cBhvr>
                                        <p:cTn id="81" dur="500"/>
                                        <p:tgtEl>
                                          <p:spTgt spid="68"/>
                                        </p:tgtEl>
                                      </p:cBhvr>
                                    </p:animEffect>
                                  </p:childTnLst>
                                </p:cTn>
                              </p:par>
                            </p:childTnLst>
                          </p:cTn>
                        </p:par>
                        <p:par>
                          <p:cTn id="82" fill="hold">
                            <p:stCondLst>
                              <p:cond delay="9000"/>
                            </p:stCondLst>
                            <p:childTnLst>
                              <p:par>
                                <p:cTn id="83" presetID="49" presetClass="entr" presetSubtype="0" decel="100000" fill="hold" grpId="0" nodeType="afterEffect">
                                  <p:stCondLst>
                                    <p:cond delay="0"/>
                                  </p:stCondLst>
                                  <p:childTnLst>
                                    <p:set>
                                      <p:cBhvr>
                                        <p:cTn id="84" dur="1" fill="hold">
                                          <p:stCondLst>
                                            <p:cond delay="0"/>
                                          </p:stCondLst>
                                        </p:cTn>
                                        <p:tgtEl>
                                          <p:spTgt spid="51"/>
                                        </p:tgtEl>
                                        <p:attrNameLst>
                                          <p:attrName>style.visibility</p:attrName>
                                        </p:attrNameLst>
                                      </p:cBhvr>
                                      <p:to>
                                        <p:strVal val="visible"/>
                                      </p:to>
                                    </p:set>
                                    <p:anim calcmode="lin" valueType="num">
                                      <p:cBhvr>
                                        <p:cTn id="85" dur="500" fill="hold"/>
                                        <p:tgtEl>
                                          <p:spTgt spid="51"/>
                                        </p:tgtEl>
                                        <p:attrNameLst>
                                          <p:attrName>ppt_w</p:attrName>
                                        </p:attrNameLst>
                                      </p:cBhvr>
                                      <p:tavLst>
                                        <p:tav tm="0">
                                          <p:val>
                                            <p:fltVal val="0"/>
                                          </p:val>
                                        </p:tav>
                                        <p:tav tm="100000">
                                          <p:val>
                                            <p:strVal val="#ppt_w"/>
                                          </p:val>
                                        </p:tav>
                                      </p:tavLst>
                                    </p:anim>
                                    <p:anim calcmode="lin" valueType="num">
                                      <p:cBhvr>
                                        <p:cTn id="86" dur="500" fill="hold"/>
                                        <p:tgtEl>
                                          <p:spTgt spid="51"/>
                                        </p:tgtEl>
                                        <p:attrNameLst>
                                          <p:attrName>ppt_h</p:attrName>
                                        </p:attrNameLst>
                                      </p:cBhvr>
                                      <p:tavLst>
                                        <p:tav tm="0">
                                          <p:val>
                                            <p:fltVal val="0"/>
                                          </p:val>
                                        </p:tav>
                                        <p:tav tm="100000">
                                          <p:val>
                                            <p:strVal val="#ppt_h"/>
                                          </p:val>
                                        </p:tav>
                                      </p:tavLst>
                                    </p:anim>
                                    <p:anim calcmode="lin" valueType="num">
                                      <p:cBhvr>
                                        <p:cTn id="87" dur="500" fill="hold"/>
                                        <p:tgtEl>
                                          <p:spTgt spid="51"/>
                                        </p:tgtEl>
                                        <p:attrNameLst>
                                          <p:attrName>style.rotation</p:attrName>
                                        </p:attrNameLst>
                                      </p:cBhvr>
                                      <p:tavLst>
                                        <p:tav tm="0">
                                          <p:val>
                                            <p:fltVal val="360"/>
                                          </p:val>
                                        </p:tav>
                                        <p:tav tm="100000">
                                          <p:val>
                                            <p:fltVal val="0"/>
                                          </p:val>
                                        </p:tav>
                                      </p:tavLst>
                                    </p:anim>
                                    <p:animEffect transition="in" filter="fade">
                                      <p:cBhvr>
                                        <p:cTn id="88" dur="500"/>
                                        <p:tgtEl>
                                          <p:spTgt spid="51"/>
                                        </p:tgtEl>
                                      </p:cBhvr>
                                    </p:animEffect>
                                  </p:childTnLst>
                                </p:cTn>
                              </p:par>
                            </p:childTnLst>
                          </p:cTn>
                        </p:par>
                        <p:par>
                          <p:cTn id="89" fill="hold">
                            <p:stCondLst>
                              <p:cond delay="9500"/>
                            </p:stCondLst>
                            <p:childTnLst>
                              <p:par>
                                <p:cTn id="90" presetID="49" presetClass="entr" presetSubtype="0" decel="100000"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 calcmode="lin" valueType="num">
                                      <p:cBhvr>
                                        <p:cTn id="92" dur="500" fill="hold"/>
                                        <p:tgtEl>
                                          <p:spTgt spid="69"/>
                                        </p:tgtEl>
                                        <p:attrNameLst>
                                          <p:attrName>ppt_w</p:attrName>
                                        </p:attrNameLst>
                                      </p:cBhvr>
                                      <p:tavLst>
                                        <p:tav tm="0">
                                          <p:val>
                                            <p:fltVal val="0"/>
                                          </p:val>
                                        </p:tav>
                                        <p:tav tm="100000">
                                          <p:val>
                                            <p:strVal val="#ppt_w"/>
                                          </p:val>
                                        </p:tav>
                                      </p:tavLst>
                                    </p:anim>
                                    <p:anim calcmode="lin" valueType="num">
                                      <p:cBhvr>
                                        <p:cTn id="93" dur="500" fill="hold"/>
                                        <p:tgtEl>
                                          <p:spTgt spid="69"/>
                                        </p:tgtEl>
                                        <p:attrNameLst>
                                          <p:attrName>ppt_h</p:attrName>
                                        </p:attrNameLst>
                                      </p:cBhvr>
                                      <p:tavLst>
                                        <p:tav tm="0">
                                          <p:val>
                                            <p:fltVal val="0"/>
                                          </p:val>
                                        </p:tav>
                                        <p:tav tm="100000">
                                          <p:val>
                                            <p:strVal val="#ppt_h"/>
                                          </p:val>
                                        </p:tav>
                                      </p:tavLst>
                                    </p:anim>
                                    <p:anim calcmode="lin" valueType="num">
                                      <p:cBhvr>
                                        <p:cTn id="94" dur="500" fill="hold"/>
                                        <p:tgtEl>
                                          <p:spTgt spid="69"/>
                                        </p:tgtEl>
                                        <p:attrNameLst>
                                          <p:attrName>style.rotation</p:attrName>
                                        </p:attrNameLst>
                                      </p:cBhvr>
                                      <p:tavLst>
                                        <p:tav tm="0">
                                          <p:val>
                                            <p:fltVal val="360"/>
                                          </p:val>
                                        </p:tav>
                                        <p:tav tm="100000">
                                          <p:val>
                                            <p:fltVal val="0"/>
                                          </p:val>
                                        </p:tav>
                                      </p:tavLst>
                                    </p:anim>
                                    <p:animEffect transition="in" filter="fade">
                                      <p:cBhvr>
                                        <p:cTn id="95" dur="500"/>
                                        <p:tgtEl>
                                          <p:spTgt spid="69"/>
                                        </p:tgtEl>
                                      </p:cBhvr>
                                    </p:animEffect>
                                  </p:childTnLst>
                                </p:cTn>
                              </p:par>
                            </p:childTnLst>
                          </p:cTn>
                        </p:par>
                        <p:par>
                          <p:cTn id="96" fill="hold">
                            <p:stCondLst>
                              <p:cond delay="10000"/>
                            </p:stCondLst>
                            <p:childTnLst>
                              <p:par>
                                <p:cTn id="97" presetID="49" presetClass="entr" presetSubtype="0" decel="100000" fill="hold" grpId="0" nodeType="afterEffect">
                                  <p:stCondLst>
                                    <p:cond delay="0"/>
                                  </p:stCondLst>
                                  <p:childTnLst>
                                    <p:set>
                                      <p:cBhvr>
                                        <p:cTn id="98" dur="1" fill="hold">
                                          <p:stCondLst>
                                            <p:cond delay="0"/>
                                          </p:stCondLst>
                                        </p:cTn>
                                        <p:tgtEl>
                                          <p:spTgt spid="56"/>
                                        </p:tgtEl>
                                        <p:attrNameLst>
                                          <p:attrName>style.visibility</p:attrName>
                                        </p:attrNameLst>
                                      </p:cBhvr>
                                      <p:to>
                                        <p:strVal val="visible"/>
                                      </p:to>
                                    </p:set>
                                    <p:anim calcmode="lin" valueType="num">
                                      <p:cBhvr>
                                        <p:cTn id="99" dur="500" fill="hold"/>
                                        <p:tgtEl>
                                          <p:spTgt spid="56"/>
                                        </p:tgtEl>
                                        <p:attrNameLst>
                                          <p:attrName>ppt_w</p:attrName>
                                        </p:attrNameLst>
                                      </p:cBhvr>
                                      <p:tavLst>
                                        <p:tav tm="0">
                                          <p:val>
                                            <p:fltVal val="0"/>
                                          </p:val>
                                        </p:tav>
                                        <p:tav tm="100000">
                                          <p:val>
                                            <p:strVal val="#ppt_w"/>
                                          </p:val>
                                        </p:tav>
                                      </p:tavLst>
                                    </p:anim>
                                    <p:anim calcmode="lin" valueType="num">
                                      <p:cBhvr>
                                        <p:cTn id="100" dur="500" fill="hold"/>
                                        <p:tgtEl>
                                          <p:spTgt spid="56"/>
                                        </p:tgtEl>
                                        <p:attrNameLst>
                                          <p:attrName>ppt_h</p:attrName>
                                        </p:attrNameLst>
                                      </p:cBhvr>
                                      <p:tavLst>
                                        <p:tav tm="0">
                                          <p:val>
                                            <p:fltVal val="0"/>
                                          </p:val>
                                        </p:tav>
                                        <p:tav tm="100000">
                                          <p:val>
                                            <p:strVal val="#ppt_h"/>
                                          </p:val>
                                        </p:tav>
                                      </p:tavLst>
                                    </p:anim>
                                    <p:anim calcmode="lin" valueType="num">
                                      <p:cBhvr>
                                        <p:cTn id="101" dur="500" fill="hold"/>
                                        <p:tgtEl>
                                          <p:spTgt spid="56"/>
                                        </p:tgtEl>
                                        <p:attrNameLst>
                                          <p:attrName>style.rotation</p:attrName>
                                        </p:attrNameLst>
                                      </p:cBhvr>
                                      <p:tavLst>
                                        <p:tav tm="0">
                                          <p:val>
                                            <p:fltVal val="360"/>
                                          </p:val>
                                        </p:tav>
                                        <p:tav tm="100000">
                                          <p:val>
                                            <p:fltVal val="0"/>
                                          </p:val>
                                        </p:tav>
                                      </p:tavLst>
                                    </p:anim>
                                    <p:animEffect transition="in" filter="fade">
                                      <p:cBhvr>
                                        <p:cTn id="102" dur="500"/>
                                        <p:tgtEl>
                                          <p:spTgt spid="56"/>
                                        </p:tgtEl>
                                      </p:cBhvr>
                                    </p:animEffect>
                                  </p:childTnLst>
                                </p:cTn>
                              </p:par>
                            </p:childTnLst>
                          </p:cTn>
                        </p:par>
                        <p:par>
                          <p:cTn id="103" fill="hold">
                            <p:stCondLst>
                              <p:cond delay="10500"/>
                            </p:stCondLst>
                            <p:childTnLst>
                              <p:par>
                                <p:cTn id="104" presetID="49" presetClass="entr" presetSubtype="0" decel="100000" fill="hold" grpId="0" nodeType="afterEffect">
                                  <p:stCondLst>
                                    <p:cond delay="0"/>
                                  </p:stCondLst>
                                  <p:childTnLst>
                                    <p:set>
                                      <p:cBhvr>
                                        <p:cTn id="105" dur="1" fill="hold">
                                          <p:stCondLst>
                                            <p:cond delay="0"/>
                                          </p:stCondLst>
                                        </p:cTn>
                                        <p:tgtEl>
                                          <p:spTgt spid="70"/>
                                        </p:tgtEl>
                                        <p:attrNameLst>
                                          <p:attrName>style.visibility</p:attrName>
                                        </p:attrNameLst>
                                      </p:cBhvr>
                                      <p:to>
                                        <p:strVal val="visible"/>
                                      </p:to>
                                    </p:set>
                                    <p:anim calcmode="lin" valueType="num">
                                      <p:cBhvr>
                                        <p:cTn id="106" dur="500" fill="hold"/>
                                        <p:tgtEl>
                                          <p:spTgt spid="70"/>
                                        </p:tgtEl>
                                        <p:attrNameLst>
                                          <p:attrName>ppt_w</p:attrName>
                                        </p:attrNameLst>
                                      </p:cBhvr>
                                      <p:tavLst>
                                        <p:tav tm="0">
                                          <p:val>
                                            <p:fltVal val="0"/>
                                          </p:val>
                                        </p:tav>
                                        <p:tav tm="100000">
                                          <p:val>
                                            <p:strVal val="#ppt_w"/>
                                          </p:val>
                                        </p:tav>
                                      </p:tavLst>
                                    </p:anim>
                                    <p:anim calcmode="lin" valueType="num">
                                      <p:cBhvr>
                                        <p:cTn id="107" dur="500" fill="hold"/>
                                        <p:tgtEl>
                                          <p:spTgt spid="70"/>
                                        </p:tgtEl>
                                        <p:attrNameLst>
                                          <p:attrName>ppt_h</p:attrName>
                                        </p:attrNameLst>
                                      </p:cBhvr>
                                      <p:tavLst>
                                        <p:tav tm="0">
                                          <p:val>
                                            <p:fltVal val="0"/>
                                          </p:val>
                                        </p:tav>
                                        <p:tav tm="100000">
                                          <p:val>
                                            <p:strVal val="#ppt_h"/>
                                          </p:val>
                                        </p:tav>
                                      </p:tavLst>
                                    </p:anim>
                                    <p:anim calcmode="lin" valueType="num">
                                      <p:cBhvr>
                                        <p:cTn id="108" dur="500" fill="hold"/>
                                        <p:tgtEl>
                                          <p:spTgt spid="70"/>
                                        </p:tgtEl>
                                        <p:attrNameLst>
                                          <p:attrName>style.rotation</p:attrName>
                                        </p:attrNameLst>
                                      </p:cBhvr>
                                      <p:tavLst>
                                        <p:tav tm="0">
                                          <p:val>
                                            <p:fltVal val="360"/>
                                          </p:val>
                                        </p:tav>
                                        <p:tav tm="100000">
                                          <p:val>
                                            <p:fltVal val="0"/>
                                          </p:val>
                                        </p:tav>
                                      </p:tavLst>
                                    </p:anim>
                                    <p:animEffect transition="in" filter="fade">
                                      <p:cBhvr>
                                        <p:cTn id="109" dur="500"/>
                                        <p:tgtEl>
                                          <p:spTgt spid="70"/>
                                        </p:tgtEl>
                                      </p:cBhvr>
                                    </p:animEffect>
                                  </p:childTnLst>
                                </p:cTn>
                              </p:par>
                            </p:childTnLst>
                          </p:cTn>
                        </p:par>
                        <p:par>
                          <p:cTn id="110" fill="hold">
                            <p:stCondLst>
                              <p:cond delay="11000"/>
                            </p:stCondLst>
                            <p:childTnLst>
                              <p:par>
                                <p:cTn id="111" presetID="49" presetClass="entr" presetSubtype="0" decel="100000" fill="hold" grpId="0" nodeType="afterEffect">
                                  <p:stCondLst>
                                    <p:cond delay="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style.rotation</p:attrName>
                                        </p:attrNameLst>
                                      </p:cBhvr>
                                      <p:tavLst>
                                        <p:tav tm="0">
                                          <p:val>
                                            <p:fltVal val="360"/>
                                          </p:val>
                                        </p:tav>
                                        <p:tav tm="100000">
                                          <p:val>
                                            <p:fltVal val="0"/>
                                          </p:val>
                                        </p:tav>
                                      </p:tavLst>
                                    </p:anim>
                                    <p:animEffect transition="in" filter="fade">
                                      <p:cBhvr>
                                        <p:cTn id="116" dur="500"/>
                                        <p:tgtEl>
                                          <p:spTgt spid="61"/>
                                        </p:tgtEl>
                                      </p:cBhvr>
                                    </p:animEffect>
                                  </p:childTnLst>
                                </p:cTn>
                              </p:par>
                            </p:childTnLst>
                          </p:cTn>
                        </p:par>
                        <p:par>
                          <p:cTn id="117" fill="hold">
                            <p:stCondLst>
                              <p:cond delay="11500"/>
                            </p:stCondLst>
                            <p:childTnLst>
                              <p:par>
                                <p:cTn id="118" presetID="49" presetClass="entr" presetSubtype="0" decel="100000" fill="hold" grpId="0" nodeType="afterEffect">
                                  <p:stCondLst>
                                    <p:cond delay="0"/>
                                  </p:stCondLst>
                                  <p:childTnLst>
                                    <p:set>
                                      <p:cBhvr>
                                        <p:cTn id="119" dur="1" fill="hold">
                                          <p:stCondLst>
                                            <p:cond delay="0"/>
                                          </p:stCondLst>
                                        </p:cTn>
                                        <p:tgtEl>
                                          <p:spTgt spid="71"/>
                                        </p:tgtEl>
                                        <p:attrNameLst>
                                          <p:attrName>style.visibility</p:attrName>
                                        </p:attrNameLst>
                                      </p:cBhvr>
                                      <p:to>
                                        <p:strVal val="visible"/>
                                      </p:to>
                                    </p:set>
                                    <p:anim calcmode="lin" valueType="num">
                                      <p:cBhvr>
                                        <p:cTn id="120" dur="500" fill="hold"/>
                                        <p:tgtEl>
                                          <p:spTgt spid="71"/>
                                        </p:tgtEl>
                                        <p:attrNameLst>
                                          <p:attrName>ppt_w</p:attrName>
                                        </p:attrNameLst>
                                      </p:cBhvr>
                                      <p:tavLst>
                                        <p:tav tm="0">
                                          <p:val>
                                            <p:fltVal val="0"/>
                                          </p:val>
                                        </p:tav>
                                        <p:tav tm="100000">
                                          <p:val>
                                            <p:strVal val="#ppt_w"/>
                                          </p:val>
                                        </p:tav>
                                      </p:tavLst>
                                    </p:anim>
                                    <p:anim calcmode="lin" valueType="num">
                                      <p:cBhvr>
                                        <p:cTn id="121" dur="500" fill="hold"/>
                                        <p:tgtEl>
                                          <p:spTgt spid="71"/>
                                        </p:tgtEl>
                                        <p:attrNameLst>
                                          <p:attrName>ppt_h</p:attrName>
                                        </p:attrNameLst>
                                      </p:cBhvr>
                                      <p:tavLst>
                                        <p:tav tm="0">
                                          <p:val>
                                            <p:fltVal val="0"/>
                                          </p:val>
                                        </p:tav>
                                        <p:tav tm="100000">
                                          <p:val>
                                            <p:strVal val="#ppt_h"/>
                                          </p:val>
                                        </p:tav>
                                      </p:tavLst>
                                    </p:anim>
                                    <p:anim calcmode="lin" valueType="num">
                                      <p:cBhvr>
                                        <p:cTn id="122" dur="500" fill="hold"/>
                                        <p:tgtEl>
                                          <p:spTgt spid="71"/>
                                        </p:tgtEl>
                                        <p:attrNameLst>
                                          <p:attrName>style.rotation</p:attrName>
                                        </p:attrNameLst>
                                      </p:cBhvr>
                                      <p:tavLst>
                                        <p:tav tm="0">
                                          <p:val>
                                            <p:fltVal val="360"/>
                                          </p:val>
                                        </p:tav>
                                        <p:tav tm="100000">
                                          <p:val>
                                            <p:fltVal val="0"/>
                                          </p:val>
                                        </p:tav>
                                      </p:tavLst>
                                    </p:anim>
                                    <p:animEffect transition="in" filter="fade">
                                      <p:cBhvr>
                                        <p:cTn id="12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32" grpId="0"/>
      <p:bldP spid="51" grpId="0"/>
      <p:bldP spid="56" grpId="0"/>
      <p:bldP spid="61" grpId="0"/>
      <p:bldP spid="68" grpId="0"/>
      <p:bldP spid="69" grpId="0"/>
      <p:bldP spid="70" grpId="0"/>
      <p:bldP spid="7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grpSp>
        <p:nvGrpSpPr>
          <p:cNvPr id="15" name="组合 14"/>
          <p:cNvGrpSpPr/>
          <p:nvPr/>
        </p:nvGrpSpPr>
        <p:grpSpPr>
          <a:xfrm>
            <a:off x="425116" y="3672417"/>
            <a:ext cx="11341768" cy="192506"/>
            <a:chOff x="352927" y="3400925"/>
            <a:chExt cx="11341768" cy="192506"/>
          </a:xfrm>
        </p:grpSpPr>
        <p:sp>
          <p:nvSpPr>
            <p:cNvPr id="2" name="圆角矩形 1"/>
            <p:cNvSpPr/>
            <p:nvPr/>
          </p:nvSpPr>
          <p:spPr>
            <a:xfrm>
              <a:off x="352927" y="3400926"/>
              <a:ext cx="11341768" cy="19250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p:cNvSpPr/>
            <p:nvPr/>
          </p:nvSpPr>
          <p:spPr>
            <a:xfrm>
              <a:off x="1010652" y="3400926"/>
              <a:ext cx="192505" cy="1925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椭圆 7"/>
            <p:cNvSpPr/>
            <p:nvPr/>
          </p:nvSpPr>
          <p:spPr>
            <a:xfrm>
              <a:off x="3449052" y="3400925"/>
              <a:ext cx="192505" cy="1925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p:cNvSpPr/>
            <p:nvPr/>
          </p:nvSpPr>
          <p:spPr>
            <a:xfrm>
              <a:off x="5887452" y="3400926"/>
              <a:ext cx="192505" cy="1925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p:cNvSpPr/>
            <p:nvPr/>
          </p:nvSpPr>
          <p:spPr>
            <a:xfrm>
              <a:off x="8325852" y="3400925"/>
              <a:ext cx="192505" cy="1925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椭圆 13"/>
            <p:cNvSpPr/>
            <p:nvPr/>
          </p:nvSpPr>
          <p:spPr>
            <a:xfrm>
              <a:off x="10764252" y="3400925"/>
              <a:ext cx="192505" cy="1925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 name="组合 4"/>
          <p:cNvGrpSpPr/>
          <p:nvPr/>
        </p:nvGrpSpPr>
        <p:grpSpPr>
          <a:xfrm>
            <a:off x="2832292" y="1672354"/>
            <a:ext cx="1570402" cy="1570402"/>
            <a:chOff x="2832292" y="1672354"/>
            <a:chExt cx="1570402" cy="1570402"/>
          </a:xfrm>
        </p:grpSpPr>
        <p:sp>
          <p:nvSpPr>
            <p:cNvPr id="17" name="泪滴形 16"/>
            <p:cNvSpPr/>
            <p:nvPr/>
          </p:nvSpPr>
          <p:spPr>
            <a:xfrm rot="8161674">
              <a:off x="2832292" y="1672354"/>
              <a:ext cx="1570402" cy="1570402"/>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文本框 36"/>
            <p:cNvSpPr txBox="1"/>
            <p:nvPr/>
          </p:nvSpPr>
          <p:spPr>
            <a:xfrm>
              <a:off x="2984968" y="1857390"/>
              <a:ext cx="1265049" cy="1200329"/>
            </a:xfrm>
            <a:prstGeom prst="rect">
              <a:avLst/>
            </a:prstGeom>
            <a:noFill/>
          </p:spPr>
          <p:txBody>
            <a:bodyPr wrap="square" rtlCol="0">
              <a:spAutoFit/>
            </a:bodyPr>
            <a:lstStyle/>
            <a:p>
              <a:pPr algn="ctr"/>
              <a:r>
                <a:rPr lang="zh-CN" altLang="en-US" sz="2400" dirty="0" smtClean="0">
                  <a:solidFill>
                    <a:schemeClr val="bg1"/>
                  </a:solidFill>
                  <a:latin typeface="黑体" panose="02010609060101010101" pitchFamily="49" charset="-122"/>
                  <a:ea typeface="黑体" panose="02010609060101010101" pitchFamily="49" charset="-122"/>
                </a:rPr>
                <a:t>请在这里输入标题</a:t>
              </a:r>
              <a:endParaRPr lang="zh-CN" altLang="en-US" sz="2400" dirty="0">
                <a:solidFill>
                  <a:schemeClr val="bg1"/>
                </a:solidFill>
                <a:latin typeface="黑体" panose="02010609060101010101" pitchFamily="49" charset="-122"/>
                <a:ea typeface="黑体" panose="02010609060101010101" pitchFamily="49" charset="-122"/>
              </a:endParaRPr>
            </a:p>
          </p:txBody>
        </p:sp>
      </p:grpSp>
      <p:grpSp>
        <p:nvGrpSpPr>
          <p:cNvPr id="9" name="组合 8"/>
          <p:cNvGrpSpPr/>
          <p:nvPr/>
        </p:nvGrpSpPr>
        <p:grpSpPr>
          <a:xfrm>
            <a:off x="7709091" y="1672354"/>
            <a:ext cx="1570402" cy="1570402"/>
            <a:chOff x="7709091" y="1672354"/>
            <a:chExt cx="1570402" cy="1570402"/>
          </a:xfrm>
        </p:grpSpPr>
        <p:sp>
          <p:nvSpPr>
            <p:cNvPr id="18" name="泪滴形 17"/>
            <p:cNvSpPr/>
            <p:nvPr/>
          </p:nvSpPr>
          <p:spPr>
            <a:xfrm rot="8161674">
              <a:off x="7709091" y="1672354"/>
              <a:ext cx="1570402" cy="1570402"/>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文本框 37"/>
            <p:cNvSpPr txBox="1"/>
            <p:nvPr/>
          </p:nvSpPr>
          <p:spPr>
            <a:xfrm>
              <a:off x="7861767" y="1932428"/>
              <a:ext cx="1265049" cy="1200329"/>
            </a:xfrm>
            <a:prstGeom prst="rect">
              <a:avLst/>
            </a:prstGeom>
            <a:noFill/>
          </p:spPr>
          <p:txBody>
            <a:bodyPr wrap="square" rtlCol="0">
              <a:spAutoFit/>
            </a:bodyPr>
            <a:lstStyle/>
            <a:p>
              <a:pPr algn="ctr"/>
              <a:r>
                <a:rPr lang="zh-CN" altLang="en-US" sz="2400" dirty="0" smtClean="0">
                  <a:solidFill>
                    <a:schemeClr val="bg1"/>
                  </a:solidFill>
                  <a:latin typeface="黑体" panose="02010609060101010101" pitchFamily="49" charset="-122"/>
                  <a:ea typeface="黑体" panose="02010609060101010101" pitchFamily="49" charset="-122"/>
                </a:rPr>
                <a:t>请在这里输入标题</a:t>
              </a:r>
              <a:endParaRPr lang="zh-CN" altLang="en-US" sz="2400" dirty="0">
                <a:solidFill>
                  <a:schemeClr val="bg1"/>
                </a:solidFill>
                <a:latin typeface="黑体" panose="02010609060101010101" pitchFamily="49" charset="-122"/>
                <a:ea typeface="黑体" panose="02010609060101010101" pitchFamily="49" charset="-122"/>
              </a:endParaRPr>
            </a:p>
          </p:txBody>
        </p:sp>
      </p:grpSp>
      <p:grpSp>
        <p:nvGrpSpPr>
          <p:cNvPr id="4" name="组合 3"/>
          <p:cNvGrpSpPr/>
          <p:nvPr/>
        </p:nvGrpSpPr>
        <p:grpSpPr>
          <a:xfrm>
            <a:off x="393892" y="4336502"/>
            <a:ext cx="1570402" cy="1570402"/>
            <a:chOff x="393892" y="4336502"/>
            <a:chExt cx="1570402" cy="1570402"/>
          </a:xfrm>
        </p:grpSpPr>
        <p:sp>
          <p:nvSpPr>
            <p:cNvPr id="16" name="泪滴形 15"/>
            <p:cNvSpPr/>
            <p:nvPr/>
          </p:nvSpPr>
          <p:spPr>
            <a:xfrm rot="13438326" flipV="1">
              <a:off x="393892" y="4336502"/>
              <a:ext cx="1570402" cy="1570402"/>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文本框 38"/>
            <p:cNvSpPr txBox="1"/>
            <p:nvPr/>
          </p:nvSpPr>
          <p:spPr>
            <a:xfrm>
              <a:off x="546568" y="4394247"/>
              <a:ext cx="1265049" cy="1200329"/>
            </a:xfrm>
            <a:prstGeom prst="rect">
              <a:avLst/>
            </a:prstGeom>
            <a:noFill/>
          </p:spPr>
          <p:txBody>
            <a:bodyPr wrap="square" rtlCol="0">
              <a:spAutoFit/>
            </a:bodyPr>
            <a:lstStyle/>
            <a:p>
              <a:pPr algn="ctr"/>
              <a:r>
                <a:rPr lang="zh-CN" altLang="en-US" sz="2400" dirty="0" smtClean="0">
                  <a:solidFill>
                    <a:schemeClr val="bg1"/>
                  </a:solidFill>
                  <a:latin typeface="黑体" panose="02010609060101010101" pitchFamily="49" charset="-122"/>
                  <a:ea typeface="黑体" panose="02010609060101010101" pitchFamily="49" charset="-122"/>
                </a:rPr>
                <a:t>请在这里输入标题</a:t>
              </a:r>
              <a:endParaRPr lang="zh-CN" altLang="en-US" sz="2400" dirty="0">
                <a:solidFill>
                  <a:schemeClr val="bg1"/>
                </a:solidFill>
                <a:latin typeface="黑体" panose="02010609060101010101" pitchFamily="49" charset="-122"/>
                <a:ea typeface="黑体" panose="02010609060101010101" pitchFamily="49" charset="-122"/>
              </a:endParaRPr>
            </a:p>
          </p:txBody>
        </p:sp>
      </p:grpSp>
      <p:grpSp>
        <p:nvGrpSpPr>
          <p:cNvPr id="6" name="组合 5"/>
          <p:cNvGrpSpPr/>
          <p:nvPr/>
        </p:nvGrpSpPr>
        <p:grpSpPr>
          <a:xfrm>
            <a:off x="5268645" y="4336502"/>
            <a:ext cx="1570402" cy="1570402"/>
            <a:chOff x="5268645" y="4336502"/>
            <a:chExt cx="1570402" cy="1570402"/>
          </a:xfrm>
        </p:grpSpPr>
        <p:sp>
          <p:nvSpPr>
            <p:cNvPr id="19" name="泪滴形 18"/>
            <p:cNvSpPr/>
            <p:nvPr/>
          </p:nvSpPr>
          <p:spPr>
            <a:xfrm rot="13438326" flipV="1">
              <a:off x="5268645" y="4336502"/>
              <a:ext cx="1570402" cy="1570402"/>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文本框 39"/>
            <p:cNvSpPr txBox="1"/>
            <p:nvPr/>
          </p:nvSpPr>
          <p:spPr>
            <a:xfrm>
              <a:off x="5421321" y="4394246"/>
              <a:ext cx="1265049" cy="1200329"/>
            </a:xfrm>
            <a:prstGeom prst="rect">
              <a:avLst/>
            </a:prstGeom>
            <a:noFill/>
          </p:spPr>
          <p:txBody>
            <a:bodyPr wrap="square" rtlCol="0">
              <a:spAutoFit/>
            </a:bodyPr>
            <a:lstStyle/>
            <a:p>
              <a:pPr algn="ctr"/>
              <a:r>
                <a:rPr lang="zh-CN" altLang="en-US" sz="2400" dirty="0" smtClean="0">
                  <a:solidFill>
                    <a:schemeClr val="bg1"/>
                  </a:solidFill>
                  <a:latin typeface="黑体" panose="02010609060101010101" pitchFamily="49" charset="-122"/>
                  <a:ea typeface="黑体" panose="02010609060101010101" pitchFamily="49" charset="-122"/>
                </a:rPr>
                <a:t>请在这里输入标题</a:t>
              </a:r>
              <a:endParaRPr lang="zh-CN" altLang="en-US" sz="2400" dirty="0">
                <a:solidFill>
                  <a:schemeClr val="bg1"/>
                </a:solidFill>
                <a:latin typeface="黑体" panose="02010609060101010101" pitchFamily="49" charset="-122"/>
                <a:ea typeface="黑体" panose="02010609060101010101" pitchFamily="49" charset="-122"/>
              </a:endParaRPr>
            </a:p>
          </p:txBody>
        </p:sp>
      </p:grpSp>
      <p:grpSp>
        <p:nvGrpSpPr>
          <p:cNvPr id="10" name="组合 9"/>
          <p:cNvGrpSpPr/>
          <p:nvPr/>
        </p:nvGrpSpPr>
        <p:grpSpPr>
          <a:xfrm>
            <a:off x="10147492" y="4336502"/>
            <a:ext cx="1570402" cy="1570402"/>
            <a:chOff x="10147492" y="4336502"/>
            <a:chExt cx="1570402" cy="1570402"/>
          </a:xfrm>
        </p:grpSpPr>
        <p:sp>
          <p:nvSpPr>
            <p:cNvPr id="20" name="泪滴形 19"/>
            <p:cNvSpPr/>
            <p:nvPr/>
          </p:nvSpPr>
          <p:spPr>
            <a:xfrm rot="13438326" flipV="1">
              <a:off x="10147492" y="4336502"/>
              <a:ext cx="1570402" cy="1570402"/>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文本框 40"/>
            <p:cNvSpPr txBox="1"/>
            <p:nvPr/>
          </p:nvSpPr>
          <p:spPr>
            <a:xfrm>
              <a:off x="10300168" y="4394246"/>
              <a:ext cx="1265049" cy="1200329"/>
            </a:xfrm>
            <a:prstGeom prst="rect">
              <a:avLst/>
            </a:prstGeom>
            <a:noFill/>
          </p:spPr>
          <p:txBody>
            <a:bodyPr wrap="square" rtlCol="0">
              <a:spAutoFit/>
            </a:bodyPr>
            <a:lstStyle/>
            <a:p>
              <a:pPr algn="ctr"/>
              <a:r>
                <a:rPr lang="zh-CN" altLang="en-US" sz="2400" dirty="0" smtClean="0">
                  <a:solidFill>
                    <a:schemeClr val="bg1"/>
                  </a:solidFill>
                  <a:latin typeface="黑体" panose="02010609060101010101" pitchFamily="49" charset="-122"/>
                  <a:ea typeface="黑体" panose="02010609060101010101" pitchFamily="49" charset="-122"/>
                </a:rPr>
                <a:t>请在这里输入标题</a:t>
              </a:r>
              <a:endParaRPr lang="zh-CN" altLang="en-US" sz="2400" dirty="0">
                <a:solidFill>
                  <a:schemeClr val="bg1"/>
                </a:solidFill>
                <a:latin typeface="黑体" panose="02010609060101010101" pitchFamily="49" charset="-122"/>
                <a:ea typeface="黑体" panose="02010609060101010101" pitchFamily="49" charset="-122"/>
              </a:endParaRPr>
            </a:p>
          </p:txBody>
        </p:sp>
      </p:grpSp>
      <p:grpSp>
        <p:nvGrpSpPr>
          <p:cNvPr id="23" name="组合 22"/>
          <p:cNvGrpSpPr/>
          <p:nvPr/>
        </p:nvGrpSpPr>
        <p:grpSpPr>
          <a:xfrm>
            <a:off x="0" y="6266237"/>
            <a:ext cx="12192000" cy="591762"/>
            <a:chOff x="0" y="6266237"/>
            <a:chExt cx="12192000" cy="591762"/>
          </a:xfrm>
        </p:grpSpPr>
        <p:sp>
          <p:nvSpPr>
            <p:cNvPr id="24" name="矩形 23"/>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234998577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grpSp>
        <p:nvGrpSpPr>
          <p:cNvPr id="22" name="组合 21"/>
          <p:cNvGrpSpPr/>
          <p:nvPr/>
        </p:nvGrpSpPr>
        <p:grpSpPr>
          <a:xfrm>
            <a:off x="8707320" y="1268838"/>
            <a:ext cx="3160829" cy="3160829"/>
            <a:chOff x="8078670" y="1268838"/>
            <a:chExt cx="3160829" cy="3160829"/>
          </a:xfrm>
        </p:grpSpPr>
        <p:sp>
          <p:nvSpPr>
            <p:cNvPr id="19" name="椭圆 18"/>
            <p:cNvSpPr/>
            <p:nvPr/>
          </p:nvSpPr>
          <p:spPr>
            <a:xfrm>
              <a:off x="8078670" y="1268838"/>
              <a:ext cx="3160829" cy="316082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rcRect l="5283" t="2809" r="38088" b="2809"/>
            <a:stretch>
              <a:fillRect/>
            </a:stretch>
          </p:blipFill>
          <p:spPr>
            <a:xfrm>
              <a:off x="8251765" y="1441933"/>
              <a:ext cx="2814638" cy="2814638"/>
            </a:xfrm>
            <a:custGeom>
              <a:avLst/>
              <a:gdLst>
                <a:gd name="connsiteX0" fmla="*/ 1407319 w 2814638"/>
                <a:gd name="connsiteY0" fmla="*/ 0 h 2814638"/>
                <a:gd name="connsiteX1" fmla="*/ 2814638 w 2814638"/>
                <a:gd name="connsiteY1" fmla="*/ 1407319 h 2814638"/>
                <a:gd name="connsiteX2" fmla="*/ 1407319 w 2814638"/>
                <a:gd name="connsiteY2" fmla="*/ 2814638 h 2814638"/>
                <a:gd name="connsiteX3" fmla="*/ 0 w 2814638"/>
                <a:gd name="connsiteY3" fmla="*/ 1407319 h 2814638"/>
                <a:gd name="connsiteX4" fmla="*/ 1407319 w 2814638"/>
                <a:gd name="connsiteY4" fmla="*/ 0 h 2814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4638" h="2814638">
                  <a:moveTo>
                    <a:pt x="1407319" y="0"/>
                  </a:moveTo>
                  <a:cubicBezTo>
                    <a:pt x="2184560" y="0"/>
                    <a:pt x="2814638" y="630078"/>
                    <a:pt x="2814638" y="1407319"/>
                  </a:cubicBezTo>
                  <a:cubicBezTo>
                    <a:pt x="2814638" y="2184560"/>
                    <a:pt x="2184560" y="2814638"/>
                    <a:pt x="1407319" y="2814638"/>
                  </a:cubicBezTo>
                  <a:cubicBezTo>
                    <a:pt x="630078" y="2814638"/>
                    <a:pt x="0" y="2184560"/>
                    <a:pt x="0" y="1407319"/>
                  </a:cubicBezTo>
                  <a:cubicBezTo>
                    <a:pt x="0" y="630078"/>
                    <a:pt x="630078" y="0"/>
                    <a:pt x="1407319" y="0"/>
                  </a:cubicBezTo>
                  <a:close/>
                </a:path>
              </a:pathLst>
            </a:custGeom>
          </p:spPr>
        </p:pic>
      </p:grpSp>
      <p:grpSp>
        <p:nvGrpSpPr>
          <p:cNvPr id="23" name="组合 22"/>
          <p:cNvGrpSpPr/>
          <p:nvPr/>
        </p:nvGrpSpPr>
        <p:grpSpPr>
          <a:xfrm>
            <a:off x="4721320" y="1268838"/>
            <a:ext cx="3160829" cy="3160829"/>
            <a:chOff x="5987410" y="932965"/>
            <a:chExt cx="3160829" cy="3160829"/>
          </a:xfrm>
        </p:grpSpPr>
        <p:sp>
          <p:nvSpPr>
            <p:cNvPr id="20" name="椭圆 19"/>
            <p:cNvSpPr/>
            <p:nvPr/>
          </p:nvSpPr>
          <p:spPr>
            <a:xfrm>
              <a:off x="5987410" y="932965"/>
              <a:ext cx="3160829" cy="316082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l="5463" t="2809" r="37908" b="2809"/>
            <a:stretch>
              <a:fillRect/>
            </a:stretch>
          </p:blipFill>
          <p:spPr>
            <a:xfrm>
              <a:off x="6160505" y="1106060"/>
              <a:ext cx="2814638" cy="2814638"/>
            </a:xfrm>
            <a:custGeom>
              <a:avLst/>
              <a:gdLst>
                <a:gd name="connsiteX0" fmla="*/ 1407319 w 2814638"/>
                <a:gd name="connsiteY0" fmla="*/ 0 h 2814638"/>
                <a:gd name="connsiteX1" fmla="*/ 2814638 w 2814638"/>
                <a:gd name="connsiteY1" fmla="*/ 1407319 h 2814638"/>
                <a:gd name="connsiteX2" fmla="*/ 1407319 w 2814638"/>
                <a:gd name="connsiteY2" fmla="*/ 2814638 h 2814638"/>
                <a:gd name="connsiteX3" fmla="*/ 0 w 2814638"/>
                <a:gd name="connsiteY3" fmla="*/ 1407319 h 2814638"/>
                <a:gd name="connsiteX4" fmla="*/ 1407319 w 2814638"/>
                <a:gd name="connsiteY4" fmla="*/ 0 h 2814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4638" h="2814638">
                  <a:moveTo>
                    <a:pt x="1407319" y="0"/>
                  </a:moveTo>
                  <a:cubicBezTo>
                    <a:pt x="2184560" y="0"/>
                    <a:pt x="2814638" y="630078"/>
                    <a:pt x="2814638" y="1407319"/>
                  </a:cubicBezTo>
                  <a:cubicBezTo>
                    <a:pt x="2814638" y="2184560"/>
                    <a:pt x="2184560" y="2814638"/>
                    <a:pt x="1407319" y="2814638"/>
                  </a:cubicBezTo>
                  <a:cubicBezTo>
                    <a:pt x="630078" y="2814638"/>
                    <a:pt x="0" y="2184560"/>
                    <a:pt x="0" y="1407319"/>
                  </a:cubicBezTo>
                  <a:cubicBezTo>
                    <a:pt x="0" y="630078"/>
                    <a:pt x="630078" y="0"/>
                    <a:pt x="1407319" y="0"/>
                  </a:cubicBezTo>
                  <a:close/>
                </a:path>
              </a:pathLst>
            </a:custGeom>
          </p:spPr>
        </p:pic>
      </p:grpSp>
      <p:grpSp>
        <p:nvGrpSpPr>
          <p:cNvPr id="24" name="组合 23"/>
          <p:cNvGrpSpPr/>
          <p:nvPr/>
        </p:nvGrpSpPr>
        <p:grpSpPr>
          <a:xfrm>
            <a:off x="735321" y="1268838"/>
            <a:ext cx="3160829" cy="3160829"/>
            <a:chOff x="1632221" y="1268837"/>
            <a:chExt cx="3160829" cy="3160829"/>
          </a:xfrm>
        </p:grpSpPr>
        <p:sp>
          <p:nvSpPr>
            <p:cNvPr id="21" name="椭圆 20"/>
            <p:cNvSpPr/>
            <p:nvPr/>
          </p:nvSpPr>
          <p:spPr>
            <a:xfrm>
              <a:off x="1632221" y="1268837"/>
              <a:ext cx="3160829" cy="316082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rcRect l="3392" t="2391" r="39979" b="3227"/>
            <a:stretch>
              <a:fillRect/>
            </a:stretch>
          </p:blipFill>
          <p:spPr>
            <a:xfrm>
              <a:off x="1805316" y="1441932"/>
              <a:ext cx="2814638" cy="2814638"/>
            </a:xfrm>
            <a:custGeom>
              <a:avLst/>
              <a:gdLst>
                <a:gd name="connsiteX0" fmla="*/ 1407319 w 2814638"/>
                <a:gd name="connsiteY0" fmla="*/ 0 h 2814638"/>
                <a:gd name="connsiteX1" fmla="*/ 2814638 w 2814638"/>
                <a:gd name="connsiteY1" fmla="*/ 1407319 h 2814638"/>
                <a:gd name="connsiteX2" fmla="*/ 1407319 w 2814638"/>
                <a:gd name="connsiteY2" fmla="*/ 2814638 h 2814638"/>
                <a:gd name="connsiteX3" fmla="*/ 0 w 2814638"/>
                <a:gd name="connsiteY3" fmla="*/ 1407319 h 2814638"/>
                <a:gd name="connsiteX4" fmla="*/ 1407319 w 2814638"/>
                <a:gd name="connsiteY4" fmla="*/ 0 h 2814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4638" h="2814638">
                  <a:moveTo>
                    <a:pt x="1407319" y="0"/>
                  </a:moveTo>
                  <a:cubicBezTo>
                    <a:pt x="2184560" y="0"/>
                    <a:pt x="2814638" y="630078"/>
                    <a:pt x="2814638" y="1407319"/>
                  </a:cubicBezTo>
                  <a:cubicBezTo>
                    <a:pt x="2814638" y="2184560"/>
                    <a:pt x="2184560" y="2814638"/>
                    <a:pt x="1407319" y="2814638"/>
                  </a:cubicBezTo>
                  <a:cubicBezTo>
                    <a:pt x="630078" y="2814638"/>
                    <a:pt x="0" y="2184560"/>
                    <a:pt x="0" y="1407319"/>
                  </a:cubicBezTo>
                  <a:cubicBezTo>
                    <a:pt x="0" y="630078"/>
                    <a:pt x="630078" y="0"/>
                    <a:pt x="1407319" y="0"/>
                  </a:cubicBezTo>
                  <a:close/>
                </a:path>
              </a:pathLst>
            </a:custGeom>
          </p:spPr>
        </p:pic>
      </p:grpSp>
      <p:sp>
        <p:nvSpPr>
          <p:cNvPr id="26" name="文本框 25"/>
          <p:cNvSpPr txBox="1"/>
          <p:nvPr/>
        </p:nvSpPr>
        <p:spPr>
          <a:xfrm>
            <a:off x="821868" y="4657023"/>
            <a:ext cx="2987734" cy="523220"/>
          </a:xfrm>
          <a:prstGeom prst="rect">
            <a:avLst/>
          </a:prstGeom>
          <a:noFill/>
        </p:spPr>
        <p:txBody>
          <a:bodyPr wrap="square" rtlCol="0">
            <a:spAutoFit/>
          </a:bodyPr>
          <a:lstStyle/>
          <a:p>
            <a:r>
              <a:rPr lang="zh-CN" altLang="en-US" sz="2800" dirty="0">
                <a:solidFill>
                  <a:srgbClr val="C00000"/>
                </a:solidFill>
                <a:latin typeface="黑体" panose="02010609060101010101" pitchFamily="49" charset="-122"/>
                <a:ea typeface="黑体" panose="02010609060101010101" pitchFamily="49" charset="-122"/>
              </a:rPr>
              <a:t>在</a:t>
            </a:r>
            <a:r>
              <a:rPr lang="zh-CN" altLang="en-US" sz="2800" dirty="0" smtClean="0">
                <a:solidFill>
                  <a:srgbClr val="C00000"/>
                </a:solidFill>
                <a:latin typeface="黑体" panose="02010609060101010101" pitchFamily="49" charset="-122"/>
                <a:ea typeface="黑体" panose="02010609060101010101" pitchFamily="49" charset="-122"/>
              </a:rPr>
              <a:t>这里输入文字</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27" name="文本框 26"/>
          <p:cNvSpPr txBox="1"/>
          <p:nvPr/>
        </p:nvSpPr>
        <p:spPr>
          <a:xfrm>
            <a:off x="4807867" y="4657023"/>
            <a:ext cx="2987734" cy="523220"/>
          </a:xfrm>
          <a:prstGeom prst="rect">
            <a:avLst/>
          </a:prstGeom>
          <a:noFill/>
        </p:spPr>
        <p:txBody>
          <a:bodyPr wrap="square" rtlCol="0">
            <a:spAutoFit/>
          </a:bodyPr>
          <a:lstStyle/>
          <a:p>
            <a:r>
              <a:rPr lang="zh-CN" altLang="en-US" sz="2800" dirty="0">
                <a:solidFill>
                  <a:srgbClr val="C00000"/>
                </a:solidFill>
                <a:latin typeface="黑体" panose="02010609060101010101" pitchFamily="49" charset="-122"/>
                <a:ea typeface="黑体" panose="02010609060101010101" pitchFamily="49" charset="-122"/>
              </a:rPr>
              <a:t>在</a:t>
            </a:r>
            <a:r>
              <a:rPr lang="zh-CN" altLang="en-US" sz="2800" dirty="0" smtClean="0">
                <a:solidFill>
                  <a:srgbClr val="C00000"/>
                </a:solidFill>
                <a:latin typeface="黑体" panose="02010609060101010101" pitchFamily="49" charset="-122"/>
                <a:ea typeface="黑体" panose="02010609060101010101" pitchFamily="49" charset="-122"/>
              </a:rPr>
              <a:t>这里输入文字</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28" name="文本框 27"/>
          <p:cNvSpPr txBox="1"/>
          <p:nvPr/>
        </p:nvSpPr>
        <p:spPr>
          <a:xfrm>
            <a:off x="8793867" y="4657023"/>
            <a:ext cx="2987734" cy="523220"/>
          </a:xfrm>
          <a:prstGeom prst="rect">
            <a:avLst/>
          </a:prstGeom>
          <a:noFill/>
        </p:spPr>
        <p:txBody>
          <a:bodyPr wrap="square" rtlCol="0">
            <a:spAutoFit/>
          </a:bodyPr>
          <a:lstStyle/>
          <a:p>
            <a:r>
              <a:rPr lang="zh-CN" altLang="en-US" sz="2800" dirty="0">
                <a:solidFill>
                  <a:srgbClr val="C00000"/>
                </a:solidFill>
                <a:latin typeface="黑体" panose="02010609060101010101" pitchFamily="49" charset="-122"/>
                <a:ea typeface="黑体" panose="02010609060101010101" pitchFamily="49" charset="-122"/>
              </a:rPr>
              <a:t>在</a:t>
            </a:r>
            <a:r>
              <a:rPr lang="zh-CN" altLang="en-US" sz="2800" dirty="0" smtClean="0">
                <a:solidFill>
                  <a:srgbClr val="C00000"/>
                </a:solidFill>
                <a:latin typeface="黑体" panose="02010609060101010101" pitchFamily="49" charset="-122"/>
                <a:ea typeface="黑体" panose="02010609060101010101" pitchFamily="49" charset="-122"/>
              </a:rPr>
              <a:t>这里输入文字</a:t>
            </a:r>
            <a:endParaRPr lang="zh-CN" altLang="en-US" sz="2800" dirty="0">
              <a:solidFill>
                <a:srgbClr val="C00000"/>
              </a:solidFill>
              <a:latin typeface="黑体" panose="02010609060101010101" pitchFamily="49" charset="-122"/>
              <a:ea typeface="黑体" panose="02010609060101010101" pitchFamily="49" charset="-122"/>
            </a:endParaRPr>
          </a:p>
        </p:txBody>
      </p:sp>
      <p:grpSp>
        <p:nvGrpSpPr>
          <p:cNvPr id="29" name="组合 28"/>
          <p:cNvGrpSpPr/>
          <p:nvPr/>
        </p:nvGrpSpPr>
        <p:grpSpPr>
          <a:xfrm>
            <a:off x="0" y="6266237"/>
            <a:ext cx="12192000" cy="591762"/>
            <a:chOff x="0" y="6266237"/>
            <a:chExt cx="12192000" cy="591762"/>
          </a:xfrm>
        </p:grpSpPr>
        <p:sp>
          <p:nvSpPr>
            <p:cNvPr id="30" name="矩形 29"/>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299148001"/>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down)">
                                      <p:cBhvr>
                                        <p:cTn id="21" dur="500"/>
                                        <p:tgtEl>
                                          <p:spTgt spid="27"/>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down)">
                                      <p:cBhvr>
                                        <p:cTn id="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
        <p:nvSpPr>
          <p:cNvPr id="9" name="矩形 8"/>
          <p:cNvSpPr/>
          <p:nvPr/>
        </p:nvSpPr>
        <p:spPr>
          <a:xfrm>
            <a:off x="0" y="2320382"/>
            <a:ext cx="12192000" cy="19468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98354" y="1733098"/>
            <a:ext cx="3240505" cy="32405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p:cNvSpPr/>
          <p:nvPr/>
        </p:nvSpPr>
        <p:spPr>
          <a:xfrm>
            <a:off x="1112468" y="1947212"/>
            <a:ext cx="2812276" cy="28122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p:cNvSpPr txBox="1"/>
          <p:nvPr/>
        </p:nvSpPr>
        <p:spPr>
          <a:xfrm>
            <a:off x="1476972" y="2081819"/>
            <a:ext cx="2083267" cy="2215991"/>
          </a:xfrm>
          <a:prstGeom prst="rect">
            <a:avLst/>
          </a:prstGeom>
          <a:noFill/>
        </p:spPr>
        <p:txBody>
          <a:bodyPr wrap="square" rtlCol="0">
            <a:spAutoFit/>
          </a:bodyPr>
          <a:lstStyle/>
          <a:p>
            <a:r>
              <a:rPr lang="zh-CN" altLang="en-US" sz="13800" dirty="0" smtClean="0">
                <a:solidFill>
                  <a:srgbClr val="C00000"/>
                </a:solidFill>
                <a:latin typeface="黑体" panose="02010609060101010101" pitchFamily="49" charset="-122"/>
                <a:ea typeface="黑体" panose="02010609060101010101" pitchFamily="49" charset="-122"/>
              </a:rPr>
              <a:t>叁</a:t>
            </a:r>
            <a:endParaRPr lang="zh-CN" altLang="en-US" sz="13800" dirty="0">
              <a:solidFill>
                <a:srgbClr val="C00000"/>
              </a:solidFill>
              <a:latin typeface="黑体" panose="02010609060101010101" pitchFamily="49" charset="-122"/>
              <a:ea typeface="黑体" panose="02010609060101010101" pitchFamily="49" charset="-122"/>
            </a:endParaRPr>
          </a:p>
        </p:txBody>
      </p:sp>
      <p:sp>
        <p:nvSpPr>
          <p:cNvPr id="15" name="文本框 14"/>
          <p:cNvSpPr txBox="1"/>
          <p:nvPr/>
        </p:nvSpPr>
        <p:spPr>
          <a:xfrm>
            <a:off x="4299284" y="2481928"/>
            <a:ext cx="7122695" cy="707886"/>
          </a:xfrm>
          <a:prstGeom prst="rect">
            <a:avLst/>
          </a:prstGeom>
          <a:noFill/>
        </p:spPr>
        <p:txBody>
          <a:bodyPr wrap="square" rtlCol="0">
            <a:spAutoFit/>
          </a:bodyPr>
          <a:lstStyle/>
          <a:p>
            <a:r>
              <a:rPr lang="zh-CN" altLang="en-US" sz="4000" dirty="0">
                <a:solidFill>
                  <a:schemeClr val="bg1"/>
                </a:solidFill>
                <a:latin typeface="黑体" panose="02010609060101010101" pitchFamily="49" charset="-122"/>
                <a:ea typeface="黑体" panose="02010609060101010101" pitchFamily="49" charset="-122"/>
              </a:rPr>
              <a:t>在</a:t>
            </a:r>
            <a:r>
              <a:rPr lang="zh-CN" altLang="en-US" sz="4000" dirty="0" smtClean="0">
                <a:solidFill>
                  <a:schemeClr val="bg1"/>
                </a:solidFill>
                <a:latin typeface="黑体" panose="02010609060101010101" pitchFamily="49" charset="-122"/>
                <a:ea typeface="黑体" panose="02010609060101010101" pitchFamily="49" charset="-122"/>
              </a:rPr>
              <a:t>这里输入第三部分的标题</a:t>
            </a:r>
            <a:endParaRPr lang="zh-CN" altLang="en-US" sz="4000" dirty="0">
              <a:solidFill>
                <a:schemeClr val="bg1"/>
              </a:solidFill>
              <a:latin typeface="黑体" panose="02010609060101010101" pitchFamily="49" charset="-122"/>
              <a:ea typeface="黑体" panose="02010609060101010101" pitchFamily="49" charset="-122"/>
            </a:endParaRPr>
          </a:p>
        </p:txBody>
      </p:sp>
      <p:sp>
        <p:nvSpPr>
          <p:cNvPr id="16" name="文本框 15"/>
          <p:cNvSpPr txBox="1"/>
          <p:nvPr/>
        </p:nvSpPr>
        <p:spPr>
          <a:xfrm>
            <a:off x="4352973" y="3332558"/>
            <a:ext cx="7694648" cy="646331"/>
          </a:xfrm>
          <a:prstGeom prst="rect">
            <a:avLst/>
          </a:prstGeom>
          <a:noFill/>
        </p:spPr>
        <p:txBody>
          <a:bodyPr wrap="square" rtlCol="0">
            <a:spAutoFit/>
          </a:bodyPr>
          <a:lstStyle/>
          <a:p>
            <a:r>
              <a:rPr lang="en-US" altLang="zh-CN" sz="3600" dirty="0" smtClean="0">
                <a:solidFill>
                  <a:schemeClr val="bg1"/>
                </a:solidFill>
                <a:latin typeface="Arial" panose="020B0604020202020204" pitchFamily="34" charset="0"/>
                <a:cs typeface="Arial" panose="020B0604020202020204" pitchFamily="34" charset="0"/>
              </a:rPr>
              <a:t>Please Enter Your Third Title Here</a:t>
            </a:r>
            <a:endParaRPr lang="zh-CN" altLang="en-US" sz="6600" dirty="0">
              <a:solidFill>
                <a:schemeClr val="bg1"/>
              </a:solidFill>
              <a:latin typeface="Arial" panose="020B0604020202020204" pitchFamily="34" charset="0"/>
              <a:ea typeface="黑体" panose="02010609060101010101" pitchFamily="49" charset="-122"/>
              <a:cs typeface="Arial" panose="020B0604020202020204" pitchFamily="34" charset="0"/>
            </a:endParaRPr>
          </a:p>
        </p:txBody>
      </p:sp>
      <p:grpSp>
        <p:nvGrpSpPr>
          <p:cNvPr id="17" name="组合 16"/>
          <p:cNvGrpSpPr/>
          <p:nvPr/>
        </p:nvGrpSpPr>
        <p:grpSpPr>
          <a:xfrm>
            <a:off x="0" y="6266237"/>
            <a:ext cx="12192000" cy="591762"/>
            <a:chOff x="0" y="6266237"/>
            <a:chExt cx="12192000" cy="591762"/>
          </a:xfrm>
        </p:grpSpPr>
        <p:sp>
          <p:nvSpPr>
            <p:cNvPr id="18" name="矩形 17"/>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121015201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heel(1)">
                                      <p:cBhvr>
                                        <p:cTn id="15" dur="2000"/>
                                        <p:tgtEl>
                                          <p:spTgt spid="10"/>
                                        </p:tgtEl>
                                      </p:cBhvr>
                                    </p:animEffect>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animEffect transition="in" filter="fade">
                                      <p:cBhvr>
                                        <p:cTn id="19" dur="1000"/>
                                        <p:tgtEl>
                                          <p:spTgt spid="13">
                                            <p:txEl>
                                              <p:pRg st="0" end="0"/>
                                            </p:txEl>
                                          </p:spTgt>
                                        </p:tgtEl>
                                      </p:cBhvr>
                                    </p:animEffect>
                                    <p:anim calcmode="lin" valueType="num">
                                      <p:cBhvr>
                                        <p:cTn id="20"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1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ppt_x</p:attrName>
                                        </p:attrNameLst>
                                      </p:cBhvr>
                                      <p:tavLst>
                                        <p:tav tm="0">
                                          <p:val>
                                            <p:strVal val="#ppt_x-#ppt_w*1.125000"/>
                                          </p:val>
                                        </p:tav>
                                        <p:tav tm="100000">
                                          <p:val>
                                            <p:strVal val="#ppt_x"/>
                                          </p:val>
                                        </p:tav>
                                      </p:tavLst>
                                    </p:anim>
                                    <p:animEffect transition="in" filter="wipe(right)">
                                      <p:cBhvr>
                                        <p:cTn id="26" dur="500"/>
                                        <p:tgtEl>
                                          <p:spTgt spid="15"/>
                                        </p:tgtEl>
                                      </p:cBhvr>
                                    </p:animEffect>
                                  </p:childTnLst>
                                </p:cTn>
                              </p:par>
                            </p:childTnLst>
                          </p:cTn>
                        </p:par>
                        <p:par>
                          <p:cTn id="27" fill="hold">
                            <p:stCondLst>
                              <p:cond delay="4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199619" y="2028352"/>
            <a:ext cx="3792761" cy="3034841"/>
            <a:chOff x="4199619" y="2028352"/>
            <a:chExt cx="3792761" cy="3034841"/>
          </a:xfrm>
        </p:grpSpPr>
        <p:grpSp>
          <p:nvGrpSpPr>
            <p:cNvPr id="5" name="组合 4"/>
            <p:cNvGrpSpPr/>
            <p:nvPr/>
          </p:nvGrpSpPr>
          <p:grpSpPr>
            <a:xfrm>
              <a:off x="4199619" y="2028352"/>
              <a:ext cx="3792761" cy="3034841"/>
              <a:chOff x="4199619" y="2028352"/>
              <a:chExt cx="3792761" cy="3034841"/>
            </a:xfrm>
          </p:grpSpPr>
          <p:sp>
            <p:nvSpPr>
              <p:cNvPr id="7" name="对角圆角矩形 6"/>
              <p:cNvSpPr/>
              <p:nvPr/>
            </p:nvSpPr>
            <p:spPr>
              <a:xfrm flipH="1">
                <a:off x="6205201" y="2028352"/>
                <a:ext cx="1787179" cy="1478436"/>
              </a:xfrm>
              <a:prstGeom prst="round2DiagRect">
                <a:avLst>
                  <a:gd name="adj1" fmla="val 50000"/>
                  <a:gd name="adj2"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对角圆角矩形 1"/>
              <p:cNvSpPr/>
              <p:nvPr/>
            </p:nvSpPr>
            <p:spPr>
              <a:xfrm>
                <a:off x="4199619" y="2028353"/>
                <a:ext cx="1787179" cy="1478436"/>
              </a:xfrm>
              <a:prstGeom prst="round2DiagRect">
                <a:avLst>
                  <a:gd name="adj1" fmla="val 50000"/>
                  <a:gd name="adj2"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对角圆角矩形 7"/>
              <p:cNvSpPr/>
              <p:nvPr/>
            </p:nvSpPr>
            <p:spPr>
              <a:xfrm flipV="1">
                <a:off x="4199619" y="3722409"/>
                <a:ext cx="1787179" cy="1340784"/>
              </a:xfrm>
              <a:prstGeom prst="round2DiagRect">
                <a:avLst>
                  <a:gd name="adj1" fmla="val 50000"/>
                  <a:gd name="adj2"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对角圆角矩形 8"/>
              <p:cNvSpPr/>
              <p:nvPr/>
            </p:nvSpPr>
            <p:spPr>
              <a:xfrm flipH="1" flipV="1">
                <a:off x="6205201" y="3722408"/>
                <a:ext cx="1787179" cy="1340784"/>
              </a:xfrm>
              <a:prstGeom prst="round2DiagRect">
                <a:avLst>
                  <a:gd name="adj1" fmla="val 50000"/>
                  <a:gd name="adj2"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8" name="组合 27"/>
            <p:cNvGrpSpPr/>
            <p:nvPr/>
          </p:nvGrpSpPr>
          <p:grpSpPr>
            <a:xfrm>
              <a:off x="5193812" y="2526813"/>
              <a:ext cx="1804376" cy="1804376"/>
              <a:chOff x="5193812" y="2652042"/>
              <a:chExt cx="1804376" cy="1804376"/>
            </a:xfrm>
          </p:grpSpPr>
          <p:grpSp>
            <p:nvGrpSpPr>
              <p:cNvPr id="13" name="组合 12"/>
              <p:cNvGrpSpPr/>
              <p:nvPr/>
            </p:nvGrpSpPr>
            <p:grpSpPr>
              <a:xfrm>
                <a:off x="5193812" y="2652042"/>
                <a:ext cx="1804376" cy="1804376"/>
                <a:chOff x="8002648" y="728879"/>
                <a:chExt cx="1804376" cy="1804376"/>
              </a:xfrm>
            </p:grpSpPr>
            <p:sp>
              <p:nvSpPr>
                <p:cNvPr id="12" name="椭圆 11"/>
                <p:cNvSpPr/>
                <p:nvPr/>
              </p:nvSpPr>
              <p:spPr>
                <a:xfrm>
                  <a:off x="8002648" y="728879"/>
                  <a:ext cx="1804376" cy="18043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p:cNvSpPr/>
                <p:nvPr/>
              </p:nvSpPr>
              <p:spPr>
                <a:xfrm>
                  <a:off x="8116138" y="842369"/>
                  <a:ext cx="1577396" cy="157739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p>
              </p:txBody>
            </p:sp>
          </p:grpSp>
          <p:sp>
            <p:nvSpPr>
              <p:cNvPr id="16" name="文本框 15"/>
              <p:cNvSpPr txBox="1"/>
              <p:nvPr/>
            </p:nvSpPr>
            <p:spPr>
              <a:xfrm>
                <a:off x="5349833" y="3261843"/>
                <a:ext cx="1492333" cy="584775"/>
              </a:xfrm>
              <a:prstGeom prst="rect">
                <a:avLst/>
              </a:prstGeom>
              <a:noFill/>
            </p:spPr>
            <p:txBody>
              <a:bodyPr wrap="square" rtlCol="0">
                <a:spAutoFit/>
              </a:bodyPr>
              <a:lstStyle/>
              <a:p>
                <a:pPr algn="ctr"/>
                <a:r>
                  <a:rPr lang="zh-CN" altLang="en-US" sz="3200" dirty="0" smtClean="0">
                    <a:solidFill>
                      <a:schemeClr val="bg1"/>
                    </a:solidFill>
                    <a:latin typeface="黑体" panose="02010609060101010101" pitchFamily="49" charset="-122"/>
                    <a:ea typeface="黑体" panose="02010609060101010101" pitchFamily="49" charset="-122"/>
                  </a:rPr>
                  <a:t>关键词</a:t>
                </a:r>
                <a:endParaRPr lang="zh-CN" altLang="en-US" sz="3200" dirty="0">
                  <a:solidFill>
                    <a:schemeClr val="bg1"/>
                  </a:solidFill>
                  <a:latin typeface="黑体" panose="02010609060101010101" pitchFamily="49" charset="-122"/>
                  <a:ea typeface="黑体" panose="02010609060101010101" pitchFamily="49" charset="-122"/>
                </a:endParaRPr>
              </a:p>
            </p:txBody>
          </p:sp>
        </p:grpSp>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
        <p:nvSpPr>
          <p:cNvPr id="23" name="文本框 22"/>
          <p:cNvSpPr txBox="1"/>
          <p:nvPr/>
        </p:nvSpPr>
        <p:spPr>
          <a:xfrm>
            <a:off x="396658" y="2183350"/>
            <a:ext cx="3811194" cy="1323439"/>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a:t>
            </a:r>
            <a:r>
              <a:rPr lang="zh-CN" altLang="en-US" sz="2000" dirty="0" smtClean="0">
                <a:solidFill>
                  <a:srgbClr val="C00000"/>
                </a:solidFill>
                <a:latin typeface="微软雅黑" panose="020B0503020204020204" pitchFamily="34" charset="-122"/>
                <a:ea typeface="微软雅黑" panose="020B0503020204020204" pitchFamily="34" charset="-122"/>
              </a:rPr>
              <a:t>输入第一部分的内容在这里输入第一部分的内容在这里输入第一部分的内容在这里输入第一部分的内容在这里输入第一部</a:t>
            </a:r>
          </a:p>
        </p:txBody>
      </p:sp>
      <p:sp>
        <p:nvSpPr>
          <p:cNvPr id="24" name="文本框 23"/>
          <p:cNvSpPr txBox="1"/>
          <p:nvPr/>
        </p:nvSpPr>
        <p:spPr>
          <a:xfrm>
            <a:off x="8098492" y="2183349"/>
            <a:ext cx="3811194" cy="1323439"/>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a:t>
            </a:r>
            <a:r>
              <a:rPr lang="zh-CN" altLang="en-US" sz="2000" dirty="0" smtClean="0">
                <a:solidFill>
                  <a:srgbClr val="C00000"/>
                </a:solidFill>
                <a:latin typeface="微软雅黑" panose="020B0503020204020204" pitchFamily="34" charset="-122"/>
                <a:ea typeface="微软雅黑" panose="020B0503020204020204" pitchFamily="34" charset="-122"/>
              </a:rPr>
              <a:t>输入第二部分的内容在这里输入第二部分的内容在这里输入第二部分的内容在这里输入第二部分的内容在这里输入第二部</a:t>
            </a:r>
          </a:p>
        </p:txBody>
      </p:sp>
      <p:sp>
        <p:nvSpPr>
          <p:cNvPr id="25" name="文本框 24"/>
          <p:cNvSpPr txBox="1"/>
          <p:nvPr/>
        </p:nvSpPr>
        <p:spPr>
          <a:xfrm>
            <a:off x="411086" y="3722409"/>
            <a:ext cx="3811194" cy="1323439"/>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a:t>
            </a:r>
            <a:r>
              <a:rPr lang="zh-CN" altLang="en-US" sz="2000" dirty="0" smtClean="0">
                <a:solidFill>
                  <a:srgbClr val="C00000"/>
                </a:solidFill>
                <a:latin typeface="微软雅黑" panose="020B0503020204020204" pitchFamily="34" charset="-122"/>
                <a:ea typeface="微软雅黑" panose="020B0503020204020204" pitchFamily="34" charset="-122"/>
              </a:rPr>
              <a:t>输入第一部分的内容在这里输入第一部分的内容在这里输入第一部分的内容在这里输入第一部分的内容在这里输入第一部</a:t>
            </a:r>
          </a:p>
        </p:txBody>
      </p:sp>
      <p:sp>
        <p:nvSpPr>
          <p:cNvPr id="26" name="文本框 25"/>
          <p:cNvSpPr txBox="1"/>
          <p:nvPr/>
        </p:nvSpPr>
        <p:spPr>
          <a:xfrm>
            <a:off x="8098492" y="3722408"/>
            <a:ext cx="3811194" cy="1323439"/>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a:t>
            </a:r>
            <a:r>
              <a:rPr lang="zh-CN" altLang="en-US" sz="2000" dirty="0" smtClean="0">
                <a:solidFill>
                  <a:srgbClr val="C00000"/>
                </a:solidFill>
                <a:latin typeface="微软雅黑" panose="020B0503020204020204" pitchFamily="34" charset="-122"/>
                <a:ea typeface="微软雅黑" panose="020B0503020204020204" pitchFamily="34" charset="-122"/>
              </a:rPr>
              <a:t>输入第二部分的内容在这里输入第二部分的内容在这里输入第二部分的内容在这里输入第二部分的内容在这里输入第二部</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6657" y="2157035"/>
            <a:ext cx="822422" cy="822422"/>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72644" y="4056279"/>
            <a:ext cx="824400" cy="824400"/>
          </a:xfrm>
          <a:prstGeom prst="rect">
            <a:avLst/>
          </a:prstGeom>
        </p:spPr>
      </p:pic>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5668" y="4084634"/>
            <a:ext cx="824400" cy="824400"/>
          </a:xfrm>
          <a:prstGeom prst="rect">
            <a:avLst/>
          </a:prstGeom>
        </p:spPr>
      </p:pic>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12648" y="2196050"/>
            <a:ext cx="744393" cy="744393"/>
          </a:xfrm>
          <a:prstGeom prst="rect">
            <a:avLst/>
          </a:prstGeom>
        </p:spPr>
      </p:pic>
      <p:grpSp>
        <p:nvGrpSpPr>
          <p:cNvPr id="27" name="组合 26"/>
          <p:cNvGrpSpPr/>
          <p:nvPr/>
        </p:nvGrpSpPr>
        <p:grpSpPr>
          <a:xfrm>
            <a:off x="0" y="6266237"/>
            <a:ext cx="12192000" cy="591762"/>
            <a:chOff x="0" y="6266237"/>
            <a:chExt cx="12192000" cy="591762"/>
          </a:xfrm>
        </p:grpSpPr>
        <p:sp>
          <p:nvSpPr>
            <p:cNvPr id="29" name="矩形 28"/>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391223354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0"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edge">
                                      <p:cBhvr>
                                        <p:cTn id="13" dur="2000"/>
                                        <p:tgtEl>
                                          <p:spTgt spid="22"/>
                                        </p:tgtEl>
                                      </p:cBhvr>
                                    </p:animEffect>
                                  </p:childTnLst>
                                </p:cTn>
                              </p:par>
                            </p:childTnLst>
                          </p:cTn>
                        </p:par>
                        <p:par>
                          <p:cTn id="14" fill="hold">
                            <p:stCondLst>
                              <p:cond delay="3000"/>
                            </p:stCondLst>
                            <p:childTnLst>
                              <p:par>
                                <p:cTn id="15" presetID="5" presetClass="entr" presetSubtype="1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checkerboard(across)">
                                      <p:cBhvr>
                                        <p:cTn id="17" dur="500"/>
                                        <p:tgtEl>
                                          <p:spTgt spid="23"/>
                                        </p:tgtEl>
                                      </p:cBhvr>
                                    </p:animEffect>
                                  </p:childTnLst>
                                </p:cTn>
                              </p:par>
                            </p:childTnLst>
                          </p:cTn>
                        </p:par>
                        <p:par>
                          <p:cTn id="18" fill="hold">
                            <p:stCondLst>
                              <p:cond delay="3500"/>
                            </p:stCondLst>
                            <p:childTnLst>
                              <p:par>
                                <p:cTn id="19" presetID="2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edge">
                                      <p:cBhvr>
                                        <p:cTn id="21" dur="2000"/>
                                        <p:tgtEl>
                                          <p:spTgt spid="19"/>
                                        </p:tgtEl>
                                      </p:cBhvr>
                                    </p:animEffect>
                                  </p:childTnLst>
                                </p:cTn>
                              </p:par>
                            </p:childTnLst>
                          </p:cTn>
                        </p:par>
                        <p:par>
                          <p:cTn id="22" fill="hold">
                            <p:stCondLst>
                              <p:cond delay="5500"/>
                            </p:stCondLst>
                            <p:childTnLst>
                              <p:par>
                                <p:cTn id="23" presetID="5" presetClass="entr" presetSubtype="1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checkerboard(across)">
                                      <p:cBhvr>
                                        <p:cTn id="25" dur="500"/>
                                        <p:tgtEl>
                                          <p:spTgt spid="24"/>
                                        </p:tgtEl>
                                      </p:cBhvr>
                                    </p:animEffect>
                                  </p:childTnLst>
                                </p:cTn>
                              </p:par>
                            </p:childTnLst>
                          </p:cTn>
                        </p:par>
                        <p:par>
                          <p:cTn id="26" fill="hold">
                            <p:stCondLst>
                              <p:cond delay="6000"/>
                            </p:stCondLst>
                            <p:childTnLst>
                              <p:par>
                                <p:cTn id="27" presetID="20"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edge">
                                      <p:cBhvr>
                                        <p:cTn id="29" dur="2000"/>
                                        <p:tgtEl>
                                          <p:spTgt spid="20"/>
                                        </p:tgtEl>
                                      </p:cBhvr>
                                    </p:animEffect>
                                  </p:childTnLst>
                                </p:cTn>
                              </p:par>
                            </p:childTnLst>
                          </p:cTn>
                        </p:par>
                        <p:par>
                          <p:cTn id="30" fill="hold">
                            <p:stCondLst>
                              <p:cond delay="8000"/>
                            </p:stCondLst>
                            <p:childTnLst>
                              <p:par>
                                <p:cTn id="31" presetID="5" presetClass="entr" presetSubtype="1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checkerboard(across)">
                                      <p:cBhvr>
                                        <p:cTn id="33" dur="500"/>
                                        <p:tgtEl>
                                          <p:spTgt spid="25"/>
                                        </p:tgtEl>
                                      </p:cBhvr>
                                    </p:animEffect>
                                  </p:childTnLst>
                                </p:cTn>
                              </p:par>
                            </p:childTnLst>
                          </p:cTn>
                        </p:par>
                        <p:par>
                          <p:cTn id="34" fill="hold">
                            <p:stCondLst>
                              <p:cond delay="8500"/>
                            </p:stCondLst>
                            <p:childTnLst>
                              <p:par>
                                <p:cTn id="35" presetID="20"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edge">
                                      <p:cBhvr>
                                        <p:cTn id="37" dur="2000"/>
                                        <p:tgtEl>
                                          <p:spTgt spid="21"/>
                                        </p:tgtEl>
                                      </p:cBhvr>
                                    </p:animEffect>
                                  </p:childTnLst>
                                </p:cTn>
                              </p:par>
                            </p:childTnLst>
                          </p:cTn>
                        </p:par>
                        <p:par>
                          <p:cTn id="38" fill="hold">
                            <p:stCondLst>
                              <p:cond delay="10500"/>
                            </p:stCondLst>
                            <p:childTnLst>
                              <p:par>
                                <p:cTn id="39" presetID="5" presetClass="entr" presetSubtype="1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checkerboard(across)">
                                      <p:cBhvr>
                                        <p:cTn id="4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grpSp>
        <p:nvGrpSpPr>
          <p:cNvPr id="3" name="组合 2"/>
          <p:cNvGrpSpPr/>
          <p:nvPr/>
        </p:nvGrpSpPr>
        <p:grpSpPr>
          <a:xfrm>
            <a:off x="438150" y="1678698"/>
            <a:ext cx="10687050" cy="1828800"/>
            <a:chOff x="438150" y="1678698"/>
            <a:chExt cx="10687050" cy="1828800"/>
          </a:xfrm>
        </p:grpSpPr>
        <p:grpSp>
          <p:nvGrpSpPr>
            <p:cNvPr id="12" name="组合 11"/>
            <p:cNvGrpSpPr/>
            <p:nvPr/>
          </p:nvGrpSpPr>
          <p:grpSpPr>
            <a:xfrm>
              <a:off x="438150" y="1678698"/>
              <a:ext cx="10687050" cy="1828800"/>
              <a:chOff x="438150" y="1678698"/>
              <a:chExt cx="10687050" cy="1828800"/>
            </a:xfrm>
          </p:grpSpPr>
          <p:sp>
            <p:nvSpPr>
              <p:cNvPr id="6" name="矩形 5"/>
              <p:cNvSpPr/>
              <p:nvPr/>
            </p:nvSpPr>
            <p:spPr>
              <a:xfrm>
                <a:off x="438150" y="1678698"/>
                <a:ext cx="10687050" cy="1828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644" y="1790412"/>
                <a:ext cx="2675622" cy="1605373"/>
              </a:xfrm>
              <a:prstGeom prst="rect">
                <a:avLst/>
              </a:prstGeom>
            </p:spPr>
          </p:pic>
        </p:grpSp>
        <p:sp>
          <p:nvSpPr>
            <p:cNvPr id="14" name="矩形 13"/>
            <p:cNvSpPr/>
            <p:nvPr/>
          </p:nvSpPr>
          <p:spPr>
            <a:xfrm>
              <a:off x="3448050" y="1790412"/>
              <a:ext cx="7464453" cy="16053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657600" y="1900600"/>
              <a:ext cx="7086600" cy="1381975"/>
              <a:chOff x="3657600" y="1900600"/>
              <a:chExt cx="7086600" cy="1381975"/>
            </a:xfrm>
          </p:grpSpPr>
          <p:sp>
            <p:nvSpPr>
              <p:cNvPr id="16" name="文本框 15"/>
              <p:cNvSpPr txBox="1"/>
              <p:nvPr/>
            </p:nvSpPr>
            <p:spPr>
              <a:xfrm>
                <a:off x="3657600" y="1900600"/>
                <a:ext cx="2952750" cy="523220"/>
              </a:xfrm>
              <a:prstGeom prst="rect">
                <a:avLst/>
              </a:prstGeom>
              <a:noFill/>
            </p:spPr>
            <p:txBody>
              <a:bodyPr wrap="square" rtlCol="0">
                <a:spAutoFit/>
              </a:bodyPr>
              <a:lstStyle/>
              <a:p>
                <a:r>
                  <a:rPr lang="zh-CN" altLang="en-US" sz="2800" dirty="0">
                    <a:solidFill>
                      <a:srgbClr val="C00000"/>
                    </a:solidFill>
                    <a:latin typeface="黑体" panose="02010609060101010101" pitchFamily="49" charset="-122"/>
                    <a:ea typeface="黑体" panose="02010609060101010101" pitchFamily="49" charset="-122"/>
                  </a:rPr>
                  <a:t>在这里输入标题</a:t>
                </a:r>
              </a:p>
            </p:txBody>
          </p:sp>
          <p:sp>
            <p:nvSpPr>
              <p:cNvPr id="17" name="文本框 16"/>
              <p:cNvSpPr txBox="1"/>
              <p:nvPr/>
            </p:nvSpPr>
            <p:spPr>
              <a:xfrm>
                <a:off x="3657600" y="2574689"/>
                <a:ext cx="7086600" cy="707886"/>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a:t>
                </a:r>
                <a:r>
                  <a:rPr lang="zh-CN" altLang="en-US" sz="2000" dirty="0" smtClean="0">
                    <a:solidFill>
                      <a:srgbClr val="C00000"/>
                    </a:solidFill>
                    <a:latin typeface="微软雅黑" panose="020B0503020204020204" pitchFamily="34" charset="-122"/>
                    <a:ea typeface="微软雅黑" panose="020B0503020204020204" pitchFamily="34" charset="-122"/>
                  </a:rPr>
                  <a:t>输入</a:t>
                </a:r>
                <a:endParaRPr lang="zh-CN" altLang="en-US" sz="2000" dirty="0">
                  <a:solidFill>
                    <a:srgbClr val="C00000"/>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771900" y="2500020"/>
                <a:ext cx="5282735"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grpSp>
      </p:grpSp>
      <p:grpSp>
        <p:nvGrpSpPr>
          <p:cNvPr id="4" name="组合 3"/>
          <p:cNvGrpSpPr/>
          <p:nvPr/>
        </p:nvGrpSpPr>
        <p:grpSpPr>
          <a:xfrm>
            <a:off x="438150" y="3972467"/>
            <a:ext cx="10687050" cy="1828800"/>
            <a:chOff x="438150" y="3972467"/>
            <a:chExt cx="10687050" cy="1828800"/>
          </a:xfrm>
        </p:grpSpPr>
        <p:grpSp>
          <p:nvGrpSpPr>
            <p:cNvPr id="13" name="组合 12"/>
            <p:cNvGrpSpPr/>
            <p:nvPr/>
          </p:nvGrpSpPr>
          <p:grpSpPr>
            <a:xfrm>
              <a:off x="438150" y="3972467"/>
              <a:ext cx="10687050" cy="1828800"/>
              <a:chOff x="438150" y="3972467"/>
              <a:chExt cx="10687050" cy="1828800"/>
            </a:xfrm>
          </p:grpSpPr>
          <p:sp>
            <p:nvSpPr>
              <p:cNvPr id="7" name="矩形 6"/>
              <p:cNvSpPr/>
              <p:nvPr/>
            </p:nvSpPr>
            <p:spPr>
              <a:xfrm>
                <a:off x="438150" y="3972467"/>
                <a:ext cx="10687050" cy="1828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rcRect l="8929" t="8568" r="8929" b="25718"/>
              <a:stretch>
                <a:fillRect/>
              </a:stretch>
            </p:blipFill>
            <p:spPr>
              <a:xfrm>
                <a:off x="8236881" y="4084181"/>
                <a:ext cx="2675622" cy="1605373"/>
              </a:xfrm>
              <a:custGeom>
                <a:avLst/>
                <a:gdLst>
                  <a:gd name="connsiteX0" fmla="*/ 0 w 2675622"/>
                  <a:gd name="connsiteY0" fmla="*/ 0 h 1605373"/>
                  <a:gd name="connsiteX1" fmla="*/ 2675622 w 2675622"/>
                  <a:gd name="connsiteY1" fmla="*/ 0 h 1605373"/>
                  <a:gd name="connsiteX2" fmla="*/ 2675622 w 2675622"/>
                  <a:gd name="connsiteY2" fmla="*/ 1605373 h 1605373"/>
                  <a:gd name="connsiteX3" fmla="*/ 0 w 2675622"/>
                  <a:gd name="connsiteY3" fmla="*/ 1605373 h 1605373"/>
                </a:gdLst>
                <a:ahLst/>
                <a:cxnLst>
                  <a:cxn ang="0">
                    <a:pos x="connsiteX0" y="connsiteY0"/>
                  </a:cxn>
                  <a:cxn ang="0">
                    <a:pos x="connsiteX1" y="connsiteY1"/>
                  </a:cxn>
                  <a:cxn ang="0">
                    <a:pos x="connsiteX2" y="connsiteY2"/>
                  </a:cxn>
                  <a:cxn ang="0">
                    <a:pos x="connsiteX3" y="connsiteY3"/>
                  </a:cxn>
                </a:cxnLst>
                <a:rect l="l" t="t" r="r" b="b"/>
                <a:pathLst>
                  <a:path w="2675622" h="1605373">
                    <a:moveTo>
                      <a:pt x="0" y="0"/>
                    </a:moveTo>
                    <a:lnTo>
                      <a:pt x="2675622" y="0"/>
                    </a:lnTo>
                    <a:lnTo>
                      <a:pt x="2675622" y="1605373"/>
                    </a:lnTo>
                    <a:lnTo>
                      <a:pt x="0" y="1605373"/>
                    </a:lnTo>
                    <a:close/>
                  </a:path>
                </a:pathLst>
              </a:custGeom>
            </p:spPr>
          </p:pic>
        </p:grpSp>
        <p:sp>
          <p:nvSpPr>
            <p:cNvPr id="15" name="矩形 14"/>
            <p:cNvSpPr/>
            <p:nvPr/>
          </p:nvSpPr>
          <p:spPr>
            <a:xfrm>
              <a:off x="559731" y="4084181"/>
              <a:ext cx="7464453" cy="16053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748657" y="4185520"/>
              <a:ext cx="7086600" cy="1381975"/>
              <a:chOff x="3657600" y="1900600"/>
              <a:chExt cx="7086600" cy="1381975"/>
            </a:xfrm>
          </p:grpSpPr>
          <p:sp>
            <p:nvSpPr>
              <p:cNvPr id="22" name="文本框 21"/>
              <p:cNvSpPr txBox="1"/>
              <p:nvPr/>
            </p:nvSpPr>
            <p:spPr>
              <a:xfrm>
                <a:off x="3657600" y="1900600"/>
                <a:ext cx="2952750" cy="523220"/>
              </a:xfrm>
              <a:prstGeom prst="rect">
                <a:avLst/>
              </a:prstGeom>
              <a:noFill/>
            </p:spPr>
            <p:txBody>
              <a:bodyPr wrap="square" rtlCol="0">
                <a:spAutoFit/>
              </a:bodyPr>
              <a:lstStyle/>
              <a:p>
                <a:r>
                  <a:rPr lang="zh-CN" altLang="en-US" sz="2800" dirty="0">
                    <a:solidFill>
                      <a:srgbClr val="C00000"/>
                    </a:solidFill>
                    <a:latin typeface="黑体" panose="02010609060101010101" pitchFamily="49" charset="-122"/>
                    <a:ea typeface="黑体" panose="02010609060101010101" pitchFamily="49" charset="-122"/>
                  </a:rPr>
                  <a:t>在这里输入标题</a:t>
                </a:r>
              </a:p>
            </p:txBody>
          </p:sp>
          <p:sp>
            <p:nvSpPr>
              <p:cNvPr id="23" name="文本框 22"/>
              <p:cNvSpPr txBox="1"/>
              <p:nvPr/>
            </p:nvSpPr>
            <p:spPr>
              <a:xfrm>
                <a:off x="3657600" y="2574689"/>
                <a:ext cx="7086600" cy="707886"/>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a:t>
                </a:r>
                <a:r>
                  <a:rPr lang="zh-CN" altLang="en-US" sz="2000" dirty="0" smtClean="0">
                    <a:solidFill>
                      <a:srgbClr val="C00000"/>
                    </a:solidFill>
                    <a:latin typeface="微软雅黑" panose="020B0503020204020204" pitchFamily="34" charset="-122"/>
                    <a:ea typeface="微软雅黑" panose="020B0503020204020204" pitchFamily="34" charset="-122"/>
                  </a:rPr>
                  <a:t>输入</a:t>
                </a:r>
                <a:endParaRPr lang="zh-CN" altLang="en-US" sz="2000" dirty="0">
                  <a:solidFill>
                    <a:srgbClr val="C00000"/>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3771900" y="2500020"/>
                <a:ext cx="5282735"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grpSp>
      </p:grpSp>
      <p:grpSp>
        <p:nvGrpSpPr>
          <p:cNvPr id="25" name="组合 24"/>
          <p:cNvGrpSpPr/>
          <p:nvPr/>
        </p:nvGrpSpPr>
        <p:grpSpPr>
          <a:xfrm>
            <a:off x="0" y="6266237"/>
            <a:ext cx="12192000" cy="591762"/>
            <a:chOff x="0" y="6266237"/>
            <a:chExt cx="12192000" cy="591762"/>
          </a:xfrm>
        </p:grpSpPr>
        <p:sp>
          <p:nvSpPr>
            <p:cNvPr id="26" name="矩形 25"/>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37464955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pic>
        <p:nvPicPr>
          <p:cNvPr id="7" name="图片 6"/>
          <p:cNvPicPr>
            <a:picLocks noChangeAspect="1"/>
          </p:cNvPicPr>
          <p:nvPr/>
        </p:nvPicPr>
        <p:blipFill>
          <a:blip r:embed="rId3"/>
          <a:stretch>
            <a:fillRect/>
          </a:stretch>
        </p:blipFill>
        <p:spPr>
          <a:xfrm>
            <a:off x="403436" y="1347537"/>
            <a:ext cx="5283273" cy="4331369"/>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06706" y="2656519"/>
            <a:ext cx="348787" cy="348787"/>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9148" y="3297015"/>
            <a:ext cx="348787" cy="348787"/>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38599" y="4017082"/>
            <a:ext cx="348787" cy="348787"/>
          </a:xfrm>
          <a:prstGeom prst="rect">
            <a:avLst/>
          </a:prstGeom>
        </p:spPr>
      </p:pic>
      <p:grpSp>
        <p:nvGrpSpPr>
          <p:cNvPr id="15" name="组合 14"/>
          <p:cNvGrpSpPr/>
          <p:nvPr/>
        </p:nvGrpSpPr>
        <p:grpSpPr>
          <a:xfrm>
            <a:off x="5687543" y="639887"/>
            <a:ext cx="4749037" cy="1556969"/>
            <a:chOff x="6353112" y="1377848"/>
            <a:chExt cx="4749037" cy="1556969"/>
          </a:xfrm>
        </p:grpSpPr>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53112" y="1384890"/>
              <a:ext cx="423909" cy="423909"/>
            </a:xfrm>
            <a:prstGeom prst="rect">
              <a:avLst/>
            </a:prstGeom>
          </p:spPr>
        </p:pic>
        <p:sp>
          <p:nvSpPr>
            <p:cNvPr id="13" name="文本框 12"/>
            <p:cNvSpPr txBox="1"/>
            <p:nvPr/>
          </p:nvSpPr>
          <p:spPr>
            <a:xfrm>
              <a:off x="6798291" y="1857599"/>
              <a:ext cx="4303858" cy="1077218"/>
            </a:xfrm>
            <a:prstGeom prst="rect">
              <a:avLst/>
            </a:prstGeom>
            <a:noFill/>
          </p:spPr>
          <p:txBody>
            <a:bodyPr wrap="square" rtlCol="0">
              <a:spAutoFit/>
            </a:bodyPr>
            <a:lstStyle/>
            <a:p>
              <a:r>
                <a:rPr lang="zh-CN" altLang="en-US" sz="1600" dirty="0" smtClean="0">
                  <a:solidFill>
                    <a:srgbClr val="C00000"/>
                  </a:solidFill>
                  <a:latin typeface="微软雅黑" panose="020B0503020204020204" pitchFamily="34" charset="-122"/>
                  <a:ea typeface="微软雅黑" panose="020B0503020204020204" pitchFamily="34" charset="-122"/>
                </a:rPr>
                <a:t>在这里编辑你的第一部分内容在这里编辑你的第一部分内容在这里编辑你的第一部分内容在这里编辑你的第一部分内容在这里编辑你的第一部分内容</a:t>
              </a:r>
            </a:p>
          </p:txBody>
        </p:sp>
        <p:sp>
          <p:nvSpPr>
            <p:cNvPr id="14" name="文本框 13"/>
            <p:cNvSpPr txBox="1"/>
            <p:nvPr/>
          </p:nvSpPr>
          <p:spPr>
            <a:xfrm>
              <a:off x="6702757" y="1377848"/>
              <a:ext cx="4303858" cy="461665"/>
            </a:xfrm>
            <a:prstGeom prst="rect">
              <a:avLst/>
            </a:prstGeom>
            <a:noFill/>
          </p:spPr>
          <p:txBody>
            <a:bodyPr wrap="square" rtlCol="0">
              <a:spAutoFit/>
            </a:bodyPr>
            <a:lstStyle/>
            <a:p>
              <a:r>
                <a:rPr lang="zh-CN" altLang="en-US" sz="2400" dirty="0" smtClean="0">
                  <a:solidFill>
                    <a:srgbClr val="C00000"/>
                  </a:solidFill>
                  <a:latin typeface="黑体" panose="02010609060101010101" pitchFamily="49" charset="-122"/>
                  <a:ea typeface="黑体" panose="02010609060101010101" pitchFamily="49" charset="-122"/>
                </a:rPr>
                <a:t>在这里输入标题一</a:t>
              </a:r>
              <a:endParaRPr lang="zh-CN" altLang="en-US" sz="2400" dirty="0">
                <a:solidFill>
                  <a:srgbClr val="C00000"/>
                </a:solidFill>
                <a:latin typeface="黑体" panose="02010609060101010101" pitchFamily="49" charset="-122"/>
                <a:ea typeface="黑体" panose="02010609060101010101" pitchFamily="49" charset="-122"/>
              </a:endParaRPr>
            </a:p>
          </p:txBody>
        </p:sp>
      </p:grpSp>
      <p:grpSp>
        <p:nvGrpSpPr>
          <p:cNvPr id="24" name="组合 23"/>
          <p:cNvGrpSpPr/>
          <p:nvPr/>
        </p:nvGrpSpPr>
        <p:grpSpPr>
          <a:xfrm>
            <a:off x="6328988" y="2460113"/>
            <a:ext cx="4749037" cy="1556969"/>
            <a:chOff x="6353112" y="1377848"/>
            <a:chExt cx="4749037" cy="1556969"/>
          </a:xfrm>
        </p:grpSpPr>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53112" y="1384890"/>
              <a:ext cx="423909" cy="423909"/>
            </a:xfrm>
            <a:prstGeom prst="rect">
              <a:avLst/>
            </a:prstGeom>
          </p:spPr>
        </p:pic>
        <p:sp>
          <p:nvSpPr>
            <p:cNvPr id="26" name="文本框 25"/>
            <p:cNvSpPr txBox="1"/>
            <p:nvPr/>
          </p:nvSpPr>
          <p:spPr>
            <a:xfrm>
              <a:off x="6798291" y="1857599"/>
              <a:ext cx="4303858" cy="1077218"/>
            </a:xfrm>
            <a:prstGeom prst="rect">
              <a:avLst/>
            </a:prstGeom>
            <a:noFill/>
          </p:spPr>
          <p:txBody>
            <a:bodyPr wrap="square" rtlCol="0">
              <a:spAutoFit/>
            </a:bodyPr>
            <a:lstStyle/>
            <a:p>
              <a:r>
                <a:rPr lang="zh-CN" altLang="en-US" sz="1600" dirty="0" smtClean="0">
                  <a:solidFill>
                    <a:srgbClr val="C00000"/>
                  </a:solidFill>
                  <a:latin typeface="微软雅黑" panose="020B0503020204020204" pitchFamily="34" charset="-122"/>
                  <a:ea typeface="微软雅黑" panose="020B0503020204020204" pitchFamily="34" charset="-122"/>
                </a:rPr>
                <a:t>在这里编辑你的第二部分内容在这里编辑你的第二部分内容在这里编辑你的第一部分内容在这里编辑你的第二部分内容在这里编辑你的第二部分内容</a:t>
              </a:r>
            </a:p>
          </p:txBody>
        </p:sp>
        <p:sp>
          <p:nvSpPr>
            <p:cNvPr id="27" name="文本框 26"/>
            <p:cNvSpPr txBox="1"/>
            <p:nvPr/>
          </p:nvSpPr>
          <p:spPr>
            <a:xfrm>
              <a:off x="6702757" y="1377848"/>
              <a:ext cx="4303858" cy="461665"/>
            </a:xfrm>
            <a:prstGeom prst="rect">
              <a:avLst/>
            </a:prstGeom>
            <a:noFill/>
          </p:spPr>
          <p:txBody>
            <a:bodyPr wrap="square" rtlCol="0">
              <a:spAutoFit/>
            </a:bodyPr>
            <a:lstStyle/>
            <a:p>
              <a:r>
                <a:rPr lang="zh-CN" altLang="en-US" sz="2400" dirty="0" smtClean="0">
                  <a:solidFill>
                    <a:srgbClr val="C00000"/>
                  </a:solidFill>
                  <a:latin typeface="黑体" panose="02010609060101010101" pitchFamily="49" charset="-122"/>
                  <a:ea typeface="黑体" panose="02010609060101010101" pitchFamily="49" charset="-122"/>
                </a:rPr>
                <a:t>在这里输入标题二</a:t>
              </a:r>
              <a:endParaRPr lang="zh-CN" altLang="en-US" sz="2400" dirty="0">
                <a:solidFill>
                  <a:srgbClr val="C00000"/>
                </a:solidFill>
                <a:latin typeface="黑体" panose="02010609060101010101" pitchFamily="49" charset="-122"/>
                <a:ea typeface="黑体" panose="02010609060101010101" pitchFamily="49" charset="-122"/>
              </a:endParaRPr>
            </a:p>
          </p:txBody>
        </p:sp>
      </p:grpSp>
      <p:grpSp>
        <p:nvGrpSpPr>
          <p:cNvPr id="28" name="组合 27"/>
          <p:cNvGrpSpPr/>
          <p:nvPr/>
        </p:nvGrpSpPr>
        <p:grpSpPr>
          <a:xfrm>
            <a:off x="5687543" y="4365869"/>
            <a:ext cx="4749037" cy="1556969"/>
            <a:chOff x="6353112" y="1377848"/>
            <a:chExt cx="4749037" cy="1556969"/>
          </a:xfrm>
        </p:grpSpPr>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53112" y="1384890"/>
              <a:ext cx="423909" cy="423909"/>
            </a:xfrm>
            <a:prstGeom prst="rect">
              <a:avLst/>
            </a:prstGeom>
          </p:spPr>
        </p:pic>
        <p:sp>
          <p:nvSpPr>
            <p:cNvPr id="30" name="文本框 29"/>
            <p:cNvSpPr txBox="1"/>
            <p:nvPr/>
          </p:nvSpPr>
          <p:spPr>
            <a:xfrm>
              <a:off x="6798291" y="1857599"/>
              <a:ext cx="4303858" cy="1077218"/>
            </a:xfrm>
            <a:prstGeom prst="rect">
              <a:avLst/>
            </a:prstGeom>
            <a:noFill/>
          </p:spPr>
          <p:txBody>
            <a:bodyPr wrap="square" rtlCol="0">
              <a:spAutoFit/>
            </a:bodyPr>
            <a:lstStyle/>
            <a:p>
              <a:r>
                <a:rPr lang="zh-CN" altLang="en-US" sz="1600" dirty="0" smtClean="0">
                  <a:solidFill>
                    <a:srgbClr val="C00000"/>
                  </a:solidFill>
                  <a:latin typeface="微软雅黑" panose="020B0503020204020204" pitchFamily="34" charset="-122"/>
                  <a:ea typeface="微软雅黑" panose="020B0503020204020204" pitchFamily="34" charset="-122"/>
                </a:rPr>
                <a:t>在这里编辑你的第三部分内容在这里编辑你的第三部分内容在这里编辑你的第三部分内容在这里编辑你的第三部分内容在这里编辑你的第三部分内容</a:t>
              </a:r>
            </a:p>
          </p:txBody>
        </p:sp>
        <p:sp>
          <p:nvSpPr>
            <p:cNvPr id="31" name="文本框 30"/>
            <p:cNvSpPr txBox="1"/>
            <p:nvPr/>
          </p:nvSpPr>
          <p:spPr>
            <a:xfrm>
              <a:off x="6702757" y="1377848"/>
              <a:ext cx="4303858" cy="461665"/>
            </a:xfrm>
            <a:prstGeom prst="rect">
              <a:avLst/>
            </a:prstGeom>
            <a:noFill/>
          </p:spPr>
          <p:txBody>
            <a:bodyPr wrap="square" rtlCol="0">
              <a:spAutoFit/>
            </a:bodyPr>
            <a:lstStyle/>
            <a:p>
              <a:r>
                <a:rPr lang="zh-CN" altLang="en-US" sz="2400" dirty="0" smtClean="0">
                  <a:solidFill>
                    <a:srgbClr val="C00000"/>
                  </a:solidFill>
                  <a:latin typeface="黑体" panose="02010609060101010101" pitchFamily="49" charset="-122"/>
                  <a:ea typeface="黑体" panose="02010609060101010101" pitchFamily="49" charset="-122"/>
                </a:rPr>
                <a:t>在这里输入标题三</a:t>
              </a:r>
              <a:endParaRPr lang="zh-CN" altLang="en-US" sz="2400" dirty="0">
                <a:solidFill>
                  <a:srgbClr val="C00000"/>
                </a:solidFill>
                <a:latin typeface="黑体" panose="02010609060101010101" pitchFamily="49" charset="-122"/>
                <a:ea typeface="黑体" panose="02010609060101010101" pitchFamily="49" charset="-122"/>
              </a:endParaRPr>
            </a:p>
          </p:txBody>
        </p:sp>
      </p:grpSp>
      <p:grpSp>
        <p:nvGrpSpPr>
          <p:cNvPr id="22" name="组合 21"/>
          <p:cNvGrpSpPr/>
          <p:nvPr/>
        </p:nvGrpSpPr>
        <p:grpSpPr>
          <a:xfrm>
            <a:off x="0" y="6266237"/>
            <a:ext cx="12192000" cy="591762"/>
            <a:chOff x="0" y="6266237"/>
            <a:chExt cx="12192000" cy="591762"/>
          </a:xfrm>
        </p:grpSpPr>
        <p:sp>
          <p:nvSpPr>
            <p:cNvPr id="23" name="矩形 22"/>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9412049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341" y="1402129"/>
            <a:ext cx="4864108" cy="4864108"/>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8232" y="2141044"/>
            <a:ext cx="4151529" cy="2490918"/>
          </a:xfrm>
          <a:prstGeom prst="rect">
            <a:avLst/>
          </a:prstGeom>
        </p:spPr>
      </p:pic>
      <p:grpSp>
        <p:nvGrpSpPr>
          <p:cNvPr id="19" name="组合 18"/>
          <p:cNvGrpSpPr/>
          <p:nvPr/>
        </p:nvGrpSpPr>
        <p:grpSpPr>
          <a:xfrm>
            <a:off x="6269314" y="1628154"/>
            <a:ext cx="4285405" cy="1722765"/>
            <a:chOff x="6269314" y="1109741"/>
            <a:chExt cx="4285405" cy="1722765"/>
          </a:xfrm>
        </p:grpSpPr>
        <p:cxnSp>
          <p:nvCxnSpPr>
            <p:cNvPr id="11" name="直接连接符 10"/>
            <p:cNvCxnSpPr/>
            <p:nvPr/>
          </p:nvCxnSpPr>
          <p:spPr>
            <a:xfrm>
              <a:off x="6344264" y="1720045"/>
              <a:ext cx="336936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6269314" y="1109741"/>
              <a:ext cx="4285405" cy="1722765"/>
              <a:chOff x="6269314" y="1109741"/>
              <a:chExt cx="4285405" cy="1722765"/>
            </a:xfrm>
          </p:grpSpPr>
          <p:sp>
            <p:nvSpPr>
              <p:cNvPr id="8" name="文本框 7"/>
              <p:cNvSpPr txBox="1"/>
              <p:nvPr/>
            </p:nvSpPr>
            <p:spPr>
              <a:xfrm>
                <a:off x="6269314" y="1109741"/>
                <a:ext cx="4167266" cy="523220"/>
              </a:xfrm>
              <a:prstGeom prst="rect">
                <a:avLst/>
              </a:prstGeom>
              <a:noFill/>
            </p:spPr>
            <p:txBody>
              <a:bodyPr wrap="square" rtlCol="0">
                <a:spAutoFit/>
              </a:bodyPr>
              <a:lstStyle/>
              <a:p>
                <a:r>
                  <a:rPr lang="zh-CN" altLang="en-US" sz="2800" dirty="0" smtClean="0">
                    <a:solidFill>
                      <a:srgbClr val="C00000"/>
                    </a:solidFill>
                    <a:latin typeface="黑体" panose="02010609060101010101" pitchFamily="49" charset="-122"/>
                    <a:ea typeface="黑体" panose="02010609060101010101" pitchFamily="49" charset="-122"/>
                  </a:rPr>
                  <a:t>在这里输入标题一</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14" name="文本框 13"/>
              <p:cNvSpPr txBox="1"/>
              <p:nvPr/>
            </p:nvSpPr>
            <p:spPr>
              <a:xfrm>
                <a:off x="6269314" y="1816843"/>
                <a:ext cx="4285405" cy="1015663"/>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a:t>
                </a:r>
                <a:r>
                  <a:rPr lang="zh-CN" altLang="en-US" sz="2000" dirty="0" smtClean="0">
                    <a:solidFill>
                      <a:srgbClr val="C00000"/>
                    </a:solidFill>
                    <a:latin typeface="微软雅黑" panose="020B0503020204020204" pitchFamily="34" charset="-122"/>
                    <a:ea typeface="微软雅黑" panose="020B0503020204020204" pitchFamily="34" charset="-122"/>
                  </a:rPr>
                  <a:t>编辑内容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6269314" y="3785650"/>
            <a:ext cx="4285405" cy="1722765"/>
            <a:chOff x="6269314" y="3785650"/>
            <a:chExt cx="4285405" cy="1722765"/>
          </a:xfrm>
        </p:grpSpPr>
        <p:grpSp>
          <p:nvGrpSpPr>
            <p:cNvPr id="16" name="组合 15"/>
            <p:cNvGrpSpPr/>
            <p:nvPr/>
          </p:nvGrpSpPr>
          <p:grpSpPr>
            <a:xfrm>
              <a:off x="6269314" y="3785650"/>
              <a:ext cx="4285405" cy="1722765"/>
              <a:chOff x="6269314" y="1109741"/>
              <a:chExt cx="4285405" cy="1722765"/>
            </a:xfrm>
          </p:grpSpPr>
          <p:sp>
            <p:nvSpPr>
              <p:cNvPr id="17" name="文本框 16"/>
              <p:cNvSpPr txBox="1"/>
              <p:nvPr/>
            </p:nvSpPr>
            <p:spPr>
              <a:xfrm>
                <a:off x="6269314" y="1109741"/>
                <a:ext cx="4167266" cy="523220"/>
              </a:xfrm>
              <a:prstGeom prst="rect">
                <a:avLst/>
              </a:prstGeom>
              <a:noFill/>
            </p:spPr>
            <p:txBody>
              <a:bodyPr wrap="square" rtlCol="0">
                <a:spAutoFit/>
              </a:bodyPr>
              <a:lstStyle/>
              <a:p>
                <a:r>
                  <a:rPr lang="zh-CN" altLang="en-US" sz="2800" dirty="0" smtClean="0">
                    <a:solidFill>
                      <a:srgbClr val="C00000"/>
                    </a:solidFill>
                    <a:latin typeface="黑体" panose="02010609060101010101" pitchFamily="49" charset="-122"/>
                    <a:ea typeface="黑体" panose="02010609060101010101" pitchFamily="49" charset="-122"/>
                  </a:rPr>
                  <a:t>在这里输入标题二</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18" name="文本框 17"/>
              <p:cNvSpPr txBox="1"/>
              <p:nvPr/>
            </p:nvSpPr>
            <p:spPr>
              <a:xfrm>
                <a:off x="6269314" y="1816843"/>
                <a:ext cx="4285405" cy="1015663"/>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a:t>
                </a:r>
                <a:r>
                  <a:rPr lang="zh-CN" altLang="en-US" sz="2000" dirty="0" smtClean="0">
                    <a:solidFill>
                      <a:srgbClr val="C00000"/>
                    </a:solidFill>
                    <a:latin typeface="微软雅黑" panose="020B0503020204020204" pitchFamily="34" charset="-122"/>
                    <a:ea typeface="微软雅黑" panose="020B0503020204020204" pitchFamily="34" charset="-122"/>
                  </a:rPr>
                  <a:t>编辑内容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cxnSp>
          <p:nvCxnSpPr>
            <p:cNvPr id="21" name="直接连接符 20"/>
            <p:cNvCxnSpPr/>
            <p:nvPr/>
          </p:nvCxnSpPr>
          <p:spPr>
            <a:xfrm>
              <a:off x="6344264" y="4401670"/>
              <a:ext cx="336936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0" y="6266237"/>
            <a:ext cx="12192000" cy="591762"/>
            <a:chOff x="0" y="6266237"/>
            <a:chExt cx="12192000" cy="591762"/>
          </a:xfrm>
        </p:grpSpPr>
        <p:sp>
          <p:nvSpPr>
            <p:cNvPr id="23" name="矩形 22"/>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3893722563"/>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childTnLst>
                          </p:cTn>
                        </p:par>
                        <p:par>
                          <p:cTn id="11" fill="hold">
                            <p:stCondLst>
                              <p:cond delay="2000"/>
                            </p:stCondLst>
                            <p:childTnLst>
                              <p:par>
                                <p:cTn id="12" presetID="2" presetClass="entr" presetSubtype="1"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ppt_x"/>
                                          </p:val>
                                        </p:tav>
                                        <p:tav tm="100000">
                                          <p:val>
                                            <p:strVal val="#ppt_x"/>
                                          </p:val>
                                        </p:tav>
                                      </p:tavLst>
                                    </p:anim>
                                    <p:anim calcmode="lin" valueType="num">
                                      <p:cBhvr additive="base">
                                        <p:cTn id="15" dur="500" fill="hold"/>
                                        <p:tgtEl>
                                          <p:spTgt spid="19"/>
                                        </p:tgtEl>
                                        <p:attrNameLst>
                                          <p:attrName>ppt_y</p:attrName>
                                        </p:attrNameLst>
                                      </p:cBhvr>
                                      <p:tavLst>
                                        <p:tav tm="0">
                                          <p:val>
                                            <p:strVal val="0-#ppt_h/2"/>
                                          </p:val>
                                        </p:tav>
                                        <p:tav tm="100000">
                                          <p:val>
                                            <p:strVal val="#ppt_y"/>
                                          </p:val>
                                        </p:tav>
                                      </p:tavLst>
                                    </p:anim>
                                  </p:childTnLst>
                                </p:cTn>
                              </p:par>
                            </p:childTnLst>
                          </p:cTn>
                        </p:par>
                        <p:par>
                          <p:cTn id="16" fill="hold">
                            <p:stCondLst>
                              <p:cond delay="2500"/>
                            </p:stCondLst>
                            <p:childTnLst>
                              <p:par>
                                <p:cTn id="17" presetID="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
        <p:nvSpPr>
          <p:cNvPr id="9" name="矩形 8"/>
          <p:cNvSpPr/>
          <p:nvPr/>
        </p:nvSpPr>
        <p:spPr>
          <a:xfrm>
            <a:off x="0" y="2320382"/>
            <a:ext cx="12192000" cy="19468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98354" y="1733098"/>
            <a:ext cx="3240505" cy="32405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p:cNvSpPr/>
          <p:nvPr/>
        </p:nvSpPr>
        <p:spPr>
          <a:xfrm>
            <a:off x="1112468" y="1947212"/>
            <a:ext cx="2812276" cy="28122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p:cNvSpPr txBox="1"/>
          <p:nvPr/>
        </p:nvSpPr>
        <p:spPr>
          <a:xfrm>
            <a:off x="1476972" y="2081819"/>
            <a:ext cx="2083267" cy="2215991"/>
          </a:xfrm>
          <a:prstGeom prst="rect">
            <a:avLst/>
          </a:prstGeom>
          <a:noFill/>
        </p:spPr>
        <p:txBody>
          <a:bodyPr wrap="square" rtlCol="0">
            <a:spAutoFit/>
          </a:bodyPr>
          <a:lstStyle/>
          <a:p>
            <a:r>
              <a:rPr lang="zh-CN" altLang="en-US" sz="13800" dirty="0">
                <a:solidFill>
                  <a:srgbClr val="C00000"/>
                </a:solidFill>
                <a:latin typeface="黑体" panose="02010609060101010101" pitchFamily="49" charset="-122"/>
                <a:ea typeface="黑体" panose="02010609060101010101" pitchFamily="49" charset="-122"/>
              </a:rPr>
              <a:t>肆</a:t>
            </a:r>
          </a:p>
        </p:txBody>
      </p:sp>
      <p:sp>
        <p:nvSpPr>
          <p:cNvPr id="15" name="文本框 14"/>
          <p:cNvSpPr txBox="1"/>
          <p:nvPr/>
        </p:nvSpPr>
        <p:spPr>
          <a:xfrm>
            <a:off x="4299284" y="2481928"/>
            <a:ext cx="7122695" cy="707886"/>
          </a:xfrm>
          <a:prstGeom prst="rect">
            <a:avLst/>
          </a:prstGeom>
          <a:noFill/>
        </p:spPr>
        <p:txBody>
          <a:bodyPr wrap="square" rtlCol="0">
            <a:spAutoFit/>
          </a:bodyPr>
          <a:lstStyle/>
          <a:p>
            <a:r>
              <a:rPr lang="zh-CN" altLang="en-US" sz="4000" dirty="0">
                <a:solidFill>
                  <a:schemeClr val="bg1"/>
                </a:solidFill>
                <a:latin typeface="黑体" panose="02010609060101010101" pitchFamily="49" charset="-122"/>
                <a:ea typeface="黑体" panose="02010609060101010101" pitchFamily="49" charset="-122"/>
              </a:rPr>
              <a:t>在</a:t>
            </a:r>
            <a:r>
              <a:rPr lang="zh-CN" altLang="en-US" sz="4000" dirty="0" smtClean="0">
                <a:solidFill>
                  <a:schemeClr val="bg1"/>
                </a:solidFill>
                <a:latin typeface="黑体" panose="02010609060101010101" pitchFamily="49" charset="-122"/>
                <a:ea typeface="黑体" panose="02010609060101010101" pitchFamily="49" charset="-122"/>
              </a:rPr>
              <a:t>这里输入第四部分的标题</a:t>
            </a:r>
            <a:endParaRPr lang="zh-CN" altLang="en-US" sz="4000" dirty="0">
              <a:solidFill>
                <a:schemeClr val="bg1"/>
              </a:solidFill>
              <a:latin typeface="黑体" panose="02010609060101010101" pitchFamily="49" charset="-122"/>
              <a:ea typeface="黑体" panose="02010609060101010101" pitchFamily="49" charset="-122"/>
            </a:endParaRPr>
          </a:p>
        </p:txBody>
      </p:sp>
      <p:sp>
        <p:nvSpPr>
          <p:cNvPr id="16" name="文本框 15"/>
          <p:cNvSpPr txBox="1"/>
          <p:nvPr/>
        </p:nvSpPr>
        <p:spPr>
          <a:xfrm>
            <a:off x="4352973" y="3332558"/>
            <a:ext cx="7694648" cy="646331"/>
          </a:xfrm>
          <a:prstGeom prst="rect">
            <a:avLst/>
          </a:prstGeom>
          <a:noFill/>
        </p:spPr>
        <p:txBody>
          <a:bodyPr wrap="square" rtlCol="0">
            <a:spAutoFit/>
          </a:bodyPr>
          <a:lstStyle/>
          <a:p>
            <a:r>
              <a:rPr lang="en-US" altLang="zh-CN" sz="3600" dirty="0" smtClean="0">
                <a:solidFill>
                  <a:schemeClr val="bg1"/>
                </a:solidFill>
                <a:latin typeface="Arial" panose="020B0604020202020204" pitchFamily="34" charset="0"/>
                <a:cs typeface="Arial" panose="020B0604020202020204" pitchFamily="34" charset="0"/>
              </a:rPr>
              <a:t>Please Enter Your Fourth Title Here</a:t>
            </a:r>
            <a:endParaRPr lang="zh-CN" altLang="en-US" sz="6600" dirty="0">
              <a:solidFill>
                <a:schemeClr val="bg1"/>
              </a:solidFill>
              <a:latin typeface="Arial" panose="020B0604020202020204" pitchFamily="34" charset="0"/>
              <a:ea typeface="黑体" panose="02010609060101010101" pitchFamily="49" charset="-122"/>
              <a:cs typeface="Arial" panose="020B0604020202020204" pitchFamily="34" charset="0"/>
            </a:endParaRPr>
          </a:p>
        </p:txBody>
      </p:sp>
      <p:grpSp>
        <p:nvGrpSpPr>
          <p:cNvPr id="17" name="组合 16"/>
          <p:cNvGrpSpPr/>
          <p:nvPr/>
        </p:nvGrpSpPr>
        <p:grpSpPr>
          <a:xfrm>
            <a:off x="0" y="6266237"/>
            <a:ext cx="12192000" cy="591762"/>
            <a:chOff x="0" y="6266237"/>
            <a:chExt cx="12192000" cy="591762"/>
          </a:xfrm>
        </p:grpSpPr>
        <p:sp>
          <p:nvSpPr>
            <p:cNvPr id="18" name="矩形 17"/>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6307697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ircle(in)">
                                      <p:cBhvr>
                                        <p:cTn id="11" dur="2000"/>
                                        <p:tgtEl>
                                          <p:spTgt spid="11"/>
                                        </p:tgtEl>
                                      </p:cBhvr>
                                    </p:animEffect>
                                  </p:childTnLst>
                                </p:cTn>
                              </p:par>
                            </p:childTnLst>
                          </p:cTn>
                        </p:par>
                        <p:par>
                          <p:cTn id="12" fill="hold">
                            <p:stCondLst>
                              <p:cond delay="2500"/>
                            </p:stCondLst>
                            <p:childTnLst>
                              <p:par>
                                <p:cTn id="13" presetID="21"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heel(1)">
                                      <p:cBhvr>
                                        <p:cTn id="15" dur="2000"/>
                                        <p:tgtEl>
                                          <p:spTgt spid="10"/>
                                        </p:tgtEl>
                                      </p:cBhvr>
                                    </p:animEffect>
                                  </p:childTnLst>
                                </p:cTn>
                              </p:par>
                            </p:childTnLst>
                          </p:cTn>
                        </p:par>
                        <p:par>
                          <p:cTn id="16" fill="hold">
                            <p:stCondLst>
                              <p:cond delay="4500"/>
                            </p:stCondLst>
                            <p:childTnLst>
                              <p:par>
                                <p:cTn id="17" presetID="47" presetClass="entr" presetSubtype="0" fill="hold" nodeType="after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animEffect transition="in" filter="fade">
                                      <p:cBhvr>
                                        <p:cTn id="19" dur="1000"/>
                                        <p:tgtEl>
                                          <p:spTgt spid="13">
                                            <p:txEl>
                                              <p:pRg st="0" end="0"/>
                                            </p:txEl>
                                          </p:spTgt>
                                        </p:tgtEl>
                                      </p:cBhvr>
                                    </p:animEffect>
                                    <p:anim calcmode="lin" valueType="num">
                                      <p:cBhvr>
                                        <p:cTn id="20"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22" fill="hold">
                            <p:stCondLst>
                              <p:cond delay="5500"/>
                            </p:stCondLst>
                            <p:childTnLst>
                              <p:par>
                                <p:cTn id="23" presetID="5" presetClass="entr" presetSubtype="1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checkerboard(across)">
                                      <p:cBhvr>
                                        <p:cTn id="25" dur="500"/>
                                        <p:tgtEl>
                                          <p:spTgt spid="15"/>
                                        </p:tgtEl>
                                      </p:cBhvr>
                                    </p:animEffect>
                                  </p:childTnLst>
                                </p:cTn>
                              </p:par>
                            </p:childTnLst>
                          </p:cTn>
                        </p:par>
                        <p:par>
                          <p:cTn id="26" fill="hold">
                            <p:stCondLst>
                              <p:cond delay="6000"/>
                            </p:stCondLst>
                            <p:childTnLst>
                              <p:par>
                                <p:cTn id="27" presetID="5" presetClass="entr" presetSubtype="1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checkerboard(across)">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
        <p:nvSpPr>
          <p:cNvPr id="7" name="文本框 6"/>
          <p:cNvSpPr txBox="1"/>
          <p:nvPr/>
        </p:nvSpPr>
        <p:spPr>
          <a:xfrm>
            <a:off x="573438" y="1833139"/>
            <a:ext cx="3115160" cy="584775"/>
          </a:xfrm>
          <a:prstGeom prst="rect">
            <a:avLst/>
          </a:prstGeom>
          <a:noFill/>
        </p:spPr>
        <p:txBody>
          <a:bodyPr wrap="square" rtlCol="0">
            <a:spAutoFit/>
          </a:bodyPr>
          <a:lstStyle/>
          <a:p>
            <a:r>
              <a:rPr lang="zh-CN" altLang="en-US" sz="3200" dirty="0" smtClean="0">
                <a:solidFill>
                  <a:srgbClr val="C00000"/>
                </a:solidFill>
                <a:latin typeface="黑体" panose="02010609060101010101" pitchFamily="49" charset="-122"/>
                <a:ea typeface="黑体" panose="02010609060101010101" pitchFamily="49" charset="-122"/>
              </a:rPr>
              <a:t>在这里输入标题</a:t>
            </a:r>
            <a:endParaRPr lang="zh-CN" altLang="en-US" sz="3200" dirty="0">
              <a:solidFill>
                <a:srgbClr val="C00000"/>
              </a:solidFill>
              <a:latin typeface="黑体" panose="02010609060101010101" pitchFamily="49" charset="-122"/>
              <a:ea typeface="黑体" panose="02010609060101010101" pitchFamily="49" charset="-122"/>
            </a:endParaRPr>
          </a:p>
        </p:txBody>
      </p:sp>
      <p:cxnSp>
        <p:nvCxnSpPr>
          <p:cNvPr id="9" name="直接连接符 8"/>
          <p:cNvCxnSpPr/>
          <p:nvPr/>
        </p:nvCxnSpPr>
        <p:spPr>
          <a:xfrm>
            <a:off x="712922" y="2564427"/>
            <a:ext cx="3564610"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59638" y="2820655"/>
            <a:ext cx="4181544" cy="1323439"/>
            <a:chOff x="559638" y="2820655"/>
            <a:chExt cx="4181544" cy="1323439"/>
          </a:xfrm>
        </p:grpSpPr>
        <p:grpSp>
          <p:nvGrpSpPr>
            <p:cNvPr id="21" name="组合 20"/>
            <p:cNvGrpSpPr/>
            <p:nvPr/>
          </p:nvGrpSpPr>
          <p:grpSpPr>
            <a:xfrm>
              <a:off x="573438" y="2820655"/>
              <a:ext cx="4167744" cy="1323439"/>
              <a:chOff x="657243" y="2820655"/>
              <a:chExt cx="4167744" cy="1323439"/>
            </a:xfrm>
          </p:grpSpPr>
          <p:sp>
            <p:nvSpPr>
              <p:cNvPr id="13" name="圆角矩形 12"/>
              <p:cNvSpPr/>
              <p:nvPr/>
            </p:nvSpPr>
            <p:spPr>
              <a:xfrm>
                <a:off x="657243" y="2867149"/>
                <a:ext cx="592404" cy="59240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529044" y="2820655"/>
                <a:ext cx="3295943" cy="1323439"/>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9638" y="2947351"/>
              <a:ext cx="637200" cy="432000"/>
            </a:xfrm>
            <a:prstGeom prst="rect">
              <a:avLst/>
            </a:prstGeom>
          </p:spPr>
        </p:pic>
      </p:grpSp>
      <p:grpSp>
        <p:nvGrpSpPr>
          <p:cNvPr id="5" name="组合 4"/>
          <p:cNvGrpSpPr/>
          <p:nvPr/>
        </p:nvGrpSpPr>
        <p:grpSpPr>
          <a:xfrm>
            <a:off x="5191933" y="2820655"/>
            <a:ext cx="4167744" cy="1323439"/>
            <a:chOff x="5191933" y="2820655"/>
            <a:chExt cx="4167744" cy="1323439"/>
          </a:xfrm>
        </p:grpSpPr>
        <p:grpSp>
          <p:nvGrpSpPr>
            <p:cNvPr id="25" name="组合 24"/>
            <p:cNvGrpSpPr/>
            <p:nvPr/>
          </p:nvGrpSpPr>
          <p:grpSpPr>
            <a:xfrm>
              <a:off x="5191933" y="2820655"/>
              <a:ext cx="4167744" cy="1323439"/>
              <a:chOff x="657243" y="2820655"/>
              <a:chExt cx="4167744" cy="1323439"/>
            </a:xfrm>
          </p:grpSpPr>
          <p:sp>
            <p:nvSpPr>
              <p:cNvPr id="26" name="圆角矩形 25"/>
              <p:cNvSpPr/>
              <p:nvPr/>
            </p:nvSpPr>
            <p:spPr>
              <a:xfrm>
                <a:off x="657243" y="2867149"/>
                <a:ext cx="592404" cy="59240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529044" y="2820655"/>
                <a:ext cx="3295943" cy="1323439"/>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62273" y="2938259"/>
              <a:ext cx="432000" cy="432000"/>
            </a:xfrm>
            <a:prstGeom prst="rect">
              <a:avLst/>
            </a:prstGeom>
          </p:spPr>
        </p:pic>
      </p:grpSp>
      <p:grpSp>
        <p:nvGrpSpPr>
          <p:cNvPr id="8" name="组合 7"/>
          <p:cNvGrpSpPr/>
          <p:nvPr/>
        </p:nvGrpSpPr>
        <p:grpSpPr>
          <a:xfrm>
            <a:off x="573438" y="4511107"/>
            <a:ext cx="4167744" cy="1323439"/>
            <a:chOff x="573438" y="4511107"/>
            <a:chExt cx="4167744" cy="1323439"/>
          </a:xfrm>
        </p:grpSpPr>
        <p:grpSp>
          <p:nvGrpSpPr>
            <p:cNvPr id="28" name="组合 27"/>
            <p:cNvGrpSpPr/>
            <p:nvPr/>
          </p:nvGrpSpPr>
          <p:grpSpPr>
            <a:xfrm>
              <a:off x="573438" y="4511107"/>
              <a:ext cx="4167744" cy="1323439"/>
              <a:chOff x="657243" y="2820655"/>
              <a:chExt cx="4167744" cy="1323439"/>
            </a:xfrm>
          </p:grpSpPr>
          <p:sp>
            <p:nvSpPr>
              <p:cNvPr id="29" name="圆角矩形 28"/>
              <p:cNvSpPr/>
              <p:nvPr/>
            </p:nvSpPr>
            <p:spPr>
              <a:xfrm>
                <a:off x="657243" y="2867149"/>
                <a:ext cx="592404" cy="59240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529044" y="2820655"/>
                <a:ext cx="3295943" cy="1323439"/>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453" y="4676502"/>
              <a:ext cx="360000" cy="360000"/>
            </a:xfrm>
            <a:prstGeom prst="rect">
              <a:avLst/>
            </a:prstGeom>
          </p:spPr>
        </p:pic>
      </p:grpSp>
      <p:grpSp>
        <p:nvGrpSpPr>
          <p:cNvPr id="10" name="组合 9"/>
          <p:cNvGrpSpPr/>
          <p:nvPr/>
        </p:nvGrpSpPr>
        <p:grpSpPr>
          <a:xfrm>
            <a:off x="5191933" y="4511107"/>
            <a:ext cx="4167744" cy="1323439"/>
            <a:chOff x="5191933" y="4511107"/>
            <a:chExt cx="4167744" cy="1323439"/>
          </a:xfrm>
        </p:grpSpPr>
        <p:grpSp>
          <p:nvGrpSpPr>
            <p:cNvPr id="31" name="组合 30"/>
            <p:cNvGrpSpPr/>
            <p:nvPr/>
          </p:nvGrpSpPr>
          <p:grpSpPr>
            <a:xfrm>
              <a:off x="5191933" y="4511107"/>
              <a:ext cx="4167744" cy="1323439"/>
              <a:chOff x="657243" y="2820655"/>
              <a:chExt cx="4167744" cy="1323439"/>
            </a:xfrm>
          </p:grpSpPr>
          <p:sp>
            <p:nvSpPr>
              <p:cNvPr id="32" name="圆角矩形 31"/>
              <p:cNvSpPr/>
              <p:nvPr/>
            </p:nvSpPr>
            <p:spPr>
              <a:xfrm>
                <a:off x="657243" y="2867149"/>
                <a:ext cx="592404" cy="59240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529044" y="2820655"/>
                <a:ext cx="3295943" cy="1323439"/>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内容</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pic>
          <p:nvPicPr>
            <p:cNvPr id="37" name="图片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76036" y="4646895"/>
              <a:ext cx="432000" cy="432000"/>
            </a:xfrm>
            <a:prstGeom prst="rect">
              <a:avLst/>
            </a:prstGeom>
          </p:spPr>
        </p:pic>
      </p:grpSp>
      <p:grpSp>
        <p:nvGrpSpPr>
          <p:cNvPr id="38" name="组合 37"/>
          <p:cNvGrpSpPr/>
          <p:nvPr/>
        </p:nvGrpSpPr>
        <p:grpSpPr>
          <a:xfrm>
            <a:off x="0" y="6266237"/>
            <a:ext cx="12192000" cy="591762"/>
            <a:chOff x="0" y="6266237"/>
            <a:chExt cx="12192000" cy="591762"/>
          </a:xfrm>
        </p:grpSpPr>
        <p:sp>
          <p:nvSpPr>
            <p:cNvPr id="39" name="矩形 38"/>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23624219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8" presetClass="entr" presetSubtype="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trips(downRight)">
                                      <p:cBhvr>
                                        <p:cTn id="16" dur="500"/>
                                        <p:tgtEl>
                                          <p:spTgt spid="4"/>
                                        </p:tgtEl>
                                      </p:cBhvr>
                                    </p:animEffect>
                                  </p:childTnLst>
                                </p:cTn>
                              </p:par>
                            </p:childTnLst>
                          </p:cTn>
                        </p:par>
                        <p:par>
                          <p:cTn id="17" fill="hold">
                            <p:stCondLst>
                              <p:cond delay="1000"/>
                            </p:stCondLst>
                            <p:childTnLst>
                              <p:par>
                                <p:cTn id="18" presetID="18" presetClass="entr" presetSubtype="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Right)">
                                      <p:cBhvr>
                                        <p:cTn id="20" dur="500"/>
                                        <p:tgtEl>
                                          <p:spTgt spid="5"/>
                                        </p:tgtEl>
                                      </p:cBhvr>
                                    </p:animEffect>
                                  </p:childTnLst>
                                </p:cTn>
                              </p:par>
                            </p:childTnLst>
                          </p:cTn>
                        </p:par>
                        <p:par>
                          <p:cTn id="21" fill="hold">
                            <p:stCondLst>
                              <p:cond delay="1500"/>
                            </p:stCondLst>
                            <p:childTnLst>
                              <p:par>
                                <p:cTn id="22" presetID="18" presetClass="entr" presetSubtype="6"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strips(downRight)">
                                      <p:cBhvr>
                                        <p:cTn id="24" dur="500"/>
                                        <p:tgtEl>
                                          <p:spTgt spid="8"/>
                                        </p:tgtEl>
                                      </p:cBhvr>
                                    </p:animEffect>
                                  </p:childTnLst>
                                </p:cTn>
                              </p:par>
                            </p:childTnLst>
                          </p:cTn>
                        </p:par>
                        <p:par>
                          <p:cTn id="25" fill="hold">
                            <p:stCondLst>
                              <p:cond delay="2000"/>
                            </p:stCondLst>
                            <p:childTnLst>
                              <p:par>
                                <p:cTn id="26" presetID="18" presetClass="entr" presetSubtype="6"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trips(downRight)">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5186577" y="2112630"/>
            <a:ext cx="1169714" cy="1169714"/>
            <a:chOff x="4193168" y="670117"/>
            <a:chExt cx="1169714" cy="1169714"/>
          </a:xfrm>
        </p:grpSpPr>
        <p:grpSp>
          <p:nvGrpSpPr>
            <p:cNvPr id="58" name="组合 57"/>
            <p:cNvGrpSpPr/>
            <p:nvPr/>
          </p:nvGrpSpPr>
          <p:grpSpPr>
            <a:xfrm>
              <a:off x="4193168" y="670117"/>
              <a:ext cx="1169714" cy="1169714"/>
              <a:chOff x="5045055" y="670117"/>
              <a:chExt cx="1169714" cy="1169714"/>
            </a:xfrm>
          </p:grpSpPr>
          <p:sp>
            <p:nvSpPr>
              <p:cNvPr id="60" name="椭圆 59"/>
              <p:cNvSpPr/>
              <p:nvPr/>
            </p:nvSpPr>
            <p:spPr>
              <a:xfrm>
                <a:off x="5045055" y="670117"/>
                <a:ext cx="1169714" cy="11697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5143920" y="768982"/>
                <a:ext cx="971985" cy="971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4397744" y="870253"/>
              <a:ext cx="866274" cy="769441"/>
            </a:xfrm>
            <a:prstGeom prst="rect">
              <a:avLst/>
            </a:prstGeom>
            <a:noFill/>
          </p:spPr>
          <p:txBody>
            <a:bodyPr wrap="square" rtlCol="0">
              <a:spAutoFit/>
            </a:bodyPr>
            <a:lstStyle/>
            <a:p>
              <a:r>
                <a:rPr lang="zh-CN" altLang="en-US" sz="4400" dirty="0">
                  <a:solidFill>
                    <a:srgbClr val="C00000"/>
                  </a:solidFill>
                  <a:latin typeface="黑体" panose="02010609060101010101" pitchFamily="49" charset="-122"/>
                  <a:ea typeface="黑体" panose="02010609060101010101" pitchFamily="49" charset="-122"/>
                </a:rPr>
                <a:t>贰</a:t>
              </a:r>
            </a:p>
          </p:txBody>
        </p:sp>
      </p:grpSp>
      <p:grpSp>
        <p:nvGrpSpPr>
          <p:cNvPr id="62" name="组合 61"/>
          <p:cNvGrpSpPr/>
          <p:nvPr/>
        </p:nvGrpSpPr>
        <p:grpSpPr>
          <a:xfrm>
            <a:off x="5186577" y="3559996"/>
            <a:ext cx="1169714" cy="1169714"/>
            <a:chOff x="4193168" y="670117"/>
            <a:chExt cx="1169714" cy="1169714"/>
          </a:xfrm>
        </p:grpSpPr>
        <p:grpSp>
          <p:nvGrpSpPr>
            <p:cNvPr id="63" name="组合 62"/>
            <p:cNvGrpSpPr/>
            <p:nvPr/>
          </p:nvGrpSpPr>
          <p:grpSpPr>
            <a:xfrm>
              <a:off x="4193168" y="670117"/>
              <a:ext cx="1169714" cy="1169714"/>
              <a:chOff x="5045055" y="670117"/>
              <a:chExt cx="1169714" cy="1169714"/>
            </a:xfrm>
          </p:grpSpPr>
          <p:sp>
            <p:nvSpPr>
              <p:cNvPr id="65" name="椭圆 64"/>
              <p:cNvSpPr/>
              <p:nvPr/>
            </p:nvSpPr>
            <p:spPr>
              <a:xfrm>
                <a:off x="5045055" y="670117"/>
                <a:ext cx="1169714" cy="11697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143920" y="768982"/>
                <a:ext cx="971985" cy="971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文本框 63"/>
            <p:cNvSpPr txBox="1"/>
            <p:nvPr/>
          </p:nvSpPr>
          <p:spPr>
            <a:xfrm>
              <a:off x="4397744" y="870253"/>
              <a:ext cx="866274" cy="769441"/>
            </a:xfrm>
            <a:prstGeom prst="rect">
              <a:avLst/>
            </a:prstGeom>
            <a:noFill/>
          </p:spPr>
          <p:txBody>
            <a:bodyPr wrap="square" rtlCol="0">
              <a:spAutoFit/>
            </a:bodyPr>
            <a:lstStyle/>
            <a:p>
              <a:r>
                <a:rPr lang="zh-CN" altLang="en-US" sz="4400" dirty="0" smtClean="0">
                  <a:solidFill>
                    <a:srgbClr val="C00000"/>
                  </a:solidFill>
                  <a:latin typeface="黑体" panose="02010609060101010101" pitchFamily="49" charset="-122"/>
                  <a:ea typeface="黑体" panose="02010609060101010101" pitchFamily="49" charset="-122"/>
                </a:rPr>
                <a:t>叁</a:t>
              </a:r>
              <a:endParaRPr lang="zh-CN" altLang="en-US" sz="4400" dirty="0">
                <a:solidFill>
                  <a:srgbClr val="C00000"/>
                </a:solidFill>
                <a:latin typeface="黑体" panose="02010609060101010101" pitchFamily="49" charset="-122"/>
                <a:ea typeface="黑体" panose="02010609060101010101" pitchFamily="49" charset="-122"/>
              </a:endParaRPr>
            </a:p>
          </p:txBody>
        </p:sp>
      </p:grpSp>
      <p:grpSp>
        <p:nvGrpSpPr>
          <p:cNvPr id="67" name="组合 66"/>
          <p:cNvGrpSpPr/>
          <p:nvPr/>
        </p:nvGrpSpPr>
        <p:grpSpPr>
          <a:xfrm>
            <a:off x="4059625" y="4997658"/>
            <a:ext cx="1169714" cy="1169714"/>
            <a:chOff x="4193168" y="670117"/>
            <a:chExt cx="1169714" cy="1169714"/>
          </a:xfrm>
        </p:grpSpPr>
        <p:grpSp>
          <p:nvGrpSpPr>
            <p:cNvPr id="68" name="组合 67"/>
            <p:cNvGrpSpPr/>
            <p:nvPr/>
          </p:nvGrpSpPr>
          <p:grpSpPr>
            <a:xfrm>
              <a:off x="4193168" y="670117"/>
              <a:ext cx="1169714" cy="1169714"/>
              <a:chOff x="5045055" y="670117"/>
              <a:chExt cx="1169714" cy="1169714"/>
            </a:xfrm>
          </p:grpSpPr>
          <p:sp>
            <p:nvSpPr>
              <p:cNvPr id="70" name="椭圆 69"/>
              <p:cNvSpPr/>
              <p:nvPr/>
            </p:nvSpPr>
            <p:spPr>
              <a:xfrm>
                <a:off x="5045055" y="670117"/>
                <a:ext cx="1169714" cy="11697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5143920" y="768982"/>
                <a:ext cx="971985" cy="971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p:cNvSpPr txBox="1"/>
            <p:nvPr/>
          </p:nvSpPr>
          <p:spPr>
            <a:xfrm>
              <a:off x="4397744" y="870253"/>
              <a:ext cx="866274" cy="769441"/>
            </a:xfrm>
            <a:prstGeom prst="rect">
              <a:avLst/>
            </a:prstGeom>
            <a:noFill/>
          </p:spPr>
          <p:txBody>
            <a:bodyPr wrap="square" rtlCol="0">
              <a:spAutoFit/>
            </a:bodyPr>
            <a:lstStyle/>
            <a:p>
              <a:r>
                <a:rPr lang="zh-CN" altLang="en-US" sz="4400" dirty="0" smtClean="0">
                  <a:solidFill>
                    <a:srgbClr val="C00000"/>
                  </a:solidFill>
                  <a:latin typeface="黑体" panose="02010609060101010101" pitchFamily="49" charset="-122"/>
                  <a:ea typeface="黑体" panose="02010609060101010101" pitchFamily="49" charset="-122"/>
                </a:rPr>
                <a:t>肆</a:t>
              </a:r>
              <a:endParaRPr lang="zh-CN" altLang="en-US" sz="4400" dirty="0">
                <a:solidFill>
                  <a:srgbClr val="C00000"/>
                </a:solidFill>
                <a:latin typeface="黑体" panose="02010609060101010101" pitchFamily="49" charset="-122"/>
                <a:ea typeface="黑体" panose="02010609060101010101" pitchFamily="49" charset="-122"/>
              </a:endParaRPr>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
        <p:nvSpPr>
          <p:cNvPr id="21" name="椭圆 20"/>
          <p:cNvSpPr/>
          <p:nvPr/>
        </p:nvSpPr>
        <p:spPr>
          <a:xfrm>
            <a:off x="725135" y="1839831"/>
            <a:ext cx="3433012" cy="34330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18078" y="2032774"/>
            <a:ext cx="3047125" cy="30471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273940" y="2542571"/>
            <a:ext cx="2335399" cy="1323439"/>
          </a:xfrm>
          <a:prstGeom prst="rect">
            <a:avLst/>
          </a:prstGeom>
          <a:noFill/>
        </p:spPr>
        <p:txBody>
          <a:bodyPr vert="horz" wrap="square" rtlCol="0">
            <a:spAutoFit/>
          </a:bodyPr>
          <a:lstStyle/>
          <a:p>
            <a:pPr algn="ctr"/>
            <a:r>
              <a:rPr lang="zh-CN" altLang="en-US" sz="8000" dirty="0" smtClean="0">
                <a:solidFill>
                  <a:srgbClr val="C00000"/>
                </a:solidFill>
                <a:latin typeface="黑体" panose="02010609060101010101" pitchFamily="49" charset="-122"/>
                <a:ea typeface="黑体" panose="02010609060101010101" pitchFamily="49" charset="-122"/>
              </a:rPr>
              <a:t>目录</a:t>
            </a:r>
            <a:endParaRPr lang="zh-CN" altLang="en-US" sz="8000" dirty="0">
              <a:solidFill>
                <a:srgbClr val="C00000"/>
              </a:solidFill>
              <a:latin typeface="黑体" panose="02010609060101010101" pitchFamily="49" charset="-122"/>
              <a:ea typeface="黑体" panose="02010609060101010101" pitchFamily="49" charset="-122"/>
            </a:endParaRPr>
          </a:p>
        </p:txBody>
      </p:sp>
      <p:sp>
        <p:nvSpPr>
          <p:cNvPr id="25" name="文本框 24"/>
          <p:cNvSpPr txBox="1"/>
          <p:nvPr/>
        </p:nvSpPr>
        <p:spPr>
          <a:xfrm>
            <a:off x="1410076" y="3740300"/>
            <a:ext cx="2063126" cy="707886"/>
          </a:xfrm>
          <a:prstGeom prst="rect">
            <a:avLst/>
          </a:prstGeom>
          <a:noFill/>
        </p:spPr>
        <p:txBody>
          <a:bodyPr wrap="square" rtlCol="0">
            <a:spAutoFit/>
          </a:bodyPr>
          <a:lstStyle/>
          <a:p>
            <a:pPr algn="ctr"/>
            <a:r>
              <a:rPr lang="en-US" altLang="zh-CN" sz="4000" dirty="0">
                <a:solidFill>
                  <a:srgbClr val="C00000"/>
                </a:solidFill>
                <a:latin typeface="Arial" panose="020B0604020202020204" pitchFamily="34" charset="0"/>
                <a:cs typeface="Arial" panose="020B0604020202020204" pitchFamily="34" charset="0"/>
              </a:rPr>
              <a:t> content</a:t>
            </a:r>
            <a:endParaRPr lang="zh-CN" altLang="en-US" sz="4000" dirty="0">
              <a:solidFill>
                <a:srgbClr val="C00000"/>
              </a:solidFill>
              <a:latin typeface="Arial" panose="020B0604020202020204" pitchFamily="34" charset="0"/>
              <a:cs typeface="Arial" panose="020B0604020202020204" pitchFamily="34" charset="0"/>
            </a:endParaRPr>
          </a:p>
        </p:txBody>
      </p:sp>
      <p:grpSp>
        <p:nvGrpSpPr>
          <p:cNvPr id="56" name="组合 55"/>
          <p:cNvGrpSpPr/>
          <p:nvPr/>
        </p:nvGrpSpPr>
        <p:grpSpPr>
          <a:xfrm>
            <a:off x="4059625" y="670117"/>
            <a:ext cx="1169714" cy="1169714"/>
            <a:chOff x="4193168" y="670117"/>
            <a:chExt cx="1169714" cy="1169714"/>
          </a:xfrm>
        </p:grpSpPr>
        <p:grpSp>
          <p:nvGrpSpPr>
            <p:cNvPr id="42" name="组合 41"/>
            <p:cNvGrpSpPr/>
            <p:nvPr/>
          </p:nvGrpSpPr>
          <p:grpSpPr>
            <a:xfrm>
              <a:off x="4193168" y="670117"/>
              <a:ext cx="1169714" cy="1169714"/>
              <a:chOff x="5045055" y="670117"/>
              <a:chExt cx="1169714" cy="1169714"/>
            </a:xfrm>
          </p:grpSpPr>
          <p:sp>
            <p:nvSpPr>
              <p:cNvPr id="31" name="椭圆 30"/>
              <p:cNvSpPr/>
              <p:nvPr/>
            </p:nvSpPr>
            <p:spPr>
              <a:xfrm>
                <a:off x="5045055" y="670117"/>
                <a:ext cx="1169714" cy="11697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143920" y="768982"/>
                <a:ext cx="971985" cy="971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53"/>
            <p:cNvSpPr txBox="1"/>
            <p:nvPr/>
          </p:nvSpPr>
          <p:spPr>
            <a:xfrm>
              <a:off x="4397744" y="870253"/>
              <a:ext cx="866274" cy="769441"/>
            </a:xfrm>
            <a:prstGeom prst="rect">
              <a:avLst/>
            </a:prstGeom>
            <a:noFill/>
          </p:spPr>
          <p:txBody>
            <a:bodyPr wrap="square" rtlCol="0">
              <a:spAutoFit/>
            </a:bodyPr>
            <a:lstStyle/>
            <a:p>
              <a:r>
                <a:rPr lang="zh-CN" altLang="en-US" sz="4400" dirty="0" smtClean="0">
                  <a:solidFill>
                    <a:srgbClr val="C00000"/>
                  </a:solidFill>
                  <a:latin typeface="黑体" panose="02010609060101010101" pitchFamily="49" charset="-122"/>
                  <a:ea typeface="黑体" panose="02010609060101010101" pitchFamily="49" charset="-122"/>
                </a:rPr>
                <a:t>壹</a:t>
              </a:r>
              <a:endParaRPr lang="zh-CN" altLang="en-US" sz="4400" dirty="0">
                <a:solidFill>
                  <a:srgbClr val="C00000"/>
                </a:solidFill>
                <a:latin typeface="黑体" panose="02010609060101010101" pitchFamily="49" charset="-122"/>
                <a:ea typeface="黑体" panose="02010609060101010101" pitchFamily="49" charset="-122"/>
              </a:endParaRPr>
            </a:p>
          </p:txBody>
        </p:sp>
      </p:grpSp>
      <p:sp>
        <p:nvSpPr>
          <p:cNvPr id="72" name="文本框 71"/>
          <p:cNvSpPr txBox="1"/>
          <p:nvPr/>
        </p:nvSpPr>
        <p:spPr>
          <a:xfrm>
            <a:off x="5499018" y="931809"/>
            <a:ext cx="5789718" cy="646331"/>
          </a:xfrm>
          <a:prstGeom prst="rect">
            <a:avLst/>
          </a:prstGeom>
          <a:noFill/>
        </p:spPr>
        <p:txBody>
          <a:bodyPr wrap="square" rtlCol="0">
            <a:spAutoFit/>
          </a:bodyPr>
          <a:lstStyle/>
          <a:p>
            <a:r>
              <a:rPr lang="zh-CN" altLang="en-US" sz="3600" dirty="0" smtClean="0">
                <a:solidFill>
                  <a:srgbClr val="C00000"/>
                </a:solidFill>
                <a:latin typeface="黑体" panose="02010609060101010101" pitchFamily="49" charset="-122"/>
                <a:ea typeface="黑体" panose="02010609060101010101" pitchFamily="49" charset="-122"/>
              </a:rPr>
              <a:t>请在这里输入你的标题</a:t>
            </a:r>
            <a:endParaRPr lang="zh-CN" altLang="en-US" sz="3600" dirty="0">
              <a:solidFill>
                <a:srgbClr val="C00000"/>
              </a:solidFill>
              <a:latin typeface="黑体" panose="02010609060101010101" pitchFamily="49" charset="-122"/>
              <a:ea typeface="黑体" panose="02010609060101010101" pitchFamily="49" charset="-122"/>
            </a:endParaRPr>
          </a:p>
        </p:txBody>
      </p:sp>
      <p:sp>
        <p:nvSpPr>
          <p:cNvPr id="79" name="文本框 78"/>
          <p:cNvSpPr txBox="1"/>
          <p:nvPr/>
        </p:nvSpPr>
        <p:spPr>
          <a:xfrm>
            <a:off x="6668732" y="2374322"/>
            <a:ext cx="5789718" cy="646331"/>
          </a:xfrm>
          <a:prstGeom prst="rect">
            <a:avLst/>
          </a:prstGeom>
          <a:noFill/>
        </p:spPr>
        <p:txBody>
          <a:bodyPr wrap="square" rtlCol="0">
            <a:spAutoFit/>
          </a:bodyPr>
          <a:lstStyle/>
          <a:p>
            <a:r>
              <a:rPr lang="zh-CN" altLang="en-US" sz="3600" dirty="0" smtClean="0">
                <a:solidFill>
                  <a:srgbClr val="C00000"/>
                </a:solidFill>
                <a:latin typeface="黑体" panose="02010609060101010101" pitchFamily="49" charset="-122"/>
                <a:ea typeface="黑体" panose="02010609060101010101" pitchFamily="49" charset="-122"/>
              </a:rPr>
              <a:t>请在这里输入你的标题</a:t>
            </a:r>
            <a:endParaRPr lang="zh-CN" altLang="en-US" sz="3600" dirty="0">
              <a:solidFill>
                <a:srgbClr val="C00000"/>
              </a:solidFill>
              <a:latin typeface="黑体" panose="02010609060101010101" pitchFamily="49" charset="-122"/>
              <a:ea typeface="黑体" panose="02010609060101010101" pitchFamily="49" charset="-122"/>
            </a:endParaRPr>
          </a:p>
        </p:txBody>
      </p:sp>
      <p:sp>
        <p:nvSpPr>
          <p:cNvPr id="88" name="文本框 87"/>
          <p:cNvSpPr txBox="1"/>
          <p:nvPr/>
        </p:nvSpPr>
        <p:spPr>
          <a:xfrm>
            <a:off x="6625970" y="3821688"/>
            <a:ext cx="5789718" cy="646331"/>
          </a:xfrm>
          <a:prstGeom prst="rect">
            <a:avLst/>
          </a:prstGeom>
          <a:noFill/>
        </p:spPr>
        <p:txBody>
          <a:bodyPr wrap="square" rtlCol="0">
            <a:spAutoFit/>
          </a:bodyPr>
          <a:lstStyle/>
          <a:p>
            <a:r>
              <a:rPr lang="zh-CN" altLang="en-US" sz="3600" dirty="0" smtClean="0">
                <a:solidFill>
                  <a:srgbClr val="C00000"/>
                </a:solidFill>
                <a:latin typeface="黑体" panose="02010609060101010101" pitchFamily="49" charset="-122"/>
                <a:ea typeface="黑体" panose="02010609060101010101" pitchFamily="49" charset="-122"/>
              </a:rPr>
              <a:t>请在这里输入你的标题</a:t>
            </a:r>
            <a:endParaRPr lang="zh-CN" altLang="en-US" sz="3600" dirty="0">
              <a:solidFill>
                <a:srgbClr val="C00000"/>
              </a:solidFill>
              <a:latin typeface="黑体" panose="02010609060101010101" pitchFamily="49" charset="-122"/>
              <a:ea typeface="黑体" panose="02010609060101010101" pitchFamily="49" charset="-122"/>
            </a:endParaRPr>
          </a:p>
        </p:txBody>
      </p:sp>
      <p:sp>
        <p:nvSpPr>
          <p:cNvPr id="97" name="文本框 96"/>
          <p:cNvSpPr txBox="1"/>
          <p:nvPr/>
        </p:nvSpPr>
        <p:spPr>
          <a:xfrm>
            <a:off x="5499018" y="5259350"/>
            <a:ext cx="5789718" cy="646331"/>
          </a:xfrm>
          <a:prstGeom prst="rect">
            <a:avLst/>
          </a:prstGeom>
          <a:noFill/>
        </p:spPr>
        <p:txBody>
          <a:bodyPr wrap="square" rtlCol="0">
            <a:spAutoFit/>
          </a:bodyPr>
          <a:lstStyle/>
          <a:p>
            <a:r>
              <a:rPr lang="zh-CN" altLang="en-US" sz="3600" dirty="0" smtClean="0">
                <a:solidFill>
                  <a:srgbClr val="C00000"/>
                </a:solidFill>
                <a:latin typeface="黑体" panose="02010609060101010101" pitchFamily="49" charset="-122"/>
                <a:ea typeface="黑体" panose="02010609060101010101" pitchFamily="49" charset="-122"/>
              </a:rPr>
              <a:t>请在这里输入你的标题</a:t>
            </a:r>
            <a:endParaRPr lang="zh-CN" altLang="en-US" sz="3600" dirty="0">
              <a:solidFill>
                <a:srgbClr val="C00000"/>
              </a:solidFill>
              <a:latin typeface="黑体" panose="02010609060101010101" pitchFamily="49" charset="-122"/>
              <a:ea typeface="黑体" panose="02010609060101010101" pitchFamily="49" charset="-122"/>
            </a:endParaRPr>
          </a:p>
        </p:txBody>
      </p:sp>
      <p:grpSp>
        <p:nvGrpSpPr>
          <p:cNvPr id="8" name="组合 7"/>
          <p:cNvGrpSpPr/>
          <p:nvPr/>
        </p:nvGrpSpPr>
        <p:grpSpPr>
          <a:xfrm>
            <a:off x="0" y="6266237"/>
            <a:ext cx="12192000" cy="591762"/>
            <a:chOff x="0" y="6266237"/>
            <a:chExt cx="12192000" cy="591762"/>
          </a:xfrm>
        </p:grpSpPr>
        <p:sp>
          <p:nvSpPr>
            <p:cNvPr id="6" name="矩形 5"/>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229339"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38725997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heel(1)">
                                      <p:cBhvr>
                                        <p:cTn id="13" dur="2000"/>
                                        <p:tgtEl>
                                          <p:spTgt spid="21"/>
                                        </p:tgtEl>
                                      </p:cBhvr>
                                    </p:animEffect>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4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5000"/>
                            </p:stCondLst>
                            <p:childTnLst>
                              <p:par>
                                <p:cTn id="27" presetID="42" presetClass="entr" presetSubtype="0" fill="hold"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1000"/>
                                        <p:tgtEl>
                                          <p:spTgt spid="56"/>
                                        </p:tgtEl>
                                      </p:cBhvr>
                                    </p:animEffect>
                                    <p:anim calcmode="lin" valueType="num">
                                      <p:cBhvr>
                                        <p:cTn id="30" dur="1000" fill="hold"/>
                                        <p:tgtEl>
                                          <p:spTgt spid="56"/>
                                        </p:tgtEl>
                                        <p:attrNameLst>
                                          <p:attrName>ppt_x</p:attrName>
                                        </p:attrNameLst>
                                      </p:cBhvr>
                                      <p:tavLst>
                                        <p:tav tm="0">
                                          <p:val>
                                            <p:strVal val="#ppt_x"/>
                                          </p:val>
                                        </p:tav>
                                        <p:tav tm="100000">
                                          <p:val>
                                            <p:strVal val="#ppt_x"/>
                                          </p:val>
                                        </p:tav>
                                      </p:tavLst>
                                    </p:anim>
                                    <p:anim calcmode="lin" valueType="num">
                                      <p:cBhvr>
                                        <p:cTn id="31" dur="1000" fill="hold"/>
                                        <p:tgtEl>
                                          <p:spTgt spid="56"/>
                                        </p:tgtEl>
                                        <p:attrNameLst>
                                          <p:attrName>ppt_y</p:attrName>
                                        </p:attrNameLst>
                                      </p:cBhvr>
                                      <p:tavLst>
                                        <p:tav tm="0">
                                          <p:val>
                                            <p:strVal val="#ppt_y+.1"/>
                                          </p:val>
                                        </p:tav>
                                        <p:tav tm="100000">
                                          <p:val>
                                            <p:strVal val="#ppt_y"/>
                                          </p:val>
                                        </p:tav>
                                      </p:tavLst>
                                    </p:anim>
                                  </p:childTnLst>
                                </p:cTn>
                              </p:par>
                            </p:childTnLst>
                          </p:cTn>
                        </p:par>
                        <p:par>
                          <p:cTn id="32" fill="hold">
                            <p:stCondLst>
                              <p:cond delay="6000"/>
                            </p:stCondLst>
                            <p:childTnLst>
                              <p:par>
                                <p:cTn id="33" presetID="22" presetClass="entr" presetSubtype="8"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wipe(left)">
                                      <p:cBhvr>
                                        <p:cTn id="35" dur="500"/>
                                        <p:tgtEl>
                                          <p:spTgt spid="72"/>
                                        </p:tgtEl>
                                      </p:cBhvr>
                                    </p:animEffect>
                                  </p:childTnLst>
                                </p:cTn>
                              </p:par>
                            </p:childTnLst>
                          </p:cTn>
                        </p:par>
                        <p:par>
                          <p:cTn id="36" fill="hold">
                            <p:stCondLst>
                              <p:cond delay="6500"/>
                            </p:stCondLst>
                            <p:childTnLst>
                              <p:par>
                                <p:cTn id="37" presetID="42"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1000"/>
                                        <p:tgtEl>
                                          <p:spTgt spid="57"/>
                                        </p:tgtEl>
                                      </p:cBhvr>
                                    </p:animEffect>
                                    <p:anim calcmode="lin" valueType="num">
                                      <p:cBhvr>
                                        <p:cTn id="40" dur="1000" fill="hold"/>
                                        <p:tgtEl>
                                          <p:spTgt spid="57"/>
                                        </p:tgtEl>
                                        <p:attrNameLst>
                                          <p:attrName>ppt_x</p:attrName>
                                        </p:attrNameLst>
                                      </p:cBhvr>
                                      <p:tavLst>
                                        <p:tav tm="0">
                                          <p:val>
                                            <p:strVal val="#ppt_x"/>
                                          </p:val>
                                        </p:tav>
                                        <p:tav tm="100000">
                                          <p:val>
                                            <p:strVal val="#ppt_x"/>
                                          </p:val>
                                        </p:tav>
                                      </p:tavLst>
                                    </p:anim>
                                    <p:anim calcmode="lin" valueType="num">
                                      <p:cBhvr>
                                        <p:cTn id="41" dur="1000" fill="hold"/>
                                        <p:tgtEl>
                                          <p:spTgt spid="57"/>
                                        </p:tgtEl>
                                        <p:attrNameLst>
                                          <p:attrName>ppt_y</p:attrName>
                                        </p:attrNameLst>
                                      </p:cBhvr>
                                      <p:tavLst>
                                        <p:tav tm="0">
                                          <p:val>
                                            <p:strVal val="#ppt_y+.1"/>
                                          </p:val>
                                        </p:tav>
                                        <p:tav tm="100000">
                                          <p:val>
                                            <p:strVal val="#ppt_y"/>
                                          </p:val>
                                        </p:tav>
                                      </p:tavLst>
                                    </p:anim>
                                  </p:childTnLst>
                                </p:cTn>
                              </p:par>
                            </p:childTnLst>
                          </p:cTn>
                        </p:par>
                        <p:par>
                          <p:cTn id="42" fill="hold">
                            <p:stCondLst>
                              <p:cond delay="7500"/>
                            </p:stCondLst>
                            <p:childTnLst>
                              <p:par>
                                <p:cTn id="43" presetID="22" presetClass="entr" presetSubtype="8" fill="hold" grpId="0" nodeType="after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wipe(left)">
                                      <p:cBhvr>
                                        <p:cTn id="45" dur="500"/>
                                        <p:tgtEl>
                                          <p:spTgt spid="79"/>
                                        </p:tgtEl>
                                      </p:cBhvr>
                                    </p:animEffect>
                                  </p:childTnLst>
                                </p:cTn>
                              </p:par>
                            </p:childTnLst>
                          </p:cTn>
                        </p:par>
                        <p:par>
                          <p:cTn id="46" fill="hold">
                            <p:stCondLst>
                              <p:cond delay="8000"/>
                            </p:stCondLst>
                            <p:childTnLst>
                              <p:par>
                                <p:cTn id="47" presetID="42" presetClass="entr" presetSubtype="0" fill="hold"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1000"/>
                                        <p:tgtEl>
                                          <p:spTgt spid="62"/>
                                        </p:tgtEl>
                                      </p:cBhvr>
                                    </p:animEffect>
                                    <p:anim calcmode="lin" valueType="num">
                                      <p:cBhvr>
                                        <p:cTn id="50" dur="1000" fill="hold"/>
                                        <p:tgtEl>
                                          <p:spTgt spid="62"/>
                                        </p:tgtEl>
                                        <p:attrNameLst>
                                          <p:attrName>ppt_x</p:attrName>
                                        </p:attrNameLst>
                                      </p:cBhvr>
                                      <p:tavLst>
                                        <p:tav tm="0">
                                          <p:val>
                                            <p:strVal val="#ppt_x"/>
                                          </p:val>
                                        </p:tav>
                                        <p:tav tm="100000">
                                          <p:val>
                                            <p:strVal val="#ppt_x"/>
                                          </p:val>
                                        </p:tav>
                                      </p:tavLst>
                                    </p:anim>
                                    <p:anim calcmode="lin" valueType="num">
                                      <p:cBhvr>
                                        <p:cTn id="51" dur="1000" fill="hold"/>
                                        <p:tgtEl>
                                          <p:spTgt spid="62"/>
                                        </p:tgtEl>
                                        <p:attrNameLst>
                                          <p:attrName>ppt_y</p:attrName>
                                        </p:attrNameLst>
                                      </p:cBhvr>
                                      <p:tavLst>
                                        <p:tav tm="0">
                                          <p:val>
                                            <p:strVal val="#ppt_y+.1"/>
                                          </p:val>
                                        </p:tav>
                                        <p:tav tm="100000">
                                          <p:val>
                                            <p:strVal val="#ppt_y"/>
                                          </p:val>
                                        </p:tav>
                                      </p:tavLst>
                                    </p:anim>
                                  </p:childTnLst>
                                </p:cTn>
                              </p:par>
                            </p:childTnLst>
                          </p:cTn>
                        </p:par>
                        <p:par>
                          <p:cTn id="52" fill="hold">
                            <p:stCondLst>
                              <p:cond delay="9000"/>
                            </p:stCondLst>
                            <p:childTnLst>
                              <p:par>
                                <p:cTn id="53" presetID="22" presetClass="entr" presetSubtype="8" fill="hold" grpId="0" nodeType="after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wipe(left)">
                                      <p:cBhvr>
                                        <p:cTn id="55" dur="500"/>
                                        <p:tgtEl>
                                          <p:spTgt spid="88"/>
                                        </p:tgtEl>
                                      </p:cBhvr>
                                    </p:animEffect>
                                  </p:childTnLst>
                                </p:cTn>
                              </p:par>
                            </p:childTnLst>
                          </p:cTn>
                        </p:par>
                        <p:par>
                          <p:cTn id="56" fill="hold">
                            <p:stCondLst>
                              <p:cond delay="9500"/>
                            </p:stCondLst>
                            <p:childTnLst>
                              <p:par>
                                <p:cTn id="57" presetID="42" presetClass="entr" presetSubtype="0" fill="hold"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1000"/>
                                        <p:tgtEl>
                                          <p:spTgt spid="67"/>
                                        </p:tgtEl>
                                      </p:cBhvr>
                                    </p:animEffect>
                                    <p:anim calcmode="lin" valueType="num">
                                      <p:cBhvr>
                                        <p:cTn id="60" dur="1000" fill="hold"/>
                                        <p:tgtEl>
                                          <p:spTgt spid="67"/>
                                        </p:tgtEl>
                                        <p:attrNameLst>
                                          <p:attrName>ppt_x</p:attrName>
                                        </p:attrNameLst>
                                      </p:cBhvr>
                                      <p:tavLst>
                                        <p:tav tm="0">
                                          <p:val>
                                            <p:strVal val="#ppt_x"/>
                                          </p:val>
                                        </p:tav>
                                        <p:tav tm="100000">
                                          <p:val>
                                            <p:strVal val="#ppt_x"/>
                                          </p:val>
                                        </p:tav>
                                      </p:tavLst>
                                    </p:anim>
                                    <p:anim calcmode="lin" valueType="num">
                                      <p:cBhvr>
                                        <p:cTn id="61" dur="1000" fill="hold"/>
                                        <p:tgtEl>
                                          <p:spTgt spid="67"/>
                                        </p:tgtEl>
                                        <p:attrNameLst>
                                          <p:attrName>ppt_y</p:attrName>
                                        </p:attrNameLst>
                                      </p:cBhvr>
                                      <p:tavLst>
                                        <p:tav tm="0">
                                          <p:val>
                                            <p:strVal val="#ppt_y+.1"/>
                                          </p:val>
                                        </p:tav>
                                        <p:tav tm="100000">
                                          <p:val>
                                            <p:strVal val="#ppt_y"/>
                                          </p:val>
                                        </p:tav>
                                      </p:tavLst>
                                    </p:anim>
                                  </p:childTnLst>
                                </p:cTn>
                              </p:par>
                            </p:childTnLst>
                          </p:cTn>
                        </p:par>
                        <p:par>
                          <p:cTn id="62" fill="hold">
                            <p:stCondLst>
                              <p:cond delay="10500"/>
                            </p:stCondLst>
                            <p:childTnLst>
                              <p:par>
                                <p:cTn id="63" presetID="22" presetClass="entr" presetSubtype="8" fill="hold" grpId="0" nodeType="afterEffect">
                                  <p:stCondLst>
                                    <p:cond delay="0"/>
                                  </p:stCondLst>
                                  <p:childTnLst>
                                    <p:set>
                                      <p:cBhvr>
                                        <p:cTn id="64" dur="1" fill="hold">
                                          <p:stCondLst>
                                            <p:cond delay="0"/>
                                          </p:stCondLst>
                                        </p:cTn>
                                        <p:tgtEl>
                                          <p:spTgt spid="97"/>
                                        </p:tgtEl>
                                        <p:attrNameLst>
                                          <p:attrName>style.visibility</p:attrName>
                                        </p:attrNameLst>
                                      </p:cBhvr>
                                      <p:to>
                                        <p:strVal val="visible"/>
                                      </p:to>
                                    </p:set>
                                    <p:animEffect transition="in" filter="wipe(left)">
                                      <p:cBhvr>
                                        <p:cTn id="65"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4" grpId="0"/>
      <p:bldP spid="25" grpId="0"/>
      <p:bldP spid="72" grpId="0"/>
      <p:bldP spid="79" grpId="0"/>
      <p:bldP spid="88" grpId="0"/>
      <p:bldP spid="9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4165848" y="1498848"/>
            <a:ext cx="3860304" cy="3860304"/>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grpSp>
        <p:nvGrpSpPr>
          <p:cNvPr id="12" name="组合 11"/>
          <p:cNvGrpSpPr/>
          <p:nvPr/>
        </p:nvGrpSpPr>
        <p:grpSpPr>
          <a:xfrm>
            <a:off x="3962415" y="3917870"/>
            <a:ext cx="1038386" cy="1038386"/>
            <a:chOff x="5450238" y="1611823"/>
            <a:chExt cx="1177871" cy="1177871"/>
          </a:xfrm>
        </p:grpSpPr>
        <p:sp>
          <p:nvSpPr>
            <p:cNvPr id="13" name="椭圆 12"/>
            <p:cNvSpPr/>
            <p:nvPr/>
          </p:nvSpPr>
          <p:spPr>
            <a:xfrm>
              <a:off x="5450238" y="1611823"/>
              <a:ext cx="1177871" cy="11778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550976" y="1712561"/>
              <a:ext cx="976394" cy="9763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黑体" panose="02010609060101010101" pitchFamily="49" charset="-122"/>
                  <a:ea typeface="黑体" panose="02010609060101010101" pitchFamily="49" charset="-122"/>
                </a:rPr>
                <a:t>5</a:t>
              </a:r>
              <a:endParaRPr lang="zh-CN" altLang="en-US" sz="3600" dirty="0">
                <a:latin typeface="黑体" panose="02010609060101010101" pitchFamily="49" charset="-122"/>
                <a:ea typeface="黑体" panose="02010609060101010101" pitchFamily="49" charset="-122"/>
              </a:endParaRPr>
            </a:p>
          </p:txBody>
        </p:sp>
      </p:grpSp>
      <p:grpSp>
        <p:nvGrpSpPr>
          <p:cNvPr id="15" name="组合 14"/>
          <p:cNvGrpSpPr/>
          <p:nvPr/>
        </p:nvGrpSpPr>
        <p:grpSpPr>
          <a:xfrm>
            <a:off x="5576806" y="4818901"/>
            <a:ext cx="1038386" cy="1038386"/>
            <a:chOff x="5450238" y="1611823"/>
            <a:chExt cx="1177871" cy="1177871"/>
          </a:xfrm>
        </p:grpSpPr>
        <p:sp>
          <p:nvSpPr>
            <p:cNvPr id="16" name="椭圆 15"/>
            <p:cNvSpPr/>
            <p:nvPr/>
          </p:nvSpPr>
          <p:spPr>
            <a:xfrm>
              <a:off x="5450238" y="1611823"/>
              <a:ext cx="1177871" cy="11778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550976" y="1712561"/>
              <a:ext cx="976394" cy="9763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黑体" panose="02010609060101010101" pitchFamily="49" charset="-122"/>
                  <a:ea typeface="黑体" panose="02010609060101010101" pitchFamily="49" charset="-122"/>
                </a:rPr>
                <a:t>4</a:t>
              </a:r>
              <a:endParaRPr lang="zh-CN" altLang="en-US" sz="3600" dirty="0">
                <a:latin typeface="黑体" panose="02010609060101010101" pitchFamily="49" charset="-122"/>
                <a:ea typeface="黑体" panose="02010609060101010101" pitchFamily="49" charset="-122"/>
              </a:endParaRPr>
            </a:p>
          </p:txBody>
        </p:sp>
      </p:grpSp>
      <p:grpSp>
        <p:nvGrpSpPr>
          <p:cNvPr id="21" name="组合 20"/>
          <p:cNvGrpSpPr/>
          <p:nvPr/>
        </p:nvGrpSpPr>
        <p:grpSpPr>
          <a:xfrm>
            <a:off x="7174052" y="3927604"/>
            <a:ext cx="1038386" cy="1038386"/>
            <a:chOff x="5450238" y="1611823"/>
            <a:chExt cx="1177871" cy="1177871"/>
          </a:xfrm>
        </p:grpSpPr>
        <p:sp>
          <p:nvSpPr>
            <p:cNvPr id="22" name="椭圆 21"/>
            <p:cNvSpPr/>
            <p:nvPr/>
          </p:nvSpPr>
          <p:spPr>
            <a:xfrm>
              <a:off x="5450238" y="1611823"/>
              <a:ext cx="1177871" cy="11778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550976" y="1712561"/>
              <a:ext cx="976394" cy="9763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黑体" panose="02010609060101010101" pitchFamily="49" charset="-122"/>
                  <a:ea typeface="黑体" panose="02010609060101010101" pitchFamily="49" charset="-122"/>
                </a:rPr>
                <a:t>3</a:t>
              </a:r>
              <a:endParaRPr lang="zh-CN" altLang="en-US" sz="3600" dirty="0">
                <a:latin typeface="黑体" panose="02010609060101010101" pitchFamily="49" charset="-122"/>
                <a:ea typeface="黑体" panose="02010609060101010101" pitchFamily="49" charset="-122"/>
              </a:endParaRPr>
            </a:p>
          </p:txBody>
        </p:sp>
      </p:grpSp>
      <p:grpSp>
        <p:nvGrpSpPr>
          <p:cNvPr id="24" name="组合 23"/>
          <p:cNvGrpSpPr/>
          <p:nvPr/>
        </p:nvGrpSpPr>
        <p:grpSpPr>
          <a:xfrm>
            <a:off x="3962415" y="1901745"/>
            <a:ext cx="1038386" cy="1038386"/>
            <a:chOff x="5450238" y="1611823"/>
            <a:chExt cx="1177871" cy="1177871"/>
          </a:xfrm>
        </p:grpSpPr>
        <p:sp>
          <p:nvSpPr>
            <p:cNvPr id="25" name="椭圆 24"/>
            <p:cNvSpPr/>
            <p:nvPr/>
          </p:nvSpPr>
          <p:spPr>
            <a:xfrm>
              <a:off x="5450238" y="1611823"/>
              <a:ext cx="1177871" cy="11778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550976" y="1712561"/>
              <a:ext cx="976394" cy="9763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黑体" panose="02010609060101010101" pitchFamily="49" charset="-122"/>
                  <a:ea typeface="黑体" panose="02010609060101010101" pitchFamily="49" charset="-122"/>
                </a:rPr>
                <a:t>6</a:t>
              </a:r>
              <a:endParaRPr lang="zh-CN" altLang="en-US" sz="3600" dirty="0">
                <a:latin typeface="黑体" panose="02010609060101010101" pitchFamily="49" charset="-122"/>
                <a:ea typeface="黑体" panose="02010609060101010101" pitchFamily="49" charset="-122"/>
              </a:endParaRPr>
            </a:p>
          </p:txBody>
        </p:sp>
      </p:grpSp>
      <p:grpSp>
        <p:nvGrpSpPr>
          <p:cNvPr id="8" name="组合 7"/>
          <p:cNvGrpSpPr/>
          <p:nvPr/>
        </p:nvGrpSpPr>
        <p:grpSpPr>
          <a:xfrm>
            <a:off x="7174052" y="1901745"/>
            <a:ext cx="1038386" cy="1038386"/>
            <a:chOff x="5450238" y="1611823"/>
            <a:chExt cx="1177871" cy="1177871"/>
          </a:xfrm>
        </p:grpSpPr>
        <p:sp>
          <p:nvSpPr>
            <p:cNvPr id="6" name="椭圆 5"/>
            <p:cNvSpPr/>
            <p:nvPr/>
          </p:nvSpPr>
          <p:spPr>
            <a:xfrm>
              <a:off x="5450238" y="1611823"/>
              <a:ext cx="1177871" cy="11778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550976" y="1712561"/>
              <a:ext cx="976394" cy="9763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黑体" panose="02010609060101010101" pitchFamily="49" charset="-122"/>
                  <a:ea typeface="黑体" panose="02010609060101010101" pitchFamily="49" charset="-122"/>
                </a:rPr>
                <a:t>2</a:t>
              </a:r>
              <a:endParaRPr lang="zh-CN" altLang="en-US" sz="3600" dirty="0">
                <a:latin typeface="黑体" panose="02010609060101010101" pitchFamily="49" charset="-122"/>
                <a:ea typeface="黑体" panose="02010609060101010101" pitchFamily="49" charset="-122"/>
              </a:endParaRPr>
            </a:p>
          </p:txBody>
        </p:sp>
      </p:grpSp>
      <p:grpSp>
        <p:nvGrpSpPr>
          <p:cNvPr id="18" name="组合 17"/>
          <p:cNvGrpSpPr/>
          <p:nvPr/>
        </p:nvGrpSpPr>
        <p:grpSpPr>
          <a:xfrm>
            <a:off x="5576806" y="1000713"/>
            <a:ext cx="1038386" cy="1038386"/>
            <a:chOff x="5450238" y="1611823"/>
            <a:chExt cx="1177871" cy="1177871"/>
          </a:xfrm>
        </p:grpSpPr>
        <p:sp>
          <p:nvSpPr>
            <p:cNvPr id="19" name="椭圆 18"/>
            <p:cNvSpPr/>
            <p:nvPr/>
          </p:nvSpPr>
          <p:spPr>
            <a:xfrm>
              <a:off x="5450238" y="1611823"/>
              <a:ext cx="1177871" cy="11778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550976" y="1712561"/>
              <a:ext cx="976394" cy="97639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黑体" panose="02010609060101010101" pitchFamily="49" charset="-122"/>
                  <a:ea typeface="黑体" panose="02010609060101010101" pitchFamily="49" charset="-122"/>
                </a:rPr>
                <a:t>1</a:t>
              </a:r>
              <a:endParaRPr lang="zh-CN" altLang="en-US" sz="3600" dirty="0">
                <a:latin typeface="黑体" panose="02010609060101010101" pitchFamily="49" charset="-122"/>
                <a:ea typeface="黑体" panose="02010609060101010101" pitchFamily="49" charset="-122"/>
              </a:endParaRPr>
            </a:p>
          </p:txBody>
        </p:sp>
      </p:grpSp>
      <p:sp>
        <p:nvSpPr>
          <p:cNvPr id="30" name="文本框 29"/>
          <p:cNvSpPr txBox="1"/>
          <p:nvPr/>
        </p:nvSpPr>
        <p:spPr>
          <a:xfrm>
            <a:off x="6639345" y="589613"/>
            <a:ext cx="4749247" cy="830997"/>
          </a:xfrm>
          <a:prstGeom prst="rect">
            <a:avLst/>
          </a:prstGeom>
          <a:noFill/>
        </p:spPr>
        <p:txBody>
          <a:bodyPr wrap="squar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301246" y="1881825"/>
            <a:ext cx="3137424" cy="1200329"/>
          </a:xfrm>
          <a:prstGeom prst="rect">
            <a:avLst/>
          </a:prstGeom>
          <a:noFill/>
        </p:spPr>
        <p:txBody>
          <a:bodyPr wrap="squar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268511" y="4171426"/>
            <a:ext cx="3137424" cy="1200329"/>
          </a:xfrm>
          <a:prstGeom prst="rect">
            <a:avLst/>
          </a:prstGeom>
          <a:noFill/>
        </p:spPr>
        <p:txBody>
          <a:bodyPr wrap="squar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1099559" y="5334520"/>
            <a:ext cx="4749247" cy="830997"/>
          </a:xfrm>
          <a:prstGeom prst="rect">
            <a:avLst/>
          </a:prstGeom>
          <a:noFill/>
        </p:spPr>
        <p:txBody>
          <a:bodyPr wrap="squar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671440" y="3502285"/>
            <a:ext cx="3137424" cy="1200329"/>
          </a:xfrm>
          <a:prstGeom prst="rect">
            <a:avLst/>
          </a:prstGeom>
          <a:noFill/>
        </p:spPr>
        <p:txBody>
          <a:bodyPr wrap="squar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638705" y="1572654"/>
            <a:ext cx="3137424" cy="1200329"/>
          </a:xfrm>
          <a:prstGeom prst="rect">
            <a:avLst/>
          </a:prstGeom>
          <a:noFill/>
        </p:spPr>
        <p:txBody>
          <a:bodyPr wrap="squar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内容</a:t>
            </a:r>
            <a:r>
              <a:rPr lang="zh-CN" altLang="en-US" sz="2400" dirty="0">
                <a:solidFill>
                  <a:srgbClr val="C00000"/>
                </a:solidFill>
                <a:latin typeface="微软雅黑" panose="020B0503020204020204" pitchFamily="34" charset="-122"/>
                <a:ea typeface="微软雅黑" panose="020B0503020204020204" pitchFamily="34" charset="-122"/>
              </a:rPr>
              <a:t>在这里输入</a:t>
            </a:r>
            <a:r>
              <a:rPr lang="zh-CN" altLang="en-US" sz="2400" dirty="0" smtClean="0">
                <a:solidFill>
                  <a:srgbClr val="C00000"/>
                </a:solidFill>
                <a:latin typeface="微软雅黑" panose="020B0503020204020204" pitchFamily="34" charset="-122"/>
                <a:ea typeface="微软雅黑" panose="020B0503020204020204" pitchFamily="34" charset="-122"/>
              </a:rPr>
              <a:t>内</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36" name="椭圆 35"/>
          <p:cNvSpPr/>
          <p:nvPr/>
        </p:nvSpPr>
        <p:spPr>
          <a:xfrm>
            <a:off x="5009375" y="2342375"/>
            <a:ext cx="2173251" cy="21732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197780" y="2530780"/>
            <a:ext cx="1796441" cy="17964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5149974" y="3075057"/>
            <a:ext cx="1892052" cy="707886"/>
          </a:xfrm>
          <a:prstGeom prst="rect">
            <a:avLst/>
          </a:prstGeom>
          <a:noFill/>
        </p:spPr>
        <p:txBody>
          <a:bodyPr wrap="square" rtlCol="0">
            <a:spAutoFit/>
          </a:bodyPr>
          <a:lstStyle/>
          <a:p>
            <a:pPr algn="ctr"/>
            <a:r>
              <a:rPr lang="zh-CN" altLang="en-US" sz="4000" dirty="0" smtClean="0">
                <a:solidFill>
                  <a:srgbClr val="C00000"/>
                </a:solidFill>
                <a:latin typeface="黑体" panose="02010609060101010101" pitchFamily="49" charset="-122"/>
                <a:ea typeface="黑体" panose="02010609060101010101" pitchFamily="49" charset="-122"/>
              </a:rPr>
              <a:t>关键字</a:t>
            </a:r>
            <a:endParaRPr lang="zh-CN" altLang="en-US" sz="4000" dirty="0">
              <a:solidFill>
                <a:srgbClr val="C00000"/>
              </a:solidFill>
              <a:latin typeface="黑体" panose="02010609060101010101" pitchFamily="49" charset="-122"/>
              <a:ea typeface="黑体" panose="02010609060101010101" pitchFamily="49" charset="-122"/>
            </a:endParaRPr>
          </a:p>
        </p:txBody>
      </p:sp>
      <p:grpSp>
        <p:nvGrpSpPr>
          <p:cNvPr id="40" name="组合 39"/>
          <p:cNvGrpSpPr/>
          <p:nvPr/>
        </p:nvGrpSpPr>
        <p:grpSpPr>
          <a:xfrm>
            <a:off x="0" y="6266237"/>
            <a:ext cx="12192000" cy="591762"/>
            <a:chOff x="0" y="6266237"/>
            <a:chExt cx="12192000" cy="591762"/>
          </a:xfrm>
        </p:grpSpPr>
        <p:sp>
          <p:nvSpPr>
            <p:cNvPr id="41" name="矩形 40"/>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3776635908"/>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inVertical)">
                                      <p:cBhvr>
                                        <p:cTn id="7" dur="500"/>
                                        <p:tgtEl>
                                          <p:spTgt spid="3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heel(1)">
                                      <p:cBhvr>
                                        <p:cTn id="11" dur="2000"/>
                                        <p:tgtEl>
                                          <p:spTgt spid="36"/>
                                        </p:tgtEl>
                                      </p:cBhvr>
                                    </p:animEffect>
                                  </p:childTnLst>
                                </p:cTn>
                              </p:par>
                            </p:childTnLst>
                          </p:cTn>
                        </p:par>
                        <p:par>
                          <p:cTn id="12" fill="hold">
                            <p:stCondLst>
                              <p:cond delay="2500"/>
                            </p:stCondLst>
                            <p:childTnLst>
                              <p:par>
                                <p:cTn id="13" presetID="42" presetClass="entr" presetSubtype="0" fill="hold" nodeType="afterEffect">
                                  <p:stCondLst>
                                    <p:cond delay="0"/>
                                  </p:stCondLst>
                                  <p:childTnLst>
                                    <p:set>
                                      <p:cBhvr>
                                        <p:cTn id="14" dur="1" fill="hold">
                                          <p:stCondLst>
                                            <p:cond delay="0"/>
                                          </p:stCondLst>
                                        </p:cTn>
                                        <p:tgtEl>
                                          <p:spTgt spid="39">
                                            <p:txEl>
                                              <p:pRg st="0" end="0"/>
                                            </p:txEl>
                                          </p:spTgt>
                                        </p:tgtEl>
                                        <p:attrNameLst>
                                          <p:attrName>style.visibility</p:attrName>
                                        </p:attrNameLst>
                                      </p:cBhvr>
                                      <p:to>
                                        <p:strVal val="visible"/>
                                      </p:to>
                                    </p:set>
                                    <p:animEffect transition="in" filter="fade">
                                      <p:cBhvr>
                                        <p:cTn id="15" dur="1000"/>
                                        <p:tgtEl>
                                          <p:spTgt spid="39">
                                            <p:txEl>
                                              <p:pRg st="0" end="0"/>
                                            </p:txEl>
                                          </p:spTgt>
                                        </p:tgtEl>
                                      </p:cBhvr>
                                    </p:animEffect>
                                    <p:anim calcmode="lin" valueType="num">
                                      <p:cBhvr>
                                        <p:cTn id="16"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3500"/>
                            </p:stCondLst>
                            <p:childTnLst>
                              <p:par>
                                <p:cTn id="19" presetID="21" presetClass="entr" presetSubtype="1"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heel(1)">
                                      <p:cBhvr>
                                        <p:cTn id="21" dur="2000"/>
                                        <p:tgtEl>
                                          <p:spTgt spid="29"/>
                                        </p:tgtEl>
                                      </p:cBhvr>
                                    </p:animEffect>
                                  </p:childTnLst>
                                </p:cTn>
                              </p:par>
                            </p:childTnLst>
                          </p:cTn>
                        </p:par>
                        <p:par>
                          <p:cTn id="22" fill="hold">
                            <p:stCondLst>
                              <p:cond delay="5500"/>
                            </p:stCondLst>
                            <p:childTnLst>
                              <p:par>
                                <p:cTn id="23" presetID="2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par>
                          <p:cTn id="26" fill="hold">
                            <p:stCondLst>
                              <p:cond delay="6000"/>
                            </p:stCondLst>
                            <p:childTnLst>
                              <p:par>
                                <p:cTn id="27" presetID="47"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70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7500"/>
                            </p:stCondLst>
                            <p:childTnLst>
                              <p:par>
                                <p:cTn id="37" presetID="47"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childTnLst>
                          </p:cTn>
                        </p:par>
                        <p:par>
                          <p:cTn id="42" fill="hold">
                            <p:stCondLst>
                              <p:cond delay="8500"/>
                            </p:stCondLst>
                            <p:childTnLst>
                              <p:par>
                                <p:cTn id="43" presetID="22" presetClass="entr" presetSubtype="2"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right)">
                                      <p:cBhvr>
                                        <p:cTn id="45" dur="500"/>
                                        <p:tgtEl>
                                          <p:spTgt spid="21"/>
                                        </p:tgtEl>
                                      </p:cBhvr>
                                    </p:animEffect>
                                  </p:childTnLst>
                                </p:cTn>
                              </p:par>
                            </p:childTnLst>
                          </p:cTn>
                        </p:par>
                        <p:par>
                          <p:cTn id="46" fill="hold">
                            <p:stCondLst>
                              <p:cond delay="9000"/>
                            </p:stCondLst>
                            <p:childTnLst>
                              <p:par>
                                <p:cTn id="47" presetID="47"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childTnLst>
                          </p:cTn>
                        </p:par>
                        <p:par>
                          <p:cTn id="52" fill="hold">
                            <p:stCondLst>
                              <p:cond delay="10000"/>
                            </p:stCondLst>
                            <p:childTnLst>
                              <p:par>
                                <p:cTn id="53" presetID="22" presetClass="entr" presetSubtype="2"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right)">
                                      <p:cBhvr>
                                        <p:cTn id="55" dur="500"/>
                                        <p:tgtEl>
                                          <p:spTgt spid="15"/>
                                        </p:tgtEl>
                                      </p:cBhvr>
                                    </p:animEffect>
                                  </p:childTnLst>
                                </p:cTn>
                              </p:par>
                            </p:childTnLst>
                          </p:cTn>
                        </p:par>
                        <p:par>
                          <p:cTn id="56" fill="hold">
                            <p:stCondLst>
                              <p:cond delay="10500"/>
                            </p:stCondLst>
                            <p:childTnLst>
                              <p:par>
                                <p:cTn id="57" presetID="47" presetClass="entr" presetSubtype="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childTnLst>
                          </p:cTn>
                        </p:par>
                        <p:par>
                          <p:cTn id="62" fill="hold">
                            <p:stCondLst>
                              <p:cond delay="11500"/>
                            </p:stCondLst>
                            <p:childTnLst>
                              <p:par>
                                <p:cTn id="63" presetID="22" presetClass="entr" presetSubtype="4" fill="hold"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down)">
                                      <p:cBhvr>
                                        <p:cTn id="65" dur="500"/>
                                        <p:tgtEl>
                                          <p:spTgt spid="12"/>
                                        </p:tgtEl>
                                      </p:cBhvr>
                                    </p:animEffect>
                                  </p:childTnLst>
                                </p:cTn>
                              </p:par>
                            </p:childTnLst>
                          </p:cTn>
                        </p:par>
                        <p:par>
                          <p:cTn id="66" fill="hold">
                            <p:stCondLst>
                              <p:cond delay="12000"/>
                            </p:stCondLst>
                            <p:childTnLst>
                              <p:par>
                                <p:cTn id="67" presetID="47" presetClass="entr" presetSubtype="0"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1000"/>
                                        <p:tgtEl>
                                          <p:spTgt spid="34"/>
                                        </p:tgtEl>
                                      </p:cBhvr>
                                    </p:animEffect>
                                    <p:anim calcmode="lin" valueType="num">
                                      <p:cBhvr>
                                        <p:cTn id="70" dur="1000" fill="hold"/>
                                        <p:tgtEl>
                                          <p:spTgt spid="34"/>
                                        </p:tgtEl>
                                        <p:attrNameLst>
                                          <p:attrName>ppt_x</p:attrName>
                                        </p:attrNameLst>
                                      </p:cBhvr>
                                      <p:tavLst>
                                        <p:tav tm="0">
                                          <p:val>
                                            <p:strVal val="#ppt_x"/>
                                          </p:val>
                                        </p:tav>
                                        <p:tav tm="100000">
                                          <p:val>
                                            <p:strVal val="#ppt_x"/>
                                          </p:val>
                                        </p:tav>
                                      </p:tavLst>
                                    </p:anim>
                                    <p:anim calcmode="lin" valueType="num">
                                      <p:cBhvr>
                                        <p:cTn id="71" dur="1000" fill="hold"/>
                                        <p:tgtEl>
                                          <p:spTgt spid="34"/>
                                        </p:tgtEl>
                                        <p:attrNameLst>
                                          <p:attrName>ppt_y</p:attrName>
                                        </p:attrNameLst>
                                      </p:cBhvr>
                                      <p:tavLst>
                                        <p:tav tm="0">
                                          <p:val>
                                            <p:strVal val="#ppt_y-.1"/>
                                          </p:val>
                                        </p:tav>
                                        <p:tav tm="100000">
                                          <p:val>
                                            <p:strVal val="#ppt_y"/>
                                          </p:val>
                                        </p:tav>
                                      </p:tavLst>
                                    </p:anim>
                                  </p:childTnLst>
                                </p:cTn>
                              </p:par>
                            </p:childTnLst>
                          </p:cTn>
                        </p:par>
                        <p:par>
                          <p:cTn id="72" fill="hold">
                            <p:stCondLst>
                              <p:cond delay="13000"/>
                            </p:stCondLst>
                            <p:childTnLst>
                              <p:par>
                                <p:cTn id="73" presetID="22" presetClass="entr" presetSubtype="4" fill="hold"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down)">
                                      <p:cBhvr>
                                        <p:cTn id="75" dur="500"/>
                                        <p:tgtEl>
                                          <p:spTgt spid="24"/>
                                        </p:tgtEl>
                                      </p:cBhvr>
                                    </p:animEffect>
                                  </p:childTnLst>
                                </p:cTn>
                              </p:par>
                            </p:childTnLst>
                          </p:cTn>
                        </p:par>
                        <p:par>
                          <p:cTn id="76" fill="hold">
                            <p:stCondLst>
                              <p:cond delay="13500"/>
                            </p:stCondLst>
                            <p:childTnLst>
                              <p:par>
                                <p:cTn id="77" presetID="47" presetClass="entr" presetSubtype="0"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1000"/>
                                        <p:tgtEl>
                                          <p:spTgt spid="35"/>
                                        </p:tgtEl>
                                      </p:cBhvr>
                                    </p:animEffect>
                                    <p:anim calcmode="lin" valueType="num">
                                      <p:cBhvr>
                                        <p:cTn id="80" dur="1000" fill="hold"/>
                                        <p:tgtEl>
                                          <p:spTgt spid="35"/>
                                        </p:tgtEl>
                                        <p:attrNameLst>
                                          <p:attrName>ppt_x</p:attrName>
                                        </p:attrNameLst>
                                      </p:cBhvr>
                                      <p:tavLst>
                                        <p:tav tm="0">
                                          <p:val>
                                            <p:strVal val="#ppt_x"/>
                                          </p:val>
                                        </p:tav>
                                        <p:tav tm="100000">
                                          <p:val>
                                            <p:strVal val="#ppt_x"/>
                                          </p:val>
                                        </p:tav>
                                      </p:tavLst>
                                    </p:anim>
                                    <p:anim calcmode="lin" valueType="num">
                                      <p:cBhvr>
                                        <p:cTn id="8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P spid="33" grpId="0"/>
      <p:bldP spid="34" grpId="0"/>
      <p:bldP spid="35" grpId="0"/>
      <p:bldP spid="36" grpId="0" animBg="1"/>
      <p:bldP spid="3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grpSp>
        <p:nvGrpSpPr>
          <p:cNvPr id="28" name="组合 27"/>
          <p:cNvGrpSpPr/>
          <p:nvPr/>
        </p:nvGrpSpPr>
        <p:grpSpPr>
          <a:xfrm>
            <a:off x="489546" y="1600924"/>
            <a:ext cx="3194050" cy="2891109"/>
            <a:chOff x="1604043" y="1729058"/>
            <a:chExt cx="3194050" cy="2891109"/>
          </a:xfrm>
        </p:grpSpPr>
        <p:sp>
          <p:nvSpPr>
            <p:cNvPr id="20" name="任意多边形 19"/>
            <p:cNvSpPr/>
            <p:nvPr/>
          </p:nvSpPr>
          <p:spPr>
            <a:xfrm>
              <a:off x="1604043" y="2448467"/>
              <a:ext cx="3194050" cy="2171700"/>
            </a:xfrm>
            <a:custGeom>
              <a:avLst/>
              <a:gdLst>
                <a:gd name="connsiteX0" fmla="*/ 838200 w 3194050"/>
                <a:gd name="connsiteY0" fmla="*/ 0 h 2171700"/>
                <a:gd name="connsiteX1" fmla="*/ 0 w 3194050"/>
                <a:gd name="connsiteY1" fmla="*/ 0 h 2171700"/>
                <a:gd name="connsiteX2" fmla="*/ 0 w 3194050"/>
                <a:gd name="connsiteY2" fmla="*/ 2171700 h 2171700"/>
                <a:gd name="connsiteX3" fmla="*/ 3194050 w 3194050"/>
                <a:gd name="connsiteY3" fmla="*/ 2171700 h 2171700"/>
                <a:gd name="connsiteX4" fmla="*/ 3194050 w 3194050"/>
                <a:gd name="connsiteY4" fmla="*/ 0 h 2171700"/>
                <a:gd name="connsiteX5" fmla="*/ 2355850 w 3194050"/>
                <a:gd name="connsiteY5" fmla="*/ 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4050" h="2171700">
                  <a:moveTo>
                    <a:pt x="838200" y="0"/>
                  </a:moveTo>
                  <a:lnTo>
                    <a:pt x="0" y="0"/>
                  </a:lnTo>
                  <a:lnTo>
                    <a:pt x="0" y="2171700"/>
                  </a:lnTo>
                  <a:lnTo>
                    <a:pt x="3194050" y="2171700"/>
                  </a:lnTo>
                  <a:lnTo>
                    <a:pt x="3194050" y="0"/>
                  </a:lnTo>
                  <a:lnTo>
                    <a:pt x="2355850" y="0"/>
                  </a:lnTo>
                </a:path>
              </a:pathLst>
            </a:cu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1660" y="1729058"/>
              <a:ext cx="1438817" cy="1438817"/>
            </a:xfrm>
            <a:prstGeom prst="rect">
              <a:avLst/>
            </a:prstGeom>
          </p:spPr>
        </p:pic>
        <p:sp>
          <p:nvSpPr>
            <p:cNvPr id="27" name="文本框 26"/>
            <p:cNvSpPr txBox="1"/>
            <p:nvPr/>
          </p:nvSpPr>
          <p:spPr>
            <a:xfrm>
              <a:off x="1623032" y="3579000"/>
              <a:ext cx="3156073" cy="584775"/>
            </a:xfrm>
            <a:prstGeom prst="rect">
              <a:avLst/>
            </a:prstGeom>
            <a:noFill/>
          </p:spPr>
          <p:txBody>
            <a:bodyPr wrap="square" rtlCol="0">
              <a:spAutoFit/>
            </a:bodyPr>
            <a:lstStyle/>
            <a:p>
              <a:r>
                <a:rPr lang="zh-CN" altLang="en-US" sz="3200" dirty="0" smtClean="0">
                  <a:solidFill>
                    <a:srgbClr val="C00000"/>
                  </a:solidFill>
                  <a:latin typeface="黑体" panose="02010609060101010101" pitchFamily="49" charset="-122"/>
                  <a:ea typeface="黑体" panose="02010609060101010101" pitchFamily="49" charset="-122"/>
                </a:rPr>
                <a:t>在这里输入标题</a:t>
              </a:r>
              <a:endParaRPr lang="zh-CN" altLang="en-US" sz="3200" dirty="0">
                <a:solidFill>
                  <a:srgbClr val="C00000"/>
                </a:solidFill>
                <a:latin typeface="黑体" panose="02010609060101010101" pitchFamily="49" charset="-122"/>
                <a:ea typeface="黑体" panose="02010609060101010101" pitchFamily="49" charset="-122"/>
              </a:endParaRPr>
            </a:p>
          </p:txBody>
        </p:sp>
      </p:grpSp>
      <p:grpSp>
        <p:nvGrpSpPr>
          <p:cNvPr id="38" name="组合 37"/>
          <p:cNvGrpSpPr/>
          <p:nvPr/>
        </p:nvGrpSpPr>
        <p:grpSpPr>
          <a:xfrm>
            <a:off x="4498975" y="1523262"/>
            <a:ext cx="3194050" cy="3046433"/>
            <a:chOff x="5342175" y="1573734"/>
            <a:chExt cx="3194050" cy="3046433"/>
          </a:xfrm>
        </p:grpSpPr>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9200" y="1573734"/>
              <a:ext cx="1440000" cy="1440000"/>
            </a:xfrm>
            <a:prstGeom prst="rect">
              <a:avLst/>
            </a:prstGeom>
          </p:spPr>
        </p:pic>
        <p:grpSp>
          <p:nvGrpSpPr>
            <p:cNvPr id="29" name="组合 28"/>
            <p:cNvGrpSpPr/>
            <p:nvPr/>
          </p:nvGrpSpPr>
          <p:grpSpPr>
            <a:xfrm>
              <a:off x="5342175" y="2448467"/>
              <a:ext cx="3194050" cy="2171700"/>
              <a:chOff x="1604043" y="2448467"/>
              <a:chExt cx="3194050" cy="2171700"/>
            </a:xfrm>
          </p:grpSpPr>
          <p:sp>
            <p:nvSpPr>
              <p:cNvPr id="30" name="任意多边形 29"/>
              <p:cNvSpPr/>
              <p:nvPr/>
            </p:nvSpPr>
            <p:spPr>
              <a:xfrm>
                <a:off x="1604043" y="2448467"/>
                <a:ext cx="3194050" cy="2171700"/>
              </a:xfrm>
              <a:custGeom>
                <a:avLst/>
                <a:gdLst>
                  <a:gd name="connsiteX0" fmla="*/ 838200 w 3194050"/>
                  <a:gd name="connsiteY0" fmla="*/ 0 h 2171700"/>
                  <a:gd name="connsiteX1" fmla="*/ 0 w 3194050"/>
                  <a:gd name="connsiteY1" fmla="*/ 0 h 2171700"/>
                  <a:gd name="connsiteX2" fmla="*/ 0 w 3194050"/>
                  <a:gd name="connsiteY2" fmla="*/ 2171700 h 2171700"/>
                  <a:gd name="connsiteX3" fmla="*/ 3194050 w 3194050"/>
                  <a:gd name="connsiteY3" fmla="*/ 2171700 h 2171700"/>
                  <a:gd name="connsiteX4" fmla="*/ 3194050 w 3194050"/>
                  <a:gd name="connsiteY4" fmla="*/ 0 h 2171700"/>
                  <a:gd name="connsiteX5" fmla="*/ 2355850 w 3194050"/>
                  <a:gd name="connsiteY5" fmla="*/ 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4050" h="2171700">
                    <a:moveTo>
                      <a:pt x="838200" y="0"/>
                    </a:moveTo>
                    <a:lnTo>
                      <a:pt x="0" y="0"/>
                    </a:lnTo>
                    <a:lnTo>
                      <a:pt x="0" y="2171700"/>
                    </a:lnTo>
                    <a:lnTo>
                      <a:pt x="3194050" y="2171700"/>
                    </a:lnTo>
                    <a:lnTo>
                      <a:pt x="3194050" y="0"/>
                    </a:lnTo>
                    <a:lnTo>
                      <a:pt x="2355850" y="0"/>
                    </a:lnTo>
                  </a:path>
                </a:pathLst>
              </a:cu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623032" y="3579000"/>
                <a:ext cx="3156073" cy="584775"/>
              </a:xfrm>
              <a:prstGeom prst="rect">
                <a:avLst/>
              </a:prstGeom>
              <a:noFill/>
            </p:spPr>
            <p:txBody>
              <a:bodyPr wrap="square" rtlCol="0">
                <a:spAutoFit/>
              </a:bodyPr>
              <a:lstStyle/>
              <a:p>
                <a:r>
                  <a:rPr lang="zh-CN" altLang="en-US" sz="3200" dirty="0" smtClean="0">
                    <a:solidFill>
                      <a:srgbClr val="C00000"/>
                    </a:solidFill>
                    <a:latin typeface="黑体" panose="02010609060101010101" pitchFamily="49" charset="-122"/>
                    <a:ea typeface="黑体" panose="02010609060101010101" pitchFamily="49" charset="-122"/>
                  </a:rPr>
                  <a:t>在这里输入标题</a:t>
                </a:r>
                <a:endParaRPr lang="zh-CN" altLang="en-US" sz="3200" dirty="0">
                  <a:solidFill>
                    <a:srgbClr val="C00000"/>
                  </a:solidFill>
                  <a:latin typeface="黑体" panose="02010609060101010101" pitchFamily="49" charset="-122"/>
                  <a:ea typeface="黑体" panose="02010609060101010101" pitchFamily="49" charset="-122"/>
                </a:endParaRPr>
              </a:p>
            </p:txBody>
          </p:sp>
        </p:grpSp>
      </p:grpSp>
      <p:grpSp>
        <p:nvGrpSpPr>
          <p:cNvPr id="37" name="组合 36"/>
          <p:cNvGrpSpPr/>
          <p:nvPr/>
        </p:nvGrpSpPr>
        <p:grpSpPr>
          <a:xfrm>
            <a:off x="8508404" y="1437327"/>
            <a:ext cx="3194050" cy="3218302"/>
            <a:chOff x="9342675" y="1401865"/>
            <a:chExt cx="3194050" cy="3218302"/>
          </a:xfrm>
        </p:grpSpPr>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19700" y="1401865"/>
              <a:ext cx="1440000" cy="1440000"/>
            </a:xfrm>
            <a:prstGeom prst="rect">
              <a:avLst/>
            </a:prstGeom>
          </p:spPr>
        </p:pic>
        <p:grpSp>
          <p:nvGrpSpPr>
            <p:cNvPr id="33" name="组合 32"/>
            <p:cNvGrpSpPr/>
            <p:nvPr/>
          </p:nvGrpSpPr>
          <p:grpSpPr>
            <a:xfrm>
              <a:off x="9342675" y="2448467"/>
              <a:ext cx="3194050" cy="2171700"/>
              <a:chOff x="1604043" y="2448467"/>
              <a:chExt cx="3194050" cy="2171700"/>
            </a:xfrm>
          </p:grpSpPr>
          <p:sp>
            <p:nvSpPr>
              <p:cNvPr id="34" name="任意多边形 33"/>
              <p:cNvSpPr/>
              <p:nvPr/>
            </p:nvSpPr>
            <p:spPr>
              <a:xfrm>
                <a:off x="1604043" y="2448467"/>
                <a:ext cx="3194050" cy="2171700"/>
              </a:xfrm>
              <a:custGeom>
                <a:avLst/>
                <a:gdLst>
                  <a:gd name="connsiteX0" fmla="*/ 838200 w 3194050"/>
                  <a:gd name="connsiteY0" fmla="*/ 0 h 2171700"/>
                  <a:gd name="connsiteX1" fmla="*/ 0 w 3194050"/>
                  <a:gd name="connsiteY1" fmla="*/ 0 h 2171700"/>
                  <a:gd name="connsiteX2" fmla="*/ 0 w 3194050"/>
                  <a:gd name="connsiteY2" fmla="*/ 2171700 h 2171700"/>
                  <a:gd name="connsiteX3" fmla="*/ 3194050 w 3194050"/>
                  <a:gd name="connsiteY3" fmla="*/ 2171700 h 2171700"/>
                  <a:gd name="connsiteX4" fmla="*/ 3194050 w 3194050"/>
                  <a:gd name="connsiteY4" fmla="*/ 0 h 2171700"/>
                  <a:gd name="connsiteX5" fmla="*/ 2355850 w 3194050"/>
                  <a:gd name="connsiteY5" fmla="*/ 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4050" h="2171700">
                    <a:moveTo>
                      <a:pt x="838200" y="0"/>
                    </a:moveTo>
                    <a:lnTo>
                      <a:pt x="0" y="0"/>
                    </a:lnTo>
                    <a:lnTo>
                      <a:pt x="0" y="2171700"/>
                    </a:lnTo>
                    <a:lnTo>
                      <a:pt x="3194050" y="2171700"/>
                    </a:lnTo>
                    <a:lnTo>
                      <a:pt x="3194050" y="0"/>
                    </a:lnTo>
                    <a:lnTo>
                      <a:pt x="2355850" y="0"/>
                    </a:lnTo>
                  </a:path>
                </a:pathLst>
              </a:cu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623032" y="3579000"/>
                <a:ext cx="3156073" cy="584775"/>
              </a:xfrm>
              <a:prstGeom prst="rect">
                <a:avLst/>
              </a:prstGeom>
              <a:noFill/>
            </p:spPr>
            <p:txBody>
              <a:bodyPr wrap="square" rtlCol="0">
                <a:spAutoFit/>
              </a:bodyPr>
              <a:lstStyle/>
              <a:p>
                <a:r>
                  <a:rPr lang="zh-CN" altLang="en-US" sz="3200" dirty="0" smtClean="0">
                    <a:solidFill>
                      <a:srgbClr val="C00000"/>
                    </a:solidFill>
                    <a:latin typeface="黑体" panose="02010609060101010101" pitchFamily="49" charset="-122"/>
                    <a:ea typeface="黑体" panose="02010609060101010101" pitchFamily="49" charset="-122"/>
                  </a:rPr>
                  <a:t>在这里输入标题</a:t>
                </a:r>
                <a:endParaRPr lang="zh-CN" altLang="en-US" sz="3200" dirty="0">
                  <a:solidFill>
                    <a:srgbClr val="C00000"/>
                  </a:solidFill>
                  <a:latin typeface="黑体" panose="02010609060101010101" pitchFamily="49" charset="-122"/>
                  <a:ea typeface="黑体" panose="02010609060101010101" pitchFamily="49" charset="-122"/>
                </a:endParaRPr>
              </a:p>
            </p:txBody>
          </p:sp>
        </p:grpSp>
      </p:grpSp>
      <p:grpSp>
        <p:nvGrpSpPr>
          <p:cNvPr id="40" name="组合 39"/>
          <p:cNvGrpSpPr/>
          <p:nvPr/>
        </p:nvGrpSpPr>
        <p:grpSpPr>
          <a:xfrm>
            <a:off x="0" y="6266237"/>
            <a:ext cx="12192000" cy="591762"/>
            <a:chOff x="0" y="6266237"/>
            <a:chExt cx="12192000" cy="591762"/>
          </a:xfrm>
        </p:grpSpPr>
        <p:sp>
          <p:nvSpPr>
            <p:cNvPr id="41" name="矩形 40"/>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325249502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500"/>
                                        <p:tgtEl>
                                          <p:spTgt spid="3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down)">
                                      <p:cBhvr>
                                        <p:cTn id="1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grpSp>
        <p:nvGrpSpPr>
          <p:cNvPr id="3" name="组合 2"/>
          <p:cNvGrpSpPr/>
          <p:nvPr/>
        </p:nvGrpSpPr>
        <p:grpSpPr>
          <a:xfrm>
            <a:off x="8382277" y="584200"/>
            <a:ext cx="2934422" cy="5587139"/>
            <a:chOff x="8382277" y="584200"/>
            <a:chExt cx="2934422" cy="5587139"/>
          </a:xfrm>
        </p:grpSpPr>
        <p:pic>
          <p:nvPicPr>
            <p:cNvPr id="52" name="图片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277" y="584200"/>
              <a:ext cx="2934422" cy="5587139"/>
            </a:xfrm>
            <a:prstGeom prst="rect">
              <a:avLst/>
            </a:prstGeom>
          </p:spPr>
        </p:pic>
        <p:pic>
          <p:nvPicPr>
            <p:cNvPr id="51" name="图片 50"/>
            <p:cNvPicPr>
              <a:picLocks noChangeAspect="1"/>
            </p:cNvPicPr>
            <p:nvPr/>
          </p:nvPicPr>
          <p:blipFill>
            <a:blip r:embed="rId4">
              <a:extLst>
                <a:ext uri="{28A0092B-C50C-407E-A947-70E740481C1C}">
                  <a14:useLocalDpi xmlns:a14="http://schemas.microsoft.com/office/drawing/2010/main" val="0"/>
                </a:ext>
              </a:extLst>
            </a:blip>
            <a:srcRect l="10538" t="9114" r="28857" b="6337"/>
            <a:stretch>
              <a:fillRect/>
            </a:stretch>
          </p:blipFill>
          <p:spPr>
            <a:xfrm>
              <a:off x="8730326" y="1420178"/>
              <a:ext cx="2221297" cy="3928827"/>
            </a:xfrm>
            <a:custGeom>
              <a:avLst/>
              <a:gdLst>
                <a:gd name="connsiteX0" fmla="*/ 0 w 2278250"/>
                <a:gd name="connsiteY0" fmla="*/ 0 h 3967566"/>
                <a:gd name="connsiteX1" fmla="*/ 2278250 w 2278250"/>
                <a:gd name="connsiteY1" fmla="*/ 0 h 3967566"/>
                <a:gd name="connsiteX2" fmla="*/ 2278250 w 2278250"/>
                <a:gd name="connsiteY2" fmla="*/ 3967566 h 3967566"/>
                <a:gd name="connsiteX3" fmla="*/ 0 w 2278250"/>
                <a:gd name="connsiteY3" fmla="*/ 3967566 h 3967566"/>
              </a:gdLst>
              <a:ahLst/>
              <a:cxnLst>
                <a:cxn ang="0">
                  <a:pos x="connsiteX0" y="connsiteY0"/>
                </a:cxn>
                <a:cxn ang="0">
                  <a:pos x="connsiteX1" y="connsiteY1"/>
                </a:cxn>
                <a:cxn ang="0">
                  <a:pos x="connsiteX2" y="connsiteY2"/>
                </a:cxn>
                <a:cxn ang="0">
                  <a:pos x="connsiteX3" y="connsiteY3"/>
                </a:cxn>
              </a:cxnLst>
              <a:rect l="l" t="t" r="r" b="b"/>
              <a:pathLst>
                <a:path w="2278250" h="3967566">
                  <a:moveTo>
                    <a:pt x="0" y="0"/>
                  </a:moveTo>
                  <a:lnTo>
                    <a:pt x="2278250" y="0"/>
                  </a:lnTo>
                  <a:lnTo>
                    <a:pt x="2278250" y="3967566"/>
                  </a:lnTo>
                  <a:lnTo>
                    <a:pt x="0" y="3967566"/>
                  </a:lnTo>
                  <a:close/>
                </a:path>
              </a:pathLst>
            </a:custGeom>
          </p:spPr>
        </p:pic>
      </p:grpSp>
      <p:grpSp>
        <p:nvGrpSpPr>
          <p:cNvPr id="56" name="组合 55"/>
          <p:cNvGrpSpPr/>
          <p:nvPr/>
        </p:nvGrpSpPr>
        <p:grpSpPr>
          <a:xfrm>
            <a:off x="804927" y="1799636"/>
            <a:ext cx="4804475" cy="1776720"/>
            <a:chOff x="804927" y="2059623"/>
            <a:chExt cx="4804475" cy="1776720"/>
          </a:xfrm>
        </p:grpSpPr>
        <p:sp>
          <p:nvSpPr>
            <p:cNvPr id="53" name="矩形 52"/>
            <p:cNvSpPr/>
            <p:nvPr/>
          </p:nvSpPr>
          <p:spPr>
            <a:xfrm>
              <a:off x="928914" y="2063474"/>
              <a:ext cx="638629" cy="63862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黑体" panose="02010609060101010101" pitchFamily="49" charset="-122"/>
                  <a:ea typeface="黑体" panose="02010609060101010101" pitchFamily="49" charset="-122"/>
                </a:rPr>
                <a:t>1</a:t>
              </a:r>
              <a:endParaRPr lang="zh-CN" altLang="en-US" sz="3200" dirty="0">
                <a:latin typeface="黑体" panose="02010609060101010101" pitchFamily="49" charset="-122"/>
                <a:ea typeface="黑体" panose="02010609060101010101" pitchFamily="49" charset="-122"/>
              </a:endParaRPr>
            </a:p>
          </p:txBody>
        </p:sp>
        <p:sp>
          <p:nvSpPr>
            <p:cNvPr id="54" name="文本框 53"/>
            <p:cNvSpPr txBox="1"/>
            <p:nvPr/>
          </p:nvSpPr>
          <p:spPr>
            <a:xfrm>
              <a:off x="1704813" y="2059623"/>
              <a:ext cx="3626603" cy="646331"/>
            </a:xfrm>
            <a:prstGeom prst="rect">
              <a:avLst/>
            </a:prstGeom>
            <a:noFill/>
          </p:spPr>
          <p:txBody>
            <a:bodyPr wrap="square" rtlCol="0">
              <a:spAutoFit/>
            </a:bodyPr>
            <a:lstStyle/>
            <a:p>
              <a:r>
                <a:rPr lang="zh-CN" altLang="en-US" sz="3600" dirty="0">
                  <a:solidFill>
                    <a:srgbClr val="C00000"/>
                  </a:solidFill>
                  <a:latin typeface="黑体" panose="02010609060101010101" pitchFamily="49" charset="-122"/>
                  <a:ea typeface="黑体" panose="02010609060101010101" pitchFamily="49" charset="-122"/>
                </a:rPr>
                <a:t>在</a:t>
              </a:r>
              <a:r>
                <a:rPr lang="zh-CN" altLang="en-US" sz="3600" dirty="0" smtClean="0">
                  <a:solidFill>
                    <a:srgbClr val="C00000"/>
                  </a:solidFill>
                  <a:latin typeface="黑体" panose="02010609060101010101" pitchFamily="49" charset="-122"/>
                  <a:ea typeface="黑体" panose="02010609060101010101" pitchFamily="49" charset="-122"/>
                </a:rPr>
                <a:t>这里输入标题</a:t>
              </a:r>
              <a:endParaRPr lang="zh-CN" altLang="en-US" sz="3600" dirty="0">
                <a:solidFill>
                  <a:srgbClr val="C00000"/>
                </a:solidFill>
                <a:latin typeface="黑体" panose="02010609060101010101" pitchFamily="49" charset="-122"/>
                <a:ea typeface="黑体" panose="02010609060101010101" pitchFamily="49" charset="-122"/>
              </a:endParaRPr>
            </a:p>
          </p:txBody>
        </p:sp>
        <p:sp>
          <p:nvSpPr>
            <p:cNvPr id="55" name="文本框 54"/>
            <p:cNvSpPr txBox="1"/>
            <p:nvPr/>
          </p:nvSpPr>
          <p:spPr>
            <a:xfrm>
              <a:off x="804927" y="2820680"/>
              <a:ext cx="4804475" cy="1015663"/>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a:t>
              </a:r>
              <a:r>
                <a:rPr lang="zh-CN" altLang="en-US" sz="2000" dirty="0" smtClean="0">
                  <a:solidFill>
                    <a:srgbClr val="C00000"/>
                  </a:solidFill>
                  <a:latin typeface="微软雅黑" panose="020B0503020204020204" pitchFamily="34" charset="-122"/>
                  <a:ea typeface="微软雅黑" panose="020B0503020204020204" pitchFamily="34" charset="-122"/>
                </a:rPr>
                <a:t>编辑</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804927" y="3803938"/>
            <a:ext cx="4804475" cy="1776720"/>
            <a:chOff x="804927" y="2059623"/>
            <a:chExt cx="4804475" cy="1776720"/>
          </a:xfrm>
        </p:grpSpPr>
        <p:sp>
          <p:nvSpPr>
            <p:cNvPr id="58" name="矩形 57"/>
            <p:cNvSpPr/>
            <p:nvPr/>
          </p:nvSpPr>
          <p:spPr>
            <a:xfrm>
              <a:off x="928914" y="2063474"/>
              <a:ext cx="638629" cy="63862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黑体" panose="02010609060101010101" pitchFamily="49" charset="-122"/>
                  <a:ea typeface="黑体" panose="02010609060101010101" pitchFamily="49" charset="-122"/>
                </a:rPr>
                <a:t>2</a:t>
              </a:r>
              <a:endParaRPr lang="zh-CN" altLang="en-US" sz="3200" dirty="0">
                <a:latin typeface="黑体" panose="02010609060101010101" pitchFamily="49" charset="-122"/>
                <a:ea typeface="黑体" panose="02010609060101010101" pitchFamily="49" charset="-122"/>
              </a:endParaRPr>
            </a:p>
          </p:txBody>
        </p:sp>
        <p:sp>
          <p:nvSpPr>
            <p:cNvPr id="59" name="文本框 58"/>
            <p:cNvSpPr txBox="1"/>
            <p:nvPr/>
          </p:nvSpPr>
          <p:spPr>
            <a:xfrm>
              <a:off x="1704813" y="2059623"/>
              <a:ext cx="3626603" cy="646331"/>
            </a:xfrm>
            <a:prstGeom prst="rect">
              <a:avLst/>
            </a:prstGeom>
            <a:noFill/>
          </p:spPr>
          <p:txBody>
            <a:bodyPr wrap="square" rtlCol="0">
              <a:spAutoFit/>
            </a:bodyPr>
            <a:lstStyle/>
            <a:p>
              <a:r>
                <a:rPr lang="zh-CN" altLang="en-US" sz="3600" dirty="0">
                  <a:solidFill>
                    <a:srgbClr val="C00000"/>
                  </a:solidFill>
                  <a:latin typeface="黑体" panose="02010609060101010101" pitchFamily="49" charset="-122"/>
                  <a:ea typeface="黑体" panose="02010609060101010101" pitchFamily="49" charset="-122"/>
                </a:rPr>
                <a:t>在</a:t>
              </a:r>
              <a:r>
                <a:rPr lang="zh-CN" altLang="en-US" sz="3600" dirty="0" smtClean="0">
                  <a:solidFill>
                    <a:srgbClr val="C00000"/>
                  </a:solidFill>
                  <a:latin typeface="黑体" panose="02010609060101010101" pitchFamily="49" charset="-122"/>
                  <a:ea typeface="黑体" panose="02010609060101010101" pitchFamily="49" charset="-122"/>
                </a:rPr>
                <a:t>这里输入标题</a:t>
              </a:r>
              <a:endParaRPr lang="zh-CN" altLang="en-US" sz="3600" dirty="0">
                <a:solidFill>
                  <a:srgbClr val="C00000"/>
                </a:solidFill>
                <a:latin typeface="黑体" panose="02010609060101010101" pitchFamily="49" charset="-122"/>
                <a:ea typeface="黑体" panose="02010609060101010101" pitchFamily="49" charset="-122"/>
              </a:endParaRPr>
            </a:p>
          </p:txBody>
        </p:sp>
        <p:sp>
          <p:nvSpPr>
            <p:cNvPr id="60" name="文本框 59"/>
            <p:cNvSpPr txBox="1"/>
            <p:nvPr/>
          </p:nvSpPr>
          <p:spPr>
            <a:xfrm>
              <a:off x="804927" y="2820680"/>
              <a:ext cx="4804475" cy="1015663"/>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a:t>
              </a:r>
              <a:r>
                <a:rPr lang="zh-CN" altLang="en-US" sz="2000" dirty="0" smtClean="0">
                  <a:solidFill>
                    <a:srgbClr val="C00000"/>
                  </a:solidFill>
                  <a:latin typeface="微软雅黑" panose="020B0503020204020204" pitchFamily="34" charset="-122"/>
                  <a:ea typeface="微软雅黑" panose="020B0503020204020204" pitchFamily="34" charset="-122"/>
                </a:rPr>
                <a:t>编辑</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0" y="6266237"/>
            <a:ext cx="12192000" cy="591762"/>
            <a:chOff x="0" y="6266237"/>
            <a:chExt cx="12192000" cy="591762"/>
          </a:xfrm>
        </p:grpSpPr>
        <p:sp>
          <p:nvSpPr>
            <p:cNvPr id="62" name="矩形 61"/>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39366347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1000"/>
                                        <p:tgtEl>
                                          <p:spTgt spid="56"/>
                                        </p:tgtEl>
                                      </p:cBhvr>
                                    </p:animEffect>
                                    <p:anim calcmode="lin" valueType="num">
                                      <p:cBhvr>
                                        <p:cTn id="14" dur="1000" fill="hold"/>
                                        <p:tgtEl>
                                          <p:spTgt spid="56"/>
                                        </p:tgtEl>
                                        <p:attrNameLst>
                                          <p:attrName>ppt_x</p:attrName>
                                        </p:attrNameLst>
                                      </p:cBhvr>
                                      <p:tavLst>
                                        <p:tav tm="0">
                                          <p:val>
                                            <p:strVal val="#ppt_x"/>
                                          </p:val>
                                        </p:tav>
                                        <p:tav tm="100000">
                                          <p:val>
                                            <p:strVal val="#ppt_x"/>
                                          </p:val>
                                        </p:tav>
                                      </p:tavLst>
                                    </p:anim>
                                    <p:anim calcmode="lin" valueType="num">
                                      <p:cBhvr>
                                        <p:cTn id="15" dur="1000" fill="hold"/>
                                        <p:tgtEl>
                                          <p:spTgt spid="5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1000"/>
                                        <p:tgtEl>
                                          <p:spTgt spid="57"/>
                                        </p:tgtEl>
                                      </p:cBhvr>
                                    </p:animEffect>
                                    <p:anim calcmode="lin" valueType="num">
                                      <p:cBhvr>
                                        <p:cTn id="20" dur="1000" fill="hold"/>
                                        <p:tgtEl>
                                          <p:spTgt spid="57"/>
                                        </p:tgtEl>
                                        <p:attrNameLst>
                                          <p:attrName>ppt_x</p:attrName>
                                        </p:attrNameLst>
                                      </p:cBhvr>
                                      <p:tavLst>
                                        <p:tav tm="0">
                                          <p:val>
                                            <p:strVal val="#ppt_x"/>
                                          </p:val>
                                        </p:tav>
                                        <p:tav tm="100000">
                                          <p:val>
                                            <p:strVal val="#ppt_x"/>
                                          </p:val>
                                        </p:tav>
                                      </p:tavLst>
                                    </p:anim>
                                    <p:anim calcmode="lin" valueType="num">
                                      <p:cBhvr>
                                        <p:cTn id="21"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grpSp>
        <p:nvGrpSpPr>
          <p:cNvPr id="18" name="组合 17"/>
          <p:cNvGrpSpPr/>
          <p:nvPr/>
        </p:nvGrpSpPr>
        <p:grpSpPr>
          <a:xfrm>
            <a:off x="8156991" y="1361263"/>
            <a:ext cx="3777522" cy="1713470"/>
            <a:chOff x="7555043" y="1018628"/>
            <a:chExt cx="3777522" cy="1713470"/>
          </a:xfrm>
        </p:grpSpPr>
        <p:sp>
          <p:nvSpPr>
            <p:cNvPr id="13" name="文本框 12"/>
            <p:cNvSpPr txBox="1"/>
            <p:nvPr/>
          </p:nvSpPr>
          <p:spPr>
            <a:xfrm>
              <a:off x="7555043" y="1018628"/>
              <a:ext cx="3417757" cy="523220"/>
            </a:xfrm>
            <a:prstGeom prst="rect">
              <a:avLst/>
            </a:prstGeom>
            <a:noFill/>
          </p:spPr>
          <p:txBody>
            <a:bodyPr wrap="square" rtlCol="0">
              <a:spAutoFit/>
            </a:bodyPr>
            <a:lstStyle/>
            <a:p>
              <a:r>
                <a:rPr lang="zh-CN" altLang="en-US" sz="2800" dirty="0" smtClean="0">
                  <a:solidFill>
                    <a:srgbClr val="C00000"/>
                  </a:solidFill>
                  <a:latin typeface="黑体" panose="02010609060101010101" pitchFamily="49" charset="-122"/>
                  <a:ea typeface="黑体" panose="02010609060101010101" pitchFamily="49" charset="-122"/>
                </a:rPr>
                <a:t>在这里输入标题</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14" name="文本框 13"/>
            <p:cNvSpPr txBox="1"/>
            <p:nvPr/>
          </p:nvSpPr>
          <p:spPr>
            <a:xfrm>
              <a:off x="7555043" y="1716435"/>
              <a:ext cx="3777522" cy="1015663"/>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endParaRPr lang="zh-CN" altLang="en-US" sz="2000" dirty="0">
                <a:solidFill>
                  <a:srgbClr val="C0000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7659975" y="1669676"/>
              <a:ext cx="2968052"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8156991" y="3811704"/>
            <a:ext cx="3777522" cy="1713470"/>
            <a:chOff x="7555043" y="1018628"/>
            <a:chExt cx="3777522" cy="1713470"/>
          </a:xfrm>
        </p:grpSpPr>
        <p:sp>
          <p:nvSpPr>
            <p:cNvPr id="20" name="文本框 19"/>
            <p:cNvSpPr txBox="1"/>
            <p:nvPr/>
          </p:nvSpPr>
          <p:spPr>
            <a:xfrm>
              <a:off x="7555043" y="1018628"/>
              <a:ext cx="3417757" cy="523220"/>
            </a:xfrm>
            <a:prstGeom prst="rect">
              <a:avLst/>
            </a:prstGeom>
            <a:noFill/>
          </p:spPr>
          <p:txBody>
            <a:bodyPr wrap="square" rtlCol="0">
              <a:spAutoFit/>
            </a:bodyPr>
            <a:lstStyle/>
            <a:p>
              <a:r>
                <a:rPr lang="zh-CN" altLang="en-US" sz="2800" dirty="0" smtClean="0">
                  <a:solidFill>
                    <a:srgbClr val="C00000"/>
                  </a:solidFill>
                  <a:latin typeface="黑体" panose="02010609060101010101" pitchFamily="49" charset="-122"/>
                  <a:ea typeface="黑体" panose="02010609060101010101" pitchFamily="49" charset="-122"/>
                </a:rPr>
                <a:t>在这里输入标题</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21" name="文本框 20"/>
            <p:cNvSpPr txBox="1"/>
            <p:nvPr/>
          </p:nvSpPr>
          <p:spPr>
            <a:xfrm>
              <a:off x="7555043" y="1716435"/>
              <a:ext cx="3777522" cy="1015663"/>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endParaRPr lang="zh-CN" altLang="en-US" sz="2000" dirty="0">
                <a:solidFill>
                  <a:srgbClr val="C00000"/>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7659975" y="1669676"/>
              <a:ext cx="2968052"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11721" y="1361263"/>
            <a:ext cx="3777522" cy="1713470"/>
            <a:chOff x="7555043" y="1018628"/>
            <a:chExt cx="3777522" cy="1713470"/>
          </a:xfrm>
        </p:grpSpPr>
        <p:sp>
          <p:nvSpPr>
            <p:cNvPr id="24" name="文本框 23"/>
            <p:cNvSpPr txBox="1"/>
            <p:nvPr/>
          </p:nvSpPr>
          <p:spPr>
            <a:xfrm>
              <a:off x="7833622" y="1018628"/>
              <a:ext cx="3417757" cy="523220"/>
            </a:xfrm>
            <a:prstGeom prst="rect">
              <a:avLst/>
            </a:prstGeom>
            <a:noFill/>
          </p:spPr>
          <p:txBody>
            <a:bodyPr wrap="square" rtlCol="0">
              <a:spAutoFit/>
            </a:bodyPr>
            <a:lstStyle/>
            <a:p>
              <a:pPr algn="r"/>
              <a:r>
                <a:rPr lang="zh-CN" altLang="en-US" sz="2800" dirty="0" smtClean="0">
                  <a:solidFill>
                    <a:srgbClr val="C00000"/>
                  </a:solidFill>
                  <a:latin typeface="黑体" panose="02010609060101010101" pitchFamily="49" charset="-122"/>
                  <a:ea typeface="黑体" panose="02010609060101010101" pitchFamily="49" charset="-122"/>
                </a:rPr>
                <a:t>在这里输入标题</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25" name="文本框 24"/>
            <p:cNvSpPr txBox="1"/>
            <p:nvPr/>
          </p:nvSpPr>
          <p:spPr>
            <a:xfrm>
              <a:off x="7555043" y="1716435"/>
              <a:ext cx="3777522" cy="1015663"/>
            </a:xfrm>
            <a:prstGeom prst="rect">
              <a:avLst/>
            </a:prstGeom>
            <a:noFill/>
          </p:spPr>
          <p:txBody>
            <a:bodyPr wrap="square" rtlCol="0">
              <a:spAutoFit/>
            </a:bodyPr>
            <a:lstStyle/>
            <a:p>
              <a:pPr algn="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endParaRPr lang="zh-CN" altLang="en-US" sz="2000" dirty="0">
                <a:solidFill>
                  <a:srgbClr val="C00000"/>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8202141" y="1669676"/>
              <a:ext cx="2968052"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475571" y="3811704"/>
            <a:ext cx="3777522" cy="1713470"/>
            <a:chOff x="7555043" y="1018628"/>
            <a:chExt cx="3777522" cy="1713470"/>
          </a:xfrm>
        </p:grpSpPr>
        <p:sp>
          <p:nvSpPr>
            <p:cNvPr id="32" name="文本框 31"/>
            <p:cNvSpPr txBox="1"/>
            <p:nvPr/>
          </p:nvSpPr>
          <p:spPr>
            <a:xfrm>
              <a:off x="7833622" y="1018628"/>
              <a:ext cx="3417757" cy="523220"/>
            </a:xfrm>
            <a:prstGeom prst="rect">
              <a:avLst/>
            </a:prstGeom>
            <a:noFill/>
          </p:spPr>
          <p:txBody>
            <a:bodyPr wrap="square" rtlCol="0">
              <a:spAutoFit/>
            </a:bodyPr>
            <a:lstStyle/>
            <a:p>
              <a:pPr algn="r"/>
              <a:r>
                <a:rPr lang="zh-CN" altLang="en-US" sz="2800" dirty="0" smtClean="0">
                  <a:solidFill>
                    <a:srgbClr val="C00000"/>
                  </a:solidFill>
                  <a:latin typeface="黑体" panose="02010609060101010101" pitchFamily="49" charset="-122"/>
                  <a:ea typeface="黑体" panose="02010609060101010101" pitchFamily="49" charset="-122"/>
                </a:rPr>
                <a:t>在这里输入标题</a:t>
              </a:r>
              <a:endParaRPr lang="zh-CN" altLang="en-US" sz="2800" dirty="0">
                <a:solidFill>
                  <a:srgbClr val="C00000"/>
                </a:solidFill>
                <a:latin typeface="黑体" panose="02010609060101010101" pitchFamily="49" charset="-122"/>
                <a:ea typeface="黑体" panose="02010609060101010101" pitchFamily="49" charset="-122"/>
              </a:endParaRPr>
            </a:p>
          </p:txBody>
        </p:sp>
        <p:sp>
          <p:nvSpPr>
            <p:cNvPr id="33" name="文本框 32"/>
            <p:cNvSpPr txBox="1"/>
            <p:nvPr/>
          </p:nvSpPr>
          <p:spPr>
            <a:xfrm>
              <a:off x="7555043" y="1716435"/>
              <a:ext cx="3777522" cy="1015663"/>
            </a:xfrm>
            <a:prstGeom prst="rect">
              <a:avLst/>
            </a:prstGeom>
            <a:noFill/>
          </p:spPr>
          <p:txBody>
            <a:bodyPr wrap="square" rtlCol="0">
              <a:spAutoFit/>
            </a:bodyPr>
            <a:lstStyle/>
            <a:p>
              <a:pPr algn="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r>
                <a:rPr lang="zh-CN" altLang="en-US" sz="2000" dirty="0">
                  <a:solidFill>
                    <a:srgbClr val="C00000"/>
                  </a:solidFill>
                  <a:latin typeface="微软雅黑" panose="020B0503020204020204" pitchFamily="34" charset="-122"/>
                  <a:ea typeface="微软雅黑" panose="020B0503020204020204" pitchFamily="34" charset="-122"/>
                </a:rPr>
                <a:t>在这里编辑</a:t>
              </a:r>
              <a:r>
                <a:rPr lang="zh-CN" altLang="en-US" sz="2000" dirty="0" smtClean="0">
                  <a:solidFill>
                    <a:srgbClr val="C00000"/>
                  </a:solidFill>
                  <a:latin typeface="微软雅黑" panose="020B0503020204020204" pitchFamily="34" charset="-122"/>
                  <a:ea typeface="微软雅黑" panose="020B0503020204020204" pitchFamily="34" charset="-122"/>
                </a:rPr>
                <a:t>内容</a:t>
              </a:r>
              <a:endParaRPr lang="zh-CN" altLang="en-US" sz="2000" dirty="0">
                <a:solidFill>
                  <a:srgbClr val="C00000"/>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8202141" y="1669676"/>
              <a:ext cx="2968052"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4471180" y="1751351"/>
            <a:ext cx="3572656" cy="3572658"/>
            <a:chOff x="4471180" y="1751351"/>
            <a:chExt cx="3572656" cy="3572658"/>
          </a:xfrm>
        </p:grpSpPr>
        <p:grpSp>
          <p:nvGrpSpPr>
            <p:cNvPr id="12" name="组合 11"/>
            <p:cNvGrpSpPr/>
            <p:nvPr/>
          </p:nvGrpSpPr>
          <p:grpSpPr>
            <a:xfrm>
              <a:off x="4471180" y="1751351"/>
              <a:ext cx="3572656" cy="3572658"/>
              <a:chOff x="3755765" y="1586460"/>
              <a:chExt cx="3572656" cy="3572658"/>
            </a:xfrm>
          </p:grpSpPr>
          <p:sp>
            <p:nvSpPr>
              <p:cNvPr id="9" name="同心圆 8"/>
              <p:cNvSpPr/>
              <p:nvPr/>
            </p:nvSpPr>
            <p:spPr>
              <a:xfrm>
                <a:off x="3755765" y="1586461"/>
                <a:ext cx="3572656" cy="3572656"/>
              </a:xfrm>
              <a:prstGeom prst="donut">
                <a:avLst>
                  <a:gd name="adj" fmla="val 2032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矩形 9"/>
              <p:cNvSpPr/>
              <p:nvPr/>
            </p:nvSpPr>
            <p:spPr>
              <a:xfrm>
                <a:off x="3755765" y="3179790"/>
                <a:ext cx="3572656" cy="385998"/>
              </a:xfrm>
              <a:prstGeom prst="rect">
                <a:avLst/>
              </a:prstGeom>
              <a:solidFill>
                <a:srgbClr val="FFF3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3755764" y="3179790"/>
                <a:ext cx="3572658" cy="385998"/>
              </a:xfrm>
              <a:prstGeom prst="rect">
                <a:avLst/>
              </a:prstGeom>
              <a:solidFill>
                <a:srgbClr val="FFF3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椭圆 2"/>
            <p:cNvSpPr/>
            <p:nvPr/>
          </p:nvSpPr>
          <p:spPr>
            <a:xfrm>
              <a:off x="5095876" y="2409001"/>
              <a:ext cx="2323264" cy="22573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5231683" y="3152960"/>
              <a:ext cx="1938494" cy="769441"/>
            </a:xfrm>
            <a:prstGeom prst="rect">
              <a:avLst/>
            </a:prstGeom>
            <a:noFill/>
          </p:spPr>
          <p:txBody>
            <a:bodyPr wrap="square" rtlCol="0">
              <a:spAutoFit/>
            </a:bodyPr>
            <a:lstStyle/>
            <a:p>
              <a:pPr algn="ctr"/>
              <a:r>
                <a:rPr lang="zh-CN" altLang="en-US" sz="4400" dirty="0">
                  <a:solidFill>
                    <a:srgbClr val="C00000"/>
                  </a:solidFill>
                  <a:latin typeface="黑体" panose="02010609060101010101" pitchFamily="49" charset="-122"/>
                  <a:ea typeface="黑体" panose="02010609060101010101" pitchFamily="49" charset="-122"/>
                </a:rPr>
                <a:t>关键词</a:t>
              </a:r>
            </a:p>
          </p:txBody>
        </p:sp>
      </p:grpSp>
      <p:grpSp>
        <p:nvGrpSpPr>
          <p:cNvPr id="36" name="组合 35"/>
          <p:cNvGrpSpPr/>
          <p:nvPr/>
        </p:nvGrpSpPr>
        <p:grpSpPr>
          <a:xfrm>
            <a:off x="0" y="6266237"/>
            <a:ext cx="12192000" cy="591762"/>
            <a:chOff x="0" y="6266237"/>
            <a:chExt cx="12192000" cy="591762"/>
          </a:xfrm>
        </p:grpSpPr>
        <p:sp>
          <p:nvSpPr>
            <p:cNvPr id="37" name="矩形 36"/>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1358186995"/>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42"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childTnLst>
                          </p:cTn>
                        </p:par>
                        <p:par>
                          <p:cTn id="26" fill="hold">
                            <p:stCondLst>
                              <p:cond delay="5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
        <p:nvSpPr>
          <p:cNvPr id="6" name="矩形 5"/>
          <p:cNvSpPr/>
          <p:nvPr/>
        </p:nvSpPr>
        <p:spPr>
          <a:xfrm>
            <a:off x="0" y="1669806"/>
            <a:ext cx="12192000" cy="39036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4398" t="20070" r="51263" b="11525"/>
          <a:stretch/>
        </p:blipFill>
        <p:spPr>
          <a:xfrm>
            <a:off x="533400" y="1739802"/>
            <a:ext cx="2822766" cy="3763688"/>
          </a:xfrm>
          <a:prstGeom prst="rect">
            <a:avLst/>
          </a:prstGeom>
        </p:spPr>
      </p:pic>
      <p:pic>
        <p:nvPicPr>
          <p:cNvPr id="10" name="图片 9" hidden="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7184" y="381000"/>
            <a:ext cx="4819396" cy="6858000"/>
          </a:xfrm>
          <a:prstGeom prst="rect">
            <a:avLst/>
          </a:prstGeom>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rcRect l="51655" t="15073" r="3065" b="15073"/>
          <a:stretch>
            <a:fillRect/>
          </a:stretch>
        </p:blipFill>
        <p:spPr>
          <a:xfrm>
            <a:off x="9025197" y="1739802"/>
            <a:ext cx="2822766" cy="3763688"/>
          </a:xfrm>
          <a:custGeom>
            <a:avLst/>
            <a:gdLst>
              <a:gd name="connsiteX0" fmla="*/ 0 w 2822766"/>
              <a:gd name="connsiteY0" fmla="*/ 0 h 3763688"/>
              <a:gd name="connsiteX1" fmla="*/ 2822766 w 2822766"/>
              <a:gd name="connsiteY1" fmla="*/ 0 h 3763688"/>
              <a:gd name="connsiteX2" fmla="*/ 2822766 w 2822766"/>
              <a:gd name="connsiteY2" fmla="*/ 3763688 h 3763688"/>
              <a:gd name="connsiteX3" fmla="*/ 0 w 2822766"/>
              <a:gd name="connsiteY3" fmla="*/ 3763688 h 3763688"/>
            </a:gdLst>
            <a:ahLst/>
            <a:cxnLst>
              <a:cxn ang="0">
                <a:pos x="connsiteX0" y="connsiteY0"/>
              </a:cxn>
              <a:cxn ang="0">
                <a:pos x="connsiteX1" y="connsiteY1"/>
              </a:cxn>
              <a:cxn ang="0">
                <a:pos x="connsiteX2" y="connsiteY2"/>
              </a:cxn>
              <a:cxn ang="0">
                <a:pos x="connsiteX3" y="connsiteY3"/>
              </a:cxn>
            </a:cxnLst>
            <a:rect l="l" t="t" r="r" b="b"/>
            <a:pathLst>
              <a:path w="2822766" h="3763688">
                <a:moveTo>
                  <a:pt x="0" y="0"/>
                </a:moveTo>
                <a:lnTo>
                  <a:pt x="2822766" y="0"/>
                </a:lnTo>
                <a:lnTo>
                  <a:pt x="2822766" y="3763688"/>
                </a:lnTo>
                <a:lnTo>
                  <a:pt x="0" y="3763688"/>
                </a:lnTo>
                <a:close/>
              </a:path>
            </a:pathLst>
          </a:custGeom>
        </p:spPr>
      </p:pic>
      <p:grpSp>
        <p:nvGrpSpPr>
          <p:cNvPr id="22" name="组合 21"/>
          <p:cNvGrpSpPr/>
          <p:nvPr/>
        </p:nvGrpSpPr>
        <p:grpSpPr>
          <a:xfrm>
            <a:off x="3714750" y="1739802"/>
            <a:ext cx="4951864" cy="1822548"/>
            <a:chOff x="3714750" y="1739802"/>
            <a:chExt cx="4951864" cy="1580318"/>
          </a:xfrm>
        </p:grpSpPr>
        <p:sp>
          <p:nvSpPr>
            <p:cNvPr id="14" name="矩形 13"/>
            <p:cNvSpPr/>
            <p:nvPr/>
          </p:nvSpPr>
          <p:spPr>
            <a:xfrm>
              <a:off x="3714750" y="1739802"/>
              <a:ext cx="4951864" cy="1580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846720" y="1739802"/>
              <a:ext cx="3848100" cy="523220"/>
            </a:xfrm>
            <a:prstGeom prst="rect">
              <a:avLst/>
            </a:prstGeom>
            <a:noFill/>
          </p:spPr>
          <p:txBody>
            <a:bodyPr wrap="square" rtlCol="0">
              <a:spAutoFit/>
            </a:bodyPr>
            <a:lstStyle/>
            <a:p>
              <a:r>
                <a:rPr lang="zh-CN" altLang="en-US" sz="2800" dirty="0">
                  <a:solidFill>
                    <a:srgbClr val="C00000"/>
                  </a:solidFill>
                  <a:latin typeface="黑体" panose="02010609060101010101" pitchFamily="49" charset="-122"/>
                  <a:ea typeface="黑体" panose="02010609060101010101" pitchFamily="49" charset="-122"/>
                </a:rPr>
                <a:t>在这里输入标题</a:t>
              </a:r>
            </a:p>
          </p:txBody>
        </p:sp>
        <p:sp>
          <p:nvSpPr>
            <p:cNvPr id="18" name="文本框 17"/>
            <p:cNvSpPr txBox="1"/>
            <p:nvPr/>
          </p:nvSpPr>
          <p:spPr>
            <a:xfrm>
              <a:off x="3846720" y="2270186"/>
              <a:ext cx="4623671" cy="1015663"/>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a:t>
              </a:r>
              <a:r>
                <a:rPr lang="zh-CN" altLang="en-US" sz="2000" dirty="0" smtClean="0">
                  <a:solidFill>
                    <a:srgbClr val="C00000"/>
                  </a:solidFill>
                  <a:latin typeface="微软雅黑" panose="020B0503020204020204" pitchFamily="34" charset="-122"/>
                  <a:ea typeface="微软雅黑" panose="020B0503020204020204" pitchFamily="34" charset="-122"/>
                </a:rPr>
                <a:t>这里</a:t>
              </a:r>
              <a:endParaRPr lang="zh-CN" altLang="en-US" sz="2000" dirty="0">
                <a:solidFill>
                  <a:srgbClr val="C00000"/>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3971113" y="2263022"/>
              <a:ext cx="4201337"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3714749" y="3687655"/>
            <a:ext cx="4951864" cy="1822548"/>
            <a:chOff x="3714750" y="1739802"/>
            <a:chExt cx="4951864" cy="1580318"/>
          </a:xfrm>
        </p:grpSpPr>
        <p:sp>
          <p:nvSpPr>
            <p:cNvPr id="29" name="矩形 28"/>
            <p:cNvSpPr/>
            <p:nvPr/>
          </p:nvSpPr>
          <p:spPr>
            <a:xfrm>
              <a:off x="3714750" y="1739802"/>
              <a:ext cx="4951864" cy="1580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3846720" y="1739802"/>
              <a:ext cx="3848100" cy="523220"/>
            </a:xfrm>
            <a:prstGeom prst="rect">
              <a:avLst/>
            </a:prstGeom>
            <a:noFill/>
          </p:spPr>
          <p:txBody>
            <a:bodyPr wrap="square" rtlCol="0">
              <a:spAutoFit/>
            </a:bodyPr>
            <a:lstStyle/>
            <a:p>
              <a:r>
                <a:rPr lang="zh-CN" altLang="en-US" sz="2800" dirty="0">
                  <a:solidFill>
                    <a:srgbClr val="C00000"/>
                  </a:solidFill>
                  <a:latin typeface="黑体" panose="02010609060101010101" pitchFamily="49" charset="-122"/>
                  <a:ea typeface="黑体" panose="02010609060101010101" pitchFamily="49" charset="-122"/>
                </a:rPr>
                <a:t>在这里输入标题</a:t>
              </a:r>
            </a:p>
          </p:txBody>
        </p:sp>
        <p:sp>
          <p:nvSpPr>
            <p:cNvPr id="31" name="文本框 30"/>
            <p:cNvSpPr txBox="1"/>
            <p:nvPr/>
          </p:nvSpPr>
          <p:spPr>
            <a:xfrm>
              <a:off x="3846720" y="2270186"/>
              <a:ext cx="4623671" cy="1015663"/>
            </a:xfrm>
            <a:prstGeom prst="rect">
              <a:avLst/>
            </a:prstGeom>
            <a:noFill/>
          </p:spPr>
          <p:txBody>
            <a:bodyPr wrap="squar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在这里输入</a:t>
              </a:r>
              <a:r>
                <a:rPr lang="zh-CN" altLang="en-US" sz="2000" dirty="0" smtClean="0">
                  <a:solidFill>
                    <a:srgbClr val="C00000"/>
                  </a:solidFill>
                  <a:latin typeface="微软雅黑" panose="020B0503020204020204" pitchFamily="34" charset="-122"/>
                  <a:ea typeface="微软雅黑" panose="020B0503020204020204" pitchFamily="34" charset="-122"/>
                </a:rPr>
                <a:t>文字</a:t>
              </a:r>
              <a:r>
                <a:rPr lang="zh-CN" altLang="en-US" sz="2000" dirty="0">
                  <a:solidFill>
                    <a:srgbClr val="C00000"/>
                  </a:solidFill>
                  <a:latin typeface="微软雅黑" panose="020B0503020204020204" pitchFamily="34" charset="-122"/>
                  <a:ea typeface="微软雅黑" panose="020B0503020204020204" pitchFamily="34" charset="-122"/>
                </a:rPr>
                <a:t>在</a:t>
              </a:r>
              <a:r>
                <a:rPr lang="zh-CN" altLang="en-US" sz="2000" dirty="0" smtClean="0">
                  <a:solidFill>
                    <a:srgbClr val="C00000"/>
                  </a:solidFill>
                  <a:latin typeface="微软雅黑" panose="020B0503020204020204" pitchFamily="34" charset="-122"/>
                  <a:ea typeface="微软雅黑" panose="020B0503020204020204" pitchFamily="34" charset="-122"/>
                </a:rPr>
                <a:t>这里</a:t>
              </a:r>
              <a:endParaRPr lang="zh-CN" altLang="en-US" sz="2000" dirty="0">
                <a:solidFill>
                  <a:srgbClr val="C00000"/>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3971113" y="2263022"/>
              <a:ext cx="4201337"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0" y="6266237"/>
            <a:ext cx="12192000" cy="591762"/>
            <a:chOff x="0" y="6266237"/>
            <a:chExt cx="12192000" cy="591762"/>
          </a:xfrm>
        </p:grpSpPr>
        <p:sp>
          <p:nvSpPr>
            <p:cNvPr id="35" name="矩形 34"/>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1699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1+#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grpSp>
        <p:nvGrpSpPr>
          <p:cNvPr id="7" name="组合 6"/>
          <p:cNvGrpSpPr/>
          <p:nvPr/>
        </p:nvGrpSpPr>
        <p:grpSpPr>
          <a:xfrm>
            <a:off x="1529044" y="2280869"/>
            <a:ext cx="9311461" cy="2590342"/>
            <a:chOff x="1529044" y="2415782"/>
            <a:chExt cx="6812264" cy="1895094"/>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9044" y="2415784"/>
              <a:ext cx="1666667" cy="166666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9442" y="2644209"/>
              <a:ext cx="1666667" cy="1666667"/>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4243" y="2415783"/>
              <a:ext cx="1666667" cy="1666667"/>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4641" y="2415782"/>
              <a:ext cx="1666667" cy="1666667"/>
            </a:xfrm>
            <a:prstGeom prst="rect">
              <a:avLst/>
            </a:prstGeom>
          </p:spPr>
        </p:pic>
      </p:grpSp>
    </p:spTree>
    <p:extLst>
      <p:ext uri="{BB962C8B-B14F-4D97-AF65-F5344CB8AC3E}">
        <p14:creationId xmlns:p14="http://schemas.microsoft.com/office/powerpoint/2010/main" val="7069953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
        <p:nvSpPr>
          <p:cNvPr id="9" name="矩形 8"/>
          <p:cNvSpPr/>
          <p:nvPr/>
        </p:nvSpPr>
        <p:spPr>
          <a:xfrm>
            <a:off x="0" y="2320382"/>
            <a:ext cx="12192000" cy="19468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98354" y="1733098"/>
            <a:ext cx="3240505" cy="32405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p:cNvSpPr/>
          <p:nvPr/>
        </p:nvSpPr>
        <p:spPr>
          <a:xfrm>
            <a:off x="1112468" y="1947212"/>
            <a:ext cx="2812276" cy="28122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p:cNvSpPr txBox="1"/>
          <p:nvPr/>
        </p:nvSpPr>
        <p:spPr>
          <a:xfrm>
            <a:off x="1476972" y="2081819"/>
            <a:ext cx="2083267" cy="2215991"/>
          </a:xfrm>
          <a:prstGeom prst="rect">
            <a:avLst/>
          </a:prstGeom>
          <a:noFill/>
        </p:spPr>
        <p:txBody>
          <a:bodyPr wrap="square" rtlCol="0">
            <a:spAutoFit/>
          </a:bodyPr>
          <a:lstStyle/>
          <a:p>
            <a:r>
              <a:rPr lang="zh-CN" altLang="en-US" sz="13800" dirty="0" smtClean="0">
                <a:solidFill>
                  <a:srgbClr val="C00000"/>
                </a:solidFill>
                <a:latin typeface="黑体" panose="02010609060101010101" pitchFamily="49" charset="-122"/>
                <a:ea typeface="黑体" panose="02010609060101010101" pitchFamily="49" charset="-122"/>
              </a:rPr>
              <a:t>壹</a:t>
            </a:r>
            <a:endParaRPr lang="zh-CN" altLang="en-US" sz="13800" dirty="0">
              <a:solidFill>
                <a:srgbClr val="C00000"/>
              </a:solidFill>
              <a:latin typeface="黑体" panose="02010609060101010101" pitchFamily="49" charset="-122"/>
              <a:ea typeface="黑体" panose="02010609060101010101" pitchFamily="49" charset="-122"/>
            </a:endParaRPr>
          </a:p>
        </p:txBody>
      </p:sp>
      <p:sp>
        <p:nvSpPr>
          <p:cNvPr id="15" name="文本框 14"/>
          <p:cNvSpPr txBox="1"/>
          <p:nvPr/>
        </p:nvSpPr>
        <p:spPr>
          <a:xfrm>
            <a:off x="4299284" y="2481928"/>
            <a:ext cx="7122695" cy="707886"/>
          </a:xfrm>
          <a:prstGeom prst="rect">
            <a:avLst/>
          </a:prstGeom>
          <a:noFill/>
        </p:spPr>
        <p:txBody>
          <a:bodyPr wrap="square" rtlCol="0">
            <a:spAutoFit/>
          </a:bodyPr>
          <a:lstStyle/>
          <a:p>
            <a:r>
              <a:rPr lang="zh-CN" altLang="en-US" sz="4000" dirty="0">
                <a:solidFill>
                  <a:schemeClr val="bg1"/>
                </a:solidFill>
                <a:latin typeface="黑体" panose="02010609060101010101" pitchFamily="49" charset="-122"/>
                <a:ea typeface="黑体" panose="02010609060101010101" pitchFamily="49" charset="-122"/>
              </a:rPr>
              <a:t>在</a:t>
            </a:r>
            <a:r>
              <a:rPr lang="zh-CN" altLang="en-US" sz="4000" dirty="0" smtClean="0">
                <a:solidFill>
                  <a:schemeClr val="bg1"/>
                </a:solidFill>
                <a:latin typeface="黑体" panose="02010609060101010101" pitchFamily="49" charset="-122"/>
                <a:ea typeface="黑体" panose="02010609060101010101" pitchFamily="49" charset="-122"/>
              </a:rPr>
              <a:t>这里输入第一部分的标题</a:t>
            </a:r>
            <a:endParaRPr lang="zh-CN" altLang="en-US" sz="4000" dirty="0">
              <a:solidFill>
                <a:schemeClr val="bg1"/>
              </a:solidFill>
              <a:latin typeface="黑体" panose="02010609060101010101" pitchFamily="49" charset="-122"/>
              <a:ea typeface="黑体" panose="02010609060101010101" pitchFamily="49" charset="-122"/>
            </a:endParaRPr>
          </a:p>
        </p:txBody>
      </p:sp>
      <p:sp>
        <p:nvSpPr>
          <p:cNvPr id="16" name="文本框 15"/>
          <p:cNvSpPr txBox="1"/>
          <p:nvPr/>
        </p:nvSpPr>
        <p:spPr>
          <a:xfrm>
            <a:off x="4352973" y="3332558"/>
            <a:ext cx="7122695" cy="646331"/>
          </a:xfrm>
          <a:prstGeom prst="rect">
            <a:avLst/>
          </a:prstGeom>
          <a:noFill/>
        </p:spPr>
        <p:txBody>
          <a:bodyPr wrap="square" rtlCol="0">
            <a:spAutoFit/>
          </a:bodyPr>
          <a:lstStyle/>
          <a:p>
            <a:r>
              <a:rPr lang="en-US" altLang="zh-CN" sz="3600" dirty="0" smtClean="0">
                <a:solidFill>
                  <a:schemeClr val="bg1"/>
                </a:solidFill>
                <a:latin typeface="Arial" panose="020B0604020202020204" pitchFamily="34" charset="0"/>
                <a:cs typeface="Arial" panose="020B0604020202020204" pitchFamily="34" charset="0"/>
              </a:rPr>
              <a:t>Please Enter Your First Title Here</a:t>
            </a:r>
            <a:endParaRPr lang="zh-CN" altLang="en-US" sz="6600" dirty="0">
              <a:solidFill>
                <a:schemeClr val="bg1"/>
              </a:solidFill>
              <a:latin typeface="Arial" panose="020B0604020202020204" pitchFamily="34" charset="0"/>
              <a:ea typeface="黑体" panose="02010609060101010101" pitchFamily="49" charset="-122"/>
              <a:cs typeface="Arial" panose="020B0604020202020204" pitchFamily="34" charset="0"/>
            </a:endParaRPr>
          </a:p>
        </p:txBody>
      </p:sp>
      <p:sp>
        <p:nvSpPr>
          <p:cNvPr id="21" name="矩形 20"/>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54657945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ircle(in)">
                                      <p:cBhvr>
                                        <p:cTn id="11" dur="2000"/>
                                        <p:tgtEl>
                                          <p:spTgt spid="11"/>
                                        </p:tgtEl>
                                      </p:cBhvr>
                                    </p:animEffect>
                                  </p:childTnLst>
                                </p:cTn>
                              </p:par>
                            </p:childTnLst>
                          </p:cTn>
                        </p:par>
                        <p:par>
                          <p:cTn id="12" fill="hold">
                            <p:stCondLst>
                              <p:cond delay="2500"/>
                            </p:stCondLst>
                            <p:childTnLst>
                              <p:par>
                                <p:cTn id="13" presetID="21"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heel(1)">
                                      <p:cBhvr>
                                        <p:cTn id="15" dur="2000"/>
                                        <p:tgtEl>
                                          <p:spTgt spid="10"/>
                                        </p:tgtEl>
                                      </p:cBhvr>
                                    </p:animEffect>
                                  </p:childTnLst>
                                </p:cTn>
                              </p:par>
                            </p:childTnLst>
                          </p:cTn>
                        </p:par>
                        <p:par>
                          <p:cTn id="16" fill="hold">
                            <p:stCondLst>
                              <p:cond delay="4500"/>
                            </p:stCondLst>
                            <p:childTnLst>
                              <p:par>
                                <p:cTn id="17" presetID="16" presetClass="entr" presetSubtype="21" fill="hold" nodeType="after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animEffect transition="in" filter="barn(inVertical)">
                                      <p:cBhvr>
                                        <p:cTn id="19" dur="500"/>
                                        <p:tgtEl>
                                          <p:spTgt spid="13">
                                            <p:txEl>
                                              <p:pRg st="0" end="0"/>
                                            </p:txEl>
                                          </p:spTgt>
                                        </p:tgtEl>
                                      </p:cBhvr>
                                    </p:animEffect>
                                  </p:childTnLst>
                                </p:cTn>
                              </p:par>
                            </p:childTnLst>
                          </p:cTn>
                        </p:par>
                        <p:par>
                          <p:cTn id="20" fill="hold">
                            <p:stCondLst>
                              <p:cond delay="5000"/>
                            </p:stCondLst>
                            <p:childTnLst>
                              <p:par>
                                <p:cTn id="21" presetID="2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5500"/>
                            </p:stCondLst>
                            <p:childTnLst>
                              <p:par>
                                <p:cTn id="25" presetID="18" presetClass="entr" presetSubtype="6"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trips(downRight)">
                                      <p:cBhvr>
                                        <p:cTn id="27" dur="500"/>
                                        <p:tgtEl>
                                          <p:spTgt spid="15"/>
                                        </p:tgtEl>
                                      </p:cBhvr>
                                    </p:animEffect>
                                  </p:childTnLst>
                                </p:cTn>
                              </p:par>
                            </p:childTnLst>
                          </p:cTn>
                        </p:par>
                        <p:par>
                          <p:cTn id="28" fill="hold">
                            <p:stCondLst>
                              <p:cond delay="6000"/>
                            </p:stCondLst>
                            <p:childTnLst>
                              <p:par>
                                <p:cTn id="29" presetID="18" presetClass="entr" presetSubtype="6"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strips(downRight)">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
        <p:nvSpPr>
          <p:cNvPr id="7" name="圆角矩形 6"/>
          <p:cNvSpPr/>
          <p:nvPr/>
        </p:nvSpPr>
        <p:spPr>
          <a:xfrm>
            <a:off x="382935" y="1750055"/>
            <a:ext cx="2470484" cy="892505"/>
          </a:xfrm>
          <a:prstGeom prst="roundRect">
            <a:avLst>
              <a:gd name="adj" fmla="val 2766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圆角矩形 14"/>
          <p:cNvSpPr/>
          <p:nvPr/>
        </p:nvSpPr>
        <p:spPr>
          <a:xfrm>
            <a:off x="382935" y="3039988"/>
            <a:ext cx="2470484" cy="2847465"/>
          </a:xfrm>
          <a:prstGeom prst="roundRect">
            <a:avLst>
              <a:gd name="adj" fmla="val 1208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smtClean="0">
                <a:latin typeface="黑体" panose="02010609060101010101" pitchFamily="49" charset="-122"/>
                <a:ea typeface="黑体" panose="02010609060101010101" pitchFamily="49" charset="-122"/>
              </a:rPr>
              <a:t>请在这里输入您要输入的内容在这里输入要输入的内容在这里输入您要输入的内容</a:t>
            </a:r>
            <a:endParaRPr lang="zh-CN" altLang="en-US" sz="2400" dirty="0">
              <a:latin typeface="黑体" panose="02010609060101010101" pitchFamily="49" charset="-122"/>
              <a:ea typeface="黑体" panose="02010609060101010101" pitchFamily="49" charset="-122"/>
            </a:endParaRPr>
          </a:p>
        </p:txBody>
      </p:sp>
      <p:sp>
        <p:nvSpPr>
          <p:cNvPr id="8" name="圆角矩形 7"/>
          <p:cNvSpPr/>
          <p:nvPr/>
        </p:nvSpPr>
        <p:spPr>
          <a:xfrm>
            <a:off x="3368151" y="1750055"/>
            <a:ext cx="2470484" cy="892505"/>
          </a:xfrm>
          <a:prstGeom prst="roundRect">
            <a:avLst>
              <a:gd name="adj" fmla="val 2766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圆角矩形 15"/>
          <p:cNvSpPr/>
          <p:nvPr/>
        </p:nvSpPr>
        <p:spPr>
          <a:xfrm>
            <a:off x="3368151" y="3039988"/>
            <a:ext cx="2470484" cy="2847465"/>
          </a:xfrm>
          <a:prstGeom prst="roundRect">
            <a:avLst>
              <a:gd name="adj" fmla="val 1208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latin typeface="黑体" panose="02010609060101010101" pitchFamily="49" charset="-122"/>
                <a:ea typeface="黑体" panose="02010609060101010101" pitchFamily="49" charset="-122"/>
              </a:rPr>
              <a:t>请在这里输入您要输入的内容在这里输入要输入的内容在这里输入您要输入的</a:t>
            </a:r>
            <a:r>
              <a:rPr lang="zh-CN" altLang="en-US" sz="2400" dirty="0" smtClean="0">
                <a:latin typeface="黑体" panose="02010609060101010101" pitchFamily="49" charset="-122"/>
                <a:ea typeface="黑体" panose="02010609060101010101" pitchFamily="49" charset="-122"/>
              </a:rPr>
              <a:t>内容</a:t>
            </a:r>
            <a:endParaRPr lang="zh-CN" altLang="en-US" sz="2400" dirty="0">
              <a:latin typeface="黑体" panose="02010609060101010101" pitchFamily="49" charset="-122"/>
              <a:ea typeface="黑体" panose="02010609060101010101" pitchFamily="49" charset="-122"/>
            </a:endParaRPr>
          </a:p>
        </p:txBody>
      </p:sp>
      <p:sp>
        <p:nvSpPr>
          <p:cNvPr id="9" name="圆角矩形 8"/>
          <p:cNvSpPr/>
          <p:nvPr/>
        </p:nvSpPr>
        <p:spPr>
          <a:xfrm>
            <a:off x="6353367" y="1750055"/>
            <a:ext cx="2470484" cy="892505"/>
          </a:xfrm>
          <a:prstGeom prst="roundRect">
            <a:avLst>
              <a:gd name="adj" fmla="val 2766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圆角矩形 16"/>
          <p:cNvSpPr/>
          <p:nvPr/>
        </p:nvSpPr>
        <p:spPr>
          <a:xfrm>
            <a:off x="6353367" y="3039988"/>
            <a:ext cx="2470484" cy="2847465"/>
          </a:xfrm>
          <a:prstGeom prst="roundRect">
            <a:avLst>
              <a:gd name="adj" fmla="val 1208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latin typeface="黑体" panose="02010609060101010101" pitchFamily="49" charset="-122"/>
                <a:ea typeface="黑体" panose="02010609060101010101" pitchFamily="49" charset="-122"/>
              </a:rPr>
              <a:t>请在这里输入您要输入的内容在这里输入要输入的内容在这里输入您要输入的</a:t>
            </a:r>
            <a:r>
              <a:rPr lang="zh-CN" altLang="en-US" sz="2400" dirty="0" smtClean="0">
                <a:latin typeface="黑体" panose="02010609060101010101" pitchFamily="49" charset="-122"/>
                <a:ea typeface="黑体" panose="02010609060101010101" pitchFamily="49" charset="-122"/>
              </a:rPr>
              <a:t>内容</a:t>
            </a:r>
            <a:endParaRPr lang="zh-CN" altLang="en-US" sz="2400" dirty="0">
              <a:latin typeface="黑体" panose="02010609060101010101" pitchFamily="49" charset="-122"/>
              <a:ea typeface="黑体" panose="02010609060101010101" pitchFamily="49" charset="-122"/>
            </a:endParaRPr>
          </a:p>
        </p:txBody>
      </p:sp>
      <p:sp>
        <p:nvSpPr>
          <p:cNvPr id="10" name="圆角矩形 9"/>
          <p:cNvSpPr/>
          <p:nvPr/>
        </p:nvSpPr>
        <p:spPr>
          <a:xfrm>
            <a:off x="9338582" y="1750055"/>
            <a:ext cx="2470484" cy="892505"/>
          </a:xfrm>
          <a:prstGeom prst="roundRect">
            <a:avLst>
              <a:gd name="adj" fmla="val 2766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圆角矩形 17"/>
          <p:cNvSpPr/>
          <p:nvPr/>
        </p:nvSpPr>
        <p:spPr>
          <a:xfrm>
            <a:off x="9338582" y="3039988"/>
            <a:ext cx="2470484" cy="2847465"/>
          </a:xfrm>
          <a:prstGeom prst="roundRect">
            <a:avLst>
              <a:gd name="adj" fmla="val 1208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latin typeface="黑体" panose="02010609060101010101" pitchFamily="49" charset="-122"/>
                <a:ea typeface="黑体" panose="02010609060101010101" pitchFamily="49" charset="-122"/>
              </a:rPr>
              <a:t>请在这里输入您要输入的内容在这里输入要输入的内容在这里输入您要输入的</a:t>
            </a:r>
            <a:r>
              <a:rPr lang="zh-CN" altLang="en-US" sz="2400" dirty="0" smtClean="0">
                <a:latin typeface="黑体" panose="02010609060101010101" pitchFamily="49" charset="-122"/>
                <a:ea typeface="黑体" panose="02010609060101010101" pitchFamily="49" charset="-122"/>
              </a:rPr>
              <a:t>内容</a:t>
            </a:r>
            <a:endParaRPr lang="zh-CN" altLang="en-US" sz="2400" dirty="0">
              <a:latin typeface="黑体" panose="02010609060101010101" pitchFamily="49" charset="-122"/>
              <a:ea typeface="黑体" panose="02010609060101010101" pitchFamily="49" charset="-122"/>
            </a:endParaRPr>
          </a:p>
        </p:txBody>
      </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0546" y="1832965"/>
            <a:ext cx="716996" cy="716996"/>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45193" y="1833263"/>
            <a:ext cx="716400" cy="716400"/>
          </a:xfrm>
          <a:prstGeom prst="rect">
            <a:avLst/>
          </a:prstGeom>
        </p:spPr>
      </p:pic>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30409" y="1833263"/>
            <a:ext cx="716400" cy="716400"/>
          </a:xfrm>
          <a:prstGeom prst="rect">
            <a:avLst/>
          </a:prstGeom>
        </p:spPr>
      </p:pic>
      <p:pic>
        <p:nvPicPr>
          <p:cNvPr id="29" name="图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45479" y="1833263"/>
            <a:ext cx="1056690" cy="716400"/>
          </a:xfrm>
          <a:prstGeom prst="rect">
            <a:avLst/>
          </a:prstGeom>
        </p:spPr>
      </p:pic>
      <p:grpSp>
        <p:nvGrpSpPr>
          <p:cNvPr id="25" name="组合 24"/>
          <p:cNvGrpSpPr/>
          <p:nvPr/>
        </p:nvGrpSpPr>
        <p:grpSpPr>
          <a:xfrm>
            <a:off x="0" y="6266237"/>
            <a:ext cx="12192000" cy="591762"/>
            <a:chOff x="0" y="6266237"/>
            <a:chExt cx="12192000" cy="591762"/>
          </a:xfrm>
        </p:grpSpPr>
        <p:sp>
          <p:nvSpPr>
            <p:cNvPr id="30" name="矩形 29"/>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407638056"/>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1000"/>
                                        <p:tgtEl>
                                          <p:spTgt spid="27"/>
                                        </p:tgtEl>
                                      </p:cBhvr>
                                    </p:animEffect>
                                    <p:anim calcmode="lin" valueType="num">
                                      <p:cBhvr>
                                        <p:cTn id="40" dur="1000" fill="hold"/>
                                        <p:tgtEl>
                                          <p:spTgt spid="27"/>
                                        </p:tgtEl>
                                        <p:attrNameLst>
                                          <p:attrName>ppt_x</p:attrName>
                                        </p:attrNameLst>
                                      </p:cBhvr>
                                      <p:tavLst>
                                        <p:tav tm="0">
                                          <p:val>
                                            <p:strVal val="#ppt_x"/>
                                          </p:val>
                                        </p:tav>
                                        <p:tav tm="100000">
                                          <p:val>
                                            <p:strVal val="#ppt_x"/>
                                          </p:val>
                                        </p:tav>
                                      </p:tavLst>
                                    </p:anim>
                                    <p:anim calcmode="lin" valueType="num">
                                      <p:cBhvr>
                                        <p:cTn id="41" dur="1000" fill="hold"/>
                                        <p:tgtEl>
                                          <p:spTgt spid="27"/>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42" presetClass="entr" presetSubtype="0"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1000"/>
                                        <p:tgtEl>
                                          <p:spTgt spid="28"/>
                                        </p:tgtEl>
                                      </p:cBhvr>
                                    </p:animEffect>
                                    <p:anim calcmode="lin" valueType="num">
                                      <p:cBhvr>
                                        <p:cTn id="52" dur="1000" fill="hold"/>
                                        <p:tgtEl>
                                          <p:spTgt spid="28"/>
                                        </p:tgtEl>
                                        <p:attrNameLst>
                                          <p:attrName>ppt_x</p:attrName>
                                        </p:attrNameLst>
                                      </p:cBhvr>
                                      <p:tavLst>
                                        <p:tav tm="0">
                                          <p:val>
                                            <p:strVal val="#ppt_x"/>
                                          </p:val>
                                        </p:tav>
                                        <p:tav tm="100000">
                                          <p:val>
                                            <p:strVal val="#ppt_x"/>
                                          </p:val>
                                        </p:tav>
                                      </p:tavLst>
                                    </p:anim>
                                    <p:anim calcmode="lin" valueType="num">
                                      <p:cBhvr>
                                        <p:cTn id="53" dur="1000" fill="hold"/>
                                        <p:tgtEl>
                                          <p:spTgt spid="28"/>
                                        </p:tgtEl>
                                        <p:attrNameLst>
                                          <p:attrName>ppt_y</p:attrName>
                                        </p:attrNameLst>
                                      </p:cBhvr>
                                      <p:tavLst>
                                        <p:tav tm="0">
                                          <p:val>
                                            <p:strVal val="#ppt_y+.1"/>
                                          </p:val>
                                        </p:tav>
                                        <p:tav tm="100000">
                                          <p:val>
                                            <p:strVal val="#ppt_y"/>
                                          </p:val>
                                        </p:tav>
                                      </p:tavLst>
                                    </p:anim>
                                  </p:childTnLst>
                                </p:cTn>
                              </p:par>
                            </p:childTnLst>
                          </p:cTn>
                        </p:par>
                        <p:par>
                          <p:cTn id="54" fill="hold">
                            <p:stCondLst>
                              <p:cond delay="7000"/>
                            </p:stCondLst>
                            <p:childTnLst>
                              <p:par>
                                <p:cTn id="55" presetID="42"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42" presetClass="entr" presetSubtype="0"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1000"/>
                                        <p:tgtEl>
                                          <p:spTgt spid="29"/>
                                        </p:tgtEl>
                                      </p:cBhvr>
                                    </p:animEffect>
                                    <p:anim calcmode="lin" valueType="num">
                                      <p:cBhvr>
                                        <p:cTn id="64" dur="1000" fill="hold"/>
                                        <p:tgtEl>
                                          <p:spTgt spid="29"/>
                                        </p:tgtEl>
                                        <p:attrNameLst>
                                          <p:attrName>ppt_x</p:attrName>
                                        </p:attrNameLst>
                                      </p:cBhvr>
                                      <p:tavLst>
                                        <p:tav tm="0">
                                          <p:val>
                                            <p:strVal val="#ppt_x"/>
                                          </p:val>
                                        </p:tav>
                                        <p:tav tm="100000">
                                          <p:val>
                                            <p:strVal val="#ppt_x"/>
                                          </p:val>
                                        </p:tav>
                                      </p:tavLst>
                                    </p:anim>
                                    <p:anim calcmode="lin" valueType="num">
                                      <p:cBhvr>
                                        <p:cTn id="65" dur="1000" fill="hold"/>
                                        <p:tgtEl>
                                          <p:spTgt spid="29"/>
                                        </p:tgtEl>
                                        <p:attrNameLst>
                                          <p:attrName>ppt_y</p:attrName>
                                        </p:attrNameLst>
                                      </p:cBhvr>
                                      <p:tavLst>
                                        <p:tav tm="0">
                                          <p:val>
                                            <p:strVal val="#ppt_y+.1"/>
                                          </p:val>
                                        </p:tav>
                                        <p:tav tm="100000">
                                          <p:val>
                                            <p:strVal val="#ppt_y"/>
                                          </p:val>
                                        </p:tav>
                                      </p:tavLst>
                                    </p:anim>
                                  </p:childTnLst>
                                </p:cTn>
                              </p:par>
                            </p:childTnLst>
                          </p:cTn>
                        </p:par>
                        <p:par>
                          <p:cTn id="66" fill="hold">
                            <p:stCondLst>
                              <p:cond delay="9000"/>
                            </p:stCondLst>
                            <p:childTnLst>
                              <p:par>
                                <p:cTn id="67" presetID="42"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anim calcmode="lin" valueType="num">
                                      <p:cBhvr>
                                        <p:cTn id="70" dur="1000" fill="hold"/>
                                        <p:tgtEl>
                                          <p:spTgt spid="18"/>
                                        </p:tgtEl>
                                        <p:attrNameLst>
                                          <p:attrName>ppt_x</p:attrName>
                                        </p:attrNameLst>
                                      </p:cBhvr>
                                      <p:tavLst>
                                        <p:tav tm="0">
                                          <p:val>
                                            <p:strVal val="#ppt_x"/>
                                          </p:val>
                                        </p:tav>
                                        <p:tav tm="100000">
                                          <p:val>
                                            <p:strVal val="#ppt_x"/>
                                          </p:val>
                                        </p:tav>
                                      </p:tavLst>
                                    </p:anim>
                                    <p:anim calcmode="lin" valueType="num">
                                      <p:cBhvr>
                                        <p:cTn id="7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animBg="1"/>
      <p:bldP spid="8" grpId="0" animBg="1"/>
      <p:bldP spid="16" grpId="0" animBg="1"/>
      <p:bldP spid="9" grpId="0" animBg="1"/>
      <p:bldP spid="17" grpId="0" animBg="1"/>
      <p:bldP spid="10"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
        <p:nvSpPr>
          <p:cNvPr id="2" name="矩形 1"/>
          <p:cNvSpPr/>
          <p:nvPr/>
        </p:nvSpPr>
        <p:spPr>
          <a:xfrm>
            <a:off x="0" y="1507958"/>
            <a:ext cx="12192000" cy="41067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4969" t="5944" r="4969" b="5944"/>
          <a:stretch/>
        </p:blipFill>
        <p:spPr>
          <a:xfrm>
            <a:off x="307401" y="1684330"/>
            <a:ext cx="5981104" cy="3754034"/>
          </a:xfrm>
          <a:prstGeom prst="rect">
            <a:avLst/>
          </a:prstGeom>
        </p:spPr>
      </p:pic>
      <p:sp>
        <p:nvSpPr>
          <p:cNvPr id="9" name="矩形 8"/>
          <p:cNvSpPr/>
          <p:nvPr/>
        </p:nvSpPr>
        <p:spPr>
          <a:xfrm>
            <a:off x="6617368" y="1684330"/>
            <a:ext cx="5406190" cy="3754034"/>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6617368" y="1791632"/>
            <a:ext cx="5406190" cy="3539430"/>
          </a:xfrm>
          <a:prstGeom prst="rect">
            <a:avLst/>
          </a:prstGeom>
          <a:noFill/>
        </p:spPr>
        <p:txBody>
          <a:bodyPr wrap="square" rtlCol="0">
            <a:spAutoFit/>
          </a:bodyPr>
          <a:lstStyle/>
          <a:p>
            <a:pPr algn="ctr"/>
            <a:r>
              <a:rPr lang="zh-CN" altLang="en-US" sz="2800" dirty="0">
                <a:solidFill>
                  <a:srgbClr val="C00000"/>
                </a:solidFill>
                <a:latin typeface="黑体" panose="02010609060101010101" pitchFamily="49" charset="-122"/>
                <a:ea typeface="黑体" panose="02010609060101010101" pitchFamily="49" charset="-122"/>
              </a:rPr>
              <a:t>可以</a:t>
            </a:r>
            <a:r>
              <a:rPr lang="zh-CN" altLang="en-US" sz="2800" dirty="0" smtClean="0">
                <a:solidFill>
                  <a:srgbClr val="C00000"/>
                </a:solidFill>
                <a:latin typeface="黑体" panose="02010609060101010101" pitchFamily="49" charset="-122"/>
                <a:ea typeface="黑体" panose="02010609060101010101" pitchFamily="49" charset="-122"/>
              </a:rPr>
              <a:t>这里编辑您的内容在这里编辑您的内容这里编辑您的内容在这里编辑您的内容这里编辑您的内容在这里编辑您的内容这里编辑您的内容在这里编辑您的内容这里编辑您的内容在这里编辑您的内容这里编辑您的内容在这里编辑您的内容这里编辑您的内容</a:t>
            </a:r>
          </a:p>
        </p:txBody>
      </p:sp>
      <p:grpSp>
        <p:nvGrpSpPr>
          <p:cNvPr id="11" name="组合 10"/>
          <p:cNvGrpSpPr/>
          <p:nvPr/>
        </p:nvGrpSpPr>
        <p:grpSpPr>
          <a:xfrm>
            <a:off x="0" y="6266237"/>
            <a:ext cx="12192000" cy="591762"/>
            <a:chOff x="0" y="6266237"/>
            <a:chExt cx="12192000" cy="591762"/>
          </a:xfrm>
        </p:grpSpPr>
        <p:sp>
          <p:nvSpPr>
            <p:cNvPr id="12" name="矩形 11"/>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398229254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
        <p:nvSpPr>
          <p:cNvPr id="25" name="任意多边形 24"/>
          <p:cNvSpPr/>
          <p:nvPr/>
        </p:nvSpPr>
        <p:spPr>
          <a:xfrm>
            <a:off x="0" y="1790700"/>
            <a:ext cx="12268200" cy="3009900"/>
          </a:xfrm>
          <a:custGeom>
            <a:avLst/>
            <a:gdLst>
              <a:gd name="connsiteX0" fmla="*/ 0 w 12268200"/>
              <a:gd name="connsiteY0" fmla="*/ 3009900 h 3009900"/>
              <a:gd name="connsiteX1" fmla="*/ 2552700 w 12268200"/>
              <a:gd name="connsiteY1" fmla="*/ 3009900 h 3009900"/>
              <a:gd name="connsiteX2" fmla="*/ 4286250 w 12268200"/>
              <a:gd name="connsiteY2" fmla="*/ 1276350 h 3009900"/>
              <a:gd name="connsiteX3" fmla="*/ 7277100 w 12268200"/>
              <a:gd name="connsiteY3" fmla="*/ 1276350 h 3009900"/>
              <a:gd name="connsiteX4" fmla="*/ 8553450 w 12268200"/>
              <a:gd name="connsiteY4" fmla="*/ 0 h 3009900"/>
              <a:gd name="connsiteX5" fmla="*/ 12268200 w 12268200"/>
              <a:gd name="connsiteY5" fmla="*/ 0 h 300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68200" h="3009900">
                <a:moveTo>
                  <a:pt x="0" y="3009900"/>
                </a:moveTo>
                <a:lnTo>
                  <a:pt x="2552700" y="3009900"/>
                </a:lnTo>
                <a:lnTo>
                  <a:pt x="4286250" y="1276350"/>
                </a:lnTo>
                <a:lnTo>
                  <a:pt x="7277100" y="1276350"/>
                </a:lnTo>
                <a:lnTo>
                  <a:pt x="8553450" y="0"/>
                </a:lnTo>
                <a:lnTo>
                  <a:pt x="12268200" y="0"/>
                </a:lnTo>
              </a:path>
            </a:pathLst>
          </a:cu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03413" y="4380893"/>
            <a:ext cx="1238250" cy="1028700"/>
            <a:chOff x="5370513" y="2762250"/>
            <a:chExt cx="1238250" cy="1028700"/>
          </a:xfrm>
        </p:grpSpPr>
        <p:sp>
          <p:nvSpPr>
            <p:cNvPr id="32" name="椭圆 31"/>
            <p:cNvSpPr/>
            <p:nvPr/>
          </p:nvSpPr>
          <p:spPr>
            <a:xfrm>
              <a:off x="5475288" y="2762250"/>
              <a:ext cx="1028700" cy="10287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629548" y="2916510"/>
              <a:ext cx="720180" cy="7201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5370513" y="2891880"/>
              <a:ext cx="1238250" cy="769441"/>
            </a:xfrm>
            <a:prstGeom prst="rect">
              <a:avLst/>
            </a:prstGeom>
            <a:noFill/>
          </p:spPr>
          <p:txBody>
            <a:bodyPr wrap="square" rtlCol="0">
              <a:spAutoFit/>
            </a:bodyPr>
            <a:lstStyle/>
            <a:p>
              <a:pPr algn="ctr"/>
              <a:r>
                <a:rPr lang="en-US" altLang="zh-CN" sz="4400" b="1" dirty="0" smtClean="0">
                  <a:solidFill>
                    <a:srgbClr val="C00000"/>
                  </a:solidFill>
                  <a:latin typeface="黑体" panose="02010609060101010101" pitchFamily="49" charset="-122"/>
                  <a:ea typeface="黑体" panose="02010609060101010101" pitchFamily="49" charset="-122"/>
                </a:rPr>
                <a:t>1</a:t>
              </a:r>
              <a:endParaRPr lang="zh-CN" altLang="en-US" sz="4400" b="1" dirty="0">
                <a:solidFill>
                  <a:srgbClr val="C00000"/>
                </a:solidFill>
                <a:latin typeface="黑体" panose="02010609060101010101" pitchFamily="49" charset="-122"/>
                <a:ea typeface="黑体" panose="02010609060101010101" pitchFamily="49" charset="-122"/>
              </a:endParaRPr>
            </a:p>
          </p:txBody>
        </p:sp>
      </p:grpSp>
      <p:grpSp>
        <p:nvGrpSpPr>
          <p:cNvPr id="35" name="组合 34"/>
          <p:cNvGrpSpPr/>
          <p:nvPr/>
        </p:nvGrpSpPr>
        <p:grpSpPr>
          <a:xfrm>
            <a:off x="3713163" y="2534735"/>
            <a:ext cx="1238250" cy="1028700"/>
            <a:chOff x="5370513" y="2762250"/>
            <a:chExt cx="1238250" cy="1028700"/>
          </a:xfrm>
        </p:grpSpPr>
        <p:sp>
          <p:nvSpPr>
            <p:cNvPr id="36" name="椭圆 35"/>
            <p:cNvSpPr/>
            <p:nvPr/>
          </p:nvSpPr>
          <p:spPr>
            <a:xfrm>
              <a:off x="5475288" y="2762250"/>
              <a:ext cx="1028700" cy="10287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629548" y="2916510"/>
              <a:ext cx="720180" cy="7201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5370513" y="2891880"/>
              <a:ext cx="1238250" cy="769441"/>
            </a:xfrm>
            <a:prstGeom prst="rect">
              <a:avLst/>
            </a:prstGeom>
            <a:noFill/>
          </p:spPr>
          <p:txBody>
            <a:bodyPr wrap="square" rtlCol="0">
              <a:spAutoFit/>
            </a:bodyPr>
            <a:lstStyle/>
            <a:p>
              <a:pPr algn="ctr"/>
              <a:r>
                <a:rPr lang="en-US" altLang="zh-CN" sz="4400" b="1" dirty="0">
                  <a:solidFill>
                    <a:srgbClr val="C00000"/>
                  </a:solidFill>
                  <a:latin typeface="黑体" panose="02010609060101010101" pitchFamily="49" charset="-122"/>
                  <a:ea typeface="黑体" panose="02010609060101010101" pitchFamily="49" charset="-122"/>
                </a:rPr>
                <a:t>2</a:t>
              </a:r>
              <a:endParaRPr lang="zh-CN" altLang="en-US" sz="4400" b="1" dirty="0">
                <a:solidFill>
                  <a:srgbClr val="C00000"/>
                </a:solidFill>
                <a:latin typeface="黑体" panose="02010609060101010101" pitchFamily="49" charset="-122"/>
                <a:ea typeface="黑体" panose="02010609060101010101" pitchFamily="49" charset="-122"/>
              </a:endParaRPr>
            </a:p>
          </p:txBody>
        </p:sp>
      </p:grpSp>
      <p:grpSp>
        <p:nvGrpSpPr>
          <p:cNvPr id="39" name="组合 38"/>
          <p:cNvGrpSpPr/>
          <p:nvPr/>
        </p:nvGrpSpPr>
        <p:grpSpPr>
          <a:xfrm>
            <a:off x="6700838" y="2553785"/>
            <a:ext cx="1238250" cy="1028700"/>
            <a:chOff x="5370513" y="2762250"/>
            <a:chExt cx="1238250" cy="1028700"/>
          </a:xfrm>
        </p:grpSpPr>
        <p:sp>
          <p:nvSpPr>
            <p:cNvPr id="40" name="椭圆 39"/>
            <p:cNvSpPr/>
            <p:nvPr/>
          </p:nvSpPr>
          <p:spPr>
            <a:xfrm>
              <a:off x="5475288" y="2762250"/>
              <a:ext cx="1028700" cy="10287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5629548" y="2916510"/>
              <a:ext cx="720180" cy="7201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5370513" y="2891880"/>
              <a:ext cx="1238250" cy="769441"/>
            </a:xfrm>
            <a:prstGeom prst="rect">
              <a:avLst/>
            </a:prstGeom>
            <a:noFill/>
          </p:spPr>
          <p:txBody>
            <a:bodyPr wrap="square" rtlCol="0">
              <a:spAutoFit/>
            </a:bodyPr>
            <a:lstStyle/>
            <a:p>
              <a:pPr algn="ctr"/>
              <a:r>
                <a:rPr lang="en-US" altLang="zh-CN" sz="4400" b="1" dirty="0">
                  <a:solidFill>
                    <a:srgbClr val="C00000"/>
                  </a:solidFill>
                  <a:latin typeface="黑体" panose="02010609060101010101" pitchFamily="49" charset="-122"/>
                  <a:ea typeface="黑体" panose="02010609060101010101" pitchFamily="49" charset="-122"/>
                </a:rPr>
                <a:t>3</a:t>
              </a:r>
              <a:endParaRPr lang="zh-CN" altLang="en-US" sz="4400" b="1" dirty="0">
                <a:solidFill>
                  <a:srgbClr val="C00000"/>
                </a:solidFill>
                <a:latin typeface="黑体" panose="02010609060101010101" pitchFamily="49" charset="-122"/>
                <a:ea typeface="黑体" panose="02010609060101010101" pitchFamily="49" charset="-122"/>
              </a:endParaRPr>
            </a:p>
          </p:txBody>
        </p:sp>
      </p:grpSp>
      <p:grpSp>
        <p:nvGrpSpPr>
          <p:cNvPr id="43" name="组合 42"/>
          <p:cNvGrpSpPr/>
          <p:nvPr/>
        </p:nvGrpSpPr>
        <p:grpSpPr>
          <a:xfrm>
            <a:off x="8053388" y="1242079"/>
            <a:ext cx="1238250" cy="1028700"/>
            <a:chOff x="5370513" y="2762250"/>
            <a:chExt cx="1238250" cy="1028700"/>
          </a:xfrm>
        </p:grpSpPr>
        <p:sp>
          <p:nvSpPr>
            <p:cNvPr id="44" name="椭圆 43"/>
            <p:cNvSpPr/>
            <p:nvPr/>
          </p:nvSpPr>
          <p:spPr>
            <a:xfrm>
              <a:off x="5475288" y="2762250"/>
              <a:ext cx="1028700" cy="10287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629548" y="2916510"/>
              <a:ext cx="720180" cy="7201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5370513" y="2891880"/>
              <a:ext cx="1238250" cy="769441"/>
            </a:xfrm>
            <a:prstGeom prst="rect">
              <a:avLst/>
            </a:prstGeom>
            <a:noFill/>
          </p:spPr>
          <p:txBody>
            <a:bodyPr wrap="square" rtlCol="0">
              <a:spAutoFit/>
            </a:bodyPr>
            <a:lstStyle/>
            <a:p>
              <a:pPr algn="ctr"/>
              <a:r>
                <a:rPr lang="en-US" altLang="zh-CN" sz="4400" b="1" dirty="0">
                  <a:solidFill>
                    <a:srgbClr val="C00000"/>
                  </a:solidFill>
                  <a:latin typeface="黑体" panose="02010609060101010101" pitchFamily="49" charset="-122"/>
                  <a:ea typeface="黑体" panose="02010609060101010101" pitchFamily="49" charset="-122"/>
                </a:rPr>
                <a:t>4</a:t>
              </a:r>
              <a:endParaRPr lang="zh-CN" altLang="en-US" sz="4400" b="1" dirty="0">
                <a:solidFill>
                  <a:srgbClr val="C00000"/>
                </a:solidFill>
                <a:latin typeface="黑体" panose="02010609060101010101" pitchFamily="49" charset="-122"/>
                <a:ea typeface="黑体" panose="02010609060101010101" pitchFamily="49" charset="-122"/>
              </a:endParaRPr>
            </a:p>
          </p:txBody>
        </p:sp>
      </p:grpSp>
      <p:grpSp>
        <p:nvGrpSpPr>
          <p:cNvPr id="52" name="组合 51"/>
          <p:cNvGrpSpPr/>
          <p:nvPr/>
        </p:nvGrpSpPr>
        <p:grpSpPr>
          <a:xfrm>
            <a:off x="273257" y="1954298"/>
            <a:ext cx="3451019" cy="1329702"/>
            <a:chOff x="4279970" y="4549708"/>
            <a:chExt cx="3451019" cy="1329702"/>
          </a:xfrm>
        </p:grpSpPr>
        <p:sp>
          <p:nvSpPr>
            <p:cNvPr id="53" name="文本框 52"/>
            <p:cNvSpPr txBox="1"/>
            <p:nvPr/>
          </p:nvSpPr>
          <p:spPr>
            <a:xfrm>
              <a:off x="4279970" y="4549708"/>
              <a:ext cx="3347765" cy="461665"/>
            </a:xfrm>
            <a:prstGeom prst="rect">
              <a:avLst/>
            </a:prstGeom>
            <a:noFill/>
          </p:spPr>
          <p:txBody>
            <a:bodyPr wrap="square" rtlCol="0">
              <a:spAutoFit/>
            </a:bodyPr>
            <a:lstStyle/>
            <a:p>
              <a:pPr algn="r"/>
              <a:r>
                <a:rPr lang="zh-CN" altLang="en-US" sz="2400" dirty="0" smtClean="0">
                  <a:solidFill>
                    <a:srgbClr val="C00000"/>
                  </a:solidFill>
                  <a:latin typeface="黑体" panose="02010609060101010101" pitchFamily="49" charset="-122"/>
                  <a:ea typeface="黑体" panose="02010609060101010101" pitchFamily="49" charset="-122"/>
                </a:rPr>
                <a:t>在这里输入标题</a:t>
              </a:r>
              <a:endParaRPr lang="zh-CN" altLang="en-US" sz="2400" dirty="0">
                <a:solidFill>
                  <a:srgbClr val="C00000"/>
                </a:solidFill>
                <a:latin typeface="黑体" panose="02010609060101010101" pitchFamily="49" charset="-122"/>
                <a:ea typeface="黑体" panose="02010609060101010101" pitchFamily="49" charset="-122"/>
              </a:endParaRPr>
            </a:p>
          </p:txBody>
        </p:sp>
        <p:cxnSp>
          <p:nvCxnSpPr>
            <p:cNvPr id="54" name="直接连接符 53"/>
            <p:cNvCxnSpPr/>
            <p:nvPr/>
          </p:nvCxnSpPr>
          <p:spPr>
            <a:xfrm>
              <a:off x="4787763" y="5142893"/>
              <a:ext cx="2788129"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4413320" y="5233079"/>
              <a:ext cx="3317669" cy="646331"/>
            </a:xfrm>
            <a:prstGeom prst="rect">
              <a:avLst/>
            </a:prstGeom>
            <a:noFill/>
          </p:spPr>
          <p:txBody>
            <a:bodyPr wrap="square" rtlCol="0">
              <a:spAutoFit/>
            </a:bodyPr>
            <a:lstStyle/>
            <a:p>
              <a:pPr algn="r"/>
              <a:r>
                <a:rPr lang="zh-CN" altLang="en-US" dirty="0">
                  <a:solidFill>
                    <a:srgbClr val="C00000"/>
                  </a:solidFill>
                  <a:latin typeface="微软雅黑" panose="020B0503020204020204" pitchFamily="34" charset="-122"/>
                  <a:ea typeface="微软雅黑" panose="020B0503020204020204" pitchFamily="34" charset="-122"/>
                </a:rPr>
                <a:t>在这里输入</a:t>
              </a:r>
              <a:r>
                <a:rPr lang="zh-CN" altLang="en-US" dirty="0" smtClean="0">
                  <a:solidFill>
                    <a:srgbClr val="C00000"/>
                  </a:solidFill>
                  <a:latin typeface="微软雅黑" panose="020B0503020204020204" pitchFamily="34" charset="-122"/>
                  <a:ea typeface="微软雅黑" panose="020B0503020204020204" pitchFamily="34" charset="-122"/>
                </a:rPr>
                <a:t>文字</a:t>
              </a:r>
              <a:r>
                <a:rPr lang="zh-CN" altLang="en-US" dirty="0">
                  <a:solidFill>
                    <a:srgbClr val="C00000"/>
                  </a:solidFill>
                  <a:latin typeface="微软雅黑" panose="020B0503020204020204" pitchFamily="34" charset="-122"/>
                  <a:ea typeface="微软雅黑" panose="020B0503020204020204" pitchFamily="34" charset="-122"/>
                </a:rPr>
                <a:t>在这里输入</a:t>
              </a:r>
              <a:r>
                <a:rPr lang="zh-CN" altLang="en-US" dirty="0" smtClean="0">
                  <a:solidFill>
                    <a:srgbClr val="C00000"/>
                  </a:solidFill>
                  <a:latin typeface="微软雅黑" panose="020B0503020204020204" pitchFamily="34" charset="-122"/>
                  <a:ea typeface="微软雅黑" panose="020B0503020204020204" pitchFamily="34" charset="-122"/>
                </a:rPr>
                <a:t>文字</a:t>
              </a:r>
              <a:r>
                <a:rPr lang="zh-CN" altLang="en-US" dirty="0">
                  <a:solidFill>
                    <a:srgbClr val="C00000"/>
                  </a:solidFill>
                  <a:latin typeface="微软雅黑" panose="020B0503020204020204" pitchFamily="34" charset="-122"/>
                  <a:ea typeface="微软雅黑" panose="020B0503020204020204" pitchFamily="34" charset="-122"/>
                </a:rPr>
                <a:t>在这里输入</a:t>
              </a:r>
              <a:r>
                <a:rPr lang="zh-CN" altLang="en-US" dirty="0" smtClean="0">
                  <a:solidFill>
                    <a:srgbClr val="C00000"/>
                  </a:solidFill>
                  <a:latin typeface="微软雅黑" panose="020B0503020204020204" pitchFamily="34" charset="-122"/>
                  <a:ea typeface="微软雅黑" panose="020B0503020204020204" pitchFamily="34" charset="-122"/>
                </a:rPr>
                <a:t>文字</a:t>
              </a:r>
              <a:r>
                <a:rPr lang="zh-CN" altLang="en-US" dirty="0">
                  <a:solidFill>
                    <a:srgbClr val="C00000"/>
                  </a:solidFill>
                  <a:latin typeface="微软雅黑" panose="020B0503020204020204" pitchFamily="34" charset="-122"/>
                  <a:ea typeface="微软雅黑" panose="020B0503020204020204" pitchFamily="34" charset="-122"/>
                </a:rPr>
                <a:t>在这里</a:t>
              </a:r>
              <a:r>
                <a:rPr lang="zh-CN" altLang="en-US" dirty="0" smtClean="0">
                  <a:solidFill>
                    <a:srgbClr val="C00000"/>
                  </a:solidFill>
                  <a:latin typeface="微软雅黑" panose="020B0503020204020204" pitchFamily="34" charset="-122"/>
                  <a:ea typeface="微软雅黑" panose="020B0503020204020204" pitchFamily="34" charset="-122"/>
                </a:rPr>
                <a:t>输入</a:t>
              </a:r>
              <a:endParaRPr lang="zh-CN" altLang="en-US" dirty="0">
                <a:solidFill>
                  <a:srgbClr val="C00000"/>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3191148" y="4495711"/>
            <a:ext cx="3347765" cy="1329702"/>
            <a:chOff x="4279970" y="4549708"/>
            <a:chExt cx="3347765" cy="1329702"/>
          </a:xfrm>
        </p:grpSpPr>
        <p:sp>
          <p:nvSpPr>
            <p:cNvPr id="59" name="文本框 58"/>
            <p:cNvSpPr txBox="1"/>
            <p:nvPr/>
          </p:nvSpPr>
          <p:spPr>
            <a:xfrm>
              <a:off x="4279970" y="4549708"/>
              <a:ext cx="3347765" cy="461665"/>
            </a:xfrm>
            <a:prstGeom prst="rect">
              <a:avLst/>
            </a:prstGeom>
            <a:noFill/>
          </p:spPr>
          <p:txBody>
            <a:bodyPr wrap="square" rtlCol="0">
              <a:spAutoFit/>
            </a:bodyPr>
            <a:lstStyle/>
            <a:p>
              <a:r>
                <a:rPr lang="zh-CN" altLang="en-US" sz="2400" dirty="0" smtClean="0">
                  <a:solidFill>
                    <a:srgbClr val="C00000"/>
                  </a:solidFill>
                  <a:latin typeface="黑体" panose="02010609060101010101" pitchFamily="49" charset="-122"/>
                  <a:ea typeface="黑体" panose="02010609060101010101" pitchFamily="49" charset="-122"/>
                </a:rPr>
                <a:t>在这里输入标题</a:t>
              </a:r>
              <a:endParaRPr lang="zh-CN" altLang="en-US" sz="2400" dirty="0">
                <a:solidFill>
                  <a:srgbClr val="C00000"/>
                </a:solidFill>
                <a:latin typeface="黑体" panose="02010609060101010101" pitchFamily="49" charset="-122"/>
                <a:ea typeface="黑体" panose="02010609060101010101" pitchFamily="49" charset="-122"/>
              </a:endParaRPr>
            </a:p>
          </p:txBody>
        </p:sp>
        <p:cxnSp>
          <p:nvCxnSpPr>
            <p:cNvPr id="60" name="直接连接符 59"/>
            <p:cNvCxnSpPr/>
            <p:nvPr/>
          </p:nvCxnSpPr>
          <p:spPr>
            <a:xfrm>
              <a:off x="4413320" y="5142893"/>
              <a:ext cx="2788129"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4295017" y="5233079"/>
              <a:ext cx="3317669" cy="646331"/>
            </a:xfrm>
            <a:prstGeom prst="rect">
              <a:avLst/>
            </a:prstGeom>
            <a:noFill/>
          </p:spPr>
          <p:txBody>
            <a:bodyPr wrap="square" rtlCol="0">
              <a:spAutoFit/>
            </a:bodyPr>
            <a:lstStyle/>
            <a:p>
              <a:r>
                <a:rPr lang="zh-CN" altLang="en-US" dirty="0">
                  <a:solidFill>
                    <a:srgbClr val="C00000"/>
                  </a:solidFill>
                  <a:latin typeface="微软雅黑" panose="020B0503020204020204" pitchFamily="34" charset="-122"/>
                  <a:ea typeface="微软雅黑" panose="020B0503020204020204" pitchFamily="34" charset="-122"/>
                </a:rPr>
                <a:t>在这里输入</a:t>
              </a:r>
              <a:r>
                <a:rPr lang="zh-CN" altLang="en-US" dirty="0" smtClean="0">
                  <a:solidFill>
                    <a:srgbClr val="C00000"/>
                  </a:solidFill>
                  <a:latin typeface="微软雅黑" panose="020B0503020204020204" pitchFamily="34" charset="-122"/>
                  <a:ea typeface="微软雅黑" panose="020B0503020204020204" pitchFamily="34" charset="-122"/>
                </a:rPr>
                <a:t>文字</a:t>
              </a:r>
              <a:r>
                <a:rPr lang="zh-CN" altLang="en-US" dirty="0">
                  <a:solidFill>
                    <a:srgbClr val="C00000"/>
                  </a:solidFill>
                  <a:latin typeface="微软雅黑" panose="020B0503020204020204" pitchFamily="34" charset="-122"/>
                  <a:ea typeface="微软雅黑" panose="020B0503020204020204" pitchFamily="34" charset="-122"/>
                </a:rPr>
                <a:t>在这里输入</a:t>
              </a:r>
              <a:r>
                <a:rPr lang="zh-CN" altLang="en-US" dirty="0" smtClean="0">
                  <a:solidFill>
                    <a:srgbClr val="C00000"/>
                  </a:solidFill>
                  <a:latin typeface="微软雅黑" panose="020B0503020204020204" pitchFamily="34" charset="-122"/>
                  <a:ea typeface="微软雅黑" panose="020B0503020204020204" pitchFamily="34" charset="-122"/>
                </a:rPr>
                <a:t>文字</a:t>
              </a:r>
              <a:r>
                <a:rPr lang="zh-CN" altLang="en-US" dirty="0">
                  <a:solidFill>
                    <a:srgbClr val="C00000"/>
                  </a:solidFill>
                  <a:latin typeface="微软雅黑" panose="020B0503020204020204" pitchFamily="34" charset="-122"/>
                  <a:ea typeface="微软雅黑" panose="020B0503020204020204" pitchFamily="34" charset="-122"/>
                </a:rPr>
                <a:t>在这里输入</a:t>
              </a:r>
              <a:r>
                <a:rPr lang="zh-CN" altLang="en-US" dirty="0" smtClean="0">
                  <a:solidFill>
                    <a:srgbClr val="C00000"/>
                  </a:solidFill>
                  <a:latin typeface="微软雅黑" panose="020B0503020204020204" pitchFamily="34" charset="-122"/>
                  <a:ea typeface="微软雅黑" panose="020B0503020204020204" pitchFamily="34" charset="-122"/>
                </a:rPr>
                <a:t>文字</a:t>
              </a:r>
              <a:r>
                <a:rPr lang="zh-CN" altLang="en-US" dirty="0">
                  <a:solidFill>
                    <a:srgbClr val="C00000"/>
                  </a:solidFill>
                  <a:latin typeface="微软雅黑" panose="020B0503020204020204" pitchFamily="34" charset="-122"/>
                  <a:ea typeface="微软雅黑" panose="020B0503020204020204" pitchFamily="34" charset="-122"/>
                </a:rPr>
                <a:t>在这里</a:t>
              </a:r>
              <a:r>
                <a:rPr lang="zh-CN" altLang="en-US" dirty="0" smtClean="0">
                  <a:solidFill>
                    <a:srgbClr val="C00000"/>
                  </a:solidFill>
                  <a:latin typeface="微软雅黑" panose="020B0503020204020204" pitchFamily="34" charset="-122"/>
                  <a:ea typeface="微软雅黑" panose="020B0503020204020204" pitchFamily="34" charset="-122"/>
                </a:rPr>
                <a:t>输入</a:t>
              </a:r>
              <a:endParaRPr lang="zh-CN" altLang="en-US" dirty="0">
                <a:solidFill>
                  <a:srgbClr val="C00000"/>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7939088" y="3278770"/>
            <a:ext cx="3347765" cy="1329702"/>
            <a:chOff x="4279970" y="4549708"/>
            <a:chExt cx="3347765" cy="1329702"/>
          </a:xfrm>
        </p:grpSpPr>
        <p:sp>
          <p:nvSpPr>
            <p:cNvPr id="63" name="文本框 62"/>
            <p:cNvSpPr txBox="1"/>
            <p:nvPr/>
          </p:nvSpPr>
          <p:spPr>
            <a:xfrm>
              <a:off x="4279970" y="4549708"/>
              <a:ext cx="3347765" cy="461665"/>
            </a:xfrm>
            <a:prstGeom prst="rect">
              <a:avLst/>
            </a:prstGeom>
            <a:noFill/>
          </p:spPr>
          <p:txBody>
            <a:bodyPr wrap="square" rtlCol="0">
              <a:spAutoFit/>
            </a:bodyPr>
            <a:lstStyle/>
            <a:p>
              <a:r>
                <a:rPr lang="zh-CN" altLang="en-US" sz="2400" dirty="0" smtClean="0">
                  <a:solidFill>
                    <a:srgbClr val="C00000"/>
                  </a:solidFill>
                  <a:latin typeface="黑体" panose="02010609060101010101" pitchFamily="49" charset="-122"/>
                  <a:ea typeface="黑体" panose="02010609060101010101" pitchFamily="49" charset="-122"/>
                </a:rPr>
                <a:t>在这里输入标题</a:t>
              </a:r>
              <a:endParaRPr lang="zh-CN" altLang="en-US" sz="2400" dirty="0">
                <a:solidFill>
                  <a:srgbClr val="C00000"/>
                </a:solidFill>
                <a:latin typeface="黑体" panose="02010609060101010101" pitchFamily="49" charset="-122"/>
                <a:ea typeface="黑体" panose="02010609060101010101" pitchFamily="49" charset="-122"/>
              </a:endParaRPr>
            </a:p>
          </p:txBody>
        </p:sp>
        <p:cxnSp>
          <p:nvCxnSpPr>
            <p:cNvPr id="64" name="直接连接符 63"/>
            <p:cNvCxnSpPr/>
            <p:nvPr/>
          </p:nvCxnSpPr>
          <p:spPr>
            <a:xfrm>
              <a:off x="4413320" y="5142893"/>
              <a:ext cx="2788129"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4295017" y="5233079"/>
              <a:ext cx="3317669" cy="646331"/>
            </a:xfrm>
            <a:prstGeom prst="rect">
              <a:avLst/>
            </a:prstGeom>
            <a:noFill/>
          </p:spPr>
          <p:txBody>
            <a:bodyPr wrap="square" rtlCol="0">
              <a:spAutoFit/>
            </a:bodyPr>
            <a:lstStyle/>
            <a:p>
              <a:r>
                <a:rPr lang="zh-CN" altLang="en-US" dirty="0">
                  <a:solidFill>
                    <a:srgbClr val="C00000"/>
                  </a:solidFill>
                  <a:latin typeface="微软雅黑" panose="020B0503020204020204" pitchFamily="34" charset="-122"/>
                  <a:ea typeface="微软雅黑" panose="020B0503020204020204" pitchFamily="34" charset="-122"/>
                </a:rPr>
                <a:t>在这里输入</a:t>
              </a:r>
              <a:r>
                <a:rPr lang="zh-CN" altLang="en-US" dirty="0" smtClean="0">
                  <a:solidFill>
                    <a:srgbClr val="C00000"/>
                  </a:solidFill>
                  <a:latin typeface="微软雅黑" panose="020B0503020204020204" pitchFamily="34" charset="-122"/>
                  <a:ea typeface="微软雅黑" panose="020B0503020204020204" pitchFamily="34" charset="-122"/>
                </a:rPr>
                <a:t>文字</a:t>
              </a:r>
              <a:r>
                <a:rPr lang="zh-CN" altLang="en-US" dirty="0">
                  <a:solidFill>
                    <a:srgbClr val="C00000"/>
                  </a:solidFill>
                  <a:latin typeface="微软雅黑" panose="020B0503020204020204" pitchFamily="34" charset="-122"/>
                  <a:ea typeface="微软雅黑" panose="020B0503020204020204" pitchFamily="34" charset="-122"/>
                </a:rPr>
                <a:t>在这里输入</a:t>
              </a:r>
              <a:r>
                <a:rPr lang="zh-CN" altLang="en-US" dirty="0" smtClean="0">
                  <a:solidFill>
                    <a:srgbClr val="C00000"/>
                  </a:solidFill>
                  <a:latin typeface="微软雅黑" panose="020B0503020204020204" pitchFamily="34" charset="-122"/>
                  <a:ea typeface="微软雅黑" panose="020B0503020204020204" pitchFamily="34" charset="-122"/>
                </a:rPr>
                <a:t>文字</a:t>
              </a:r>
              <a:r>
                <a:rPr lang="zh-CN" altLang="en-US" dirty="0">
                  <a:solidFill>
                    <a:srgbClr val="C00000"/>
                  </a:solidFill>
                  <a:latin typeface="微软雅黑" panose="020B0503020204020204" pitchFamily="34" charset="-122"/>
                  <a:ea typeface="微软雅黑" panose="020B0503020204020204" pitchFamily="34" charset="-122"/>
                </a:rPr>
                <a:t>在这里输入</a:t>
              </a:r>
              <a:r>
                <a:rPr lang="zh-CN" altLang="en-US" dirty="0" smtClean="0">
                  <a:solidFill>
                    <a:srgbClr val="C00000"/>
                  </a:solidFill>
                  <a:latin typeface="微软雅黑" panose="020B0503020204020204" pitchFamily="34" charset="-122"/>
                  <a:ea typeface="微软雅黑" panose="020B0503020204020204" pitchFamily="34" charset="-122"/>
                </a:rPr>
                <a:t>文字</a:t>
              </a:r>
              <a:r>
                <a:rPr lang="zh-CN" altLang="en-US" dirty="0">
                  <a:solidFill>
                    <a:srgbClr val="C00000"/>
                  </a:solidFill>
                  <a:latin typeface="微软雅黑" panose="020B0503020204020204" pitchFamily="34" charset="-122"/>
                  <a:ea typeface="微软雅黑" panose="020B0503020204020204" pitchFamily="34" charset="-122"/>
                </a:rPr>
                <a:t>在这里</a:t>
              </a:r>
              <a:r>
                <a:rPr lang="zh-CN" altLang="en-US" dirty="0" smtClean="0">
                  <a:solidFill>
                    <a:srgbClr val="C00000"/>
                  </a:solidFill>
                  <a:latin typeface="微软雅黑" panose="020B0503020204020204" pitchFamily="34" charset="-122"/>
                  <a:ea typeface="微软雅黑" panose="020B0503020204020204" pitchFamily="34" charset="-122"/>
                </a:rPr>
                <a:t>输入</a:t>
              </a:r>
              <a:endParaRPr lang="zh-CN" altLang="en-US" dirty="0">
                <a:solidFill>
                  <a:srgbClr val="C00000"/>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4448109" y="769350"/>
            <a:ext cx="3451019" cy="1329702"/>
            <a:chOff x="4279970" y="4549708"/>
            <a:chExt cx="3451019" cy="1329702"/>
          </a:xfrm>
        </p:grpSpPr>
        <p:sp>
          <p:nvSpPr>
            <p:cNvPr id="67" name="文本框 66"/>
            <p:cNvSpPr txBox="1"/>
            <p:nvPr/>
          </p:nvSpPr>
          <p:spPr>
            <a:xfrm>
              <a:off x="4279970" y="4549708"/>
              <a:ext cx="3347765" cy="461665"/>
            </a:xfrm>
            <a:prstGeom prst="rect">
              <a:avLst/>
            </a:prstGeom>
            <a:noFill/>
          </p:spPr>
          <p:txBody>
            <a:bodyPr wrap="square" rtlCol="0">
              <a:spAutoFit/>
            </a:bodyPr>
            <a:lstStyle/>
            <a:p>
              <a:pPr algn="r"/>
              <a:r>
                <a:rPr lang="zh-CN" altLang="en-US" sz="2400" dirty="0" smtClean="0">
                  <a:solidFill>
                    <a:srgbClr val="C00000"/>
                  </a:solidFill>
                  <a:latin typeface="黑体" panose="02010609060101010101" pitchFamily="49" charset="-122"/>
                  <a:ea typeface="黑体" panose="02010609060101010101" pitchFamily="49" charset="-122"/>
                </a:rPr>
                <a:t>在这里输入标题</a:t>
              </a:r>
              <a:endParaRPr lang="zh-CN" altLang="en-US" sz="2400" dirty="0">
                <a:solidFill>
                  <a:srgbClr val="C00000"/>
                </a:solidFill>
                <a:latin typeface="黑体" panose="02010609060101010101" pitchFamily="49" charset="-122"/>
                <a:ea typeface="黑体" panose="02010609060101010101" pitchFamily="49" charset="-122"/>
              </a:endParaRPr>
            </a:p>
          </p:txBody>
        </p:sp>
        <p:cxnSp>
          <p:nvCxnSpPr>
            <p:cNvPr id="68" name="直接连接符 67"/>
            <p:cNvCxnSpPr/>
            <p:nvPr/>
          </p:nvCxnSpPr>
          <p:spPr>
            <a:xfrm>
              <a:off x="4787763" y="5142893"/>
              <a:ext cx="2788129"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a:xfrm>
              <a:off x="4413320" y="5233079"/>
              <a:ext cx="3317669" cy="646331"/>
            </a:xfrm>
            <a:prstGeom prst="rect">
              <a:avLst/>
            </a:prstGeom>
            <a:noFill/>
          </p:spPr>
          <p:txBody>
            <a:bodyPr wrap="square" rtlCol="0">
              <a:spAutoFit/>
            </a:bodyPr>
            <a:lstStyle/>
            <a:p>
              <a:pPr algn="r"/>
              <a:r>
                <a:rPr lang="zh-CN" altLang="en-US" dirty="0">
                  <a:solidFill>
                    <a:srgbClr val="C00000"/>
                  </a:solidFill>
                  <a:latin typeface="微软雅黑" panose="020B0503020204020204" pitchFamily="34" charset="-122"/>
                  <a:ea typeface="微软雅黑" panose="020B0503020204020204" pitchFamily="34" charset="-122"/>
                </a:rPr>
                <a:t>在这里输入</a:t>
              </a:r>
              <a:r>
                <a:rPr lang="zh-CN" altLang="en-US" dirty="0" smtClean="0">
                  <a:solidFill>
                    <a:srgbClr val="C00000"/>
                  </a:solidFill>
                  <a:latin typeface="微软雅黑" panose="020B0503020204020204" pitchFamily="34" charset="-122"/>
                  <a:ea typeface="微软雅黑" panose="020B0503020204020204" pitchFamily="34" charset="-122"/>
                </a:rPr>
                <a:t>文字</a:t>
              </a:r>
              <a:r>
                <a:rPr lang="zh-CN" altLang="en-US" dirty="0">
                  <a:solidFill>
                    <a:srgbClr val="C00000"/>
                  </a:solidFill>
                  <a:latin typeface="微软雅黑" panose="020B0503020204020204" pitchFamily="34" charset="-122"/>
                  <a:ea typeface="微软雅黑" panose="020B0503020204020204" pitchFamily="34" charset="-122"/>
                </a:rPr>
                <a:t>在这里输入</a:t>
              </a:r>
              <a:r>
                <a:rPr lang="zh-CN" altLang="en-US" dirty="0" smtClean="0">
                  <a:solidFill>
                    <a:srgbClr val="C00000"/>
                  </a:solidFill>
                  <a:latin typeface="微软雅黑" panose="020B0503020204020204" pitchFamily="34" charset="-122"/>
                  <a:ea typeface="微软雅黑" panose="020B0503020204020204" pitchFamily="34" charset="-122"/>
                </a:rPr>
                <a:t>文字</a:t>
              </a:r>
              <a:r>
                <a:rPr lang="zh-CN" altLang="en-US" dirty="0">
                  <a:solidFill>
                    <a:srgbClr val="C00000"/>
                  </a:solidFill>
                  <a:latin typeface="微软雅黑" panose="020B0503020204020204" pitchFamily="34" charset="-122"/>
                  <a:ea typeface="微软雅黑" panose="020B0503020204020204" pitchFamily="34" charset="-122"/>
                </a:rPr>
                <a:t>在这里输入</a:t>
              </a:r>
              <a:r>
                <a:rPr lang="zh-CN" altLang="en-US" dirty="0" smtClean="0">
                  <a:solidFill>
                    <a:srgbClr val="C00000"/>
                  </a:solidFill>
                  <a:latin typeface="微软雅黑" panose="020B0503020204020204" pitchFamily="34" charset="-122"/>
                  <a:ea typeface="微软雅黑" panose="020B0503020204020204" pitchFamily="34" charset="-122"/>
                </a:rPr>
                <a:t>文字</a:t>
              </a:r>
              <a:r>
                <a:rPr lang="zh-CN" altLang="en-US" dirty="0">
                  <a:solidFill>
                    <a:srgbClr val="C00000"/>
                  </a:solidFill>
                  <a:latin typeface="微软雅黑" panose="020B0503020204020204" pitchFamily="34" charset="-122"/>
                  <a:ea typeface="微软雅黑" panose="020B0503020204020204" pitchFamily="34" charset="-122"/>
                </a:rPr>
                <a:t>在这里</a:t>
              </a:r>
              <a:r>
                <a:rPr lang="zh-CN" altLang="en-US" dirty="0" smtClean="0">
                  <a:solidFill>
                    <a:srgbClr val="C00000"/>
                  </a:solidFill>
                  <a:latin typeface="微软雅黑" panose="020B0503020204020204" pitchFamily="34" charset="-122"/>
                  <a:ea typeface="微软雅黑" panose="020B0503020204020204" pitchFamily="34" charset="-122"/>
                </a:rPr>
                <a:t>输入</a:t>
              </a:r>
              <a:endParaRPr lang="zh-CN" altLang="en-US" dirty="0">
                <a:solidFill>
                  <a:srgbClr val="C00000"/>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0" y="6266237"/>
            <a:ext cx="12192000" cy="591762"/>
            <a:chOff x="0" y="6266237"/>
            <a:chExt cx="12192000" cy="591762"/>
          </a:xfrm>
        </p:grpSpPr>
        <p:sp>
          <p:nvSpPr>
            <p:cNvPr id="71" name="矩形 70"/>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28614535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anim calcmode="lin" valueType="num">
                                      <p:cBhvr>
                                        <p:cTn id="12" dur="1000" fill="hold"/>
                                        <p:tgtEl>
                                          <p:spTgt spid="34"/>
                                        </p:tgtEl>
                                        <p:attrNameLst>
                                          <p:attrName>ppt_x</p:attrName>
                                        </p:attrNameLst>
                                      </p:cBhvr>
                                      <p:tavLst>
                                        <p:tav tm="0">
                                          <p:val>
                                            <p:strVal val="#ppt_x"/>
                                          </p:val>
                                        </p:tav>
                                        <p:tav tm="100000">
                                          <p:val>
                                            <p:strVal val="#ppt_x"/>
                                          </p:val>
                                        </p:tav>
                                      </p:tavLst>
                                    </p:anim>
                                    <p:anim calcmode="lin" valueType="num">
                                      <p:cBhvr>
                                        <p:cTn id="13" dur="1000" fill="hold"/>
                                        <p:tgtEl>
                                          <p:spTgt spid="3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1000"/>
                                        <p:tgtEl>
                                          <p:spTgt spid="52"/>
                                        </p:tgtEl>
                                      </p:cBhvr>
                                    </p:animEffect>
                                    <p:anim calcmode="lin" valueType="num">
                                      <p:cBhvr>
                                        <p:cTn id="30" dur="1000" fill="hold"/>
                                        <p:tgtEl>
                                          <p:spTgt spid="52"/>
                                        </p:tgtEl>
                                        <p:attrNameLst>
                                          <p:attrName>ppt_x</p:attrName>
                                        </p:attrNameLst>
                                      </p:cBhvr>
                                      <p:tavLst>
                                        <p:tav tm="0">
                                          <p:val>
                                            <p:strVal val="#ppt_x"/>
                                          </p:val>
                                        </p:tav>
                                        <p:tav tm="100000">
                                          <p:val>
                                            <p:strVal val="#ppt_x"/>
                                          </p:val>
                                        </p:tav>
                                      </p:tavLst>
                                    </p:anim>
                                    <p:anim calcmode="lin" valueType="num">
                                      <p:cBhvr>
                                        <p:cTn id="31" dur="1000" fill="hold"/>
                                        <p:tgtEl>
                                          <p:spTgt spid="52"/>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1000"/>
                                        <p:tgtEl>
                                          <p:spTgt spid="39"/>
                                        </p:tgtEl>
                                      </p:cBhvr>
                                    </p:animEffect>
                                    <p:anim calcmode="lin" valueType="num">
                                      <p:cBhvr>
                                        <p:cTn id="36" dur="1000" fill="hold"/>
                                        <p:tgtEl>
                                          <p:spTgt spid="39"/>
                                        </p:tgtEl>
                                        <p:attrNameLst>
                                          <p:attrName>ppt_x</p:attrName>
                                        </p:attrNameLst>
                                      </p:cBhvr>
                                      <p:tavLst>
                                        <p:tav tm="0">
                                          <p:val>
                                            <p:strVal val="#ppt_x"/>
                                          </p:val>
                                        </p:tav>
                                        <p:tav tm="100000">
                                          <p:val>
                                            <p:strVal val="#ppt_x"/>
                                          </p:val>
                                        </p:tav>
                                      </p:tavLst>
                                    </p:anim>
                                    <p:anim calcmode="lin" valueType="num">
                                      <p:cBhvr>
                                        <p:cTn id="37" dur="100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1000"/>
                                        <p:tgtEl>
                                          <p:spTgt spid="62"/>
                                        </p:tgtEl>
                                      </p:cBhvr>
                                    </p:animEffect>
                                    <p:anim calcmode="lin" valueType="num">
                                      <p:cBhvr>
                                        <p:cTn id="42" dur="1000" fill="hold"/>
                                        <p:tgtEl>
                                          <p:spTgt spid="62"/>
                                        </p:tgtEl>
                                        <p:attrNameLst>
                                          <p:attrName>ppt_x</p:attrName>
                                        </p:attrNameLst>
                                      </p:cBhvr>
                                      <p:tavLst>
                                        <p:tav tm="0">
                                          <p:val>
                                            <p:strVal val="#ppt_x"/>
                                          </p:val>
                                        </p:tav>
                                        <p:tav tm="100000">
                                          <p:val>
                                            <p:strVal val="#ppt_x"/>
                                          </p:val>
                                        </p:tav>
                                      </p:tavLst>
                                    </p:anim>
                                    <p:anim calcmode="lin" valueType="num">
                                      <p:cBhvr>
                                        <p:cTn id="43" dur="1000" fill="hold"/>
                                        <p:tgtEl>
                                          <p:spTgt spid="62"/>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2" presetClass="entr" presetSubtype="0"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Effect transition="in" filter="fade">
                                      <p:cBhvr>
                                        <p:cTn id="53" dur="1000"/>
                                        <p:tgtEl>
                                          <p:spTgt spid="66"/>
                                        </p:tgtEl>
                                      </p:cBhvr>
                                    </p:animEffect>
                                    <p:anim calcmode="lin" valueType="num">
                                      <p:cBhvr>
                                        <p:cTn id="54" dur="1000" fill="hold"/>
                                        <p:tgtEl>
                                          <p:spTgt spid="66"/>
                                        </p:tgtEl>
                                        <p:attrNameLst>
                                          <p:attrName>ppt_x</p:attrName>
                                        </p:attrNameLst>
                                      </p:cBhvr>
                                      <p:tavLst>
                                        <p:tav tm="0">
                                          <p:val>
                                            <p:strVal val="#ppt_x"/>
                                          </p:val>
                                        </p:tav>
                                        <p:tav tm="100000">
                                          <p:val>
                                            <p:strVal val="#ppt_x"/>
                                          </p:val>
                                        </p:tav>
                                      </p:tavLst>
                                    </p:anim>
                                    <p:anim calcmode="lin" valueType="num">
                                      <p:cBhvr>
                                        <p:cTn id="55"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rcRect l="9555" t="4568" r="39947" b="11268"/>
          <a:stretch>
            <a:fillRect/>
          </a:stretch>
        </p:blipFill>
        <p:spPr>
          <a:xfrm>
            <a:off x="1626478" y="3873019"/>
            <a:ext cx="2216755" cy="2216755"/>
          </a:xfrm>
          <a:custGeom>
            <a:avLst/>
            <a:gdLst>
              <a:gd name="connsiteX0" fmla="*/ 1108378 w 2216755"/>
              <a:gd name="connsiteY0" fmla="*/ 0 h 2216755"/>
              <a:gd name="connsiteX1" fmla="*/ 2216755 w 2216755"/>
              <a:gd name="connsiteY1" fmla="*/ 1108378 h 2216755"/>
              <a:gd name="connsiteX2" fmla="*/ 1108378 w 2216755"/>
              <a:gd name="connsiteY2" fmla="*/ 2216755 h 2216755"/>
              <a:gd name="connsiteX3" fmla="*/ 0 w 2216755"/>
              <a:gd name="connsiteY3" fmla="*/ 1108378 h 2216755"/>
            </a:gdLst>
            <a:ahLst/>
            <a:cxnLst>
              <a:cxn ang="0">
                <a:pos x="connsiteX0" y="connsiteY0"/>
              </a:cxn>
              <a:cxn ang="0">
                <a:pos x="connsiteX1" y="connsiteY1"/>
              </a:cxn>
              <a:cxn ang="0">
                <a:pos x="connsiteX2" y="connsiteY2"/>
              </a:cxn>
              <a:cxn ang="0">
                <a:pos x="connsiteX3" y="connsiteY3"/>
              </a:cxn>
            </a:cxnLst>
            <a:rect l="l" t="t" r="r" b="b"/>
            <a:pathLst>
              <a:path w="2216755" h="2216755">
                <a:moveTo>
                  <a:pt x="1108378" y="0"/>
                </a:moveTo>
                <a:lnTo>
                  <a:pt x="2216755" y="1108378"/>
                </a:lnTo>
                <a:lnTo>
                  <a:pt x="1108378" y="2216755"/>
                </a:lnTo>
                <a:lnTo>
                  <a:pt x="0" y="1108378"/>
                </a:lnTo>
                <a:close/>
              </a:path>
            </a:pathLst>
          </a:custGeom>
          <a:ln w="63500">
            <a:solidFill>
              <a:srgbClr val="C00000"/>
            </a:solidFill>
          </a:ln>
        </p:spPr>
      </p:pic>
      <p:pic>
        <p:nvPicPr>
          <p:cNvPr id="35" name="图片 34"/>
          <p:cNvPicPr>
            <a:picLocks noChangeAspect="1"/>
          </p:cNvPicPr>
          <p:nvPr/>
        </p:nvPicPr>
        <p:blipFill>
          <a:blip r:embed="rId3">
            <a:extLst>
              <a:ext uri="{28A0092B-C50C-407E-A947-70E740481C1C}">
                <a14:useLocalDpi xmlns:a14="http://schemas.microsoft.com/office/drawing/2010/main" val="0"/>
              </a:ext>
            </a:extLst>
          </a:blip>
          <a:srcRect l="8769" r="44563" b="9397"/>
          <a:stretch>
            <a:fillRect/>
          </a:stretch>
        </p:blipFill>
        <p:spPr>
          <a:xfrm>
            <a:off x="416506" y="2656295"/>
            <a:ext cx="2216755" cy="2204785"/>
          </a:xfrm>
          <a:custGeom>
            <a:avLst/>
            <a:gdLst>
              <a:gd name="connsiteX0" fmla="*/ 1108378 w 2216755"/>
              <a:gd name="connsiteY0" fmla="*/ 0 h 2216755"/>
              <a:gd name="connsiteX1" fmla="*/ 2216755 w 2216755"/>
              <a:gd name="connsiteY1" fmla="*/ 1108378 h 2216755"/>
              <a:gd name="connsiteX2" fmla="*/ 1108378 w 2216755"/>
              <a:gd name="connsiteY2" fmla="*/ 2216755 h 2216755"/>
              <a:gd name="connsiteX3" fmla="*/ 0 w 2216755"/>
              <a:gd name="connsiteY3" fmla="*/ 1108378 h 2216755"/>
            </a:gdLst>
            <a:ahLst/>
            <a:cxnLst>
              <a:cxn ang="0">
                <a:pos x="connsiteX0" y="connsiteY0"/>
              </a:cxn>
              <a:cxn ang="0">
                <a:pos x="connsiteX1" y="connsiteY1"/>
              </a:cxn>
              <a:cxn ang="0">
                <a:pos x="connsiteX2" y="connsiteY2"/>
              </a:cxn>
              <a:cxn ang="0">
                <a:pos x="connsiteX3" y="connsiteY3"/>
              </a:cxn>
            </a:cxnLst>
            <a:rect l="l" t="t" r="r" b="b"/>
            <a:pathLst>
              <a:path w="2216755" h="2216755">
                <a:moveTo>
                  <a:pt x="1108378" y="0"/>
                </a:moveTo>
                <a:lnTo>
                  <a:pt x="2216755" y="1108378"/>
                </a:lnTo>
                <a:lnTo>
                  <a:pt x="1108378" y="2216755"/>
                </a:lnTo>
                <a:lnTo>
                  <a:pt x="0" y="1108378"/>
                </a:lnTo>
                <a:close/>
              </a:path>
            </a:pathLst>
          </a:custGeom>
          <a:ln w="63500">
            <a:solidFill>
              <a:srgbClr val="C00000"/>
            </a:solidFill>
          </a:ln>
        </p:spPr>
      </p:pic>
      <p:pic>
        <p:nvPicPr>
          <p:cNvPr id="33" name="图片 32"/>
          <p:cNvPicPr>
            <a:picLocks noChangeAspect="1"/>
          </p:cNvPicPr>
          <p:nvPr/>
        </p:nvPicPr>
        <p:blipFill>
          <a:blip r:embed="rId4">
            <a:extLst>
              <a:ext uri="{28A0092B-C50C-407E-A947-70E740481C1C}">
                <a14:useLocalDpi xmlns:a14="http://schemas.microsoft.com/office/drawing/2010/main" val="0"/>
              </a:ext>
            </a:extLst>
          </a:blip>
          <a:srcRect l="41327" t="6723" r="7711" b="6878"/>
          <a:stretch>
            <a:fillRect/>
          </a:stretch>
        </p:blipFill>
        <p:spPr>
          <a:xfrm>
            <a:off x="2836450" y="2644325"/>
            <a:ext cx="2216755" cy="2216755"/>
          </a:xfrm>
          <a:custGeom>
            <a:avLst/>
            <a:gdLst>
              <a:gd name="connsiteX0" fmla="*/ 1108378 w 2216755"/>
              <a:gd name="connsiteY0" fmla="*/ 0 h 2216755"/>
              <a:gd name="connsiteX1" fmla="*/ 2216755 w 2216755"/>
              <a:gd name="connsiteY1" fmla="*/ 1108378 h 2216755"/>
              <a:gd name="connsiteX2" fmla="*/ 1108378 w 2216755"/>
              <a:gd name="connsiteY2" fmla="*/ 2216755 h 2216755"/>
              <a:gd name="connsiteX3" fmla="*/ 0 w 2216755"/>
              <a:gd name="connsiteY3" fmla="*/ 1108378 h 2216755"/>
            </a:gdLst>
            <a:ahLst/>
            <a:cxnLst>
              <a:cxn ang="0">
                <a:pos x="connsiteX0" y="connsiteY0"/>
              </a:cxn>
              <a:cxn ang="0">
                <a:pos x="connsiteX1" y="connsiteY1"/>
              </a:cxn>
              <a:cxn ang="0">
                <a:pos x="connsiteX2" y="connsiteY2"/>
              </a:cxn>
              <a:cxn ang="0">
                <a:pos x="connsiteX3" y="connsiteY3"/>
              </a:cxn>
            </a:cxnLst>
            <a:rect l="l" t="t" r="r" b="b"/>
            <a:pathLst>
              <a:path w="2216755" h="2216755">
                <a:moveTo>
                  <a:pt x="1108378" y="0"/>
                </a:moveTo>
                <a:lnTo>
                  <a:pt x="2216755" y="1108378"/>
                </a:lnTo>
                <a:lnTo>
                  <a:pt x="1108378" y="2216755"/>
                </a:lnTo>
                <a:lnTo>
                  <a:pt x="0" y="1108378"/>
                </a:lnTo>
                <a:close/>
              </a:path>
            </a:pathLst>
          </a:custGeom>
          <a:ln w="63500">
            <a:solidFill>
              <a:srgbClr val="C00000"/>
            </a:solidFill>
          </a:ln>
        </p:spPr>
      </p:pic>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rcRect l="5968" t="1199" r="5968" b="19280"/>
          <a:stretch>
            <a:fillRect/>
          </a:stretch>
        </p:blipFill>
        <p:spPr>
          <a:xfrm>
            <a:off x="1626478" y="1415631"/>
            <a:ext cx="2216755" cy="2216755"/>
          </a:xfrm>
          <a:custGeom>
            <a:avLst/>
            <a:gdLst>
              <a:gd name="connsiteX0" fmla="*/ 1108378 w 2216755"/>
              <a:gd name="connsiteY0" fmla="*/ 0 h 2216755"/>
              <a:gd name="connsiteX1" fmla="*/ 2216755 w 2216755"/>
              <a:gd name="connsiteY1" fmla="*/ 1108378 h 2216755"/>
              <a:gd name="connsiteX2" fmla="*/ 1108378 w 2216755"/>
              <a:gd name="connsiteY2" fmla="*/ 2216755 h 2216755"/>
              <a:gd name="connsiteX3" fmla="*/ 0 w 2216755"/>
              <a:gd name="connsiteY3" fmla="*/ 1108378 h 2216755"/>
            </a:gdLst>
            <a:ahLst/>
            <a:cxnLst>
              <a:cxn ang="0">
                <a:pos x="connsiteX0" y="connsiteY0"/>
              </a:cxn>
              <a:cxn ang="0">
                <a:pos x="connsiteX1" y="connsiteY1"/>
              </a:cxn>
              <a:cxn ang="0">
                <a:pos x="connsiteX2" y="connsiteY2"/>
              </a:cxn>
              <a:cxn ang="0">
                <a:pos x="connsiteX3" y="connsiteY3"/>
              </a:cxn>
            </a:cxnLst>
            <a:rect l="l" t="t" r="r" b="b"/>
            <a:pathLst>
              <a:path w="2216755" h="2216755">
                <a:moveTo>
                  <a:pt x="1108378" y="0"/>
                </a:moveTo>
                <a:lnTo>
                  <a:pt x="2216755" y="1108378"/>
                </a:lnTo>
                <a:lnTo>
                  <a:pt x="1108378" y="2216755"/>
                </a:lnTo>
                <a:lnTo>
                  <a:pt x="0" y="1108378"/>
                </a:lnTo>
                <a:close/>
              </a:path>
            </a:pathLst>
          </a:custGeom>
          <a:ln w="63500">
            <a:solidFill>
              <a:srgbClr val="C00000"/>
            </a:solidFill>
          </a:ln>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grpSp>
        <p:nvGrpSpPr>
          <p:cNvPr id="42" name="组合 41"/>
          <p:cNvGrpSpPr/>
          <p:nvPr/>
        </p:nvGrpSpPr>
        <p:grpSpPr>
          <a:xfrm>
            <a:off x="5197641" y="640323"/>
            <a:ext cx="6801853" cy="2330898"/>
            <a:chOff x="4748463" y="654393"/>
            <a:chExt cx="6801853" cy="2330898"/>
          </a:xfrm>
        </p:grpSpPr>
        <p:sp>
          <p:nvSpPr>
            <p:cNvPr id="40" name="文本框 39"/>
            <p:cNvSpPr txBox="1"/>
            <p:nvPr/>
          </p:nvSpPr>
          <p:spPr>
            <a:xfrm>
              <a:off x="4748463" y="654393"/>
              <a:ext cx="5181600" cy="584775"/>
            </a:xfrm>
            <a:prstGeom prst="rect">
              <a:avLst/>
            </a:prstGeom>
            <a:noFill/>
          </p:spPr>
          <p:txBody>
            <a:bodyPr wrap="square" rtlCol="0">
              <a:spAutoFit/>
            </a:bodyPr>
            <a:lstStyle/>
            <a:p>
              <a:pPr marL="457200" indent="-457200">
                <a:buFont typeface="Wingdings" panose="05000000000000000000" pitchFamily="2" charset="2"/>
                <a:buChar char="u"/>
              </a:pPr>
              <a:r>
                <a:rPr lang="zh-CN" altLang="en-US" sz="3200" dirty="0" smtClean="0">
                  <a:solidFill>
                    <a:srgbClr val="C00000"/>
                  </a:solidFill>
                  <a:latin typeface="黑体" panose="02010609060101010101" pitchFamily="49" charset="-122"/>
                  <a:ea typeface="黑体" panose="02010609060101010101" pitchFamily="49" charset="-122"/>
                </a:rPr>
                <a:t>在这里输入第一个标题</a:t>
              </a:r>
              <a:endParaRPr lang="zh-CN" altLang="en-US" sz="3200" dirty="0">
                <a:solidFill>
                  <a:srgbClr val="C00000"/>
                </a:solidFill>
                <a:latin typeface="黑体" panose="02010609060101010101" pitchFamily="49" charset="-122"/>
                <a:ea typeface="黑体" panose="02010609060101010101" pitchFamily="49" charset="-122"/>
              </a:endParaRPr>
            </a:p>
          </p:txBody>
        </p:sp>
        <p:sp>
          <p:nvSpPr>
            <p:cNvPr id="41" name="文本框 40"/>
            <p:cNvSpPr txBox="1"/>
            <p:nvPr/>
          </p:nvSpPr>
          <p:spPr>
            <a:xfrm>
              <a:off x="5646821" y="1415631"/>
              <a:ext cx="5903495" cy="1569660"/>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在这里输入第一个标题的内容在这里输入第一个标题的内容在这里输入第一个标题的内容在这里输入第一个标题的内容在这里输入第一个标题的内容</a:t>
              </a:r>
              <a:endParaRPr lang="zh-CN" altLang="en-US" sz="2400" dirty="0">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5197641" y="3540303"/>
            <a:ext cx="6801853" cy="2330898"/>
            <a:chOff x="4748463" y="654393"/>
            <a:chExt cx="6801853" cy="2330898"/>
          </a:xfrm>
        </p:grpSpPr>
        <p:sp>
          <p:nvSpPr>
            <p:cNvPr id="44" name="文本框 43"/>
            <p:cNvSpPr txBox="1"/>
            <p:nvPr/>
          </p:nvSpPr>
          <p:spPr>
            <a:xfrm>
              <a:off x="4748463" y="654393"/>
              <a:ext cx="5181600" cy="584775"/>
            </a:xfrm>
            <a:prstGeom prst="rect">
              <a:avLst/>
            </a:prstGeom>
            <a:noFill/>
          </p:spPr>
          <p:txBody>
            <a:bodyPr wrap="square" rtlCol="0">
              <a:spAutoFit/>
            </a:bodyPr>
            <a:lstStyle/>
            <a:p>
              <a:pPr marL="457200" indent="-457200">
                <a:buFont typeface="Wingdings" panose="05000000000000000000" pitchFamily="2" charset="2"/>
                <a:buChar char="u"/>
              </a:pPr>
              <a:r>
                <a:rPr lang="zh-CN" altLang="en-US" sz="3200" dirty="0" smtClean="0">
                  <a:solidFill>
                    <a:srgbClr val="C00000"/>
                  </a:solidFill>
                  <a:latin typeface="黑体" panose="02010609060101010101" pitchFamily="49" charset="-122"/>
                  <a:ea typeface="黑体" panose="02010609060101010101" pitchFamily="49" charset="-122"/>
                </a:rPr>
                <a:t>在这里输入第</a:t>
              </a:r>
              <a:r>
                <a:rPr lang="zh-CN" altLang="en-US" sz="3200" dirty="0">
                  <a:solidFill>
                    <a:srgbClr val="C00000"/>
                  </a:solidFill>
                  <a:latin typeface="黑体" panose="02010609060101010101" pitchFamily="49" charset="-122"/>
                  <a:ea typeface="黑体" panose="02010609060101010101" pitchFamily="49" charset="-122"/>
                </a:rPr>
                <a:t>二</a:t>
              </a:r>
              <a:r>
                <a:rPr lang="zh-CN" altLang="en-US" sz="3200" dirty="0" smtClean="0">
                  <a:solidFill>
                    <a:srgbClr val="C00000"/>
                  </a:solidFill>
                  <a:latin typeface="黑体" panose="02010609060101010101" pitchFamily="49" charset="-122"/>
                  <a:ea typeface="黑体" panose="02010609060101010101" pitchFamily="49" charset="-122"/>
                </a:rPr>
                <a:t>个标题</a:t>
              </a:r>
              <a:endParaRPr lang="zh-CN" altLang="en-US" sz="3200" dirty="0">
                <a:solidFill>
                  <a:srgbClr val="C00000"/>
                </a:solidFill>
                <a:latin typeface="黑体" panose="02010609060101010101" pitchFamily="49" charset="-122"/>
                <a:ea typeface="黑体" panose="02010609060101010101" pitchFamily="49" charset="-122"/>
              </a:endParaRPr>
            </a:p>
          </p:txBody>
        </p:sp>
        <p:sp>
          <p:nvSpPr>
            <p:cNvPr id="45" name="文本框 44"/>
            <p:cNvSpPr txBox="1"/>
            <p:nvPr/>
          </p:nvSpPr>
          <p:spPr>
            <a:xfrm>
              <a:off x="5646821" y="1415631"/>
              <a:ext cx="5903495" cy="1569660"/>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在这里输入第二个标题的内容在这里输入第二个标题的内容在这里输入第二个标题的内容在这里输入第二个标题的内容在这里输入第二个标题的内容</a:t>
              </a:r>
              <a:endParaRPr lang="zh-CN" altLang="en-US" sz="2400" dirty="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0" y="6266237"/>
            <a:ext cx="12192000" cy="591762"/>
            <a:chOff x="0" y="6266237"/>
            <a:chExt cx="12192000" cy="591762"/>
          </a:xfrm>
        </p:grpSpPr>
        <p:sp>
          <p:nvSpPr>
            <p:cNvPr id="17" name="矩形 16"/>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2968081992"/>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1+#ppt_w/2"/>
                                          </p:val>
                                        </p:tav>
                                        <p:tav tm="100000">
                                          <p:val>
                                            <p:strVal val="#ppt_x"/>
                                          </p:val>
                                        </p:tav>
                                      </p:tavLst>
                                    </p:anim>
                                    <p:anim calcmode="lin" valueType="num">
                                      <p:cBhvr additive="base">
                                        <p:cTn id="13" dur="50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0-#ppt_w/2"/>
                                          </p:val>
                                        </p:tav>
                                        <p:tav tm="100000">
                                          <p:val>
                                            <p:strVal val="#ppt_x"/>
                                          </p:val>
                                        </p:tav>
                                      </p:tavLst>
                                    </p:anim>
                                    <p:anim calcmode="lin" valueType="num">
                                      <p:cBhvr additive="base">
                                        <p:cTn id="18" dur="500" fill="hold"/>
                                        <p:tgtEl>
                                          <p:spTgt spid="3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1000"/>
                                        <p:tgtEl>
                                          <p:spTgt spid="42"/>
                                        </p:tgtEl>
                                      </p:cBhvr>
                                    </p:animEffect>
                                    <p:anim calcmode="lin" valueType="num">
                                      <p:cBhvr>
                                        <p:cTn id="28" dur="1000" fill="hold"/>
                                        <p:tgtEl>
                                          <p:spTgt spid="42"/>
                                        </p:tgtEl>
                                        <p:attrNameLst>
                                          <p:attrName>ppt_x</p:attrName>
                                        </p:attrNameLst>
                                      </p:cBhvr>
                                      <p:tavLst>
                                        <p:tav tm="0">
                                          <p:val>
                                            <p:strVal val="#ppt_x"/>
                                          </p:val>
                                        </p:tav>
                                        <p:tav tm="100000">
                                          <p:val>
                                            <p:strVal val="#ppt_x"/>
                                          </p:val>
                                        </p:tav>
                                      </p:tavLst>
                                    </p:anim>
                                    <p:anim calcmode="lin" valueType="num">
                                      <p:cBhvr>
                                        <p:cTn id="29" dur="1000" fill="hold"/>
                                        <p:tgtEl>
                                          <p:spTgt spid="42"/>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1000"/>
                                        <p:tgtEl>
                                          <p:spTgt spid="43"/>
                                        </p:tgtEl>
                                      </p:cBhvr>
                                    </p:animEffect>
                                    <p:anim calcmode="lin" valueType="num">
                                      <p:cBhvr>
                                        <p:cTn id="34" dur="1000" fill="hold"/>
                                        <p:tgtEl>
                                          <p:spTgt spid="43"/>
                                        </p:tgtEl>
                                        <p:attrNameLst>
                                          <p:attrName>ppt_x</p:attrName>
                                        </p:attrNameLst>
                                      </p:cBhvr>
                                      <p:tavLst>
                                        <p:tav tm="0">
                                          <p:val>
                                            <p:strVal val="#ppt_x"/>
                                          </p:val>
                                        </p:tav>
                                        <p:tav tm="100000">
                                          <p:val>
                                            <p:strVal val="#ppt_x"/>
                                          </p:val>
                                        </p:tav>
                                      </p:tavLst>
                                    </p:anim>
                                    <p:anim calcmode="lin" valueType="num">
                                      <p:cBhvr>
                                        <p:cTn id="3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
        <p:nvSpPr>
          <p:cNvPr id="9" name="矩形 8"/>
          <p:cNvSpPr/>
          <p:nvPr/>
        </p:nvSpPr>
        <p:spPr>
          <a:xfrm>
            <a:off x="0" y="2320382"/>
            <a:ext cx="12192000" cy="19468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98354" y="1733098"/>
            <a:ext cx="3240505" cy="32405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p:cNvSpPr/>
          <p:nvPr/>
        </p:nvSpPr>
        <p:spPr>
          <a:xfrm>
            <a:off x="1112468" y="1947212"/>
            <a:ext cx="2812276" cy="28122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p:cNvSpPr txBox="1"/>
          <p:nvPr/>
        </p:nvSpPr>
        <p:spPr>
          <a:xfrm>
            <a:off x="1476972" y="2081819"/>
            <a:ext cx="2083267" cy="2215991"/>
          </a:xfrm>
          <a:prstGeom prst="rect">
            <a:avLst/>
          </a:prstGeom>
          <a:noFill/>
        </p:spPr>
        <p:txBody>
          <a:bodyPr wrap="square" rtlCol="0">
            <a:spAutoFit/>
          </a:bodyPr>
          <a:lstStyle/>
          <a:p>
            <a:r>
              <a:rPr lang="zh-CN" altLang="en-US" sz="13800" dirty="0">
                <a:solidFill>
                  <a:srgbClr val="C00000"/>
                </a:solidFill>
                <a:latin typeface="黑体" panose="02010609060101010101" pitchFamily="49" charset="-122"/>
                <a:ea typeface="黑体" panose="02010609060101010101" pitchFamily="49" charset="-122"/>
              </a:rPr>
              <a:t>贰</a:t>
            </a:r>
          </a:p>
        </p:txBody>
      </p:sp>
      <p:sp>
        <p:nvSpPr>
          <p:cNvPr id="15" name="文本框 14"/>
          <p:cNvSpPr txBox="1"/>
          <p:nvPr/>
        </p:nvSpPr>
        <p:spPr>
          <a:xfrm>
            <a:off x="4299284" y="2481928"/>
            <a:ext cx="7122695" cy="707886"/>
          </a:xfrm>
          <a:prstGeom prst="rect">
            <a:avLst/>
          </a:prstGeom>
          <a:noFill/>
        </p:spPr>
        <p:txBody>
          <a:bodyPr wrap="square" rtlCol="0">
            <a:spAutoFit/>
          </a:bodyPr>
          <a:lstStyle/>
          <a:p>
            <a:r>
              <a:rPr lang="zh-CN" altLang="en-US" sz="4000" dirty="0">
                <a:solidFill>
                  <a:schemeClr val="bg1"/>
                </a:solidFill>
                <a:latin typeface="黑体" panose="02010609060101010101" pitchFamily="49" charset="-122"/>
                <a:ea typeface="黑体" panose="02010609060101010101" pitchFamily="49" charset="-122"/>
              </a:rPr>
              <a:t>在</a:t>
            </a:r>
            <a:r>
              <a:rPr lang="zh-CN" altLang="en-US" sz="4000" dirty="0" smtClean="0">
                <a:solidFill>
                  <a:schemeClr val="bg1"/>
                </a:solidFill>
                <a:latin typeface="黑体" panose="02010609060101010101" pitchFamily="49" charset="-122"/>
                <a:ea typeface="黑体" panose="02010609060101010101" pitchFamily="49" charset="-122"/>
              </a:rPr>
              <a:t>这里输入第二部分的标题</a:t>
            </a:r>
            <a:endParaRPr lang="zh-CN" altLang="en-US" sz="4000" dirty="0">
              <a:solidFill>
                <a:schemeClr val="bg1"/>
              </a:solidFill>
              <a:latin typeface="黑体" panose="02010609060101010101" pitchFamily="49" charset="-122"/>
              <a:ea typeface="黑体" panose="02010609060101010101" pitchFamily="49" charset="-122"/>
            </a:endParaRPr>
          </a:p>
        </p:txBody>
      </p:sp>
      <p:sp>
        <p:nvSpPr>
          <p:cNvPr id="16" name="文本框 15"/>
          <p:cNvSpPr txBox="1"/>
          <p:nvPr/>
        </p:nvSpPr>
        <p:spPr>
          <a:xfrm>
            <a:off x="4352973" y="3332558"/>
            <a:ext cx="7694648" cy="646331"/>
          </a:xfrm>
          <a:prstGeom prst="rect">
            <a:avLst/>
          </a:prstGeom>
          <a:noFill/>
        </p:spPr>
        <p:txBody>
          <a:bodyPr wrap="square" rtlCol="0">
            <a:spAutoFit/>
          </a:bodyPr>
          <a:lstStyle/>
          <a:p>
            <a:r>
              <a:rPr lang="en-US" altLang="zh-CN" sz="3600" dirty="0" smtClean="0">
                <a:solidFill>
                  <a:schemeClr val="bg1"/>
                </a:solidFill>
                <a:latin typeface="Arial" panose="020B0604020202020204" pitchFamily="34" charset="0"/>
                <a:cs typeface="Arial" panose="020B0604020202020204" pitchFamily="34" charset="0"/>
              </a:rPr>
              <a:t>Please Enter Your Second Title Here</a:t>
            </a:r>
            <a:endParaRPr lang="zh-CN" altLang="en-US" sz="6600" dirty="0">
              <a:solidFill>
                <a:schemeClr val="bg1"/>
              </a:solidFill>
              <a:latin typeface="Arial" panose="020B0604020202020204" pitchFamily="34" charset="0"/>
              <a:ea typeface="黑体" panose="02010609060101010101" pitchFamily="49" charset="-122"/>
              <a:cs typeface="Arial" panose="020B0604020202020204" pitchFamily="34" charset="0"/>
            </a:endParaRPr>
          </a:p>
        </p:txBody>
      </p:sp>
      <p:sp>
        <p:nvSpPr>
          <p:cNvPr id="18" name="矩形 17"/>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69960452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heel(1)">
                                      <p:cBhvr>
                                        <p:cTn id="15" dur="2000"/>
                                        <p:tgtEl>
                                          <p:spTgt spid="10"/>
                                        </p:tgtEl>
                                      </p:cBhvr>
                                    </p:animEffect>
                                  </p:childTnLst>
                                </p:cTn>
                              </p:par>
                            </p:childTnLst>
                          </p:cTn>
                        </p:par>
                        <p:par>
                          <p:cTn id="16" fill="hold">
                            <p:stCondLst>
                              <p:cond delay="3000"/>
                            </p:stCondLst>
                            <p:childTnLst>
                              <p:par>
                                <p:cTn id="17" presetID="5" presetClass="entr" presetSubtype="10" fill="hold" nodeType="after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animEffect transition="in" filter="checkerboard(across)">
                                      <p:cBhvr>
                                        <p:cTn id="19" dur="500"/>
                                        <p:tgtEl>
                                          <p:spTgt spid="13">
                                            <p:txEl>
                                              <p:pRg st="0" end="0"/>
                                            </p:txEl>
                                          </p:spTgt>
                                        </p:tgtEl>
                                      </p:cBhvr>
                                    </p:animEffect>
                                  </p:childTnLst>
                                </p:cTn>
                              </p:par>
                            </p:childTnLst>
                          </p:cTn>
                        </p:par>
                        <p:par>
                          <p:cTn id="20" fill="hold">
                            <p:stCondLst>
                              <p:cond delay="3500"/>
                            </p:stCondLst>
                            <p:childTnLst>
                              <p:par>
                                <p:cTn id="21" presetID="1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childTnLst>
                          </p:cTn>
                        </p:par>
                        <p:par>
                          <p:cTn id="25" fill="hold">
                            <p:stCondLst>
                              <p:cond delay="4000"/>
                            </p:stCondLst>
                            <p:childTnLst>
                              <p:par>
                                <p:cTn id="26" presetID="12" presetClass="entr" presetSubtype="8"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95083">
            <a:off x="-547146" y="-593010"/>
            <a:ext cx="4152381" cy="2466667"/>
          </a:xfrm>
          <a:prstGeom prst="rect">
            <a:avLst/>
          </a:prstGeom>
        </p:spPr>
      </p:pic>
      <p:sp>
        <p:nvSpPr>
          <p:cNvPr id="25" name="矩形 24"/>
          <p:cNvSpPr/>
          <p:nvPr/>
        </p:nvSpPr>
        <p:spPr>
          <a:xfrm>
            <a:off x="1847364" y="1463842"/>
            <a:ext cx="8497272" cy="46361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矩形 6"/>
          <p:cNvSpPr/>
          <p:nvPr/>
        </p:nvSpPr>
        <p:spPr>
          <a:xfrm>
            <a:off x="1959877" y="3352801"/>
            <a:ext cx="2697462" cy="258106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2400" dirty="0" smtClean="0">
                <a:latin typeface="微软雅黑" panose="020B0503020204020204" pitchFamily="34" charset="-122"/>
                <a:ea typeface="微软雅黑" panose="020B0503020204020204" pitchFamily="34" charset="-122"/>
              </a:rPr>
              <a:t>可以在这里输入你的内容这里输入你的内容在这输入你的内容在这里输入你的内容在这里输入你的内容</a:t>
            </a: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8500" t="7804" r="9475" b="20814"/>
          <a:stretch/>
        </p:blipFill>
        <p:spPr>
          <a:xfrm>
            <a:off x="1959877" y="1592179"/>
            <a:ext cx="2697462" cy="1760622"/>
          </a:xfrm>
          <a:prstGeom prst="rect">
            <a:avLst/>
          </a:prstGeom>
        </p:spPr>
      </p:pic>
      <p:sp>
        <p:nvSpPr>
          <p:cNvPr id="20" name="矩形 19"/>
          <p:cNvSpPr/>
          <p:nvPr/>
        </p:nvSpPr>
        <p:spPr>
          <a:xfrm>
            <a:off x="7570763" y="3348791"/>
            <a:ext cx="2697462" cy="25850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2400" dirty="0">
                <a:latin typeface="微软雅黑" panose="020B0503020204020204" pitchFamily="34" charset="-122"/>
                <a:ea typeface="微软雅黑" panose="020B0503020204020204" pitchFamily="34" charset="-122"/>
              </a:rPr>
              <a:t>可以在这里输入你的内容这里输入你的内容在这输入你的内容在这里输入你的内容在这里输入你的</a:t>
            </a:r>
            <a:r>
              <a:rPr lang="zh-CN" altLang="en-US" sz="2400" dirty="0" smtClean="0">
                <a:latin typeface="微软雅黑" panose="020B0503020204020204" pitchFamily="34" charset="-122"/>
                <a:ea typeface="微软雅黑" panose="020B0503020204020204" pitchFamily="34" charset="-122"/>
              </a:rPr>
              <a:t>内容</a:t>
            </a:r>
            <a:endParaRPr lang="zh-CN" altLang="en-US" sz="2400" dirty="0">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l="1405" t="7062" r="793" b="7062"/>
          <a:stretch>
            <a:fillRect/>
          </a:stretch>
        </p:blipFill>
        <p:spPr>
          <a:xfrm>
            <a:off x="7570763" y="1588169"/>
            <a:ext cx="2697462" cy="1760622"/>
          </a:xfrm>
          <a:custGeom>
            <a:avLst/>
            <a:gdLst>
              <a:gd name="connsiteX0" fmla="*/ 0 w 2697462"/>
              <a:gd name="connsiteY0" fmla="*/ 0 h 1760622"/>
              <a:gd name="connsiteX1" fmla="*/ 2697462 w 2697462"/>
              <a:gd name="connsiteY1" fmla="*/ 0 h 1760622"/>
              <a:gd name="connsiteX2" fmla="*/ 2697462 w 2697462"/>
              <a:gd name="connsiteY2" fmla="*/ 1760622 h 1760622"/>
              <a:gd name="connsiteX3" fmla="*/ 0 w 2697462"/>
              <a:gd name="connsiteY3" fmla="*/ 1760622 h 1760622"/>
            </a:gdLst>
            <a:ahLst/>
            <a:cxnLst>
              <a:cxn ang="0">
                <a:pos x="connsiteX0" y="connsiteY0"/>
              </a:cxn>
              <a:cxn ang="0">
                <a:pos x="connsiteX1" y="connsiteY1"/>
              </a:cxn>
              <a:cxn ang="0">
                <a:pos x="connsiteX2" y="connsiteY2"/>
              </a:cxn>
              <a:cxn ang="0">
                <a:pos x="connsiteX3" y="connsiteY3"/>
              </a:cxn>
            </a:cxnLst>
            <a:rect l="l" t="t" r="r" b="b"/>
            <a:pathLst>
              <a:path w="2697462" h="1760622">
                <a:moveTo>
                  <a:pt x="0" y="0"/>
                </a:moveTo>
                <a:lnTo>
                  <a:pt x="2697462" y="0"/>
                </a:lnTo>
                <a:lnTo>
                  <a:pt x="2697462" y="1760622"/>
                </a:lnTo>
                <a:lnTo>
                  <a:pt x="0" y="1760622"/>
                </a:lnTo>
                <a:close/>
              </a:path>
            </a:pathLst>
          </a:custGeom>
        </p:spPr>
      </p:pic>
      <p:sp>
        <p:nvSpPr>
          <p:cNvPr id="12" name="矩形 11"/>
          <p:cNvSpPr/>
          <p:nvPr/>
        </p:nvSpPr>
        <p:spPr>
          <a:xfrm>
            <a:off x="4760789" y="1592179"/>
            <a:ext cx="2697462" cy="17606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2400" dirty="0">
                <a:latin typeface="微软雅黑" panose="020B0503020204020204" pitchFamily="34" charset="-122"/>
                <a:ea typeface="微软雅黑" panose="020B0503020204020204" pitchFamily="34" charset="-122"/>
              </a:rPr>
              <a:t>可以在这里输入你的内容这里输入你的内容在这输入你的内容</a:t>
            </a:r>
            <a:r>
              <a:rPr lang="zh-CN" altLang="en-US" sz="2400" dirty="0" smtClean="0">
                <a:latin typeface="微软雅黑" panose="020B0503020204020204" pitchFamily="34" charset="-122"/>
                <a:ea typeface="微软雅黑" panose="020B0503020204020204" pitchFamily="34" charset="-122"/>
              </a:rPr>
              <a:t>在</a:t>
            </a:r>
            <a:endParaRPr lang="zh-CN" altLang="en-US" sz="2400" dirty="0"/>
          </a:p>
        </p:txBody>
      </p:sp>
      <p:pic>
        <p:nvPicPr>
          <p:cNvPr id="23" name="图片 22"/>
          <p:cNvPicPr>
            <a:picLocks noChangeAspect="1"/>
          </p:cNvPicPr>
          <p:nvPr/>
        </p:nvPicPr>
        <p:blipFill>
          <a:blip r:embed="rId5">
            <a:extLst>
              <a:ext uri="{28A0092B-C50C-407E-A947-70E740481C1C}">
                <a14:useLocalDpi xmlns:a14="http://schemas.microsoft.com/office/drawing/2010/main" val="0"/>
              </a:ext>
            </a:extLst>
          </a:blip>
          <a:srcRect l="10205" t="9061" r="9942" b="29732"/>
          <a:stretch>
            <a:fillRect/>
          </a:stretch>
        </p:blipFill>
        <p:spPr>
          <a:xfrm>
            <a:off x="4769851" y="3356811"/>
            <a:ext cx="2697462" cy="2581066"/>
          </a:xfrm>
          <a:custGeom>
            <a:avLst/>
            <a:gdLst>
              <a:gd name="connsiteX0" fmla="*/ 0 w 2697462"/>
              <a:gd name="connsiteY0" fmla="*/ 0 h 2581066"/>
              <a:gd name="connsiteX1" fmla="*/ 2697462 w 2697462"/>
              <a:gd name="connsiteY1" fmla="*/ 0 h 2581066"/>
              <a:gd name="connsiteX2" fmla="*/ 2697462 w 2697462"/>
              <a:gd name="connsiteY2" fmla="*/ 2581066 h 2581066"/>
              <a:gd name="connsiteX3" fmla="*/ 0 w 2697462"/>
              <a:gd name="connsiteY3" fmla="*/ 2581066 h 2581066"/>
            </a:gdLst>
            <a:ahLst/>
            <a:cxnLst>
              <a:cxn ang="0">
                <a:pos x="connsiteX0" y="connsiteY0"/>
              </a:cxn>
              <a:cxn ang="0">
                <a:pos x="connsiteX1" y="connsiteY1"/>
              </a:cxn>
              <a:cxn ang="0">
                <a:pos x="connsiteX2" y="connsiteY2"/>
              </a:cxn>
              <a:cxn ang="0">
                <a:pos x="connsiteX3" y="connsiteY3"/>
              </a:cxn>
            </a:cxnLst>
            <a:rect l="l" t="t" r="r" b="b"/>
            <a:pathLst>
              <a:path w="2697462" h="2581066">
                <a:moveTo>
                  <a:pt x="0" y="0"/>
                </a:moveTo>
                <a:lnTo>
                  <a:pt x="2697462" y="0"/>
                </a:lnTo>
                <a:lnTo>
                  <a:pt x="2697462" y="2581066"/>
                </a:lnTo>
                <a:lnTo>
                  <a:pt x="0" y="2581066"/>
                </a:lnTo>
                <a:close/>
              </a:path>
            </a:pathLst>
          </a:custGeom>
        </p:spPr>
      </p:pic>
      <p:grpSp>
        <p:nvGrpSpPr>
          <p:cNvPr id="16" name="组合 15"/>
          <p:cNvGrpSpPr/>
          <p:nvPr/>
        </p:nvGrpSpPr>
        <p:grpSpPr>
          <a:xfrm>
            <a:off x="0" y="6266237"/>
            <a:ext cx="12192000" cy="591762"/>
            <a:chOff x="0" y="6266237"/>
            <a:chExt cx="12192000" cy="591762"/>
          </a:xfrm>
        </p:grpSpPr>
        <p:sp>
          <p:nvSpPr>
            <p:cNvPr id="17" name="矩形 16"/>
            <p:cNvSpPr/>
            <p:nvPr/>
          </p:nvSpPr>
          <p:spPr>
            <a:xfrm>
              <a:off x="0" y="6266237"/>
              <a:ext cx="12192000" cy="5917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243251" y="6300508"/>
              <a:ext cx="6846723" cy="553998"/>
            </a:xfrm>
            <a:prstGeom prst="rect">
              <a:avLst/>
            </a:prstGeom>
            <a:noFill/>
          </p:spPr>
          <p:txBody>
            <a:bodyPr wrap="square" rtlCol="0">
              <a:spAutoFit/>
            </a:bodyPr>
            <a:lstStyle/>
            <a:p>
              <a:pPr algn="r"/>
              <a:r>
                <a:rPr lang="zh-CN" altLang="en-US" sz="3000" dirty="0">
                  <a:solidFill>
                    <a:schemeClr val="bg1"/>
                  </a:solidFill>
                  <a:latin typeface="黑体" panose="02010609060101010101" pitchFamily="49" charset="-122"/>
                  <a:ea typeface="黑体" panose="02010609060101010101" pitchFamily="49" charset="-122"/>
                </a:rPr>
                <a:t>在这里输入</a:t>
              </a:r>
              <a:r>
                <a:rPr lang="zh-CN" altLang="en-US" sz="3000" dirty="0" smtClean="0">
                  <a:solidFill>
                    <a:schemeClr val="bg1"/>
                  </a:solidFill>
                  <a:latin typeface="黑体" panose="02010609060101010101" pitchFamily="49" charset="-122"/>
                  <a:ea typeface="黑体" panose="02010609060101010101" pitchFamily="49" charset="-122"/>
                </a:rPr>
                <a:t>标题</a:t>
              </a:r>
              <a:r>
                <a:rPr lang="en-US" altLang="zh-CN" sz="3000" dirty="0" smtClean="0">
                  <a:solidFill>
                    <a:schemeClr val="bg1"/>
                  </a:solidFill>
                  <a:latin typeface="黑体" panose="02010609060101010101" pitchFamily="49" charset="-122"/>
                  <a:ea typeface="黑体" panose="02010609060101010101" pitchFamily="49" charset="-122"/>
                </a:rPr>
                <a:t>/</a:t>
              </a:r>
              <a:r>
                <a:rPr lang="zh-CN" altLang="en-US" sz="3000" dirty="0" smtClean="0">
                  <a:solidFill>
                    <a:schemeClr val="bg1"/>
                  </a:solidFill>
                  <a:latin typeface="黑体" panose="02010609060101010101" pitchFamily="49" charset="-122"/>
                  <a:ea typeface="黑体" panose="02010609060101010101" pitchFamily="49" charset="-122"/>
                </a:rPr>
                <a:t>我的中国梦</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423950984"/>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1"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1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0000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0">
          <a:solidFill>
            <a:srgbClr val="C0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36303B"/>
    </a:dk2>
    <a:lt2>
      <a:srgbClr val="E2DFCC"/>
    </a:lt2>
    <a:accent1>
      <a:srgbClr val="49404F"/>
    </a:accent1>
    <a:accent2>
      <a:srgbClr val="948A54"/>
    </a:accent2>
    <a:accent3>
      <a:srgbClr val="1C7B64"/>
    </a:accent3>
    <a:accent4>
      <a:srgbClr val="A9BD8B"/>
    </a:accent4>
    <a:accent5>
      <a:srgbClr val="596166"/>
    </a:accent5>
    <a:accent6>
      <a:srgbClr val="BFBFBF"/>
    </a:accent6>
    <a:hlink>
      <a:srgbClr val="36303B"/>
    </a:hlink>
    <a:folHlink>
      <a:srgbClr val="948A54"/>
    </a:folHlink>
  </a:clrScheme>
</a:themeOverride>
</file>

<file path=docProps/app.xml><?xml version="1.0" encoding="utf-8"?>
<Properties xmlns="http://schemas.openxmlformats.org/officeDocument/2006/extended-properties" xmlns:vt="http://schemas.openxmlformats.org/officeDocument/2006/docPropsVTypes">
  <TotalTime>301</TotalTime>
  <Words>1628</Words>
  <Application>Microsoft Office PowerPoint</Application>
  <PresentationFormat>宽屏</PresentationFormat>
  <Paragraphs>144</Paragraphs>
  <Slides>25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等线</vt:lpstr>
      <vt:lpstr>等线 Light</vt:lpstr>
      <vt:lpstr>黑体</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fengzhen</dc:creator>
  <cp:lastModifiedBy>fengzhen</cp:lastModifiedBy>
  <cp:revision>47</cp:revision>
  <dcterms:created xsi:type="dcterms:W3CDTF">2017-04-05T08:39:51Z</dcterms:created>
  <dcterms:modified xsi:type="dcterms:W3CDTF">2017-04-06T08:35:17Z</dcterms:modified>
</cp:coreProperties>
</file>