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35"/>
  </p:notesMasterIdLst>
  <p:sldIdLst>
    <p:sldId id="470" r:id="rId11"/>
    <p:sldId id="353" r:id="rId12"/>
    <p:sldId id="471" r:id="rId13"/>
    <p:sldId id="352" r:id="rId14"/>
    <p:sldId id="494" r:id="rId15"/>
    <p:sldId id="497" r:id="rId16"/>
    <p:sldId id="495" r:id="rId17"/>
    <p:sldId id="496" r:id="rId18"/>
    <p:sldId id="491" r:id="rId19"/>
    <p:sldId id="498" r:id="rId20"/>
    <p:sldId id="499" r:id="rId21"/>
    <p:sldId id="500" r:id="rId22"/>
    <p:sldId id="501" r:id="rId23"/>
    <p:sldId id="492" r:id="rId24"/>
    <p:sldId id="502" r:id="rId25"/>
    <p:sldId id="503" r:id="rId26"/>
    <p:sldId id="504" r:id="rId27"/>
    <p:sldId id="505" r:id="rId28"/>
    <p:sldId id="493" r:id="rId29"/>
    <p:sldId id="506" r:id="rId30"/>
    <p:sldId id="507" r:id="rId31"/>
    <p:sldId id="508" r:id="rId32"/>
    <p:sldId id="509" r:id="rId33"/>
    <p:sldId id="297" r:id="rId34"/>
  </p:sldIdLst>
  <p:sldSz cx="12190413" cy="6859588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9B9A"/>
    <a:srgbClr val="EA8AB5"/>
    <a:srgbClr val="E15997"/>
    <a:srgbClr val="E471A6"/>
    <a:srgbClr val="638E8D"/>
    <a:srgbClr val="3296A8"/>
    <a:srgbClr val="6D8AAB"/>
    <a:srgbClr val="31709C"/>
    <a:srgbClr val="7697B3"/>
    <a:srgbClr val="6FA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88" autoAdjust="0"/>
    <p:restoredTop sz="97778" autoAdjust="0"/>
  </p:normalViewPr>
  <p:slideViewPr>
    <p:cSldViewPr snapToGrid="0" showGuides="1">
      <p:cViewPr varScale="1">
        <p:scale>
          <a:sx n="106" d="100"/>
          <a:sy n="106" d="100"/>
        </p:scale>
        <p:origin x="486" y="9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heme" Target="theme/theme1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tags" Target="tags/tag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779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172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1096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9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46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小芥末素材 </a:t>
            </a:r>
            <a:r>
              <a:rPr lang="en-US" altLang="zh-CN" dirty="0" smtClean="0"/>
              <a:t>rosyhouse.taobao.com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9508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865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145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5134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548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8539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2279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4986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0845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30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61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2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387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67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393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2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2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2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2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2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2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2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29/11/2017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.xml"/><Relationship Id="rId7" Type="http://schemas.microsoft.com/office/2007/relationships/hdphoto" Target="../media/hdphoto3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notesSlide" Target="../notesSlides/notesSlide23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服装, 布料&#10;&#10;已生成高可信度的说明">
            <a:extLst>
              <a:ext uri="{FF2B5EF4-FFF2-40B4-BE49-F238E27FC236}">
                <a16:creationId xmlns:a16="http://schemas.microsoft.com/office/drawing/2014/main" id="{10302C3A-6774-4A01-831D-2DBC05626A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52239BC0-3D9B-4044-976F-6430EE6E43A2}"/>
              </a:ext>
            </a:extLst>
          </p:cNvPr>
          <p:cNvSpPr/>
          <p:nvPr/>
        </p:nvSpPr>
        <p:spPr>
          <a:xfrm>
            <a:off x="4133665" y="3971222"/>
            <a:ext cx="4000686" cy="461665"/>
          </a:xfrm>
          <a:prstGeom prst="roundRect">
            <a:avLst>
              <a:gd name="adj" fmla="val 50000"/>
            </a:avLst>
          </a:prstGeom>
          <a:noFill/>
          <a:ln>
            <a:solidFill>
              <a:srgbClr val="719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19B9A"/>
              </a:solidFill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12981B91-A73E-4897-9511-89DA3478671C}"/>
              </a:ext>
            </a:extLst>
          </p:cNvPr>
          <p:cNvSpPr txBox="1"/>
          <p:nvPr/>
        </p:nvSpPr>
        <p:spPr>
          <a:xfrm>
            <a:off x="3963731" y="2537105"/>
            <a:ext cx="42883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述职汇报</a:t>
            </a:r>
            <a:endParaRPr lang="en-US" altLang="zh-CN" sz="8000" dirty="0">
              <a:solidFill>
                <a:srgbClr val="719B9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F636DBFF-E22D-4BE7-8FA9-7F6A07759FCD}"/>
              </a:ext>
            </a:extLst>
          </p:cNvPr>
          <p:cNvSpPr txBox="1"/>
          <p:nvPr/>
        </p:nvSpPr>
        <p:spPr>
          <a:xfrm>
            <a:off x="4406784" y="3973945"/>
            <a:ext cx="3454793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职</a:t>
            </a:r>
            <a:r>
              <a:rPr lang="en-US" altLang="zh-CN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场</a:t>
            </a:r>
            <a:r>
              <a:rPr lang="en-US" altLang="zh-CN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通</a:t>
            </a:r>
            <a:r>
              <a:rPr lang="en-US" altLang="zh-CN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用</a:t>
            </a:r>
            <a:r>
              <a:rPr lang="en-US" altLang="zh-CN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模</a:t>
            </a:r>
            <a:r>
              <a:rPr lang="en-US" altLang="zh-CN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板</a:t>
            </a:r>
            <a:endParaRPr lang="en-US" altLang="zh-CN" sz="2400" spc="600" dirty="0">
              <a:solidFill>
                <a:srgbClr val="719B9A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0" name="TextBox 23">
            <a:extLst>
              <a:ext uri="{FF2B5EF4-FFF2-40B4-BE49-F238E27FC236}">
                <a16:creationId xmlns:a16="http://schemas.microsoft.com/office/drawing/2014/main" id="{544C1553-4F8C-45E2-8185-7046BA73FFF4}"/>
              </a:ext>
            </a:extLst>
          </p:cNvPr>
          <p:cNvSpPr txBox="1"/>
          <p:nvPr/>
        </p:nvSpPr>
        <p:spPr>
          <a:xfrm>
            <a:off x="3904272" y="4561288"/>
            <a:ext cx="440264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rgbClr val="719B9A"/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</a:t>
            </a:r>
          </a:p>
          <a:p>
            <a:pPr algn="ctr"/>
            <a:r>
              <a:rPr lang="en-US" altLang="zh-CN" sz="900" dirty="0">
                <a:solidFill>
                  <a:srgbClr val="719B9A"/>
                </a:solidFill>
                <a:latin typeface="微软雅黑" pitchFamily="34" charset="-122"/>
                <a:ea typeface="微软雅黑" pitchFamily="34" charset="-122"/>
              </a:rPr>
              <a:t>paste in this box, and select only the text. Your content to play here, or through your copy, paste in this box, and select only the text.</a:t>
            </a:r>
            <a:endParaRPr lang="zh-CN" altLang="en-US" sz="900" dirty="0">
              <a:solidFill>
                <a:srgbClr val="719B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A1E1B341-4C68-4C09-BFC0-3CB953FC7023}"/>
              </a:ext>
            </a:extLst>
          </p:cNvPr>
          <p:cNvSpPr txBox="1"/>
          <p:nvPr/>
        </p:nvSpPr>
        <p:spPr>
          <a:xfrm>
            <a:off x="3951030" y="1407788"/>
            <a:ext cx="42883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唯美日系</a:t>
            </a:r>
            <a:endParaRPr lang="en-US" altLang="zh-CN" sz="8000" dirty="0">
              <a:solidFill>
                <a:srgbClr val="719B9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2" name="PA_MakeIt Last.mp3">
            <a:hlinkClick r:id="" action="ppaction://media"/>
            <a:extLst>
              <a:ext uri="{FF2B5EF4-FFF2-40B4-BE49-F238E27FC236}">
                <a16:creationId xmlns:a16="http://schemas.microsoft.com/office/drawing/2014/main" id="{85D203A7-89EB-4C4F-8ECD-6DA96A7A2A5C}"/>
              </a:ext>
            </a:extLst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0" y="-13428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50"/>
                            </p:stCondLst>
                            <p:childTnLst>
                              <p:par>
                                <p:cTn id="19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1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  <p:bldP spid="6" grpId="0"/>
      <p:bldP spid="8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工作完成情况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3AAC3206-6517-47DA-BFB0-E14190821FCA}"/>
              </a:ext>
            </a:extLst>
          </p:cNvPr>
          <p:cNvSpPr/>
          <p:nvPr/>
        </p:nvSpPr>
        <p:spPr>
          <a:xfrm>
            <a:off x="789509" y="1985634"/>
            <a:ext cx="3600268" cy="197836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E2E6D46-922D-4DE5-A30E-135F2E21315A}"/>
              </a:ext>
            </a:extLst>
          </p:cNvPr>
          <p:cNvSpPr/>
          <p:nvPr/>
        </p:nvSpPr>
        <p:spPr>
          <a:xfrm>
            <a:off x="7714301" y="1999982"/>
            <a:ext cx="3741098" cy="1978362"/>
          </a:xfrm>
          <a:prstGeom prst="rect">
            <a:avLst/>
          </a:prstGeom>
          <a:solidFill>
            <a:srgbClr val="719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</a:p>
        </p:txBody>
      </p:sp>
      <p:sp>
        <p:nvSpPr>
          <p:cNvPr id="12" name="圆角矩形 7">
            <a:extLst>
              <a:ext uri="{FF2B5EF4-FFF2-40B4-BE49-F238E27FC236}">
                <a16:creationId xmlns:a16="http://schemas.microsoft.com/office/drawing/2014/main" id="{FE44B99E-5730-43EA-8E15-5F66E0A62755}"/>
              </a:ext>
            </a:extLst>
          </p:cNvPr>
          <p:cNvSpPr/>
          <p:nvPr/>
        </p:nvSpPr>
        <p:spPr>
          <a:xfrm>
            <a:off x="789508" y="4357636"/>
            <a:ext cx="10665892" cy="1766294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719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384" tIns="66693" rIns="133384" bIns="66693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30F3C95A-0D97-44B6-B6BB-3EB53AF52DD7}"/>
              </a:ext>
            </a:extLst>
          </p:cNvPr>
          <p:cNvSpPr txBox="1"/>
          <p:nvPr/>
        </p:nvSpPr>
        <p:spPr>
          <a:xfrm>
            <a:off x="1159929" y="4797584"/>
            <a:ext cx="9929292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2F16B3F-F3B0-4DE5-B195-1EC783352091}"/>
              </a:ext>
            </a:extLst>
          </p:cNvPr>
          <p:cNvSpPr/>
          <p:nvPr/>
        </p:nvSpPr>
        <p:spPr>
          <a:xfrm>
            <a:off x="4473492" y="1985634"/>
            <a:ext cx="3151767" cy="197836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60859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工作完成情况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文本框 29">
            <a:extLst>
              <a:ext uri="{FF2B5EF4-FFF2-40B4-BE49-F238E27FC236}">
                <a16:creationId xmlns:a16="http://schemas.microsoft.com/office/drawing/2014/main" id="{0A7CAB17-E5C2-4418-9ECA-D0459B862267}"/>
              </a:ext>
            </a:extLst>
          </p:cNvPr>
          <p:cNvSpPr txBox="1"/>
          <p:nvPr/>
        </p:nvSpPr>
        <p:spPr>
          <a:xfrm>
            <a:off x="6958107" y="2176304"/>
            <a:ext cx="4700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719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加入你的标题描述</a:t>
            </a:r>
            <a:endParaRPr lang="en-US" altLang="zh-CN" sz="3200" b="1" dirty="0">
              <a:solidFill>
                <a:srgbClr val="719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id="{CE6D27C9-ED07-4D3B-AAAD-6F3926B25C2D}"/>
              </a:ext>
            </a:extLst>
          </p:cNvPr>
          <p:cNvSpPr txBox="1"/>
          <p:nvPr/>
        </p:nvSpPr>
        <p:spPr>
          <a:xfrm>
            <a:off x="6958107" y="2822635"/>
            <a:ext cx="4545324" cy="297004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文本点击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25B9E9B-1088-4487-B21F-9C2DA174C0DC}"/>
              </a:ext>
            </a:extLst>
          </p:cNvPr>
          <p:cNvGrpSpPr/>
          <p:nvPr/>
        </p:nvGrpSpPr>
        <p:grpSpPr>
          <a:xfrm>
            <a:off x="1170893" y="2761079"/>
            <a:ext cx="5352784" cy="2725228"/>
            <a:chOff x="5752000" y="2411278"/>
            <a:chExt cx="4640992" cy="2362838"/>
          </a:xfrm>
        </p:grpSpPr>
        <p:sp>
          <p:nvSpPr>
            <p:cNvPr id="13" name="Rectangle 667">
              <a:extLst>
                <a:ext uri="{FF2B5EF4-FFF2-40B4-BE49-F238E27FC236}">
                  <a16:creationId xmlns:a16="http://schemas.microsoft.com/office/drawing/2014/main" id="{55355E06-9D62-4023-AD9C-E60002F31EE3}"/>
                </a:ext>
              </a:extLst>
            </p:cNvPr>
            <p:cNvSpPr/>
            <p:nvPr/>
          </p:nvSpPr>
          <p:spPr>
            <a:xfrm>
              <a:off x="6346261" y="2431347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15" name="Rectangle 668">
              <a:extLst>
                <a:ext uri="{FF2B5EF4-FFF2-40B4-BE49-F238E27FC236}">
                  <a16:creationId xmlns:a16="http://schemas.microsoft.com/office/drawing/2014/main" id="{E43C0B45-D2FD-4753-84D8-1F87D492C1F5}"/>
                </a:ext>
              </a:extLst>
            </p:cNvPr>
            <p:cNvSpPr/>
            <p:nvPr/>
          </p:nvSpPr>
          <p:spPr>
            <a:xfrm>
              <a:off x="6346261" y="2431347"/>
              <a:ext cx="2023365" cy="327884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9C0135C2-3335-4DAF-95E6-47126CDDCD2E}"/>
                </a:ext>
              </a:extLst>
            </p:cNvPr>
            <p:cNvSpPr txBox="1">
              <a:spLocks/>
            </p:cNvSpPr>
            <p:nvPr/>
          </p:nvSpPr>
          <p:spPr>
            <a:xfrm>
              <a:off x="6328064" y="2450188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600" b="1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50%</a:t>
              </a:r>
            </a:p>
          </p:txBody>
        </p:sp>
        <p:sp>
          <p:nvSpPr>
            <p:cNvPr id="17" name="Freeform 670">
              <a:extLst>
                <a:ext uri="{FF2B5EF4-FFF2-40B4-BE49-F238E27FC236}">
                  <a16:creationId xmlns:a16="http://schemas.microsoft.com/office/drawing/2014/main" id="{D252DB1A-3CAF-4D04-BB21-0EBA715DDA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2000" y="2411278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solidFill>
              <a:srgbClr val="719B9A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8" name="Rectangle 672">
              <a:extLst>
                <a:ext uri="{FF2B5EF4-FFF2-40B4-BE49-F238E27FC236}">
                  <a16:creationId xmlns:a16="http://schemas.microsoft.com/office/drawing/2014/main" id="{44CFB785-8D23-4E3A-8BA7-10462490A230}"/>
                </a:ext>
              </a:extLst>
            </p:cNvPr>
            <p:cNvSpPr/>
            <p:nvPr/>
          </p:nvSpPr>
          <p:spPr>
            <a:xfrm>
              <a:off x="6346261" y="4427511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19" name="Rectangle 673">
              <a:extLst>
                <a:ext uri="{FF2B5EF4-FFF2-40B4-BE49-F238E27FC236}">
                  <a16:creationId xmlns:a16="http://schemas.microsoft.com/office/drawing/2014/main" id="{5F0574BB-3DC2-404E-AD7E-18866C317EA5}"/>
                </a:ext>
              </a:extLst>
            </p:cNvPr>
            <p:cNvSpPr/>
            <p:nvPr/>
          </p:nvSpPr>
          <p:spPr>
            <a:xfrm>
              <a:off x="6346262" y="4427511"/>
              <a:ext cx="1285078" cy="327884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FB26A54B-99C2-404C-9577-E19E7C7941AE}"/>
                </a:ext>
              </a:extLst>
            </p:cNvPr>
            <p:cNvSpPr txBox="1">
              <a:spLocks/>
            </p:cNvSpPr>
            <p:nvPr/>
          </p:nvSpPr>
          <p:spPr>
            <a:xfrm>
              <a:off x="6328064" y="4447698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600" b="1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43%</a:t>
              </a: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FBB998D5-B09D-4561-B3A4-3ECF158D5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2000" y="4408788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solidFill>
              <a:srgbClr val="719B9A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2" name="Rectangle 677">
              <a:extLst>
                <a:ext uri="{FF2B5EF4-FFF2-40B4-BE49-F238E27FC236}">
                  <a16:creationId xmlns:a16="http://schemas.microsoft.com/office/drawing/2014/main" id="{F9ABFA7C-06A7-4CBC-861D-AC4E9FB0D9A5}"/>
                </a:ext>
              </a:extLst>
            </p:cNvPr>
            <p:cNvSpPr/>
            <p:nvPr/>
          </p:nvSpPr>
          <p:spPr>
            <a:xfrm>
              <a:off x="6346261" y="3931290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23" name="Rectangle 678">
              <a:extLst>
                <a:ext uri="{FF2B5EF4-FFF2-40B4-BE49-F238E27FC236}">
                  <a16:creationId xmlns:a16="http://schemas.microsoft.com/office/drawing/2014/main" id="{DF1521B9-7C70-49B3-A2BD-AE6090A038EE}"/>
                </a:ext>
              </a:extLst>
            </p:cNvPr>
            <p:cNvSpPr/>
            <p:nvPr/>
          </p:nvSpPr>
          <p:spPr>
            <a:xfrm>
              <a:off x="6346262" y="3931290"/>
              <a:ext cx="2988194" cy="327884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Content Placeholder 2">
              <a:extLst>
                <a:ext uri="{FF2B5EF4-FFF2-40B4-BE49-F238E27FC236}">
                  <a16:creationId xmlns:a16="http://schemas.microsoft.com/office/drawing/2014/main" id="{D19311F7-8653-4B18-8109-1E7F78AD09F6}"/>
                </a:ext>
              </a:extLst>
            </p:cNvPr>
            <p:cNvSpPr txBox="1">
              <a:spLocks/>
            </p:cNvSpPr>
            <p:nvPr/>
          </p:nvSpPr>
          <p:spPr>
            <a:xfrm>
              <a:off x="6328064" y="3950131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600" b="1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75%</a:t>
              </a:r>
            </a:p>
          </p:txBody>
        </p:sp>
        <p:sp>
          <p:nvSpPr>
            <p:cNvPr id="25" name="Freeform 680">
              <a:extLst>
                <a:ext uri="{FF2B5EF4-FFF2-40B4-BE49-F238E27FC236}">
                  <a16:creationId xmlns:a16="http://schemas.microsoft.com/office/drawing/2014/main" id="{11681F03-F06E-4FCD-93E3-72B3D4AEA7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2000" y="3912567"/>
              <a:ext cx="365328" cy="365328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solidFill>
              <a:srgbClr val="719B9A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6" name="Rectangle 682">
              <a:extLst>
                <a:ext uri="{FF2B5EF4-FFF2-40B4-BE49-F238E27FC236}">
                  <a16:creationId xmlns:a16="http://schemas.microsoft.com/office/drawing/2014/main" id="{1836E06C-B775-4591-A9CA-B887B51199F6}"/>
                </a:ext>
              </a:extLst>
            </p:cNvPr>
            <p:cNvSpPr/>
            <p:nvPr/>
          </p:nvSpPr>
          <p:spPr>
            <a:xfrm>
              <a:off x="6346261" y="2919302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27" name="Rectangle 683">
              <a:extLst>
                <a:ext uri="{FF2B5EF4-FFF2-40B4-BE49-F238E27FC236}">
                  <a16:creationId xmlns:a16="http://schemas.microsoft.com/office/drawing/2014/main" id="{AF60DF5F-240E-46C3-945F-2833EB001CC1}"/>
                </a:ext>
              </a:extLst>
            </p:cNvPr>
            <p:cNvSpPr/>
            <p:nvPr/>
          </p:nvSpPr>
          <p:spPr>
            <a:xfrm>
              <a:off x="6346261" y="2919302"/>
              <a:ext cx="1615243" cy="327884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Content Placeholder 2">
              <a:extLst>
                <a:ext uri="{FF2B5EF4-FFF2-40B4-BE49-F238E27FC236}">
                  <a16:creationId xmlns:a16="http://schemas.microsoft.com/office/drawing/2014/main" id="{63568BF2-51BA-4CED-9C60-F5DAB740EF16}"/>
                </a:ext>
              </a:extLst>
            </p:cNvPr>
            <p:cNvSpPr txBox="1">
              <a:spLocks/>
            </p:cNvSpPr>
            <p:nvPr/>
          </p:nvSpPr>
          <p:spPr>
            <a:xfrm>
              <a:off x="6328064" y="2938143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600" b="1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58%</a:t>
              </a:r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D9F5DE22-29B6-41C7-BC4D-9D4A10DE23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2000" y="2920131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80 w 384"/>
                <a:gd name="T11" fmla="*/ 155 h 384"/>
                <a:gd name="T12" fmla="*/ 196 w 384"/>
                <a:gd name="T13" fmla="*/ 274 h 384"/>
                <a:gd name="T14" fmla="*/ 157 w 384"/>
                <a:gd name="T15" fmla="*/ 257 h 384"/>
                <a:gd name="T16" fmla="*/ 126 w 384"/>
                <a:gd name="T17" fmla="*/ 164 h 384"/>
                <a:gd name="T18" fmla="*/ 106 w 384"/>
                <a:gd name="T19" fmla="*/ 170 h 384"/>
                <a:gd name="T20" fmla="*/ 99 w 384"/>
                <a:gd name="T21" fmla="*/ 160 h 384"/>
                <a:gd name="T22" fmla="*/ 153 w 384"/>
                <a:gd name="T23" fmla="*/ 118 h 384"/>
                <a:gd name="T24" fmla="*/ 184 w 384"/>
                <a:gd name="T25" fmla="*/ 181 h 384"/>
                <a:gd name="T26" fmla="*/ 199 w 384"/>
                <a:gd name="T27" fmla="*/ 218 h 384"/>
                <a:gd name="T28" fmla="*/ 224 w 384"/>
                <a:gd name="T29" fmla="*/ 185 h 384"/>
                <a:gd name="T30" fmla="*/ 203 w 384"/>
                <a:gd name="T31" fmla="*/ 160 h 384"/>
                <a:gd name="T32" fmla="*/ 280 w 384"/>
                <a:gd name="T33" fmla="*/ 15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80" y="155"/>
                  </a:moveTo>
                  <a:cubicBezTo>
                    <a:pt x="270" y="213"/>
                    <a:pt x="213" y="263"/>
                    <a:pt x="196" y="274"/>
                  </a:cubicBezTo>
                  <a:cubicBezTo>
                    <a:pt x="179" y="285"/>
                    <a:pt x="163" y="269"/>
                    <a:pt x="157" y="257"/>
                  </a:cubicBezTo>
                  <a:cubicBezTo>
                    <a:pt x="151" y="244"/>
                    <a:pt x="132" y="170"/>
                    <a:pt x="126" y="164"/>
                  </a:cubicBezTo>
                  <a:cubicBezTo>
                    <a:pt x="121" y="158"/>
                    <a:pt x="106" y="170"/>
                    <a:pt x="106" y="170"/>
                  </a:cubicBezTo>
                  <a:cubicBezTo>
                    <a:pt x="99" y="160"/>
                    <a:pt x="99" y="160"/>
                    <a:pt x="99" y="160"/>
                  </a:cubicBezTo>
                  <a:cubicBezTo>
                    <a:pt x="99" y="160"/>
                    <a:pt x="130" y="122"/>
                    <a:pt x="153" y="118"/>
                  </a:cubicBezTo>
                  <a:cubicBezTo>
                    <a:pt x="178" y="113"/>
                    <a:pt x="178" y="157"/>
                    <a:pt x="184" y="181"/>
                  </a:cubicBezTo>
                  <a:cubicBezTo>
                    <a:pt x="190" y="205"/>
                    <a:pt x="194" y="218"/>
                    <a:pt x="199" y="218"/>
                  </a:cubicBezTo>
                  <a:cubicBezTo>
                    <a:pt x="204" y="218"/>
                    <a:pt x="214" y="205"/>
                    <a:pt x="224" y="185"/>
                  </a:cubicBezTo>
                  <a:cubicBezTo>
                    <a:pt x="235" y="165"/>
                    <a:pt x="224" y="147"/>
                    <a:pt x="203" y="160"/>
                  </a:cubicBezTo>
                  <a:cubicBezTo>
                    <a:pt x="211" y="109"/>
                    <a:pt x="290" y="97"/>
                    <a:pt x="280" y="155"/>
                  </a:cubicBezTo>
                  <a:close/>
                </a:path>
              </a:pathLst>
            </a:custGeom>
            <a:solidFill>
              <a:srgbClr val="719B9A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Rectangle 687">
              <a:extLst>
                <a:ext uri="{FF2B5EF4-FFF2-40B4-BE49-F238E27FC236}">
                  <a16:creationId xmlns:a16="http://schemas.microsoft.com/office/drawing/2014/main" id="{B368336E-9765-460B-9EE6-FCD92A2211A0}"/>
                </a:ext>
              </a:extLst>
            </p:cNvPr>
            <p:cNvSpPr/>
            <p:nvPr/>
          </p:nvSpPr>
          <p:spPr>
            <a:xfrm>
              <a:off x="6346261" y="3435072"/>
              <a:ext cx="4046731" cy="3278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31" name="Rectangle 688">
              <a:extLst>
                <a:ext uri="{FF2B5EF4-FFF2-40B4-BE49-F238E27FC236}">
                  <a16:creationId xmlns:a16="http://schemas.microsoft.com/office/drawing/2014/main" id="{C4102FD1-444A-4984-AC94-CD082AC5449D}"/>
                </a:ext>
              </a:extLst>
            </p:cNvPr>
            <p:cNvSpPr/>
            <p:nvPr/>
          </p:nvSpPr>
          <p:spPr>
            <a:xfrm>
              <a:off x="6346261" y="3435072"/>
              <a:ext cx="1011683" cy="327884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Content Placeholder 2">
              <a:extLst>
                <a:ext uri="{FF2B5EF4-FFF2-40B4-BE49-F238E27FC236}">
                  <a16:creationId xmlns:a16="http://schemas.microsoft.com/office/drawing/2014/main" id="{F011C0EA-93B7-4EB1-AF78-110AF2BBAE18}"/>
                </a:ext>
              </a:extLst>
            </p:cNvPr>
            <p:cNvSpPr txBox="1">
              <a:spLocks/>
            </p:cNvSpPr>
            <p:nvPr/>
          </p:nvSpPr>
          <p:spPr>
            <a:xfrm>
              <a:off x="6328064" y="3453913"/>
              <a:ext cx="575193" cy="277248"/>
            </a:xfrm>
            <a:prstGeom prst="rect">
              <a:avLst/>
            </a:prstGeom>
            <a:noFill/>
          </p:spPr>
          <p:txBody>
            <a:bodyPr vert="horz" lIns="121920" tIns="60960" rIns="121920" bIns="60960" rtlCol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600" b="1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25%</a:t>
              </a:r>
            </a:p>
          </p:txBody>
        </p:sp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id="{093E3BB8-4B90-4532-BD7B-B67EC6E355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2000" y="3416349"/>
              <a:ext cx="365328" cy="365328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148 h 384"/>
                <a:gd name="T12" fmla="*/ 182 w 384"/>
                <a:gd name="T13" fmla="*/ 158 h 384"/>
                <a:gd name="T14" fmla="*/ 182 w 384"/>
                <a:gd name="T15" fmla="*/ 222 h 384"/>
                <a:gd name="T16" fmla="*/ 136 w 384"/>
                <a:gd name="T17" fmla="*/ 267 h 384"/>
                <a:gd name="T18" fmla="*/ 91 w 384"/>
                <a:gd name="T19" fmla="*/ 222 h 384"/>
                <a:gd name="T20" fmla="*/ 91 w 384"/>
                <a:gd name="T21" fmla="*/ 195 h 384"/>
                <a:gd name="T22" fmla="*/ 126 w 384"/>
                <a:gd name="T23" fmla="*/ 195 h 384"/>
                <a:gd name="T24" fmla="*/ 126 w 384"/>
                <a:gd name="T25" fmla="*/ 222 h 384"/>
                <a:gd name="T26" fmla="*/ 136 w 384"/>
                <a:gd name="T27" fmla="*/ 232 h 384"/>
                <a:gd name="T28" fmla="*/ 147 w 384"/>
                <a:gd name="T29" fmla="*/ 222 h 384"/>
                <a:gd name="T30" fmla="*/ 147 w 384"/>
                <a:gd name="T31" fmla="*/ 158 h 384"/>
                <a:gd name="T32" fmla="*/ 192 w 384"/>
                <a:gd name="T33" fmla="*/ 113 h 384"/>
                <a:gd name="T34" fmla="*/ 237 w 384"/>
                <a:gd name="T35" fmla="*/ 158 h 384"/>
                <a:gd name="T36" fmla="*/ 237 w 384"/>
                <a:gd name="T37" fmla="*/ 170 h 384"/>
                <a:gd name="T38" fmla="*/ 217 w 384"/>
                <a:gd name="T39" fmla="*/ 177 h 384"/>
                <a:gd name="T40" fmla="*/ 203 w 384"/>
                <a:gd name="T41" fmla="*/ 170 h 384"/>
                <a:gd name="T42" fmla="*/ 203 w 384"/>
                <a:gd name="T43" fmla="*/ 158 h 384"/>
                <a:gd name="T44" fmla="*/ 192 w 384"/>
                <a:gd name="T45" fmla="*/ 148 h 384"/>
                <a:gd name="T46" fmla="*/ 293 w 384"/>
                <a:gd name="T47" fmla="*/ 222 h 384"/>
                <a:gd name="T48" fmla="*/ 248 w 384"/>
                <a:gd name="T49" fmla="*/ 267 h 384"/>
                <a:gd name="T50" fmla="*/ 203 w 384"/>
                <a:gd name="T51" fmla="*/ 222 h 384"/>
                <a:gd name="T52" fmla="*/ 203 w 384"/>
                <a:gd name="T53" fmla="*/ 194 h 384"/>
                <a:gd name="T54" fmla="*/ 217 w 384"/>
                <a:gd name="T55" fmla="*/ 201 h 384"/>
                <a:gd name="T56" fmla="*/ 237 w 384"/>
                <a:gd name="T57" fmla="*/ 194 h 384"/>
                <a:gd name="T58" fmla="*/ 237 w 384"/>
                <a:gd name="T59" fmla="*/ 222 h 384"/>
                <a:gd name="T60" fmla="*/ 248 w 384"/>
                <a:gd name="T61" fmla="*/ 232 h 384"/>
                <a:gd name="T62" fmla="*/ 259 w 384"/>
                <a:gd name="T63" fmla="*/ 222 h 384"/>
                <a:gd name="T64" fmla="*/ 259 w 384"/>
                <a:gd name="T65" fmla="*/ 195 h 384"/>
                <a:gd name="T66" fmla="*/ 293 w 384"/>
                <a:gd name="T67" fmla="*/ 195 h 384"/>
                <a:gd name="T68" fmla="*/ 293 w 384"/>
                <a:gd name="T69" fmla="*/ 22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148"/>
                  </a:moveTo>
                  <a:cubicBezTo>
                    <a:pt x="186" y="148"/>
                    <a:pt x="182" y="152"/>
                    <a:pt x="182" y="158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46"/>
                    <a:pt x="161" y="267"/>
                    <a:pt x="136" y="267"/>
                  </a:cubicBezTo>
                  <a:cubicBezTo>
                    <a:pt x="111" y="267"/>
                    <a:pt x="91" y="246"/>
                    <a:pt x="91" y="222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6" y="222"/>
                    <a:pt x="126" y="222"/>
                    <a:pt x="126" y="222"/>
                  </a:cubicBezTo>
                  <a:cubicBezTo>
                    <a:pt x="126" y="227"/>
                    <a:pt x="131" y="232"/>
                    <a:pt x="136" y="232"/>
                  </a:cubicBezTo>
                  <a:cubicBezTo>
                    <a:pt x="142" y="232"/>
                    <a:pt x="147" y="227"/>
                    <a:pt x="147" y="222"/>
                  </a:cubicBezTo>
                  <a:cubicBezTo>
                    <a:pt x="147" y="158"/>
                    <a:pt x="147" y="158"/>
                    <a:pt x="147" y="158"/>
                  </a:cubicBezTo>
                  <a:cubicBezTo>
                    <a:pt x="147" y="133"/>
                    <a:pt x="167" y="113"/>
                    <a:pt x="192" y="113"/>
                  </a:cubicBezTo>
                  <a:cubicBezTo>
                    <a:pt x="217" y="113"/>
                    <a:pt x="237" y="133"/>
                    <a:pt x="237" y="158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17" y="177"/>
                    <a:pt x="217" y="177"/>
                    <a:pt x="217" y="177"/>
                  </a:cubicBezTo>
                  <a:cubicBezTo>
                    <a:pt x="203" y="170"/>
                    <a:pt x="203" y="170"/>
                    <a:pt x="203" y="170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2"/>
                    <a:pt x="198" y="148"/>
                    <a:pt x="192" y="148"/>
                  </a:cubicBezTo>
                  <a:close/>
                  <a:moveTo>
                    <a:pt x="293" y="222"/>
                  </a:moveTo>
                  <a:cubicBezTo>
                    <a:pt x="293" y="246"/>
                    <a:pt x="273" y="267"/>
                    <a:pt x="248" y="267"/>
                  </a:cubicBezTo>
                  <a:cubicBezTo>
                    <a:pt x="223" y="267"/>
                    <a:pt x="203" y="246"/>
                    <a:pt x="203" y="222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217" y="201"/>
                    <a:pt x="217" y="201"/>
                    <a:pt x="217" y="201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37" y="222"/>
                    <a:pt x="237" y="222"/>
                    <a:pt x="237" y="222"/>
                  </a:cubicBezTo>
                  <a:cubicBezTo>
                    <a:pt x="237" y="227"/>
                    <a:pt x="242" y="232"/>
                    <a:pt x="248" y="232"/>
                  </a:cubicBezTo>
                  <a:cubicBezTo>
                    <a:pt x="254" y="232"/>
                    <a:pt x="259" y="227"/>
                    <a:pt x="259" y="222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93" y="195"/>
                    <a:pt x="293" y="195"/>
                    <a:pt x="293" y="195"/>
                  </a:cubicBezTo>
                  <a:lnTo>
                    <a:pt x="293" y="222"/>
                  </a:lnTo>
                  <a:close/>
                </a:path>
              </a:pathLst>
            </a:custGeom>
            <a:solidFill>
              <a:srgbClr val="719B9A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499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工作完成情况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82559A3-7295-46AD-AB8E-D503719FC62C}"/>
              </a:ext>
            </a:extLst>
          </p:cNvPr>
          <p:cNvGrpSpPr/>
          <p:nvPr/>
        </p:nvGrpSpPr>
        <p:grpSpPr>
          <a:xfrm>
            <a:off x="1292398" y="1809394"/>
            <a:ext cx="9591502" cy="4232018"/>
            <a:chOff x="524774" y="932613"/>
            <a:chExt cx="6027856" cy="3191188"/>
          </a:xfrm>
        </p:grpSpPr>
        <p:grpSp>
          <p:nvGrpSpPr>
            <p:cNvPr id="11" name="淘宝店chenying0907出品 46">
              <a:extLst>
                <a:ext uri="{FF2B5EF4-FFF2-40B4-BE49-F238E27FC236}">
                  <a16:creationId xmlns:a16="http://schemas.microsoft.com/office/drawing/2014/main" id="{682FDBA3-9A17-4819-9316-9AFDE3C7D6AF}"/>
                </a:ext>
              </a:extLst>
            </p:cNvPr>
            <p:cNvGrpSpPr/>
            <p:nvPr/>
          </p:nvGrpSpPr>
          <p:grpSpPr>
            <a:xfrm>
              <a:off x="524774" y="932613"/>
              <a:ext cx="1892961" cy="3191188"/>
              <a:chOff x="699698" y="1340769"/>
              <a:chExt cx="2523948" cy="4254917"/>
            </a:xfrm>
          </p:grpSpPr>
          <p:sp>
            <p:nvSpPr>
              <p:cNvPr id="28" name="淘宝店chenying0907出品 70">
                <a:extLst>
                  <a:ext uri="{FF2B5EF4-FFF2-40B4-BE49-F238E27FC236}">
                    <a16:creationId xmlns:a16="http://schemas.microsoft.com/office/drawing/2014/main" id="{C5743406-F2B6-4D7E-BAED-1864D8239F4F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-165787" y="2206254"/>
                <a:ext cx="4254917" cy="2523948"/>
              </a:xfrm>
              <a:custGeom>
                <a:avLst/>
                <a:gdLst>
                  <a:gd name="connsiteX0" fmla="*/ 135606 w 5137844"/>
                  <a:gd name="connsiteY0" fmla="*/ 1261974 h 2523948"/>
                  <a:gd name="connsiteX1" fmla="*/ 162467 w 5137844"/>
                  <a:gd name="connsiteY1" fmla="*/ 1378906 h 2523948"/>
                  <a:gd name="connsiteX2" fmla="*/ 690261 w 5137844"/>
                  <a:gd name="connsiteY2" fmla="*/ 2293610 h 2523948"/>
                  <a:gd name="connsiteX3" fmla="*/ 893838 w 5137844"/>
                  <a:gd name="connsiteY3" fmla="*/ 2410541 h 2523948"/>
                  <a:gd name="connsiteX4" fmla="*/ 1084338 w 5137844"/>
                  <a:gd name="connsiteY4" fmla="*/ 2410541 h 2523948"/>
                  <a:gd name="connsiteX5" fmla="*/ 1934122 w 5137844"/>
                  <a:gd name="connsiteY5" fmla="*/ 2410541 h 2523948"/>
                  <a:gd name="connsiteX6" fmla="*/ 1949425 w 5137844"/>
                  <a:gd name="connsiteY6" fmla="*/ 2410541 h 2523948"/>
                  <a:gd name="connsiteX7" fmla="*/ 1956221 w 5137844"/>
                  <a:gd name="connsiteY7" fmla="*/ 2410541 h 2523948"/>
                  <a:gd name="connsiteX8" fmla="*/ 2124622 w 5137844"/>
                  <a:gd name="connsiteY8" fmla="*/ 2410541 h 2523948"/>
                  <a:gd name="connsiteX9" fmla="*/ 2139925 w 5137844"/>
                  <a:gd name="connsiteY9" fmla="*/ 2410541 h 2523948"/>
                  <a:gd name="connsiteX10" fmla="*/ 2146721 w 5137844"/>
                  <a:gd name="connsiteY10" fmla="*/ 2410541 h 2523948"/>
                  <a:gd name="connsiteX11" fmla="*/ 2989710 w 5137844"/>
                  <a:gd name="connsiteY11" fmla="*/ 2410541 h 2523948"/>
                  <a:gd name="connsiteX12" fmla="*/ 2996506 w 5137844"/>
                  <a:gd name="connsiteY12" fmla="*/ 2410541 h 2523948"/>
                  <a:gd name="connsiteX13" fmla="*/ 3011809 w 5137844"/>
                  <a:gd name="connsiteY13" fmla="*/ 2410541 h 2523948"/>
                  <a:gd name="connsiteX14" fmla="*/ 3180210 w 5137844"/>
                  <a:gd name="connsiteY14" fmla="*/ 2410541 h 2523948"/>
                  <a:gd name="connsiteX15" fmla="*/ 3187006 w 5137844"/>
                  <a:gd name="connsiteY15" fmla="*/ 2410541 h 2523948"/>
                  <a:gd name="connsiteX16" fmla="*/ 3202309 w 5137844"/>
                  <a:gd name="connsiteY16" fmla="*/ 2410541 h 2523948"/>
                  <a:gd name="connsiteX17" fmla="*/ 4052093 w 5137844"/>
                  <a:gd name="connsiteY17" fmla="*/ 2410541 h 2523948"/>
                  <a:gd name="connsiteX18" fmla="*/ 4242593 w 5137844"/>
                  <a:gd name="connsiteY18" fmla="*/ 2410541 h 2523948"/>
                  <a:gd name="connsiteX19" fmla="*/ 4446171 w 5137844"/>
                  <a:gd name="connsiteY19" fmla="*/ 2293610 h 2523948"/>
                  <a:gd name="connsiteX20" fmla="*/ 4973965 w 5137844"/>
                  <a:gd name="connsiteY20" fmla="*/ 1378906 h 2523948"/>
                  <a:gd name="connsiteX21" fmla="*/ 4973965 w 5137844"/>
                  <a:gd name="connsiteY21" fmla="*/ 1145043 h 2523948"/>
                  <a:gd name="connsiteX22" fmla="*/ 4446171 w 5137844"/>
                  <a:gd name="connsiteY22" fmla="*/ 230339 h 2523948"/>
                  <a:gd name="connsiteX23" fmla="*/ 4242593 w 5137844"/>
                  <a:gd name="connsiteY23" fmla="*/ 113407 h 2523948"/>
                  <a:gd name="connsiteX24" fmla="*/ 4133871 w 5137844"/>
                  <a:gd name="connsiteY24" fmla="*/ 113407 h 2523948"/>
                  <a:gd name="connsiteX25" fmla="*/ 4052093 w 5137844"/>
                  <a:gd name="connsiteY25" fmla="*/ 113407 h 2523948"/>
                  <a:gd name="connsiteX26" fmla="*/ 4050394 w 5137844"/>
                  <a:gd name="connsiteY26" fmla="*/ 113407 h 2523948"/>
                  <a:gd name="connsiteX27" fmla="*/ 4038503 w 5137844"/>
                  <a:gd name="connsiteY27" fmla="*/ 113407 h 2523948"/>
                  <a:gd name="connsiteX28" fmla="*/ 4030245 w 5137844"/>
                  <a:gd name="connsiteY28" fmla="*/ 113407 h 2523948"/>
                  <a:gd name="connsiteX29" fmla="*/ 4006226 w 5137844"/>
                  <a:gd name="connsiteY29" fmla="*/ 113407 h 2523948"/>
                  <a:gd name="connsiteX30" fmla="*/ 3943371 w 5137844"/>
                  <a:gd name="connsiteY30" fmla="*/ 113407 h 2523948"/>
                  <a:gd name="connsiteX31" fmla="*/ 3875656 w 5137844"/>
                  <a:gd name="connsiteY31" fmla="*/ 113407 h 2523948"/>
                  <a:gd name="connsiteX32" fmla="*/ 3839745 w 5137844"/>
                  <a:gd name="connsiteY32" fmla="*/ 113407 h 2523948"/>
                  <a:gd name="connsiteX33" fmla="*/ 3776065 w 5137844"/>
                  <a:gd name="connsiteY33" fmla="*/ 113407 h 2523948"/>
                  <a:gd name="connsiteX34" fmla="*/ 3685156 w 5137844"/>
                  <a:gd name="connsiteY34" fmla="*/ 113407 h 2523948"/>
                  <a:gd name="connsiteX35" fmla="*/ 3659911 w 5137844"/>
                  <a:gd name="connsiteY35" fmla="*/ 113407 h 2523948"/>
                  <a:gd name="connsiteX36" fmla="*/ 3585565 w 5137844"/>
                  <a:gd name="connsiteY36" fmla="*/ 113407 h 2523948"/>
                  <a:gd name="connsiteX37" fmla="*/ 3525919 w 5137844"/>
                  <a:gd name="connsiteY37" fmla="*/ 113407 h 2523948"/>
                  <a:gd name="connsiteX38" fmla="*/ 3469411 w 5137844"/>
                  <a:gd name="connsiteY38" fmla="*/ 113407 h 2523948"/>
                  <a:gd name="connsiteX39" fmla="*/ 3372816 w 5137844"/>
                  <a:gd name="connsiteY39" fmla="*/ 113407 h 2523948"/>
                  <a:gd name="connsiteX40" fmla="*/ 3335419 w 5137844"/>
                  <a:gd name="connsiteY40" fmla="*/ 113407 h 2523948"/>
                  <a:gd name="connsiteX41" fmla="*/ 3202309 w 5137844"/>
                  <a:gd name="connsiteY41" fmla="*/ 113407 h 2523948"/>
                  <a:gd name="connsiteX42" fmla="*/ 3200246 w 5137844"/>
                  <a:gd name="connsiteY42" fmla="*/ 113407 h 2523948"/>
                  <a:gd name="connsiteX43" fmla="*/ 3187006 w 5137844"/>
                  <a:gd name="connsiteY43" fmla="*/ 113407 h 2523948"/>
                  <a:gd name="connsiteX44" fmla="*/ 3185815 w 5137844"/>
                  <a:gd name="connsiteY44" fmla="*/ 113407 h 2523948"/>
                  <a:gd name="connsiteX45" fmla="*/ 3182316 w 5137844"/>
                  <a:gd name="connsiteY45" fmla="*/ 113407 h 2523948"/>
                  <a:gd name="connsiteX46" fmla="*/ 3180210 w 5137844"/>
                  <a:gd name="connsiteY46" fmla="*/ 113407 h 2523948"/>
                  <a:gd name="connsiteX47" fmla="*/ 3163716 w 5137844"/>
                  <a:gd name="connsiteY47" fmla="*/ 113407 h 2523948"/>
                  <a:gd name="connsiteX48" fmla="*/ 3146643 w 5137844"/>
                  <a:gd name="connsiteY48" fmla="*/ 113407 h 2523948"/>
                  <a:gd name="connsiteX49" fmla="*/ 3124544 w 5137844"/>
                  <a:gd name="connsiteY49" fmla="*/ 113407 h 2523948"/>
                  <a:gd name="connsiteX50" fmla="*/ 3070360 w 5137844"/>
                  <a:gd name="connsiteY50" fmla="*/ 113407 h 2523948"/>
                  <a:gd name="connsiteX51" fmla="*/ 3048262 w 5137844"/>
                  <a:gd name="connsiteY51" fmla="*/ 113407 h 2523948"/>
                  <a:gd name="connsiteX52" fmla="*/ 3014437 w 5137844"/>
                  <a:gd name="connsiteY52" fmla="*/ 113407 h 2523948"/>
                  <a:gd name="connsiteX53" fmla="*/ 3011809 w 5137844"/>
                  <a:gd name="connsiteY53" fmla="*/ 113407 h 2523948"/>
                  <a:gd name="connsiteX54" fmla="*/ 3009746 w 5137844"/>
                  <a:gd name="connsiteY54" fmla="*/ 113407 h 2523948"/>
                  <a:gd name="connsiteX55" fmla="*/ 2996506 w 5137844"/>
                  <a:gd name="connsiteY55" fmla="*/ 113407 h 2523948"/>
                  <a:gd name="connsiteX56" fmla="*/ 2995315 w 5137844"/>
                  <a:gd name="connsiteY56" fmla="*/ 113407 h 2523948"/>
                  <a:gd name="connsiteX57" fmla="*/ 2992338 w 5137844"/>
                  <a:gd name="connsiteY57" fmla="*/ 113407 h 2523948"/>
                  <a:gd name="connsiteX58" fmla="*/ 2989710 w 5137844"/>
                  <a:gd name="connsiteY58" fmla="*/ 113407 h 2523948"/>
                  <a:gd name="connsiteX59" fmla="*/ 2987648 w 5137844"/>
                  <a:gd name="connsiteY59" fmla="*/ 113407 h 2523948"/>
                  <a:gd name="connsiteX60" fmla="*/ 2973216 w 5137844"/>
                  <a:gd name="connsiteY60" fmla="*/ 113407 h 2523948"/>
                  <a:gd name="connsiteX61" fmla="*/ 2956143 w 5137844"/>
                  <a:gd name="connsiteY61" fmla="*/ 113407 h 2523948"/>
                  <a:gd name="connsiteX62" fmla="*/ 2944597 w 5137844"/>
                  <a:gd name="connsiteY62" fmla="*/ 113407 h 2523948"/>
                  <a:gd name="connsiteX63" fmla="*/ 2934044 w 5137844"/>
                  <a:gd name="connsiteY63" fmla="*/ 113407 h 2523948"/>
                  <a:gd name="connsiteX64" fmla="*/ 2922498 w 5137844"/>
                  <a:gd name="connsiteY64" fmla="*/ 113407 h 2523948"/>
                  <a:gd name="connsiteX65" fmla="*/ 2879860 w 5137844"/>
                  <a:gd name="connsiteY65" fmla="*/ 113407 h 2523948"/>
                  <a:gd name="connsiteX66" fmla="*/ 2859294 w 5137844"/>
                  <a:gd name="connsiteY66" fmla="*/ 113407 h 2523948"/>
                  <a:gd name="connsiteX67" fmla="*/ 2857762 w 5137844"/>
                  <a:gd name="connsiteY67" fmla="*/ 113407 h 2523948"/>
                  <a:gd name="connsiteX68" fmla="*/ 2837195 w 5137844"/>
                  <a:gd name="connsiteY68" fmla="*/ 113407 h 2523948"/>
                  <a:gd name="connsiteX69" fmla="*/ 2823937 w 5137844"/>
                  <a:gd name="connsiteY69" fmla="*/ 113407 h 2523948"/>
                  <a:gd name="connsiteX70" fmla="*/ 2801838 w 5137844"/>
                  <a:gd name="connsiteY70" fmla="*/ 113407 h 2523948"/>
                  <a:gd name="connsiteX71" fmla="*/ 2756982 w 5137844"/>
                  <a:gd name="connsiteY71" fmla="*/ 113407 h 2523948"/>
                  <a:gd name="connsiteX72" fmla="*/ 2754097 w 5137844"/>
                  <a:gd name="connsiteY72" fmla="*/ 113407 h 2523948"/>
                  <a:gd name="connsiteX73" fmla="*/ 2734884 w 5137844"/>
                  <a:gd name="connsiteY73" fmla="*/ 113407 h 2523948"/>
                  <a:gd name="connsiteX74" fmla="*/ 2731998 w 5137844"/>
                  <a:gd name="connsiteY74" fmla="*/ 113407 h 2523948"/>
                  <a:gd name="connsiteX75" fmla="*/ 2668794 w 5137844"/>
                  <a:gd name="connsiteY75" fmla="*/ 113407 h 2523948"/>
                  <a:gd name="connsiteX76" fmla="*/ 2646695 w 5137844"/>
                  <a:gd name="connsiteY76" fmla="*/ 113407 h 2523948"/>
                  <a:gd name="connsiteX77" fmla="*/ 2636115 w 5137844"/>
                  <a:gd name="connsiteY77" fmla="*/ 113407 h 2523948"/>
                  <a:gd name="connsiteX78" fmla="*/ 2614017 w 5137844"/>
                  <a:gd name="connsiteY78" fmla="*/ 113407 h 2523948"/>
                  <a:gd name="connsiteX79" fmla="*/ 2566482 w 5137844"/>
                  <a:gd name="connsiteY79" fmla="*/ 113407 h 2523948"/>
                  <a:gd name="connsiteX80" fmla="*/ 2544384 w 5137844"/>
                  <a:gd name="connsiteY80" fmla="*/ 113407 h 2523948"/>
                  <a:gd name="connsiteX81" fmla="*/ 2495147 w 5137844"/>
                  <a:gd name="connsiteY81" fmla="*/ 113407 h 2523948"/>
                  <a:gd name="connsiteX82" fmla="*/ 2473049 w 5137844"/>
                  <a:gd name="connsiteY82" fmla="*/ 113407 h 2523948"/>
                  <a:gd name="connsiteX83" fmla="*/ 2445615 w 5137844"/>
                  <a:gd name="connsiteY83" fmla="*/ 113407 h 2523948"/>
                  <a:gd name="connsiteX84" fmla="*/ 2423517 w 5137844"/>
                  <a:gd name="connsiteY84" fmla="*/ 113407 h 2523948"/>
                  <a:gd name="connsiteX85" fmla="*/ 2332532 w 5137844"/>
                  <a:gd name="connsiteY85" fmla="*/ 113407 h 2523948"/>
                  <a:gd name="connsiteX86" fmla="*/ 2310433 w 5137844"/>
                  <a:gd name="connsiteY86" fmla="*/ 113407 h 2523948"/>
                  <a:gd name="connsiteX87" fmla="*/ 2304647 w 5137844"/>
                  <a:gd name="connsiteY87" fmla="*/ 113407 h 2523948"/>
                  <a:gd name="connsiteX88" fmla="*/ 2282549 w 5137844"/>
                  <a:gd name="connsiteY88" fmla="*/ 113407 h 2523948"/>
                  <a:gd name="connsiteX89" fmla="*/ 2146721 w 5137844"/>
                  <a:gd name="connsiteY89" fmla="*/ 113407 h 2523948"/>
                  <a:gd name="connsiteX90" fmla="*/ 2142032 w 5137844"/>
                  <a:gd name="connsiteY90" fmla="*/ 113407 h 2523948"/>
                  <a:gd name="connsiteX91" fmla="*/ 2139925 w 5137844"/>
                  <a:gd name="connsiteY91" fmla="*/ 113407 h 2523948"/>
                  <a:gd name="connsiteX92" fmla="*/ 2137864 w 5137844"/>
                  <a:gd name="connsiteY92" fmla="*/ 113407 h 2523948"/>
                  <a:gd name="connsiteX93" fmla="*/ 2124622 w 5137844"/>
                  <a:gd name="connsiteY93" fmla="*/ 113407 h 2523948"/>
                  <a:gd name="connsiteX94" fmla="*/ 2123432 w 5137844"/>
                  <a:gd name="connsiteY94" fmla="*/ 113407 h 2523948"/>
                  <a:gd name="connsiteX95" fmla="*/ 2119933 w 5137844"/>
                  <a:gd name="connsiteY95" fmla="*/ 113407 h 2523948"/>
                  <a:gd name="connsiteX96" fmla="*/ 2097049 w 5137844"/>
                  <a:gd name="connsiteY96" fmla="*/ 113407 h 2523948"/>
                  <a:gd name="connsiteX97" fmla="*/ 1981658 w 5137844"/>
                  <a:gd name="connsiteY97" fmla="*/ 113407 h 2523948"/>
                  <a:gd name="connsiteX98" fmla="*/ 1956221 w 5137844"/>
                  <a:gd name="connsiteY98" fmla="*/ 113407 h 2523948"/>
                  <a:gd name="connsiteX99" fmla="*/ 1949425 w 5137844"/>
                  <a:gd name="connsiteY99" fmla="*/ 113407 h 2523948"/>
                  <a:gd name="connsiteX100" fmla="*/ 1947364 w 5137844"/>
                  <a:gd name="connsiteY100" fmla="*/ 113407 h 2523948"/>
                  <a:gd name="connsiteX101" fmla="*/ 1934122 w 5137844"/>
                  <a:gd name="connsiteY101" fmla="*/ 113407 h 2523948"/>
                  <a:gd name="connsiteX102" fmla="*/ 1932932 w 5137844"/>
                  <a:gd name="connsiteY102" fmla="*/ 113407 h 2523948"/>
                  <a:gd name="connsiteX103" fmla="*/ 1906549 w 5137844"/>
                  <a:gd name="connsiteY103" fmla="*/ 113407 h 2523948"/>
                  <a:gd name="connsiteX104" fmla="*/ 1882214 w 5137844"/>
                  <a:gd name="connsiteY104" fmla="*/ 113407 h 2523948"/>
                  <a:gd name="connsiteX105" fmla="*/ 1861030 w 5137844"/>
                  <a:gd name="connsiteY105" fmla="*/ 113407 h 2523948"/>
                  <a:gd name="connsiteX106" fmla="*/ 1791158 w 5137844"/>
                  <a:gd name="connsiteY106" fmla="*/ 113407 h 2523948"/>
                  <a:gd name="connsiteX107" fmla="*/ 1747978 w 5137844"/>
                  <a:gd name="connsiteY107" fmla="*/ 113407 h 2523948"/>
                  <a:gd name="connsiteX108" fmla="*/ 1691714 w 5137844"/>
                  <a:gd name="connsiteY108" fmla="*/ 113407 h 2523948"/>
                  <a:gd name="connsiteX109" fmla="*/ 1573733 w 5137844"/>
                  <a:gd name="connsiteY109" fmla="*/ 113407 h 2523948"/>
                  <a:gd name="connsiteX110" fmla="*/ 1557478 w 5137844"/>
                  <a:gd name="connsiteY110" fmla="*/ 113407 h 2523948"/>
                  <a:gd name="connsiteX111" fmla="*/ 1383233 w 5137844"/>
                  <a:gd name="connsiteY111" fmla="*/ 113407 h 2523948"/>
                  <a:gd name="connsiteX112" fmla="*/ 1354259 w 5137844"/>
                  <a:gd name="connsiteY112" fmla="*/ 113407 h 2523948"/>
                  <a:gd name="connsiteX113" fmla="*/ 1163759 w 5137844"/>
                  <a:gd name="connsiteY113" fmla="*/ 113407 h 2523948"/>
                  <a:gd name="connsiteX114" fmla="*/ 1084338 w 5137844"/>
                  <a:gd name="connsiteY114" fmla="*/ 113407 h 2523948"/>
                  <a:gd name="connsiteX115" fmla="*/ 893838 w 5137844"/>
                  <a:gd name="connsiteY115" fmla="*/ 113407 h 2523948"/>
                  <a:gd name="connsiteX116" fmla="*/ 690261 w 5137844"/>
                  <a:gd name="connsiteY116" fmla="*/ 230339 h 2523948"/>
                  <a:gd name="connsiteX117" fmla="*/ 162467 w 5137844"/>
                  <a:gd name="connsiteY117" fmla="*/ 1145043 h 2523948"/>
                  <a:gd name="connsiteX118" fmla="*/ 135606 w 5137844"/>
                  <a:gd name="connsiteY118" fmla="*/ 1261974 h 2523948"/>
                  <a:gd name="connsiteX119" fmla="*/ 0 w 5137844"/>
                  <a:gd name="connsiteY119" fmla="*/ 1261974 h 2523948"/>
                  <a:gd name="connsiteX120" fmla="*/ 29513 w 5137844"/>
                  <a:gd name="connsiteY120" fmla="*/ 1133497 h 2523948"/>
                  <a:gd name="connsiteX121" fmla="*/ 609420 w 5137844"/>
                  <a:gd name="connsiteY121" fmla="*/ 128477 h 2523948"/>
                  <a:gd name="connsiteX122" fmla="*/ 833098 w 5137844"/>
                  <a:gd name="connsiteY122" fmla="*/ 0 h 2523948"/>
                  <a:gd name="connsiteX123" fmla="*/ 1974790 w 5137844"/>
                  <a:gd name="connsiteY123" fmla="*/ 0 h 2523948"/>
                  <a:gd name="connsiteX124" fmla="*/ 1976098 w 5137844"/>
                  <a:gd name="connsiteY124" fmla="*/ 0 h 2523948"/>
                  <a:gd name="connsiteX125" fmla="*/ 1990647 w 5137844"/>
                  <a:gd name="connsiteY125" fmla="*/ 0 h 2523948"/>
                  <a:gd name="connsiteX126" fmla="*/ 1992912 w 5137844"/>
                  <a:gd name="connsiteY126" fmla="*/ 0 h 2523948"/>
                  <a:gd name="connsiteX127" fmla="*/ 2000379 w 5137844"/>
                  <a:gd name="connsiteY127" fmla="*/ 0 h 2523948"/>
                  <a:gd name="connsiteX128" fmla="*/ 2180255 w 5137844"/>
                  <a:gd name="connsiteY128" fmla="*/ 0 h 2523948"/>
                  <a:gd name="connsiteX129" fmla="*/ 2204536 w 5137844"/>
                  <a:gd name="connsiteY129" fmla="*/ 0 h 2523948"/>
                  <a:gd name="connsiteX130" fmla="*/ 2358928 w 5137844"/>
                  <a:gd name="connsiteY130" fmla="*/ 0 h 2523948"/>
                  <a:gd name="connsiteX131" fmla="*/ 2383208 w 5137844"/>
                  <a:gd name="connsiteY131" fmla="*/ 0 h 2523948"/>
                  <a:gd name="connsiteX132" fmla="*/ 2513815 w 5137844"/>
                  <a:gd name="connsiteY132" fmla="*/ 0 h 2523948"/>
                  <a:gd name="connsiteX133" fmla="*/ 2538095 w 5137844"/>
                  <a:gd name="connsiteY133" fmla="*/ 0 h 2523948"/>
                  <a:gd name="connsiteX134" fmla="*/ 2646616 w 5137844"/>
                  <a:gd name="connsiteY134" fmla="*/ 0 h 2523948"/>
                  <a:gd name="connsiteX135" fmla="*/ 2670896 w 5137844"/>
                  <a:gd name="connsiteY135" fmla="*/ 0 h 2523948"/>
                  <a:gd name="connsiteX136" fmla="*/ 2759029 w 5137844"/>
                  <a:gd name="connsiteY136" fmla="*/ 0 h 2523948"/>
                  <a:gd name="connsiteX137" fmla="*/ 2783310 w 5137844"/>
                  <a:gd name="connsiteY137" fmla="*/ 0 h 2523948"/>
                  <a:gd name="connsiteX138" fmla="*/ 2852754 w 5137844"/>
                  <a:gd name="connsiteY138" fmla="*/ 0 h 2523948"/>
                  <a:gd name="connsiteX139" fmla="*/ 2877035 w 5137844"/>
                  <a:gd name="connsiteY139" fmla="*/ 0 h 2523948"/>
                  <a:gd name="connsiteX140" fmla="*/ 2929490 w 5137844"/>
                  <a:gd name="connsiteY140" fmla="*/ 0 h 2523948"/>
                  <a:gd name="connsiteX141" fmla="*/ 2953771 w 5137844"/>
                  <a:gd name="connsiteY141" fmla="*/ 0 h 2523948"/>
                  <a:gd name="connsiteX142" fmla="*/ 2990936 w 5137844"/>
                  <a:gd name="connsiteY142" fmla="*/ 0 h 2523948"/>
                  <a:gd name="connsiteX143" fmla="*/ 3015216 w 5137844"/>
                  <a:gd name="connsiteY143" fmla="*/ 0 h 2523948"/>
                  <a:gd name="connsiteX144" fmla="*/ 3074750 w 5137844"/>
                  <a:gd name="connsiteY144" fmla="*/ 0 h 2523948"/>
                  <a:gd name="connsiteX145" fmla="*/ 3099031 w 5137844"/>
                  <a:gd name="connsiteY145" fmla="*/ 0 h 2523948"/>
                  <a:gd name="connsiteX146" fmla="*/ 3117790 w 5137844"/>
                  <a:gd name="connsiteY146" fmla="*/ 0 h 2523948"/>
                  <a:gd name="connsiteX147" fmla="*/ 3135912 w 5137844"/>
                  <a:gd name="connsiteY147" fmla="*/ 0 h 2523948"/>
                  <a:gd name="connsiteX148" fmla="*/ 3142071 w 5137844"/>
                  <a:gd name="connsiteY148" fmla="*/ 0 h 2523948"/>
                  <a:gd name="connsiteX149" fmla="*/ 3143379 w 5137844"/>
                  <a:gd name="connsiteY149" fmla="*/ 0 h 2523948"/>
                  <a:gd name="connsiteX150" fmla="*/ 3157927 w 5137844"/>
                  <a:gd name="connsiteY150" fmla="*/ 0 h 2523948"/>
                  <a:gd name="connsiteX151" fmla="*/ 3160193 w 5137844"/>
                  <a:gd name="connsiteY151" fmla="*/ 0 h 2523948"/>
                  <a:gd name="connsiteX152" fmla="*/ 3347536 w 5137844"/>
                  <a:gd name="connsiteY152" fmla="*/ 0 h 2523948"/>
                  <a:gd name="connsiteX153" fmla="*/ 4303193 w 5137844"/>
                  <a:gd name="connsiteY153" fmla="*/ 0 h 2523948"/>
                  <a:gd name="connsiteX154" fmla="*/ 4526872 w 5137844"/>
                  <a:gd name="connsiteY154" fmla="*/ 128477 h 2523948"/>
                  <a:gd name="connsiteX155" fmla="*/ 5106779 w 5137844"/>
                  <a:gd name="connsiteY155" fmla="*/ 1133497 h 2523948"/>
                  <a:gd name="connsiteX156" fmla="*/ 5106779 w 5137844"/>
                  <a:gd name="connsiteY156" fmla="*/ 1390451 h 2523948"/>
                  <a:gd name="connsiteX157" fmla="*/ 4526872 w 5137844"/>
                  <a:gd name="connsiteY157" fmla="*/ 2395471 h 2523948"/>
                  <a:gd name="connsiteX158" fmla="*/ 4303193 w 5137844"/>
                  <a:gd name="connsiteY158" fmla="*/ 2523948 h 2523948"/>
                  <a:gd name="connsiteX159" fmla="*/ 3160193 w 5137844"/>
                  <a:gd name="connsiteY159" fmla="*/ 2523948 h 2523948"/>
                  <a:gd name="connsiteX160" fmla="*/ 3143379 w 5137844"/>
                  <a:gd name="connsiteY160" fmla="*/ 2523948 h 2523948"/>
                  <a:gd name="connsiteX161" fmla="*/ 3135912 w 5137844"/>
                  <a:gd name="connsiteY161" fmla="*/ 2523948 h 2523948"/>
                  <a:gd name="connsiteX162" fmla="*/ 2000379 w 5137844"/>
                  <a:gd name="connsiteY162" fmla="*/ 2523948 h 2523948"/>
                  <a:gd name="connsiteX163" fmla="*/ 1992912 w 5137844"/>
                  <a:gd name="connsiteY163" fmla="*/ 2523948 h 2523948"/>
                  <a:gd name="connsiteX164" fmla="*/ 1976098 w 5137844"/>
                  <a:gd name="connsiteY164" fmla="*/ 2523948 h 2523948"/>
                  <a:gd name="connsiteX165" fmla="*/ 833098 w 5137844"/>
                  <a:gd name="connsiteY165" fmla="*/ 2523948 h 2523948"/>
                  <a:gd name="connsiteX166" fmla="*/ 609420 w 5137844"/>
                  <a:gd name="connsiteY166" fmla="*/ 2395471 h 2523948"/>
                  <a:gd name="connsiteX167" fmla="*/ 29513 w 5137844"/>
                  <a:gd name="connsiteY167" fmla="*/ 1390451 h 2523948"/>
                  <a:gd name="connsiteX168" fmla="*/ 0 w 5137844"/>
                  <a:gd name="connsiteY168" fmla="*/ 1261974 h 252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5137844" h="2523948">
                    <a:moveTo>
                      <a:pt x="135606" y="1261974"/>
                    </a:moveTo>
                    <a:cubicBezTo>
                      <a:pt x="135606" y="1304409"/>
                      <a:pt x="144559" y="1346843"/>
                      <a:pt x="162467" y="1378906"/>
                    </a:cubicBezTo>
                    <a:cubicBezTo>
                      <a:pt x="162467" y="1378906"/>
                      <a:pt x="162467" y="1378906"/>
                      <a:pt x="690261" y="2293610"/>
                    </a:cubicBezTo>
                    <a:cubicBezTo>
                      <a:pt x="727960" y="2357733"/>
                      <a:pt x="820324" y="2410541"/>
                      <a:pt x="893838" y="2410541"/>
                    </a:cubicBezTo>
                    <a:lnTo>
                      <a:pt x="1084338" y="2410541"/>
                    </a:lnTo>
                    <a:lnTo>
                      <a:pt x="1934122" y="2410541"/>
                    </a:lnTo>
                    <a:lnTo>
                      <a:pt x="1949425" y="2410541"/>
                    </a:lnTo>
                    <a:lnTo>
                      <a:pt x="1956221" y="2410541"/>
                    </a:lnTo>
                    <a:lnTo>
                      <a:pt x="2124622" y="2410541"/>
                    </a:lnTo>
                    <a:lnTo>
                      <a:pt x="2139925" y="2410541"/>
                    </a:lnTo>
                    <a:lnTo>
                      <a:pt x="2146721" y="2410541"/>
                    </a:lnTo>
                    <a:lnTo>
                      <a:pt x="2989710" y="2410541"/>
                    </a:lnTo>
                    <a:lnTo>
                      <a:pt x="2996506" y="2410541"/>
                    </a:lnTo>
                    <a:lnTo>
                      <a:pt x="3011809" y="2410541"/>
                    </a:lnTo>
                    <a:lnTo>
                      <a:pt x="3180210" y="2410541"/>
                    </a:lnTo>
                    <a:lnTo>
                      <a:pt x="3187006" y="2410541"/>
                    </a:lnTo>
                    <a:lnTo>
                      <a:pt x="3202309" y="2410541"/>
                    </a:lnTo>
                    <a:lnTo>
                      <a:pt x="4052093" y="2410541"/>
                    </a:lnTo>
                    <a:lnTo>
                      <a:pt x="4242593" y="2410541"/>
                    </a:lnTo>
                    <a:cubicBezTo>
                      <a:pt x="4317992" y="2410541"/>
                      <a:pt x="4408471" y="2357733"/>
                      <a:pt x="4446171" y="2293610"/>
                    </a:cubicBezTo>
                    <a:cubicBezTo>
                      <a:pt x="4446171" y="2293610"/>
                      <a:pt x="4446171" y="2293610"/>
                      <a:pt x="4973965" y="1378906"/>
                    </a:cubicBezTo>
                    <a:cubicBezTo>
                      <a:pt x="5011664" y="1314782"/>
                      <a:pt x="5011664" y="1209166"/>
                      <a:pt x="4973965" y="1145043"/>
                    </a:cubicBezTo>
                    <a:cubicBezTo>
                      <a:pt x="4973965" y="1145043"/>
                      <a:pt x="4973965" y="1145043"/>
                      <a:pt x="4446171" y="230339"/>
                    </a:cubicBezTo>
                    <a:cubicBezTo>
                      <a:pt x="4408471" y="166215"/>
                      <a:pt x="4317992" y="113407"/>
                      <a:pt x="4242593" y="113407"/>
                    </a:cubicBezTo>
                    <a:cubicBezTo>
                      <a:pt x="4242593" y="113407"/>
                      <a:pt x="4242593" y="113407"/>
                      <a:pt x="4133871" y="113407"/>
                    </a:cubicBezTo>
                    <a:lnTo>
                      <a:pt x="4052093" y="113407"/>
                    </a:lnTo>
                    <a:lnTo>
                      <a:pt x="4050394" y="113407"/>
                    </a:lnTo>
                    <a:lnTo>
                      <a:pt x="4038503" y="113407"/>
                    </a:lnTo>
                    <a:lnTo>
                      <a:pt x="4030245" y="113407"/>
                    </a:lnTo>
                    <a:lnTo>
                      <a:pt x="4006226" y="113407"/>
                    </a:lnTo>
                    <a:lnTo>
                      <a:pt x="3943371" y="113407"/>
                    </a:lnTo>
                    <a:lnTo>
                      <a:pt x="3875656" y="113407"/>
                    </a:lnTo>
                    <a:lnTo>
                      <a:pt x="3839745" y="113407"/>
                    </a:lnTo>
                    <a:lnTo>
                      <a:pt x="3776065" y="113407"/>
                    </a:lnTo>
                    <a:lnTo>
                      <a:pt x="3685156" y="113407"/>
                    </a:lnTo>
                    <a:lnTo>
                      <a:pt x="3659911" y="113407"/>
                    </a:lnTo>
                    <a:lnTo>
                      <a:pt x="3585565" y="113407"/>
                    </a:lnTo>
                    <a:lnTo>
                      <a:pt x="3525919" y="113407"/>
                    </a:lnTo>
                    <a:lnTo>
                      <a:pt x="3469411" y="113407"/>
                    </a:lnTo>
                    <a:lnTo>
                      <a:pt x="3372816" y="113407"/>
                    </a:lnTo>
                    <a:lnTo>
                      <a:pt x="3335419" y="113407"/>
                    </a:lnTo>
                    <a:lnTo>
                      <a:pt x="3202309" y="113407"/>
                    </a:lnTo>
                    <a:lnTo>
                      <a:pt x="3200246" y="113407"/>
                    </a:lnTo>
                    <a:lnTo>
                      <a:pt x="3187006" y="113407"/>
                    </a:lnTo>
                    <a:lnTo>
                      <a:pt x="3185815" y="113407"/>
                    </a:lnTo>
                    <a:lnTo>
                      <a:pt x="3182316" y="113407"/>
                    </a:lnTo>
                    <a:lnTo>
                      <a:pt x="3180210" y="113407"/>
                    </a:lnTo>
                    <a:cubicBezTo>
                      <a:pt x="3180210" y="113407"/>
                      <a:pt x="3180210" y="113407"/>
                      <a:pt x="3163716" y="113407"/>
                    </a:cubicBezTo>
                    <a:lnTo>
                      <a:pt x="3146643" y="113407"/>
                    </a:lnTo>
                    <a:lnTo>
                      <a:pt x="3124544" y="113407"/>
                    </a:lnTo>
                    <a:lnTo>
                      <a:pt x="3070360" y="113407"/>
                    </a:lnTo>
                    <a:lnTo>
                      <a:pt x="3048262" y="113407"/>
                    </a:lnTo>
                    <a:lnTo>
                      <a:pt x="3014437" y="113407"/>
                    </a:lnTo>
                    <a:lnTo>
                      <a:pt x="3011809" y="113407"/>
                    </a:lnTo>
                    <a:lnTo>
                      <a:pt x="3009746" y="113407"/>
                    </a:lnTo>
                    <a:lnTo>
                      <a:pt x="2996506" y="113407"/>
                    </a:lnTo>
                    <a:lnTo>
                      <a:pt x="2995315" y="113407"/>
                    </a:lnTo>
                    <a:lnTo>
                      <a:pt x="2992338" y="113407"/>
                    </a:lnTo>
                    <a:lnTo>
                      <a:pt x="2989710" y="113407"/>
                    </a:lnTo>
                    <a:lnTo>
                      <a:pt x="2987648" y="113407"/>
                    </a:lnTo>
                    <a:lnTo>
                      <a:pt x="2973216" y="113407"/>
                    </a:lnTo>
                    <a:lnTo>
                      <a:pt x="2956143" y="113407"/>
                    </a:lnTo>
                    <a:lnTo>
                      <a:pt x="2944597" y="113407"/>
                    </a:lnTo>
                    <a:lnTo>
                      <a:pt x="2934044" y="113407"/>
                    </a:lnTo>
                    <a:lnTo>
                      <a:pt x="2922498" y="113407"/>
                    </a:lnTo>
                    <a:lnTo>
                      <a:pt x="2879860" y="113407"/>
                    </a:lnTo>
                    <a:lnTo>
                      <a:pt x="2859294" y="113407"/>
                    </a:lnTo>
                    <a:lnTo>
                      <a:pt x="2857762" y="113407"/>
                    </a:lnTo>
                    <a:lnTo>
                      <a:pt x="2837195" y="113407"/>
                    </a:lnTo>
                    <a:lnTo>
                      <a:pt x="2823937" y="113407"/>
                    </a:lnTo>
                    <a:lnTo>
                      <a:pt x="2801838" y="113407"/>
                    </a:lnTo>
                    <a:lnTo>
                      <a:pt x="2756982" y="113407"/>
                    </a:lnTo>
                    <a:lnTo>
                      <a:pt x="2754097" y="113407"/>
                    </a:lnTo>
                    <a:lnTo>
                      <a:pt x="2734884" y="113407"/>
                    </a:lnTo>
                    <a:lnTo>
                      <a:pt x="2731998" y="113407"/>
                    </a:lnTo>
                    <a:lnTo>
                      <a:pt x="2668794" y="113407"/>
                    </a:lnTo>
                    <a:lnTo>
                      <a:pt x="2646695" y="113407"/>
                    </a:lnTo>
                    <a:lnTo>
                      <a:pt x="2636115" y="113407"/>
                    </a:lnTo>
                    <a:lnTo>
                      <a:pt x="2614017" y="113407"/>
                    </a:lnTo>
                    <a:lnTo>
                      <a:pt x="2566482" y="113407"/>
                    </a:lnTo>
                    <a:lnTo>
                      <a:pt x="2544384" y="113407"/>
                    </a:lnTo>
                    <a:lnTo>
                      <a:pt x="2495147" y="113407"/>
                    </a:lnTo>
                    <a:lnTo>
                      <a:pt x="2473049" y="113407"/>
                    </a:lnTo>
                    <a:lnTo>
                      <a:pt x="2445615" y="113407"/>
                    </a:lnTo>
                    <a:lnTo>
                      <a:pt x="2423517" y="113407"/>
                    </a:lnTo>
                    <a:lnTo>
                      <a:pt x="2332532" y="113407"/>
                    </a:lnTo>
                    <a:lnTo>
                      <a:pt x="2310433" y="113407"/>
                    </a:lnTo>
                    <a:lnTo>
                      <a:pt x="2304647" y="113407"/>
                    </a:lnTo>
                    <a:lnTo>
                      <a:pt x="2282549" y="113407"/>
                    </a:lnTo>
                    <a:lnTo>
                      <a:pt x="2146721" y="113407"/>
                    </a:lnTo>
                    <a:lnTo>
                      <a:pt x="2142032" y="113407"/>
                    </a:lnTo>
                    <a:lnTo>
                      <a:pt x="2139925" y="113407"/>
                    </a:lnTo>
                    <a:lnTo>
                      <a:pt x="2137864" y="113407"/>
                    </a:lnTo>
                    <a:lnTo>
                      <a:pt x="2124622" y="113407"/>
                    </a:lnTo>
                    <a:lnTo>
                      <a:pt x="2123432" y="113407"/>
                    </a:lnTo>
                    <a:lnTo>
                      <a:pt x="2119933" y="113407"/>
                    </a:lnTo>
                    <a:lnTo>
                      <a:pt x="2097049" y="113407"/>
                    </a:lnTo>
                    <a:cubicBezTo>
                      <a:pt x="2073661" y="113407"/>
                      <a:pt x="2037517" y="113407"/>
                      <a:pt x="1981658" y="113407"/>
                    </a:cubicBezTo>
                    <a:lnTo>
                      <a:pt x="1956221" y="113407"/>
                    </a:lnTo>
                    <a:lnTo>
                      <a:pt x="1949425" y="113407"/>
                    </a:lnTo>
                    <a:lnTo>
                      <a:pt x="1947364" y="113407"/>
                    </a:lnTo>
                    <a:lnTo>
                      <a:pt x="1934122" y="113407"/>
                    </a:lnTo>
                    <a:lnTo>
                      <a:pt x="1932932" y="113407"/>
                    </a:lnTo>
                    <a:lnTo>
                      <a:pt x="1906549" y="113407"/>
                    </a:lnTo>
                    <a:lnTo>
                      <a:pt x="1882214" y="113407"/>
                    </a:lnTo>
                    <a:lnTo>
                      <a:pt x="1861030" y="113407"/>
                    </a:lnTo>
                    <a:lnTo>
                      <a:pt x="1791158" y="113407"/>
                    </a:lnTo>
                    <a:lnTo>
                      <a:pt x="1747978" y="113407"/>
                    </a:lnTo>
                    <a:lnTo>
                      <a:pt x="1691714" y="113407"/>
                    </a:lnTo>
                    <a:lnTo>
                      <a:pt x="1573733" y="113407"/>
                    </a:lnTo>
                    <a:lnTo>
                      <a:pt x="1557478" y="113407"/>
                    </a:lnTo>
                    <a:lnTo>
                      <a:pt x="1383233" y="113407"/>
                    </a:lnTo>
                    <a:lnTo>
                      <a:pt x="1354259" y="113407"/>
                    </a:lnTo>
                    <a:lnTo>
                      <a:pt x="1163759" y="113407"/>
                    </a:lnTo>
                    <a:lnTo>
                      <a:pt x="1084338" y="113407"/>
                    </a:lnTo>
                    <a:lnTo>
                      <a:pt x="893838" y="113407"/>
                    </a:lnTo>
                    <a:cubicBezTo>
                      <a:pt x="820324" y="113407"/>
                      <a:pt x="727960" y="166215"/>
                      <a:pt x="690261" y="230339"/>
                    </a:cubicBezTo>
                    <a:cubicBezTo>
                      <a:pt x="690261" y="230339"/>
                      <a:pt x="690261" y="230339"/>
                      <a:pt x="162467" y="1145043"/>
                    </a:cubicBezTo>
                    <a:cubicBezTo>
                      <a:pt x="144559" y="1177105"/>
                      <a:pt x="135606" y="1219539"/>
                      <a:pt x="135606" y="1261974"/>
                    </a:cubicBezTo>
                    <a:close/>
                    <a:moveTo>
                      <a:pt x="0" y="1261974"/>
                    </a:moveTo>
                    <a:cubicBezTo>
                      <a:pt x="0" y="1215349"/>
                      <a:pt x="9837" y="1168725"/>
                      <a:pt x="29513" y="1133497"/>
                    </a:cubicBezTo>
                    <a:cubicBezTo>
                      <a:pt x="609420" y="128477"/>
                      <a:pt x="609420" y="128477"/>
                      <a:pt x="609420" y="128477"/>
                    </a:cubicBezTo>
                    <a:cubicBezTo>
                      <a:pt x="650842" y="58022"/>
                      <a:pt x="752325" y="0"/>
                      <a:pt x="833098" y="0"/>
                    </a:cubicBezTo>
                    <a:cubicBezTo>
                      <a:pt x="1702959" y="0"/>
                      <a:pt x="1920424" y="0"/>
                      <a:pt x="1974790" y="0"/>
                    </a:cubicBezTo>
                    <a:lnTo>
                      <a:pt x="1976098" y="0"/>
                    </a:lnTo>
                    <a:lnTo>
                      <a:pt x="1990647" y="0"/>
                    </a:lnTo>
                    <a:lnTo>
                      <a:pt x="1992912" y="0"/>
                    </a:lnTo>
                    <a:lnTo>
                      <a:pt x="2000379" y="0"/>
                    </a:lnTo>
                    <a:lnTo>
                      <a:pt x="2180255" y="0"/>
                    </a:lnTo>
                    <a:lnTo>
                      <a:pt x="2204536" y="0"/>
                    </a:lnTo>
                    <a:lnTo>
                      <a:pt x="2358928" y="0"/>
                    </a:lnTo>
                    <a:lnTo>
                      <a:pt x="2383208" y="0"/>
                    </a:lnTo>
                    <a:lnTo>
                      <a:pt x="2513815" y="0"/>
                    </a:lnTo>
                    <a:lnTo>
                      <a:pt x="2538095" y="0"/>
                    </a:lnTo>
                    <a:lnTo>
                      <a:pt x="2646616" y="0"/>
                    </a:lnTo>
                    <a:lnTo>
                      <a:pt x="2670896" y="0"/>
                    </a:lnTo>
                    <a:lnTo>
                      <a:pt x="2759029" y="0"/>
                    </a:lnTo>
                    <a:lnTo>
                      <a:pt x="2783310" y="0"/>
                    </a:lnTo>
                    <a:lnTo>
                      <a:pt x="2852754" y="0"/>
                    </a:lnTo>
                    <a:lnTo>
                      <a:pt x="2877035" y="0"/>
                    </a:lnTo>
                    <a:lnTo>
                      <a:pt x="2929490" y="0"/>
                    </a:lnTo>
                    <a:lnTo>
                      <a:pt x="2953771" y="0"/>
                    </a:lnTo>
                    <a:lnTo>
                      <a:pt x="2990936" y="0"/>
                    </a:lnTo>
                    <a:lnTo>
                      <a:pt x="3015216" y="0"/>
                    </a:lnTo>
                    <a:lnTo>
                      <a:pt x="3074750" y="0"/>
                    </a:lnTo>
                    <a:lnTo>
                      <a:pt x="3099031" y="0"/>
                    </a:lnTo>
                    <a:lnTo>
                      <a:pt x="3117790" y="0"/>
                    </a:lnTo>
                    <a:cubicBezTo>
                      <a:pt x="3135912" y="0"/>
                      <a:pt x="3135912" y="0"/>
                      <a:pt x="3135912" y="0"/>
                    </a:cubicBezTo>
                    <a:lnTo>
                      <a:pt x="3142071" y="0"/>
                    </a:lnTo>
                    <a:lnTo>
                      <a:pt x="3143379" y="0"/>
                    </a:lnTo>
                    <a:lnTo>
                      <a:pt x="3157927" y="0"/>
                    </a:lnTo>
                    <a:lnTo>
                      <a:pt x="3160193" y="0"/>
                    </a:lnTo>
                    <a:lnTo>
                      <a:pt x="3347536" y="0"/>
                    </a:lnTo>
                    <a:cubicBezTo>
                      <a:pt x="4303193" y="0"/>
                      <a:pt x="4303193" y="0"/>
                      <a:pt x="4303193" y="0"/>
                    </a:cubicBezTo>
                    <a:cubicBezTo>
                      <a:pt x="4386037" y="0"/>
                      <a:pt x="4485449" y="58022"/>
                      <a:pt x="4526872" y="128477"/>
                    </a:cubicBezTo>
                    <a:cubicBezTo>
                      <a:pt x="5106779" y="1133497"/>
                      <a:pt x="5106779" y="1133497"/>
                      <a:pt x="5106779" y="1133497"/>
                    </a:cubicBezTo>
                    <a:cubicBezTo>
                      <a:pt x="5148200" y="1203952"/>
                      <a:pt x="5148200" y="1319996"/>
                      <a:pt x="5106779" y="1390451"/>
                    </a:cubicBezTo>
                    <a:cubicBezTo>
                      <a:pt x="4526872" y="2395471"/>
                      <a:pt x="4526872" y="2395471"/>
                      <a:pt x="4526872" y="2395471"/>
                    </a:cubicBezTo>
                    <a:cubicBezTo>
                      <a:pt x="4485449" y="2465926"/>
                      <a:pt x="4386037" y="2523948"/>
                      <a:pt x="4303193" y="2523948"/>
                    </a:cubicBezTo>
                    <a:lnTo>
                      <a:pt x="3160193" y="2523948"/>
                    </a:lnTo>
                    <a:lnTo>
                      <a:pt x="3143379" y="2523948"/>
                    </a:lnTo>
                    <a:lnTo>
                      <a:pt x="3135912" y="2523948"/>
                    </a:lnTo>
                    <a:lnTo>
                      <a:pt x="2000379" y="2523948"/>
                    </a:lnTo>
                    <a:lnTo>
                      <a:pt x="1992912" y="2523948"/>
                    </a:lnTo>
                    <a:lnTo>
                      <a:pt x="1976098" y="2523948"/>
                    </a:lnTo>
                    <a:lnTo>
                      <a:pt x="833098" y="2523948"/>
                    </a:lnTo>
                    <a:cubicBezTo>
                      <a:pt x="752325" y="2523948"/>
                      <a:pt x="650842" y="2465926"/>
                      <a:pt x="609420" y="2395471"/>
                    </a:cubicBezTo>
                    <a:cubicBezTo>
                      <a:pt x="29513" y="1390451"/>
                      <a:pt x="29513" y="1390451"/>
                      <a:pt x="29513" y="1390451"/>
                    </a:cubicBezTo>
                    <a:cubicBezTo>
                      <a:pt x="9837" y="1355223"/>
                      <a:pt x="0" y="1308599"/>
                      <a:pt x="0" y="1261974"/>
                    </a:cubicBezTo>
                    <a:close/>
                  </a:path>
                </a:pathLst>
              </a:custGeom>
              <a:solidFill>
                <a:srgbClr val="719B9A"/>
              </a:solidFill>
              <a:ln w="2540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淘宝店chenying0907出品 45">
                <a:extLst>
                  <a:ext uri="{FF2B5EF4-FFF2-40B4-BE49-F238E27FC236}">
                    <a16:creationId xmlns:a16="http://schemas.microsoft.com/office/drawing/2014/main" id="{D9270D02-72CA-469C-B59C-4C74D09BA225}"/>
                  </a:ext>
                </a:extLst>
              </p:cNvPr>
              <p:cNvSpPr/>
              <p:nvPr/>
            </p:nvSpPr>
            <p:spPr>
              <a:xfrm>
                <a:off x="773540" y="2423160"/>
                <a:ext cx="2376264" cy="626712"/>
              </a:xfrm>
              <a:prstGeom prst="rect">
                <a:avLst/>
              </a:prstGeom>
              <a:solidFill>
                <a:srgbClr val="719B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12" name="TextBox 29">
              <a:extLst>
                <a:ext uri="{FF2B5EF4-FFF2-40B4-BE49-F238E27FC236}">
                  <a16:creationId xmlns:a16="http://schemas.microsoft.com/office/drawing/2014/main" id="{E7BDCA1E-0542-41EF-9097-BD63AF414B6E}"/>
                </a:ext>
              </a:extLst>
            </p:cNvPr>
            <p:cNvSpPr txBox="1"/>
            <p:nvPr/>
          </p:nvSpPr>
          <p:spPr>
            <a:xfrm>
              <a:off x="818545" y="2421172"/>
              <a:ext cx="1264683" cy="649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3" name="TextBox 30">
              <a:extLst>
                <a:ext uri="{FF2B5EF4-FFF2-40B4-BE49-F238E27FC236}">
                  <a16:creationId xmlns:a16="http://schemas.microsoft.com/office/drawing/2014/main" id="{6C6171F5-B68E-4AF7-A3E1-F8D1A3702050}"/>
                </a:ext>
              </a:extLst>
            </p:cNvPr>
            <p:cNvSpPr txBox="1"/>
            <p:nvPr/>
          </p:nvSpPr>
          <p:spPr>
            <a:xfrm>
              <a:off x="636844" y="1817842"/>
              <a:ext cx="1662128" cy="2732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加入标题描述</a:t>
              </a:r>
            </a:p>
          </p:txBody>
        </p:sp>
        <p:sp>
          <p:nvSpPr>
            <p:cNvPr id="15" name="TextBox 20">
              <a:extLst>
                <a:ext uri="{FF2B5EF4-FFF2-40B4-BE49-F238E27FC236}">
                  <a16:creationId xmlns:a16="http://schemas.microsoft.com/office/drawing/2014/main" id="{A939923A-358C-4783-B678-FF59D57BBDA0}"/>
                </a:ext>
              </a:extLst>
            </p:cNvPr>
            <p:cNvSpPr txBox="1"/>
            <p:nvPr/>
          </p:nvSpPr>
          <p:spPr>
            <a:xfrm>
              <a:off x="1346136" y="1206322"/>
              <a:ext cx="250237" cy="36432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01</a:t>
              </a:r>
              <a:endParaRPr lang="zh-CN" altLang="en-US" sz="3200" spc="3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  <p:grpSp>
          <p:nvGrpSpPr>
            <p:cNvPr id="16" name="淘宝店chenying0907出品 77">
              <a:extLst>
                <a:ext uri="{FF2B5EF4-FFF2-40B4-BE49-F238E27FC236}">
                  <a16:creationId xmlns:a16="http://schemas.microsoft.com/office/drawing/2014/main" id="{C4530A13-922F-49CC-B16B-FA4837DEF0F8}"/>
                </a:ext>
              </a:extLst>
            </p:cNvPr>
            <p:cNvGrpSpPr/>
            <p:nvPr/>
          </p:nvGrpSpPr>
          <p:grpSpPr>
            <a:xfrm>
              <a:off x="2592221" y="932613"/>
              <a:ext cx="1892961" cy="3191188"/>
              <a:chOff x="699698" y="1340769"/>
              <a:chExt cx="2523948" cy="425491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6" name="淘宝店chenying0907出品 78">
                <a:extLst>
                  <a:ext uri="{FF2B5EF4-FFF2-40B4-BE49-F238E27FC236}">
                    <a16:creationId xmlns:a16="http://schemas.microsoft.com/office/drawing/2014/main" id="{833585DA-EBCE-40BA-829B-6662B472F971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-165787" y="2206254"/>
                <a:ext cx="4254917" cy="2523948"/>
              </a:xfrm>
              <a:custGeom>
                <a:avLst/>
                <a:gdLst>
                  <a:gd name="connsiteX0" fmla="*/ 135606 w 5137844"/>
                  <a:gd name="connsiteY0" fmla="*/ 1261974 h 2523948"/>
                  <a:gd name="connsiteX1" fmla="*/ 162467 w 5137844"/>
                  <a:gd name="connsiteY1" fmla="*/ 1378906 h 2523948"/>
                  <a:gd name="connsiteX2" fmla="*/ 690261 w 5137844"/>
                  <a:gd name="connsiteY2" fmla="*/ 2293610 h 2523948"/>
                  <a:gd name="connsiteX3" fmla="*/ 893838 w 5137844"/>
                  <a:gd name="connsiteY3" fmla="*/ 2410541 h 2523948"/>
                  <a:gd name="connsiteX4" fmla="*/ 1084338 w 5137844"/>
                  <a:gd name="connsiteY4" fmla="*/ 2410541 h 2523948"/>
                  <a:gd name="connsiteX5" fmla="*/ 1934122 w 5137844"/>
                  <a:gd name="connsiteY5" fmla="*/ 2410541 h 2523948"/>
                  <a:gd name="connsiteX6" fmla="*/ 1949425 w 5137844"/>
                  <a:gd name="connsiteY6" fmla="*/ 2410541 h 2523948"/>
                  <a:gd name="connsiteX7" fmla="*/ 1956221 w 5137844"/>
                  <a:gd name="connsiteY7" fmla="*/ 2410541 h 2523948"/>
                  <a:gd name="connsiteX8" fmla="*/ 2124622 w 5137844"/>
                  <a:gd name="connsiteY8" fmla="*/ 2410541 h 2523948"/>
                  <a:gd name="connsiteX9" fmla="*/ 2139925 w 5137844"/>
                  <a:gd name="connsiteY9" fmla="*/ 2410541 h 2523948"/>
                  <a:gd name="connsiteX10" fmla="*/ 2146721 w 5137844"/>
                  <a:gd name="connsiteY10" fmla="*/ 2410541 h 2523948"/>
                  <a:gd name="connsiteX11" fmla="*/ 2989710 w 5137844"/>
                  <a:gd name="connsiteY11" fmla="*/ 2410541 h 2523948"/>
                  <a:gd name="connsiteX12" fmla="*/ 2996506 w 5137844"/>
                  <a:gd name="connsiteY12" fmla="*/ 2410541 h 2523948"/>
                  <a:gd name="connsiteX13" fmla="*/ 3011809 w 5137844"/>
                  <a:gd name="connsiteY13" fmla="*/ 2410541 h 2523948"/>
                  <a:gd name="connsiteX14" fmla="*/ 3180210 w 5137844"/>
                  <a:gd name="connsiteY14" fmla="*/ 2410541 h 2523948"/>
                  <a:gd name="connsiteX15" fmla="*/ 3187006 w 5137844"/>
                  <a:gd name="connsiteY15" fmla="*/ 2410541 h 2523948"/>
                  <a:gd name="connsiteX16" fmla="*/ 3202309 w 5137844"/>
                  <a:gd name="connsiteY16" fmla="*/ 2410541 h 2523948"/>
                  <a:gd name="connsiteX17" fmla="*/ 4052093 w 5137844"/>
                  <a:gd name="connsiteY17" fmla="*/ 2410541 h 2523948"/>
                  <a:gd name="connsiteX18" fmla="*/ 4242593 w 5137844"/>
                  <a:gd name="connsiteY18" fmla="*/ 2410541 h 2523948"/>
                  <a:gd name="connsiteX19" fmla="*/ 4446171 w 5137844"/>
                  <a:gd name="connsiteY19" fmla="*/ 2293610 h 2523948"/>
                  <a:gd name="connsiteX20" fmla="*/ 4973965 w 5137844"/>
                  <a:gd name="connsiteY20" fmla="*/ 1378906 h 2523948"/>
                  <a:gd name="connsiteX21" fmla="*/ 4973965 w 5137844"/>
                  <a:gd name="connsiteY21" fmla="*/ 1145043 h 2523948"/>
                  <a:gd name="connsiteX22" fmla="*/ 4446171 w 5137844"/>
                  <a:gd name="connsiteY22" fmla="*/ 230339 h 2523948"/>
                  <a:gd name="connsiteX23" fmla="*/ 4242593 w 5137844"/>
                  <a:gd name="connsiteY23" fmla="*/ 113407 h 2523948"/>
                  <a:gd name="connsiteX24" fmla="*/ 4133871 w 5137844"/>
                  <a:gd name="connsiteY24" fmla="*/ 113407 h 2523948"/>
                  <a:gd name="connsiteX25" fmla="*/ 4052093 w 5137844"/>
                  <a:gd name="connsiteY25" fmla="*/ 113407 h 2523948"/>
                  <a:gd name="connsiteX26" fmla="*/ 4050394 w 5137844"/>
                  <a:gd name="connsiteY26" fmla="*/ 113407 h 2523948"/>
                  <a:gd name="connsiteX27" fmla="*/ 4038503 w 5137844"/>
                  <a:gd name="connsiteY27" fmla="*/ 113407 h 2523948"/>
                  <a:gd name="connsiteX28" fmla="*/ 4030245 w 5137844"/>
                  <a:gd name="connsiteY28" fmla="*/ 113407 h 2523948"/>
                  <a:gd name="connsiteX29" fmla="*/ 4006226 w 5137844"/>
                  <a:gd name="connsiteY29" fmla="*/ 113407 h 2523948"/>
                  <a:gd name="connsiteX30" fmla="*/ 3943371 w 5137844"/>
                  <a:gd name="connsiteY30" fmla="*/ 113407 h 2523948"/>
                  <a:gd name="connsiteX31" fmla="*/ 3875656 w 5137844"/>
                  <a:gd name="connsiteY31" fmla="*/ 113407 h 2523948"/>
                  <a:gd name="connsiteX32" fmla="*/ 3839745 w 5137844"/>
                  <a:gd name="connsiteY32" fmla="*/ 113407 h 2523948"/>
                  <a:gd name="connsiteX33" fmla="*/ 3776065 w 5137844"/>
                  <a:gd name="connsiteY33" fmla="*/ 113407 h 2523948"/>
                  <a:gd name="connsiteX34" fmla="*/ 3685156 w 5137844"/>
                  <a:gd name="connsiteY34" fmla="*/ 113407 h 2523948"/>
                  <a:gd name="connsiteX35" fmla="*/ 3659911 w 5137844"/>
                  <a:gd name="connsiteY35" fmla="*/ 113407 h 2523948"/>
                  <a:gd name="connsiteX36" fmla="*/ 3585565 w 5137844"/>
                  <a:gd name="connsiteY36" fmla="*/ 113407 h 2523948"/>
                  <a:gd name="connsiteX37" fmla="*/ 3525919 w 5137844"/>
                  <a:gd name="connsiteY37" fmla="*/ 113407 h 2523948"/>
                  <a:gd name="connsiteX38" fmla="*/ 3469411 w 5137844"/>
                  <a:gd name="connsiteY38" fmla="*/ 113407 h 2523948"/>
                  <a:gd name="connsiteX39" fmla="*/ 3372816 w 5137844"/>
                  <a:gd name="connsiteY39" fmla="*/ 113407 h 2523948"/>
                  <a:gd name="connsiteX40" fmla="*/ 3335419 w 5137844"/>
                  <a:gd name="connsiteY40" fmla="*/ 113407 h 2523948"/>
                  <a:gd name="connsiteX41" fmla="*/ 3202309 w 5137844"/>
                  <a:gd name="connsiteY41" fmla="*/ 113407 h 2523948"/>
                  <a:gd name="connsiteX42" fmla="*/ 3200246 w 5137844"/>
                  <a:gd name="connsiteY42" fmla="*/ 113407 h 2523948"/>
                  <a:gd name="connsiteX43" fmla="*/ 3187006 w 5137844"/>
                  <a:gd name="connsiteY43" fmla="*/ 113407 h 2523948"/>
                  <a:gd name="connsiteX44" fmla="*/ 3185815 w 5137844"/>
                  <a:gd name="connsiteY44" fmla="*/ 113407 h 2523948"/>
                  <a:gd name="connsiteX45" fmla="*/ 3182316 w 5137844"/>
                  <a:gd name="connsiteY45" fmla="*/ 113407 h 2523948"/>
                  <a:gd name="connsiteX46" fmla="*/ 3180210 w 5137844"/>
                  <a:gd name="connsiteY46" fmla="*/ 113407 h 2523948"/>
                  <a:gd name="connsiteX47" fmla="*/ 3163716 w 5137844"/>
                  <a:gd name="connsiteY47" fmla="*/ 113407 h 2523948"/>
                  <a:gd name="connsiteX48" fmla="*/ 3146643 w 5137844"/>
                  <a:gd name="connsiteY48" fmla="*/ 113407 h 2523948"/>
                  <a:gd name="connsiteX49" fmla="*/ 3124544 w 5137844"/>
                  <a:gd name="connsiteY49" fmla="*/ 113407 h 2523948"/>
                  <a:gd name="connsiteX50" fmla="*/ 3070360 w 5137844"/>
                  <a:gd name="connsiteY50" fmla="*/ 113407 h 2523948"/>
                  <a:gd name="connsiteX51" fmla="*/ 3048262 w 5137844"/>
                  <a:gd name="connsiteY51" fmla="*/ 113407 h 2523948"/>
                  <a:gd name="connsiteX52" fmla="*/ 3014437 w 5137844"/>
                  <a:gd name="connsiteY52" fmla="*/ 113407 h 2523948"/>
                  <a:gd name="connsiteX53" fmla="*/ 3011809 w 5137844"/>
                  <a:gd name="connsiteY53" fmla="*/ 113407 h 2523948"/>
                  <a:gd name="connsiteX54" fmla="*/ 3009746 w 5137844"/>
                  <a:gd name="connsiteY54" fmla="*/ 113407 h 2523948"/>
                  <a:gd name="connsiteX55" fmla="*/ 2996506 w 5137844"/>
                  <a:gd name="connsiteY55" fmla="*/ 113407 h 2523948"/>
                  <a:gd name="connsiteX56" fmla="*/ 2995315 w 5137844"/>
                  <a:gd name="connsiteY56" fmla="*/ 113407 h 2523948"/>
                  <a:gd name="connsiteX57" fmla="*/ 2992338 w 5137844"/>
                  <a:gd name="connsiteY57" fmla="*/ 113407 h 2523948"/>
                  <a:gd name="connsiteX58" fmla="*/ 2989710 w 5137844"/>
                  <a:gd name="connsiteY58" fmla="*/ 113407 h 2523948"/>
                  <a:gd name="connsiteX59" fmla="*/ 2987648 w 5137844"/>
                  <a:gd name="connsiteY59" fmla="*/ 113407 h 2523948"/>
                  <a:gd name="connsiteX60" fmla="*/ 2973216 w 5137844"/>
                  <a:gd name="connsiteY60" fmla="*/ 113407 h 2523948"/>
                  <a:gd name="connsiteX61" fmla="*/ 2956143 w 5137844"/>
                  <a:gd name="connsiteY61" fmla="*/ 113407 h 2523948"/>
                  <a:gd name="connsiteX62" fmla="*/ 2944597 w 5137844"/>
                  <a:gd name="connsiteY62" fmla="*/ 113407 h 2523948"/>
                  <a:gd name="connsiteX63" fmla="*/ 2934044 w 5137844"/>
                  <a:gd name="connsiteY63" fmla="*/ 113407 h 2523948"/>
                  <a:gd name="connsiteX64" fmla="*/ 2922498 w 5137844"/>
                  <a:gd name="connsiteY64" fmla="*/ 113407 h 2523948"/>
                  <a:gd name="connsiteX65" fmla="*/ 2879860 w 5137844"/>
                  <a:gd name="connsiteY65" fmla="*/ 113407 h 2523948"/>
                  <a:gd name="connsiteX66" fmla="*/ 2859294 w 5137844"/>
                  <a:gd name="connsiteY66" fmla="*/ 113407 h 2523948"/>
                  <a:gd name="connsiteX67" fmla="*/ 2857762 w 5137844"/>
                  <a:gd name="connsiteY67" fmla="*/ 113407 h 2523948"/>
                  <a:gd name="connsiteX68" fmla="*/ 2837195 w 5137844"/>
                  <a:gd name="connsiteY68" fmla="*/ 113407 h 2523948"/>
                  <a:gd name="connsiteX69" fmla="*/ 2823937 w 5137844"/>
                  <a:gd name="connsiteY69" fmla="*/ 113407 h 2523948"/>
                  <a:gd name="connsiteX70" fmla="*/ 2801838 w 5137844"/>
                  <a:gd name="connsiteY70" fmla="*/ 113407 h 2523948"/>
                  <a:gd name="connsiteX71" fmla="*/ 2756982 w 5137844"/>
                  <a:gd name="connsiteY71" fmla="*/ 113407 h 2523948"/>
                  <a:gd name="connsiteX72" fmla="*/ 2754097 w 5137844"/>
                  <a:gd name="connsiteY72" fmla="*/ 113407 h 2523948"/>
                  <a:gd name="connsiteX73" fmla="*/ 2734884 w 5137844"/>
                  <a:gd name="connsiteY73" fmla="*/ 113407 h 2523948"/>
                  <a:gd name="connsiteX74" fmla="*/ 2731998 w 5137844"/>
                  <a:gd name="connsiteY74" fmla="*/ 113407 h 2523948"/>
                  <a:gd name="connsiteX75" fmla="*/ 2668794 w 5137844"/>
                  <a:gd name="connsiteY75" fmla="*/ 113407 h 2523948"/>
                  <a:gd name="connsiteX76" fmla="*/ 2646695 w 5137844"/>
                  <a:gd name="connsiteY76" fmla="*/ 113407 h 2523948"/>
                  <a:gd name="connsiteX77" fmla="*/ 2636115 w 5137844"/>
                  <a:gd name="connsiteY77" fmla="*/ 113407 h 2523948"/>
                  <a:gd name="connsiteX78" fmla="*/ 2614017 w 5137844"/>
                  <a:gd name="connsiteY78" fmla="*/ 113407 h 2523948"/>
                  <a:gd name="connsiteX79" fmla="*/ 2566482 w 5137844"/>
                  <a:gd name="connsiteY79" fmla="*/ 113407 h 2523948"/>
                  <a:gd name="connsiteX80" fmla="*/ 2544384 w 5137844"/>
                  <a:gd name="connsiteY80" fmla="*/ 113407 h 2523948"/>
                  <a:gd name="connsiteX81" fmla="*/ 2495147 w 5137844"/>
                  <a:gd name="connsiteY81" fmla="*/ 113407 h 2523948"/>
                  <a:gd name="connsiteX82" fmla="*/ 2473049 w 5137844"/>
                  <a:gd name="connsiteY82" fmla="*/ 113407 h 2523948"/>
                  <a:gd name="connsiteX83" fmla="*/ 2445615 w 5137844"/>
                  <a:gd name="connsiteY83" fmla="*/ 113407 h 2523948"/>
                  <a:gd name="connsiteX84" fmla="*/ 2423517 w 5137844"/>
                  <a:gd name="connsiteY84" fmla="*/ 113407 h 2523948"/>
                  <a:gd name="connsiteX85" fmla="*/ 2332532 w 5137844"/>
                  <a:gd name="connsiteY85" fmla="*/ 113407 h 2523948"/>
                  <a:gd name="connsiteX86" fmla="*/ 2310433 w 5137844"/>
                  <a:gd name="connsiteY86" fmla="*/ 113407 h 2523948"/>
                  <a:gd name="connsiteX87" fmla="*/ 2304647 w 5137844"/>
                  <a:gd name="connsiteY87" fmla="*/ 113407 h 2523948"/>
                  <a:gd name="connsiteX88" fmla="*/ 2282549 w 5137844"/>
                  <a:gd name="connsiteY88" fmla="*/ 113407 h 2523948"/>
                  <a:gd name="connsiteX89" fmla="*/ 2146721 w 5137844"/>
                  <a:gd name="connsiteY89" fmla="*/ 113407 h 2523948"/>
                  <a:gd name="connsiteX90" fmla="*/ 2142032 w 5137844"/>
                  <a:gd name="connsiteY90" fmla="*/ 113407 h 2523948"/>
                  <a:gd name="connsiteX91" fmla="*/ 2139925 w 5137844"/>
                  <a:gd name="connsiteY91" fmla="*/ 113407 h 2523948"/>
                  <a:gd name="connsiteX92" fmla="*/ 2137864 w 5137844"/>
                  <a:gd name="connsiteY92" fmla="*/ 113407 h 2523948"/>
                  <a:gd name="connsiteX93" fmla="*/ 2124622 w 5137844"/>
                  <a:gd name="connsiteY93" fmla="*/ 113407 h 2523948"/>
                  <a:gd name="connsiteX94" fmla="*/ 2123432 w 5137844"/>
                  <a:gd name="connsiteY94" fmla="*/ 113407 h 2523948"/>
                  <a:gd name="connsiteX95" fmla="*/ 2119933 w 5137844"/>
                  <a:gd name="connsiteY95" fmla="*/ 113407 h 2523948"/>
                  <a:gd name="connsiteX96" fmla="*/ 2097049 w 5137844"/>
                  <a:gd name="connsiteY96" fmla="*/ 113407 h 2523948"/>
                  <a:gd name="connsiteX97" fmla="*/ 1981658 w 5137844"/>
                  <a:gd name="connsiteY97" fmla="*/ 113407 h 2523948"/>
                  <a:gd name="connsiteX98" fmla="*/ 1956221 w 5137844"/>
                  <a:gd name="connsiteY98" fmla="*/ 113407 h 2523948"/>
                  <a:gd name="connsiteX99" fmla="*/ 1949425 w 5137844"/>
                  <a:gd name="connsiteY99" fmla="*/ 113407 h 2523948"/>
                  <a:gd name="connsiteX100" fmla="*/ 1947364 w 5137844"/>
                  <a:gd name="connsiteY100" fmla="*/ 113407 h 2523948"/>
                  <a:gd name="connsiteX101" fmla="*/ 1934122 w 5137844"/>
                  <a:gd name="connsiteY101" fmla="*/ 113407 h 2523948"/>
                  <a:gd name="connsiteX102" fmla="*/ 1932932 w 5137844"/>
                  <a:gd name="connsiteY102" fmla="*/ 113407 h 2523948"/>
                  <a:gd name="connsiteX103" fmla="*/ 1906549 w 5137844"/>
                  <a:gd name="connsiteY103" fmla="*/ 113407 h 2523948"/>
                  <a:gd name="connsiteX104" fmla="*/ 1882214 w 5137844"/>
                  <a:gd name="connsiteY104" fmla="*/ 113407 h 2523948"/>
                  <a:gd name="connsiteX105" fmla="*/ 1861030 w 5137844"/>
                  <a:gd name="connsiteY105" fmla="*/ 113407 h 2523948"/>
                  <a:gd name="connsiteX106" fmla="*/ 1791158 w 5137844"/>
                  <a:gd name="connsiteY106" fmla="*/ 113407 h 2523948"/>
                  <a:gd name="connsiteX107" fmla="*/ 1747978 w 5137844"/>
                  <a:gd name="connsiteY107" fmla="*/ 113407 h 2523948"/>
                  <a:gd name="connsiteX108" fmla="*/ 1691714 w 5137844"/>
                  <a:gd name="connsiteY108" fmla="*/ 113407 h 2523948"/>
                  <a:gd name="connsiteX109" fmla="*/ 1573733 w 5137844"/>
                  <a:gd name="connsiteY109" fmla="*/ 113407 h 2523948"/>
                  <a:gd name="connsiteX110" fmla="*/ 1557478 w 5137844"/>
                  <a:gd name="connsiteY110" fmla="*/ 113407 h 2523948"/>
                  <a:gd name="connsiteX111" fmla="*/ 1383233 w 5137844"/>
                  <a:gd name="connsiteY111" fmla="*/ 113407 h 2523948"/>
                  <a:gd name="connsiteX112" fmla="*/ 1354259 w 5137844"/>
                  <a:gd name="connsiteY112" fmla="*/ 113407 h 2523948"/>
                  <a:gd name="connsiteX113" fmla="*/ 1163759 w 5137844"/>
                  <a:gd name="connsiteY113" fmla="*/ 113407 h 2523948"/>
                  <a:gd name="connsiteX114" fmla="*/ 1084338 w 5137844"/>
                  <a:gd name="connsiteY114" fmla="*/ 113407 h 2523948"/>
                  <a:gd name="connsiteX115" fmla="*/ 893838 w 5137844"/>
                  <a:gd name="connsiteY115" fmla="*/ 113407 h 2523948"/>
                  <a:gd name="connsiteX116" fmla="*/ 690261 w 5137844"/>
                  <a:gd name="connsiteY116" fmla="*/ 230339 h 2523948"/>
                  <a:gd name="connsiteX117" fmla="*/ 162467 w 5137844"/>
                  <a:gd name="connsiteY117" fmla="*/ 1145043 h 2523948"/>
                  <a:gd name="connsiteX118" fmla="*/ 135606 w 5137844"/>
                  <a:gd name="connsiteY118" fmla="*/ 1261974 h 2523948"/>
                  <a:gd name="connsiteX119" fmla="*/ 0 w 5137844"/>
                  <a:gd name="connsiteY119" fmla="*/ 1261974 h 2523948"/>
                  <a:gd name="connsiteX120" fmla="*/ 29513 w 5137844"/>
                  <a:gd name="connsiteY120" fmla="*/ 1133497 h 2523948"/>
                  <a:gd name="connsiteX121" fmla="*/ 609420 w 5137844"/>
                  <a:gd name="connsiteY121" fmla="*/ 128477 h 2523948"/>
                  <a:gd name="connsiteX122" fmla="*/ 833098 w 5137844"/>
                  <a:gd name="connsiteY122" fmla="*/ 0 h 2523948"/>
                  <a:gd name="connsiteX123" fmla="*/ 1974790 w 5137844"/>
                  <a:gd name="connsiteY123" fmla="*/ 0 h 2523948"/>
                  <a:gd name="connsiteX124" fmla="*/ 1976098 w 5137844"/>
                  <a:gd name="connsiteY124" fmla="*/ 0 h 2523948"/>
                  <a:gd name="connsiteX125" fmla="*/ 1990647 w 5137844"/>
                  <a:gd name="connsiteY125" fmla="*/ 0 h 2523948"/>
                  <a:gd name="connsiteX126" fmla="*/ 1992912 w 5137844"/>
                  <a:gd name="connsiteY126" fmla="*/ 0 h 2523948"/>
                  <a:gd name="connsiteX127" fmla="*/ 2000379 w 5137844"/>
                  <a:gd name="connsiteY127" fmla="*/ 0 h 2523948"/>
                  <a:gd name="connsiteX128" fmla="*/ 2180255 w 5137844"/>
                  <a:gd name="connsiteY128" fmla="*/ 0 h 2523948"/>
                  <a:gd name="connsiteX129" fmla="*/ 2204536 w 5137844"/>
                  <a:gd name="connsiteY129" fmla="*/ 0 h 2523948"/>
                  <a:gd name="connsiteX130" fmla="*/ 2358928 w 5137844"/>
                  <a:gd name="connsiteY130" fmla="*/ 0 h 2523948"/>
                  <a:gd name="connsiteX131" fmla="*/ 2383208 w 5137844"/>
                  <a:gd name="connsiteY131" fmla="*/ 0 h 2523948"/>
                  <a:gd name="connsiteX132" fmla="*/ 2513815 w 5137844"/>
                  <a:gd name="connsiteY132" fmla="*/ 0 h 2523948"/>
                  <a:gd name="connsiteX133" fmla="*/ 2538095 w 5137844"/>
                  <a:gd name="connsiteY133" fmla="*/ 0 h 2523948"/>
                  <a:gd name="connsiteX134" fmla="*/ 2646616 w 5137844"/>
                  <a:gd name="connsiteY134" fmla="*/ 0 h 2523948"/>
                  <a:gd name="connsiteX135" fmla="*/ 2670896 w 5137844"/>
                  <a:gd name="connsiteY135" fmla="*/ 0 h 2523948"/>
                  <a:gd name="connsiteX136" fmla="*/ 2759029 w 5137844"/>
                  <a:gd name="connsiteY136" fmla="*/ 0 h 2523948"/>
                  <a:gd name="connsiteX137" fmla="*/ 2783310 w 5137844"/>
                  <a:gd name="connsiteY137" fmla="*/ 0 h 2523948"/>
                  <a:gd name="connsiteX138" fmla="*/ 2852754 w 5137844"/>
                  <a:gd name="connsiteY138" fmla="*/ 0 h 2523948"/>
                  <a:gd name="connsiteX139" fmla="*/ 2877035 w 5137844"/>
                  <a:gd name="connsiteY139" fmla="*/ 0 h 2523948"/>
                  <a:gd name="connsiteX140" fmla="*/ 2929490 w 5137844"/>
                  <a:gd name="connsiteY140" fmla="*/ 0 h 2523948"/>
                  <a:gd name="connsiteX141" fmla="*/ 2953771 w 5137844"/>
                  <a:gd name="connsiteY141" fmla="*/ 0 h 2523948"/>
                  <a:gd name="connsiteX142" fmla="*/ 2990936 w 5137844"/>
                  <a:gd name="connsiteY142" fmla="*/ 0 h 2523948"/>
                  <a:gd name="connsiteX143" fmla="*/ 3015216 w 5137844"/>
                  <a:gd name="connsiteY143" fmla="*/ 0 h 2523948"/>
                  <a:gd name="connsiteX144" fmla="*/ 3074750 w 5137844"/>
                  <a:gd name="connsiteY144" fmla="*/ 0 h 2523948"/>
                  <a:gd name="connsiteX145" fmla="*/ 3099031 w 5137844"/>
                  <a:gd name="connsiteY145" fmla="*/ 0 h 2523948"/>
                  <a:gd name="connsiteX146" fmla="*/ 3117790 w 5137844"/>
                  <a:gd name="connsiteY146" fmla="*/ 0 h 2523948"/>
                  <a:gd name="connsiteX147" fmla="*/ 3135912 w 5137844"/>
                  <a:gd name="connsiteY147" fmla="*/ 0 h 2523948"/>
                  <a:gd name="connsiteX148" fmla="*/ 3142071 w 5137844"/>
                  <a:gd name="connsiteY148" fmla="*/ 0 h 2523948"/>
                  <a:gd name="connsiteX149" fmla="*/ 3143379 w 5137844"/>
                  <a:gd name="connsiteY149" fmla="*/ 0 h 2523948"/>
                  <a:gd name="connsiteX150" fmla="*/ 3157927 w 5137844"/>
                  <a:gd name="connsiteY150" fmla="*/ 0 h 2523948"/>
                  <a:gd name="connsiteX151" fmla="*/ 3160193 w 5137844"/>
                  <a:gd name="connsiteY151" fmla="*/ 0 h 2523948"/>
                  <a:gd name="connsiteX152" fmla="*/ 3347536 w 5137844"/>
                  <a:gd name="connsiteY152" fmla="*/ 0 h 2523948"/>
                  <a:gd name="connsiteX153" fmla="*/ 4303193 w 5137844"/>
                  <a:gd name="connsiteY153" fmla="*/ 0 h 2523948"/>
                  <a:gd name="connsiteX154" fmla="*/ 4526872 w 5137844"/>
                  <a:gd name="connsiteY154" fmla="*/ 128477 h 2523948"/>
                  <a:gd name="connsiteX155" fmla="*/ 5106779 w 5137844"/>
                  <a:gd name="connsiteY155" fmla="*/ 1133497 h 2523948"/>
                  <a:gd name="connsiteX156" fmla="*/ 5106779 w 5137844"/>
                  <a:gd name="connsiteY156" fmla="*/ 1390451 h 2523948"/>
                  <a:gd name="connsiteX157" fmla="*/ 4526872 w 5137844"/>
                  <a:gd name="connsiteY157" fmla="*/ 2395471 h 2523948"/>
                  <a:gd name="connsiteX158" fmla="*/ 4303193 w 5137844"/>
                  <a:gd name="connsiteY158" fmla="*/ 2523948 h 2523948"/>
                  <a:gd name="connsiteX159" fmla="*/ 3160193 w 5137844"/>
                  <a:gd name="connsiteY159" fmla="*/ 2523948 h 2523948"/>
                  <a:gd name="connsiteX160" fmla="*/ 3143379 w 5137844"/>
                  <a:gd name="connsiteY160" fmla="*/ 2523948 h 2523948"/>
                  <a:gd name="connsiteX161" fmla="*/ 3135912 w 5137844"/>
                  <a:gd name="connsiteY161" fmla="*/ 2523948 h 2523948"/>
                  <a:gd name="connsiteX162" fmla="*/ 2000379 w 5137844"/>
                  <a:gd name="connsiteY162" fmla="*/ 2523948 h 2523948"/>
                  <a:gd name="connsiteX163" fmla="*/ 1992912 w 5137844"/>
                  <a:gd name="connsiteY163" fmla="*/ 2523948 h 2523948"/>
                  <a:gd name="connsiteX164" fmla="*/ 1976098 w 5137844"/>
                  <a:gd name="connsiteY164" fmla="*/ 2523948 h 2523948"/>
                  <a:gd name="connsiteX165" fmla="*/ 833098 w 5137844"/>
                  <a:gd name="connsiteY165" fmla="*/ 2523948 h 2523948"/>
                  <a:gd name="connsiteX166" fmla="*/ 609420 w 5137844"/>
                  <a:gd name="connsiteY166" fmla="*/ 2395471 h 2523948"/>
                  <a:gd name="connsiteX167" fmla="*/ 29513 w 5137844"/>
                  <a:gd name="connsiteY167" fmla="*/ 1390451 h 2523948"/>
                  <a:gd name="connsiteX168" fmla="*/ 0 w 5137844"/>
                  <a:gd name="connsiteY168" fmla="*/ 1261974 h 252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5137844" h="2523948">
                    <a:moveTo>
                      <a:pt x="135606" y="1261974"/>
                    </a:moveTo>
                    <a:cubicBezTo>
                      <a:pt x="135606" y="1304409"/>
                      <a:pt x="144559" y="1346843"/>
                      <a:pt x="162467" y="1378906"/>
                    </a:cubicBezTo>
                    <a:cubicBezTo>
                      <a:pt x="162467" y="1378906"/>
                      <a:pt x="162467" y="1378906"/>
                      <a:pt x="690261" y="2293610"/>
                    </a:cubicBezTo>
                    <a:cubicBezTo>
                      <a:pt x="727960" y="2357733"/>
                      <a:pt x="820324" y="2410541"/>
                      <a:pt x="893838" y="2410541"/>
                    </a:cubicBezTo>
                    <a:lnTo>
                      <a:pt x="1084338" y="2410541"/>
                    </a:lnTo>
                    <a:lnTo>
                      <a:pt x="1934122" y="2410541"/>
                    </a:lnTo>
                    <a:lnTo>
                      <a:pt x="1949425" y="2410541"/>
                    </a:lnTo>
                    <a:lnTo>
                      <a:pt x="1956221" y="2410541"/>
                    </a:lnTo>
                    <a:lnTo>
                      <a:pt x="2124622" y="2410541"/>
                    </a:lnTo>
                    <a:lnTo>
                      <a:pt x="2139925" y="2410541"/>
                    </a:lnTo>
                    <a:lnTo>
                      <a:pt x="2146721" y="2410541"/>
                    </a:lnTo>
                    <a:lnTo>
                      <a:pt x="2989710" y="2410541"/>
                    </a:lnTo>
                    <a:lnTo>
                      <a:pt x="2996506" y="2410541"/>
                    </a:lnTo>
                    <a:lnTo>
                      <a:pt x="3011809" y="2410541"/>
                    </a:lnTo>
                    <a:lnTo>
                      <a:pt x="3180210" y="2410541"/>
                    </a:lnTo>
                    <a:lnTo>
                      <a:pt x="3187006" y="2410541"/>
                    </a:lnTo>
                    <a:lnTo>
                      <a:pt x="3202309" y="2410541"/>
                    </a:lnTo>
                    <a:lnTo>
                      <a:pt x="4052093" y="2410541"/>
                    </a:lnTo>
                    <a:lnTo>
                      <a:pt x="4242593" y="2410541"/>
                    </a:lnTo>
                    <a:cubicBezTo>
                      <a:pt x="4317992" y="2410541"/>
                      <a:pt x="4408471" y="2357733"/>
                      <a:pt x="4446171" y="2293610"/>
                    </a:cubicBezTo>
                    <a:cubicBezTo>
                      <a:pt x="4446171" y="2293610"/>
                      <a:pt x="4446171" y="2293610"/>
                      <a:pt x="4973965" y="1378906"/>
                    </a:cubicBezTo>
                    <a:cubicBezTo>
                      <a:pt x="5011664" y="1314782"/>
                      <a:pt x="5011664" y="1209166"/>
                      <a:pt x="4973965" y="1145043"/>
                    </a:cubicBezTo>
                    <a:cubicBezTo>
                      <a:pt x="4973965" y="1145043"/>
                      <a:pt x="4973965" y="1145043"/>
                      <a:pt x="4446171" y="230339"/>
                    </a:cubicBezTo>
                    <a:cubicBezTo>
                      <a:pt x="4408471" y="166215"/>
                      <a:pt x="4317992" y="113407"/>
                      <a:pt x="4242593" y="113407"/>
                    </a:cubicBezTo>
                    <a:cubicBezTo>
                      <a:pt x="4242593" y="113407"/>
                      <a:pt x="4242593" y="113407"/>
                      <a:pt x="4133871" y="113407"/>
                    </a:cubicBezTo>
                    <a:lnTo>
                      <a:pt x="4052093" y="113407"/>
                    </a:lnTo>
                    <a:lnTo>
                      <a:pt x="4050394" y="113407"/>
                    </a:lnTo>
                    <a:lnTo>
                      <a:pt x="4038503" y="113407"/>
                    </a:lnTo>
                    <a:lnTo>
                      <a:pt x="4030245" y="113407"/>
                    </a:lnTo>
                    <a:lnTo>
                      <a:pt x="4006226" y="113407"/>
                    </a:lnTo>
                    <a:lnTo>
                      <a:pt x="3943371" y="113407"/>
                    </a:lnTo>
                    <a:lnTo>
                      <a:pt x="3875656" y="113407"/>
                    </a:lnTo>
                    <a:lnTo>
                      <a:pt x="3839745" y="113407"/>
                    </a:lnTo>
                    <a:lnTo>
                      <a:pt x="3776065" y="113407"/>
                    </a:lnTo>
                    <a:lnTo>
                      <a:pt x="3685156" y="113407"/>
                    </a:lnTo>
                    <a:lnTo>
                      <a:pt x="3659911" y="113407"/>
                    </a:lnTo>
                    <a:lnTo>
                      <a:pt x="3585565" y="113407"/>
                    </a:lnTo>
                    <a:lnTo>
                      <a:pt x="3525919" y="113407"/>
                    </a:lnTo>
                    <a:lnTo>
                      <a:pt x="3469411" y="113407"/>
                    </a:lnTo>
                    <a:lnTo>
                      <a:pt x="3372816" y="113407"/>
                    </a:lnTo>
                    <a:lnTo>
                      <a:pt x="3335419" y="113407"/>
                    </a:lnTo>
                    <a:lnTo>
                      <a:pt x="3202309" y="113407"/>
                    </a:lnTo>
                    <a:lnTo>
                      <a:pt x="3200246" y="113407"/>
                    </a:lnTo>
                    <a:lnTo>
                      <a:pt x="3187006" y="113407"/>
                    </a:lnTo>
                    <a:lnTo>
                      <a:pt x="3185815" y="113407"/>
                    </a:lnTo>
                    <a:lnTo>
                      <a:pt x="3182316" y="113407"/>
                    </a:lnTo>
                    <a:lnTo>
                      <a:pt x="3180210" y="113407"/>
                    </a:lnTo>
                    <a:cubicBezTo>
                      <a:pt x="3180210" y="113407"/>
                      <a:pt x="3180210" y="113407"/>
                      <a:pt x="3163716" y="113407"/>
                    </a:cubicBezTo>
                    <a:lnTo>
                      <a:pt x="3146643" y="113407"/>
                    </a:lnTo>
                    <a:lnTo>
                      <a:pt x="3124544" y="113407"/>
                    </a:lnTo>
                    <a:lnTo>
                      <a:pt x="3070360" y="113407"/>
                    </a:lnTo>
                    <a:lnTo>
                      <a:pt x="3048262" y="113407"/>
                    </a:lnTo>
                    <a:lnTo>
                      <a:pt x="3014437" y="113407"/>
                    </a:lnTo>
                    <a:lnTo>
                      <a:pt x="3011809" y="113407"/>
                    </a:lnTo>
                    <a:lnTo>
                      <a:pt x="3009746" y="113407"/>
                    </a:lnTo>
                    <a:lnTo>
                      <a:pt x="2996506" y="113407"/>
                    </a:lnTo>
                    <a:lnTo>
                      <a:pt x="2995315" y="113407"/>
                    </a:lnTo>
                    <a:lnTo>
                      <a:pt x="2992338" y="113407"/>
                    </a:lnTo>
                    <a:lnTo>
                      <a:pt x="2989710" y="113407"/>
                    </a:lnTo>
                    <a:lnTo>
                      <a:pt x="2987648" y="113407"/>
                    </a:lnTo>
                    <a:lnTo>
                      <a:pt x="2973216" y="113407"/>
                    </a:lnTo>
                    <a:lnTo>
                      <a:pt x="2956143" y="113407"/>
                    </a:lnTo>
                    <a:lnTo>
                      <a:pt x="2944597" y="113407"/>
                    </a:lnTo>
                    <a:lnTo>
                      <a:pt x="2934044" y="113407"/>
                    </a:lnTo>
                    <a:lnTo>
                      <a:pt x="2922498" y="113407"/>
                    </a:lnTo>
                    <a:lnTo>
                      <a:pt x="2879860" y="113407"/>
                    </a:lnTo>
                    <a:lnTo>
                      <a:pt x="2859294" y="113407"/>
                    </a:lnTo>
                    <a:lnTo>
                      <a:pt x="2857762" y="113407"/>
                    </a:lnTo>
                    <a:lnTo>
                      <a:pt x="2837195" y="113407"/>
                    </a:lnTo>
                    <a:lnTo>
                      <a:pt x="2823937" y="113407"/>
                    </a:lnTo>
                    <a:lnTo>
                      <a:pt x="2801838" y="113407"/>
                    </a:lnTo>
                    <a:lnTo>
                      <a:pt x="2756982" y="113407"/>
                    </a:lnTo>
                    <a:lnTo>
                      <a:pt x="2754097" y="113407"/>
                    </a:lnTo>
                    <a:lnTo>
                      <a:pt x="2734884" y="113407"/>
                    </a:lnTo>
                    <a:lnTo>
                      <a:pt x="2731998" y="113407"/>
                    </a:lnTo>
                    <a:lnTo>
                      <a:pt x="2668794" y="113407"/>
                    </a:lnTo>
                    <a:lnTo>
                      <a:pt x="2646695" y="113407"/>
                    </a:lnTo>
                    <a:lnTo>
                      <a:pt x="2636115" y="113407"/>
                    </a:lnTo>
                    <a:lnTo>
                      <a:pt x="2614017" y="113407"/>
                    </a:lnTo>
                    <a:lnTo>
                      <a:pt x="2566482" y="113407"/>
                    </a:lnTo>
                    <a:lnTo>
                      <a:pt x="2544384" y="113407"/>
                    </a:lnTo>
                    <a:lnTo>
                      <a:pt x="2495147" y="113407"/>
                    </a:lnTo>
                    <a:lnTo>
                      <a:pt x="2473049" y="113407"/>
                    </a:lnTo>
                    <a:lnTo>
                      <a:pt x="2445615" y="113407"/>
                    </a:lnTo>
                    <a:lnTo>
                      <a:pt x="2423517" y="113407"/>
                    </a:lnTo>
                    <a:lnTo>
                      <a:pt x="2332532" y="113407"/>
                    </a:lnTo>
                    <a:lnTo>
                      <a:pt x="2310433" y="113407"/>
                    </a:lnTo>
                    <a:lnTo>
                      <a:pt x="2304647" y="113407"/>
                    </a:lnTo>
                    <a:lnTo>
                      <a:pt x="2282549" y="113407"/>
                    </a:lnTo>
                    <a:lnTo>
                      <a:pt x="2146721" y="113407"/>
                    </a:lnTo>
                    <a:lnTo>
                      <a:pt x="2142032" y="113407"/>
                    </a:lnTo>
                    <a:lnTo>
                      <a:pt x="2139925" y="113407"/>
                    </a:lnTo>
                    <a:lnTo>
                      <a:pt x="2137864" y="113407"/>
                    </a:lnTo>
                    <a:lnTo>
                      <a:pt x="2124622" y="113407"/>
                    </a:lnTo>
                    <a:lnTo>
                      <a:pt x="2123432" y="113407"/>
                    </a:lnTo>
                    <a:lnTo>
                      <a:pt x="2119933" y="113407"/>
                    </a:lnTo>
                    <a:lnTo>
                      <a:pt x="2097049" y="113407"/>
                    </a:lnTo>
                    <a:cubicBezTo>
                      <a:pt x="2073661" y="113407"/>
                      <a:pt x="2037517" y="113407"/>
                      <a:pt x="1981658" y="113407"/>
                    </a:cubicBezTo>
                    <a:lnTo>
                      <a:pt x="1956221" y="113407"/>
                    </a:lnTo>
                    <a:lnTo>
                      <a:pt x="1949425" y="113407"/>
                    </a:lnTo>
                    <a:lnTo>
                      <a:pt x="1947364" y="113407"/>
                    </a:lnTo>
                    <a:lnTo>
                      <a:pt x="1934122" y="113407"/>
                    </a:lnTo>
                    <a:lnTo>
                      <a:pt x="1932932" y="113407"/>
                    </a:lnTo>
                    <a:lnTo>
                      <a:pt x="1906549" y="113407"/>
                    </a:lnTo>
                    <a:lnTo>
                      <a:pt x="1882214" y="113407"/>
                    </a:lnTo>
                    <a:lnTo>
                      <a:pt x="1861030" y="113407"/>
                    </a:lnTo>
                    <a:lnTo>
                      <a:pt x="1791158" y="113407"/>
                    </a:lnTo>
                    <a:lnTo>
                      <a:pt x="1747978" y="113407"/>
                    </a:lnTo>
                    <a:lnTo>
                      <a:pt x="1691714" y="113407"/>
                    </a:lnTo>
                    <a:lnTo>
                      <a:pt x="1573733" y="113407"/>
                    </a:lnTo>
                    <a:lnTo>
                      <a:pt x="1557478" y="113407"/>
                    </a:lnTo>
                    <a:lnTo>
                      <a:pt x="1383233" y="113407"/>
                    </a:lnTo>
                    <a:lnTo>
                      <a:pt x="1354259" y="113407"/>
                    </a:lnTo>
                    <a:lnTo>
                      <a:pt x="1163759" y="113407"/>
                    </a:lnTo>
                    <a:lnTo>
                      <a:pt x="1084338" y="113407"/>
                    </a:lnTo>
                    <a:lnTo>
                      <a:pt x="893838" y="113407"/>
                    </a:lnTo>
                    <a:cubicBezTo>
                      <a:pt x="820324" y="113407"/>
                      <a:pt x="727960" y="166215"/>
                      <a:pt x="690261" y="230339"/>
                    </a:cubicBezTo>
                    <a:cubicBezTo>
                      <a:pt x="690261" y="230339"/>
                      <a:pt x="690261" y="230339"/>
                      <a:pt x="162467" y="1145043"/>
                    </a:cubicBezTo>
                    <a:cubicBezTo>
                      <a:pt x="144559" y="1177105"/>
                      <a:pt x="135606" y="1219539"/>
                      <a:pt x="135606" y="1261974"/>
                    </a:cubicBezTo>
                    <a:close/>
                    <a:moveTo>
                      <a:pt x="0" y="1261974"/>
                    </a:moveTo>
                    <a:cubicBezTo>
                      <a:pt x="0" y="1215349"/>
                      <a:pt x="9837" y="1168725"/>
                      <a:pt x="29513" y="1133497"/>
                    </a:cubicBezTo>
                    <a:cubicBezTo>
                      <a:pt x="609420" y="128477"/>
                      <a:pt x="609420" y="128477"/>
                      <a:pt x="609420" y="128477"/>
                    </a:cubicBezTo>
                    <a:cubicBezTo>
                      <a:pt x="650842" y="58022"/>
                      <a:pt x="752325" y="0"/>
                      <a:pt x="833098" y="0"/>
                    </a:cubicBezTo>
                    <a:cubicBezTo>
                      <a:pt x="1702959" y="0"/>
                      <a:pt x="1920424" y="0"/>
                      <a:pt x="1974790" y="0"/>
                    </a:cubicBezTo>
                    <a:lnTo>
                      <a:pt x="1976098" y="0"/>
                    </a:lnTo>
                    <a:lnTo>
                      <a:pt x="1990647" y="0"/>
                    </a:lnTo>
                    <a:lnTo>
                      <a:pt x="1992912" y="0"/>
                    </a:lnTo>
                    <a:lnTo>
                      <a:pt x="2000379" y="0"/>
                    </a:lnTo>
                    <a:lnTo>
                      <a:pt x="2180255" y="0"/>
                    </a:lnTo>
                    <a:lnTo>
                      <a:pt x="2204536" y="0"/>
                    </a:lnTo>
                    <a:lnTo>
                      <a:pt x="2358928" y="0"/>
                    </a:lnTo>
                    <a:lnTo>
                      <a:pt x="2383208" y="0"/>
                    </a:lnTo>
                    <a:lnTo>
                      <a:pt x="2513815" y="0"/>
                    </a:lnTo>
                    <a:lnTo>
                      <a:pt x="2538095" y="0"/>
                    </a:lnTo>
                    <a:lnTo>
                      <a:pt x="2646616" y="0"/>
                    </a:lnTo>
                    <a:lnTo>
                      <a:pt x="2670896" y="0"/>
                    </a:lnTo>
                    <a:lnTo>
                      <a:pt x="2759029" y="0"/>
                    </a:lnTo>
                    <a:lnTo>
                      <a:pt x="2783310" y="0"/>
                    </a:lnTo>
                    <a:lnTo>
                      <a:pt x="2852754" y="0"/>
                    </a:lnTo>
                    <a:lnTo>
                      <a:pt x="2877035" y="0"/>
                    </a:lnTo>
                    <a:lnTo>
                      <a:pt x="2929490" y="0"/>
                    </a:lnTo>
                    <a:lnTo>
                      <a:pt x="2953771" y="0"/>
                    </a:lnTo>
                    <a:lnTo>
                      <a:pt x="2990936" y="0"/>
                    </a:lnTo>
                    <a:lnTo>
                      <a:pt x="3015216" y="0"/>
                    </a:lnTo>
                    <a:lnTo>
                      <a:pt x="3074750" y="0"/>
                    </a:lnTo>
                    <a:lnTo>
                      <a:pt x="3099031" y="0"/>
                    </a:lnTo>
                    <a:lnTo>
                      <a:pt x="3117790" y="0"/>
                    </a:lnTo>
                    <a:cubicBezTo>
                      <a:pt x="3135912" y="0"/>
                      <a:pt x="3135912" y="0"/>
                      <a:pt x="3135912" y="0"/>
                    </a:cubicBezTo>
                    <a:lnTo>
                      <a:pt x="3142071" y="0"/>
                    </a:lnTo>
                    <a:lnTo>
                      <a:pt x="3143379" y="0"/>
                    </a:lnTo>
                    <a:lnTo>
                      <a:pt x="3157927" y="0"/>
                    </a:lnTo>
                    <a:lnTo>
                      <a:pt x="3160193" y="0"/>
                    </a:lnTo>
                    <a:lnTo>
                      <a:pt x="3347536" y="0"/>
                    </a:lnTo>
                    <a:cubicBezTo>
                      <a:pt x="4303193" y="0"/>
                      <a:pt x="4303193" y="0"/>
                      <a:pt x="4303193" y="0"/>
                    </a:cubicBezTo>
                    <a:cubicBezTo>
                      <a:pt x="4386037" y="0"/>
                      <a:pt x="4485449" y="58022"/>
                      <a:pt x="4526872" y="128477"/>
                    </a:cubicBezTo>
                    <a:cubicBezTo>
                      <a:pt x="5106779" y="1133497"/>
                      <a:pt x="5106779" y="1133497"/>
                      <a:pt x="5106779" y="1133497"/>
                    </a:cubicBezTo>
                    <a:cubicBezTo>
                      <a:pt x="5148200" y="1203952"/>
                      <a:pt x="5148200" y="1319996"/>
                      <a:pt x="5106779" y="1390451"/>
                    </a:cubicBezTo>
                    <a:cubicBezTo>
                      <a:pt x="4526872" y="2395471"/>
                      <a:pt x="4526872" y="2395471"/>
                      <a:pt x="4526872" y="2395471"/>
                    </a:cubicBezTo>
                    <a:cubicBezTo>
                      <a:pt x="4485449" y="2465926"/>
                      <a:pt x="4386037" y="2523948"/>
                      <a:pt x="4303193" y="2523948"/>
                    </a:cubicBezTo>
                    <a:lnTo>
                      <a:pt x="3160193" y="2523948"/>
                    </a:lnTo>
                    <a:lnTo>
                      <a:pt x="3143379" y="2523948"/>
                    </a:lnTo>
                    <a:lnTo>
                      <a:pt x="3135912" y="2523948"/>
                    </a:lnTo>
                    <a:lnTo>
                      <a:pt x="2000379" y="2523948"/>
                    </a:lnTo>
                    <a:lnTo>
                      <a:pt x="1992912" y="2523948"/>
                    </a:lnTo>
                    <a:lnTo>
                      <a:pt x="1976098" y="2523948"/>
                    </a:lnTo>
                    <a:lnTo>
                      <a:pt x="833098" y="2523948"/>
                    </a:lnTo>
                    <a:cubicBezTo>
                      <a:pt x="752325" y="2523948"/>
                      <a:pt x="650842" y="2465926"/>
                      <a:pt x="609420" y="2395471"/>
                    </a:cubicBezTo>
                    <a:cubicBezTo>
                      <a:pt x="29513" y="1390451"/>
                      <a:pt x="29513" y="1390451"/>
                      <a:pt x="29513" y="1390451"/>
                    </a:cubicBezTo>
                    <a:cubicBezTo>
                      <a:pt x="9837" y="1355223"/>
                      <a:pt x="0" y="1308599"/>
                      <a:pt x="0" y="1261974"/>
                    </a:cubicBezTo>
                    <a:close/>
                  </a:path>
                </a:pathLst>
              </a:custGeom>
              <a:solidFill>
                <a:srgbClr val="719B9A"/>
              </a:solidFill>
              <a:ln w="2540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淘宝店chenying0907出品 79">
                <a:extLst>
                  <a:ext uri="{FF2B5EF4-FFF2-40B4-BE49-F238E27FC236}">
                    <a16:creationId xmlns:a16="http://schemas.microsoft.com/office/drawing/2014/main" id="{3B1413B9-B6D8-4BB3-A44F-8A1E87A7ACA6}"/>
                  </a:ext>
                </a:extLst>
              </p:cNvPr>
              <p:cNvSpPr/>
              <p:nvPr/>
            </p:nvSpPr>
            <p:spPr>
              <a:xfrm>
                <a:off x="773540" y="2423160"/>
                <a:ext cx="2376264" cy="626712"/>
              </a:xfrm>
              <a:prstGeom prst="rect">
                <a:avLst/>
              </a:prstGeom>
              <a:solidFill>
                <a:srgbClr val="719B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17" name="TextBox 29">
              <a:extLst>
                <a:ext uri="{FF2B5EF4-FFF2-40B4-BE49-F238E27FC236}">
                  <a16:creationId xmlns:a16="http://schemas.microsoft.com/office/drawing/2014/main" id="{EF065C28-49E8-481E-B744-3EBACDA05B80}"/>
                </a:ext>
              </a:extLst>
            </p:cNvPr>
            <p:cNvSpPr txBox="1"/>
            <p:nvPr/>
          </p:nvSpPr>
          <p:spPr>
            <a:xfrm>
              <a:off x="2906360" y="2421172"/>
              <a:ext cx="1264683" cy="649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8" name="TextBox 30">
              <a:extLst>
                <a:ext uri="{FF2B5EF4-FFF2-40B4-BE49-F238E27FC236}">
                  <a16:creationId xmlns:a16="http://schemas.microsoft.com/office/drawing/2014/main" id="{C712EEF7-CA2F-46A9-A246-D4BCA131648A}"/>
                </a:ext>
              </a:extLst>
            </p:cNvPr>
            <p:cNvSpPr txBox="1"/>
            <p:nvPr/>
          </p:nvSpPr>
          <p:spPr>
            <a:xfrm>
              <a:off x="2707638" y="1817842"/>
              <a:ext cx="1662128" cy="2732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加入标题描述</a:t>
              </a:r>
            </a:p>
          </p:txBody>
        </p:sp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F3A5DD33-547E-4DBC-9FE1-DB709B26A328}"/>
                </a:ext>
              </a:extLst>
            </p:cNvPr>
            <p:cNvSpPr txBox="1"/>
            <p:nvPr/>
          </p:nvSpPr>
          <p:spPr>
            <a:xfrm>
              <a:off x="3413583" y="1206322"/>
              <a:ext cx="250237" cy="36432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02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  <p:grpSp>
          <p:nvGrpSpPr>
            <p:cNvPr id="20" name="淘宝店chenying0907出品 84">
              <a:extLst>
                <a:ext uri="{FF2B5EF4-FFF2-40B4-BE49-F238E27FC236}">
                  <a16:creationId xmlns:a16="http://schemas.microsoft.com/office/drawing/2014/main" id="{FD6CD4B5-C182-4A78-8E19-36D1E7146C14}"/>
                </a:ext>
              </a:extLst>
            </p:cNvPr>
            <p:cNvGrpSpPr/>
            <p:nvPr/>
          </p:nvGrpSpPr>
          <p:grpSpPr>
            <a:xfrm>
              <a:off x="4659669" y="932613"/>
              <a:ext cx="1892961" cy="3191188"/>
              <a:chOff x="699698" y="1340769"/>
              <a:chExt cx="2523948" cy="4254917"/>
            </a:xfrm>
          </p:grpSpPr>
          <p:sp>
            <p:nvSpPr>
              <p:cNvPr id="24" name="淘宝店chenying0907出品 85">
                <a:extLst>
                  <a:ext uri="{FF2B5EF4-FFF2-40B4-BE49-F238E27FC236}">
                    <a16:creationId xmlns:a16="http://schemas.microsoft.com/office/drawing/2014/main" id="{3F3425BD-BF28-487F-916A-72128915CA2B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-165787" y="2206254"/>
                <a:ext cx="4254917" cy="2523948"/>
              </a:xfrm>
              <a:custGeom>
                <a:avLst/>
                <a:gdLst>
                  <a:gd name="connsiteX0" fmla="*/ 135606 w 5137844"/>
                  <a:gd name="connsiteY0" fmla="*/ 1261974 h 2523948"/>
                  <a:gd name="connsiteX1" fmla="*/ 162467 w 5137844"/>
                  <a:gd name="connsiteY1" fmla="*/ 1378906 h 2523948"/>
                  <a:gd name="connsiteX2" fmla="*/ 690261 w 5137844"/>
                  <a:gd name="connsiteY2" fmla="*/ 2293610 h 2523948"/>
                  <a:gd name="connsiteX3" fmla="*/ 893838 w 5137844"/>
                  <a:gd name="connsiteY3" fmla="*/ 2410541 h 2523948"/>
                  <a:gd name="connsiteX4" fmla="*/ 1084338 w 5137844"/>
                  <a:gd name="connsiteY4" fmla="*/ 2410541 h 2523948"/>
                  <a:gd name="connsiteX5" fmla="*/ 1934122 w 5137844"/>
                  <a:gd name="connsiteY5" fmla="*/ 2410541 h 2523948"/>
                  <a:gd name="connsiteX6" fmla="*/ 1949425 w 5137844"/>
                  <a:gd name="connsiteY6" fmla="*/ 2410541 h 2523948"/>
                  <a:gd name="connsiteX7" fmla="*/ 1956221 w 5137844"/>
                  <a:gd name="connsiteY7" fmla="*/ 2410541 h 2523948"/>
                  <a:gd name="connsiteX8" fmla="*/ 2124622 w 5137844"/>
                  <a:gd name="connsiteY8" fmla="*/ 2410541 h 2523948"/>
                  <a:gd name="connsiteX9" fmla="*/ 2139925 w 5137844"/>
                  <a:gd name="connsiteY9" fmla="*/ 2410541 h 2523948"/>
                  <a:gd name="connsiteX10" fmla="*/ 2146721 w 5137844"/>
                  <a:gd name="connsiteY10" fmla="*/ 2410541 h 2523948"/>
                  <a:gd name="connsiteX11" fmla="*/ 2989710 w 5137844"/>
                  <a:gd name="connsiteY11" fmla="*/ 2410541 h 2523948"/>
                  <a:gd name="connsiteX12" fmla="*/ 2996506 w 5137844"/>
                  <a:gd name="connsiteY12" fmla="*/ 2410541 h 2523948"/>
                  <a:gd name="connsiteX13" fmla="*/ 3011809 w 5137844"/>
                  <a:gd name="connsiteY13" fmla="*/ 2410541 h 2523948"/>
                  <a:gd name="connsiteX14" fmla="*/ 3180210 w 5137844"/>
                  <a:gd name="connsiteY14" fmla="*/ 2410541 h 2523948"/>
                  <a:gd name="connsiteX15" fmla="*/ 3187006 w 5137844"/>
                  <a:gd name="connsiteY15" fmla="*/ 2410541 h 2523948"/>
                  <a:gd name="connsiteX16" fmla="*/ 3202309 w 5137844"/>
                  <a:gd name="connsiteY16" fmla="*/ 2410541 h 2523948"/>
                  <a:gd name="connsiteX17" fmla="*/ 4052093 w 5137844"/>
                  <a:gd name="connsiteY17" fmla="*/ 2410541 h 2523948"/>
                  <a:gd name="connsiteX18" fmla="*/ 4242593 w 5137844"/>
                  <a:gd name="connsiteY18" fmla="*/ 2410541 h 2523948"/>
                  <a:gd name="connsiteX19" fmla="*/ 4446171 w 5137844"/>
                  <a:gd name="connsiteY19" fmla="*/ 2293610 h 2523948"/>
                  <a:gd name="connsiteX20" fmla="*/ 4973965 w 5137844"/>
                  <a:gd name="connsiteY20" fmla="*/ 1378906 h 2523948"/>
                  <a:gd name="connsiteX21" fmla="*/ 4973965 w 5137844"/>
                  <a:gd name="connsiteY21" fmla="*/ 1145043 h 2523948"/>
                  <a:gd name="connsiteX22" fmla="*/ 4446171 w 5137844"/>
                  <a:gd name="connsiteY22" fmla="*/ 230339 h 2523948"/>
                  <a:gd name="connsiteX23" fmla="*/ 4242593 w 5137844"/>
                  <a:gd name="connsiteY23" fmla="*/ 113407 h 2523948"/>
                  <a:gd name="connsiteX24" fmla="*/ 4133871 w 5137844"/>
                  <a:gd name="connsiteY24" fmla="*/ 113407 h 2523948"/>
                  <a:gd name="connsiteX25" fmla="*/ 4052093 w 5137844"/>
                  <a:gd name="connsiteY25" fmla="*/ 113407 h 2523948"/>
                  <a:gd name="connsiteX26" fmla="*/ 4050394 w 5137844"/>
                  <a:gd name="connsiteY26" fmla="*/ 113407 h 2523948"/>
                  <a:gd name="connsiteX27" fmla="*/ 4038503 w 5137844"/>
                  <a:gd name="connsiteY27" fmla="*/ 113407 h 2523948"/>
                  <a:gd name="connsiteX28" fmla="*/ 4030245 w 5137844"/>
                  <a:gd name="connsiteY28" fmla="*/ 113407 h 2523948"/>
                  <a:gd name="connsiteX29" fmla="*/ 4006226 w 5137844"/>
                  <a:gd name="connsiteY29" fmla="*/ 113407 h 2523948"/>
                  <a:gd name="connsiteX30" fmla="*/ 3943371 w 5137844"/>
                  <a:gd name="connsiteY30" fmla="*/ 113407 h 2523948"/>
                  <a:gd name="connsiteX31" fmla="*/ 3875656 w 5137844"/>
                  <a:gd name="connsiteY31" fmla="*/ 113407 h 2523948"/>
                  <a:gd name="connsiteX32" fmla="*/ 3839745 w 5137844"/>
                  <a:gd name="connsiteY32" fmla="*/ 113407 h 2523948"/>
                  <a:gd name="connsiteX33" fmla="*/ 3776065 w 5137844"/>
                  <a:gd name="connsiteY33" fmla="*/ 113407 h 2523948"/>
                  <a:gd name="connsiteX34" fmla="*/ 3685156 w 5137844"/>
                  <a:gd name="connsiteY34" fmla="*/ 113407 h 2523948"/>
                  <a:gd name="connsiteX35" fmla="*/ 3659911 w 5137844"/>
                  <a:gd name="connsiteY35" fmla="*/ 113407 h 2523948"/>
                  <a:gd name="connsiteX36" fmla="*/ 3585565 w 5137844"/>
                  <a:gd name="connsiteY36" fmla="*/ 113407 h 2523948"/>
                  <a:gd name="connsiteX37" fmla="*/ 3525919 w 5137844"/>
                  <a:gd name="connsiteY37" fmla="*/ 113407 h 2523948"/>
                  <a:gd name="connsiteX38" fmla="*/ 3469411 w 5137844"/>
                  <a:gd name="connsiteY38" fmla="*/ 113407 h 2523948"/>
                  <a:gd name="connsiteX39" fmla="*/ 3372816 w 5137844"/>
                  <a:gd name="connsiteY39" fmla="*/ 113407 h 2523948"/>
                  <a:gd name="connsiteX40" fmla="*/ 3335419 w 5137844"/>
                  <a:gd name="connsiteY40" fmla="*/ 113407 h 2523948"/>
                  <a:gd name="connsiteX41" fmla="*/ 3202309 w 5137844"/>
                  <a:gd name="connsiteY41" fmla="*/ 113407 h 2523948"/>
                  <a:gd name="connsiteX42" fmla="*/ 3200246 w 5137844"/>
                  <a:gd name="connsiteY42" fmla="*/ 113407 h 2523948"/>
                  <a:gd name="connsiteX43" fmla="*/ 3187006 w 5137844"/>
                  <a:gd name="connsiteY43" fmla="*/ 113407 h 2523948"/>
                  <a:gd name="connsiteX44" fmla="*/ 3185815 w 5137844"/>
                  <a:gd name="connsiteY44" fmla="*/ 113407 h 2523948"/>
                  <a:gd name="connsiteX45" fmla="*/ 3182316 w 5137844"/>
                  <a:gd name="connsiteY45" fmla="*/ 113407 h 2523948"/>
                  <a:gd name="connsiteX46" fmla="*/ 3180210 w 5137844"/>
                  <a:gd name="connsiteY46" fmla="*/ 113407 h 2523948"/>
                  <a:gd name="connsiteX47" fmla="*/ 3163716 w 5137844"/>
                  <a:gd name="connsiteY47" fmla="*/ 113407 h 2523948"/>
                  <a:gd name="connsiteX48" fmla="*/ 3146643 w 5137844"/>
                  <a:gd name="connsiteY48" fmla="*/ 113407 h 2523948"/>
                  <a:gd name="connsiteX49" fmla="*/ 3124544 w 5137844"/>
                  <a:gd name="connsiteY49" fmla="*/ 113407 h 2523948"/>
                  <a:gd name="connsiteX50" fmla="*/ 3070360 w 5137844"/>
                  <a:gd name="connsiteY50" fmla="*/ 113407 h 2523948"/>
                  <a:gd name="connsiteX51" fmla="*/ 3048262 w 5137844"/>
                  <a:gd name="connsiteY51" fmla="*/ 113407 h 2523948"/>
                  <a:gd name="connsiteX52" fmla="*/ 3014437 w 5137844"/>
                  <a:gd name="connsiteY52" fmla="*/ 113407 h 2523948"/>
                  <a:gd name="connsiteX53" fmla="*/ 3011809 w 5137844"/>
                  <a:gd name="connsiteY53" fmla="*/ 113407 h 2523948"/>
                  <a:gd name="connsiteX54" fmla="*/ 3009746 w 5137844"/>
                  <a:gd name="connsiteY54" fmla="*/ 113407 h 2523948"/>
                  <a:gd name="connsiteX55" fmla="*/ 2996506 w 5137844"/>
                  <a:gd name="connsiteY55" fmla="*/ 113407 h 2523948"/>
                  <a:gd name="connsiteX56" fmla="*/ 2995315 w 5137844"/>
                  <a:gd name="connsiteY56" fmla="*/ 113407 h 2523948"/>
                  <a:gd name="connsiteX57" fmla="*/ 2992338 w 5137844"/>
                  <a:gd name="connsiteY57" fmla="*/ 113407 h 2523948"/>
                  <a:gd name="connsiteX58" fmla="*/ 2989710 w 5137844"/>
                  <a:gd name="connsiteY58" fmla="*/ 113407 h 2523948"/>
                  <a:gd name="connsiteX59" fmla="*/ 2987648 w 5137844"/>
                  <a:gd name="connsiteY59" fmla="*/ 113407 h 2523948"/>
                  <a:gd name="connsiteX60" fmla="*/ 2973216 w 5137844"/>
                  <a:gd name="connsiteY60" fmla="*/ 113407 h 2523948"/>
                  <a:gd name="connsiteX61" fmla="*/ 2956143 w 5137844"/>
                  <a:gd name="connsiteY61" fmla="*/ 113407 h 2523948"/>
                  <a:gd name="connsiteX62" fmla="*/ 2944597 w 5137844"/>
                  <a:gd name="connsiteY62" fmla="*/ 113407 h 2523948"/>
                  <a:gd name="connsiteX63" fmla="*/ 2934044 w 5137844"/>
                  <a:gd name="connsiteY63" fmla="*/ 113407 h 2523948"/>
                  <a:gd name="connsiteX64" fmla="*/ 2922498 w 5137844"/>
                  <a:gd name="connsiteY64" fmla="*/ 113407 h 2523948"/>
                  <a:gd name="connsiteX65" fmla="*/ 2879860 w 5137844"/>
                  <a:gd name="connsiteY65" fmla="*/ 113407 h 2523948"/>
                  <a:gd name="connsiteX66" fmla="*/ 2859294 w 5137844"/>
                  <a:gd name="connsiteY66" fmla="*/ 113407 h 2523948"/>
                  <a:gd name="connsiteX67" fmla="*/ 2857762 w 5137844"/>
                  <a:gd name="connsiteY67" fmla="*/ 113407 h 2523948"/>
                  <a:gd name="connsiteX68" fmla="*/ 2837195 w 5137844"/>
                  <a:gd name="connsiteY68" fmla="*/ 113407 h 2523948"/>
                  <a:gd name="connsiteX69" fmla="*/ 2823937 w 5137844"/>
                  <a:gd name="connsiteY69" fmla="*/ 113407 h 2523948"/>
                  <a:gd name="connsiteX70" fmla="*/ 2801838 w 5137844"/>
                  <a:gd name="connsiteY70" fmla="*/ 113407 h 2523948"/>
                  <a:gd name="connsiteX71" fmla="*/ 2756982 w 5137844"/>
                  <a:gd name="connsiteY71" fmla="*/ 113407 h 2523948"/>
                  <a:gd name="connsiteX72" fmla="*/ 2754097 w 5137844"/>
                  <a:gd name="connsiteY72" fmla="*/ 113407 h 2523948"/>
                  <a:gd name="connsiteX73" fmla="*/ 2734884 w 5137844"/>
                  <a:gd name="connsiteY73" fmla="*/ 113407 h 2523948"/>
                  <a:gd name="connsiteX74" fmla="*/ 2731998 w 5137844"/>
                  <a:gd name="connsiteY74" fmla="*/ 113407 h 2523948"/>
                  <a:gd name="connsiteX75" fmla="*/ 2668794 w 5137844"/>
                  <a:gd name="connsiteY75" fmla="*/ 113407 h 2523948"/>
                  <a:gd name="connsiteX76" fmla="*/ 2646695 w 5137844"/>
                  <a:gd name="connsiteY76" fmla="*/ 113407 h 2523948"/>
                  <a:gd name="connsiteX77" fmla="*/ 2636115 w 5137844"/>
                  <a:gd name="connsiteY77" fmla="*/ 113407 h 2523948"/>
                  <a:gd name="connsiteX78" fmla="*/ 2614017 w 5137844"/>
                  <a:gd name="connsiteY78" fmla="*/ 113407 h 2523948"/>
                  <a:gd name="connsiteX79" fmla="*/ 2566482 w 5137844"/>
                  <a:gd name="connsiteY79" fmla="*/ 113407 h 2523948"/>
                  <a:gd name="connsiteX80" fmla="*/ 2544384 w 5137844"/>
                  <a:gd name="connsiteY80" fmla="*/ 113407 h 2523948"/>
                  <a:gd name="connsiteX81" fmla="*/ 2495147 w 5137844"/>
                  <a:gd name="connsiteY81" fmla="*/ 113407 h 2523948"/>
                  <a:gd name="connsiteX82" fmla="*/ 2473049 w 5137844"/>
                  <a:gd name="connsiteY82" fmla="*/ 113407 h 2523948"/>
                  <a:gd name="connsiteX83" fmla="*/ 2445615 w 5137844"/>
                  <a:gd name="connsiteY83" fmla="*/ 113407 h 2523948"/>
                  <a:gd name="connsiteX84" fmla="*/ 2423517 w 5137844"/>
                  <a:gd name="connsiteY84" fmla="*/ 113407 h 2523948"/>
                  <a:gd name="connsiteX85" fmla="*/ 2332532 w 5137844"/>
                  <a:gd name="connsiteY85" fmla="*/ 113407 h 2523948"/>
                  <a:gd name="connsiteX86" fmla="*/ 2310433 w 5137844"/>
                  <a:gd name="connsiteY86" fmla="*/ 113407 h 2523948"/>
                  <a:gd name="connsiteX87" fmla="*/ 2304647 w 5137844"/>
                  <a:gd name="connsiteY87" fmla="*/ 113407 h 2523948"/>
                  <a:gd name="connsiteX88" fmla="*/ 2282549 w 5137844"/>
                  <a:gd name="connsiteY88" fmla="*/ 113407 h 2523948"/>
                  <a:gd name="connsiteX89" fmla="*/ 2146721 w 5137844"/>
                  <a:gd name="connsiteY89" fmla="*/ 113407 h 2523948"/>
                  <a:gd name="connsiteX90" fmla="*/ 2142032 w 5137844"/>
                  <a:gd name="connsiteY90" fmla="*/ 113407 h 2523948"/>
                  <a:gd name="connsiteX91" fmla="*/ 2139925 w 5137844"/>
                  <a:gd name="connsiteY91" fmla="*/ 113407 h 2523948"/>
                  <a:gd name="connsiteX92" fmla="*/ 2137864 w 5137844"/>
                  <a:gd name="connsiteY92" fmla="*/ 113407 h 2523948"/>
                  <a:gd name="connsiteX93" fmla="*/ 2124622 w 5137844"/>
                  <a:gd name="connsiteY93" fmla="*/ 113407 h 2523948"/>
                  <a:gd name="connsiteX94" fmla="*/ 2123432 w 5137844"/>
                  <a:gd name="connsiteY94" fmla="*/ 113407 h 2523948"/>
                  <a:gd name="connsiteX95" fmla="*/ 2119933 w 5137844"/>
                  <a:gd name="connsiteY95" fmla="*/ 113407 h 2523948"/>
                  <a:gd name="connsiteX96" fmla="*/ 2097049 w 5137844"/>
                  <a:gd name="connsiteY96" fmla="*/ 113407 h 2523948"/>
                  <a:gd name="connsiteX97" fmla="*/ 1981658 w 5137844"/>
                  <a:gd name="connsiteY97" fmla="*/ 113407 h 2523948"/>
                  <a:gd name="connsiteX98" fmla="*/ 1956221 w 5137844"/>
                  <a:gd name="connsiteY98" fmla="*/ 113407 h 2523948"/>
                  <a:gd name="connsiteX99" fmla="*/ 1949425 w 5137844"/>
                  <a:gd name="connsiteY99" fmla="*/ 113407 h 2523948"/>
                  <a:gd name="connsiteX100" fmla="*/ 1947364 w 5137844"/>
                  <a:gd name="connsiteY100" fmla="*/ 113407 h 2523948"/>
                  <a:gd name="connsiteX101" fmla="*/ 1934122 w 5137844"/>
                  <a:gd name="connsiteY101" fmla="*/ 113407 h 2523948"/>
                  <a:gd name="connsiteX102" fmla="*/ 1932932 w 5137844"/>
                  <a:gd name="connsiteY102" fmla="*/ 113407 h 2523948"/>
                  <a:gd name="connsiteX103" fmla="*/ 1906549 w 5137844"/>
                  <a:gd name="connsiteY103" fmla="*/ 113407 h 2523948"/>
                  <a:gd name="connsiteX104" fmla="*/ 1882214 w 5137844"/>
                  <a:gd name="connsiteY104" fmla="*/ 113407 h 2523948"/>
                  <a:gd name="connsiteX105" fmla="*/ 1861030 w 5137844"/>
                  <a:gd name="connsiteY105" fmla="*/ 113407 h 2523948"/>
                  <a:gd name="connsiteX106" fmla="*/ 1791158 w 5137844"/>
                  <a:gd name="connsiteY106" fmla="*/ 113407 h 2523948"/>
                  <a:gd name="connsiteX107" fmla="*/ 1747978 w 5137844"/>
                  <a:gd name="connsiteY107" fmla="*/ 113407 h 2523948"/>
                  <a:gd name="connsiteX108" fmla="*/ 1691714 w 5137844"/>
                  <a:gd name="connsiteY108" fmla="*/ 113407 h 2523948"/>
                  <a:gd name="connsiteX109" fmla="*/ 1573733 w 5137844"/>
                  <a:gd name="connsiteY109" fmla="*/ 113407 h 2523948"/>
                  <a:gd name="connsiteX110" fmla="*/ 1557478 w 5137844"/>
                  <a:gd name="connsiteY110" fmla="*/ 113407 h 2523948"/>
                  <a:gd name="connsiteX111" fmla="*/ 1383233 w 5137844"/>
                  <a:gd name="connsiteY111" fmla="*/ 113407 h 2523948"/>
                  <a:gd name="connsiteX112" fmla="*/ 1354259 w 5137844"/>
                  <a:gd name="connsiteY112" fmla="*/ 113407 h 2523948"/>
                  <a:gd name="connsiteX113" fmla="*/ 1163759 w 5137844"/>
                  <a:gd name="connsiteY113" fmla="*/ 113407 h 2523948"/>
                  <a:gd name="connsiteX114" fmla="*/ 1084338 w 5137844"/>
                  <a:gd name="connsiteY114" fmla="*/ 113407 h 2523948"/>
                  <a:gd name="connsiteX115" fmla="*/ 893838 w 5137844"/>
                  <a:gd name="connsiteY115" fmla="*/ 113407 h 2523948"/>
                  <a:gd name="connsiteX116" fmla="*/ 690261 w 5137844"/>
                  <a:gd name="connsiteY116" fmla="*/ 230339 h 2523948"/>
                  <a:gd name="connsiteX117" fmla="*/ 162467 w 5137844"/>
                  <a:gd name="connsiteY117" fmla="*/ 1145043 h 2523948"/>
                  <a:gd name="connsiteX118" fmla="*/ 135606 w 5137844"/>
                  <a:gd name="connsiteY118" fmla="*/ 1261974 h 2523948"/>
                  <a:gd name="connsiteX119" fmla="*/ 0 w 5137844"/>
                  <a:gd name="connsiteY119" fmla="*/ 1261974 h 2523948"/>
                  <a:gd name="connsiteX120" fmla="*/ 29513 w 5137844"/>
                  <a:gd name="connsiteY120" fmla="*/ 1133497 h 2523948"/>
                  <a:gd name="connsiteX121" fmla="*/ 609420 w 5137844"/>
                  <a:gd name="connsiteY121" fmla="*/ 128477 h 2523948"/>
                  <a:gd name="connsiteX122" fmla="*/ 833098 w 5137844"/>
                  <a:gd name="connsiteY122" fmla="*/ 0 h 2523948"/>
                  <a:gd name="connsiteX123" fmla="*/ 1974790 w 5137844"/>
                  <a:gd name="connsiteY123" fmla="*/ 0 h 2523948"/>
                  <a:gd name="connsiteX124" fmla="*/ 1976098 w 5137844"/>
                  <a:gd name="connsiteY124" fmla="*/ 0 h 2523948"/>
                  <a:gd name="connsiteX125" fmla="*/ 1990647 w 5137844"/>
                  <a:gd name="connsiteY125" fmla="*/ 0 h 2523948"/>
                  <a:gd name="connsiteX126" fmla="*/ 1992912 w 5137844"/>
                  <a:gd name="connsiteY126" fmla="*/ 0 h 2523948"/>
                  <a:gd name="connsiteX127" fmla="*/ 2000379 w 5137844"/>
                  <a:gd name="connsiteY127" fmla="*/ 0 h 2523948"/>
                  <a:gd name="connsiteX128" fmla="*/ 2180255 w 5137844"/>
                  <a:gd name="connsiteY128" fmla="*/ 0 h 2523948"/>
                  <a:gd name="connsiteX129" fmla="*/ 2204536 w 5137844"/>
                  <a:gd name="connsiteY129" fmla="*/ 0 h 2523948"/>
                  <a:gd name="connsiteX130" fmla="*/ 2358928 w 5137844"/>
                  <a:gd name="connsiteY130" fmla="*/ 0 h 2523948"/>
                  <a:gd name="connsiteX131" fmla="*/ 2383208 w 5137844"/>
                  <a:gd name="connsiteY131" fmla="*/ 0 h 2523948"/>
                  <a:gd name="connsiteX132" fmla="*/ 2513815 w 5137844"/>
                  <a:gd name="connsiteY132" fmla="*/ 0 h 2523948"/>
                  <a:gd name="connsiteX133" fmla="*/ 2538095 w 5137844"/>
                  <a:gd name="connsiteY133" fmla="*/ 0 h 2523948"/>
                  <a:gd name="connsiteX134" fmla="*/ 2646616 w 5137844"/>
                  <a:gd name="connsiteY134" fmla="*/ 0 h 2523948"/>
                  <a:gd name="connsiteX135" fmla="*/ 2670896 w 5137844"/>
                  <a:gd name="connsiteY135" fmla="*/ 0 h 2523948"/>
                  <a:gd name="connsiteX136" fmla="*/ 2759029 w 5137844"/>
                  <a:gd name="connsiteY136" fmla="*/ 0 h 2523948"/>
                  <a:gd name="connsiteX137" fmla="*/ 2783310 w 5137844"/>
                  <a:gd name="connsiteY137" fmla="*/ 0 h 2523948"/>
                  <a:gd name="connsiteX138" fmla="*/ 2852754 w 5137844"/>
                  <a:gd name="connsiteY138" fmla="*/ 0 h 2523948"/>
                  <a:gd name="connsiteX139" fmla="*/ 2877035 w 5137844"/>
                  <a:gd name="connsiteY139" fmla="*/ 0 h 2523948"/>
                  <a:gd name="connsiteX140" fmla="*/ 2929490 w 5137844"/>
                  <a:gd name="connsiteY140" fmla="*/ 0 h 2523948"/>
                  <a:gd name="connsiteX141" fmla="*/ 2953771 w 5137844"/>
                  <a:gd name="connsiteY141" fmla="*/ 0 h 2523948"/>
                  <a:gd name="connsiteX142" fmla="*/ 2990936 w 5137844"/>
                  <a:gd name="connsiteY142" fmla="*/ 0 h 2523948"/>
                  <a:gd name="connsiteX143" fmla="*/ 3015216 w 5137844"/>
                  <a:gd name="connsiteY143" fmla="*/ 0 h 2523948"/>
                  <a:gd name="connsiteX144" fmla="*/ 3074750 w 5137844"/>
                  <a:gd name="connsiteY144" fmla="*/ 0 h 2523948"/>
                  <a:gd name="connsiteX145" fmla="*/ 3099031 w 5137844"/>
                  <a:gd name="connsiteY145" fmla="*/ 0 h 2523948"/>
                  <a:gd name="connsiteX146" fmla="*/ 3117790 w 5137844"/>
                  <a:gd name="connsiteY146" fmla="*/ 0 h 2523948"/>
                  <a:gd name="connsiteX147" fmla="*/ 3135912 w 5137844"/>
                  <a:gd name="connsiteY147" fmla="*/ 0 h 2523948"/>
                  <a:gd name="connsiteX148" fmla="*/ 3142071 w 5137844"/>
                  <a:gd name="connsiteY148" fmla="*/ 0 h 2523948"/>
                  <a:gd name="connsiteX149" fmla="*/ 3143379 w 5137844"/>
                  <a:gd name="connsiteY149" fmla="*/ 0 h 2523948"/>
                  <a:gd name="connsiteX150" fmla="*/ 3157927 w 5137844"/>
                  <a:gd name="connsiteY150" fmla="*/ 0 h 2523948"/>
                  <a:gd name="connsiteX151" fmla="*/ 3160193 w 5137844"/>
                  <a:gd name="connsiteY151" fmla="*/ 0 h 2523948"/>
                  <a:gd name="connsiteX152" fmla="*/ 3347536 w 5137844"/>
                  <a:gd name="connsiteY152" fmla="*/ 0 h 2523948"/>
                  <a:gd name="connsiteX153" fmla="*/ 4303193 w 5137844"/>
                  <a:gd name="connsiteY153" fmla="*/ 0 h 2523948"/>
                  <a:gd name="connsiteX154" fmla="*/ 4526872 w 5137844"/>
                  <a:gd name="connsiteY154" fmla="*/ 128477 h 2523948"/>
                  <a:gd name="connsiteX155" fmla="*/ 5106779 w 5137844"/>
                  <a:gd name="connsiteY155" fmla="*/ 1133497 h 2523948"/>
                  <a:gd name="connsiteX156" fmla="*/ 5106779 w 5137844"/>
                  <a:gd name="connsiteY156" fmla="*/ 1390451 h 2523948"/>
                  <a:gd name="connsiteX157" fmla="*/ 4526872 w 5137844"/>
                  <a:gd name="connsiteY157" fmla="*/ 2395471 h 2523948"/>
                  <a:gd name="connsiteX158" fmla="*/ 4303193 w 5137844"/>
                  <a:gd name="connsiteY158" fmla="*/ 2523948 h 2523948"/>
                  <a:gd name="connsiteX159" fmla="*/ 3160193 w 5137844"/>
                  <a:gd name="connsiteY159" fmla="*/ 2523948 h 2523948"/>
                  <a:gd name="connsiteX160" fmla="*/ 3143379 w 5137844"/>
                  <a:gd name="connsiteY160" fmla="*/ 2523948 h 2523948"/>
                  <a:gd name="connsiteX161" fmla="*/ 3135912 w 5137844"/>
                  <a:gd name="connsiteY161" fmla="*/ 2523948 h 2523948"/>
                  <a:gd name="connsiteX162" fmla="*/ 2000379 w 5137844"/>
                  <a:gd name="connsiteY162" fmla="*/ 2523948 h 2523948"/>
                  <a:gd name="connsiteX163" fmla="*/ 1992912 w 5137844"/>
                  <a:gd name="connsiteY163" fmla="*/ 2523948 h 2523948"/>
                  <a:gd name="connsiteX164" fmla="*/ 1976098 w 5137844"/>
                  <a:gd name="connsiteY164" fmla="*/ 2523948 h 2523948"/>
                  <a:gd name="connsiteX165" fmla="*/ 833098 w 5137844"/>
                  <a:gd name="connsiteY165" fmla="*/ 2523948 h 2523948"/>
                  <a:gd name="connsiteX166" fmla="*/ 609420 w 5137844"/>
                  <a:gd name="connsiteY166" fmla="*/ 2395471 h 2523948"/>
                  <a:gd name="connsiteX167" fmla="*/ 29513 w 5137844"/>
                  <a:gd name="connsiteY167" fmla="*/ 1390451 h 2523948"/>
                  <a:gd name="connsiteX168" fmla="*/ 0 w 5137844"/>
                  <a:gd name="connsiteY168" fmla="*/ 1261974 h 252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5137844" h="2523948">
                    <a:moveTo>
                      <a:pt x="135606" y="1261974"/>
                    </a:moveTo>
                    <a:cubicBezTo>
                      <a:pt x="135606" y="1304409"/>
                      <a:pt x="144559" y="1346843"/>
                      <a:pt x="162467" y="1378906"/>
                    </a:cubicBezTo>
                    <a:cubicBezTo>
                      <a:pt x="162467" y="1378906"/>
                      <a:pt x="162467" y="1378906"/>
                      <a:pt x="690261" y="2293610"/>
                    </a:cubicBezTo>
                    <a:cubicBezTo>
                      <a:pt x="727960" y="2357733"/>
                      <a:pt x="820324" y="2410541"/>
                      <a:pt x="893838" y="2410541"/>
                    </a:cubicBezTo>
                    <a:lnTo>
                      <a:pt x="1084338" y="2410541"/>
                    </a:lnTo>
                    <a:lnTo>
                      <a:pt x="1934122" y="2410541"/>
                    </a:lnTo>
                    <a:lnTo>
                      <a:pt x="1949425" y="2410541"/>
                    </a:lnTo>
                    <a:lnTo>
                      <a:pt x="1956221" y="2410541"/>
                    </a:lnTo>
                    <a:lnTo>
                      <a:pt x="2124622" y="2410541"/>
                    </a:lnTo>
                    <a:lnTo>
                      <a:pt x="2139925" y="2410541"/>
                    </a:lnTo>
                    <a:lnTo>
                      <a:pt x="2146721" y="2410541"/>
                    </a:lnTo>
                    <a:lnTo>
                      <a:pt x="2989710" y="2410541"/>
                    </a:lnTo>
                    <a:lnTo>
                      <a:pt x="2996506" y="2410541"/>
                    </a:lnTo>
                    <a:lnTo>
                      <a:pt x="3011809" y="2410541"/>
                    </a:lnTo>
                    <a:lnTo>
                      <a:pt x="3180210" y="2410541"/>
                    </a:lnTo>
                    <a:lnTo>
                      <a:pt x="3187006" y="2410541"/>
                    </a:lnTo>
                    <a:lnTo>
                      <a:pt x="3202309" y="2410541"/>
                    </a:lnTo>
                    <a:lnTo>
                      <a:pt x="4052093" y="2410541"/>
                    </a:lnTo>
                    <a:lnTo>
                      <a:pt x="4242593" y="2410541"/>
                    </a:lnTo>
                    <a:cubicBezTo>
                      <a:pt x="4317992" y="2410541"/>
                      <a:pt x="4408471" y="2357733"/>
                      <a:pt x="4446171" y="2293610"/>
                    </a:cubicBezTo>
                    <a:cubicBezTo>
                      <a:pt x="4446171" y="2293610"/>
                      <a:pt x="4446171" y="2293610"/>
                      <a:pt x="4973965" y="1378906"/>
                    </a:cubicBezTo>
                    <a:cubicBezTo>
                      <a:pt x="5011664" y="1314782"/>
                      <a:pt x="5011664" y="1209166"/>
                      <a:pt x="4973965" y="1145043"/>
                    </a:cubicBezTo>
                    <a:cubicBezTo>
                      <a:pt x="4973965" y="1145043"/>
                      <a:pt x="4973965" y="1145043"/>
                      <a:pt x="4446171" y="230339"/>
                    </a:cubicBezTo>
                    <a:cubicBezTo>
                      <a:pt x="4408471" y="166215"/>
                      <a:pt x="4317992" y="113407"/>
                      <a:pt x="4242593" y="113407"/>
                    </a:cubicBezTo>
                    <a:cubicBezTo>
                      <a:pt x="4242593" y="113407"/>
                      <a:pt x="4242593" y="113407"/>
                      <a:pt x="4133871" y="113407"/>
                    </a:cubicBezTo>
                    <a:lnTo>
                      <a:pt x="4052093" y="113407"/>
                    </a:lnTo>
                    <a:lnTo>
                      <a:pt x="4050394" y="113407"/>
                    </a:lnTo>
                    <a:lnTo>
                      <a:pt x="4038503" y="113407"/>
                    </a:lnTo>
                    <a:lnTo>
                      <a:pt x="4030245" y="113407"/>
                    </a:lnTo>
                    <a:lnTo>
                      <a:pt x="4006226" y="113407"/>
                    </a:lnTo>
                    <a:lnTo>
                      <a:pt x="3943371" y="113407"/>
                    </a:lnTo>
                    <a:lnTo>
                      <a:pt x="3875656" y="113407"/>
                    </a:lnTo>
                    <a:lnTo>
                      <a:pt x="3839745" y="113407"/>
                    </a:lnTo>
                    <a:lnTo>
                      <a:pt x="3776065" y="113407"/>
                    </a:lnTo>
                    <a:lnTo>
                      <a:pt x="3685156" y="113407"/>
                    </a:lnTo>
                    <a:lnTo>
                      <a:pt x="3659911" y="113407"/>
                    </a:lnTo>
                    <a:lnTo>
                      <a:pt x="3585565" y="113407"/>
                    </a:lnTo>
                    <a:lnTo>
                      <a:pt x="3525919" y="113407"/>
                    </a:lnTo>
                    <a:lnTo>
                      <a:pt x="3469411" y="113407"/>
                    </a:lnTo>
                    <a:lnTo>
                      <a:pt x="3372816" y="113407"/>
                    </a:lnTo>
                    <a:lnTo>
                      <a:pt x="3335419" y="113407"/>
                    </a:lnTo>
                    <a:lnTo>
                      <a:pt x="3202309" y="113407"/>
                    </a:lnTo>
                    <a:lnTo>
                      <a:pt x="3200246" y="113407"/>
                    </a:lnTo>
                    <a:lnTo>
                      <a:pt x="3187006" y="113407"/>
                    </a:lnTo>
                    <a:lnTo>
                      <a:pt x="3185815" y="113407"/>
                    </a:lnTo>
                    <a:lnTo>
                      <a:pt x="3182316" y="113407"/>
                    </a:lnTo>
                    <a:lnTo>
                      <a:pt x="3180210" y="113407"/>
                    </a:lnTo>
                    <a:cubicBezTo>
                      <a:pt x="3180210" y="113407"/>
                      <a:pt x="3180210" y="113407"/>
                      <a:pt x="3163716" y="113407"/>
                    </a:cubicBezTo>
                    <a:lnTo>
                      <a:pt x="3146643" y="113407"/>
                    </a:lnTo>
                    <a:lnTo>
                      <a:pt x="3124544" y="113407"/>
                    </a:lnTo>
                    <a:lnTo>
                      <a:pt x="3070360" y="113407"/>
                    </a:lnTo>
                    <a:lnTo>
                      <a:pt x="3048262" y="113407"/>
                    </a:lnTo>
                    <a:lnTo>
                      <a:pt x="3014437" y="113407"/>
                    </a:lnTo>
                    <a:lnTo>
                      <a:pt x="3011809" y="113407"/>
                    </a:lnTo>
                    <a:lnTo>
                      <a:pt x="3009746" y="113407"/>
                    </a:lnTo>
                    <a:lnTo>
                      <a:pt x="2996506" y="113407"/>
                    </a:lnTo>
                    <a:lnTo>
                      <a:pt x="2995315" y="113407"/>
                    </a:lnTo>
                    <a:lnTo>
                      <a:pt x="2992338" y="113407"/>
                    </a:lnTo>
                    <a:lnTo>
                      <a:pt x="2989710" y="113407"/>
                    </a:lnTo>
                    <a:lnTo>
                      <a:pt x="2987648" y="113407"/>
                    </a:lnTo>
                    <a:lnTo>
                      <a:pt x="2973216" y="113407"/>
                    </a:lnTo>
                    <a:lnTo>
                      <a:pt x="2956143" y="113407"/>
                    </a:lnTo>
                    <a:lnTo>
                      <a:pt x="2944597" y="113407"/>
                    </a:lnTo>
                    <a:lnTo>
                      <a:pt x="2934044" y="113407"/>
                    </a:lnTo>
                    <a:lnTo>
                      <a:pt x="2922498" y="113407"/>
                    </a:lnTo>
                    <a:lnTo>
                      <a:pt x="2879860" y="113407"/>
                    </a:lnTo>
                    <a:lnTo>
                      <a:pt x="2859294" y="113407"/>
                    </a:lnTo>
                    <a:lnTo>
                      <a:pt x="2857762" y="113407"/>
                    </a:lnTo>
                    <a:lnTo>
                      <a:pt x="2837195" y="113407"/>
                    </a:lnTo>
                    <a:lnTo>
                      <a:pt x="2823937" y="113407"/>
                    </a:lnTo>
                    <a:lnTo>
                      <a:pt x="2801838" y="113407"/>
                    </a:lnTo>
                    <a:lnTo>
                      <a:pt x="2756982" y="113407"/>
                    </a:lnTo>
                    <a:lnTo>
                      <a:pt x="2754097" y="113407"/>
                    </a:lnTo>
                    <a:lnTo>
                      <a:pt x="2734884" y="113407"/>
                    </a:lnTo>
                    <a:lnTo>
                      <a:pt x="2731998" y="113407"/>
                    </a:lnTo>
                    <a:lnTo>
                      <a:pt x="2668794" y="113407"/>
                    </a:lnTo>
                    <a:lnTo>
                      <a:pt x="2646695" y="113407"/>
                    </a:lnTo>
                    <a:lnTo>
                      <a:pt x="2636115" y="113407"/>
                    </a:lnTo>
                    <a:lnTo>
                      <a:pt x="2614017" y="113407"/>
                    </a:lnTo>
                    <a:lnTo>
                      <a:pt x="2566482" y="113407"/>
                    </a:lnTo>
                    <a:lnTo>
                      <a:pt x="2544384" y="113407"/>
                    </a:lnTo>
                    <a:lnTo>
                      <a:pt x="2495147" y="113407"/>
                    </a:lnTo>
                    <a:lnTo>
                      <a:pt x="2473049" y="113407"/>
                    </a:lnTo>
                    <a:lnTo>
                      <a:pt x="2445615" y="113407"/>
                    </a:lnTo>
                    <a:lnTo>
                      <a:pt x="2423517" y="113407"/>
                    </a:lnTo>
                    <a:lnTo>
                      <a:pt x="2332532" y="113407"/>
                    </a:lnTo>
                    <a:lnTo>
                      <a:pt x="2310433" y="113407"/>
                    </a:lnTo>
                    <a:lnTo>
                      <a:pt x="2304647" y="113407"/>
                    </a:lnTo>
                    <a:lnTo>
                      <a:pt x="2282549" y="113407"/>
                    </a:lnTo>
                    <a:lnTo>
                      <a:pt x="2146721" y="113407"/>
                    </a:lnTo>
                    <a:lnTo>
                      <a:pt x="2142032" y="113407"/>
                    </a:lnTo>
                    <a:lnTo>
                      <a:pt x="2139925" y="113407"/>
                    </a:lnTo>
                    <a:lnTo>
                      <a:pt x="2137864" y="113407"/>
                    </a:lnTo>
                    <a:lnTo>
                      <a:pt x="2124622" y="113407"/>
                    </a:lnTo>
                    <a:lnTo>
                      <a:pt x="2123432" y="113407"/>
                    </a:lnTo>
                    <a:lnTo>
                      <a:pt x="2119933" y="113407"/>
                    </a:lnTo>
                    <a:lnTo>
                      <a:pt x="2097049" y="113407"/>
                    </a:lnTo>
                    <a:cubicBezTo>
                      <a:pt x="2073661" y="113407"/>
                      <a:pt x="2037517" y="113407"/>
                      <a:pt x="1981658" y="113407"/>
                    </a:cubicBezTo>
                    <a:lnTo>
                      <a:pt x="1956221" y="113407"/>
                    </a:lnTo>
                    <a:lnTo>
                      <a:pt x="1949425" y="113407"/>
                    </a:lnTo>
                    <a:lnTo>
                      <a:pt x="1947364" y="113407"/>
                    </a:lnTo>
                    <a:lnTo>
                      <a:pt x="1934122" y="113407"/>
                    </a:lnTo>
                    <a:lnTo>
                      <a:pt x="1932932" y="113407"/>
                    </a:lnTo>
                    <a:lnTo>
                      <a:pt x="1906549" y="113407"/>
                    </a:lnTo>
                    <a:lnTo>
                      <a:pt x="1882214" y="113407"/>
                    </a:lnTo>
                    <a:lnTo>
                      <a:pt x="1861030" y="113407"/>
                    </a:lnTo>
                    <a:lnTo>
                      <a:pt x="1791158" y="113407"/>
                    </a:lnTo>
                    <a:lnTo>
                      <a:pt x="1747978" y="113407"/>
                    </a:lnTo>
                    <a:lnTo>
                      <a:pt x="1691714" y="113407"/>
                    </a:lnTo>
                    <a:lnTo>
                      <a:pt x="1573733" y="113407"/>
                    </a:lnTo>
                    <a:lnTo>
                      <a:pt x="1557478" y="113407"/>
                    </a:lnTo>
                    <a:lnTo>
                      <a:pt x="1383233" y="113407"/>
                    </a:lnTo>
                    <a:lnTo>
                      <a:pt x="1354259" y="113407"/>
                    </a:lnTo>
                    <a:lnTo>
                      <a:pt x="1163759" y="113407"/>
                    </a:lnTo>
                    <a:lnTo>
                      <a:pt x="1084338" y="113407"/>
                    </a:lnTo>
                    <a:lnTo>
                      <a:pt x="893838" y="113407"/>
                    </a:lnTo>
                    <a:cubicBezTo>
                      <a:pt x="820324" y="113407"/>
                      <a:pt x="727960" y="166215"/>
                      <a:pt x="690261" y="230339"/>
                    </a:cubicBezTo>
                    <a:cubicBezTo>
                      <a:pt x="690261" y="230339"/>
                      <a:pt x="690261" y="230339"/>
                      <a:pt x="162467" y="1145043"/>
                    </a:cubicBezTo>
                    <a:cubicBezTo>
                      <a:pt x="144559" y="1177105"/>
                      <a:pt x="135606" y="1219539"/>
                      <a:pt x="135606" y="1261974"/>
                    </a:cubicBezTo>
                    <a:close/>
                    <a:moveTo>
                      <a:pt x="0" y="1261974"/>
                    </a:moveTo>
                    <a:cubicBezTo>
                      <a:pt x="0" y="1215349"/>
                      <a:pt x="9837" y="1168725"/>
                      <a:pt x="29513" y="1133497"/>
                    </a:cubicBezTo>
                    <a:cubicBezTo>
                      <a:pt x="609420" y="128477"/>
                      <a:pt x="609420" y="128477"/>
                      <a:pt x="609420" y="128477"/>
                    </a:cubicBezTo>
                    <a:cubicBezTo>
                      <a:pt x="650842" y="58022"/>
                      <a:pt x="752325" y="0"/>
                      <a:pt x="833098" y="0"/>
                    </a:cubicBezTo>
                    <a:cubicBezTo>
                      <a:pt x="1702959" y="0"/>
                      <a:pt x="1920424" y="0"/>
                      <a:pt x="1974790" y="0"/>
                    </a:cubicBezTo>
                    <a:lnTo>
                      <a:pt x="1976098" y="0"/>
                    </a:lnTo>
                    <a:lnTo>
                      <a:pt x="1990647" y="0"/>
                    </a:lnTo>
                    <a:lnTo>
                      <a:pt x="1992912" y="0"/>
                    </a:lnTo>
                    <a:lnTo>
                      <a:pt x="2000379" y="0"/>
                    </a:lnTo>
                    <a:lnTo>
                      <a:pt x="2180255" y="0"/>
                    </a:lnTo>
                    <a:lnTo>
                      <a:pt x="2204536" y="0"/>
                    </a:lnTo>
                    <a:lnTo>
                      <a:pt x="2358928" y="0"/>
                    </a:lnTo>
                    <a:lnTo>
                      <a:pt x="2383208" y="0"/>
                    </a:lnTo>
                    <a:lnTo>
                      <a:pt x="2513815" y="0"/>
                    </a:lnTo>
                    <a:lnTo>
                      <a:pt x="2538095" y="0"/>
                    </a:lnTo>
                    <a:lnTo>
                      <a:pt x="2646616" y="0"/>
                    </a:lnTo>
                    <a:lnTo>
                      <a:pt x="2670896" y="0"/>
                    </a:lnTo>
                    <a:lnTo>
                      <a:pt x="2759029" y="0"/>
                    </a:lnTo>
                    <a:lnTo>
                      <a:pt x="2783310" y="0"/>
                    </a:lnTo>
                    <a:lnTo>
                      <a:pt x="2852754" y="0"/>
                    </a:lnTo>
                    <a:lnTo>
                      <a:pt x="2877035" y="0"/>
                    </a:lnTo>
                    <a:lnTo>
                      <a:pt x="2929490" y="0"/>
                    </a:lnTo>
                    <a:lnTo>
                      <a:pt x="2953771" y="0"/>
                    </a:lnTo>
                    <a:lnTo>
                      <a:pt x="2990936" y="0"/>
                    </a:lnTo>
                    <a:lnTo>
                      <a:pt x="3015216" y="0"/>
                    </a:lnTo>
                    <a:lnTo>
                      <a:pt x="3074750" y="0"/>
                    </a:lnTo>
                    <a:lnTo>
                      <a:pt x="3099031" y="0"/>
                    </a:lnTo>
                    <a:lnTo>
                      <a:pt x="3117790" y="0"/>
                    </a:lnTo>
                    <a:cubicBezTo>
                      <a:pt x="3135912" y="0"/>
                      <a:pt x="3135912" y="0"/>
                      <a:pt x="3135912" y="0"/>
                    </a:cubicBezTo>
                    <a:lnTo>
                      <a:pt x="3142071" y="0"/>
                    </a:lnTo>
                    <a:lnTo>
                      <a:pt x="3143379" y="0"/>
                    </a:lnTo>
                    <a:lnTo>
                      <a:pt x="3157927" y="0"/>
                    </a:lnTo>
                    <a:lnTo>
                      <a:pt x="3160193" y="0"/>
                    </a:lnTo>
                    <a:lnTo>
                      <a:pt x="3347536" y="0"/>
                    </a:lnTo>
                    <a:cubicBezTo>
                      <a:pt x="4303193" y="0"/>
                      <a:pt x="4303193" y="0"/>
                      <a:pt x="4303193" y="0"/>
                    </a:cubicBezTo>
                    <a:cubicBezTo>
                      <a:pt x="4386037" y="0"/>
                      <a:pt x="4485449" y="58022"/>
                      <a:pt x="4526872" y="128477"/>
                    </a:cubicBezTo>
                    <a:cubicBezTo>
                      <a:pt x="5106779" y="1133497"/>
                      <a:pt x="5106779" y="1133497"/>
                      <a:pt x="5106779" y="1133497"/>
                    </a:cubicBezTo>
                    <a:cubicBezTo>
                      <a:pt x="5148200" y="1203952"/>
                      <a:pt x="5148200" y="1319996"/>
                      <a:pt x="5106779" y="1390451"/>
                    </a:cubicBezTo>
                    <a:cubicBezTo>
                      <a:pt x="4526872" y="2395471"/>
                      <a:pt x="4526872" y="2395471"/>
                      <a:pt x="4526872" y="2395471"/>
                    </a:cubicBezTo>
                    <a:cubicBezTo>
                      <a:pt x="4485449" y="2465926"/>
                      <a:pt x="4386037" y="2523948"/>
                      <a:pt x="4303193" y="2523948"/>
                    </a:cubicBezTo>
                    <a:lnTo>
                      <a:pt x="3160193" y="2523948"/>
                    </a:lnTo>
                    <a:lnTo>
                      <a:pt x="3143379" y="2523948"/>
                    </a:lnTo>
                    <a:lnTo>
                      <a:pt x="3135912" y="2523948"/>
                    </a:lnTo>
                    <a:lnTo>
                      <a:pt x="2000379" y="2523948"/>
                    </a:lnTo>
                    <a:lnTo>
                      <a:pt x="1992912" y="2523948"/>
                    </a:lnTo>
                    <a:lnTo>
                      <a:pt x="1976098" y="2523948"/>
                    </a:lnTo>
                    <a:lnTo>
                      <a:pt x="833098" y="2523948"/>
                    </a:lnTo>
                    <a:cubicBezTo>
                      <a:pt x="752325" y="2523948"/>
                      <a:pt x="650842" y="2465926"/>
                      <a:pt x="609420" y="2395471"/>
                    </a:cubicBezTo>
                    <a:cubicBezTo>
                      <a:pt x="29513" y="1390451"/>
                      <a:pt x="29513" y="1390451"/>
                      <a:pt x="29513" y="1390451"/>
                    </a:cubicBezTo>
                    <a:cubicBezTo>
                      <a:pt x="9837" y="1355223"/>
                      <a:pt x="0" y="1308599"/>
                      <a:pt x="0" y="1261974"/>
                    </a:cubicBezTo>
                    <a:close/>
                  </a:path>
                </a:pathLst>
              </a:custGeom>
              <a:solidFill>
                <a:srgbClr val="719B9A"/>
              </a:solidFill>
              <a:ln w="2540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淘宝店chenying0907出品 86">
                <a:extLst>
                  <a:ext uri="{FF2B5EF4-FFF2-40B4-BE49-F238E27FC236}">
                    <a16:creationId xmlns:a16="http://schemas.microsoft.com/office/drawing/2014/main" id="{72F7579F-5D24-49F3-90BD-67C32060C922}"/>
                  </a:ext>
                </a:extLst>
              </p:cNvPr>
              <p:cNvSpPr/>
              <p:nvPr/>
            </p:nvSpPr>
            <p:spPr>
              <a:xfrm>
                <a:off x="773540" y="2423160"/>
                <a:ext cx="2376264" cy="626712"/>
              </a:xfrm>
              <a:prstGeom prst="rect">
                <a:avLst/>
              </a:prstGeom>
              <a:solidFill>
                <a:srgbClr val="719B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21" name="TextBox 29">
              <a:extLst>
                <a:ext uri="{FF2B5EF4-FFF2-40B4-BE49-F238E27FC236}">
                  <a16:creationId xmlns:a16="http://schemas.microsoft.com/office/drawing/2014/main" id="{DA843C77-5B41-4AD3-A132-F32AE93BA29D}"/>
                </a:ext>
              </a:extLst>
            </p:cNvPr>
            <p:cNvSpPr txBox="1"/>
            <p:nvPr/>
          </p:nvSpPr>
          <p:spPr>
            <a:xfrm>
              <a:off x="4971026" y="2421172"/>
              <a:ext cx="1264683" cy="649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TextBox 30">
              <a:extLst>
                <a:ext uri="{FF2B5EF4-FFF2-40B4-BE49-F238E27FC236}">
                  <a16:creationId xmlns:a16="http://schemas.microsoft.com/office/drawing/2014/main" id="{0D1245DD-F60D-4947-B963-426AFE5E5C1A}"/>
                </a:ext>
              </a:extLst>
            </p:cNvPr>
            <p:cNvSpPr txBox="1"/>
            <p:nvPr/>
          </p:nvSpPr>
          <p:spPr>
            <a:xfrm>
              <a:off x="4789324" y="1817842"/>
              <a:ext cx="1662128" cy="2732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加入标题描述</a:t>
              </a:r>
            </a:p>
          </p:txBody>
        </p:sp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DC142BD7-16EE-46AC-8299-B68DAE19B6B3}"/>
                </a:ext>
              </a:extLst>
            </p:cNvPr>
            <p:cNvSpPr txBox="1"/>
            <p:nvPr/>
          </p:nvSpPr>
          <p:spPr>
            <a:xfrm>
              <a:off x="5473504" y="1206322"/>
              <a:ext cx="259725" cy="36432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03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303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工作完成情况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099A3E0-2A67-40C4-A1FC-D11488F8C1A5}"/>
              </a:ext>
            </a:extLst>
          </p:cNvPr>
          <p:cNvGrpSpPr/>
          <p:nvPr/>
        </p:nvGrpSpPr>
        <p:grpSpPr>
          <a:xfrm>
            <a:off x="1568505" y="1936588"/>
            <a:ext cx="9079381" cy="3691736"/>
            <a:chOff x="1712414" y="1980929"/>
            <a:chExt cx="7294438" cy="2965968"/>
          </a:xfrm>
        </p:grpSpPr>
        <p:sp>
          <p:nvSpPr>
            <p:cNvPr id="11" name="六边形 10">
              <a:extLst>
                <a:ext uri="{FF2B5EF4-FFF2-40B4-BE49-F238E27FC236}">
                  <a16:creationId xmlns:a16="http://schemas.microsoft.com/office/drawing/2014/main" id="{2DDFAC42-97FA-478A-A23A-0D4FC346CDF1}"/>
                </a:ext>
              </a:extLst>
            </p:cNvPr>
            <p:cNvSpPr/>
            <p:nvPr/>
          </p:nvSpPr>
          <p:spPr>
            <a:xfrm>
              <a:off x="1802371" y="2970252"/>
              <a:ext cx="2391684" cy="1252263"/>
            </a:xfrm>
            <a:prstGeom prst="hexagon">
              <a:avLst/>
            </a:prstGeom>
            <a:solidFill>
              <a:srgbClr val="719B9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六边形 11">
              <a:extLst>
                <a:ext uri="{FF2B5EF4-FFF2-40B4-BE49-F238E27FC236}">
                  <a16:creationId xmlns:a16="http://schemas.microsoft.com/office/drawing/2014/main" id="{A0F73B05-F73F-4437-95B7-4571420F3ABF}"/>
                </a:ext>
              </a:extLst>
            </p:cNvPr>
            <p:cNvSpPr/>
            <p:nvPr/>
          </p:nvSpPr>
          <p:spPr>
            <a:xfrm>
              <a:off x="4207805" y="2970252"/>
              <a:ext cx="2391684" cy="1252263"/>
            </a:xfrm>
            <a:prstGeom prst="hexagon">
              <a:avLst/>
            </a:prstGeom>
            <a:solidFill>
              <a:srgbClr val="719B9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六边形 12">
              <a:extLst>
                <a:ext uri="{FF2B5EF4-FFF2-40B4-BE49-F238E27FC236}">
                  <a16:creationId xmlns:a16="http://schemas.microsoft.com/office/drawing/2014/main" id="{B08C1636-4507-4203-86FA-E0EEB1E4919D}"/>
                </a:ext>
              </a:extLst>
            </p:cNvPr>
            <p:cNvSpPr/>
            <p:nvPr/>
          </p:nvSpPr>
          <p:spPr>
            <a:xfrm>
              <a:off x="6615168" y="2970252"/>
              <a:ext cx="2391684" cy="1252263"/>
            </a:xfrm>
            <a:prstGeom prst="hexagon">
              <a:avLst/>
            </a:prstGeom>
            <a:solidFill>
              <a:srgbClr val="719B9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20">
              <a:extLst>
                <a:ext uri="{FF2B5EF4-FFF2-40B4-BE49-F238E27FC236}">
                  <a16:creationId xmlns:a16="http://schemas.microsoft.com/office/drawing/2014/main" id="{8D706657-ACD3-4A74-8865-05B73FF425AC}"/>
                </a:ext>
              </a:extLst>
            </p:cNvPr>
            <p:cNvSpPr txBox="1"/>
            <p:nvPr/>
          </p:nvSpPr>
          <p:spPr>
            <a:xfrm>
              <a:off x="2522922" y="3227362"/>
              <a:ext cx="950581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  <a:ea typeface="方正姚体" panose="02010601030101010101" pitchFamily="2" charset="-122"/>
                </a:rPr>
                <a:t>77%</a:t>
              </a:r>
              <a:endParaRPr lang="zh-CN" altLang="en-US" sz="4000" dirty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  <p:sp>
          <p:nvSpPr>
            <p:cNvPr id="16" name="文本框 21">
              <a:extLst>
                <a:ext uri="{FF2B5EF4-FFF2-40B4-BE49-F238E27FC236}">
                  <a16:creationId xmlns:a16="http://schemas.microsoft.com/office/drawing/2014/main" id="{35D9942C-325A-40D0-99D2-5864FBAD89A2}"/>
                </a:ext>
              </a:extLst>
            </p:cNvPr>
            <p:cNvSpPr txBox="1"/>
            <p:nvPr/>
          </p:nvSpPr>
          <p:spPr>
            <a:xfrm>
              <a:off x="7099115" y="3224821"/>
              <a:ext cx="1423788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  <a:ea typeface="方正姚体" panose="02010601030101010101" pitchFamily="2" charset="-122"/>
                </a:rPr>
                <a:t>12.3W</a:t>
              </a:r>
              <a:endParaRPr lang="zh-CN" altLang="en-US" sz="4000" dirty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  <p:sp>
          <p:nvSpPr>
            <p:cNvPr id="17" name="文本框 22">
              <a:extLst>
                <a:ext uri="{FF2B5EF4-FFF2-40B4-BE49-F238E27FC236}">
                  <a16:creationId xmlns:a16="http://schemas.microsoft.com/office/drawing/2014/main" id="{3D9BE013-7C58-4566-85B1-16DBB996005E}"/>
                </a:ext>
              </a:extLst>
            </p:cNvPr>
            <p:cNvSpPr txBox="1"/>
            <p:nvPr/>
          </p:nvSpPr>
          <p:spPr>
            <a:xfrm>
              <a:off x="4854150" y="3227362"/>
              <a:ext cx="1072730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  <a:ea typeface="方正姚体" panose="02010601030101010101" pitchFamily="2" charset="-122"/>
                </a:rPr>
                <a:t>82%</a:t>
              </a:r>
              <a:endParaRPr lang="zh-CN" altLang="en-US" sz="4000" dirty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  <p:sp>
          <p:nvSpPr>
            <p:cNvPr id="18" name="文本框 23">
              <a:extLst>
                <a:ext uri="{FF2B5EF4-FFF2-40B4-BE49-F238E27FC236}">
                  <a16:creationId xmlns:a16="http://schemas.microsoft.com/office/drawing/2014/main" id="{05B86E64-2BC6-4039-9FC2-FD4D55F93678}"/>
                </a:ext>
              </a:extLst>
            </p:cNvPr>
            <p:cNvSpPr txBox="1"/>
            <p:nvPr/>
          </p:nvSpPr>
          <p:spPr>
            <a:xfrm>
              <a:off x="1712414" y="4477084"/>
              <a:ext cx="1467134" cy="46981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9" name="文本框 24">
              <a:extLst>
                <a:ext uri="{FF2B5EF4-FFF2-40B4-BE49-F238E27FC236}">
                  <a16:creationId xmlns:a16="http://schemas.microsoft.com/office/drawing/2014/main" id="{8C0692FD-9DF7-4418-A64C-3918CA2D20D9}"/>
                </a:ext>
              </a:extLst>
            </p:cNvPr>
            <p:cNvSpPr txBox="1"/>
            <p:nvPr/>
          </p:nvSpPr>
          <p:spPr>
            <a:xfrm>
              <a:off x="4222964" y="4477084"/>
              <a:ext cx="1467134" cy="46981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0" name="文本框 25">
              <a:extLst>
                <a:ext uri="{FF2B5EF4-FFF2-40B4-BE49-F238E27FC236}">
                  <a16:creationId xmlns:a16="http://schemas.microsoft.com/office/drawing/2014/main" id="{F1794DAE-2CE5-400B-BCE6-62220B507447}"/>
                </a:ext>
              </a:extLst>
            </p:cNvPr>
            <p:cNvSpPr txBox="1"/>
            <p:nvPr/>
          </p:nvSpPr>
          <p:spPr>
            <a:xfrm>
              <a:off x="6733516" y="4477084"/>
              <a:ext cx="1467134" cy="46981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FA76307-AEAB-4E9E-A00A-D8E1631497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22922" y="1980929"/>
              <a:ext cx="909698" cy="909698"/>
            </a:xfrm>
            <a:prstGeom prst="ellipse">
              <a:avLst/>
            </a:prstGeom>
            <a:solidFill>
              <a:srgbClr val="719B9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A65BC77-D253-4315-8364-067982656A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25835" y="1983151"/>
              <a:ext cx="909698" cy="909698"/>
            </a:xfrm>
            <a:prstGeom prst="ellipse">
              <a:avLst/>
            </a:prstGeom>
            <a:solidFill>
              <a:srgbClr val="719B9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C77C853-CBAA-4FB6-8D51-05209165A6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10534" y="1995626"/>
              <a:ext cx="909698" cy="909698"/>
            </a:xfrm>
            <a:prstGeom prst="ellipse">
              <a:avLst/>
            </a:prstGeom>
            <a:solidFill>
              <a:srgbClr val="719B9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459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服装, 布料&#10;&#10;已生成高可信度的说明">
            <a:extLst>
              <a:ext uri="{FF2B5EF4-FFF2-40B4-BE49-F238E27FC236}">
                <a16:creationId xmlns:a16="http://schemas.microsoft.com/office/drawing/2014/main" id="{BDD4643B-EE54-4B16-A473-4C1428705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F40C30C-FF2E-43C4-8E44-0597F330BCB0}"/>
              </a:ext>
            </a:extLst>
          </p:cNvPr>
          <p:cNvSpPr/>
          <p:nvPr/>
        </p:nvSpPr>
        <p:spPr>
          <a:xfrm>
            <a:off x="4305842" y="1953737"/>
            <a:ext cx="3627304" cy="778692"/>
          </a:xfrm>
          <a:prstGeom prst="roundRect">
            <a:avLst>
              <a:gd name="adj" fmla="val 50000"/>
            </a:avLst>
          </a:prstGeom>
          <a:noFill/>
          <a:ln>
            <a:solidFill>
              <a:srgbClr val="719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600">
              <a:solidFill>
                <a:srgbClr val="719B9A"/>
              </a:solidFill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8350EDE7-C8AF-4A83-BA9C-0D4621084A5C}"/>
              </a:ext>
            </a:extLst>
          </p:cNvPr>
          <p:cNvSpPr txBox="1"/>
          <p:nvPr/>
        </p:nvSpPr>
        <p:spPr>
          <a:xfrm>
            <a:off x="4595748" y="1956460"/>
            <a:ext cx="304783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第三部分</a:t>
            </a:r>
            <a:endParaRPr lang="en-US" altLang="zh-CN" sz="4000" spc="600" dirty="0">
              <a:solidFill>
                <a:srgbClr val="719B9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3">
            <a:extLst>
              <a:ext uri="{FF2B5EF4-FFF2-40B4-BE49-F238E27FC236}">
                <a16:creationId xmlns:a16="http://schemas.microsoft.com/office/drawing/2014/main" id="{7FCC03F7-E27D-41AC-A86C-FD2692D3AA4A}"/>
              </a:ext>
            </a:extLst>
          </p:cNvPr>
          <p:cNvSpPr txBox="1"/>
          <p:nvPr/>
        </p:nvSpPr>
        <p:spPr>
          <a:xfrm>
            <a:off x="3973179" y="2827617"/>
            <a:ext cx="4210600" cy="83099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成功项目展示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BC1959F-7A6E-4C91-BF38-5CC469642933}"/>
              </a:ext>
            </a:extLst>
          </p:cNvPr>
          <p:cNvCxnSpPr>
            <a:cxnSpLocks/>
          </p:cNvCxnSpPr>
          <p:nvPr/>
        </p:nvCxnSpPr>
        <p:spPr>
          <a:xfrm>
            <a:off x="4281862" y="3675482"/>
            <a:ext cx="3589392" cy="0"/>
          </a:xfrm>
          <a:prstGeom prst="line">
            <a:avLst/>
          </a:prstGeom>
          <a:ln>
            <a:solidFill>
              <a:srgbClr val="719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1">
            <a:extLst>
              <a:ext uri="{FF2B5EF4-FFF2-40B4-BE49-F238E27FC236}">
                <a16:creationId xmlns:a16="http://schemas.microsoft.com/office/drawing/2014/main" id="{435B31AC-3FFC-4648-86A9-CD6F76F5FD89}"/>
              </a:ext>
            </a:extLst>
          </p:cNvPr>
          <p:cNvSpPr txBox="1"/>
          <p:nvPr/>
        </p:nvSpPr>
        <p:spPr>
          <a:xfrm>
            <a:off x="4195363" y="3752105"/>
            <a:ext cx="396560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FAB27054-CEEE-45E2-B7BF-ACECA401D091}"/>
              </a:ext>
            </a:extLst>
          </p:cNvPr>
          <p:cNvSpPr txBox="1"/>
          <p:nvPr/>
        </p:nvSpPr>
        <p:spPr>
          <a:xfrm>
            <a:off x="4195363" y="4011549"/>
            <a:ext cx="396560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03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5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5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6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成功项目展示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714F866-4DAE-47B4-B9DB-BE480EC68899}"/>
              </a:ext>
            </a:extLst>
          </p:cNvPr>
          <p:cNvGrpSpPr/>
          <p:nvPr/>
        </p:nvGrpSpPr>
        <p:grpSpPr>
          <a:xfrm>
            <a:off x="1225551" y="2098400"/>
            <a:ext cx="4531333" cy="3839056"/>
            <a:chOff x="1013598" y="1728732"/>
            <a:chExt cx="5427662" cy="4598451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E4267D77-B519-428D-99C8-ACAD17C65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3598" y="1728732"/>
              <a:ext cx="982662" cy="982662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en-US" sz="1400">
                <a:solidFill>
                  <a:srgbClr val="FFFFFF"/>
                </a:solidFill>
                <a:latin typeface="宋体" charset="-122"/>
                <a:sym typeface="宋体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6CC88E4-9787-4E50-9F45-FF52AB578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3598" y="2901358"/>
              <a:ext cx="982662" cy="982662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en-US" sz="1400">
                <a:solidFill>
                  <a:srgbClr val="FFFFFF"/>
                </a:solidFill>
                <a:latin typeface="宋体" charset="-122"/>
                <a:sym typeface="宋体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F45DFFE-03B2-49EA-A0D6-ABE4E5D4C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3598" y="4173482"/>
              <a:ext cx="982662" cy="982662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en-US" sz="1400">
                <a:solidFill>
                  <a:srgbClr val="FFFFFF"/>
                </a:solidFill>
                <a:latin typeface="宋体" charset="-122"/>
                <a:sym typeface="宋体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C81CADC-C997-46B2-B47B-2A1F0781E3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3598" y="5344520"/>
              <a:ext cx="982662" cy="982663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en-US" sz="1400">
                <a:solidFill>
                  <a:srgbClr val="FFFFFF"/>
                </a:solidFill>
                <a:latin typeface="宋体" charset="-122"/>
                <a:sym typeface="宋体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CB18AE9-09B1-4722-A980-4366F90D2F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723" y="1728732"/>
              <a:ext cx="4165600" cy="982662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en-US" sz="1400">
                <a:solidFill>
                  <a:srgbClr val="FFFFFF"/>
                </a:solidFill>
                <a:latin typeface="宋体" charset="-122"/>
                <a:sym typeface="宋体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8001509-D384-4E8B-9AED-C6773B5265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5660" y="2901358"/>
              <a:ext cx="4165600" cy="982662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en-US" sz="1400">
                <a:solidFill>
                  <a:srgbClr val="FFFFFF"/>
                </a:solidFill>
                <a:latin typeface="宋体" charset="-122"/>
                <a:sym typeface="宋体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5C9AAF8-4501-4302-879B-AD0C920090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5660" y="4123733"/>
              <a:ext cx="4165600" cy="982662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en-US" sz="1400">
                <a:solidFill>
                  <a:srgbClr val="FFFFFF"/>
                </a:solidFill>
                <a:latin typeface="宋体" charset="-122"/>
                <a:sym typeface="宋体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6241990-F968-4F3F-9530-70B69648A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5660" y="5344520"/>
              <a:ext cx="4165600" cy="982663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en-US" sz="1400">
                <a:solidFill>
                  <a:srgbClr val="FFFFFF"/>
                </a:solidFill>
                <a:latin typeface="宋体" charset="-122"/>
                <a:sym typeface="宋体" charset="-122"/>
              </a:endParaRP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74723D53-E092-49DA-8931-F24396E174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2360" y="1847258"/>
              <a:ext cx="485775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4148F2E2-150B-4E77-8788-07D581C26C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2985" y="3071220"/>
              <a:ext cx="623888" cy="62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2348EF7-A98C-4C91-BA89-39258D799E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0448" y="4363445"/>
              <a:ext cx="587375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450287CE-58D2-4B0E-9670-CDBEDAEB03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885" y="5585820"/>
              <a:ext cx="511175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25">
              <a:extLst>
                <a:ext uri="{FF2B5EF4-FFF2-40B4-BE49-F238E27FC236}">
                  <a16:creationId xmlns:a16="http://schemas.microsoft.com/office/drawing/2014/main" id="{B32CB8F6-4A66-47A1-9194-C6DB275CEB6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612210" y="1798046"/>
              <a:ext cx="2187364" cy="700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5" name="文本框 26">
              <a:extLst>
                <a:ext uri="{FF2B5EF4-FFF2-40B4-BE49-F238E27FC236}">
                  <a16:creationId xmlns:a16="http://schemas.microsoft.com/office/drawing/2014/main" id="{62F7700B-259F-4C96-86C2-BA8BD723780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612210" y="2987083"/>
              <a:ext cx="2187364" cy="700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6" name="文本框 27">
              <a:extLst>
                <a:ext uri="{FF2B5EF4-FFF2-40B4-BE49-F238E27FC236}">
                  <a16:creationId xmlns:a16="http://schemas.microsoft.com/office/drawing/2014/main" id="{31CD8065-9E09-42E2-8135-7AC91477A8A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612210" y="4260258"/>
              <a:ext cx="2187364" cy="700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7" name="文本框 28">
              <a:extLst>
                <a:ext uri="{FF2B5EF4-FFF2-40B4-BE49-F238E27FC236}">
                  <a16:creationId xmlns:a16="http://schemas.microsoft.com/office/drawing/2014/main" id="{D50AE9F8-703C-4084-B9B2-C75CE7F39F6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620148" y="5482633"/>
              <a:ext cx="2187364" cy="700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095D010-C112-465F-A066-1C656450FB84}"/>
              </a:ext>
            </a:extLst>
          </p:cNvPr>
          <p:cNvGrpSpPr/>
          <p:nvPr/>
        </p:nvGrpSpPr>
        <p:grpSpPr>
          <a:xfrm>
            <a:off x="6307341" y="1839327"/>
            <a:ext cx="4769142" cy="4203951"/>
            <a:chOff x="5973507" y="1637384"/>
            <a:chExt cx="5751961" cy="5070295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E3F75B8F-66C4-4B19-8E30-42E768F6EA27}"/>
                </a:ext>
              </a:extLst>
            </p:cNvPr>
            <p:cNvSpPr/>
            <p:nvPr/>
          </p:nvSpPr>
          <p:spPr>
            <a:xfrm>
              <a:off x="5973507" y="5554943"/>
              <a:ext cx="5751960" cy="1152736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30" name="Rectangle 24">
              <a:extLst>
                <a:ext uri="{FF2B5EF4-FFF2-40B4-BE49-F238E27FC236}">
                  <a16:creationId xmlns:a16="http://schemas.microsoft.com/office/drawing/2014/main" id="{3783D2B5-54AD-4A68-9C6A-916B4EF939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2173" y="5859896"/>
              <a:ext cx="4740017" cy="445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F45CF55-B6E7-4C8E-B39A-61A046FA1135}"/>
                </a:ext>
              </a:extLst>
            </p:cNvPr>
            <p:cNvSpPr/>
            <p:nvPr/>
          </p:nvSpPr>
          <p:spPr>
            <a:xfrm>
              <a:off x="5973507" y="1637384"/>
              <a:ext cx="5751961" cy="3840220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</p:grpSp>
    </p:spTree>
    <p:extLst>
      <p:ext uri="{BB962C8B-B14F-4D97-AF65-F5344CB8AC3E}">
        <p14:creationId xmlns:p14="http://schemas.microsoft.com/office/powerpoint/2010/main" val="424387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成功项目展示</a:t>
              </a:r>
              <a:endParaRPr lang="zh-CN" altLang="en-US" sz="32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5201973-3057-40BC-A875-0914D0844D78}"/>
              </a:ext>
            </a:extLst>
          </p:cNvPr>
          <p:cNvGrpSpPr/>
          <p:nvPr/>
        </p:nvGrpSpPr>
        <p:grpSpPr>
          <a:xfrm>
            <a:off x="2088346" y="2165483"/>
            <a:ext cx="8173254" cy="3813046"/>
            <a:chOff x="1423027" y="1840177"/>
            <a:chExt cx="9750637" cy="4548938"/>
          </a:xfrm>
        </p:grpSpPr>
        <p:sp>
          <p:nvSpPr>
            <p:cNvPr id="11" name="矩形 21">
              <a:extLst>
                <a:ext uri="{FF2B5EF4-FFF2-40B4-BE49-F238E27FC236}">
                  <a16:creationId xmlns:a16="http://schemas.microsoft.com/office/drawing/2014/main" id="{BC9B222E-7B22-4A23-B554-47BC179373A7}"/>
                </a:ext>
              </a:extLst>
            </p:cNvPr>
            <p:cNvSpPr/>
            <p:nvPr/>
          </p:nvSpPr>
          <p:spPr>
            <a:xfrm>
              <a:off x="3762939" y="2035990"/>
              <a:ext cx="7410725" cy="1250809"/>
            </a:xfrm>
            <a:custGeom>
              <a:avLst/>
              <a:gdLst/>
              <a:ahLst/>
              <a:cxnLst/>
              <a:rect l="l" t="t" r="r" b="b"/>
              <a:pathLst>
                <a:path w="7085181" h="1244248">
                  <a:moveTo>
                    <a:pt x="333395" y="0"/>
                  </a:moveTo>
                  <a:lnTo>
                    <a:pt x="7085181" y="0"/>
                  </a:lnTo>
                  <a:lnTo>
                    <a:pt x="6751786" y="1244248"/>
                  </a:lnTo>
                  <a:lnTo>
                    <a:pt x="0" y="1244248"/>
                  </a:lnTo>
                  <a:close/>
                </a:path>
              </a:pathLst>
            </a:custGeom>
            <a:solidFill>
              <a:srgbClr val="B2B2B2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121890" tIns="60945" rIns="121890" bIns="60945" rtlCol="0" anchor="ctr"/>
            <a:lstStyle/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矩形 3">
              <a:extLst>
                <a:ext uri="{FF2B5EF4-FFF2-40B4-BE49-F238E27FC236}">
                  <a16:creationId xmlns:a16="http://schemas.microsoft.com/office/drawing/2014/main" id="{3AFC13E8-2DA4-4586-98D9-B240C7580893}"/>
                </a:ext>
              </a:extLst>
            </p:cNvPr>
            <p:cNvSpPr/>
            <p:nvPr/>
          </p:nvSpPr>
          <p:spPr>
            <a:xfrm>
              <a:off x="1423027" y="1840177"/>
              <a:ext cx="2782369" cy="1664916"/>
            </a:xfrm>
            <a:custGeom>
              <a:avLst/>
              <a:gdLst/>
              <a:ahLst/>
              <a:cxnLst/>
              <a:rect l="l" t="t" r="r" b="b"/>
              <a:pathLst>
                <a:path w="2660146" h="1656184">
                  <a:moveTo>
                    <a:pt x="443774" y="0"/>
                  </a:moveTo>
                  <a:lnTo>
                    <a:pt x="2660146" y="0"/>
                  </a:lnTo>
                  <a:lnTo>
                    <a:pt x="2216373" y="1656184"/>
                  </a:lnTo>
                  <a:lnTo>
                    <a:pt x="0" y="1656184"/>
                  </a:lnTo>
                  <a:close/>
                </a:path>
              </a:pathLst>
            </a:custGeom>
            <a:solidFill>
              <a:srgbClr val="719B9A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0" tIns="60945" rIns="121890" bIns="60945" rtlCol="0" anchor="ctr"/>
            <a:lstStyle/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矩形 21">
              <a:extLst>
                <a:ext uri="{FF2B5EF4-FFF2-40B4-BE49-F238E27FC236}">
                  <a16:creationId xmlns:a16="http://schemas.microsoft.com/office/drawing/2014/main" id="{14BDFFBF-CFE3-4CB9-9443-6D049028CD26}"/>
                </a:ext>
              </a:extLst>
            </p:cNvPr>
            <p:cNvSpPr/>
            <p:nvPr/>
          </p:nvSpPr>
          <p:spPr>
            <a:xfrm>
              <a:off x="1423027" y="3497719"/>
              <a:ext cx="7410725" cy="1250809"/>
            </a:xfrm>
            <a:custGeom>
              <a:avLst/>
              <a:gdLst/>
              <a:ahLst/>
              <a:cxnLst/>
              <a:rect l="l" t="t" r="r" b="b"/>
              <a:pathLst>
                <a:path w="7085181" h="1244248">
                  <a:moveTo>
                    <a:pt x="333395" y="0"/>
                  </a:moveTo>
                  <a:lnTo>
                    <a:pt x="7085181" y="0"/>
                  </a:lnTo>
                  <a:lnTo>
                    <a:pt x="6751786" y="1244248"/>
                  </a:lnTo>
                  <a:lnTo>
                    <a:pt x="0" y="1244248"/>
                  </a:lnTo>
                  <a:close/>
                </a:path>
              </a:pathLst>
            </a:custGeom>
            <a:solidFill>
              <a:srgbClr val="B2B2B2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121890" tIns="60945" rIns="121890" bIns="60945" rtlCol="0" anchor="ctr"/>
            <a:lstStyle/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5" name="矩形 3">
              <a:extLst>
                <a:ext uri="{FF2B5EF4-FFF2-40B4-BE49-F238E27FC236}">
                  <a16:creationId xmlns:a16="http://schemas.microsoft.com/office/drawing/2014/main" id="{05F5BBAB-36AB-426D-8DEB-46C15EEABCB2}"/>
                </a:ext>
              </a:extLst>
            </p:cNvPr>
            <p:cNvSpPr/>
            <p:nvPr/>
          </p:nvSpPr>
          <p:spPr>
            <a:xfrm>
              <a:off x="8329728" y="3200317"/>
              <a:ext cx="2782369" cy="1719695"/>
            </a:xfrm>
            <a:custGeom>
              <a:avLst/>
              <a:gdLst/>
              <a:ahLst/>
              <a:cxnLst/>
              <a:rect l="l" t="t" r="r" b="b"/>
              <a:pathLst>
                <a:path w="2660146" h="1656184">
                  <a:moveTo>
                    <a:pt x="443774" y="0"/>
                  </a:moveTo>
                  <a:lnTo>
                    <a:pt x="2660146" y="0"/>
                  </a:lnTo>
                  <a:lnTo>
                    <a:pt x="2216373" y="1656184"/>
                  </a:lnTo>
                  <a:lnTo>
                    <a:pt x="0" y="1656184"/>
                  </a:lnTo>
                  <a:close/>
                </a:path>
              </a:pathLst>
            </a:custGeom>
            <a:solidFill>
              <a:srgbClr val="719B9A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0" tIns="60945" rIns="121890" bIns="60945" rtlCol="0" anchor="ctr"/>
            <a:lstStyle/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矩形 21">
              <a:extLst>
                <a:ext uri="{FF2B5EF4-FFF2-40B4-BE49-F238E27FC236}">
                  <a16:creationId xmlns:a16="http://schemas.microsoft.com/office/drawing/2014/main" id="{83BFF61F-F401-4383-A93F-45760B981E3E}"/>
                </a:ext>
              </a:extLst>
            </p:cNvPr>
            <p:cNvSpPr/>
            <p:nvPr/>
          </p:nvSpPr>
          <p:spPr>
            <a:xfrm>
              <a:off x="3762939" y="4920012"/>
              <a:ext cx="7410725" cy="1250809"/>
            </a:xfrm>
            <a:custGeom>
              <a:avLst/>
              <a:gdLst/>
              <a:ahLst/>
              <a:cxnLst/>
              <a:rect l="l" t="t" r="r" b="b"/>
              <a:pathLst>
                <a:path w="7085181" h="1244248">
                  <a:moveTo>
                    <a:pt x="333395" y="0"/>
                  </a:moveTo>
                  <a:lnTo>
                    <a:pt x="7085181" y="0"/>
                  </a:lnTo>
                  <a:lnTo>
                    <a:pt x="6751786" y="1244248"/>
                  </a:lnTo>
                  <a:lnTo>
                    <a:pt x="0" y="1244248"/>
                  </a:lnTo>
                  <a:close/>
                </a:path>
              </a:pathLst>
            </a:custGeom>
            <a:solidFill>
              <a:srgbClr val="B2B2B2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121890" tIns="60945" rIns="121890" bIns="60945" rtlCol="0" anchor="ctr"/>
            <a:lstStyle/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矩形 3">
              <a:extLst>
                <a:ext uri="{FF2B5EF4-FFF2-40B4-BE49-F238E27FC236}">
                  <a16:creationId xmlns:a16="http://schemas.microsoft.com/office/drawing/2014/main" id="{B1BEC091-1FCE-4BD0-A4C9-FE180410F50F}"/>
                </a:ext>
              </a:extLst>
            </p:cNvPr>
            <p:cNvSpPr/>
            <p:nvPr/>
          </p:nvSpPr>
          <p:spPr>
            <a:xfrm>
              <a:off x="1423027" y="4724199"/>
              <a:ext cx="2782369" cy="1664916"/>
            </a:xfrm>
            <a:custGeom>
              <a:avLst/>
              <a:gdLst/>
              <a:ahLst/>
              <a:cxnLst/>
              <a:rect l="l" t="t" r="r" b="b"/>
              <a:pathLst>
                <a:path w="2660146" h="1656184">
                  <a:moveTo>
                    <a:pt x="443774" y="0"/>
                  </a:moveTo>
                  <a:lnTo>
                    <a:pt x="2660146" y="0"/>
                  </a:lnTo>
                  <a:lnTo>
                    <a:pt x="2216373" y="1656184"/>
                  </a:lnTo>
                  <a:lnTo>
                    <a:pt x="0" y="1656184"/>
                  </a:lnTo>
                  <a:close/>
                </a:path>
              </a:pathLst>
            </a:custGeom>
            <a:solidFill>
              <a:srgbClr val="719B9A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0" tIns="60945" rIns="121890" bIns="60945" rtlCol="0" anchor="ctr"/>
            <a:lstStyle/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F2905E2F-EE9C-42F2-968C-E982E1A628F9}"/>
                </a:ext>
              </a:extLst>
            </p:cNvPr>
            <p:cNvSpPr txBox="1"/>
            <p:nvPr/>
          </p:nvSpPr>
          <p:spPr>
            <a:xfrm>
              <a:off x="2169889" y="2240961"/>
              <a:ext cx="1365574" cy="677078"/>
            </a:xfrm>
            <a:prstGeom prst="rect">
              <a:avLst/>
            </a:prstGeom>
            <a:noFill/>
          </p:spPr>
          <p:txBody>
            <a:bodyPr wrap="square" lIns="121890" tIns="60945" rIns="121890" bIns="60945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8137EEAA-E845-4356-BCA6-BA90F1E22D46}"/>
                </a:ext>
              </a:extLst>
            </p:cNvPr>
            <p:cNvSpPr txBox="1"/>
            <p:nvPr/>
          </p:nvSpPr>
          <p:spPr>
            <a:xfrm>
              <a:off x="9076590" y="3700578"/>
              <a:ext cx="1365574" cy="677078"/>
            </a:xfrm>
            <a:prstGeom prst="rect">
              <a:avLst/>
            </a:prstGeom>
            <a:noFill/>
          </p:spPr>
          <p:txBody>
            <a:bodyPr wrap="square" lIns="121890" tIns="60945" rIns="121890" bIns="60945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0" name="TextBox 12">
              <a:extLst>
                <a:ext uri="{FF2B5EF4-FFF2-40B4-BE49-F238E27FC236}">
                  <a16:creationId xmlns:a16="http://schemas.microsoft.com/office/drawing/2014/main" id="{F54AF022-2FCA-4658-86E2-CDCD05ABC555}"/>
                </a:ext>
              </a:extLst>
            </p:cNvPr>
            <p:cNvSpPr txBox="1"/>
            <p:nvPr/>
          </p:nvSpPr>
          <p:spPr>
            <a:xfrm>
              <a:off x="2169889" y="5122868"/>
              <a:ext cx="1365574" cy="807749"/>
            </a:xfrm>
            <a:prstGeom prst="rect">
              <a:avLst/>
            </a:prstGeom>
            <a:noFill/>
          </p:spPr>
          <p:txBody>
            <a:bodyPr wrap="square" lIns="121890" tIns="60945" rIns="121890" bIns="60945" rtlCol="0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1" name="TextBox 13">
              <a:extLst>
                <a:ext uri="{FF2B5EF4-FFF2-40B4-BE49-F238E27FC236}">
                  <a16:creationId xmlns:a16="http://schemas.microsoft.com/office/drawing/2014/main" id="{0BD9687D-8DBF-439C-B9BD-C02A2940D101}"/>
                </a:ext>
              </a:extLst>
            </p:cNvPr>
            <p:cNvSpPr txBox="1"/>
            <p:nvPr/>
          </p:nvSpPr>
          <p:spPr>
            <a:xfrm>
              <a:off x="4886032" y="2179192"/>
              <a:ext cx="5280220" cy="8906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00" b="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详写内容</a:t>
              </a:r>
              <a:r>
                <a:rPr lang="en-US" altLang="zh-CN" sz="1300" b="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300" b="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00" b="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300" b="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14">
              <a:extLst>
                <a:ext uri="{FF2B5EF4-FFF2-40B4-BE49-F238E27FC236}">
                  <a16:creationId xmlns:a16="http://schemas.microsoft.com/office/drawing/2014/main" id="{79C5A21D-E08B-4F25-8BCD-C04D715D5DED}"/>
                </a:ext>
              </a:extLst>
            </p:cNvPr>
            <p:cNvSpPr txBox="1"/>
            <p:nvPr/>
          </p:nvSpPr>
          <p:spPr>
            <a:xfrm>
              <a:off x="2696435" y="3640919"/>
              <a:ext cx="5280220" cy="8906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00" b="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详写内容</a:t>
              </a:r>
              <a:r>
                <a:rPr lang="en-US" altLang="zh-CN" sz="1300" b="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300" b="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00" b="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300" b="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5">
              <a:extLst>
                <a:ext uri="{FF2B5EF4-FFF2-40B4-BE49-F238E27FC236}">
                  <a16:creationId xmlns:a16="http://schemas.microsoft.com/office/drawing/2014/main" id="{506EC297-4CF1-4AA9-A648-619AAEB1881D}"/>
                </a:ext>
              </a:extLst>
            </p:cNvPr>
            <p:cNvSpPr txBox="1"/>
            <p:nvPr/>
          </p:nvSpPr>
          <p:spPr>
            <a:xfrm>
              <a:off x="4999991" y="5063213"/>
              <a:ext cx="5280220" cy="8906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00" b="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详写内容</a:t>
              </a:r>
              <a:r>
                <a:rPr lang="en-US" altLang="zh-CN" sz="1300" b="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300" b="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121889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00" b="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300" b="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417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成功项目展示</a:t>
              </a:r>
              <a:endParaRPr lang="zh-CN" altLang="en-US" sz="32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Shape 727">
            <a:extLst>
              <a:ext uri="{FF2B5EF4-FFF2-40B4-BE49-F238E27FC236}">
                <a16:creationId xmlns:a16="http://schemas.microsoft.com/office/drawing/2014/main" id="{BC9B6E24-8CA9-4516-8724-5AD033AE1883}"/>
              </a:ext>
            </a:extLst>
          </p:cNvPr>
          <p:cNvSpPr/>
          <p:nvPr/>
        </p:nvSpPr>
        <p:spPr>
          <a:xfrm>
            <a:off x="5040847" y="2117011"/>
            <a:ext cx="1334647" cy="1571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600" extrusionOk="0">
                <a:moveTo>
                  <a:pt x="18505" y="14572"/>
                </a:moveTo>
                <a:cubicBezTo>
                  <a:pt x="18974" y="14572"/>
                  <a:pt x="19549" y="14855"/>
                  <a:pt x="19783" y="15202"/>
                </a:cubicBezTo>
                <a:lnTo>
                  <a:pt x="21307" y="17456"/>
                </a:lnTo>
                <a:cubicBezTo>
                  <a:pt x="21541" y="17802"/>
                  <a:pt x="21541" y="18369"/>
                  <a:pt x="21307" y="18716"/>
                </a:cubicBezTo>
                <a:lnTo>
                  <a:pt x="19783" y="20970"/>
                </a:lnTo>
                <a:cubicBezTo>
                  <a:pt x="19549" y="21317"/>
                  <a:pt x="18974" y="21600"/>
                  <a:pt x="18505" y="21600"/>
                </a:cubicBezTo>
                <a:lnTo>
                  <a:pt x="15458" y="21600"/>
                </a:lnTo>
                <a:cubicBezTo>
                  <a:pt x="14989" y="21600"/>
                  <a:pt x="14414" y="21317"/>
                  <a:pt x="14180" y="20970"/>
                </a:cubicBezTo>
                <a:lnTo>
                  <a:pt x="12656" y="18716"/>
                </a:lnTo>
                <a:cubicBezTo>
                  <a:pt x="12422" y="18369"/>
                  <a:pt x="12422" y="17802"/>
                  <a:pt x="12656" y="17456"/>
                </a:cubicBezTo>
                <a:lnTo>
                  <a:pt x="13507" y="16198"/>
                </a:lnTo>
                <a:cubicBezTo>
                  <a:pt x="13741" y="15852"/>
                  <a:pt x="13741" y="15285"/>
                  <a:pt x="13506" y="14939"/>
                </a:cubicBezTo>
                <a:lnTo>
                  <a:pt x="13336" y="14686"/>
                </a:lnTo>
                <a:cubicBezTo>
                  <a:pt x="13102" y="14340"/>
                  <a:pt x="12527" y="14056"/>
                  <a:pt x="12059" y="14056"/>
                </a:cubicBezTo>
                <a:lnTo>
                  <a:pt x="5352" y="14056"/>
                </a:lnTo>
                <a:cubicBezTo>
                  <a:pt x="4884" y="14056"/>
                  <a:pt x="4309" y="13773"/>
                  <a:pt x="4075" y="13426"/>
                </a:cubicBezTo>
                <a:lnTo>
                  <a:pt x="175" y="7658"/>
                </a:lnTo>
                <a:cubicBezTo>
                  <a:pt x="-59" y="7312"/>
                  <a:pt x="-59" y="6745"/>
                  <a:pt x="175" y="6398"/>
                </a:cubicBezTo>
                <a:lnTo>
                  <a:pt x="4075" y="630"/>
                </a:lnTo>
                <a:cubicBezTo>
                  <a:pt x="4309" y="283"/>
                  <a:pt x="4884" y="0"/>
                  <a:pt x="5352" y="0"/>
                </a:cubicBezTo>
                <a:lnTo>
                  <a:pt x="13151" y="0"/>
                </a:lnTo>
                <a:cubicBezTo>
                  <a:pt x="13619" y="0"/>
                  <a:pt x="14194" y="283"/>
                  <a:pt x="14429" y="630"/>
                </a:cubicBezTo>
                <a:lnTo>
                  <a:pt x="18328" y="6398"/>
                </a:lnTo>
                <a:cubicBezTo>
                  <a:pt x="18562" y="6745"/>
                  <a:pt x="18562" y="7312"/>
                  <a:pt x="18328" y="7658"/>
                </a:cubicBezTo>
                <a:lnTo>
                  <a:pt x="14975" y="12618"/>
                </a:lnTo>
                <a:cubicBezTo>
                  <a:pt x="14741" y="12965"/>
                  <a:pt x="14741" y="13532"/>
                  <a:pt x="14975" y="13878"/>
                </a:cubicBezTo>
                <a:lnTo>
                  <a:pt x="15018" y="13942"/>
                </a:lnTo>
                <a:cubicBezTo>
                  <a:pt x="15252" y="14288"/>
                  <a:pt x="15827" y="14572"/>
                  <a:pt x="16295" y="14572"/>
                </a:cubicBezTo>
                <a:cubicBezTo>
                  <a:pt x="16295" y="14572"/>
                  <a:pt x="18505" y="14572"/>
                  <a:pt x="18505" y="14572"/>
                </a:cubicBezTo>
                <a:close/>
              </a:path>
            </a:pathLst>
          </a:custGeom>
          <a:solidFill>
            <a:srgbClr val="719B9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1" name="Shape 728">
            <a:extLst>
              <a:ext uri="{FF2B5EF4-FFF2-40B4-BE49-F238E27FC236}">
                <a16:creationId xmlns:a16="http://schemas.microsoft.com/office/drawing/2014/main" id="{C5119346-2024-4F91-B0C1-6A585C41156E}"/>
              </a:ext>
            </a:extLst>
          </p:cNvPr>
          <p:cNvSpPr/>
          <p:nvPr/>
        </p:nvSpPr>
        <p:spPr>
          <a:xfrm>
            <a:off x="4036697" y="3254161"/>
            <a:ext cx="1791108" cy="10224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3" h="21600" extrusionOk="0">
                <a:moveTo>
                  <a:pt x="16064" y="6078"/>
                </a:moveTo>
                <a:cubicBezTo>
                  <a:pt x="16238" y="5546"/>
                  <a:pt x="16667" y="5110"/>
                  <a:pt x="17017" y="5110"/>
                </a:cubicBezTo>
                <a:lnTo>
                  <a:pt x="19291" y="5110"/>
                </a:lnTo>
                <a:cubicBezTo>
                  <a:pt x="19640" y="5110"/>
                  <a:pt x="20069" y="5546"/>
                  <a:pt x="20244" y="6078"/>
                </a:cubicBezTo>
                <a:lnTo>
                  <a:pt x="21381" y="9542"/>
                </a:lnTo>
                <a:cubicBezTo>
                  <a:pt x="21556" y="10075"/>
                  <a:pt x="21556" y="10946"/>
                  <a:pt x="21381" y="11478"/>
                </a:cubicBezTo>
                <a:lnTo>
                  <a:pt x="20244" y="14942"/>
                </a:lnTo>
                <a:cubicBezTo>
                  <a:pt x="20069" y="15474"/>
                  <a:pt x="19640" y="15910"/>
                  <a:pt x="19291" y="15910"/>
                </a:cubicBezTo>
                <a:lnTo>
                  <a:pt x="17017" y="15910"/>
                </a:lnTo>
                <a:cubicBezTo>
                  <a:pt x="16667" y="15910"/>
                  <a:pt x="16238" y="15474"/>
                  <a:pt x="16064" y="14942"/>
                </a:cubicBezTo>
                <a:lnTo>
                  <a:pt x="15429" y="13010"/>
                </a:lnTo>
                <a:cubicBezTo>
                  <a:pt x="15254" y="12477"/>
                  <a:pt x="14825" y="12042"/>
                  <a:pt x="14476" y="12042"/>
                </a:cubicBezTo>
                <a:lnTo>
                  <a:pt x="14221" y="12042"/>
                </a:lnTo>
                <a:cubicBezTo>
                  <a:pt x="13872" y="12042"/>
                  <a:pt x="13443" y="12477"/>
                  <a:pt x="13268" y="13010"/>
                </a:cubicBezTo>
                <a:lnTo>
                  <a:pt x="10766" y="20632"/>
                </a:lnTo>
                <a:cubicBezTo>
                  <a:pt x="10591" y="21164"/>
                  <a:pt x="10162" y="21600"/>
                  <a:pt x="9813" y="21600"/>
                </a:cubicBezTo>
                <a:lnTo>
                  <a:pt x="3994" y="21600"/>
                </a:lnTo>
                <a:cubicBezTo>
                  <a:pt x="3644" y="21600"/>
                  <a:pt x="3215" y="21164"/>
                  <a:pt x="3040" y="20632"/>
                </a:cubicBezTo>
                <a:lnTo>
                  <a:pt x="131" y="11768"/>
                </a:lnTo>
                <a:cubicBezTo>
                  <a:pt x="-44" y="11235"/>
                  <a:pt x="-44" y="10364"/>
                  <a:pt x="131" y="9832"/>
                </a:cubicBezTo>
                <a:lnTo>
                  <a:pt x="3040" y="968"/>
                </a:lnTo>
                <a:cubicBezTo>
                  <a:pt x="3215" y="436"/>
                  <a:pt x="3644" y="0"/>
                  <a:pt x="3994" y="0"/>
                </a:cubicBezTo>
                <a:lnTo>
                  <a:pt x="9813" y="0"/>
                </a:lnTo>
                <a:cubicBezTo>
                  <a:pt x="10162" y="0"/>
                  <a:pt x="10591" y="436"/>
                  <a:pt x="10766" y="968"/>
                </a:cubicBezTo>
                <a:lnTo>
                  <a:pt x="13268" y="8590"/>
                </a:lnTo>
                <a:cubicBezTo>
                  <a:pt x="13443" y="9123"/>
                  <a:pt x="13872" y="9558"/>
                  <a:pt x="14221" y="9558"/>
                </a:cubicBezTo>
                <a:lnTo>
                  <a:pt x="14286" y="9558"/>
                </a:lnTo>
                <a:cubicBezTo>
                  <a:pt x="14635" y="9558"/>
                  <a:pt x="15064" y="9123"/>
                  <a:pt x="15239" y="8590"/>
                </a:cubicBezTo>
                <a:cubicBezTo>
                  <a:pt x="15239" y="8590"/>
                  <a:pt x="16064" y="6078"/>
                  <a:pt x="16064" y="6078"/>
                </a:cubicBezTo>
                <a:close/>
              </a:path>
            </a:pathLst>
          </a:custGeom>
          <a:solidFill>
            <a:srgbClr val="719B9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2" name="Shape 729">
            <a:extLst>
              <a:ext uri="{FF2B5EF4-FFF2-40B4-BE49-F238E27FC236}">
                <a16:creationId xmlns:a16="http://schemas.microsoft.com/office/drawing/2014/main" id="{87C2CEF6-7012-4E89-B39B-1F13811102F2}"/>
              </a:ext>
            </a:extLst>
          </p:cNvPr>
          <p:cNvSpPr/>
          <p:nvPr/>
        </p:nvSpPr>
        <p:spPr>
          <a:xfrm>
            <a:off x="4522147" y="4125311"/>
            <a:ext cx="1310883" cy="1584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1" h="21600" extrusionOk="0">
                <a:moveTo>
                  <a:pt x="12495" y="4108"/>
                </a:moveTo>
                <a:cubicBezTo>
                  <a:pt x="12257" y="3765"/>
                  <a:pt x="12257" y="3203"/>
                  <a:pt x="12495" y="2859"/>
                </a:cubicBezTo>
                <a:lnTo>
                  <a:pt x="14046" y="624"/>
                </a:lnTo>
                <a:cubicBezTo>
                  <a:pt x="14285" y="281"/>
                  <a:pt x="14870" y="0"/>
                  <a:pt x="15347" y="0"/>
                </a:cubicBezTo>
                <a:lnTo>
                  <a:pt x="18450" y="0"/>
                </a:lnTo>
                <a:cubicBezTo>
                  <a:pt x="18927" y="0"/>
                  <a:pt x="19512" y="281"/>
                  <a:pt x="19750" y="624"/>
                </a:cubicBezTo>
                <a:lnTo>
                  <a:pt x="21302" y="2859"/>
                </a:lnTo>
                <a:cubicBezTo>
                  <a:pt x="21540" y="3203"/>
                  <a:pt x="21540" y="3765"/>
                  <a:pt x="21302" y="4108"/>
                </a:cubicBezTo>
                <a:lnTo>
                  <a:pt x="19750" y="6343"/>
                </a:lnTo>
                <a:cubicBezTo>
                  <a:pt x="19512" y="6686"/>
                  <a:pt x="18927" y="6967"/>
                  <a:pt x="18450" y="6967"/>
                </a:cubicBezTo>
                <a:lnTo>
                  <a:pt x="16719" y="6967"/>
                </a:lnTo>
                <a:cubicBezTo>
                  <a:pt x="16242" y="6967"/>
                  <a:pt x="15657" y="7248"/>
                  <a:pt x="15418" y="7592"/>
                </a:cubicBezTo>
                <a:lnTo>
                  <a:pt x="15245" y="7842"/>
                </a:lnTo>
                <a:cubicBezTo>
                  <a:pt x="15006" y="8185"/>
                  <a:pt x="15006" y="8747"/>
                  <a:pt x="15245" y="9091"/>
                </a:cubicBezTo>
                <a:lnTo>
                  <a:pt x="18658" y="14008"/>
                </a:lnTo>
                <a:cubicBezTo>
                  <a:pt x="18897" y="14352"/>
                  <a:pt x="18897" y="14914"/>
                  <a:pt x="18658" y="15257"/>
                </a:cubicBezTo>
                <a:lnTo>
                  <a:pt x="14689" y="20976"/>
                </a:lnTo>
                <a:cubicBezTo>
                  <a:pt x="14450" y="21319"/>
                  <a:pt x="13865" y="21600"/>
                  <a:pt x="13388" y="21600"/>
                </a:cubicBezTo>
                <a:lnTo>
                  <a:pt x="5449" y="21600"/>
                </a:lnTo>
                <a:cubicBezTo>
                  <a:pt x="4972" y="21600"/>
                  <a:pt x="4387" y="21319"/>
                  <a:pt x="4148" y="20975"/>
                </a:cubicBezTo>
                <a:lnTo>
                  <a:pt x="178" y="15257"/>
                </a:lnTo>
                <a:cubicBezTo>
                  <a:pt x="-60" y="14914"/>
                  <a:pt x="-60" y="14352"/>
                  <a:pt x="178" y="14008"/>
                </a:cubicBezTo>
                <a:lnTo>
                  <a:pt x="4148" y="8290"/>
                </a:lnTo>
                <a:cubicBezTo>
                  <a:pt x="4387" y="7946"/>
                  <a:pt x="4972" y="7665"/>
                  <a:pt x="5449" y="7665"/>
                </a:cubicBezTo>
                <a:lnTo>
                  <a:pt x="12276" y="7665"/>
                </a:lnTo>
                <a:cubicBezTo>
                  <a:pt x="12753" y="7665"/>
                  <a:pt x="13338" y="7384"/>
                  <a:pt x="13576" y="7041"/>
                </a:cubicBezTo>
                <a:lnTo>
                  <a:pt x="13620" y="6978"/>
                </a:lnTo>
                <a:cubicBezTo>
                  <a:pt x="13859" y="6634"/>
                  <a:pt x="13859" y="6072"/>
                  <a:pt x="13620" y="5729"/>
                </a:cubicBezTo>
                <a:cubicBezTo>
                  <a:pt x="13620" y="5729"/>
                  <a:pt x="12495" y="4108"/>
                  <a:pt x="12495" y="4108"/>
                </a:cubicBezTo>
                <a:close/>
              </a:path>
            </a:pathLst>
          </a:custGeom>
          <a:solidFill>
            <a:srgbClr val="719B9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3" name="Shape 730">
            <a:extLst>
              <a:ext uri="{FF2B5EF4-FFF2-40B4-BE49-F238E27FC236}">
                <a16:creationId xmlns:a16="http://schemas.microsoft.com/office/drawing/2014/main" id="{7B2CDB4F-0025-4323-8BCA-2C0B78466D55}"/>
              </a:ext>
            </a:extLst>
          </p:cNvPr>
          <p:cNvSpPr/>
          <p:nvPr/>
        </p:nvSpPr>
        <p:spPr>
          <a:xfrm>
            <a:off x="5818896" y="4444511"/>
            <a:ext cx="1334628" cy="1571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600" extrusionOk="0">
                <a:moveTo>
                  <a:pt x="2976" y="7028"/>
                </a:moveTo>
                <a:cubicBezTo>
                  <a:pt x="2508" y="7028"/>
                  <a:pt x="1933" y="6745"/>
                  <a:pt x="1699" y="6398"/>
                </a:cubicBezTo>
                <a:lnTo>
                  <a:pt x="175" y="4144"/>
                </a:lnTo>
                <a:cubicBezTo>
                  <a:pt x="-59" y="3797"/>
                  <a:pt x="-59" y="3231"/>
                  <a:pt x="175" y="2884"/>
                </a:cubicBezTo>
                <a:lnTo>
                  <a:pt x="1699" y="630"/>
                </a:lnTo>
                <a:cubicBezTo>
                  <a:pt x="1933" y="283"/>
                  <a:pt x="2508" y="0"/>
                  <a:pt x="2977" y="0"/>
                </a:cubicBezTo>
                <a:lnTo>
                  <a:pt x="6024" y="0"/>
                </a:lnTo>
                <a:cubicBezTo>
                  <a:pt x="6493" y="0"/>
                  <a:pt x="7068" y="283"/>
                  <a:pt x="7302" y="630"/>
                </a:cubicBezTo>
                <a:lnTo>
                  <a:pt x="8826" y="2884"/>
                </a:lnTo>
                <a:cubicBezTo>
                  <a:pt x="9060" y="3230"/>
                  <a:pt x="9060" y="3797"/>
                  <a:pt x="8826" y="4144"/>
                </a:cubicBezTo>
                <a:lnTo>
                  <a:pt x="7975" y="5402"/>
                </a:lnTo>
                <a:cubicBezTo>
                  <a:pt x="7741" y="5748"/>
                  <a:pt x="7741" y="6315"/>
                  <a:pt x="7976" y="6661"/>
                </a:cubicBezTo>
                <a:lnTo>
                  <a:pt x="8146" y="6914"/>
                </a:lnTo>
                <a:cubicBezTo>
                  <a:pt x="8380" y="7260"/>
                  <a:pt x="8955" y="7544"/>
                  <a:pt x="9424" y="7544"/>
                </a:cubicBezTo>
                <a:lnTo>
                  <a:pt x="16130" y="7544"/>
                </a:lnTo>
                <a:cubicBezTo>
                  <a:pt x="16598" y="7544"/>
                  <a:pt x="17173" y="7827"/>
                  <a:pt x="17407" y="8174"/>
                </a:cubicBezTo>
                <a:lnTo>
                  <a:pt x="21307" y="13942"/>
                </a:lnTo>
                <a:cubicBezTo>
                  <a:pt x="21541" y="14288"/>
                  <a:pt x="21541" y="14855"/>
                  <a:pt x="21307" y="15202"/>
                </a:cubicBezTo>
                <a:lnTo>
                  <a:pt x="17407" y="20970"/>
                </a:lnTo>
                <a:cubicBezTo>
                  <a:pt x="17173" y="21317"/>
                  <a:pt x="16598" y="21600"/>
                  <a:pt x="16130" y="21600"/>
                </a:cubicBezTo>
                <a:lnTo>
                  <a:pt x="8331" y="21600"/>
                </a:lnTo>
                <a:cubicBezTo>
                  <a:pt x="7863" y="21600"/>
                  <a:pt x="7288" y="21317"/>
                  <a:pt x="7054" y="20970"/>
                </a:cubicBezTo>
                <a:lnTo>
                  <a:pt x="3154" y="15202"/>
                </a:lnTo>
                <a:cubicBezTo>
                  <a:pt x="2920" y="14855"/>
                  <a:pt x="2920" y="14288"/>
                  <a:pt x="3154" y="13942"/>
                </a:cubicBezTo>
                <a:lnTo>
                  <a:pt x="6507" y="8982"/>
                </a:lnTo>
                <a:cubicBezTo>
                  <a:pt x="6742" y="8635"/>
                  <a:pt x="6742" y="8068"/>
                  <a:pt x="6507" y="7722"/>
                </a:cubicBezTo>
                <a:lnTo>
                  <a:pt x="6464" y="7658"/>
                </a:lnTo>
                <a:cubicBezTo>
                  <a:pt x="6230" y="7312"/>
                  <a:pt x="5655" y="7028"/>
                  <a:pt x="5187" y="7028"/>
                </a:cubicBezTo>
                <a:cubicBezTo>
                  <a:pt x="5187" y="7028"/>
                  <a:pt x="2976" y="7028"/>
                  <a:pt x="2976" y="7028"/>
                </a:cubicBezTo>
                <a:close/>
              </a:path>
            </a:pathLst>
          </a:custGeom>
          <a:solidFill>
            <a:srgbClr val="719B9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5" name="Shape 731">
            <a:extLst>
              <a:ext uri="{FF2B5EF4-FFF2-40B4-BE49-F238E27FC236}">
                <a16:creationId xmlns:a16="http://schemas.microsoft.com/office/drawing/2014/main" id="{DF586BC1-8182-4E97-8631-3A81B034A69C}"/>
              </a:ext>
            </a:extLst>
          </p:cNvPr>
          <p:cNvSpPr/>
          <p:nvPr/>
        </p:nvSpPr>
        <p:spPr>
          <a:xfrm>
            <a:off x="6364197" y="3859311"/>
            <a:ext cx="1791106" cy="1022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3" h="21600" extrusionOk="0">
                <a:moveTo>
                  <a:pt x="5448" y="15522"/>
                </a:moveTo>
                <a:cubicBezTo>
                  <a:pt x="5274" y="16055"/>
                  <a:pt x="4845" y="16490"/>
                  <a:pt x="4495" y="16490"/>
                </a:cubicBezTo>
                <a:lnTo>
                  <a:pt x="2221" y="16490"/>
                </a:lnTo>
                <a:cubicBezTo>
                  <a:pt x="1871" y="16490"/>
                  <a:pt x="1443" y="16054"/>
                  <a:pt x="1268" y="15522"/>
                </a:cubicBezTo>
                <a:lnTo>
                  <a:pt x="131" y="12058"/>
                </a:lnTo>
                <a:cubicBezTo>
                  <a:pt x="-44" y="11526"/>
                  <a:pt x="-44" y="10655"/>
                  <a:pt x="131" y="10122"/>
                </a:cubicBezTo>
                <a:lnTo>
                  <a:pt x="1268" y="6658"/>
                </a:lnTo>
                <a:cubicBezTo>
                  <a:pt x="1443" y="6126"/>
                  <a:pt x="1872" y="5690"/>
                  <a:pt x="2221" y="5690"/>
                </a:cubicBezTo>
                <a:lnTo>
                  <a:pt x="4495" y="5690"/>
                </a:lnTo>
                <a:cubicBezTo>
                  <a:pt x="4845" y="5690"/>
                  <a:pt x="5273" y="6126"/>
                  <a:pt x="5448" y="6658"/>
                </a:cubicBezTo>
                <a:lnTo>
                  <a:pt x="6083" y="8591"/>
                </a:lnTo>
                <a:cubicBezTo>
                  <a:pt x="6258" y="9123"/>
                  <a:pt x="6686" y="9559"/>
                  <a:pt x="7036" y="9558"/>
                </a:cubicBezTo>
                <a:lnTo>
                  <a:pt x="7291" y="9558"/>
                </a:lnTo>
                <a:cubicBezTo>
                  <a:pt x="7640" y="9558"/>
                  <a:pt x="8069" y="9123"/>
                  <a:pt x="8244" y="8590"/>
                </a:cubicBezTo>
                <a:lnTo>
                  <a:pt x="10746" y="968"/>
                </a:lnTo>
                <a:cubicBezTo>
                  <a:pt x="10921" y="436"/>
                  <a:pt x="11350" y="0"/>
                  <a:pt x="11699" y="0"/>
                </a:cubicBezTo>
                <a:lnTo>
                  <a:pt x="17518" y="0"/>
                </a:lnTo>
                <a:cubicBezTo>
                  <a:pt x="17868" y="0"/>
                  <a:pt x="18297" y="436"/>
                  <a:pt x="18472" y="968"/>
                </a:cubicBezTo>
                <a:lnTo>
                  <a:pt x="21381" y="9832"/>
                </a:lnTo>
                <a:cubicBezTo>
                  <a:pt x="21556" y="10365"/>
                  <a:pt x="21556" y="11236"/>
                  <a:pt x="21381" y="11768"/>
                </a:cubicBezTo>
                <a:lnTo>
                  <a:pt x="18472" y="20632"/>
                </a:lnTo>
                <a:cubicBezTo>
                  <a:pt x="18297" y="21164"/>
                  <a:pt x="17868" y="21600"/>
                  <a:pt x="17518" y="21600"/>
                </a:cubicBezTo>
                <a:lnTo>
                  <a:pt x="11699" y="21600"/>
                </a:lnTo>
                <a:cubicBezTo>
                  <a:pt x="11350" y="21600"/>
                  <a:pt x="10921" y="21164"/>
                  <a:pt x="10746" y="20632"/>
                </a:cubicBezTo>
                <a:lnTo>
                  <a:pt x="8244" y="13010"/>
                </a:lnTo>
                <a:cubicBezTo>
                  <a:pt x="8069" y="12477"/>
                  <a:pt x="7640" y="12042"/>
                  <a:pt x="7290" y="12042"/>
                </a:cubicBezTo>
                <a:lnTo>
                  <a:pt x="7226" y="12042"/>
                </a:lnTo>
                <a:cubicBezTo>
                  <a:pt x="6877" y="12042"/>
                  <a:pt x="6448" y="12477"/>
                  <a:pt x="6273" y="13010"/>
                </a:cubicBezTo>
                <a:cubicBezTo>
                  <a:pt x="6273" y="13010"/>
                  <a:pt x="5448" y="15522"/>
                  <a:pt x="5448" y="15522"/>
                </a:cubicBezTo>
                <a:close/>
              </a:path>
            </a:pathLst>
          </a:custGeom>
          <a:solidFill>
            <a:srgbClr val="719B9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6" name="Shape 732">
            <a:extLst>
              <a:ext uri="{FF2B5EF4-FFF2-40B4-BE49-F238E27FC236}">
                <a16:creationId xmlns:a16="http://schemas.microsoft.com/office/drawing/2014/main" id="{2FFDA2EC-7727-45A9-81FB-2AB9F8CAE8F7}"/>
              </a:ext>
            </a:extLst>
          </p:cNvPr>
          <p:cNvSpPr/>
          <p:nvPr/>
        </p:nvSpPr>
        <p:spPr>
          <a:xfrm>
            <a:off x="6364197" y="2422911"/>
            <a:ext cx="1310871" cy="15849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1" h="21600" extrusionOk="0">
                <a:moveTo>
                  <a:pt x="8985" y="17492"/>
                </a:moveTo>
                <a:cubicBezTo>
                  <a:pt x="9223" y="17835"/>
                  <a:pt x="9223" y="18397"/>
                  <a:pt x="8985" y="18741"/>
                </a:cubicBezTo>
                <a:lnTo>
                  <a:pt x="7433" y="20976"/>
                </a:lnTo>
                <a:cubicBezTo>
                  <a:pt x="7195" y="21319"/>
                  <a:pt x="6610" y="21600"/>
                  <a:pt x="6133" y="21600"/>
                </a:cubicBezTo>
                <a:lnTo>
                  <a:pt x="3030" y="21600"/>
                </a:lnTo>
                <a:cubicBezTo>
                  <a:pt x="2553" y="21600"/>
                  <a:pt x="1968" y="21319"/>
                  <a:pt x="1730" y="20976"/>
                </a:cubicBezTo>
                <a:lnTo>
                  <a:pt x="178" y="18741"/>
                </a:lnTo>
                <a:cubicBezTo>
                  <a:pt x="-60" y="18397"/>
                  <a:pt x="-60" y="17835"/>
                  <a:pt x="178" y="17492"/>
                </a:cubicBezTo>
                <a:lnTo>
                  <a:pt x="1730" y="15257"/>
                </a:lnTo>
                <a:cubicBezTo>
                  <a:pt x="1968" y="14914"/>
                  <a:pt x="2553" y="14633"/>
                  <a:pt x="3030" y="14633"/>
                </a:cubicBezTo>
                <a:lnTo>
                  <a:pt x="4761" y="14633"/>
                </a:lnTo>
                <a:cubicBezTo>
                  <a:pt x="5238" y="14633"/>
                  <a:pt x="5823" y="14352"/>
                  <a:pt x="6062" y="14008"/>
                </a:cubicBezTo>
                <a:lnTo>
                  <a:pt x="6235" y="13758"/>
                </a:lnTo>
                <a:cubicBezTo>
                  <a:pt x="6474" y="13415"/>
                  <a:pt x="6474" y="12853"/>
                  <a:pt x="6235" y="12509"/>
                </a:cubicBezTo>
                <a:lnTo>
                  <a:pt x="2822" y="7592"/>
                </a:lnTo>
                <a:cubicBezTo>
                  <a:pt x="2583" y="7248"/>
                  <a:pt x="2583" y="6686"/>
                  <a:pt x="2822" y="6343"/>
                </a:cubicBezTo>
                <a:lnTo>
                  <a:pt x="6791" y="624"/>
                </a:lnTo>
                <a:cubicBezTo>
                  <a:pt x="7030" y="281"/>
                  <a:pt x="7615" y="0"/>
                  <a:pt x="8092" y="0"/>
                </a:cubicBezTo>
                <a:lnTo>
                  <a:pt x="16032" y="0"/>
                </a:lnTo>
                <a:cubicBezTo>
                  <a:pt x="16508" y="0"/>
                  <a:pt x="17094" y="281"/>
                  <a:pt x="17332" y="625"/>
                </a:cubicBezTo>
                <a:lnTo>
                  <a:pt x="21302" y="6343"/>
                </a:lnTo>
                <a:cubicBezTo>
                  <a:pt x="21540" y="6686"/>
                  <a:pt x="21540" y="7248"/>
                  <a:pt x="21302" y="7592"/>
                </a:cubicBezTo>
                <a:lnTo>
                  <a:pt x="17332" y="13310"/>
                </a:lnTo>
                <a:cubicBezTo>
                  <a:pt x="17093" y="13654"/>
                  <a:pt x="16508" y="13935"/>
                  <a:pt x="16031" y="13935"/>
                </a:cubicBezTo>
                <a:lnTo>
                  <a:pt x="9204" y="13935"/>
                </a:lnTo>
                <a:cubicBezTo>
                  <a:pt x="8727" y="13935"/>
                  <a:pt x="8142" y="14216"/>
                  <a:pt x="7904" y="14559"/>
                </a:cubicBezTo>
                <a:lnTo>
                  <a:pt x="7860" y="14622"/>
                </a:lnTo>
                <a:cubicBezTo>
                  <a:pt x="7621" y="14966"/>
                  <a:pt x="7621" y="15528"/>
                  <a:pt x="7860" y="15871"/>
                </a:cubicBezTo>
                <a:cubicBezTo>
                  <a:pt x="7860" y="15871"/>
                  <a:pt x="8985" y="17492"/>
                  <a:pt x="8985" y="17492"/>
                </a:cubicBezTo>
                <a:close/>
              </a:path>
            </a:pathLst>
          </a:custGeom>
          <a:solidFill>
            <a:srgbClr val="719B9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7" name="TextBox 46">
            <a:extLst>
              <a:ext uri="{FF2B5EF4-FFF2-40B4-BE49-F238E27FC236}">
                <a16:creationId xmlns:a16="http://schemas.microsoft.com/office/drawing/2014/main" id="{09C00E23-E054-4769-B797-A461125CA04C}"/>
              </a:ext>
            </a:extLst>
          </p:cNvPr>
          <p:cNvSpPr txBox="1"/>
          <p:nvPr/>
        </p:nvSpPr>
        <p:spPr>
          <a:xfrm>
            <a:off x="5879862" y="3260557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18" name="TextBox 47">
            <a:extLst>
              <a:ext uri="{FF2B5EF4-FFF2-40B4-BE49-F238E27FC236}">
                <a16:creationId xmlns:a16="http://schemas.microsoft.com/office/drawing/2014/main" id="{657E2FC8-E4F5-4991-BF21-6FCA36FA606F}"/>
              </a:ext>
            </a:extLst>
          </p:cNvPr>
          <p:cNvSpPr txBox="1"/>
          <p:nvPr/>
        </p:nvSpPr>
        <p:spPr>
          <a:xfrm>
            <a:off x="6427551" y="3565225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19" name="TextBox 48">
            <a:extLst>
              <a:ext uri="{FF2B5EF4-FFF2-40B4-BE49-F238E27FC236}">
                <a16:creationId xmlns:a16="http://schemas.microsoft.com/office/drawing/2014/main" id="{2E61D2CA-1352-4286-A6F2-91EBFE7F1566}"/>
              </a:ext>
            </a:extLst>
          </p:cNvPr>
          <p:cNvSpPr txBox="1"/>
          <p:nvPr/>
        </p:nvSpPr>
        <p:spPr>
          <a:xfrm>
            <a:off x="6427551" y="4185886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20" name="TextBox 49">
            <a:extLst>
              <a:ext uri="{FF2B5EF4-FFF2-40B4-BE49-F238E27FC236}">
                <a16:creationId xmlns:a16="http://schemas.microsoft.com/office/drawing/2014/main" id="{8E34F11C-BB57-4946-96F8-B2AF28815861}"/>
              </a:ext>
            </a:extLst>
          </p:cNvPr>
          <p:cNvSpPr txBox="1"/>
          <p:nvPr/>
        </p:nvSpPr>
        <p:spPr>
          <a:xfrm>
            <a:off x="5872221" y="4512462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21" name="TextBox 50">
            <a:extLst>
              <a:ext uri="{FF2B5EF4-FFF2-40B4-BE49-F238E27FC236}">
                <a16:creationId xmlns:a16="http://schemas.microsoft.com/office/drawing/2014/main" id="{CBB1FD4A-F1B4-44C7-9A86-28DA582D509F}"/>
              </a:ext>
            </a:extLst>
          </p:cNvPr>
          <p:cNvSpPr txBox="1"/>
          <p:nvPr/>
        </p:nvSpPr>
        <p:spPr>
          <a:xfrm>
            <a:off x="5333371" y="4185803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22" name="TextBox 51">
            <a:extLst>
              <a:ext uri="{FF2B5EF4-FFF2-40B4-BE49-F238E27FC236}">
                <a16:creationId xmlns:a16="http://schemas.microsoft.com/office/drawing/2014/main" id="{720FABDE-A1D0-4F71-BFAD-B3F545474137}"/>
              </a:ext>
            </a:extLst>
          </p:cNvPr>
          <p:cNvSpPr txBox="1"/>
          <p:nvPr/>
        </p:nvSpPr>
        <p:spPr>
          <a:xfrm>
            <a:off x="5325158" y="3571558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</a:p>
        </p:txBody>
      </p:sp>
      <p:sp>
        <p:nvSpPr>
          <p:cNvPr id="23" name="Rectangle 37">
            <a:extLst>
              <a:ext uri="{FF2B5EF4-FFF2-40B4-BE49-F238E27FC236}">
                <a16:creationId xmlns:a16="http://schemas.microsoft.com/office/drawing/2014/main" id="{77C275FA-0E2C-4F0F-AF44-604621D49BA0}"/>
              </a:ext>
            </a:extLst>
          </p:cNvPr>
          <p:cNvSpPr/>
          <p:nvPr/>
        </p:nvSpPr>
        <p:spPr>
          <a:xfrm>
            <a:off x="7874046" y="2481383"/>
            <a:ext cx="2869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4" name="Rectangle 38">
            <a:extLst>
              <a:ext uri="{FF2B5EF4-FFF2-40B4-BE49-F238E27FC236}">
                <a16:creationId xmlns:a16="http://schemas.microsoft.com/office/drawing/2014/main" id="{6E4A5A90-E5A4-40EA-9842-3657BD606070}"/>
              </a:ext>
            </a:extLst>
          </p:cNvPr>
          <p:cNvSpPr/>
          <p:nvPr/>
        </p:nvSpPr>
        <p:spPr>
          <a:xfrm>
            <a:off x="8501367" y="4145432"/>
            <a:ext cx="2869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5" name="Rectangle 39">
            <a:extLst>
              <a:ext uri="{FF2B5EF4-FFF2-40B4-BE49-F238E27FC236}">
                <a16:creationId xmlns:a16="http://schemas.microsoft.com/office/drawing/2014/main" id="{CB17757D-D602-4FCE-AAE0-0439FC83A59C}"/>
              </a:ext>
            </a:extLst>
          </p:cNvPr>
          <p:cNvSpPr/>
          <p:nvPr/>
        </p:nvSpPr>
        <p:spPr>
          <a:xfrm>
            <a:off x="7236093" y="5481285"/>
            <a:ext cx="2869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6" name="Rectangle 40">
            <a:extLst>
              <a:ext uri="{FF2B5EF4-FFF2-40B4-BE49-F238E27FC236}">
                <a16:creationId xmlns:a16="http://schemas.microsoft.com/office/drawing/2014/main" id="{892299F6-05C1-45E4-9239-CF6F0D154F9C}"/>
              </a:ext>
            </a:extLst>
          </p:cNvPr>
          <p:cNvSpPr/>
          <p:nvPr/>
        </p:nvSpPr>
        <p:spPr>
          <a:xfrm>
            <a:off x="1408689" y="5130760"/>
            <a:ext cx="2869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7" name="Rectangle 41">
            <a:extLst>
              <a:ext uri="{FF2B5EF4-FFF2-40B4-BE49-F238E27FC236}">
                <a16:creationId xmlns:a16="http://schemas.microsoft.com/office/drawing/2014/main" id="{D08EABAF-25A4-4B6A-919C-83FC5B601796}"/>
              </a:ext>
            </a:extLst>
          </p:cNvPr>
          <p:cNvSpPr/>
          <p:nvPr/>
        </p:nvSpPr>
        <p:spPr>
          <a:xfrm>
            <a:off x="861658" y="3434039"/>
            <a:ext cx="2869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8" name="Rectangle 42">
            <a:extLst>
              <a:ext uri="{FF2B5EF4-FFF2-40B4-BE49-F238E27FC236}">
                <a16:creationId xmlns:a16="http://schemas.microsoft.com/office/drawing/2014/main" id="{CA698E5C-CDC1-49E0-9DA3-D30730482FE6}"/>
              </a:ext>
            </a:extLst>
          </p:cNvPr>
          <p:cNvSpPr/>
          <p:nvPr/>
        </p:nvSpPr>
        <p:spPr>
          <a:xfrm>
            <a:off x="1995401" y="2114747"/>
            <a:ext cx="2869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9" name="Freeform 245">
            <a:extLst>
              <a:ext uri="{FF2B5EF4-FFF2-40B4-BE49-F238E27FC236}">
                <a16:creationId xmlns:a16="http://schemas.microsoft.com/office/drawing/2014/main" id="{92091148-A763-4763-B027-62693A9BAC09}"/>
              </a:ext>
            </a:extLst>
          </p:cNvPr>
          <p:cNvSpPr>
            <a:spLocks noEditPoints="1"/>
          </p:cNvSpPr>
          <p:nvPr/>
        </p:nvSpPr>
        <p:spPr bwMode="auto">
          <a:xfrm>
            <a:off x="5414083" y="2480607"/>
            <a:ext cx="404813" cy="268288"/>
          </a:xfrm>
          <a:custGeom>
            <a:avLst/>
            <a:gdLst>
              <a:gd name="T0" fmla="*/ 10 w 115"/>
              <a:gd name="T1" fmla="*/ 0 h 76"/>
              <a:gd name="T2" fmla="*/ 14 w 115"/>
              <a:gd name="T3" fmla="*/ 42 h 76"/>
              <a:gd name="T4" fmla="*/ 24 w 115"/>
              <a:gd name="T5" fmla="*/ 43 h 76"/>
              <a:gd name="T6" fmla="*/ 54 w 115"/>
              <a:gd name="T7" fmla="*/ 24 h 76"/>
              <a:gd name="T8" fmla="*/ 71 w 115"/>
              <a:gd name="T9" fmla="*/ 28 h 76"/>
              <a:gd name="T10" fmla="*/ 42 w 115"/>
              <a:gd name="T11" fmla="*/ 12 h 76"/>
              <a:gd name="T12" fmla="*/ 26 w 115"/>
              <a:gd name="T13" fmla="*/ 13 h 76"/>
              <a:gd name="T14" fmla="*/ 20 w 115"/>
              <a:gd name="T15" fmla="*/ 22 h 76"/>
              <a:gd name="T16" fmla="*/ 25 w 115"/>
              <a:gd name="T17" fmla="*/ 5 h 76"/>
              <a:gd name="T18" fmla="*/ 115 w 115"/>
              <a:gd name="T19" fmla="*/ 32 h 76"/>
              <a:gd name="T20" fmla="*/ 100 w 115"/>
              <a:gd name="T21" fmla="*/ 38 h 76"/>
              <a:gd name="T22" fmla="*/ 84 w 115"/>
              <a:gd name="T23" fmla="*/ 46 h 76"/>
              <a:gd name="T24" fmla="*/ 74 w 115"/>
              <a:gd name="T25" fmla="*/ 69 h 76"/>
              <a:gd name="T26" fmla="*/ 67 w 115"/>
              <a:gd name="T27" fmla="*/ 76 h 76"/>
              <a:gd name="T28" fmla="*/ 64 w 115"/>
              <a:gd name="T29" fmla="*/ 64 h 76"/>
              <a:gd name="T30" fmla="*/ 53 w 115"/>
              <a:gd name="T31" fmla="*/ 73 h 76"/>
              <a:gd name="T32" fmla="*/ 53 w 115"/>
              <a:gd name="T33" fmla="*/ 59 h 76"/>
              <a:gd name="T34" fmla="*/ 40 w 115"/>
              <a:gd name="T35" fmla="*/ 68 h 76"/>
              <a:gd name="T36" fmla="*/ 48 w 115"/>
              <a:gd name="T37" fmla="*/ 48 h 76"/>
              <a:gd name="T38" fmla="*/ 31 w 115"/>
              <a:gd name="T39" fmla="*/ 59 h 76"/>
              <a:gd name="T40" fmla="*/ 50 w 115"/>
              <a:gd name="T41" fmla="*/ 30 h 76"/>
              <a:gd name="T42" fmla="*/ 69 w 115"/>
              <a:gd name="T43" fmla="*/ 37 h 76"/>
              <a:gd name="T44" fmla="*/ 69 w 115"/>
              <a:gd name="T45" fmla="*/ 19 h 76"/>
              <a:gd name="T46" fmla="*/ 89 w 115"/>
              <a:gd name="T47" fmla="*/ 27 h 76"/>
              <a:gd name="T48" fmla="*/ 81 w 115"/>
              <a:gd name="T49" fmla="*/ 14 h 76"/>
              <a:gd name="T50" fmla="*/ 79 w 115"/>
              <a:gd name="T51" fmla="*/ 12 h 76"/>
              <a:gd name="T52" fmla="*/ 97 w 115"/>
              <a:gd name="T53" fmla="*/ 52 h 76"/>
              <a:gd name="T54" fmla="*/ 85 w 115"/>
              <a:gd name="T55" fmla="*/ 53 h 76"/>
              <a:gd name="T56" fmla="*/ 97 w 115"/>
              <a:gd name="T57" fmla="*/ 52 h 76"/>
              <a:gd name="T58" fmla="*/ 86 w 115"/>
              <a:gd name="T59" fmla="*/ 67 h 76"/>
              <a:gd name="T60" fmla="*/ 76 w 115"/>
              <a:gd name="T61" fmla="*/ 63 h 76"/>
              <a:gd name="T62" fmla="*/ 87 w 115"/>
              <a:gd name="T63" fmla="*/ 65 h 76"/>
              <a:gd name="T64" fmla="*/ 81 w 115"/>
              <a:gd name="T65" fmla="*/ 54 h 76"/>
              <a:gd name="T66" fmla="*/ 87 w 115"/>
              <a:gd name="T67" fmla="*/ 6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5" h="76">
                <a:moveTo>
                  <a:pt x="25" y="5"/>
                </a:moveTo>
                <a:cubicBezTo>
                  <a:pt x="10" y="0"/>
                  <a:pt x="10" y="0"/>
                  <a:pt x="1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6"/>
                  <a:pt x="16" y="36"/>
                  <a:pt x="16" y="36"/>
                </a:cubicBezTo>
                <a:cubicBezTo>
                  <a:pt x="24" y="43"/>
                  <a:pt x="24" y="43"/>
                  <a:pt x="24" y="43"/>
                </a:cubicBezTo>
                <a:cubicBezTo>
                  <a:pt x="43" y="28"/>
                  <a:pt x="43" y="28"/>
                  <a:pt x="43" y="28"/>
                </a:cubicBezTo>
                <a:cubicBezTo>
                  <a:pt x="54" y="24"/>
                  <a:pt x="54" y="24"/>
                  <a:pt x="54" y="24"/>
                </a:cubicBezTo>
                <a:cubicBezTo>
                  <a:pt x="67" y="32"/>
                  <a:pt x="67" y="32"/>
                  <a:pt x="67" y="32"/>
                </a:cubicBezTo>
                <a:cubicBezTo>
                  <a:pt x="71" y="28"/>
                  <a:pt x="71" y="28"/>
                  <a:pt x="71" y="28"/>
                </a:cubicBezTo>
                <a:cubicBezTo>
                  <a:pt x="61" y="13"/>
                  <a:pt x="61" y="13"/>
                  <a:pt x="61" y="13"/>
                </a:cubicBezTo>
                <a:cubicBezTo>
                  <a:pt x="42" y="12"/>
                  <a:pt x="42" y="12"/>
                  <a:pt x="42" y="12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91" y="2"/>
                </a:moveTo>
                <a:cubicBezTo>
                  <a:pt x="115" y="32"/>
                  <a:pt x="115" y="32"/>
                  <a:pt x="115" y="32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2" y="48"/>
                  <a:pt x="92" y="48"/>
                  <a:pt x="92" y="48"/>
                </a:cubicBezTo>
                <a:cubicBezTo>
                  <a:pt x="84" y="46"/>
                  <a:pt x="84" y="46"/>
                  <a:pt x="84" y="46"/>
                </a:cubicBezTo>
                <a:cubicBezTo>
                  <a:pt x="78" y="49"/>
                  <a:pt x="71" y="55"/>
                  <a:pt x="70" y="62"/>
                </a:cubicBezTo>
                <a:cubicBezTo>
                  <a:pt x="74" y="69"/>
                  <a:pt x="74" y="69"/>
                  <a:pt x="74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1" y="73"/>
                  <a:pt x="69" y="74"/>
                  <a:pt x="67" y="76"/>
                </a:cubicBezTo>
                <a:cubicBezTo>
                  <a:pt x="65" y="75"/>
                  <a:pt x="63" y="73"/>
                  <a:pt x="61" y="72"/>
                </a:cubicBezTo>
                <a:cubicBezTo>
                  <a:pt x="61" y="69"/>
                  <a:pt x="64" y="65"/>
                  <a:pt x="64" y="64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6"/>
                  <a:pt x="55" y="71"/>
                  <a:pt x="53" y="73"/>
                </a:cubicBezTo>
                <a:cubicBezTo>
                  <a:pt x="51" y="72"/>
                  <a:pt x="49" y="71"/>
                  <a:pt x="46" y="69"/>
                </a:cubicBezTo>
                <a:cubicBezTo>
                  <a:pt x="47" y="67"/>
                  <a:pt x="52" y="61"/>
                  <a:pt x="53" y="59"/>
                </a:cubicBezTo>
                <a:cubicBezTo>
                  <a:pt x="52" y="58"/>
                  <a:pt x="52" y="58"/>
                  <a:pt x="52" y="58"/>
                </a:cubicBezTo>
                <a:cubicBezTo>
                  <a:pt x="48" y="63"/>
                  <a:pt x="43" y="67"/>
                  <a:pt x="40" y="68"/>
                </a:cubicBezTo>
                <a:cubicBezTo>
                  <a:pt x="33" y="63"/>
                  <a:pt x="33" y="63"/>
                  <a:pt x="33" y="63"/>
                </a:cubicBezTo>
                <a:cubicBezTo>
                  <a:pt x="37" y="57"/>
                  <a:pt x="43" y="52"/>
                  <a:pt x="48" y="48"/>
                </a:cubicBezTo>
                <a:cubicBezTo>
                  <a:pt x="47" y="46"/>
                  <a:pt x="47" y="46"/>
                  <a:pt x="47" y="46"/>
                </a:cubicBezTo>
                <a:cubicBezTo>
                  <a:pt x="43" y="49"/>
                  <a:pt x="35" y="56"/>
                  <a:pt x="31" y="59"/>
                </a:cubicBezTo>
                <a:cubicBezTo>
                  <a:pt x="27" y="58"/>
                  <a:pt x="25" y="56"/>
                  <a:pt x="24" y="52"/>
                </a:cubicBezTo>
                <a:cubicBezTo>
                  <a:pt x="32" y="45"/>
                  <a:pt x="41" y="37"/>
                  <a:pt x="50" y="30"/>
                </a:cubicBezTo>
                <a:cubicBezTo>
                  <a:pt x="55" y="29"/>
                  <a:pt x="55" y="29"/>
                  <a:pt x="55" y="29"/>
                </a:cubicBezTo>
                <a:cubicBezTo>
                  <a:pt x="69" y="37"/>
                  <a:pt x="69" y="37"/>
                  <a:pt x="69" y="37"/>
                </a:cubicBezTo>
                <a:cubicBezTo>
                  <a:pt x="76" y="30"/>
                  <a:pt x="76" y="30"/>
                  <a:pt x="76" y="30"/>
                </a:cubicBezTo>
                <a:cubicBezTo>
                  <a:pt x="69" y="19"/>
                  <a:pt x="69" y="19"/>
                  <a:pt x="69" y="19"/>
                </a:cubicBezTo>
                <a:cubicBezTo>
                  <a:pt x="72" y="17"/>
                  <a:pt x="74" y="16"/>
                  <a:pt x="76" y="15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6"/>
                  <a:pt x="90" y="26"/>
                  <a:pt x="90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9" y="12"/>
                  <a:pt x="79" y="12"/>
                  <a:pt x="79" y="12"/>
                </a:cubicBezTo>
                <a:cubicBezTo>
                  <a:pt x="91" y="2"/>
                  <a:pt x="91" y="2"/>
                  <a:pt x="91" y="2"/>
                </a:cubicBezTo>
                <a:close/>
                <a:moveTo>
                  <a:pt x="97" y="52"/>
                </a:moveTo>
                <a:cubicBezTo>
                  <a:pt x="87" y="50"/>
                  <a:pt x="87" y="50"/>
                  <a:pt x="87" y="50"/>
                </a:cubicBezTo>
                <a:cubicBezTo>
                  <a:pt x="85" y="53"/>
                  <a:pt x="85" y="53"/>
                  <a:pt x="85" y="53"/>
                </a:cubicBezTo>
                <a:cubicBezTo>
                  <a:pt x="93" y="58"/>
                  <a:pt x="93" y="58"/>
                  <a:pt x="93" y="58"/>
                </a:cubicBezTo>
                <a:cubicBezTo>
                  <a:pt x="94" y="56"/>
                  <a:pt x="95" y="54"/>
                  <a:pt x="97" y="52"/>
                </a:cubicBezTo>
                <a:close/>
                <a:moveTo>
                  <a:pt x="80" y="71"/>
                </a:moveTo>
                <a:cubicBezTo>
                  <a:pt x="82" y="70"/>
                  <a:pt x="84" y="68"/>
                  <a:pt x="86" y="67"/>
                </a:cubicBezTo>
                <a:cubicBezTo>
                  <a:pt x="78" y="61"/>
                  <a:pt x="78" y="61"/>
                  <a:pt x="78" y="61"/>
                </a:cubicBezTo>
                <a:cubicBezTo>
                  <a:pt x="76" y="63"/>
                  <a:pt x="76" y="63"/>
                  <a:pt x="76" y="63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87" y="65"/>
                </a:moveTo>
                <a:cubicBezTo>
                  <a:pt x="89" y="64"/>
                  <a:pt x="90" y="62"/>
                  <a:pt x="91" y="60"/>
                </a:cubicBezTo>
                <a:cubicBezTo>
                  <a:pt x="81" y="54"/>
                  <a:pt x="81" y="54"/>
                  <a:pt x="81" y="54"/>
                </a:cubicBezTo>
                <a:cubicBezTo>
                  <a:pt x="78" y="57"/>
                  <a:pt x="78" y="57"/>
                  <a:pt x="78" y="57"/>
                </a:cubicBezTo>
                <a:lnTo>
                  <a:pt x="87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306">
            <a:extLst>
              <a:ext uri="{FF2B5EF4-FFF2-40B4-BE49-F238E27FC236}">
                <a16:creationId xmlns:a16="http://schemas.microsoft.com/office/drawing/2014/main" id="{A232289D-10AF-4218-8C4F-215361C62291}"/>
              </a:ext>
            </a:extLst>
          </p:cNvPr>
          <p:cNvSpPr>
            <a:spLocks noEditPoints="1"/>
          </p:cNvSpPr>
          <p:nvPr/>
        </p:nvSpPr>
        <p:spPr bwMode="auto">
          <a:xfrm>
            <a:off x="4426014" y="3546969"/>
            <a:ext cx="349250" cy="347663"/>
          </a:xfrm>
          <a:custGeom>
            <a:avLst/>
            <a:gdLst>
              <a:gd name="T0" fmla="*/ 60 w 99"/>
              <a:gd name="T1" fmla="*/ 9 h 99"/>
              <a:gd name="T2" fmla="*/ 81 w 99"/>
              <a:gd name="T3" fmla="*/ 10 h 99"/>
              <a:gd name="T4" fmla="*/ 79 w 99"/>
              <a:gd name="T5" fmla="*/ 20 h 99"/>
              <a:gd name="T6" fmla="*/ 96 w 99"/>
              <a:gd name="T7" fmla="*/ 31 h 99"/>
              <a:gd name="T8" fmla="*/ 90 w 99"/>
              <a:gd name="T9" fmla="*/ 38 h 99"/>
              <a:gd name="T10" fmla="*/ 99 w 99"/>
              <a:gd name="T11" fmla="*/ 57 h 99"/>
              <a:gd name="T12" fmla="*/ 90 w 99"/>
              <a:gd name="T13" fmla="*/ 60 h 99"/>
              <a:gd name="T14" fmla="*/ 89 w 99"/>
              <a:gd name="T15" fmla="*/ 81 h 99"/>
              <a:gd name="T16" fmla="*/ 80 w 99"/>
              <a:gd name="T17" fmla="*/ 79 h 99"/>
              <a:gd name="T18" fmla="*/ 68 w 99"/>
              <a:gd name="T19" fmla="*/ 97 h 99"/>
              <a:gd name="T20" fmla="*/ 61 w 99"/>
              <a:gd name="T21" fmla="*/ 90 h 99"/>
              <a:gd name="T22" fmla="*/ 42 w 99"/>
              <a:gd name="T23" fmla="*/ 99 h 99"/>
              <a:gd name="T24" fmla="*/ 39 w 99"/>
              <a:gd name="T25" fmla="*/ 91 h 99"/>
              <a:gd name="T26" fmla="*/ 18 w 99"/>
              <a:gd name="T27" fmla="*/ 89 h 99"/>
              <a:gd name="T28" fmla="*/ 20 w 99"/>
              <a:gd name="T29" fmla="*/ 80 h 99"/>
              <a:gd name="T30" fmla="*/ 3 w 99"/>
              <a:gd name="T31" fmla="*/ 68 h 99"/>
              <a:gd name="T32" fmla="*/ 9 w 99"/>
              <a:gd name="T33" fmla="*/ 61 h 99"/>
              <a:gd name="T34" fmla="*/ 0 w 99"/>
              <a:gd name="T35" fmla="*/ 42 h 99"/>
              <a:gd name="T36" fmla="*/ 9 w 99"/>
              <a:gd name="T37" fmla="*/ 39 h 99"/>
              <a:gd name="T38" fmla="*/ 10 w 99"/>
              <a:gd name="T39" fmla="*/ 18 h 99"/>
              <a:gd name="T40" fmla="*/ 19 w 99"/>
              <a:gd name="T41" fmla="*/ 20 h 99"/>
              <a:gd name="T42" fmla="*/ 31 w 99"/>
              <a:gd name="T43" fmla="*/ 3 h 99"/>
              <a:gd name="T44" fmla="*/ 38 w 99"/>
              <a:gd name="T45" fmla="*/ 9 h 99"/>
              <a:gd name="T46" fmla="*/ 57 w 99"/>
              <a:gd name="T47" fmla="*/ 0 h 99"/>
              <a:gd name="T48" fmla="*/ 36 w 99"/>
              <a:gd name="T49" fmla="*/ 58 h 99"/>
              <a:gd name="T50" fmla="*/ 45 w 99"/>
              <a:gd name="T51" fmla="*/ 47 h 99"/>
              <a:gd name="T52" fmla="*/ 58 w 99"/>
              <a:gd name="T53" fmla="*/ 55 h 99"/>
              <a:gd name="T54" fmla="*/ 64 w 99"/>
              <a:gd name="T55" fmla="*/ 56 h 99"/>
              <a:gd name="T56" fmla="*/ 54 w 99"/>
              <a:gd name="T57" fmla="*/ 54 h 99"/>
              <a:gd name="T58" fmla="*/ 58 w 99"/>
              <a:gd name="T59" fmla="*/ 69 h 99"/>
              <a:gd name="T60" fmla="*/ 71 w 99"/>
              <a:gd name="T61" fmla="*/ 71 h 99"/>
              <a:gd name="T62" fmla="*/ 71 w 99"/>
              <a:gd name="T63" fmla="*/ 28 h 99"/>
              <a:gd name="T64" fmla="*/ 28 w 99"/>
              <a:gd name="T65" fmla="*/ 28 h 99"/>
              <a:gd name="T66" fmla="*/ 28 w 99"/>
              <a:gd name="T67" fmla="*/ 71 h 99"/>
              <a:gd name="T68" fmla="*/ 55 w 99"/>
              <a:gd name="T69" fmla="*/ 79 h 99"/>
              <a:gd name="T70" fmla="*/ 48 w 99"/>
              <a:gd name="T71" fmla="*/ 66 h 99"/>
              <a:gd name="T72" fmla="*/ 35 w 99"/>
              <a:gd name="T73" fmla="*/ 75 h 99"/>
              <a:gd name="T74" fmla="*/ 42 w 99"/>
              <a:gd name="T75" fmla="*/ 71 h 99"/>
              <a:gd name="T76" fmla="*/ 45 w 99"/>
              <a:gd name="T77" fmla="*/ 52 h 99"/>
              <a:gd name="T78" fmla="*/ 38 w 99"/>
              <a:gd name="T79" fmla="*/ 59 h 99"/>
              <a:gd name="T80" fmla="*/ 51 w 99"/>
              <a:gd name="T81" fmla="*/ 37 h 99"/>
              <a:gd name="T82" fmla="*/ 51 w 99"/>
              <a:gd name="T83" fmla="*/ 46 h 99"/>
              <a:gd name="T84" fmla="*/ 51 w 99"/>
              <a:gd name="T85" fmla="*/ 3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308">
            <a:extLst>
              <a:ext uri="{FF2B5EF4-FFF2-40B4-BE49-F238E27FC236}">
                <a16:creationId xmlns:a16="http://schemas.microsoft.com/office/drawing/2014/main" id="{145FD8FB-0222-47B8-890E-A09B4ABAAFC3}"/>
              </a:ext>
            </a:extLst>
          </p:cNvPr>
          <p:cNvSpPr>
            <a:spLocks noEditPoints="1"/>
          </p:cNvSpPr>
          <p:nvPr/>
        </p:nvSpPr>
        <p:spPr bwMode="auto">
          <a:xfrm>
            <a:off x="6375494" y="5392023"/>
            <a:ext cx="390525" cy="219075"/>
          </a:xfrm>
          <a:custGeom>
            <a:avLst/>
            <a:gdLst>
              <a:gd name="T0" fmla="*/ 66 w 111"/>
              <a:gd name="T1" fmla="*/ 0 h 62"/>
              <a:gd name="T2" fmla="*/ 97 w 111"/>
              <a:gd name="T3" fmla="*/ 3 h 62"/>
              <a:gd name="T4" fmla="*/ 110 w 111"/>
              <a:gd name="T5" fmla="*/ 10 h 62"/>
              <a:gd name="T6" fmla="*/ 111 w 111"/>
              <a:gd name="T7" fmla="*/ 17 h 62"/>
              <a:gd name="T8" fmla="*/ 111 w 111"/>
              <a:gd name="T9" fmla="*/ 42 h 62"/>
              <a:gd name="T10" fmla="*/ 109 w 111"/>
              <a:gd name="T11" fmla="*/ 49 h 62"/>
              <a:gd name="T12" fmla="*/ 91 w 111"/>
              <a:gd name="T13" fmla="*/ 55 h 62"/>
              <a:gd name="T14" fmla="*/ 62 w 111"/>
              <a:gd name="T15" fmla="*/ 58 h 62"/>
              <a:gd name="T16" fmla="*/ 55 w 111"/>
              <a:gd name="T17" fmla="*/ 58 h 62"/>
              <a:gd name="T18" fmla="*/ 53 w 111"/>
              <a:gd name="T19" fmla="*/ 58 h 62"/>
              <a:gd name="T20" fmla="*/ 53 w 111"/>
              <a:gd name="T21" fmla="*/ 22 h 62"/>
              <a:gd name="T22" fmla="*/ 59 w 111"/>
              <a:gd name="T23" fmla="*/ 16 h 62"/>
              <a:gd name="T24" fmla="*/ 27 w 111"/>
              <a:gd name="T25" fmla="*/ 16 h 62"/>
              <a:gd name="T26" fmla="*/ 27 w 111"/>
              <a:gd name="T27" fmla="*/ 19 h 62"/>
              <a:gd name="T28" fmla="*/ 44 w 111"/>
              <a:gd name="T29" fmla="*/ 18 h 62"/>
              <a:gd name="T30" fmla="*/ 52 w 111"/>
              <a:gd name="T31" fmla="*/ 18 h 62"/>
              <a:gd name="T32" fmla="*/ 52 w 111"/>
              <a:gd name="T33" fmla="*/ 44 h 62"/>
              <a:gd name="T34" fmla="*/ 35 w 111"/>
              <a:gd name="T35" fmla="*/ 62 h 62"/>
              <a:gd name="T36" fmla="*/ 34 w 111"/>
              <a:gd name="T37" fmla="*/ 62 h 62"/>
              <a:gd name="T38" fmla="*/ 11 w 111"/>
              <a:gd name="T39" fmla="*/ 58 h 62"/>
              <a:gd name="T40" fmla="*/ 0 w 111"/>
              <a:gd name="T41" fmla="*/ 49 h 62"/>
              <a:gd name="T42" fmla="*/ 0 w 111"/>
              <a:gd name="T43" fmla="*/ 48 h 62"/>
              <a:gd name="T44" fmla="*/ 0 w 111"/>
              <a:gd name="T45" fmla="*/ 19 h 62"/>
              <a:gd name="T46" fmla="*/ 21 w 111"/>
              <a:gd name="T47" fmla="*/ 19 h 62"/>
              <a:gd name="T48" fmla="*/ 23 w 111"/>
              <a:gd name="T49" fmla="*/ 9 h 62"/>
              <a:gd name="T50" fmla="*/ 36 w 111"/>
              <a:gd name="T51" fmla="*/ 3 h 62"/>
              <a:gd name="T52" fmla="*/ 66 w 111"/>
              <a:gd name="T53" fmla="*/ 0 h 62"/>
              <a:gd name="T54" fmla="*/ 105 w 111"/>
              <a:gd name="T55" fmla="*/ 14 h 62"/>
              <a:gd name="T56" fmla="*/ 105 w 111"/>
              <a:gd name="T57" fmla="*/ 13 h 62"/>
              <a:gd name="T58" fmla="*/ 95 w 111"/>
              <a:gd name="T59" fmla="*/ 9 h 62"/>
              <a:gd name="T60" fmla="*/ 66 w 111"/>
              <a:gd name="T61" fmla="*/ 6 h 62"/>
              <a:gd name="T62" fmla="*/ 38 w 111"/>
              <a:gd name="T63" fmla="*/ 9 h 62"/>
              <a:gd name="T64" fmla="*/ 33 w 111"/>
              <a:gd name="T65" fmla="*/ 10 h 62"/>
              <a:gd name="T66" fmla="*/ 66 w 111"/>
              <a:gd name="T67" fmla="*/ 9 h 62"/>
              <a:gd name="T68" fmla="*/ 73 w 111"/>
              <a:gd name="T69" fmla="*/ 9 h 62"/>
              <a:gd name="T70" fmla="*/ 68 w 111"/>
              <a:gd name="T71" fmla="*/ 15 h 62"/>
              <a:gd name="T72" fmla="*/ 62 w 111"/>
              <a:gd name="T73" fmla="*/ 21 h 62"/>
              <a:gd name="T74" fmla="*/ 90 w 111"/>
              <a:gd name="T75" fmla="*/ 18 h 62"/>
              <a:gd name="T76" fmla="*/ 105 w 111"/>
              <a:gd name="T77" fmla="*/ 14 h 62"/>
              <a:gd name="T78" fmla="*/ 31 w 111"/>
              <a:gd name="T79" fmla="*/ 56 h 62"/>
              <a:gd name="T80" fmla="*/ 31 w 111"/>
              <a:gd name="T81" fmla="*/ 36 h 62"/>
              <a:gd name="T82" fmla="*/ 11 w 111"/>
              <a:gd name="T83" fmla="*/ 32 h 62"/>
              <a:gd name="T84" fmla="*/ 6 w 111"/>
              <a:gd name="T85" fmla="*/ 30 h 62"/>
              <a:gd name="T86" fmla="*/ 6 w 111"/>
              <a:gd name="T87" fmla="*/ 45 h 62"/>
              <a:gd name="T88" fmla="*/ 13 w 111"/>
              <a:gd name="T89" fmla="*/ 52 h 62"/>
              <a:gd name="T90" fmla="*/ 31 w 111"/>
              <a:gd name="T91" fmla="*/ 56 h 62"/>
              <a:gd name="T92" fmla="*/ 13 w 111"/>
              <a:gd name="T93" fmla="*/ 26 h 62"/>
              <a:gd name="T94" fmla="*/ 33 w 111"/>
              <a:gd name="T95" fmla="*/ 30 h 62"/>
              <a:gd name="T96" fmla="*/ 37 w 111"/>
              <a:gd name="T97" fmla="*/ 25 h 62"/>
              <a:gd name="T98" fmla="*/ 10 w 111"/>
              <a:gd name="T99" fmla="*/ 25 h 62"/>
              <a:gd name="T100" fmla="*/ 13 w 111"/>
              <a:gd name="T101" fmla="*/ 2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1" h="62">
                <a:moveTo>
                  <a:pt x="66" y="0"/>
                </a:moveTo>
                <a:cubicBezTo>
                  <a:pt x="78" y="0"/>
                  <a:pt x="89" y="1"/>
                  <a:pt x="97" y="3"/>
                </a:cubicBezTo>
                <a:cubicBezTo>
                  <a:pt x="103" y="4"/>
                  <a:pt x="108" y="7"/>
                  <a:pt x="110" y="10"/>
                </a:cubicBezTo>
                <a:cubicBezTo>
                  <a:pt x="111" y="12"/>
                  <a:pt x="111" y="14"/>
                  <a:pt x="111" y="17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5"/>
                  <a:pt x="111" y="46"/>
                  <a:pt x="109" y="49"/>
                </a:cubicBezTo>
                <a:cubicBezTo>
                  <a:pt x="106" y="52"/>
                  <a:pt x="99" y="54"/>
                  <a:pt x="91" y="55"/>
                </a:cubicBezTo>
                <a:cubicBezTo>
                  <a:pt x="81" y="57"/>
                  <a:pt x="70" y="58"/>
                  <a:pt x="62" y="58"/>
                </a:cubicBezTo>
                <a:cubicBezTo>
                  <a:pt x="59" y="58"/>
                  <a:pt x="57" y="58"/>
                  <a:pt x="55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3" y="22"/>
                  <a:pt x="53" y="22"/>
                  <a:pt x="53" y="22"/>
                </a:cubicBezTo>
                <a:cubicBezTo>
                  <a:pt x="59" y="16"/>
                  <a:pt x="59" y="16"/>
                  <a:pt x="5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9"/>
                  <a:pt x="27" y="19"/>
                  <a:pt x="27" y="19"/>
                </a:cubicBezTo>
                <a:cubicBezTo>
                  <a:pt x="44" y="18"/>
                  <a:pt x="44" y="18"/>
                  <a:pt x="44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44"/>
                  <a:pt x="52" y="44"/>
                  <a:pt x="52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25" y="61"/>
                  <a:pt x="17" y="60"/>
                  <a:pt x="11" y="58"/>
                </a:cubicBezTo>
                <a:cubicBezTo>
                  <a:pt x="4" y="56"/>
                  <a:pt x="0" y="52"/>
                  <a:pt x="0" y="4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9"/>
                  <a:pt x="0" y="19"/>
                  <a:pt x="0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5"/>
                  <a:pt x="21" y="12"/>
                  <a:pt x="23" y="9"/>
                </a:cubicBezTo>
                <a:cubicBezTo>
                  <a:pt x="25" y="7"/>
                  <a:pt x="30" y="4"/>
                  <a:pt x="36" y="3"/>
                </a:cubicBezTo>
                <a:cubicBezTo>
                  <a:pt x="44" y="1"/>
                  <a:pt x="54" y="0"/>
                  <a:pt x="66" y="0"/>
                </a:cubicBezTo>
                <a:close/>
                <a:moveTo>
                  <a:pt x="105" y="14"/>
                </a:moveTo>
                <a:cubicBezTo>
                  <a:pt x="105" y="13"/>
                  <a:pt x="105" y="13"/>
                  <a:pt x="105" y="13"/>
                </a:cubicBezTo>
                <a:cubicBezTo>
                  <a:pt x="104" y="12"/>
                  <a:pt x="101" y="10"/>
                  <a:pt x="95" y="9"/>
                </a:cubicBezTo>
                <a:cubicBezTo>
                  <a:pt x="88" y="7"/>
                  <a:pt x="78" y="6"/>
                  <a:pt x="66" y="6"/>
                </a:cubicBezTo>
                <a:cubicBezTo>
                  <a:pt x="55" y="6"/>
                  <a:pt x="45" y="7"/>
                  <a:pt x="38" y="9"/>
                </a:cubicBezTo>
                <a:cubicBezTo>
                  <a:pt x="36" y="9"/>
                  <a:pt x="35" y="10"/>
                  <a:pt x="33" y="10"/>
                </a:cubicBezTo>
                <a:cubicBezTo>
                  <a:pt x="66" y="9"/>
                  <a:pt x="66" y="9"/>
                  <a:pt x="66" y="9"/>
                </a:cubicBezTo>
                <a:cubicBezTo>
                  <a:pt x="73" y="9"/>
                  <a:pt x="73" y="9"/>
                  <a:pt x="73" y="9"/>
                </a:cubicBezTo>
                <a:cubicBezTo>
                  <a:pt x="68" y="15"/>
                  <a:pt x="68" y="15"/>
                  <a:pt x="68" y="15"/>
                </a:cubicBezTo>
                <a:cubicBezTo>
                  <a:pt x="62" y="21"/>
                  <a:pt x="62" y="21"/>
                  <a:pt x="62" y="21"/>
                </a:cubicBezTo>
                <a:cubicBezTo>
                  <a:pt x="70" y="21"/>
                  <a:pt x="81" y="20"/>
                  <a:pt x="90" y="18"/>
                </a:cubicBezTo>
                <a:cubicBezTo>
                  <a:pt x="98" y="17"/>
                  <a:pt x="104" y="15"/>
                  <a:pt x="105" y="14"/>
                </a:cubicBezTo>
                <a:close/>
                <a:moveTo>
                  <a:pt x="31" y="56"/>
                </a:moveTo>
                <a:cubicBezTo>
                  <a:pt x="31" y="36"/>
                  <a:pt x="31" y="36"/>
                  <a:pt x="31" y="36"/>
                </a:cubicBezTo>
                <a:cubicBezTo>
                  <a:pt x="23" y="35"/>
                  <a:pt x="16" y="34"/>
                  <a:pt x="11" y="32"/>
                </a:cubicBezTo>
                <a:cubicBezTo>
                  <a:pt x="9" y="31"/>
                  <a:pt x="8" y="31"/>
                  <a:pt x="6" y="30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50"/>
                  <a:pt x="9" y="51"/>
                  <a:pt x="13" y="52"/>
                </a:cubicBezTo>
                <a:cubicBezTo>
                  <a:pt x="17" y="54"/>
                  <a:pt x="24" y="55"/>
                  <a:pt x="31" y="56"/>
                </a:cubicBezTo>
                <a:close/>
                <a:moveTo>
                  <a:pt x="13" y="26"/>
                </a:moveTo>
                <a:cubicBezTo>
                  <a:pt x="18" y="28"/>
                  <a:pt x="25" y="29"/>
                  <a:pt x="33" y="30"/>
                </a:cubicBezTo>
                <a:cubicBezTo>
                  <a:pt x="37" y="25"/>
                  <a:pt x="37" y="25"/>
                  <a:pt x="37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1" y="26"/>
                  <a:pt x="12" y="26"/>
                  <a:pt x="13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48">
            <a:extLst>
              <a:ext uri="{FF2B5EF4-FFF2-40B4-BE49-F238E27FC236}">
                <a16:creationId xmlns:a16="http://schemas.microsoft.com/office/drawing/2014/main" id="{0B578C44-192A-45E9-A90A-D7358103BB27}"/>
              </a:ext>
            </a:extLst>
          </p:cNvPr>
          <p:cNvSpPr>
            <a:spLocks noEditPoints="1"/>
          </p:cNvSpPr>
          <p:nvPr/>
        </p:nvSpPr>
        <p:spPr bwMode="auto">
          <a:xfrm>
            <a:off x="7449855" y="4185803"/>
            <a:ext cx="234836" cy="373063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56">
            <a:extLst>
              <a:ext uri="{FF2B5EF4-FFF2-40B4-BE49-F238E27FC236}">
                <a16:creationId xmlns:a16="http://schemas.microsoft.com/office/drawing/2014/main" id="{69E858C4-042A-4A2C-AE22-A9E73E363999}"/>
              </a:ext>
            </a:extLst>
          </p:cNvPr>
          <p:cNvSpPr>
            <a:spLocks noEditPoints="1"/>
          </p:cNvSpPr>
          <p:nvPr/>
        </p:nvSpPr>
        <p:spPr bwMode="auto">
          <a:xfrm>
            <a:off x="6986270" y="2729485"/>
            <a:ext cx="273480" cy="347796"/>
          </a:xfrm>
          <a:custGeom>
            <a:avLst/>
            <a:gdLst>
              <a:gd name="T0" fmla="*/ 18 w 78"/>
              <a:gd name="T1" fmla="*/ 70 h 99"/>
              <a:gd name="T2" fmla="*/ 23 w 78"/>
              <a:gd name="T3" fmla="*/ 69 h 99"/>
              <a:gd name="T4" fmla="*/ 25 w 78"/>
              <a:gd name="T5" fmla="*/ 73 h 99"/>
              <a:gd name="T6" fmla="*/ 23 w 78"/>
              <a:gd name="T7" fmla="*/ 82 h 99"/>
              <a:gd name="T8" fmla="*/ 17 w 78"/>
              <a:gd name="T9" fmla="*/ 88 h 99"/>
              <a:gd name="T10" fmla="*/ 12 w 78"/>
              <a:gd name="T11" fmla="*/ 89 h 99"/>
              <a:gd name="T12" fmla="*/ 10 w 78"/>
              <a:gd name="T13" fmla="*/ 85 h 99"/>
              <a:gd name="T14" fmla="*/ 12 w 78"/>
              <a:gd name="T15" fmla="*/ 76 h 99"/>
              <a:gd name="T16" fmla="*/ 18 w 78"/>
              <a:gd name="T17" fmla="*/ 70 h 99"/>
              <a:gd name="T18" fmla="*/ 23 w 78"/>
              <a:gd name="T19" fmla="*/ 0 h 99"/>
              <a:gd name="T20" fmla="*/ 16 w 78"/>
              <a:gd name="T21" fmla="*/ 30 h 99"/>
              <a:gd name="T22" fmla="*/ 48 w 78"/>
              <a:gd name="T23" fmla="*/ 85 h 99"/>
              <a:gd name="T24" fmla="*/ 48 w 78"/>
              <a:gd name="T25" fmla="*/ 87 h 99"/>
              <a:gd name="T26" fmla="*/ 49 w 78"/>
              <a:gd name="T27" fmla="*/ 88 h 99"/>
              <a:gd name="T28" fmla="*/ 49 w 78"/>
              <a:gd name="T29" fmla="*/ 88 h 99"/>
              <a:gd name="T30" fmla="*/ 58 w 78"/>
              <a:gd name="T31" fmla="*/ 96 h 99"/>
              <a:gd name="T32" fmla="*/ 71 w 78"/>
              <a:gd name="T33" fmla="*/ 96 h 99"/>
              <a:gd name="T34" fmla="*/ 78 w 78"/>
              <a:gd name="T35" fmla="*/ 85 h 99"/>
              <a:gd name="T36" fmla="*/ 75 w 78"/>
              <a:gd name="T37" fmla="*/ 71 h 99"/>
              <a:gd name="T38" fmla="*/ 65 w 78"/>
              <a:gd name="T39" fmla="*/ 60 h 99"/>
              <a:gd name="T40" fmla="*/ 52 w 78"/>
              <a:gd name="T41" fmla="*/ 60 h 99"/>
              <a:gd name="T42" fmla="*/ 47 w 78"/>
              <a:gd name="T43" fmla="*/ 65 h 99"/>
              <a:gd name="T44" fmla="*/ 42 w 78"/>
              <a:gd name="T45" fmla="*/ 55 h 99"/>
              <a:gd name="T46" fmla="*/ 46 w 78"/>
              <a:gd name="T47" fmla="*/ 44 h 99"/>
              <a:gd name="T48" fmla="*/ 23 w 78"/>
              <a:gd name="T49" fmla="*/ 0 h 99"/>
              <a:gd name="T50" fmla="*/ 37 w 78"/>
              <a:gd name="T51" fmla="*/ 44 h 99"/>
              <a:gd name="T52" fmla="*/ 40 w 78"/>
              <a:gd name="T53" fmla="*/ 48 h 99"/>
              <a:gd name="T54" fmla="*/ 37 w 78"/>
              <a:gd name="T55" fmla="*/ 52 h 99"/>
              <a:gd name="T56" fmla="*/ 33 w 78"/>
              <a:gd name="T57" fmla="*/ 48 h 99"/>
              <a:gd name="T58" fmla="*/ 37 w 78"/>
              <a:gd name="T59" fmla="*/ 44 h 99"/>
              <a:gd name="T60" fmla="*/ 61 w 78"/>
              <a:gd name="T61" fmla="*/ 69 h 99"/>
              <a:gd name="T62" fmla="*/ 67 w 78"/>
              <a:gd name="T63" fmla="*/ 75 h 99"/>
              <a:gd name="T64" fmla="*/ 69 w 78"/>
              <a:gd name="T65" fmla="*/ 84 h 99"/>
              <a:gd name="T66" fmla="*/ 66 w 78"/>
              <a:gd name="T67" fmla="*/ 88 h 99"/>
              <a:gd name="T68" fmla="*/ 62 w 78"/>
              <a:gd name="T69" fmla="*/ 87 h 99"/>
              <a:gd name="T70" fmla="*/ 56 w 78"/>
              <a:gd name="T71" fmla="*/ 81 h 99"/>
              <a:gd name="T72" fmla="*/ 54 w 78"/>
              <a:gd name="T73" fmla="*/ 72 h 99"/>
              <a:gd name="T74" fmla="*/ 56 w 78"/>
              <a:gd name="T75" fmla="*/ 68 h 99"/>
              <a:gd name="T76" fmla="*/ 61 w 78"/>
              <a:gd name="T77" fmla="*/ 69 h 99"/>
              <a:gd name="T78" fmla="*/ 58 w 78"/>
              <a:gd name="T79" fmla="*/ 0 h 99"/>
              <a:gd name="T80" fmla="*/ 66 w 78"/>
              <a:gd name="T81" fmla="*/ 30 h 99"/>
              <a:gd name="T82" fmla="*/ 50 w 78"/>
              <a:gd name="T83" fmla="*/ 57 h 99"/>
              <a:gd name="T84" fmla="*/ 50 w 78"/>
              <a:gd name="T85" fmla="*/ 57 h 99"/>
              <a:gd name="T86" fmla="*/ 49 w 78"/>
              <a:gd name="T87" fmla="*/ 55 h 99"/>
              <a:gd name="T88" fmla="*/ 52 w 78"/>
              <a:gd name="T89" fmla="*/ 45 h 99"/>
              <a:gd name="T90" fmla="*/ 53 w 78"/>
              <a:gd name="T91" fmla="*/ 44 h 99"/>
              <a:gd name="T92" fmla="*/ 52 w 78"/>
              <a:gd name="T93" fmla="*/ 42 h 99"/>
              <a:gd name="T94" fmla="*/ 44 w 78"/>
              <a:gd name="T95" fmla="*/ 26 h 99"/>
              <a:gd name="T96" fmla="*/ 58 w 78"/>
              <a:gd name="T97" fmla="*/ 0 h 99"/>
              <a:gd name="T98" fmla="*/ 27 w 78"/>
              <a:gd name="T99" fmla="*/ 61 h 99"/>
              <a:gd name="T100" fmla="*/ 27 w 78"/>
              <a:gd name="T101" fmla="*/ 61 h 99"/>
              <a:gd name="T102" fmla="*/ 14 w 78"/>
              <a:gd name="T103" fmla="*/ 61 h 99"/>
              <a:gd name="T104" fmla="*/ 4 w 78"/>
              <a:gd name="T105" fmla="*/ 72 h 99"/>
              <a:gd name="T106" fmla="*/ 1 w 78"/>
              <a:gd name="T107" fmla="*/ 86 h 99"/>
              <a:gd name="T108" fmla="*/ 8 w 78"/>
              <a:gd name="T109" fmla="*/ 97 h 99"/>
              <a:gd name="T110" fmla="*/ 21 w 78"/>
              <a:gd name="T111" fmla="*/ 97 h 99"/>
              <a:gd name="T112" fmla="*/ 30 w 78"/>
              <a:gd name="T113" fmla="*/ 89 h 99"/>
              <a:gd name="T114" fmla="*/ 30 w 78"/>
              <a:gd name="T115" fmla="*/ 89 h 99"/>
              <a:gd name="T116" fmla="*/ 30 w 78"/>
              <a:gd name="T117" fmla="*/ 88 h 99"/>
              <a:gd name="T118" fmla="*/ 31 w 78"/>
              <a:gd name="T119" fmla="*/ 86 h 99"/>
              <a:gd name="T120" fmla="*/ 37 w 78"/>
              <a:gd name="T121" fmla="*/ 77 h 99"/>
              <a:gd name="T122" fmla="*/ 27 w 78"/>
              <a:gd name="T123" fmla="*/ 6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8" h="99">
                <a:moveTo>
                  <a:pt x="18" y="70"/>
                </a:moveTo>
                <a:cubicBezTo>
                  <a:pt x="20" y="69"/>
                  <a:pt x="22" y="69"/>
                  <a:pt x="23" y="69"/>
                </a:cubicBezTo>
                <a:cubicBezTo>
                  <a:pt x="24" y="70"/>
                  <a:pt x="25" y="71"/>
                  <a:pt x="25" y="73"/>
                </a:cubicBezTo>
                <a:cubicBezTo>
                  <a:pt x="25" y="76"/>
                  <a:pt x="25" y="79"/>
                  <a:pt x="23" y="82"/>
                </a:cubicBezTo>
                <a:cubicBezTo>
                  <a:pt x="21" y="85"/>
                  <a:pt x="19" y="87"/>
                  <a:pt x="17" y="88"/>
                </a:cubicBezTo>
                <a:cubicBezTo>
                  <a:pt x="15" y="89"/>
                  <a:pt x="14" y="89"/>
                  <a:pt x="12" y="89"/>
                </a:cubicBezTo>
                <a:cubicBezTo>
                  <a:pt x="11" y="88"/>
                  <a:pt x="10" y="86"/>
                  <a:pt x="10" y="85"/>
                </a:cubicBezTo>
                <a:cubicBezTo>
                  <a:pt x="10" y="82"/>
                  <a:pt x="10" y="79"/>
                  <a:pt x="12" y="76"/>
                </a:cubicBezTo>
                <a:cubicBezTo>
                  <a:pt x="14" y="73"/>
                  <a:pt x="16" y="71"/>
                  <a:pt x="18" y="70"/>
                </a:cubicBezTo>
                <a:close/>
                <a:moveTo>
                  <a:pt x="23" y="0"/>
                </a:moveTo>
                <a:cubicBezTo>
                  <a:pt x="16" y="6"/>
                  <a:pt x="10" y="15"/>
                  <a:pt x="16" y="30"/>
                </a:cubicBezTo>
                <a:cubicBezTo>
                  <a:pt x="48" y="85"/>
                  <a:pt x="48" y="85"/>
                  <a:pt x="48" y="85"/>
                </a:cubicBezTo>
                <a:cubicBezTo>
                  <a:pt x="48" y="86"/>
                  <a:pt x="48" y="86"/>
                  <a:pt x="48" y="87"/>
                </a:cubicBezTo>
                <a:cubicBezTo>
                  <a:pt x="49" y="88"/>
                  <a:pt x="49" y="88"/>
                  <a:pt x="49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1" y="91"/>
                  <a:pt x="54" y="94"/>
                  <a:pt x="58" y="96"/>
                </a:cubicBezTo>
                <a:cubicBezTo>
                  <a:pt x="62" y="98"/>
                  <a:pt x="67" y="98"/>
                  <a:pt x="71" y="96"/>
                </a:cubicBezTo>
                <a:cubicBezTo>
                  <a:pt x="75" y="94"/>
                  <a:pt x="77" y="90"/>
                  <a:pt x="78" y="85"/>
                </a:cubicBezTo>
                <a:cubicBezTo>
                  <a:pt x="78" y="80"/>
                  <a:pt x="77" y="75"/>
                  <a:pt x="75" y="71"/>
                </a:cubicBezTo>
                <a:cubicBezTo>
                  <a:pt x="72" y="66"/>
                  <a:pt x="69" y="62"/>
                  <a:pt x="65" y="60"/>
                </a:cubicBezTo>
                <a:cubicBezTo>
                  <a:pt x="60" y="58"/>
                  <a:pt x="56" y="58"/>
                  <a:pt x="52" y="60"/>
                </a:cubicBezTo>
                <a:cubicBezTo>
                  <a:pt x="50" y="61"/>
                  <a:pt x="48" y="63"/>
                  <a:pt x="47" y="65"/>
                </a:cubicBezTo>
                <a:cubicBezTo>
                  <a:pt x="45" y="61"/>
                  <a:pt x="43" y="57"/>
                  <a:pt x="42" y="55"/>
                </a:cubicBezTo>
                <a:cubicBezTo>
                  <a:pt x="44" y="51"/>
                  <a:pt x="44" y="48"/>
                  <a:pt x="46" y="44"/>
                </a:cubicBezTo>
                <a:cubicBezTo>
                  <a:pt x="39" y="29"/>
                  <a:pt x="31" y="14"/>
                  <a:pt x="23" y="0"/>
                </a:cubicBezTo>
                <a:close/>
                <a:moveTo>
                  <a:pt x="37" y="44"/>
                </a:moveTo>
                <a:cubicBezTo>
                  <a:pt x="39" y="44"/>
                  <a:pt x="40" y="46"/>
                  <a:pt x="40" y="48"/>
                </a:cubicBezTo>
                <a:cubicBezTo>
                  <a:pt x="40" y="50"/>
                  <a:pt x="39" y="52"/>
                  <a:pt x="37" y="52"/>
                </a:cubicBezTo>
                <a:cubicBezTo>
                  <a:pt x="34" y="52"/>
                  <a:pt x="33" y="50"/>
                  <a:pt x="33" y="48"/>
                </a:cubicBezTo>
                <a:cubicBezTo>
                  <a:pt x="33" y="46"/>
                  <a:pt x="34" y="44"/>
                  <a:pt x="37" y="44"/>
                </a:cubicBezTo>
                <a:close/>
                <a:moveTo>
                  <a:pt x="61" y="69"/>
                </a:moveTo>
                <a:cubicBezTo>
                  <a:pt x="63" y="70"/>
                  <a:pt x="65" y="72"/>
                  <a:pt x="67" y="75"/>
                </a:cubicBezTo>
                <a:cubicBezTo>
                  <a:pt x="68" y="78"/>
                  <a:pt x="69" y="81"/>
                  <a:pt x="69" y="84"/>
                </a:cubicBezTo>
                <a:cubicBezTo>
                  <a:pt x="68" y="86"/>
                  <a:pt x="68" y="87"/>
                  <a:pt x="66" y="88"/>
                </a:cubicBezTo>
                <a:cubicBezTo>
                  <a:pt x="65" y="88"/>
                  <a:pt x="64" y="88"/>
                  <a:pt x="62" y="87"/>
                </a:cubicBezTo>
                <a:cubicBezTo>
                  <a:pt x="60" y="86"/>
                  <a:pt x="57" y="84"/>
                  <a:pt x="56" y="81"/>
                </a:cubicBezTo>
                <a:cubicBezTo>
                  <a:pt x="54" y="78"/>
                  <a:pt x="54" y="75"/>
                  <a:pt x="54" y="72"/>
                </a:cubicBezTo>
                <a:cubicBezTo>
                  <a:pt x="54" y="71"/>
                  <a:pt x="55" y="69"/>
                  <a:pt x="56" y="68"/>
                </a:cubicBezTo>
                <a:cubicBezTo>
                  <a:pt x="57" y="68"/>
                  <a:pt x="59" y="68"/>
                  <a:pt x="61" y="69"/>
                </a:cubicBezTo>
                <a:close/>
                <a:moveTo>
                  <a:pt x="58" y="0"/>
                </a:moveTo>
                <a:cubicBezTo>
                  <a:pt x="65" y="6"/>
                  <a:pt x="71" y="15"/>
                  <a:pt x="66" y="30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56"/>
                  <a:pt x="49" y="56"/>
                  <a:pt x="49" y="55"/>
                </a:cubicBezTo>
                <a:cubicBezTo>
                  <a:pt x="50" y="52"/>
                  <a:pt x="51" y="49"/>
                  <a:pt x="52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2" y="42"/>
                  <a:pt x="52" y="42"/>
                  <a:pt x="52" y="42"/>
                </a:cubicBezTo>
                <a:cubicBezTo>
                  <a:pt x="44" y="26"/>
                  <a:pt x="44" y="26"/>
                  <a:pt x="44" y="26"/>
                </a:cubicBezTo>
                <a:cubicBezTo>
                  <a:pt x="58" y="0"/>
                  <a:pt x="58" y="0"/>
                  <a:pt x="58" y="0"/>
                </a:cubicBezTo>
                <a:close/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3" y="59"/>
                  <a:pt x="18" y="59"/>
                  <a:pt x="14" y="61"/>
                </a:cubicBezTo>
                <a:cubicBezTo>
                  <a:pt x="10" y="63"/>
                  <a:pt x="6" y="67"/>
                  <a:pt x="4" y="72"/>
                </a:cubicBezTo>
                <a:cubicBezTo>
                  <a:pt x="1" y="76"/>
                  <a:pt x="0" y="81"/>
                  <a:pt x="1" y="86"/>
                </a:cubicBezTo>
                <a:cubicBezTo>
                  <a:pt x="1" y="90"/>
                  <a:pt x="4" y="95"/>
                  <a:pt x="8" y="97"/>
                </a:cubicBezTo>
                <a:cubicBezTo>
                  <a:pt x="12" y="99"/>
                  <a:pt x="17" y="99"/>
                  <a:pt x="21" y="97"/>
                </a:cubicBezTo>
                <a:cubicBezTo>
                  <a:pt x="24" y="95"/>
                  <a:pt x="28" y="92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8"/>
                  <a:pt x="30" y="88"/>
                  <a:pt x="30" y="88"/>
                </a:cubicBezTo>
                <a:cubicBezTo>
                  <a:pt x="31" y="87"/>
                  <a:pt x="31" y="87"/>
                  <a:pt x="31" y="86"/>
                </a:cubicBezTo>
                <a:cubicBezTo>
                  <a:pt x="37" y="77"/>
                  <a:pt x="37" y="77"/>
                  <a:pt x="37" y="77"/>
                </a:cubicBezTo>
                <a:lnTo>
                  <a:pt x="27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64">
            <a:extLst>
              <a:ext uri="{FF2B5EF4-FFF2-40B4-BE49-F238E27FC236}">
                <a16:creationId xmlns:a16="http://schemas.microsoft.com/office/drawing/2014/main" id="{15FA6DC9-3D3B-497B-93FB-0DE9ECB57BD0}"/>
              </a:ext>
            </a:extLst>
          </p:cNvPr>
          <p:cNvSpPr>
            <a:spLocks noEditPoints="1"/>
          </p:cNvSpPr>
          <p:nvPr/>
        </p:nvSpPr>
        <p:spPr bwMode="auto">
          <a:xfrm>
            <a:off x="4864711" y="5053986"/>
            <a:ext cx="407248" cy="264563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19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8 w 116"/>
              <a:gd name="T15" fmla="*/ 23 h 75"/>
              <a:gd name="T16" fmla="*/ 29 w 116"/>
              <a:gd name="T17" fmla="*/ 35 h 75"/>
              <a:gd name="T18" fmla="*/ 18 w 116"/>
              <a:gd name="T19" fmla="*/ 46 h 75"/>
              <a:gd name="T20" fmla="*/ 11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1 h 75"/>
              <a:gd name="T30" fmla="*/ 2 w 116"/>
              <a:gd name="T31" fmla="*/ 62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3 w 116"/>
              <a:gd name="T39" fmla="*/ 62 h 75"/>
              <a:gd name="T40" fmla="*/ 116 w 116"/>
              <a:gd name="T41" fmla="*/ 62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7 h 75"/>
              <a:gd name="T62" fmla="*/ 56 w 116"/>
              <a:gd name="T63" fmla="*/ 47 h 75"/>
              <a:gd name="T64" fmla="*/ 57 w 116"/>
              <a:gd name="T65" fmla="*/ 54 h 75"/>
              <a:gd name="T66" fmla="*/ 49 w 116"/>
              <a:gd name="T67" fmla="*/ 50 h 75"/>
              <a:gd name="T68" fmla="*/ 47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6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71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25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5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75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00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250"/>
                            </p:stCondLst>
                            <p:childTnLst>
                              <p:par>
                                <p:cTn id="1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成功项目展示</a:t>
              </a:r>
              <a:endParaRPr lang="zh-CN" altLang="en-US" sz="32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箭头1">
            <a:extLst>
              <a:ext uri="{FF2B5EF4-FFF2-40B4-BE49-F238E27FC236}">
                <a16:creationId xmlns:a16="http://schemas.microsoft.com/office/drawing/2014/main" id="{6A7D53B2-5EBD-4891-964B-DFE79E57B06F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1066118" y="1898981"/>
            <a:ext cx="2184400" cy="3303587"/>
          </a:xfrm>
          <a:prstGeom prst="flowChartOffpageConnector">
            <a:avLst/>
          </a:prstGeom>
          <a:noFill/>
          <a:ln w="3175" cap="flat" cmpd="sng" algn="ctr">
            <a:solidFill>
              <a:srgbClr val="719B9A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点击添加文字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1">
            <a:extLst>
              <a:ext uri="{FF2B5EF4-FFF2-40B4-BE49-F238E27FC236}">
                <a16:creationId xmlns:a16="http://schemas.microsoft.com/office/drawing/2014/main" id="{6CD770D5-55B3-481D-A304-0481CA80FA1C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47093" y="5259718"/>
            <a:ext cx="1828800" cy="565150"/>
          </a:xfrm>
          <a:prstGeom prst="ellipse">
            <a:avLst/>
          </a:prstGeom>
          <a:solidFill>
            <a:srgbClr val="719B9A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</a:t>
            </a:r>
            <a:endParaRPr kumimoji="0" lang="zh-CN" altLang="zh-CN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箭头2">
            <a:extLst>
              <a:ext uri="{FF2B5EF4-FFF2-40B4-BE49-F238E27FC236}">
                <a16:creationId xmlns:a16="http://schemas.microsoft.com/office/drawing/2014/main" id="{79F1C787-E1FB-4307-A187-A94E3A34AC4F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3682318" y="1892631"/>
            <a:ext cx="2259013" cy="3284537"/>
          </a:xfrm>
          <a:prstGeom prst="flowChartOffpageConnector">
            <a:avLst/>
          </a:prstGeom>
          <a:noFill/>
          <a:ln w="3175" cap="flat" cmpd="sng" algn="ctr">
            <a:solidFill>
              <a:srgbClr val="719B9A"/>
            </a:solidFill>
            <a:prstDash val="solid"/>
          </a:ln>
          <a:effectLst/>
        </p:spPr>
        <p:txBody>
          <a:bodyPr anchor="ctr"/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2">
            <a:extLst>
              <a:ext uri="{FF2B5EF4-FFF2-40B4-BE49-F238E27FC236}">
                <a16:creationId xmlns:a16="http://schemas.microsoft.com/office/drawing/2014/main" id="{5DE4CB7D-412D-47FB-9CE2-CE2A34DBE6FE}"/>
              </a:ext>
            </a:extLst>
          </p:cNvPr>
          <p:cNvSpPr>
            <a:spLocks noChangeArrowheads="1"/>
          </p:cNvSpPr>
          <p:nvPr/>
        </p:nvSpPr>
        <p:spPr bwMode="gray">
          <a:xfrm>
            <a:off x="3866468" y="5259718"/>
            <a:ext cx="1831975" cy="565150"/>
          </a:xfrm>
          <a:prstGeom prst="ellipse">
            <a:avLst/>
          </a:prstGeom>
          <a:solidFill>
            <a:srgbClr val="719B9A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</a:t>
            </a:r>
            <a:endParaRPr kumimoji="0" lang="zh-CN" altLang="zh-CN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箭头3">
            <a:extLst>
              <a:ext uri="{FF2B5EF4-FFF2-40B4-BE49-F238E27FC236}">
                <a16:creationId xmlns:a16="http://schemas.microsoft.com/office/drawing/2014/main" id="{07748754-94F3-4501-9417-A690C66F3624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6314393" y="1892631"/>
            <a:ext cx="2193925" cy="3303587"/>
          </a:xfrm>
          <a:prstGeom prst="flowChartOffpageConnector">
            <a:avLst/>
          </a:prstGeom>
          <a:noFill/>
          <a:ln w="3175" cap="flat" cmpd="sng" algn="ctr">
            <a:solidFill>
              <a:srgbClr val="719B9A"/>
            </a:solidFill>
            <a:prstDash val="solid"/>
          </a:ln>
          <a:effectLst/>
        </p:spPr>
        <p:txBody>
          <a:bodyPr anchor="ctr"/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3">
            <a:extLst>
              <a:ext uri="{FF2B5EF4-FFF2-40B4-BE49-F238E27FC236}">
                <a16:creationId xmlns:a16="http://schemas.microsoft.com/office/drawing/2014/main" id="{CFD37D91-EC66-4171-A4AD-6DBFDD3E779D}"/>
              </a:ext>
            </a:extLst>
          </p:cNvPr>
          <p:cNvSpPr>
            <a:spLocks noChangeArrowheads="1"/>
          </p:cNvSpPr>
          <p:nvPr/>
        </p:nvSpPr>
        <p:spPr bwMode="gray">
          <a:xfrm>
            <a:off x="6489018" y="5259718"/>
            <a:ext cx="1828800" cy="565150"/>
          </a:xfrm>
          <a:prstGeom prst="ellipse">
            <a:avLst/>
          </a:prstGeom>
          <a:solidFill>
            <a:srgbClr val="719B9A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3</a:t>
            </a:r>
            <a:endParaRPr kumimoji="0" lang="zh-CN" altLang="zh-CN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7" name="箭头3">
            <a:extLst>
              <a:ext uri="{FF2B5EF4-FFF2-40B4-BE49-F238E27FC236}">
                <a16:creationId xmlns:a16="http://schemas.microsoft.com/office/drawing/2014/main" id="{D4BC0CE0-EE55-46F6-9519-6FF8675BE176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8889729" y="1892631"/>
            <a:ext cx="2193925" cy="3303587"/>
          </a:xfrm>
          <a:prstGeom prst="flowChartOffpageConnector">
            <a:avLst/>
          </a:prstGeom>
          <a:noFill/>
          <a:ln w="3175" cap="flat" cmpd="sng" algn="ctr">
            <a:solidFill>
              <a:srgbClr val="719B9A"/>
            </a:solidFill>
            <a:prstDash val="solid"/>
          </a:ln>
          <a:effectLst/>
        </p:spPr>
        <p:txBody>
          <a:bodyPr anchor="ctr"/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点击添加文字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椭圆3">
            <a:extLst>
              <a:ext uri="{FF2B5EF4-FFF2-40B4-BE49-F238E27FC236}">
                <a16:creationId xmlns:a16="http://schemas.microsoft.com/office/drawing/2014/main" id="{D4A1FA86-4ABE-4901-80E5-D79915C31B76}"/>
              </a:ext>
            </a:extLst>
          </p:cNvPr>
          <p:cNvSpPr>
            <a:spLocks noChangeArrowheads="1"/>
          </p:cNvSpPr>
          <p:nvPr/>
        </p:nvSpPr>
        <p:spPr bwMode="gray">
          <a:xfrm>
            <a:off x="9064354" y="5259718"/>
            <a:ext cx="1828800" cy="565150"/>
          </a:xfrm>
          <a:prstGeom prst="ellipse">
            <a:avLst/>
          </a:prstGeom>
          <a:solidFill>
            <a:srgbClr val="719B9A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4</a:t>
            </a:r>
            <a:endParaRPr kumimoji="0" lang="zh-CN" altLang="zh-CN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591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1" grpId="0" animBg="1"/>
          <p:bldP spid="12" grpId="0" animBg="1"/>
          <p:bldP spid="13" grpId="0" animBg="1"/>
          <p:bldP spid="15" grpId="0" animBg="1"/>
          <p:bldP spid="16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1" grpId="0" animBg="1"/>
          <p:bldP spid="12" grpId="0" animBg="1"/>
          <p:bldP spid="13" grpId="0" animBg="1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服装, 布料&#10;&#10;已生成高可信度的说明">
            <a:extLst>
              <a:ext uri="{FF2B5EF4-FFF2-40B4-BE49-F238E27FC236}">
                <a16:creationId xmlns:a16="http://schemas.microsoft.com/office/drawing/2014/main" id="{BDD4643B-EE54-4B16-A473-4C1428705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F40C30C-FF2E-43C4-8E44-0597F330BCB0}"/>
              </a:ext>
            </a:extLst>
          </p:cNvPr>
          <p:cNvSpPr/>
          <p:nvPr/>
        </p:nvSpPr>
        <p:spPr>
          <a:xfrm>
            <a:off x="4305842" y="1953737"/>
            <a:ext cx="3627304" cy="778692"/>
          </a:xfrm>
          <a:prstGeom prst="roundRect">
            <a:avLst>
              <a:gd name="adj" fmla="val 50000"/>
            </a:avLst>
          </a:prstGeom>
          <a:noFill/>
          <a:ln>
            <a:solidFill>
              <a:srgbClr val="719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600">
              <a:solidFill>
                <a:srgbClr val="719B9A"/>
              </a:solidFill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8350EDE7-C8AF-4A83-BA9C-0D4621084A5C}"/>
              </a:ext>
            </a:extLst>
          </p:cNvPr>
          <p:cNvSpPr txBox="1"/>
          <p:nvPr/>
        </p:nvSpPr>
        <p:spPr>
          <a:xfrm>
            <a:off x="4595748" y="1956460"/>
            <a:ext cx="304783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第四部分</a:t>
            </a:r>
            <a:endParaRPr lang="en-US" altLang="zh-CN" sz="4000" spc="600" dirty="0">
              <a:solidFill>
                <a:srgbClr val="719B9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3">
            <a:extLst>
              <a:ext uri="{FF2B5EF4-FFF2-40B4-BE49-F238E27FC236}">
                <a16:creationId xmlns:a16="http://schemas.microsoft.com/office/drawing/2014/main" id="{7FCC03F7-E27D-41AC-A86C-FD2692D3AA4A}"/>
              </a:ext>
            </a:extLst>
          </p:cNvPr>
          <p:cNvSpPr txBox="1"/>
          <p:nvPr/>
        </p:nvSpPr>
        <p:spPr>
          <a:xfrm>
            <a:off x="3973179" y="2827617"/>
            <a:ext cx="4210600" cy="83099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明年工作计划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BC1959F-7A6E-4C91-BF38-5CC469642933}"/>
              </a:ext>
            </a:extLst>
          </p:cNvPr>
          <p:cNvCxnSpPr>
            <a:cxnSpLocks/>
          </p:cNvCxnSpPr>
          <p:nvPr/>
        </p:nvCxnSpPr>
        <p:spPr>
          <a:xfrm>
            <a:off x="4281862" y="3675482"/>
            <a:ext cx="3589392" cy="0"/>
          </a:xfrm>
          <a:prstGeom prst="line">
            <a:avLst/>
          </a:prstGeom>
          <a:ln>
            <a:solidFill>
              <a:srgbClr val="719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1">
            <a:extLst>
              <a:ext uri="{FF2B5EF4-FFF2-40B4-BE49-F238E27FC236}">
                <a16:creationId xmlns:a16="http://schemas.microsoft.com/office/drawing/2014/main" id="{435B31AC-3FFC-4648-86A9-CD6F76F5FD89}"/>
              </a:ext>
            </a:extLst>
          </p:cNvPr>
          <p:cNvSpPr txBox="1"/>
          <p:nvPr/>
        </p:nvSpPr>
        <p:spPr>
          <a:xfrm>
            <a:off x="4195363" y="3752105"/>
            <a:ext cx="396560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FAB27054-CEEE-45E2-B7BF-ACECA401D091}"/>
              </a:ext>
            </a:extLst>
          </p:cNvPr>
          <p:cNvSpPr txBox="1"/>
          <p:nvPr/>
        </p:nvSpPr>
        <p:spPr>
          <a:xfrm>
            <a:off x="4195363" y="4011549"/>
            <a:ext cx="396560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58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5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5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服装, 布料&#10;&#10;已生成高可信度的说明">
            <a:extLst>
              <a:ext uri="{FF2B5EF4-FFF2-40B4-BE49-F238E27FC236}">
                <a16:creationId xmlns:a16="http://schemas.microsoft.com/office/drawing/2014/main" id="{82C5F610-72B8-46D4-9F41-AC22AADEC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0B24AE31-3528-4D90-8A4B-59DFBE61E4D7}"/>
              </a:ext>
            </a:extLst>
          </p:cNvPr>
          <p:cNvGrpSpPr/>
          <p:nvPr/>
        </p:nvGrpSpPr>
        <p:grpSpPr>
          <a:xfrm>
            <a:off x="3002169" y="3138424"/>
            <a:ext cx="6200587" cy="1439565"/>
            <a:chOff x="2862675" y="2760608"/>
            <a:chExt cx="6200587" cy="143956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69DBE3B-8928-4878-8BEE-5526A8E48E92}"/>
                </a:ext>
              </a:extLst>
            </p:cNvPr>
            <p:cNvGrpSpPr/>
            <p:nvPr/>
          </p:nvGrpSpPr>
          <p:grpSpPr>
            <a:xfrm>
              <a:off x="2862675" y="2760608"/>
              <a:ext cx="6200587" cy="1338370"/>
              <a:chOff x="894143" y="3597051"/>
              <a:chExt cx="8289180" cy="1415918"/>
            </a:xfrm>
            <a:noFill/>
          </p:grpSpPr>
          <p:sp>
            <p:nvSpPr>
              <p:cNvPr id="41" name="文本框 3">
                <a:extLst>
                  <a:ext uri="{FF2B5EF4-FFF2-40B4-BE49-F238E27FC236}">
                    <a16:creationId xmlns:a16="http://schemas.microsoft.com/office/drawing/2014/main" id="{168B6FA5-24CA-4C41-B77F-FEAD2D312BA8}"/>
                  </a:ext>
                </a:extLst>
              </p:cNvPr>
              <p:cNvSpPr txBox="1"/>
              <p:nvPr/>
            </p:nvSpPr>
            <p:spPr>
              <a:xfrm>
                <a:off x="894146" y="3597051"/>
                <a:ext cx="4203513" cy="488415"/>
              </a:xfrm>
              <a:prstGeom prst="rect">
                <a:avLst/>
              </a:prstGeom>
              <a:grpFill/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2400" dirty="0">
                    <a:solidFill>
                      <a:srgbClr val="719B9A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01</a:t>
                </a:r>
                <a:r>
                  <a:rPr kumimoji="1" lang="zh-CN" altLang="en-US" sz="2400" dirty="0">
                    <a:solidFill>
                      <a:srgbClr val="719B9A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      年度工作概述</a:t>
                </a:r>
              </a:p>
            </p:txBody>
          </p:sp>
          <p:sp>
            <p:nvSpPr>
              <p:cNvPr id="42" name="文本框 4">
                <a:extLst>
                  <a:ext uri="{FF2B5EF4-FFF2-40B4-BE49-F238E27FC236}">
                    <a16:creationId xmlns:a16="http://schemas.microsoft.com/office/drawing/2014/main" id="{D501B894-AE87-4A2A-A658-7F7C001763C5}"/>
                  </a:ext>
                </a:extLst>
              </p:cNvPr>
              <p:cNvSpPr txBox="1"/>
              <p:nvPr/>
            </p:nvSpPr>
            <p:spPr>
              <a:xfrm>
                <a:off x="894143" y="4524554"/>
                <a:ext cx="4203515" cy="488415"/>
              </a:xfrm>
              <a:prstGeom prst="rect">
                <a:avLst/>
              </a:prstGeom>
              <a:grpFill/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2400" dirty="0">
                    <a:solidFill>
                      <a:srgbClr val="719B9A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02      </a:t>
                </a:r>
                <a:r>
                  <a:rPr kumimoji="1" lang="zh-CN" altLang="en-US" sz="2400" dirty="0">
                    <a:solidFill>
                      <a:srgbClr val="719B9A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工作完成情况</a:t>
                </a:r>
              </a:p>
            </p:txBody>
          </p:sp>
          <p:sp>
            <p:nvSpPr>
              <p:cNvPr id="43" name="文本框 7">
                <a:extLst>
                  <a:ext uri="{FF2B5EF4-FFF2-40B4-BE49-F238E27FC236}">
                    <a16:creationId xmlns:a16="http://schemas.microsoft.com/office/drawing/2014/main" id="{5C62A015-C492-49B5-A6A6-5E91F10208E1}"/>
                  </a:ext>
                </a:extLst>
              </p:cNvPr>
              <p:cNvSpPr txBox="1"/>
              <p:nvPr/>
            </p:nvSpPr>
            <p:spPr>
              <a:xfrm>
                <a:off x="4979809" y="3597051"/>
                <a:ext cx="4203514" cy="488416"/>
              </a:xfrm>
              <a:prstGeom prst="rect">
                <a:avLst/>
              </a:prstGeom>
              <a:grpFill/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2400" dirty="0">
                    <a:solidFill>
                      <a:srgbClr val="719B9A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03     </a:t>
                </a:r>
                <a:r>
                  <a:rPr kumimoji="1" lang="zh-CN" altLang="en-US" sz="2400" dirty="0">
                    <a:solidFill>
                      <a:srgbClr val="719B9A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成功项目展示</a:t>
                </a:r>
              </a:p>
            </p:txBody>
          </p:sp>
          <p:sp>
            <p:nvSpPr>
              <p:cNvPr id="44" name="文本框 8">
                <a:extLst>
                  <a:ext uri="{FF2B5EF4-FFF2-40B4-BE49-F238E27FC236}">
                    <a16:creationId xmlns:a16="http://schemas.microsoft.com/office/drawing/2014/main" id="{A2348C4A-DC67-4EBB-800C-A42123445DA7}"/>
                  </a:ext>
                </a:extLst>
              </p:cNvPr>
              <p:cNvSpPr txBox="1"/>
              <p:nvPr/>
            </p:nvSpPr>
            <p:spPr>
              <a:xfrm>
                <a:off x="4979809" y="4524554"/>
                <a:ext cx="4203514" cy="488415"/>
              </a:xfrm>
              <a:prstGeom prst="rect">
                <a:avLst/>
              </a:prstGeom>
              <a:grpFill/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2400" dirty="0">
                    <a:solidFill>
                      <a:srgbClr val="719B9A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04     </a:t>
                </a:r>
                <a:r>
                  <a:rPr kumimoji="1" lang="zh-CN" altLang="en-US" sz="2400" dirty="0">
                    <a:solidFill>
                      <a:srgbClr val="719B9A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明年工作计划</a:t>
                </a:r>
              </a:p>
            </p:txBody>
          </p:sp>
        </p:grp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0B61BFA5-AD23-4285-B81B-4CFD81B8B3BA}"/>
                </a:ext>
              </a:extLst>
            </p:cNvPr>
            <p:cNvCxnSpPr/>
            <p:nvPr/>
          </p:nvCxnSpPr>
          <p:spPr>
            <a:xfrm>
              <a:off x="3035298" y="3311173"/>
              <a:ext cx="2794000" cy="0"/>
            </a:xfrm>
            <a:prstGeom prst="line">
              <a:avLst/>
            </a:prstGeom>
            <a:ln>
              <a:solidFill>
                <a:srgbClr val="719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B7142404-113F-4999-BF40-181919349EC5}"/>
                </a:ext>
              </a:extLst>
            </p:cNvPr>
            <p:cNvCxnSpPr/>
            <p:nvPr/>
          </p:nvCxnSpPr>
          <p:spPr>
            <a:xfrm>
              <a:off x="6070600" y="3311173"/>
              <a:ext cx="2794000" cy="0"/>
            </a:xfrm>
            <a:prstGeom prst="line">
              <a:avLst/>
            </a:prstGeom>
            <a:ln>
              <a:solidFill>
                <a:srgbClr val="719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725A2139-2BEF-4181-9B73-0CD4BFE2DF79}"/>
                </a:ext>
              </a:extLst>
            </p:cNvPr>
            <p:cNvCxnSpPr/>
            <p:nvPr/>
          </p:nvCxnSpPr>
          <p:spPr>
            <a:xfrm>
              <a:off x="3035298" y="4200173"/>
              <a:ext cx="2794000" cy="0"/>
            </a:xfrm>
            <a:prstGeom prst="line">
              <a:avLst/>
            </a:prstGeom>
            <a:ln>
              <a:solidFill>
                <a:srgbClr val="719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C6DC0F2B-BA57-4EF3-8A1A-12575DF2D78B}"/>
                </a:ext>
              </a:extLst>
            </p:cNvPr>
            <p:cNvCxnSpPr/>
            <p:nvPr/>
          </p:nvCxnSpPr>
          <p:spPr>
            <a:xfrm>
              <a:off x="6070600" y="4200173"/>
              <a:ext cx="2794000" cy="0"/>
            </a:xfrm>
            <a:prstGeom prst="line">
              <a:avLst/>
            </a:prstGeom>
            <a:ln>
              <a:solidFill>
                <a:srgbClr val="719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3A9199FB-A121-4E3A-AE6E-0D885F3C8A07}"/>
              </a:ext>
            </a:extLst>
          </p:cNvPr>
          <p:cNvSpPr/>
          <p:nvPr/>
        </p:nvSpPr>
        <p:spPr>
          <a:xfrm>
            <a:off x="4133665" y="1808594"/>
            <a:ext cx="4000686" cy="778692"/>
          </a:xfrm>
          <a:prstGeom prst="roundRect">
            <a:avLst>
              <a:gd name="adj" fmla="val 50000"/>
            </a:avLst>
          </a:prstGeom>
          <a:noFill/>
          <a:ln>
            <a:solidFill>
              <a:srgbClr val="719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600">
              <a:solidFill>
                <a:srgbClr val="719B9A"/>
              </a:solidFill>
            </a:endParaRPr>
          </a:p>
        </p:txBody>
      </p:sp>
      <p:sp>
        <p:nvSpPr>
          <p:cNvPr id="46" name="TextBox 4">
            <a:extLst>
              <a:ext uri="{FF2B5EF4-FFF2-40B4-BE49-F238E27FC236}">
                <a16:creationId xmlns:a16="http://schemas.microsoft.com/office/drawing/2014/main" id="{543C692D-4482-44BA-9148-410257758973}"/>
              </a:ext>
            </a:extLst>
          </p:cNvPr>
          <p:cNvSpPr txBox="1"/>
          <p:nvPr/>
        </p:nvSpPr>
        <p:spPr>
          <a:xfrm>
            <a:off x="4996705" y="1811317"/>
            <a:ext cx="227495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主目录</a:t>
            </a:r>
            <a:endParaRPr lang="en-US" altLang="zh-CN" sz="4000" spc="600" dirty="0">
              <a:solidFill>
                <a:srgbClr val="719B9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明年工作计划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B1FC27A-C559-42D8-8667-72085DBDC2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629" y="5158620"/>
            <a:ext cx="5418862" cy="781351"/>
          </a:xfrm>
          <a:prstGeom prst="rect">
            <a:avLst/>
          </a:prstGeom>
          <a:solidFill>
            <a:srgbClr val="719B9A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" name="文本框 35">
            <a:extLst>
              <a:ext uri="{FF2B5EF4-FFF2-40B4-BE49-F238E27FC236}">
                <a16:creationId xmlns:a16="http://schemas.microsoft.com/office/drawing/2014/main" id="{3380B501-D13F-466F-9E8C-67DACCD999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2647" y="5399902"/>
            <a:ext cx="16579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标题内容</a:t>
            </a:r>
          </a:p>
        </p:txBody>
      </p:sp>
      <p:sp>
        <p:nvSpPr>
          <p:cNvPr id="12" name="文本框 36">
            <a:extLst>
              <a:ext uri="{FF2B5EF4-FFF2-40B4-BE49-F238E27FC236}">
                <a16:creationId xmlns:a16="http://schemas.microsoft.com/office/drawing/2014/main" id="{CA9B582D-892D-4BEC-94A0-D1C007EF87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1639" y="5337957"/>
            <a:ext cx="2679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方正正黑简体" pitchFamily="2" charset="-122"/>
                <a:ea typeface="方正正黑简体" pitchFamily="2" charset="-122"/>
              </a:rPr>
              <a:t>内容描述内容描述内容描述内  容描述内容描述内容描述内容</a:t>
            </a:r>
          </a:p>
        </p:txBody>
      </p:sp>
      <p:sp>
        <p:nvSpPr>
          <p:cNvPr id="13" name="Rectangle 30">
            <a:extLst>
              <a:ext uri="{FF2B5EF4-FFF2-40B4-BE49-F238E27FC236}">
                <a16:creationId xmlns:a16="http://schemas.microsoft.com/office/drawing/2014/main" id="{01D193D4-EA19-46FA-9DB6-3D57F8BF3FFD}"/>
              </a:ext>
            </a:extLst>
          </p:cNvPr>
          <p:cNvSpPr/>
          <p:nvPr/>
        </p:nvSpPr>
        <p:spPr>
          <a:xfrm>
            <a:off x="5661628" y="1943581"/>
            <a:ext cx="5418863" cy="30526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F159ECB-4A2C-4605-8D4E-06C5830DE0A9}"/>
              </a:ext>
            </a:extLst>
          </p:cNvPr>
          <p:cNvGrpSpPr/>
          <p:nvPr/>
        </p:nvGrpSpPr>
        <p:grpSpPr>
          <a:xfrm>
            <a:off x="1244388" y="2200896"/>
            <a:ext cx="3979146" cy="3598726"/>
            <a:chOff x="1717805" y="2062707"/>
            <a:chExt cx="4910346" cy="4440899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D3A2B09-FF40-4A7E-BA54-F9A5780FBE2A}"/>
                </a:ext>
              </a:extLst>
            </p:cNvPr>
            <p:cNvSpPr/>
            <p:nvPr/>
          </p:nvSpPr>
          <p:spPr>
            <a:xfrm>
              <a:off x="1740307" y="2062707"/>
              <a:ext cx="576622" cy="576785"/>
            </a:xfrm>
            <a:prstGeom prst="ellipse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Impact MT Std" pitchFamily="34" charset="0"/>
                  <a:ea typeface="微软雅黑" pitchFamily="34" charset="-122"/>
                </a:rPr>
                <a:t>1</a:t>
              </a:r>
              <a:endParaRPr lang="zh-CN" altLang="en-US" sz="1400" dirty="0">
                <a:latin typeface="Impact MT Std" pitchFamily="34" charset="0"/>
                <a:ea typeface="微软雅黑" pitchFamily="34" charset="-122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81AFA703-338E-40F2-9B09-E4CFF8D3FE4E}"/>
                </a:ext>
              </a:extLst>
            </p:cNvPr>
            <p:cNvCxnSpPr/>
            <p:nvPr/>
          </p:nvCxnSpPr>
          <p:spPr>
            <a:xfrm>
              <a:off x="2304745" y="2329439"/>
              <a:ext cx="1007039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标题 11">
              <a:extLst>
                <a:ext uri="{FF2B5EF4-FFF2-40B4-BE49-F238E27FC236}">
                  <a16:creationId xmlns:a16="http://schemas.microsoft.com/office/drawing/2014/main" id="{67CE1C9D-C640-4E9F-A36C-8A1C6C530100}"/>
                </a:ext>
              </a:extLst>
            </p:cNvPr>
            <p:cNvSpPr txBox="1">
              <a:spLocks/>
            </p:cNvSpPr>
            <p:nvPr/>
          </p:nvSpPr>
          <p:spPr>
            <a:xfrm>
              <a:off x="3334286" y="2108851"/>
              <a:ext cx="3293863" cy="79665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请在此处输入详细的文字介绍信息和简介，表达图表的含义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4F3A630-D126-410A-B6D2-74F7DCEFAA21}"/>
                </a:ext>
              </a:extLst>
            </p:cNvPr>
            <p:cNvSpPr/>
            <p:nvPr/>
          </p:nvSpPr>
          <p:spPr>
            <a:xfrm>
              <a:off x="1740308" y="2994659"/>
              <a:ext cx="576622" cy="576785"/>
            </a:xfrm>
            <a:prstGeom prst="ellipse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Impact MT Std" pitchFamily="34" charset="0"/>
                  <a:ea typeface="微软雅黑" pitchFamily="34" charset="-122"/>
                </a:rPr>
                <a:t>2</a:t>
              </a:r>
              <a:endParaRPr lang="zh-CN" altLang="en-US" sz="1400" dirty="0">
                <a:latin typeface="Impact MT Std" pitchFamily="34" charset="0"/>
                <a:ea typeface="微软雅黑" pitchFamily="34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3D14BAE-0346-461F-9268-E84BD8C4B203}"/>
                </a:ext>
              </a:extLst>
            </p:cNvPr>
            <p:cNvCxnSpPr/>
            <p:nvPr/>
          </p:nvCxnSpPr>
          <p:spPr>
            <a:xfrm>
              <a:off x="2304746" y="3261391"/>
              <a:ext cx="1007039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标题 11">
              <a:extLst>
                <a:ext uri="{FF2B5EF4-FFF2-40B4-BE49-F238E27FC236}">
                  <a16:creationId xmlns:a16="http://schemas.microsoft.com/office/drawing/2014/main" id="{5DE5C19D-431D-47A8-827D-8642B845655E}"/>
                </a:ext>
              </a:extLst>
            </p:cNvPr>
            <p:cNvSpPr txBox="1">
              <a:spLocks/>
            </p:cNvSpPr>
            <p:nvPr/>
          </p:nvSpPr>
          <p:spPr>
            <a:xfrm>
              <a:off x="3334287" y="3040803"/>
              <a:ext cx="3293863" cy="79665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请在此处输入详细的文字介绍信息和简介，表达图表的含义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D2E38BB-9063-4DB1-B6AD-A4D9BE655F93}"/>
                </a:ext>
              </a:extLst>
            </p:cNvPr>
            <p:cNvSpPr/>
            <p:nvPr/>
          </p:nvSpPr>
          <p:spPr>
            <a:xfrm>
              <a:off x="1740308" y="3909957"/>
              <a:ext cx="576622" cy="576785"/>
            </a:xfrm>
            <a:prstGeom prst="ellipse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Impact MT Std" pitchFamily="34" charset="0"/>
                  <a:ea typeface="微软雅黑" pitchFamily="34" charset="-122"/>
                </a:rPr>
                <a:t>3</a:t>
              </a:r>
              <a:endParaRPr lang="zh-CN" altLang="en-US" sz="1400" dirty="0">
                <a:latin typeface="Impact MT Std" pitchFamily="34" charset="0"/>
                <a:ea typeface="微软雅黑" pitchFamily="34" charset="-122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A571AE3B-BE89-4DC0-9699-9AA12A84CD9F}"/>
                </a:ext>
              </a:extLst>
            </p:cNvPr>
            <p:cNvCxnSpPr/>
            <p:nvPr/>
          </p:nvCxnSpPr>
          <p:spPr>
            <a:xfrm>
              <a:off x="2304746" y="4176689"/>
              <a:ext cx="1007039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标题 11">
              <a:extLst>
                <a:ext uri="{FF2B5EF4-FFF2-40B4-BE49-F238E27FC236}">
                  <a16:creationId xmlns:a16="http://schemas.microsoft.com/office/drawing/2014/main" id="{3F5F409F-ADCF-4DF9-8150-1722C6B63D2B}"/>
                </a:ext>
              </a:extLst>
            </p:cNvPr>
            <p:cNvSpPr txBox="1">
              <a:spLocks/>
            </p:cNvSpPr>
            <p:nvPr/>
          </p:nvSpPr>
          <p:spPr>
            <a:xfrm>
              <a:off x="3334287" y="3956101"/>
              <a:ext cx="3293863" cy="79665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请在此处输入详细的文字介绍信息和简介，表达图表的含义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7EA8FF8-9856-448C-BB56-F04C6338013A}"/>
                </a:ext>
              </a:extLst>
            </p:cNvPr>
            <p:cNvSpPr/>
            <p:nvPr/>
          </p:nvSpPr>
          <p:spPr>
            <a:xfrm>
              <a:off x="1740309" y="4808455"/>
              <a:ext cx="576622" cy="576785"/>
            </a:xfrm>
            <a:prstGeom prst="ellipse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Impact MT Std" pitchFamily="34" charset="0"/>
                  <a:ea typeface="微软雅黑" pitchFamily="34" charset="-122"/>
                </a:rPr>
                <a:t>4</a:t>
              </a:r>
              <a:endParaRPr lang="zh-CN" altLang="en-US" sz="1400" dirty="0">
                <a:latin typeface="Impact MT Std" pitchFamily="34" charset="0"/>
                <a:ea typeface="微软雅黑" pitchFamily="34" charset="-122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29E30F3-3FD0-4621-B20D-E32FB89315DE}"/>
                </a:ext>
              </a:extLst>
            </p:cNvPr>
            <p:cNvCxnSpPr/>
            <p:nvPr/>
          </p:nvCxnSpPr>
          <p:spPr>
            <a:xfrm>
              <a:off x="2304747" y="5075187"/>
              <a:ext cx="1007039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标题 11">
              <a:extLst>
                <a:ext uri="{FF2B5EF4-FFF2-40B4-BE49-F238E27FC236}">
                  <a16:creationId xmlns:a16="http://schemas.microsoft.com/office/drawing/2014/main" id="{E316301B-EAE7-4D04-86B4-06D0CCBCE8EF}"/>
                </a:ext>
              </a:extLst>
            </p:cNvPr>
            <p:cNvSpPr txBox="1">
              <a:spLocks/>
            </p:cNvSpPr>
            <p:nvPr/>
          </p:nvSpPr>
          <p:spPr>
            <a:xfrm>
              <a:off x="3334288" y="4854599"/>
              <a:ext cx="3293863" cy="79665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请在此处输入详细的文字介绍信息和简介，表达图表的含义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D74ECBD-238C-4F43-A519-04331A2AC898}"/>
                </a:ext>
              </a:extLst>
            </p:cNvPr>
            <p:cNvSpPr/>
            <p:nvPr/>
          </p:nvSpPr>
          <p:spPr>
            <a:xfrm>
              <a:off x="1717805" y="5660809"/>
              <a:ext cx="576622" cy="576785"/>
            </a:xfrm>
            <a:prstGeom prst="ellipse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Impact MT Std" pitchFamily="34" charset="0"/>
                  <a:ea typeface="微软雅黑" pitchFamily="34" charset="-122"/>
                </a:rPr>
                <a:t>5</a:t>
              </a:r>
              <a:endParaRPr lang="zh-CN" altLang="en-US" sz="1400" dirty="0">
                <a:latin typeface="Impact MT Std" pitchFamily="34" charset="0"/>
                <a:ea typeface="微软雅黑" pitchFamily="34" charset="-122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30A4190-EABD-4CDB-9FB6-DFE2BF589F3D}"/>
                </a:ext>
              </a:extLst>
            </p:cNvPr>
            <p:cNvCxnSpPr/>
            <p:nvPr/>
          </p:nvCxnSpPr>
          <p:spPr>
            <a:xfrm>
              <a:off x="2282243" y="5927542"/>
              <a:ext cx="1007039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标题 11">
              <a:extLst>
                <a:ext uri="{FF2B5EF4-FFF2-40B4-BE49-F238E27FC236}">
                  <a16:creationId xmlns:a16="http://schemas.microsoft.com/office/drawing/2014/main" id="{EE4709D3-2F26-44B9-84B8-A4D8937B3B77}"/>
                </a:ext>
              </a:extLst>
            </p:cNvPr>
            <p:cNvSpPr txBox="1">
              <a:spLocks/>
            </p:cNvSpPr>
            <p:nvPr/>
          </p:nvSpPr>
          <p:spPr>
            <a:xfrm>
              <a:off x="3311783" y="5706954"/>
              <a:ext cx="3293864" cy="79665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请在此处输入详细的文字介绍信息和简介，表达图表的含义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070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utoUpdateAnimBg="0"/>
      <p:bldP spid="12" grpId="0" autoUpdateAnimBg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明年工作计划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A3376D4-69BE-45DC-83FE-73CC29E611CC}"/>
              </a:ext>
            </a:extLst>
          </p:cNvPr>
          <p:cNvGrpSpPr/>
          <p:nvPr/>
        </p:nvGrpSpPr>
        <p:grpSpPr>
          <a:xfrm>
            <a:off x="1255712" y="2229676"/>
            <a:ext cx="2249866" cy="3527134"/>
            <a:chOff x="1255712" y="2186133"/>
            <a:chExt cx="2249866" cy="3527134"/>
          </a:xfrm>
        </p:grpSpPr>
        <p:sp>
          <p:nvSpPr>
            <p:cNvPr id="11" name="AutoShape 2">
              <a:extLst>
                <a:ext uri="{FF2B5EF4-FFF2-40B4-BE49-F238E27FC236}">
                  <a16:creationId xmlns:a16="http://schemas.microsoft.com/office/drawing/2014/main" id="{F078A759-D008-4BCF-BCB6-9AE053637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062" y="2279877"/>
              <a:ext cx="2077757" cy="1347576"/>
            </a:xfrm>
            <a:prstGeom prst="roundRect">
              <a:avLst>
                <a:gd name="adj" fmla="val 3912"/>
              </a:avLst>
            </a:prstGeom>
            <a:solidFill>
              <a:srgbClr val="719B9A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AutoShape 60">
              <a:extLst>
                <a:ext uri="{FF2B5EF4-FFF2-40B4-BE49-F238E27FC236}">
                  <a16:creationId xmlns:a16="http://schemas.microsoft.com/office/drawing/2014/main" id="{1CF5439C-7864-472B-AB29-606D4996D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5712" y="2186133"/>
              <a:ext cx="2249866" cy="3527134"/>
            </a:xfrm>
            <a:prstGeom prst="roundRect">
              <a:avLst>
                <a:gd name="adj" fmla="val 2343"/>
              </a:avLst>
            </a:prstGeom>
            <a:noFill/>
            <a:ln w="38100">
              <a:solidFill>
                <a:srgbClr val="CDCC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6FE2F10-0463-4409-A2F6-0BE304BA3573}"/>
                </a:ext>
              </a:extLst>
            </p:cNvPr>
            <p:cNvGrpSpPr/>
            <p:nvPr/>
          </p:nvGrpSpPr>
          <p:grpSpPr>
            <a:xfrm>
              <a:off x="1437650" y="4057336"/>
              <a:ext cx="1787931" cy="792935"/>
              <a:chOff x="8944054" y="4585130"/>
              <a:chExt cx="1787931" cy="792935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CAC218C1-3A76-418C-A8AC-3AADC35F6CF0}"/>
                  </a:ext>
                </a:extLst>
              </p:cNvPr>
              <p:cNvSpPr/>
              <p:nvPr/>
            </p:nvSpPr>
            <p:spPr>
              <a:xfrm>
                <a:off x="9338930" y="458513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加入标题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3C8487C4-F815-46DA-8C16-4EEE68C7DD98}"/>
                  </a:ext>
                </a:extLst>
              </p:cNvPr>
              <p:cNvSpPr/>
              <p:nvPr/>
            </p:nvSpPr>
            <p:spPr>
              <a:xfrm>
                <a:off x="8944054" y="4916400"/>
                <a:ext cx="178793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文本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文本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51A2CF9-815C-47F9-8F1D-577C956EB4F7}"/>
              </a:ext>
            </a:extLst>
          </p:cNvPr>
          <p:cNvGrpSpPr/>
          <p:nvPr/>
        </p:nvGrpSpPr>
        <p:grpSpPr>
          <a:xfrm>
            <a:off x="3735545" y="2229676"/>
            <a:ext cx="2249866" cy="3527134"/>
            <a:chOff x="3735545" y="2186133"/>
            <a:chExt cx="2249866" cy="3527134"/>
          </a:xfrm>
        </p:grpSpPr>
        <p:sp>
          <p:nvSpPr>
            <p:cNvPr id="18" name="AutoShape 3">
              <a:extLst>
                <a:ext uri="{FF2B5EF4-FFF2-40B4-BE49-F238E27FC236}">
                  <a16:creationId xmlns:a16="http://schemas.microsoft.com/office/drawing/2014/main" id="{6DD1A04C-5F91-49DA-A0C3-B07E170F6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9768" y="2279877"/>
              <a:ext cx="2078489" cy="1347576"/>
            </a:xfrm>
            <a:prstGeom prst="roundRect">
              <a:avLst>
                <a:gd name="adj" fmla="val 3042"/>
              </a:avLst>
            </a:prstGeom>
            <a:solidFill>
              <a:srgbClr val="719B9A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AutoShape 61">
              <a:extLst>
                <a:ext uri="{FF2B5EF4-FFF2-40B4-BE49-F238E27FC236}">
                  <a16:creationId xmlns:a16="http://schemas.microsoft.com/office/drawing/2014/main" id="{54041004-02AD-4604-A9E2-CF625B9B2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545" y="2186133"/>
              <a:ext cx="2249866" cy="3527134"/>
            </a:xfrm>
            <a:prstGeom prst="roundRect">
              <a:avLst>
                <a:gd name="adj" fmla="val 2343"/>
              </a:avLst>
            </a:prstGeom>
            <a:noFill/>
            <a:ln w="38100">
              <a:solidFill>
                <a:srgbClr val="CDCC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856BC0E-2EAF-44B0-9A26-965146442E71}"/>
                </a:ext>
              </a:extLst>
            </p:cNvPr>
            <p:cNvGrpSpPr/>
            <p:nvPr/>
          </p:nvGrpSpPr>
          <p:grpSpPr>
            <a:xfrm>
              <a:off x="3916017" y="4057336"/>
              <a:ext cx="1787931" cy="792935"/>
              <a:chOff x="8944054" y="4585130"/>
              <a:chExt cx="1787931" cy="792935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F06F8E03-A7F8-440E-8CAF-49F6775CBF05}"/>
                  </a:ext>
                </a:extLst>
              </p:cNvPr>
              <p:cNvSpPr/>
              <p:nvPr/>
            </p:nvSpPr>
            <p:spPr>
              <a:xfrm>
                <a:off x="9338930" y="458513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加入标题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48BF1A06-3ECE-4012-AC6A-B9A869BD2107}"/>
                  </a:ext>
                </a:extLst>
              </p:cNvPr>
              <p:cNvSpPr/>
              <p:nvPr/>
            </p:nvSpPr>
            <p:spPr>
              <a:xfrm>
                <a:off x="8944054" y="4916400"/>
                <a:ext cx="178793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文本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文本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31696D4-1416-4163-8365-D8C6E18F6DBE}"/>
              </a:ext>
            </a:extLst>
          </p:cNvPr>
          <p:cNvGrpSpPr/>
          <p:nvPr/>
        </p:nvGrpSpPr>
        <p:grpSpPr>
          <a:xfrm>
            <a:off x="6208054" y="2229676"/>
            <a:ext cx="2249866" cy="3527134"/>
            <a:chOff x="6208054" y="2186133"/>
            <a:chExt cx="2249866" cy="3527134"/>
          </a:xfrm>
        </p:grpSpPr>
        <p:sp>
          <p:nvSpPr>
            <p:cNvPr id="24" name="AutoShape 4">
              <a:extLst>
                <a:ext uri="{FF2B5EF4-FFF2-40B4-BE49-F238E27FC236}">
                  <a16:creationId xmlns:a16="http://schemas.microsoft.com/office/drawing/2014/main" id="{9FA21788-D161-42BD-BC9D-0F7B4E064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474" y="2279877"/>
              <a:ext cx="2078489" cy="1347576"/>
            </a:xfrm>
            <a:prstGeom prst="roundRect">
              <a:avLst>
                <a:gd name="adj" fmla="val 3042"/>
              </a:avLst>
            </a:prstGeom>
            <a:solidFill>
              <a:srgbClr val="719B9A"/>
            </a:solidFill>
            <a:ln w="25400">
              <a:solidFill>
                <a:srgbClr val="699E56">
                  <a:alpha val="0"/>
                </a:srgb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AutoShape 62">
              <a:extLst>
                <a:ext uri="{FF2B5EF4-FFF2-40B4-BE49-F238E27FC236}">
                  <a16:creationId xmlns:a16="http://schemas.microsoft.com/office/drawing/2014/main" id="{AC3E6632-F7C8-4F0D-BB87-AD72FC88E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8054" y="2186133"/>
              <a:ext cx="2249866" cy="3527134"/>
            </a:xfrm>
            <a:prstGeom prst="roundRect">
              <a:avLst>
                <a:gd name="adj" fmla="val 2343"/>
              </a:avLst>
            </a:prstGeom>
            <a:noFill/>
            <a:ln w="38100">
              <a:solidFill>
                <a:srgbClr val="CDCC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9102685-01B3-4D4B-88BF-FB8540AC26EC}"/>
                </a:ext>
              </a:extLst>
            </p:cNvPr>
            <p:cNvGrpSpPr/>
            <p:nvPr/>
          </p:nvGrpSpPr>
          <p:grpSpPr>
            <a:xfrm>
              <a:off x="6389992" y="4057336"/>
              <a:ext cx="1787931" cy="792935"/>
              <a:chOff x="8944054" y="4585130"/>
              <a:chExt cx="1787931" cy="792935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19F83D45-4780-488B-9223-1E24AD762D19}"/>
                  </a:ext>
                </a:extLst>
              </p:cNvPr>
              <p:cNvSpPr/>
              <p:nvPr/>
            </p:nvSpPr>
            <p:spPr>
              <a:xfrm>
                <a:off x="9338930" y="458513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加入标题</a:t>
                </a: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1B138472-43D9-43A3-8CE2-950A2CA0E1CD}"/>
                  </a:ext>
                </a:extLst>
              </p:cNvPr>
              <p:cNvSpPr/>
              <p:nvPr/>
            </p:nvSpPr>
            <p:spPr>
              <a:xfrm>
                <a:off x="8944054" y="4916400"/>
                <a:ext cx="178793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文本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文本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32C5733-5E14-4929-B2C0-56A7202B03E7}"/>
              </a:ext>
            </a:extLst>
          </p:cNvPr>
          <p:cNvGrpSpPr/>
          <p:nvPr/>
        </p:nvGrpSpPr>
        <p:grpSpPr>
          <a:xfrm>
            <a:off x="8671658" y="2229676"/>
            <a:ext cx="2249866" cy="3527134"/>
            <a:chOff x="8686422" y="2186133"/>
            <a:chExt cx="2249866" cy="3527134"/>
          </a:xfrm>
        </p:grpSpPr>
        <p:sp>
          <p:nvSpPr>
            <p:cNvPr id="30" name="AutoShape 5">
              <a:extLst>
                <a:ext uri="{FF2B5EF4-FFF2-40B4-BE49-F238E27FC236}">
                  <a16:creationId xmlns:a16="http://schemas.microsoft.com/office/drawing/2014/main" id="{DA57DEC9-B722-4CE7-93E7-448BF8AD4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9913" y="2279877"/>
              <a:ext cx="2078489" cy="1347576"/>
            </a:xfrm>
            <a:prstGeom prst="roundRect">
              <a:avLst>
                <a:gd name="adj" fmla="val 3912"/>
              </a:avLst>
            </a:prstGeom>
            <a:solidFill>
              <a:srgbClr val="719B9A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AutoShape 63">
              <a:extLst>
                <a:ext uri="{FF2B5EF4-FFF2-40B4-BE49-F238E27FC236}">
                  <a16:creationId xmlns:a16="http://schemas.microsoft.com/office/drawing/2014/main" id="{13D1C32B-C9E7-4CCC-A02E-99384CB80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6422" y="2186133"/>
              <a:ext cx="2249866" cy="3527134"/>
            </a:xfrm>
            <a:prstGeom prst="roundRect">
              <a:avLst>
                <a:gd name="adj" fmla="val 2343"/>
              </a:avLst>
            </a:prstGeom>
            <a:noFill/>
            <a:ln w="38100">
              <a:solidFill>
                <a:srgbClr val="CDCC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D28C668-6BD5-4078-AC07-634ECF6307AF}"/>
                </a:ext>
              </a:extLst>
            </p:cNvPr>
            <p:cNvGrpSpPr/>
            <p:nvPr/>
          </p:nvGrpSpPr>
          <p:grpSpPr>
            <a:xfrm>
              <a:off x="8866162" y="4057336"/>
              <a:ext cx="1787931" cy="792935"/>
              <a:chOff x="8944054" y="4585130"/>
              <a:chExt cx="1787931" cy="792935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50852CBD-A0F6-4BD8-AEA2-AF2CDF36B483}"/>
                  </a:ext>
                </a:extLst>
              </p:cNvPr>
              <p:cNvSpPr/>
              <p:nvPr/>
            </p:nvSpPr>
            <p:spPr>
              <a:xfrm>
                <a:off x="9338930" y="458513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加入标题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8374DC62-7801-4248-A247-AC21BE75290F}"/>
                  </a:ext>
                </a:extLst>
              </p:cNvPr>
              <p:cNvSpPr/>
              <p:nvPr/>
            </p:nvSpPr>
            <p:spPr>
              <a:xfrm>
                <a:off x="8944054" y="4916400"/>
                <a:ext cx="178793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文本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文本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018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明年工作计划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0F9AD55-DC39-4A47-B25F-3CE6548B4214}"/>
              </a:ext>
            </a:extLst>
          </p:cNvPr>
          <p:cNvGrpSpPr/>
          <p:nvPr/>
        </p:nvGrpSpPr>
        <p:grpSpPr>
          <a:xfrm>
            <a:off x="6002072" y="2224352"/>
            <a:ext cx="5673874" cy="3383886"/>
            <a:chOff x="5265472" y="2346816"/>
            <a:chExt cx="5673874" cy="3383886"/>
          </a:xfrm>
        </p:grpSpPr>
        <p:grpSp>
          <p:nvGrpSpPr>
            <p:cNvPr id="11" name="组合 90">
              <a:extLst>
                <a:ext uri="{FF2B5EF4-FFF2-40B4-BE49-F238E27FC236}">
                  <a16:creationId xmlns:a16="http://schemas.microsoft.com/office/drawing/2014/main" id="{54D251F0-7C70-4B1B-A896-53554141F3F9}"/>
                </a:ext>
              </a:extLst>
            </p:cNvPr>
            <p:cNvGrpSpPr/>
            <p:nvPr/>
          </p:nvGrpSpPr>
          <p:grpSpPr bwMode="auto">
            <a:xfrm>
              <a:off x="6091621" y="3016314"/>
              <a:ext cx="4332742" cy="382051"/>
              <a:chOff x="1759346" y="2223103"/>
              <a:chExt cx="1524110" cy="470513"/>
            </a:xfrm>
          </p:grpSpPr>
          <p:sp>
            <p:nvSpPr>
              <p:cNvPr id="46" name="任意多边形 102">
                <a:extLst>
                  <a:ext uri="{FF2B5EF4-FFF2-40B4-BE49-F238E27FC236}">
                    <a16:creationId xmlns:a16="http://schemas.microsoft.com/office/drawing/2014/main" id="{491AB20C-74A9-4050-90AA-ED6F992CEC05}"/>
                  </a:ext>
                </a:extLst>
              </p:cNvPr>
              <p:cNvSpPr/>
              <p:nvPr/>
            </p:nvSpPr>
            <p:spPr bwMode="auto">
              <a:xfrm>
                <a:off x="1759346" y="2223103"/>
                <a:ext cx="1524110" cy="47051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rgbClr val="719B9A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TextBox 100">
                <a:extLst>
                  <a:ext uri="{FF2B5EF4-FFF2-40B4-BE49-F238E27FC236}">
                    <a16:creationId xmlns:a16="http://schemas.microsoft.com/office/drawing/2014/main" id="{77940F1F-C88F-4B30-8145-A5A731978F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71865" y="2297043"/>
                <a:ext cx="1053627" cy="3790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12" name="组合 91">
              <a:extLst>
                <a:ext uri="{FF2B5EF4-FFF2-40B4-BE49-F238E27FC236}">
                  <a16:creationId xmlns:a16="http://schemas.microsoft.com/office/drawing/2014/main" id="{4D3A4812-3F82-4209-90BB-2FF618705010}"/>
                </a:ext>
              </a:extLst>
            </p:cNvPr>
            <p:cNvGrpSpPr/>
            <p:nvPr/>
          </p:nvGrpSpPr>
          <p:grpSpPr bwMode="auto">
            <a:xfrm>
              <a:off x="6091623" y="3794974"/>
              <a:ext cx="3342818" cy="380233"/>
              <a:chOff x="1759318" y="2224792"/>
              <a:chExt cx="1524300" cy="468273"/>
            </a:xfrm>
          </p:grpSpPr>
          <p:sp>
            <p:nvSpPr>
              <p:cNvPr id="44" name="任意多边形 97">
                <a:extLst>
                  <a:ext uri="{FF2B5EF4-FFF2-40B4-BE49-F238E27FC236}">
                    <a16:creationId xmlns:a16="http://schemas.microsoft.com/office/drawing/2014/main" id="{6E1033A3-9FCC-4E4F-97F8-44129E211D11}"/>
                  </a:ext>
                </a:extLst>
              </p:cNvPr>
              <p:cNvSpPr/>
              <p:nvPr/>
            </p:nvSpPr>
            <p:spPr bwMode="auto">
              <a:xfrm>
                <a:off x="1759318" y="2224792"/>
                <a:ext cx="1524300" cy="46827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rgbClr val="719B9A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TextBox 95">
                <a:extLst>
                  <a:ext uri="{FF2B5EF4-FFF2-40B4-BE49-F238E27FC236}">
                    <a16:creationId xmlns:a16="http://schemas.microsoft.com/office/drawing/2014/main" id="{1F9BB5ED-584F-44ED-AC09-4636FD3F8E9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33950" y="2287527"/>
                <a:ext cx="925201" cy="3790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13" name="组合 97">
              <a:extLst>
                <a:ext uri="{FF2B5EF4-FFF2-40B4-BE49-F238E27FC236}">
                  <a16:creationId xmlns:a16="http://schemas.microsoft.com/office/drawing/2014/main" id="{B2C0A511-44F4-453E-95A0-D4A9ABB785DC}"/>
                </a:ext>
              </a:extLst>
            </p:cNvPr>
            <p:cNvGrpSpPr/>
            <p:nvPr/>
          </p:nvGrpSpPr>
          <p:grpSpPr bwMode="auto">
            <a:xfrm>
              <a:off x="6091904" y="4571689"/>
              <a:ext cx="2413781" cy="380264"/>
              <a:chOff x="1759446" y="2224085"/>
              <a:chExt cx="1524000" cy="468312"/>
            </a:xfrm>
          </p:grpSpPr>
          <p:sp>
            <p:nvSpPr>
              <p:cNvPr id="42" name="任意多边形 92">
                <a:extLst>
                  <a:ext uri="{FF2B5EF4-FFF2-40B4-BE49-F238E27FC236}">
                    <a16:creationId xmlns:a16="http://schemas.microsoft.com/office/drawing/2014/main" id="{AACA53A2-42E5-4525-989E-F1BD09107CA9}"/>
                  </a:ext>
                </a:extLst>
              </p:cNvPr>
              <p:cNvSpPr/>
              <p:nvPr/>
            </p:nvSpPr>
            <p:spPr bwMode="auto">
              <a:xfrm>
                <a:off x="1759446" y="2224085"/>
                <a:ext cx="1524000" cy="468312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rgbClr val="719B9A"/>
              </a:solidFill>
              <a:ln w="3175">
                <a:noFill/>
              </a:ln>
              <a:effectLst/>
              <a:scene3d>
                <a:camera prst="orthographicFront"/>
                <a:lightRig rig="balanced" dir="t"/>
              </a:scene3d>
              <a:sp3d extrusionH="247650">
                <a:extrusionClr>
                  <a:srgbClr val="770B2C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3" name="TextBox 90">
                <a:extLst>
                  <a:ext uri="{FF2B5EF4-FFF2-40B4-BE49-F238E27FC236}">
                    <a16:creationId xmlns:a16="http://schemas.microsoft.com/office/drawing/2014/main" id="{16481720-166E-49D4-A7C7-8C47409554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27649" y="2269049"/>
                <a:ext cx="1263814" cy="3790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15" name="组合 103">
              <a:extLst>
                <a:ext uri="{FF2B5EF4-FFF2-40B4-BE49-F238E27FC236}">
                  <a16:creationId xmlns:a16="http://schemas.microsoft.com/office/drawing/2014/main" id="{FC3EB4B0-68E4-4862-864F-D0DD2BD7F165}"/>
                </a:ext>
              </a:extLst>
            </p:cNvPr>
            <p:cNvGrpSpPr/>
            <p:nvPr/>
          </p:nvGrpSpPr>
          <p:grpSpPr bwMode="auto">
            <a:xfrm>
              <a:off x="6091624" y="5350470"/>
              <a:ext cx="1206473" cy="380232"/>
              <a:chOff x="1759092" y="2224339"/>
              <a:chExt cx="1523471" cy="468272"/>
            </a:xfrm>
          </p:grpSpPr>
          <p:sp>
            <p:nvSpPr>
              <p:cNvPr id="40" name="任意多边形 87">
                <a:extLst>
                  <a:ext uri="{FF2B5EF4-FFF2-40B4-BE49-F238E27FC236}">
                    <a16:creationId xmlns:a16="http://schemas.microsoft.com/office/drawing/2014/main" id="{C394731F-2880-4EB2-A57B-4FA6532DFC51}"/>
                  </a:ext>
                </a:extLst>
              </p:cNvPr>
              <p:cNvSpPr/>
              <p:nvPr/>
            </p:nvSpPr>
            <p:spPr bwMode="auto">
              <a:xfrm>
                <a:off x="1759092" y="2224339"/>
                <a:ext cx="1523471" cy="468272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rgbClr val="719B9A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1" name="TextBox 85">
                <a:extLst>
                  <a:ext uri="{FF2B5EF4-FFF2-40B4-BE49-F238E27FC236}">
                    <a16:creationId xmlns:a16="http://schemas.microsoft.com/office/drawing/2014/main" id="{A302F8A2-247C-4991-ADE0-F6FD6B7A30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83164" y="2278112"/>
                <a:ext cx="1489003" cy="3790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CDFBC6CC-0749-42DB-B2BE-C191FBC1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5472" y="3500248"/>
              <a:ext cx="618703" cy="1200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grpSp>
          <p:nvGrpSpPr>
            <p:cNvPr id="17" name="组合 137">
              <a:extLst>
                <a:ext uri="{FF2B5EF4-FFF2-40B4-BE49-F238E27FC236}">
                  <a16:creationId xmlns:a16="http://schemas.microsoft.com/office/drawing/2014/main" id="{68CA746E-BFF7-4652-92B0-95FFD5F11C30}"/>
                </a:ext>
              </a:extLst>
            </p:cNvPr>
            <p:cNvGrpSpPr/>
            <p:nvPr/>
          </p:nvGrpSpPr>
          <p:grpSpPr bwMode="auto">
            <a:xfrm>
              <a:off x="6062246" y="2590443"/>
              <a:ext cx="4485869" cy="2986694"/>
              <a:chOff x="2097584" y="1600200"/>
              <a:chExt cx="5522416" cy="3679040"/>
            </a:xfrm>
          </p:grpSpPr>
          <p:cxnSp>
            <p:nvCxnSpPr>
              <p:cNvPr id="26" name="AutoShape 22">
                <a:extLst>
                  <a:ext uri="{FF2B5EF4-FFF2-40B4-BE49-F238E27FC236}">
                    <a16:creationId xmlns:a16="http://schemas.microsoft.com/office/drawing/2014/main" id="{3412436A-B2BD-491E-91ED-B4DBDDCA284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747713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AutoShape 23">
                <a:extLst>
                  <a:ext uri="{FF2B5EF4-FFF2-40B4-BE49-F238E27FC236}">
                    <a16:creationId xmlns:a16="http://schemas.microsoft.com/office/drawing/2014/main" id="{2E865977-BD7A-48FF-A7E6-BC1F19AB5EC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1704975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AutoShape 24">
                <a:extLst>
                  <a:ext uri="{FF2B5EF4-FFF2-40B4-BE49-F238E27FC236}">
                    <a16:creationId xmlns:a16="http://schemas.microsoft.com/office/drawing/2014/main" id="{61AFACF2-452E-4134-B086-A197EA6097E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266223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AutoShape 25">
                <a:extLst>
                  <a:ext uri="{FF2B5EF4-FFF2-40B4-BE49-F238E27FC236}">
                    <a16:creationId xmlns:a16="http://schemas.microsoft.com/office/drawing/2014/main" id="{BCE55CF1-5BD6-4A70-BD28-5EAE3B8ACB8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362108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30" name="组合 136">
                <a:extLst>
                  <a:ext uri="{FF2B5EF4-FFF2-40B4-BE49-F238E27FC236}">
                    <a16:creationId xmlns:a16="http://schemas.microsoft.com/office/drawing/2014/main" id="{B00EF327-63CB-4FD2-AE03-A96EBC85C392}"/>
                  </a:ext>
                </a:extLst>
              </p:cNvPr>
              <p:cNvGrpSpPr/>
              <p:nvPr/>
            </p:nvGrpSpPr>
            <p:grpSpPr bwMode="auto">
              <a:xfrm>
                <a:off x="2108200" y="1600200"/>
                <a:ext cx="5511800" cy="59989"/>
                <a:chOff x="2108200" y="1600200"/>
                <a:chExt cx="5511800" cy="59989"/>
              </a:xfrm>
            </p:grpSpPr>
            <p:sp>
              <p:nvSpPr>
                <p:cNvPr id="31" name="任意多边形 75">
                  <a:extLst>
                    <a:ext uri="{FF2B5EF4-FFF2-40B4-BE49-F238E27FC236}">
                      <a16:creationId xmlns:a16="http://schemas.microsoft.com/office/drawing/2014/main" id="{F325C38B-CE30-40BA-AF65-6BB3F2E68A50}"/>
                    </a:ext>
                  </a:extLst>
                </p:cNvPr>
                <p:cNvSpPr/>
                <p:nvPr/>
              </p:nvSpPr>
              <p:spPr>
                <a:xfrm>
                  <a:off x="2109106" y="1660903"/>
                  <a:ext cx="5504163" cy="0"/>
                </a:xfrm>
                <a:custGeom>
                  <a:avLst/>
                  <a:gdLst>
                    <a:gd name="connsiteX0" fmla="*/ 0 w 5198533"/>
                    <a:gd name="connsiteY0" fmla="*/ 0 h 0"/>
                    <a:gd name="connsiteX1" fmla="*/ 5198533 w 5198533"/>
                    <a:gd name="connsiteY1" fmla="*/ 0 h 0"/>
                    <a:gd name="connsiteX0-1" fmla="*/ 0 w 10478"/>
                    <a:gd name="connsiteY0-2" fmla="*/ 0 h 0"/>
                    <a:gd name="connsiteX1-3" fmla="*/ 10478 w 10478"/>
                    <a:gd name="connsiteY1-4" fmla="*/ 0 h 0"/>
                    <a:gd name="connsiteX0-5" fmla="*/ 0 w 10107"/>
                    <a:gd name="connsiteY0-6" fmla="*/ 0 h 0"/>
                    <a:gd name="connsiteX1-7" fmla="*/ 10107 w 10107"/>
                    <a:gd name="connsiteY1-8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10107">
                      <a:moveTo>
                        <a:pt x="0" y="0"/>
                      </a:moveTo>
                      <a:lnTo>
                        <a:pt x="10107" y="0"/>
                      </a:lnTo>
                    </a:path>
                  </a:pathLst>
                </a:cu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sz="140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2" name="任意多边形 76">
                  <a:extLst>
                    <a:ext uri="{FF2B5EF4-FFF2-40B4-BE49-F238E27FC236}">
                      <a16:creationId xmlns:a16="http://schemas.microsoft.com/office/drawing/2014/main" id="{E5A677E7-19DD-4AA8-8FDA-CA754DC7A50B}"/>
                    </a:ext>
                  </a:extLst>
                </p:cNvPr>
                <p:cNvSpPr/>
                <p:nvPr/>
              </p:nvSpPr>
              <p:spPr>
                <a:xfrm>
                  <a:off x="2109106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sz="140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3" name="任意多边形 77">
                  <a:extLst>
                    <a:ext uri="{FF2B5EF4-FFF2-40B4-BE49-F238E27FC236}">
                      <a16:creationId xmlns:a16="http://schemas.microsoft.com/office/drawing/2014/main" id="{2F717DE7-1E0D-4FD0-831D-F694BD49FBE1}"/>
                    </a:ext>
                  </a:extLst>
                </p:cNvPr>
                <p:cNvSpPr/>
                <p:nvPr/>
              </p:nvSpPr>
              <p:spPr>
                <a:xfrm>
                  <a:off x="2837170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sz="140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4" name="任意多边形 78">
                  <a:extLst>
                    <a:ext uri="{FF2B5EF4-FFF2-40B4-BE49-F238E27FC236}">
                      <a16:creationId xmlns:a16="http://schemas.microsoft.com/office/drawing/2014/main" id="{003C7304-2ECE-4374-820C-20626F97009C}"/>
                    </a:ext>
                  </a:extLst>
                </p:cNvPr>
                <p:cNvSpPr/>
                <p:nvPr/>
              </p:nvSpPr>
              <p:spPr>
                <a:xfrm>
                  <a:off x="365484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sz="140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" name="任意多边形 79">
                  <a:extLst>
                    <a:ext uri="{FF2B5EF4-FFF2-40B4-BE49-F238E27FC236}">
                      <a16:creationId xmlns:a16="http://schemas.microsoft.com/office/drawing/2014/main" id="{6281CCDC-714D-4A05-B160-E9C98459A7E1}"/>
                    </a:ext>
                  </a:extLst>
                </p:cNvPr>
                <p:cNvSpPr/>
                <p:nvPr/>
              </p:nvSpPr>
              <p:spPr>
                <a:xfrm>
                  <a:off x="444787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sz="140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6" name="任意多边形 80">
                  <a:extLst>
                    <a:ext uri="{FF2B5EF4-FFF2-40B4-BE49-F238E27FC236}">
                      <a16:creationId xmlns:a16="http://schemas.microsoft.com/office/drawing/2014/main" id="{CB741093-9C44-4AEA-AB42-290A689F61BF}"/>
                    </a:ext>
                  </a:extLst>
                </p:cNvPr>
                <p:cNvSpPr/>
                <p:nvPr/>
              </p:nvSpPr>
              <p:spPr>
                <a:xfrm>
                  <a:off x="524986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sz="140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7" name="任意多边形 81">
                  <a:extLst>
                    <a:ext uri="{FF2B5EF4-FFF2-40B4-BE49-F238E27FC236}">
                      <a16:creationId xmlns:a16="http://schemas.microsoft.com/office/drawing/2014/main" id="{1608C06A-A9E0-439B-852A-4B503D03813A}"/>
                    </a:ext>
                  </a:extLst>
                </p:cNvPr>
                <p:cNvSpPr/>
                <p:nvPr/>
              </p:nvSpPr>
              <p:spPr>
                <a:xfrm>
                  <a:off x="605409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sz="140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8" name="任意多边形 82">
                  <a:extLst>
                    <a:ext uri="{FF2B5EF4-FFF2-40B4-BE49-F238E27FC236}">
                      <a16:creationId xmlns:a16="http://schemas.microsoft.com/office/drawing/2014/main" id="{9AF6735E-D0A0-47D8-8188-D0A6F6E8D934}"/>
                    </a:ext>
                  </a:extLst>
                </p:cNvPr>
                <p:cNvSpPr/>
                <p:nvPr/>
              </p:nvSpPr>
              <p:spPr>
                <a:xfrm>
                  <a:off x="684712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sz="140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9" name="任意多边形 83">
                  <a:extLst>
                    <a:ext uri="{FF2B5EF4-FFF2-40B4-BE49-F238E27FC236}">
                      <a16:creationId xmlns:a16="http://schemas.microsoft.com/office/drawing/2014/main" id="{80793912-7815-45F6-A776-EE28BACD2CE4}"/>
                    </a:ext>
                  </a:extLst>
                </p:cNvPr>
                <p:cNvSpPr/>
                <p:nvPr/>
              </p:nvSpPr>
              <p:spPr>
                <a:xfrm>
                  <a:off x="7619989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sz="140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8" name="TextBox 62">
              <a:extLst>
                <a:ext uri="{FF2B5EF4-FFF2-40B4-BE49-F238E27FC236}">
                  <a16:creationId xmlns:a16="http://schemas.microsoft.com/office/drawing/2014/main" id="{EF968276-C10D-4DEA-A821-2D98E8C1B7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5059" y="2346816"/>
              <a:ext cx="607784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19" name="TextBox 63">
              <a:extLst>
                <a:ext uri="{FF2B5EF4-FFF2-40B4-BE49-F238E27FC236}">
                  <a16:creationId xmlns:a16="http://schemas.microsoft.com/office/drawing/2014/main" id="{56DAF330-8B77-4BAB-9C11-1006E2A0D7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46467" y="2346816"/>
              <a:ext cx="605966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0" name="TextBox 64">
              <a:extLst>
                <a:ext uri="{FF2B5EF4-FFF2-40B4-BE49-F238E27FC236}">
                  <a16:creationId xmlns:a16="http://schemas.microsoft.com/office/drawing/2014/main" id="{35F9DDCE-6901-4F31-890D-D2EF4148DF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10663" y="2346816"/>
              <a:ext cx="605965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1" name="TextBox 65">
              <a:extLst>
                <a:ext uri="{FF2B5EF4-FFF2-40B4-BE49-F238E27FC236}">
                  <a16:creationId xmlns:a16="http://schemas.microsoft.com/office/drawing/2014/main" id="{ACCBBF75-5524-4A10-9AA2-1B54B50C50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6663" y="2346816"/>
              <a:ext cx="605966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2" name="TextBox 66">
              <a:extLst>
                <a:ext uri="{FF2B5EF4-FFF2-40B4-BE49-F238E27FC236}">
                  <a16:creationId xmlns:a16="http://schemas.microsoft.com/office/drawing/2014/main" id="{96619D82-2285-48F3-9A2C-0F54A06DA0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08120" y="2346816"/>
              <a:ext cx="605966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3" name="TextBox 67">
              <a:extLst>
                <a:ext uri="{FF2B5EF4-FFF2-40B4-BE49-F238E27FC236}">
                  <a16:creationId xmlns:a16="http://schemas.microsoft.com/office/drawing/2014/main" id="{206D8E97-9598-4067-8B41-2000F1E596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59579" y="2346816"/>
              <a:ext cx="607784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4" name="TextBox 68">
              <a:extLst>
                <a:ext uri="{FF2B5EF4-FFF2-40B4-BE49-F238E27FC236}">
                  <a16:creationId xmlns:a16="http://schemas.microsoft.com/office/drawing/2014/main" id="{9DA6F416-47C8-4775-9A32-B1E55BCC10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05578" y="2346816"/>
              <a:ext cx="605965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5" name="TextBox 69">
              <a:extLst>
                <a:ext uri="{FF2B5EF4-FFF2-40B4-BE49-F238E27FC236}">
                  <a16:creationId xmlns:a16="http://schemas.microsoft.com/office/drawing/2014/main" id="{59BB4D2F-F1FE-4AB6-9DD0-7D26DAD0DF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33380" y="2346816"/>
              <a:ext cx="605966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9D6BE5E-C9DE-4676-84F4-8A1011495F2F}"/>
              </a:ext>
            </a:extLst>
          </p:cNvPr>
          <p:cNvGrpSpPr/>
          <p:nvPr/>
        </p:nvGrpSpPr>
        <p:grpSpPr>
          <a:xfrm flipH="1">
            <a:off x="1379199" y="1865130"/>
            <a:ext cx="4382886" cy="4403237"/>
            <a:chOff x="8747036" y="2319451"/>
            <a:chExt cx="2800778" cy="3214328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11DD786F-A0D4-437A-A7C3-D648B7FC7F23}"/>
                </a:ext>
              </a:extLst>
            </p:cNvPr>
            <p:cNvGrpSpPr/>
            <p:nvPr/>
          </p:nvGrpSpPr>
          <p:grpSpPr>
            <a:xfrm>
              <a:off x="8747036" y="2319451"/>
              <a:ext cx="2800778" cy="3214328"/>
              <a:chOff x="812800" y="1410749"/>
              <a:chExt cx="3384329" cy="3884047"/>
            </a:xfrm>
          </p:grpSpPr>
          <p:sp>
            <p:nvSpPr>
              <p:cNvPr id="51" name="Content Placeholder 2">
                <a:extLst>
                  <a:ext uri="{FF2B5EF4-FFF2-40B4-BE49-F238E27FC236}">
                    <a16:creationId xmlns:a16="http://schemas.microsoft.com/office/drawing/2014/main" id="{3B99F17A-7E9C-4963-AB7B-9B2C963245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2801" y="2016975"/>
                <a:ext cx="3384328" cy="140109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  <a:endParaRPr lang="en-US" altLang="zh-CN" sz="10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08311A8C-B290-430E-A22B-532925D384C5}"/>
                  </a:ext>
                </a:extLst>
              </p:cNvPr>
              <p:cNvSpPr/>
              <p:nvPr/>
            </p:nvSpPr>
            <p:spPr>
              <a:xfrm>
                <a:off x="812801" y="1410749"/>
                <a:ext cx="3384327" cy="498721"/>
              </a:xfrm>
              <a:prstGeom prst="rect">
                <a:avLst/>
              </a:prstGeom>
              <a:solidFill>
                <a:srgbClr val="719B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</a:t>
                </a:r>
                <a:endPara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53" name="Content Placeholder 2">
                <a:extLst>
                  <a:ext uri="{FF2B5EF4-FFF2-40B4-BE49-F238E27FC236}">
                    <a16:creationId xmlns:a16="http://schemas.microsoft.com/office/drawing/2014/main" id="{2CEC2E41-C5F9-4E39-A705-6CBF31EDB3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2800" y="4300930"/>
                <a:ext cx="3384328" cy="99386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，修改文字内容，也可以直接复制你的内容到此。请替换文字修改文字内容，也可以直接复制你的内容到此。请替换文字内容，添加相关标题，修改文字内容，也可以直接复制你的内容到此。</a:t>
                </a:r>
                <a:endParaRPr lang="en-US" altLang="zh-CN" sz="10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9724BD11-B013-47DA-A91A-D77672752E06}"/>
                </a:ext>
              </a:extLst>
            </p:cNvPr>
            <p:cNvSpPr/>
            <p:nvPr/>
          </p:nvSpPr>
          <p:spPr>
            <a:xfrm>
              <a:off x="8747036" y="4173820"/>
              <a:ext cx="2800777" cy="412728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505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明年工作计划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EBF86D3-9C40-4289-8ED4-E5DE40C6C0A0}"/>
              </a:ext>
            </a:extLst>
          </p:cNvPr>
          <p:cNvGrpSpPr/>
          <p:nvPr/>
        </p:nvGrpSpPr>
        <p:grpSpPr>
          <a:xfrm flipH="1">
            <a:off x="6026264" y="2175426"/>
            <a:ext cx="4824089" cy="3803478"/>
            <a:chOff x="1107884" y="2295546"/>
            <a:chExt cx="4824089" cy="3803478"/>
          </a:xfrm>
        </p:grpSpPr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85F6B81E-365A-4AA7-80BE-CDBA09C960BF}"/>
                </a:ext>
              </a:extLst>
            </p:cNvPr>
            <p:cNvSpPr txBox="1"/>
            <p:nvPr/>
          </p:nvSpPr>
          <p:spPr>
            <a:xfrm>
              <a:off x="3567111" y="2968446"/>
              <a:ext cx="1472634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B57FC757-18E3-4F8D-AB94-654A7D847D32}"/>
                </a:ext>
              </a:extLst>
            </p:cNvPr>
            <p:cNvSpPr txBox="1"/>
            <p:nvPr/>
          </p:nvSpPr>
          <p:spPr>
            <a:xfrm>
              <a:off x="3084206" y="3385984"/>
              <a:ext cx="2603041" cy="271304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圆角矩形 8">
              <a:extLst>
                <a:ext uri="{FF2B5EF4-FFF2-40B4-BE49-F238E27FC236}">
                  <a16:creationId xmlns:a16="http://schemas.microsoft.com/office/drawing/2014/main" id="{55225293-8F85-4617-A03C-7B3FB8689A8B}"/>
                </a:ext>
              </a:extLst>
            </p:cNvPr>
            <p:cNvSpPr/>
            <p:nvPr/>
          </p:nvSpPr>
          <p:spPr>
            <a:xfrm>
              <a:off x="2994560" y="2529459"/>
              <a:ext cx="2937413" cy="3560407"/>
            </a:xfrm>
            <a:prstGeom prst="roundRect">
              <a:avLst/>
            </a:prstGeom>
            <a:noFill/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EF08BDE-FBAF-41D7-9634-033F635B6C2D}"/>
                </a:ext>
              </a:extLst>
            </p:cNvPr>
            <p:cNvGrpSpPr/>
            <p:nvPr/>
          </p:nvGrpSpPr>
          <p:grpSpPr>
            <a:xfrm>
              <a:off x="3617688" y="2295546"/>
              <a:ext cx="1497221" cy="432048"/>
              <a:chOff x="2052729" y="1790699"/>
              <a:chExt cx="1497221" cy="432048"/>
            </a:xfrm>
          </p:grpSpPr>
          <p:sp>
            <p:nvSpPr>
              <p:cNvPr id="28" name="圆角矩形 10">
                <a:extLst>
                  <a:ext uri="{FF2B5EF4-FFF2-40B4-BE49-F238E27FC236}">
                    <a16:creationId xmlns:a16="http://schemas.microsoft.com/office/drawing/2014/main" id="{8645E1E1-0963-4AFE-827A-CB146FD6FDBB}"/>
                  </a:ext>
                </a:extLst>
              </p:cNvPr>
              <p:cNvSpPr/>
              <p:nvPr/>
            </p:nvSpPr>
            <p:spPr>
              <a:xfrm>
                <a:off x="2109790" y="1790699"/>
                <a:ext cx="1440160" cy="432048"/>
              </a:xfrm>
              <a:prstGeom prst="roundRect">
                <a:avLst/>
              </a:prstGeom>
              <a:solidFill>
                <a:srgbClr val="719B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13">
                <a:extLst>
                  <a:ext uri="{FF2B5EF4-FFF2-40B4-BE49-F238E27FC236}">
                    <a16:creationId xmlns:a16="http://schemas.microsoft.com/office/drawing/2014/main" id="{7394691C-4E86-48BD-9B18-49AEBD5D2FCE}"/>
                  </a:ext>
                </a:extLst>
              </p:cNvPr>
              <p:cNvSpPr txBox="1"/>
              <p:nvPr/>
            </p:nvSpPr>
            <p:spPr>
              <a:xfrm>
                <a:off x="2052729" y="1814367"/>
                <a:ext cx="1472634" cy="36932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完成概述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D275B14-9E5D-4FE0-A5BF-023AA495FD15}"/>
                </a:ext>
              </a:extLst>
            </p:cNvPr>
            <p:cNvGrpSpPr/>
            <p:nvPr/>
          </p:nvGrpSpPr>
          <p:grpSpPr>
            <a:xfrm>
              <a:off x="1107884" y="2655918"/>
              <a:ext cx="1531822" cy="450830"/>
              <a:chOff x="5301480" y="2151071"/>
              <a:chExt cx="1531822" cy="450830"/>
            </a:xfrm>
            <a:solidFill>
              <a:srgbClr val="31B8B4"/>
            </a:solidFill>
          </p:grpSpPr>
          <p:sp>
            <p:nvSpPr>
              <p:cNvPr id="26" name="圆角矩形 25">
                <a:extLst>
                  <a:ext uri="{FF2B5EF4-FFF2-40B4-BE49-F238E27FC236}">
                    <a16:creationId xmlns:a16="http://schemas.microsoft.com/office/drawing/2014/main" id="{3A586CCD-DB99-4DE0-913A-F6ED642EE9BC}"/>
                  </a:ext>
                </a:extLst>
              </p:cNvPr>
              <p:cNvSpPr/>
              <p:nvPr/>
            </p:nvSpPr>
            <p:spPr>
              <a:xfrm>
                <a:off x="5301480" y="2154884"/>
                <a:ext cx="1531822" cy="447017"/>
              </a:xfrm>
              <a:prstGeom prst="roundRect">
                <a:avLst/>
              </a:prstGeom>
              <a:solidFill>
                <a:srgbClr val="719B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7C0AEF5-4330-48E0-BCFB-BF7F0C3A31C2}"/>
                  </a:ext>
                </a:extLst>
              </p:cNvPr>
              <p:cNvSpPr txBox="1"/>
              <p:nvPr/>
            </p:nvSpPr>
            <p:spPr>
              <a:xfrm>
                <a:off x="5483864" y="2151071"/>
                <a:ext cx="1244303" cy="384711"/>
              </a:xfrm>
              <a:prstGeom prst="rect">
                <a:avLst/>
              </a:prstGeom>
              <a:solidFill>
                <a:srgbClr val="719B9A"/>
              </a:solidFill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添加内容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0FC725E-F44D-4099-9E1B-7F7FC789A7AF}"/>
                </a:ext>
              </a:extLst>
            </p:cNvPr>
            <p:cNvGrpSpPr/>
            <p:nvPr/>
          </p:nvGrpSpPr>
          <p:grpSpPr>
            <a:xfrm>
              <a:off x="1107884" y="3564267"/>
              <a:ext cx="1531822" cy="447017"/>
              <a:chOff x="5301480" y="3059420"/>
              <a:chExt cx="1531822" cy="447017"/>
            </a:xfrm>
            <a:solidFill>
              <a:srgbClr val="F77883"/>
            </a:solidFill>
          </p:grpSpPr>
          <p:sp>
            <p:nvSpPr>
              <p:cNvPr id="24" name="圆角矩形 28">
                <a:extLst>
                  <a:ext uri="{FF2B5EF4-FFF2-40B4-BE49-F238E27FC236}">
                    <a16:creationId xmlns:a16="http://schemas.microsoft.com/office/drawing/2014/main" id="{2A72F39A-281D-4465-ADA1-DE2FD07C374B}"/>
                  </a:ext>
                </a:extLst>
              </p:cNvPr>
              <p:cNvSpPr/>
              <p:nvPr/>
            </p:nvSpPr>
            <p:spPr>
              <a:xfrm>
                <a:off x="5301480" y="3059420"/>
                <a:ext cx="1531822" cy="447017"/>
              </a:xfrm>
              <a:prstGeom prst="roundRect">
                <a:avLst/>
              </a:prstGeom>
              <a:solidFill>
                <a:srgbClr val="719B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29">
                <a:extLst>
                  <a:ext uri="{FF2B5EF4-FFF2-40B4-BE49-F238E27FC236}">
                    <a16:creationId xmlns:a16="http://schemas.microsoft.com/office/drawing/2014/main" id="{3262C27A-4AF9-4DC6-8F2D-0E0D9D4572FD}"/>
                  </a:ext>
                </a:extLst>
              </p:cNvPr>
              <p:cNvSpPr txBox="1"/>
              <p:nvPr/>
            </p:nvSpPr>
            <p:spPr>
              <a:xfrm>
                <a:off x="5483864" y="3086759"/>
                <a:ext cx="1244303" cy="384711"/>
              </a:xfrm>
              <a:prstGeom prst="rect">
                <a:avLst/>
              </a:prstGeom>
              <a:solidFill>
                <a:srgbClr val="719B9A"/>
              </a:solidFill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添加内容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92C590A-6B99-4A68-A203-46E94D294448}"/>
                </a:ext>
              </a:extLst>
            </p:cNvPr>
            <p:cNvGrpSpPr/>
            <p:nvPr/>
          </p:nvGrpSpPr>
          <p:grpSpPr>
            <a:xfrm>
              <a:off x="1107884" y="4456683"/>
              <a:ext cx="1531822" cy="447067"/>
              <a:chOff x="5301480" y="3951836"/>
              <a:chExt cx="1531822" cy="447067"/>
            </a:xfrm>
            <a:solidFill>
              <a:srgbClr val="31B8B4"/>
            </a:solidFill>
          </p:grpSpPr>
          <p:sp>
            <p:nvSpPr>
              <p:cNvPr id="22" name="圆角矩形 32">
                <a:extLst>
                  <a:ext uri="{FF2B5EF4-FFF2-40B4-BE49-F238E27FC236}">
                    <a16:creationId xmlns:a16="http://schemas.microsoft.com/office/drawing/2014/main" id="{C76CD30B-5D5A-4058-A73F-C4A5BB370AE7}"/>
                  </a:ext>
                </a:extLst>
              </p:cNvPr>
              <p:cNvSpPr/>
              <p:nvPr/>
            </p:nvSpPr>
            <p:spPr>
              <a:xfrm>
                <a:off x="5301480" y="3951886"/>
                <a:ext cx="1531822" cy="447017"/>
              </a:xfrm>
              <a:prstGeom prst="roundRect">
                <a:avLst/>
              </a:prstGeom>
              <a:solidFill>
                <a:srgbClr val="719B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3">
                <a:extLst>
                  <a:ext uri="{FF2B5EF4-FFF2-40B4-BE49-F238E27FC236}">
                    <a16:creationId xmlns:a16="http://schemas.microsoft.com/office/drawing/2014/main" id="{9D321C31-10E9-480B-A86D-A2ACCDB9EEA7}"/>
                  </a:ext>
                </a:extLst>
              </p:cNvPr>
              <p:cNvSpPr txBox="1"/>
              <p:nvPr/>
            </p:nvSpPr>
            <p:spPr>
              <a:xfrm>
                <a:off x="5483864" y="3951836"/>
                <a:ext cx="1244303" cy="384711"/>
              </a:xfrm>
              <a:prstGeom prst="rect">
                <a:avLst/>
              </a:prstGeom>
              <a:solidFill>
                <a:srgbClr val="719B9A"/>
              </a:solidFill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添加内容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EFCF99D-B40C-4DF3-9E8C-E14F72548640}"/>
                </a:ext>
              </a:extLst>
            </p:cNvPr>
            <p:cNvGrpSpPr/>
            <p:nvPr/>
          </p:nvGrpSpPr>
          <p:grpSpPr>
            <a:xfrm>
              <a:off x="1107884" y="5339926"/>
              <a:ext cx="1531822" cy="447017"/>
              <a:chOff x="5301480" y="4835079"/>
              <a:chExt cx="1531822" cy="447017"/>
            </a:xfrm>
            <a:solidFill>
              <a:srgbClr val="F77883"/>
            </a:solidFill>
          </p:grpSpPr>
          <p:sp>
            <p:nvSpPr>
              <p:cNvPr id="20" name="圆角矩形 35">
                <a:extLst>
                  <a:ext uri="{FF2B5EF4-FFF2-40B4-BE49-F238E27FC236}">
                    <a16:creationId xmlns:a16="http://schemas.microsoft.com/office/drawing/2014/main" id="{A0971205-686D-4E1E-9257-2081648DCD30}"/>
                  </a:ext>
                </a:extLst>
              </p:cNvPr>
              <p:cNvSpPr/>
              <p:nvPr/>
            </p:nvSpPr>
            <p:spPr>
              <a:xfrm>
                <a:off x="5301480" y="4835079"/>
                <a:ext cx="1531822" cy="447017"/>
              </a:xfrm>
              <a:prstGeom prst="roundRect">
                <a:avLst/>
              </a:prstGeom>
              <a:solidFill>
                <a:srgbClr val="719B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36">
                <a:extLst>
                  <a:ext uri="{FF2B5EF4-FFF2-40B4-BE49-F238E27FC236}">
                    <a16:creationId xmlns:a16="http://schemas.microsoft.com/office/drawing/2014/main" id="{8E4047EB-AF76-4BC3-A9FC-EC16ED572841}"/>
                  </a:ext>
                </a:extLst>
              </p:cNvPr>
              <p:cNvSpPr txBox="1"/>
              <p:nvPr/>
            </p:nvSpPr>
            <p:spPr>
              <a:xfrm>
                <a:off x="5483864" y="4844710"/>
                <a:ext cx="1244303" cy="384711"/>
              </a:xfrm>
              <a:prstGeom prst="rect">
                <a:avLst/>
              </a:prstGeom>
              <a:solidFill>
                <a:srgbClr val="719B9A"/>
              </a:solidFill>
            </p:spPr>
            <p:txBody>
              <a:bodyPr wrap="square" lIns="91431" tIns="45715" rIns="91431" bIns="45715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添加内容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4D6A20A-5A83-4B64-A2B2-00E988AA2206}"/>
              </a:ext>
            </a:extLst>
          </p:cNvPr>
          <p:cNvGrpSpPr/>
          <p:nvPr/>
        </p:nvGrpSpPr>
        <p:grpSpPr>
          <a:xfrm>
            <a:off x="1542087" y="2121622"/>
            <a:ext cx="3911626" cy="3911624"/>
            <a:chOff x="2076716" y="1585342"/>
            <a:chExt cx="4714240" cy="4714238"/>
          </a:xfrm>
        </p:grpSpPr>
        <p:sp>
          <p:nvSpPr>
            <p:cNvPr id="31" name="PA_十字箭头 6">
              <a:extLst>
                <a:ext uri="{FF2B5EF4-FFF2-40B4-BE49-F238E27FC236}">
                  <a16:creationId xmlns:a16="http://schemas.microsoft.com/office/drawing/2014/main" id="{1EA87F52-F049-40E0-80A5-8D0F1CD77EF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076716" y="1585342"/>
              <a:ext cx="4714240" cy="4714238"/>
            </a:xfrm>
            <a:prstGeom prst="quadArrow">
              <a:avLst>
                <a:gd name="adj1" fmla="val 2000"/>
                <a:gd name="adj2" fmla="val 4000"/>
                <a:gd name="adj3" fmla="val 500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PA品 7">
              <a:extLst>
                <a:ext uri="{FF2B5EF4-FFF2-40B4-BE49-F238E27FC236}">
                  <a16:creationId xmlns:a16="http://schemas.microsoft.com/office/drawing/2014/main" id="{D528DE14-5C49-4ECF-9AC7-53376E312A0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217601" y="1726226"/>
              <a:ext cx="1885694" cy="1885694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719B9A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33" name="PA_宝品 8">
              <a:extLst>
                <a:ext uri="{FF2B5EF4-FFF2-40B4-BE49-F238E27FC236}">
                  <a16:creationId xmlns:a16="http://schemas.microsoft.com/office/drawing/2014/main" id="{3E95CEB0-00A4-4A6E-9566-C08A5FE13B6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764375" y="1726226"/>
              <a:ext cx="1885694" cy="1885694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719B9A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34" name="品 9">
              <a:extLst>
                <a:ext uri="{FF2B5EF4-FFF2-40B4-BE49-F238E27FC236}">
                  <a16:creationId xmlns:a16="http://schemas.microsoft.com/office/drawing/2014/main" id="{67789AD8-268B-426C-A70D-4B43D1F21F2E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217601" y="4272999"/>
              <a:ext cx="1885694" cy="1885694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719B9A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35" name="品 10">
              <a:extLst>
                <a:ext uri="{FF2B5EF4-FFF2-40B4-BE49-F238E27FC236}">
                  <a16:creationId xmlns:a16="http://schemas.microsoft.com/office/drawing/2014/main" id="{0F25C672-3793-4A91-B813-6AA7A638257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764375" y="4272999"/>
              <a:ext cx="1885694" cy="1885694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719B9A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36" name="PA_KSO_Shape_7">
              <a:extLst>
                <a:ext uri="{FF2B5EF4-FFF2-40B4-BE49-F238E27FC236}">
                  <a16:creationId xmlns:a16="http://schemas.microsoft.com/office/drawing/2014/main" id="{2D6941D1-5036-49E5-BAFE-C5A613B9111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2846121" y="4588376"/>
              <a:ext cx="628654" cy="1044854"/>
            </a:xfrm>
            <a:custGeom>
              <a:avLst/>
              <a:gdLst>
                <a:gd name="connsiteX0" fmla="*/ 588566 w 1536700"/>
                <a:gd name="connsiteY0" fmla="*/ 2172931 h 2555648"/>
                <a:gd name="connsiteX1" fmla="*/ 588566 w 1536700"/>
                <a:gd name="connsiteY1" fmla="*/ 2232462 h 2555648"/>
                <a:gd name="connsiteX2" fmla="*/ 948135 w 1536700"/>
                <a:gd name="connsiteY2" fmla="*/ 2232462 h 2555648"/>
                <a:gd name="connsiteX3" fmla="*/ 948135 w 1536700"/>
                <a:gd name="connsiteY3" fmla="*/ 2172931 h 2555648"/>
                <a:gd name="connsiteX4" fmla="*/ 588566 w 1536700"/>
                <a:gd name="connsiteY4" fmla="*/ 2014319 h 2555648"/>
                <a:gd name="connsiteX5" fmla="*/ 588566 w 1536700"/>
                <a:gd name="connsiteY5" fmla="*/ 2073850 h 2555648"/>
                <a:gd name="connsiteX6" fmla="*/ 948135 w 1536700"/>
                <a:gd name="connsiteY6" fmla="*/ 2073850 h 2555648"/>
                <a:gd name="connsiteX7" fmla="*/ 948135 w 1536700"/>
                <a:gd name="connsiteY7" fmla="*/ 2014319 h 2555648"/>
                <a:gd name="connsiteX8" fmla="*/ 439655 w 1536700"/>
                <a:gd name="connsiteY8" fmla="*/ 1865655 h 2555648"/>
                <a:gd name="connsiteX9" fmla="*/ 1097045 w 1536700"/>
                <a:gd name="connsiteY9" fmla="*/ 1865655 h 2555648"/>
                <a:gd name="connsiteX10" fmla="*/ 1189236 w 1536700"/>
                <a:gd name="connsiteY10" fmla="*/ 1953225 h 2555648"/>
                <a:gd name="connsiteX11" fmla="*/ 1097045 w 1536700"/>
                <a:gd name="connsiteY11" fmla="*/ 2040795 h 2555648"/>
                <a:gd name="connsiteX12" fmla="*/ 1189236 w 1536700"/>
                <a:gd name="connsiteY12" fmla="*/ 2128365 h 2555648"/>
                <a:gd name="connsiteX13" fmla="*/ 1097045 w 1536700"/>
                <a:gd name="connsiteY13" fmla="*/ 2215935 h 2555648"/>
                <a:gd name="connsiteX14" fmla="*/ 1189236 w 1536700"/>
                <a:gd name="connsiteY14" fmla="*/ 2303505 h 2555648"/>
                <a:gd name="connsiteX15" fmla="*/ 1097045 w 1536700"/>
                <a:gd name="connsiteY15" fmla="*/ 2391075 h 2555648"/>
                <a:gd name="connsiteX16" fmla="*/ 948071 w 1536700"/>
                <a:gd name="connsiteY16" fmla="*/ 2391075 h 2555648"/>
                <a:gd name="connsiteX17" fmla="*/ 937297 w 1536700"/>
                <a:gd name="connsiteY17" fmla="*/ 2444188 h 2555648"/>
                <a:gd name="connsiteX18" fmla="*/ 768350 w 1536700"/>
                <a:gd name="connsiteY18" fmla="*/ 2555648 h 2555648"/>
                <a:gd name="connsiteX19" fmla="*/ 599403 w 1536700"/>
                <a:gd name="connsiteY19" fmla="*/ 2444188 h 2555648"/>
                <a:gd name="connsiteX20" fmla="*/ 588630 w 1536700"/>
                <a:gd name="connsiteY20" fmla="*/ 2391075 h 2555648"/>
                <a:gd name="connsiteX21" fmla="*/ 439655 w 1536700"/>
                <a:gd name="connsiteY21" fmla="*/ 2391075 h 2555648"/>
                <a:gd name="connsiteX22" fmla="*/ 347464 w 1536700"/>
                <a:gd name="connsiteY22" fmla="*/ 2303505 h 2555648"/>
                <a:gd name="connsiteX23" fmla="*/ 439655 w 1536700"/>
                <a:gd name="connsiteY23" fmla="*/ 2215935 h 2555648"/>
                <a:gd name="connsiteX24" fmla="*/ 347464 w 1536700"/>
                <a:gd name="connsiteY24" fmla="*/ 2128365 h 2555648"/>
                <a:gd name="connsiteX25" fmla="*/ 439655 w 1536700"/>
                <a:gd name="connsiteY25" fmla="*/ 2040795 h 2555648"/>
                <a:gd name="connsiteX26" fmla="*/ 347464 w 1536700"/>
                <a:gd name="connsiteY26" fmla="*/ 1953225 h 2555648"/>
                <a:gd name="connsiteX27" fmla="*/ 439655 w 1536700"/>
                <a:gd name="connsiteY27" fmla="*/ 1865655 h 2555648"/>
                <a:gd name="connsiteX28" fmla="*/ 768350 w 1536700"/>
                <a:gd name="connsiteY28" fmla="*/ 0 h 2555648"/>
                <a:gd name="connsiteX29" fmla="*/ 1536700 w 1536700"/>
                <a:gd name="connsiteY29" fmla="*/ 770343 h 2555648"/>
                <a:gd name="connsiteX30" fmla="*/ 1521090 w 1536700"/>
                <a:gd name="connsiteY30" fmla="*/ 925594 h 2555648"/>
                <a:gd name="connsiteX31" fmla="*/ 1491688 w 1536700"/>
                <a:gd name="connsiteY31" fmla="*/ 1020556 h 2555648"/>
                <a:gd name="connsiteX32" fmla="*/ 1491950 w 1536700"/>
                <a:gd name="connsiteY32" fmla="*/ 1020556 h 2555648"/>
                <a:gd name="connsiteX33" fmla="*/ 1140478 w 1536700"/>
                <a:gd name="connsiteY33" fmla="*/ 1823920 h 2555648"/>
                <a:gd name="connsiteX34" fmla="*/ 396222 w 1536700"/>
                <a:gd name="connsiteY34" fmla="*/ 1823920 h 2555648"/>
                <a:gd name="connsiteX35" fmla="*/ 44750 w 1536700"/>
                <a:gd name="connsiteY35" fmla="*/ 1020556 h 2555648"/>
                <a:gd name="connsiteX36" fmla="*/ 45012 w 1536700"/>
                <a:gd name="connsiteY36" fmla="*/ 1020556 h 2555648"/>
                <a:gd name="connsiteX37" fmla="*/ 15610 w 1536700"/>
                <a:gd name="connsiteY37" fmla="*/ 925594 h 2555648"/>
                <a:gd name="connsiteX38" fmla="*/ 0 w 1536700"/>
                <a:gd name="connsiteY38" fmla="*/ 770343 h 2555648"/>
                <a:gd name="connsiteX39" fmla="*/ 768350 w 1536700"/>
                <a:gd name="connsiteY39" fmla="*/ 0 h 255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/>
            </a:p>
          </p:txBody>
        </p:sp>
        <p:sp>
          <p:nvSpPr>
            <p:cNvPr id="37" name="PA_KSO_Shape_8">
              <a:extLst>
                <a:ext uri="{FF2B5EF4-FFF2-40B4-BE49-F238E27FC236}">
                  <a16:creationId xmlns:a16="http://schemas.microsoft.com/office/drawing/2014/main" id="{3B831229-5EFD-4B45-8D7B-BBE400063E14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2657640" y="2016616"/>
              <a:ext cx="1044856" cy="1015252"/>
            </a:xfrm>
            <a:custGeom>
              <a:avLst/>
              <a:gdLst>
                <a:gd name="T0" fmla="*/ 1300686 w 4656"/>
                <a:gd name="T1" fmla="*/ 3684 h 4524"/>
                <a:gd name="T2" fmla="*/ 1211082 w 4656"/>
                <a:gd name="T3" fmla="*/ 23332 h 4524"/>
                <a:gd name="T4" fmla="*/ 1130071 w 4656"/>
                <a:gd name="T5" fmla="*/ 57715 h 4524"/>
                <a:gd name="T6" fmla="*/ 1056424 w 4656"/>
                <a:gd name="T7" fmla="*/ 106425 h 4524"/>
                <a:gd name="T8" fmla="*/ 991369 w 4656"/>
                <a:gd name="T9" fmla="*/ 167006 h 4524"/>
                <a:gd name="T10" fmla="*/ 943090 w 4656"/>
                <a:gd name="T11" fmla="*/ 200980 h 4524"/>
                <a:gd name="T12" fmla="*/ 882126 w 4656"/>
                <a:gd name="T13" fmla="*/ 135488 h 4524"/>
                <a:gd name="T14" fmla="*/ 812571 w 4656"/>
                <a:gd name="T15" fmla="*/ 80638 h 4524"/>
                <a:gd name="T16" fmla="*/ 735242 w 4656"/>
                <a:gd name="T17" fmla="*/ 38886 h 4524"/>
                <a:gd name="T18" fmla="*/ 650139 w 4656"/>
                <a:gd name="T19" fmla="*/ 11461 h 4524"/>
                <a:gd name="T20" fmla="*/ 556443 w 4656"/>
                <a:gd name="T21" fmla="*/ 0 h 4524"/>
                <a:gd name="T22" fmla="*/ 484842 w 4656"/>
                <a:gd name="T23" fmla="*/ 2456 h 4524"/>
                <a:gd name="T24" fmla="*/ 405467 w 4656"/>
                <a:gd name="T25" fmla="*/ 17192 h 4524"/>
                <a:gd name="T26" fmla="*/ 329774 w 4656"/>
                <a:gd name="T27" fmla="*/ 42161 h 4524"/>
                <a:gd name="T28" fmla="*/ 259810 w 4656"/>
                <a:gd name="T29" fmla="*/ 78182 h 4524"/>
                <a:gd name="T30" fmla="*/ 196392 w 4656"/>
                <a:gd name="T31" fmla="*/ 123617 h 4524"/>
                <a:gd name="T32" fmla="*/ 140338 w 4656"/>
                <a:gd name="T33" fmla="*/ 176830 h 4524"/>
                <a:gd name="T34" fmla="*/ 92059 w 4656"/>
                <a:gd name="T35" fmla="*/ 238229 h 4524"/>
                <a:gd name="T36" fmla="*/ 52780 w 4656"/>
                <a:gd name="T37" fmla="*/ 306177 h 4524"/>
                <a:gd name="T38" fmla="*/ 23731 w 4656"/>
                <a:gd name="T39" fmla="*/ 379856 h 4524"/>
                <a:gd name="T40" fmla="*/ 6137 w 4656"/>
                <a:gd name="T41" fmla="*/ 458447 h 4524"/>
                <a:gd name="T42" fmla="*/ 0 w 4656"/>
                <a:gd name="T43" fmla="*/ 540722 h 4524"/>
                <a:gd name="T44" fmla="*/ 12274 w 4656"/>
                <a:gd name="T45" fmla="*/ 663930 h 4524"/>
                <a:gd name="T46" fmla="*/ 56053 w 4656"/>
                <a:gd name="T47" fmla="*/ 798189 h 4524"/>
                <a:gd name="T48" fmla="*/ 126836 w 4656"/>
                <a:gd name="T49" fmla="*/ 919760 h 4524"/>
                <a:gd name="T50" fmla="*/ 219304 w 4656"/>
                <a:gd name="T51" fmla="*/ 1028641 h 4524"/>
                <a:gd name="T52" fmla="*/ 326910 w 4656"/>
                <a:gd name="T53" fmla="*/ 1126061 h 4524"/>
                <a:gd name="T54" fmla="*/ 461930 w 4656"/>
                <a:gd name="T55" fmla="*/ 1230439 h 4524"/>
                <a:gd name="T56" fmla="*/ 608405 w 4656"/>
                <a:gd name="T57" fmla="*/ 1357331 h 4524"/>
                <a:gd name="T58" fmla="*/ 732787 w 4656"/>
                <a:gd name="T59" fmla="*/ 1485041 h 4524"/>
                <a:gd name="T60" fmla="*/ 842439 w 4656"/>
                <a:gd name="T61" fmla="*/ 1625850 h 4524"/>
                <a:gd name="T62" fmla="*/ 925087 w 4656"/>
                <a:gd name="T63" fmla="*/ 1775255 h 4524"/>
                <a:gd name="T64" fmla="*/ 952500 w 4656"/>
                <a:gd name="T65" fmla="*/ 1851799 h 4524"/>
                <a:gd name="T66" fmla="*/ 990960 w 4656"/>
                <a:gd name="T67" fmla="*/ 1749467 h 4524"/>
                <a:gd name="T68" fmla="*/ 1078927 w 4656"/>
                <a:gd name="T69" fmla="*/ 1601700 h 4524"/>
                <a:gd name="T70" fmla="*/ 1192262 w 4656"/>
                <a:gd name="T71" fmla="*/ 1462528 h 4524"/>
                <a:gd name="T72" fmla="*/ 1317461 w 4656"/>
                <a:gd name="T73" fmla="*/ 1337274 h 4524"/>
                <a:gd name="T74" fmla="*/ 1482349 w 4656"/>
                <a:gd name="T75" fmla="*/ 1199330 h 4524"/>
                <a:gd name="T76" fmla="*/ 1596910 w 4656"/>
                <a:gd name="T77" fmla="*/ 1110506 h 4524"/>
                <a:gd name="T78" fmla="*/ 1702062 w 4656"/>
                <a:gd name="T79" fmla="*/ 1011040 h 4524"/>
                <a:gd name="T80" fmla="*/ 1791256 w 4656"/>
                <a:gd name="T81" fmla="*/ 900521 h 4524"/>
                <a:gd name="T82" fmla="*/ 1858357 w 4656"/>
                <a:gd name="T83" fmla="*/ 776904 h 4524"/>
                <a:gd name="T84" fmla="*/ 1896817 w 4656"/>
                <a:gd name="T85" fmla="*/ 639779 h 4524"/>
                <a:gd name="T86" fmla="*/ 1905000 w 4656"/>
                <a:gd name="T87" fmla="*/ 526805 h 4524"/>
                <a:gd name="T88" fmla="*/ 1896408 w 4656"/>
                <a:gd name="T89" fmla="*/ 444939 h 4524"/>
                <a:gd name="T90" fmla="*/ 1876769 w 4656"/>
                <a:gd name="T91" fmla="*/ 367167 h 4524"/>
                <a:gd name="T92" fmla="*/ 1846082 w 4656"/>
                <a:gd name="T93" fmla="*/ 294307 h 4524"/>
                <a:gd name="T94" fmla="*/ 1805168 w 4656"/>
                <a:gd name="T95" fmla="*/ 227586 h 4524"/>
                <a:gd name="T96" fmla="*/ 1755660 w 4656"/>
                <a:gd name="T97" fmla="*/ 167415 h 4524"/>
                <a:gd name="T98" fmla="*/ 1698380 w 4656"/>
                <a:gd name="T99" fmla="*/ 115021 h 4524"/>
                <a:gd name="T100" fmla="*/ 1633734 w 4656"/>
                <a:gd name="T101" fmla="*/ 71632 h 4524"/>
                <a:gd name="T102" fmla="*/ 1562951 w 4656"/>
                <a:gd name="T103" fmla="*/ 37249 h 4524"/>
                <a:gd name="T104" fmla="*/ 1486849 w 4656"/>
                <a:gd name="T105" fmla="*/ 13917 h 4524"/>
                <a:gd name="T106" fmla="*/ 1406247 w 4656"/>
                <a:gd name="T107" fmla="*/ 1637 h 45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656" h="4524">
                  <a:moveTo>
                    <a:pt x="3336" y="0"/>
                  </a:moveTo>
                  <a:lnTo>
                    <a:pt x="3336" y="0"/>
                  </a:lnTo>
                  <a:lnTo>
                    <a:pt x="3295" y="0"/>
                  </a:lnTo>
                  <a:lnTo>
                    <a:pt x="3256" y="3"/>
                  </a:lnTo>
                  <a:lnTo>
                    <a:pt x="3217" y="5"/>
                  </a:lnTo>
                  <a:lnTo>
                    <a:pt x="3179" y="9"/>
                  </a:lnTo>
                  <a:lnTo>
                    <a:pt x="3142" y="14"/>
                  </a:lnTo>
                  <a:lnTo>
                    <a:pt x="3103" y="21"/>
                  </a:lnTo>
                  <a:lnTo>
                    <a:pt x="3068" y="28"/>
                  </a:lnTo>
                  <a:lnTo>
                    <a:pt x="3031" y="37"/>
                  </a:lnTo>
                  <a:lnTo>
                    <a:pt x="2995" y="46"/>
                  </a:lnTo>
                  <a:lnTo>
                    <a:pt x="2960" y="57"/>
                  </a:lnTo>
                  <a:lnTo>
                    <a:pt x="2926" y="68"/>
                  </a:lnTo>
                  <a:lnTo>
                    <a:pt x="2892" y="81"/>
                  </a:lnTo>
                  <a:lnTo>
                    <a:pt x="2859" y="95"/>
                  </a:lnTo>
                  <a:lnTo>
                    <a:pt x="2825" y="110"/>
                  </a:lnTo>
                  <a:lnTo>
                    <a:pt x="2793" y="125"/>
                  </a:lnTo>
                  <a:lnTo>
                    <a:pt x="2762" y="141"/>
                  </a:lnTo>
                  <a:lnTo>
                    <a:pt x="2730" y="160"/>
                  </a:lnTo>
                  <a:lnTo>
                    <a:pt x="2699" y="177"/>
                  </a:lnTo>
                  <a:lnTo>
                    <a:pt x="2669" y="197"/>
                  </a:lnTo>
                  <a:lnTo>
                    <a:pt x="2640" y="217"/>
                  </a:lnTo>
                  <a:lnTo>
                    <a:pt x="2610" y="238"/>
                  </a:lnTo>
                  <a:lnTo>
                    <a:pt x="2582" y="260"/>
                  </a:lnTo>
                  <a:lnTo>
                    <a:pt x="2555" y="282"/>
                  </a:lnTo>
                  <a:lnTo>
                    <a:pt x="2527" y="306"/>
                  </a:lnTo>
                  <a:lnTo>
                    <a:pt x="2500" y="331"/>
                  </a:lnTo>
                  <a:lnTo>
                    <a:pt x="2474" y="355"/>
                  </a:lnTo>
                  <a:lnTo>
                    <a:pt x="2448" y="381"/>
                  </a:lnTo>
                  <a:lnTo>
                    <a:pt x="2423" y="408"/>
                  </a:lnTo>
                  <a:lnTo>
                    <a:pt x="2399" y="435"/>
                  </a:lnTo>
                  <a:lnTo>
                    <a:pt x="2375" y="462"/>
                  </a:lnTo>
                  <a:lnTo>
                    <a:pt x="2351" y="491"/>
                  </a:lnTo>
                  <a:lnTo>
                    <a:pt x="2328" y="520"/>
                  </a:lnTo>
                  <a:lnTo>
                    <a:pt x="2305" y="491"/>
                  </a:lnTo>
                  <a:lnTo>
                    <a:pt x="2282" y="462"/>
                  </a:lnTo>
                  <a:lnTo>
                    <a:pt x="2258" y="435"/>
                  </a:lnTo>
                  <a:lnTo>
                    <a:pt x="2232" y="408"/>
                  </a:lnTo>
                  <a:lnTo>
                    <a:pt x="2208" y="381"/>
                  </a:lnTo>
                  <a:lnTo>
                    <a:pt x="2182" y="355"/>
                  </a:lnTo>
                  <a:lnTo>
                    <a:pt x="2156" y="331"/>
                  </a:lnTo>
                  <a:lnTo>
                    <a:pt x="2129" y="306"/>
                  </a:lnTo>
                  <a:lnTo>
                    <a:pt x="2102" y="282"/>
                  </a:lnTo>
                  <a:lnTo>
                    <a:pt x="2074" y="260"/>
                  </a:lnTo>
                  <a:lnTo>
                    <a:pt x="2045" y="238"/>
                  </a:lnTo>
                  <a:lnTo>
                    <a:pt x="2016" y="217"/>
                  </a:lnTo>
                  <a:lnTo>
                    <a:pt x="1986" y="197"/>
                  </a:lnTo>
                  <a:lnTo>
                    <a:pt x="1956" y="177"/>
                  </a:lnTo>
                  <a:lnTo>
                    <a:pt x="1925" y="160"/>
                  </a:lnTo>
                  <a:lnTo>
                    <a:pt x="1894" y="141"/>
                  </a:lnTo>
                  <a:lnTo>
                    <a:pt x="1863" y="125"/>
                  </a:lnTo>
                  <a:lnTo>
                    <a:pt x="1830" y="110"/>
                  </a:lnTo>
                  <a:lnTo>
                    <a:pt x="1797" y="95"/>
                  </a:lnTo>
                  <a:lnTo>
                    <a:pt x="1763" y="81"/>
                  </a:lnTo>
                  <a:lnTo>
                    <a:pt x="1730" y="68"/>
                  </a:lnTo>
                  <a:lnTo>
                    <a:pt x="1695" y="57"/>
                  </a:lnTo>
                  <a:lnTo>
                    <a:pt x="1661" y="46"/>
                  </a:lnTo>
                  <a:lnTo>
                    <a:pt x="1625" y="37"/>
                  </a:lnTo>
                  <a:lnTo>
                    <a:pt x="1589" y="28"/>
                  </a:lnTo>
                  <a:lnTo>
                    <a:pt x="1552" y="21"/>
                  </a:lnTo>
                  <a:lnTo>
                    <a:pt x="1515" y="14"/>
                  </a:lnTo>
                  <a:lnTo>
                    <a:pt x="1477" y="9"/>
                  </a:lnTo>
                  <a:lnTo>
                    <a:pt x="1439" y="5"/>
                  </a:lnTo>
                  <a:lnTo>
                    <a:pt x="1400" y="3"/>
                  </a:lnTo>
                  <a:lnTo>
                    <a:pt x="1360" y="0"/>
                  </a:lnTo>
                  <a:lnTo>
                    <a:pt x="1320" y="0"/>
                  </a:lnTo>
                  <a:lnTo>
                    <a:pt x="1286" y="0"/>
                  </a:lnTo>
                  <a:lnTo>
                    <a:pt x="1253" y="1"/>
                  </a:lnTo>
                  <a:lnTo>
                    <a:pt x="1218" y="4"/>
                  </a:lnTo>
                  <a:lnTo>
                    <a:pt x="1185" y="6"/>
                  </a:lnTo>
                  <a:lnTo>
                    <a:pt x="1152" y="11"/>
                  </a:lnTo>
                  <a:lnTo>
                    <a:pt x="1119" y="15"/>
                  </a:lnTo>
                  <a:lnTo>
                    <a:pt x="1087" y="20"/>
                  </a:lnTo>
                  <a:lnTo>
                    <a:pt x="1054" y="27"/>
                  </a:lnTo>
                  <a:lnTo>
                    <a:pt x="1022" y="34"/>
                  </a:lnTo>
                  <a:lnTo>
                    <a:pt x="991" y="42"/>
                  </a:lnTo>
                  <a:lnTo>
                    <a:pt x="958" y="50"/>
                  </a:lnTo>
                  <a:lnTo>
                    <a:pt x="927" y="59"/>
                  </a:lnTo>
                  <a:lnTo>
                    <a:pt x="897" y="70"/>
                  </a:lnTo>
                  <a:lnTo>
                    <a:pt x="866" y="80"/>
                  </a:lnTo>
                  <a:lnTo>
                    <a:pt x="836" y="91"/>
                  </a:lnTo>
                  <a:lnTo>
                    <a:pt x="806" y="103"/>
                  </a:lnTo>
                  <a:lnTo>
                    <a:pt x="777" y="117"/>
                  </a:lnTo>
                  <a:lnTo>
                    <a:pt x="748" y="130"/>
                  </a:lnTo>
                  <a:lnTo>
                    <a:pt x="719" y="145"/>
                  </a:lnTo>
                  <a:lnTo>
                    <a:pt x="690" y="158"/>
                  </a:lnTo>
                  <a:lnTo>
                    <a:pt x="663" y="175"/>
                  </a:lnTo>
                  <a:lnTo>
                    <a:pt x="635" y="191"/>
                  </a:lnTo>
                  <a:lnTo>
                    <a:pt x="608" y="208"/>
                  </a:lnTo>
                  <a:lnTo>
                    <a:pt x="582" y="225"/>
                  </a:lnTo>
                  <a:lnTo>
                    <a:pt x="555" y="243"/>
                  </a:lnTo>
                  <a:lnTo>
                    <a:pt x="530" y="262"/>
                  </a:lnTo>
                  <a:lnTo>
                    <a:pt x="504" y="281"/>
                  </a:lnTo>
                  <a:lnTo>
                    <a:pt x="480" y="302"/>
                  </a:lnTo>
                  <a:lnTo>
                    <a:pt x="456" y="321"/>
                  </a:lnTo>
                  <a:lnTo>
                    <a:pt x="432" y="343"/>
                  </a:lnTo>
                  <a:lnTo>
                    <a:pt x="408" y="364"/>
                  </a:lnTo>
                  <a:lnTo>
                    <a:pt x="387" y="386"/>
                  </a:lnTo>
                  <a:lnTo>
                    <a:pt x="365" y="409"/>
                  </a:lnTo>
                  <a:lnTo>
                    <a:pt x="343" y="432"/>
                  </a:lnTo>
                  <a:lnTo>
                    <a:pt x="322" y="457"/>
                  </a:lnTo>
                  <a:lnTo>
                    <a:pt x="301" y="481"/>
                  </a:lnTo>
                  <a:lnTo>
                    <a:pt x="281" y="505"/>
                  </a:lnTo>
                  <a:lnTo>
                    <a:pt x="262" y="530"/>
                  </a:lnTo>
                  <a:lnTo>
                    <a:pt x="243" y="556"/>
                  </a:lnTo>
                  <a:lnTo>
                    <a:pt x="225" y="582"/>
                  </a:lnTo>
                  <a:lnTo>
                    <a:pt x="207" y="609"/>
                  </a:lnTo>
                  <a:lnTo>
                    <a:pt x="190" y="636"/>
                  </a:lnTo>
                  <a:lnTo>
                    <a:pt x="174" y="663"/>
                  </a:lnTo>
                  <a:lnTo>
                    <a:pt x="159" y="691"/>
                  </a:lnTo>
                  <a:lnTo>
                    <a:pt x="144" y="719"/>
                  </a:lnTo>
                  <a:lnTo>
                    <a:pt x="129" y="748"/>
                  </a:lnTo>
                  <a:lnTo>
                    <a:pt x="116" y="777"/>
                  </a:lnTo>
                  <a:lnTo>
                    <a:pt x="104" y="807"/>
                  </a:lnTo>
                  <a:lnTo>
                    <a:pt x="91" y="837"/>
                  </a:lnTo>
                  <a:lnTo>
                    <a:pt x="79" y="867"/>
                  </a:lnTo>
                  <a:lnTo>
                    <a:pt x="69" y="897"/>
                  </a:lnTo>
                  <a:lnTo>
                    <a:pt x="58" y="928"/>
                  </a:lnTo>
                  <a:lnTo>
                    <a:pt x="49" y="959"/>
                  </a:lnTo>
                  <a:lnTo>
                    <a:pt x="41" y="990"/>
                  </a:lnTo>
                  <a:lnTo>
                    <a:pt x="33" y="1023"/>
                  </a:lnTo>
                  <a:lnTo>
                    <a:pt x="26" y="1055"/>
                  </a:lnTo>
                  <a:lnTo>
                    <a:pt x="20" y="1087"/>
                  </a:lnTo>
                  <a:lnTo>
                    <a:pt x="15" y="1120"/>
                  </a:lnTo>
                  <a:lnTo>
                    <a:pt x="10" y="1153"/>
                  </a:lnTo>
                  <a:lnTo>
                    <a:pt x="6" y="1185"/>
                  </a:lnTo>
                  <a:lnTo>
                    <a:pt x="3" y="1219"/>
                  </a:lnTo>
                  <a:lnTo>
                    <a:pt x="1" y="1252"/>
                  </a:lnTo>
                  <a:lnTo>
                    <a:pt x="0" y="1287"/>
                  </a:lnTo>
                  <a:lnTo>
                    <a:pt x="0" y="1321"/>
                  </a:lnTo>
                  <a:lnTo>
                    <a:pt x="1" y="1383"/>
                  </a:lnTo>
                  <a:lnTo>
                    <a:pt x="4" y="1444"/>
                  </a:lnTo>
                  <a:lnTo>
                    <a:pt x="10" y="1504"/>
                  </a:lnTo>
                  <a:lnTo>
                    <a:pt x="18" y="1563"/>
                  </a:lnTo>
                  <a:lnTo>
                    <a:pt x="30" y="1622"/>
                  </a:lnTo>
                  <a:lnTo>
                    <a:pt x="42" y="1679"/>
                  </a:lnTo>
                  <a:lnTo>
                    <a:pt x="57" y="1735"/>
                  </a:lnTo>
                  <a:lnTo>
                    <a:pt x="75" y="1791"/>
                  </a:lnTo>
                  <a:lnTo>
                    <a:pt x="93" y="1845"/>
                  </a:lnTo>
                  <a:lnTo>
                    <a:pt x="114" y="1898"/>
                  </a:lnTo>
                  <a:lnTo>
                    <a:pt x="137" y="1950"/>
                  </a:lnTo>
                  <a:lnTo>
                    <a:pt x="161" y="2002"/>
                  </a:lnTo>
                  <a:lnTo>
                    <a:pt x="188" y="2053"/>
                  </a:lnTo>
                  <a:lnTo>
                    <a:pt x="217" y="2103"/>
                  </a:lnTo>
                  <a:lnTo>
                    <a:pt x="246" y="2151"/>
                  </a:lnTo>
                  <a:lnTo>
                    <a:pt x="278" y="2200"/>
                  </a:lnTo>
                  <a:lnTo>
                    <a:pt x="310" y="2247"/>
                  </a:lnTo>
                  <a:lnTo>
                    <a:pt x="345" y="2293"/>
                  </a:lnTo>
                  <a:lnTo>
                    <a:pt x="380" y="2338"/>
                  </a:lnTo>
                  <a:lnTo>
                    <a:pt x="417" y="2383"/>
                  </a:lnTo>
                  <a:lnTo>
                    <a:pt x="456" y="2427"/>
                  </a:lnTo>
                  <a:lnTo>
                    <a:pt x="495" y="2470"/>
                  </a:lnTo>
                  <a:lnTo>
                    <a:pt x="536" y="2513"/>
                  </a:lnTo>
                  <a:lnTo>
                    <a:pt x="577" y="2554"/>
                  </a:lnTo>
                  <a:lnTo>
                    <a:pt x="620" y="2595"/>
                  </a:lnTo>
                  <a:lnTo>
                    <a:pt x="663" y="2635"/>
                  </a:lnTo>
                  <a:lnTo>
                    <a:pt x="708" y="2675"/>
                  </a:lnTo>
                  <a:lnTo>
                    <a:pt x="753" y="2713"/>
                  </a:lnTo>
                  <a:lnTo>
                    <a:pt x="799" y="2751"/>
                  </a:lnTo>
                  <a:lnTo>
                    <a:pt x="845" y="2788"/>
                  </a:lnTo>
                  <a:lnTo>
                    <a:pt x="892" y="2825"/>
                  </a:lnTo>
                  <a:lnTo>
                    <a:pt x="940" y="2861"/>
                  </a:lnTo>
                  <a:lnTo>
                    <a:pt x="1032" y="2930"/>
                  </a:lnTo>
                  <a:lnTo>
                    <a:pt x="1129" y="3006"/>
                  </a:lnTo>
                  <a:lnTo>
                    <a:pt x="1229" y="3087"/>
                  </a:lnTo>
                  <a:lnTo>
                    <a:pt x="1279" y="3131"/>
                  </a:lnTo>
                  <a:lnTo>
                    <a:pt x="1331" y="3175"/>
                  </a:lnTo>
                  <a:lnTo>
                    <a:pt x="1383" y="3221"/>
                  </a:lnTo>
                  <a:lnTo>
                    <a:pt x="1435" y="3267"/>
                  </a:lnTo>
                  <a:lnTo>
                    <a:pt x="1487" y="3316"/>
                  </a:lnTo>
                  <a:lnTo>
                    <a:pt x="1539" y="3365"/>
                  </a:lnTo>
                  <a:lnTo>
                    <a:pt x="1590" y="3415"/>
                  </a:lnTo>
                  <a:lnTo>
                    <a:pt x="1642" y="3467"/>
                  </a:lnTo>
                  <a:lnTo>
                    <a:pt x="1692" y="3520"/>
                  </a:lnTo>
                  <a:lnTo>
                    <a:pt x="1743" y="3573"/>
                  </a:lnTo>
                  <a:lnTo>
                    <a:pt x="1791" y="3628"/>
                  </a:lnTo>
                  <a:lnTo>
                    <a:pt x="1840" y="3683"/>
                  </a:lnTo>
                  <a:lnTo>
                    <a:pt x="1886" y="3740"/>
                  </a:lnTo>
                  <a:lnTo>
                    <a:pt x="1932" y="3796"/>
                  </a:lnTo>
                  <a:lnTo>
                    <a:pt x="1976" y="3854"/>
                  </a:lnTo>
                  <a:lnTo>
                    <a:pt x="2019" y="3913"/>
                  </a:lnTo>
                  <a:lnTo>
                    <a:pt x="2059" y="3972"/>
                  </a:lnTo>
                  <a:lnTo>
                    <a:pt x="2098" y="4031"/>
                  </a:lnTo>
                  <a:lnTo>
                    <a:pt x="2135" y="4091"/>
                  </a:lnTo>
                  <a:lnTo>
                    <a:pt x="2171" y="4152"/>
                  </a:lnTo>
                  <a:lnTo>
                    <a:pt x="2204" y="4213"/>
                  </a:lnTo>
                  <a:lnTo>
                    <a:pt x="2234" y="4274"/>
                  </a:lnTo>
                  <a:lnTo>
                    <a:pt x="2261" y="4337"/>
                  </a:lnTo>
                  <a:lnTo>
                    <a:pt x="2287" y="4399"/>
                  </a:lnTo>
                  <a:lnTo>
                    <a:pt x="2298" y="4430"/>
                  </a:lnTo>
                  <a:lnTo>
                    <a:pt x="2309" y="4462"/>
                  </a:lnTo>
                  <a:lnTo>
                    <a:pt x="2319" y="4493"/>
                  </a:lnTo>
                  <a:lnTo>
                    <a:pt x="2328" y="4524"/>
                  </a:lnTo>
                  <a:lnTo>
                    <a:pt x="2338" y="4493"/>
                  </a:lnTo>
                  <a:lnTo>
                    <a:pt x="2347" y="4462"/>
                  </a:lnTo>
                  <a:lnTo>
                    <a:pt x="2358" y="4430"/>
                  </a:lnTo>
                  <a:lnTo>
                    <a:pt x="2369" y="4399"/>
                  </a:lnTo>
                  <a:lnTo>
                    <a:pt x="2394" y="4337"/>
                  </a:lnTo>
                  <a:lnTo>
                    <a:pt x="2422" y="4274"/>
                  </a:lnTo>
                  <a:lnTo>
                    <a:pt x="2452" y="4213"/>
                  </a:lnTo>
                  <a:lnTo>
                    <a:pt x="2484" y="4152"/>
                  </a:lnTo>
                  <a:lnTo>
                    <a:pt x="2520" y="4091"/>
                  </a:lnTo>
                  <a:lnTo>
                    <a:pt x="2557" y="4031"/>
                  </a:lnTo>
                  <a:lnTo>
                    <a:pt x="2596" y="3972"/>
                  </a:lnTo>
                  <a:lnTo>
                    <a:pt x="2637" y="3913"/>
                  </a:lnTo>
                  <a:lnTo>
                    <a:pt x="2680" y="3854"/>
                  </a:lnTo>
                  <a:lnTo>
                    <a:pt x="2723" y="3796"/>
                  </a:lnTo>
                  <a:lnTo>
                    <a:pt x="2770" y="3740"/>
                  </a:lnTo>
                  <a:lnTo>
                    <a:pt x="2817" y="3683"/>
                  </a:lnTo>
                  <a:lnTo>
                    <a:pt x="2864" y="3628"/>
                  </a:lnTo>
                  <a:lnTo>
                    <a:pt x="2914" y="3573"/>
                  </a:lnTo>
                  <a:lnTo>
                    <a:pt x="2964" y="3520"/>
                  </a:lnTo>
                  <a:lnTo>
                    <a:pt x="3015" y="3467"/>
                  </a:lnTo>
                  <a:lnTo>
                    <a:pt x="3065" y="3415"/>
                  </a:lnTo>
                  <a:lnTo>
                    <a:pt x="3117" y="3365"/>
                  </a:lnTo>
                  <a:lnTo>
                    <a:pt x="3168" y="3316"/>
                  </a:lnTo>
                  <a:lnTo>
                    <a:pt x="3220" y="3267"/>
                  </a:lnTo>
                  <a:lnTo>
                    <a:pt x="3272" y="3221"/>
                  </a:lnTo>
                  <a:lnTo>
                    <a:pt x="3324" y="3175"/>
                  </a:lnTo>
                  <a:lnTo>
                    <a:pt x="3376" y="3131"/>
                  </a:lnTo>
                  <a:lnTo>
                    <a:pt x="3427" y="3087"/>
                  </a:lnTo>
                  <a:lnTo>
                    <a:pt x="3527" y="3006"/>
                  </a:lnTo>
                  <a:lnTo>
                    <a:pt x="3623" y="2930"/>
                  </a:lnTo>
                  <a:lnTo>
                    <a:pt x="3716" y="2861"/>
                  </a:lnTo>
                  <a:lnTo>
                    <a:pt x="3763" y="2825"/>
                  </a:lnTo>
                  <a:lnTo>
                    <a:pt x="3810" y="2788"/>
                  </a:lnTo>
                  <a:lnTo>
                    <a:pt x="3858" y="2751"/>
                  </a:lnTo>
                  <a:lnTo>
                    <a:pt x="3903" y="2713"/>
                  </a:lnTo>
                  <a:lnTo>
                    <a:pt x="3948" y="2675"/>
                  </a:lnTo>
                  <a:lnTo>
                    <a:pt x="3993" y="2635"/>
                  </a:lnTo>
                  <a:lnTo>
                    <a:pt x="4037" y="2595"/>
                  </a:lnTo>
                  <a:lnTo>
                    <a:pt x="4078" y="2554"/>
                  </a:lnTo>
                  <a:lnTo>
                    <a:pt x="4120" y="2513"/>
                  </a:lnTo>
                  <a:lnTo>
                    <a:pt x="4160" y="2470"/>
                  </a:lnTo>
                  <a:lnTo>
                    <a:pt x="4201" y="2427"/>
                  </a:lnTo>
                  <a:lnTo>
                    <a:pt x="4239" y="2383"/>
                  </a:lnTo>
                  <a:lnTo>
                    <a:pt x="4276" y="2338"/>
                  </a:lnTo>
                  <a:lnTo>
                    <a:pt x="4311" y="2293"/>
                  </a:lnTo>
                  <a:lnTo>
                    <a:pt x="4345" y="2247"/>
                  </a:lnTo>
                  <a:lnTo>
                    <a:pt x="4378" y="2200"/>
                  </a:lnTo>
                  <a:lnTo>
                    <a:pt x="4410" y="2151"/>
                  </a:lnTo>
                  <a:lnTo>
                    <a:pt x="4439" y="2103"/>
                  </a:lnTo>
                  <a:lnTo>
                    <a:pt x="4468" y="2053"/>
                  </a:lnTo>
                  <a:lnTo>
                    <a:pt x="4494" y="2002"/>
                  </a:lnTo>
                  <a:lnTo>
                    <a:pt x="4519" y="1950"/>
                  </a:lnTo>
                  <a:lnTo>
                    <a:pt x="4542" y="1898"/>
                  </a:lnTo>
                  <a:lnTo>
                    <a:pt x="4562" y="1845"/>
                  </a:lnTo>
                  <a:lnTo>
                    <a:pt x="4581" y="1791"/>
                  </a:lnTo>
                  <a:lnTo>
                    <a:pt x="4598" y="1735"/>
                  </a:lnTo>
                  <a:lnTo>
                    <a:pt x="4613" y="1679"/>
                  </a:lnTo>
                  <a:lnTo>
                    <a:pt x="4626" y="1622"/>
                  </a:lnTo>
                  <a:lnTo>
                    <a:pt x="4636" y="1563"/>
                  </a:lnTo>
                  <a:lnTo>
                    <a:pt x="4646" y="1504"/>
                  </a:lnTo>
                  <a:lnTo>
                    <a:pt x="4651" y="1444"/>
                  </a:lnTo>
                  <a:lnTo>
                    <a:pt x="4655" y="1383"/>
                  </a:lnTo>
                  <a:lnTo>
                    <a:pt x="4656" y="1321"/>
                  </a:lnTo>
                  <a:lnTo>
                    <a:pt x="4656" y="1287"/>
                  </a:lnTo>
                  <a:lnTo>
                    <a:pt x="4655" y="1252"/>
                  </a:lnTo>
                  <a:lnTo>
                    <a:pt x="4653" y="1219"/>
                  </a:lnTo>
                  <a:lnTo>
                    <a:pt x="4649" y="1185"/>
                  </a:lnTo>
                  <a:lnTo>
                    <a:pt x="4646" y="1153"/>
                  </a:lnTo>
                  <a:lnTo>
                    <a:pt x="4641" y="1120"/>
                  </a:lnTo>
                  <a:lnTo>
                    <a:pt x="4635" y="1087"/>
                  </a:lnTo>
                  <a:lnTo>
                    <a:pt x="4629" y="1055"/>
                  </a:lnTo>
                  <a:lnTo>
                    <a:pt x="4623" y="1023"/>
                  </a:lnTo>
                  <a:lnTo>
                    <a:pt x="4614" y="990"/>
                  </a:lnTo>
                  <a:lnTo>
                    <a:pt x="4606" y="959"/>
                  </a:lnTo>
                  <a:lnTo>
                    <a:pt x="4597" y="928"/>
                  </a:lnTo>
                  <a:lnTo>
                    <a:pt x="4587" y="897"/>
                  </a:lnTo>
                  <a:lnTo>
                    <a:pt x="4576" y="867"/>
                  </a:lnTo>
                  <a:lnTo>
                    <a:pt x="4565" y="837"/>
                  </a:lnTo>
                  <a:lnTo>
                    <a:pt x="4552" y="807"/>
                  </a:lnTo>
                  <a:lnTo>
                    <a:pt x="4539" y="777"/>
                  </a:lnTo>
                  <a:lnTo>
                    <a:pt x="4527" y="748"/>
                  </a:lnTo>
                  <a:lnTo>
                    <a:pt x="4512" y="719"/>
                  </a:lnTo>
                  <a:lnTo>
                    <a:pt x="4497" y="691"/>
                  </a:lnTo>
                  <a:lnTo>
                    <a:pt x="4482" y="663"/>
                  </a:lnTo>
                  <a:lnTo>
                    <a:pt x="4465" y="636"/>
                  </a:lnTo>
                  <a:lnTo>
                    <a:pt x="4448" y="609"/>
                  </a:lnTo>
                  <a:lnTo>
                    <a:pt x="4431" y="582"/>
                  </a:lnTo>
                  <a:lnTo>
                    <a:pt x="4412" y="556"/>
                  </a:lnTo>
                  <a:lnTo>
                    <a:pt x="4394" y="530"/>
                  </a:lnTo>
                  <a:lnTo>
                    <a:pt x="4374" y="505"/>
                  </a:lnTo>
                  <a:lnTo>
                    <a:pt x="4355" y="481"/>
                  </a:lnTo>
                  <a:lnTo>
                    <a:pt x="4334" y="457"/>
                  </a:lnTo>
                  <a:lnTo>
                    <a:pt x="4313" y="432"/>
                  </a:lnTo>
                  <a:lnTo>
                    <a:pt x="4291" y="409"/>
                  </a:lnTo>
                  <a:lnTo>
                    <a:pt x="4269" y="386"/>
                  </a:lnTo>
                  <a:lnTo>
                    <a:pt x="4247" y="364"/>
                  </a:lnTo>
                  <a:lnTo>
                    <a:pt x="4224" y="343"/>
                  </a:lnTo>
                  <a:lnTo>
                    <a:pt x="4200" y="321"/>
                  </a:lnTo>
                  <a:lnTo>
                    <a:pt x="4175" y="302"/>
                  </a:lnTo>
                  <a:lnTo>
                    <a:pt x="4151" y="281"/>
                  </a:lnTo>
                  <a:lnTo>
                    <a:pt x="4126" y="262"/>
                  </a:lnTo>
                  <a:lnTo>
                    <a:pt x="4100" y="243"/>
                  </a:lnTo>
                  <a:lnTo>
                    <a:pt x="4074" y="225"/>
                  </a:lnTo>
                  <a:lnTo>
                    <a:pt x="4047" y="208"/>
                  </a:lnTo>
                  <a:lnTo>
                    <a:pt x="4021" y="191"/>
                  </a:lnTo>
                  <a:lnTo>
                    <a:pt x="3993" y="175"/>
                  </a:lnTo>
                  <a:lnTo>
                    <a:pt x="3965" y="158"/>
                  </a:lnTo>
                  <a:lnTo>
                    <a:pt x="3936" y="145"/>
                  </a:lnTo>
                  <a:lnTo>
                    <a:pt x="3907" y="130"/>
                  </a:lnTo>
                  <a:lnTo>
                    <a:pt x="3879" y="117"/>
                  </a:lnTo>
                  <a:lnTo>
                    <a:pt x="3850" y="103"/>
                  </a:lnTo>
                  <a:lnTo>
                    <a:pt x="3820" y="91"/>
                  </a:lnTo>
                  <a:lnTo>
                    <a:pt x="3790" y="80"/>
                  </a:lnTo>
                  <a:lnTo>
                    <a:pt x="3758" y="70"/>
                  </a:lnTo>
                  <a:lnTo>
                    <a:pt x="3728" y="59"/>
                  </a:lnTo>
                  <a:lnTo>
                    <a:pt x="3697" y="50"/>
                  </a:lnTo>
                  <a:lnTo>
                    <a:pt x="3665" y="42"/>
                  </a:lnTo>
                  <a:lnTo>
                    <a:pt x="3634" y="34"/>
                  </a:lnTo>
                  <a:lnTo>
                    <a:pt x="3601" y="27"/>
                  </a:lnTo>
                  <a:lnTo>
                    <a:pt x="3569" y="20"/>
                  </a:lnTo>
                  <a:lnTo>
                    <a:pt x="3537" y="15"/>
                  </a:lnTo>
                  <a:lnTo>
                    <a:pt x="3503" y="11"/>
                  </a:lnTo>
                  <a:lnTo>
                    <a:pt x="3470" y="6"/>
                  </a:lnTo>
                  <a:lnTo>
                    <a:pt x="3437" y="4"/>
                  </a:lnTo>
                  <a:lnTo>
                    <a:pt x="3403" y="1"/>
                  </a:lnTo>
                  <a:lnTo>
                    <a:pt x="3369" y="0"/>
                  </a:lnTo>
                  <a:lnTo>
                    <a:pt x="3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38" name="PA_KSO_Shape_9">
              <a:extLst>
                <a:ext uri="{FF2B5EF4-FFF2-40B4-BE49-F238E27FC236}">
                  <a16:creationId xmlns:a16="http://schemas.microsoft.com/office/drawing/2014/main" id="{BFB7477C-7AC8-4383-A045-4334A80291C4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5296244" y="4588375"/>
              <a:ext cx="821956" cy="1044858"/>
            </a:xfrm>
            <a:custGeom>
              <a:avLst/>
              <a:gdLst>
                <a:gd name="T0" fmla="*/ 769455 w 4116"/>
                <a:gd name="T1" fmla="*/ 749055 h 5239"/>
                <a:gd name="T2" fmla="*/ 608652 w 4116"/>
                <a:gd name="T3" fmla="*/ 766145 h 5239"/>
                <a:gd name="T4" fmla="*/ 337614 w 4116"/>
                <a:gd name="T5" fmla="*/ 920683 h 5239"/>
                <a:gd name="T6" fmla="*/ 253575 w 4116"/>
                <a:gd name="T7" fmla="*/ 1028315 h 5239"/>
                <a:gd name="T8" fmla="*/ 196457 w 4116"/>
                <a:gd name="T9" fmla="*/ 1154127 h 5239"/>
                <a:gd name="T10" fmla="*/ 171354 w 4116"/>
                <a:gd name="T11" fmla="*/ 1294120 h 5239"/>
                <a:gd name="T12" fmla="*/ 176811 w 4116"/>
                <a:gd name="T13" fmla="*/ 1414842 h 5239"/>
                <a:gd name="T14" fmla="*/ 210645 w 4116"/>
                <a:gd name="T15" fmla="*/ 1539199 h 5239"/>
                <a:gd name="T16" fmla="*/ 269218 w 4116"/>
                <a:gd name="T17" fmla="*/ 1650103 h 5239"/>
                <a:gd name="T18" fmla="*/ 349620 w 4116"/>
                <a:gd name="T19" fmla="*/ 1745371 h 5239"/>
                <a:gd name="T20" fmla="*/ 448940 w 4116"/>
                <a:gd name="T21" fmla="*/ 1821368 h 5239"/>
                <a:gd name="T22" fmla="*/ 563539 w 4116"/>
                <a:gd name="T23" fmla="*/ 1874456 h 5239"/>
                <a:gd name="T24" fmla="*/ 689781 w 4116"/>
                <a:gd name="T25" fmla="*/ 1902091 h 5239"/>
                <a:gd name="T26" fmla="*/ 808019 w 4116"/>
                <a:gd name="T27" fmla="*/ 1902091 h 5239"/>
                <a:gd name="T28" fmla="*/ 934624 w 4116"/>
                <a:gd name="T29" fmla="*/ 1874456 h 5239"/>
                <a:gd name="T30" fmla="*/ 1048860 w 4116"/>
                <a:gd name="T31" fmla="*/ 1821368 h 5239"/>
                <a:gd name="T32" fmla="*/ 1147816 w 4116"/>
                <a:gd name="T33" fmla="*/ 1745371 h 5239"/>
                <a:gd name="T34" fmla="*/ 1228218 w 4116"/>
                <a:gd name="T35" fmla="*/ 1650103 h 5239"/>
                <a:gd name="T36" fmla="*/ 1287155 w 4116"/>
                <a:gd name="T37" fmla="*/ 1539199 h 5239"/>
                <a:gd name="T38" fmla="*/ 1320625 w 4116"/>
                <a:gd name="T39" fmla="*/ 1414842 h 5239"/>
                <a:gd name="T40" fmla="*/ 1326082 w 4116"/>
                <a:gd name="T41" fmla="*/ 1291575 h 5239"/>
                <a:gd name="T42" fmla="*/ 1296977 w 4116"/>
                <a:gd name="T43" fmla="*/ 1141400 h 5239"/>
                <a:gd name="T44" fmla="*/ 1231128 w 4116"/>
                <a:gd name="T45" fmla="*/ 1007588 h 5239"/>
                <a:gd name="T46" fmla="*/ 1134355 w 4116"/>
                <a:gd name="T47" fmla="*/ 895957 h 5239"/>
                <a:gd name="T48" fmla="*/ 1120530 w 4116"/>
                <a:gd name="T49" fmla="*/ 1326846 h 5239"/>
                <a:gd name="T50" fmla="*/ 1110708 w 4116"/>
                <a:gd name="T51" fmla="*/ 1410478 h 5239"/>
                <a:gd name="T52" fmla="*/ 1075418 w 4116"/>
                <a:gd name="T53" fmla="*/ 1503928 h 5239"/>
                <a:gd name="T54" fmla="*/ 971005 w 4116"/>
                <a:gd name="T55" fmla="*/ 1624286 h 5239"/>
                <a:gd name="T56" fmla="*/ 859316 w 4116"/>
                <a:gd name="T57" fmla="*/ 1681738 h 5239"/>
                <a:gd name="T58" fmla="*/ 777459 w 4116"/>
                <a:gd name="T59" fmla="*/ 1697374 h 5239"/>
                <a:gd name="T60" fmla="*/ 701787 w 4116"/>
                <a:gd name="T61" fmla="*/ 1695192 h 5239"/>
                <a:gd name="T62" fmla="*/ 621385 w 4116"/>
                <a:gd name="T63" fmla="*/ 1675556 h 5239"/>
                <a:gd name="T64" fmla="*/ 499509 w 4116"/>
                <a:gd name="T65" fmla="*/ 1601742 h 5239"/>
                <a:gd name="T66" fmla="*/ 406738 w 4116"/>
                <a:gd name="T67" fmla="*/ 1471203 h 5239"/>
                <a:gd name="T68" fmla="*/ 383090 w 4116"/>
                <a:gd name="T69" fmla="*/ 1392297 h 5239"/>
                <a:gd name="T70" fmla="*/ 377269 w 4116"/>
                <a:gd name="T71" fmla="*/ 1317028 h 5239"/>
                <a:gd name="T72" fmla="*/ 388911 w 4116"/>
                <a:gd name="T73" fmla="*/ 1234123 h 5239"/>
                <a:gd name="T74" fmla="*/ 431113 w 4116"/>
                <a:gd name="T75" fmla="*/ 1134491 h 5239"/>
                <a:gd name="T76" fmla="*/ 541347 w 4116"/>
                <a:gd name="T77" fmla="*/ 1018860 h 5239"/>
                <a:gd name="T78" fmla="*/ 647215 w 4116"/>
                <a:gd name="T79" fmla="*/ 969772 h 5239"/>
                <a:gd name="T80" fmla="*/ 729800 w 4116"/>
                <a:gd name="T81" fmla="*/ 955954 h 5239"/>
                <a:gd name="T82" fmla="*/ 805472 w 4116"/>
                <a:gd name="T83" fmla="*/ 959954 h 5239"/>
                <a:gd name="T84" fmla="*/ 884782 w 4116"/>
                <a:gd name="T85" fmla="*/ 981771 h 5239"/>
                <a:gd name="T86" fmla="*/ 1011388 w 4116"/>
                <a:gd name="T87" fmla="*/ 1064676 h 5239"/>
                <a:gd name="T88" fmla="*/ 1094700 w 4116"/>
                <a:gd name="T89" fmla="*/ 1190852 h 5239"/>
                <a:gd name="T90" fmla="*/ 1116165 w 4116"/>
                <a:gd name="T91" fmla="*/ 1270485 h 5239"/>
                <a:gd name="T92" fmla="*/ 0 w 4116"/>
                <a:gd name="T93" fmla="*/ 167992 h 5239"/>
                <a:gd name="T94" fmla="*/ 419835 w 4116"/>
                <a:gd name="T95" fmla="*/ 1208306 h 5239"/>
                <a:gd name="T96" fmla="*/ 410740 w 4116"/>
                <a:gd name="T97" fmla="*/ 1220669 h 5239"/>
                <a:gd name="T98" fmla="*/ 534435 w 4116"/>
                <a:gd name="T99" fmla="*/ 1599924 h 5239"/>
                <a:gd name="T100" fmla="*/ 539528 w 4116"/>
                <a:gd name="T101" fmla="*/ 1614105 h 5239"/>
                <a:gd name="T102" fmla="*/ 748718 w 4116"/>
                <a:gd name="T103" fmla="*/ 1473384 h 5239"/>
                <a:gd name="T104" fmla="*/ 954270 w 4116"/>
                <a:gd name="T105" fmla="*/ 1615923 h 5239"/>
                <a:gd name="T106" fmla="*/ 963365 w 4116"/>
                <a:gd name="T107" fmla="*/ 1603923 h 5239"/>
                <a:gd name="T108" fmla="*/ 1086332 w 4116"/>
                <a:gd name="T109" fmla="*/ 1224669 h 5239"/>
                <a:gd name="T110" fmla="*/ 1081603 w 4116"/>
                <a:gd name="T111" fmla="*/ 1210124 h 5239"/>
                <a:gd name="T112" fmla="*/ 759632 w 4116"/>
                <a:gd name="T113" fmla="*/ 977044 h 5239"/>
                <a:gd name="T114" fmla="*/ 744716 w 4116"/>
                <a:gd name="T115" fmla="*/ 972317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39" name="PA_KSO_Shape_10">
              <a:extLst>
                <a:ext uri="{FF2B5EF4-FFF2-40B4-BE49-F238E27FC236}">
                  <a16:creationId xmlns:a16="http://schemas.microsoft.com/office/drawing/2014/main" id="{316E5E0F-B3C8-44D5-B6B1-CA15C1F4A2B1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5147874" y="2001813"/>
              <a:ext cx="1043116" cy="1044856"/>
            </a:xfrm>
            <a:custGeom>
              <a:avLst/>
              <a:gdLst>
                <a:gd name="T0" fmla="*/ 1677554 w 4408"/>
                <a:gd name="T1" fmla="*/ 780497 h 4408"/>
                <a:gd name="T2" fmla="*/ 1588217 w 4408"/>
                <a:gd name="T3" fmla="*/ 591639 h 4408"/>
                <a:gd name="T4" fmla="*/ 1608502 w 4408"/>
                <a:gd name="T5" fmla="*/ 502180 h 4408"/>
                <a:gd name="T6" fmla="*/ 1696976 w 4408"/>
                <a:gd name="T7" fmla="*/ 375555 h 4408"/>
                <a:gd name="T8" fmla="*/ 1554554 w 4408"/>
                <a:gd name="T9" fmla="*/ 213924 h 4408"/>
                <a:gd name="T10" fmla="*/ 1473848 w 4408"/>
                <a:gd name="T11" fmla="*/ 222135 h 4408"/>
                <a:gd name="T12" fmla="*/ 1343079 w 4408"/>
                <a:gd name="T13" fmla="*/ 316780 h 4408"/>
                <a:gd name="T14" fmla="*/ 1147142 w 4408"/>
                <a:gd name="T15" fmla="*/ 246336 h 4408"/>
                <a:gd name="T16" fmla="*/ 1097941 w 4408"/>
                <a:gd name="T17" fmla="*/ 168978 h 4408"/>
                <a:gd name="T18" fmla="*/ 1070752 w 4408"/>
                <a:gd name="T19" fmla="*/ 16855 h 4408"/>
                <a:gd name="T20" fmla="*/ 856688 w 4408"/>
                <a:gd name="T21" fmla="*/ 3025 h 4408"/>
                <a:gd name="T22" fmla="*/ 805761 w 4408"/>
                <a:gd name="T23" fmla="*/ 65690 h 4408"/>
                <a:gd name="T24" fmla="*/ 779866 w 4408"/>
                <a:gd name="T25" fmla="*/ 225592 h 4408"/>
                <a:gd name="T26" fmla="*/ 591266 w 4408"/>
                <a:gd name="T27" fmla="*/ 314619 h 4408"/>
                <a:gd name="T28" fmla="*/ 502360 w 4408"/>
                <a:gd name="T29" fmla="*/ 294739 h 4408"/>
                <a:gd name="T30" fmla="*/ 375044 w 4408"/>
                <a:gd name="T31" fmla="*/ 206145 h 4408"/>
                <a:gd name="T32" fmla="*/ 214064 w 4408"/>
                <a:gd name="T33" fmla="*/ 348328 h 4408"/>
                <a:gd name="T34" fmla="*/ 221833 w 4408"/>
                <a:gd name="T35" fmla="*/ 428711 h 4408"/>
                <a:gd name="T36" fmla="*/ 316780 w 4408"/>
                <a:gd name="T37" fmla="*/ 560091 h 4408"/>
                <a:gd name="T38" fmla="*/ 246001 w 4408"/>
                <a:gd name="T39" fmla="*/ 756728 h 4408"/>
                <a:gd name="T40" fmla="*/ 168748 w 4408"/>
                <a:gd name="T41" fmla="*/ 805563 h 4408"/>
                <a:gd name="T42" fmla="*/ 16832 w 4408"/>
                <a:gd name="T43" fmla="*/ 832357 h 4408"/>
                <a:gd name="T44" fmla="*/ 3453 w 4408"/>
                <a:gd name="T45" fmla="*/ 1047577 h 4408"/>
                <a:gd name="T46" fmla="*/ 65600 w 4408"/>
                <a:gd name="T47" fmla="*/ 1098573 h 4408"/>
                <a:gd name="T48" fmla="*/ 225717 w 4408"/>
                <a:gd name="T49" fmla="*/ 1124935 h 4408"/>
                <a:gd name="T50" fmla="*/ 314191 w 4408"/>
                <a:gd name="T51" fmla="*/ 1313361 h 4408"/>
                <a:gd name="T52" fmla="*/ 294338 w 4408"/>
                <a:gd name="T53" fmla="*/ 1402820 h 4408"/>
                <a:gd name="T54" fmla="*/ 205864 w 4408"/>
                <a:gd name="T55" fmla="*/ 1529445 h 4408"/>
                <a:gd name="T56" fmla="*/ 348286 w 4408"/>
                <a:gd name="T57" fmla="*/ 1691076 h 4408"/>
                <a:gd name="T58" fmla="*/ 428560 w 4408"/>
                <a:gd name="T59" fmla="*/ 1682865 h 4408"/>
                <a:gd name="T60" fmla="*/ 559329 w 4408"/>
                <a:gd name="T61" fmla="*/ 1588220 h 4408"/>
                <a:gd name="T62" fmla="*/ 755698 w 4408"/>
                <a:gd name="T63" fmla="*/ 1658664 h 4408"/>
                <a:gd name="T64" fmla="*/ 804467 w 4408"/>
                <a:gd name="T65" fmla="*/ 1736886 h 4408"/>
                <a:gd name="T66" fmla="*/ 831656 w 4408"/>
                <a:gd name="T67" fmla="*/ 1888578 h 4408"/>
                <a:gd name="T68" fmla="*/ 1046152 w 4408"/>
                <a:gd name="T69" fmla="*/ 1901543 h 4408"/>
                <a:gd name="T70" fmla="*/ 1097510 w 4408"/>
                <a:gd name="T71" fmla="*/ 1839310 h 4408"/>
                <a:gd name="T72" fmla="*/ 1123405 w 4408"/>
                <a:gd name="T73" fmla="*/ 1679840 h 4408"/>
                <a:gd name="T74" fmla="*/ 1311574 w 4408"/>
                <a:gd name="T75" fmla="*/ 1590813 h 4408"/>
                <a:gd name="T76" fmla="*/ 1400911 w 4408"/>
                <a:gd name="T77" fmla="*/ 1610693 h 4408"/>
                <a:gd name="T78" fmla="*/ 1527364 w 4408"/>
                <a:gd name="T79" fmla="*/ 1699288 h 4408"/>
                <a:gd name="T80" fmla="*/ 1688776 w 4408"/>
                <a:gd name="T81" fmla="*/ 1556672 h 4408"/>
                <a:gd name="T82" fmla="*/ 1681007 w 4408"/>
                <a:gd name="T83" fmla="*/ 1475856 h 4408"/>
                <a:gd name="T84" fmla="*/ 1586059 w 4408"/>
                <a:gd name="T85" fmla="*/ 1344909 h 4408"/>
                <a:gd name="T86" fmla="*/ 1656407 w 4408"/>
                <a:gd name="T87" fmla="*/ 1148705 h 4408"/>
                <a:gd name="T88" fmla="*/ 1734092 w 4408"/>
                <a:gd name="T89" fmla="*/ 1099437 h 4408"/>
                <a:gd name="T90" fmla="*/ 1886008 w 4408"/>
                <a:gd name="T91" fmla="*/ 1072211 h 4408"/>
                <a:gd name="T92" fmla="*/ 1899387 w 4408"/>
                <a:gd name="T93" fmla="*/ 857423 h 4408"/>
                <a:gd name="T94" fmla="*/ 1836808 w 4408"/>
                <a:gd name="T95" fmla="*/ 805995 h 4408"/>
                <a:gd name="T96" fmla="*/ 1281363 w 4408"/>
                <a:gd name="T97" fmla="*/ 1111106 h 4408"/>
                <a:gd name="T98" fmla="*/ 1141100 w 4408"/>
                <a:gd name="T99" fmla="*/ 1265390 h 4408"/>
                <a:gd name="T100" fmla="*/ 951636 w 4408"/>
                <a:gd name="T101" fmla="*/ 1318547 h 4408"/>
                <a:gd name="T102" fmla="*/ 747066 w 4408"/>
                <a:gd name="T103" fmla="*/ 1256315 h 4408"/>
                <a:gd name="T104" fmla="*/ 614139 w 4408"/>
                <a:gd name="T105" fmla="*/ 1095116 h 4408"/>
                <a:gd name="T106" fmla="*/ 589539 w 4408"/>
                <a:gd name="T107" fmla="*/ 896318 h 4408"/>
                <a:gd name="T108" fmla="*/ 680603 w 4408"/>
                <a:gd name="T109" fmla="*/ 706164 h 4408"/>
                <a:gd name="T110" fmla="*/ 860140 w 4408"/>
                <a:gd name="T111" fmla="*/ 597689 h 4408"/>
                <a:gd name="T112" fmla="*/ 1060394 w 4408"/>
                <a:gd name="T113" fmla="*/ 602443 h 4408"/>
                <a:gd name="T114" fmla="*/ 1233458 w 4408"/>
                <a:gd name="T115" fmla="*/ 719561 h 4408"/>
                <a:gd name="T116" fmla="*/ 1315458 w 4408"/>
                <a:gd name="T117" fmla="*/ 914901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40" name="出品 19">
              <a:extLst>
                <a:ext uri="{FF2B5EF4-FFF2-40B4-BE49-F238E27FC236}">
                  <a16:creationId xmlns:a16="http://schemas.microsoft.com/office/drawing/2014/main" id="{5C04A036-759C-475C-A71F-7431F15431A9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2667121" y="3163840"/>
              <a:ext cx="1171754" cy="370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41" name="出品 20">
              <a:extLst>
                <a:ext uri="{FF2B5EF4-FFF2-40B4-BE49-F238E27FC236}">
                  <a16:creationId xmlns:a16="http://schemas.microsoft.com/office/drawing/2014/main" id="{7AD9A487-16E7-4308-A91D-25864488282E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5121344" y="3163840"/>
              <a:ext cx="1171754" cy="370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42" name="P品 21">
              <a:extLst>
                <a:ext uri="{FF2B5EF4-FFF2-40B4-BE49-F238E27FC236}">
                  <a16:creationId xmlns:a16="http://schemas.microsoft.com/office/drawing/2014/main" id="{E955B4EA-FA9E-4591-AC7D-AF14CA5F0992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5157486" y="5730686"/>
              <a:ext cx="1171754" cy="370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43" name="22">
              <a:extLst>
                <a:ext uri="{FF2B5EF4-FFF2-40B4-BE49-F238E27FC236}">
                  <a16:creationId xmlns:a16="http://schemas.microsoft.com/office/drawing/2014/main" id="{0E6070A4-D367-4B43-9685-FA43F2A8E9F0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2594191" y="5730686"/>
              <a:ext cx="1171754" cy="370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303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服装, 布料&#10;&#10;已生成高可信度的说明">
            <a:extLst>
              <a:ext uri="{FF2B5EF4-FFF2-40B4-BE49-F238E27FC236}">
                <a16:creationId xmlns:a16="http://schemas.microsoft.com/office/drawing/2014/main" id="{6DC4A879-67F4-4437-8D9D-7211AA6CF6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4614FE4D-6498-478B-87D3-30179E5C5F4B}"/>
              </a:ext>
            </a:extLst>
          </p:cNvPr>
          <p:cNvSpPr/>
          <p:nvPr/>
        </p:nvSpPr>
        <p:spPr>
          <a:xfrm>
            <a:off x="4133665" y="3914072"/>
            <a:ext cx="4000686" cy="461665"/>
          </a:xfrm>
          <a:prstGeom prst="roundRect">
            <a:avLst>
              <a:gd name="adj" fmla="val 50000"/>
            </a:avLst>
          </a:prstGeom>
          <a:noFill/>
          <a:ln>
            <a:solidFill>
              <a:srgbClr val="719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19B9A"/>
              </a:solidFill>
            </a:endParaRP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6E5B1BA6-6D26-4800-BF2E-2B81A9F1CFD5}"/>
              </a:ext>
            </a:extLst>
          </p:cNvPr>
          <p:cNvSpPr txBox="1"/>
          <p:nvPr/>
        </p:nvSpPr>
        <p:spPr>
          <a:xfrm>
            <a:off x="3963732" y="2479955"/>
            <a:ext cx="42883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欢迎下载</a:t>
            </a:r>
            <a:endParaRPr lang="en-US" altLang="zh-CN" sz="8000" dirty="0">
              <a:solidFill>
                <a:srgbClr val="719B9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TextBox 4">
            <a:extLst>
              <a:ext uri="{FF2B5EF4-FFF2-40B4-BE49-F238E27FC236}">
                <a16:creationId xmlns:a16="http://schemas.microsoft.com/office/drawing/2014/main" id="{F8417F30-AAA6-4DA5-93CC-42F935FB4904}"/>
              </a:ext>
            </a:extLst>
          </p:cNvPr>
          <p:cNvSpPr txBox="1"/>
          <p:nvPr/>
        </p:nvSpPr>
        <p:spPr>
          <a:xfrm>
            <a:off x="4406784" y="3916795"/>
            <a:ext cx="3454793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职</a:t>
            </a:r>
            <a:r>
              <a:rPr lang="en-US" altLang="zh-CN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场</a:t>
            </a:r>
            <a:r>
              <a:rPr lang="en-US" altLang="zh-CN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通</a:t>
            </a:r>
            <a:r>
              <a:rPr lang="en-US" altLang="zh-CN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用</a:t>
            </a:r>
            <a:r>
              <a:rPr lang="en-US" altLang="zh-CN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模</a:t>
            </a:r>
            <a:r>
              <a:rPr lang="en-US" altLang="zh-CN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sz="2400" spc="600" dirty="0">
                <a:solidFill>
                  <a:srgbClr val="719B9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板</a:t>
            </a:r>
            <a:endParaRPr lang="en-US" altLang="zh-CN" sz="2400" spc="600" dirty="0">
              <a:solidFill>
                <a:srgbClr val="719B9A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2" name="TextBox 23">
            <a:extLst>
              <a:ext uri="{FF2B5EF4-FFF2-40B4-BE49-F238E27FC236}">
                <a16:creationId xmlns:a16="http://schemas.microsoft.com/office/drawing/2014/main" id="{A65A1906-18C4-4FE9-B278-C6D4055787A5}"/>
              </a:ext>
            </a:extLst>
          </p:cNvPr>
          <p:cNvSpPr txBox="1"/>
          <p:nvPr/>
        </p:nvSpPr>
        <p:spPr>
          <a:xfrm>
            <a:off x="3904272" y="4504138"/>
            <a:ext cx="440264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rgbClr val="719B9A"/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</a:t>
            </a:r>
          </a:p>
          <a:p>
            <a:pPr algn="ctr"/>
            <a:r>
              <a:rPr lang="en-US" altLang="zh-CN" sz="900" dirty="0">
                <a:solidFill>
                  <a:srgbClr val="719B9A"/>
                </a:solidFill>
                <a:latin typeface="微软雅黑" pitchFamily="34" charset="-122"/>
                <a:ea typeface="微软雅黑" pitchFamily="34" charset="-122"/>
              </a:rPr>
              <a:t>paste in this box, and select only the text. Your content to play here, or through your copy, paste in this box, and select only the text.</a:t>
            </a:r>
            <a:endParaRPr lang="zh-CN" altLang="en-US" sz="900" dirty="0">
              <a:solidFill>
                <a:srgbClr val="719B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ED7F9204-4B7E-42B9-8FE6-CAF6EDFD09DA}"/>
              </a:ext>
            </a:extLst>
          </p:cNvPr>
          <p:cNvSpPr txBox="1"/>
          <p:nvPr/>
        </p:nvSpPr>
        <p:spPr>
          <a:xfrm>
            <a:off x="3951031" y="1350638"/>
            <a:ext cx="42883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谢谢观看</a:t>
            </a:r>
            <a:endParaRPr lang="en-US" altLang="zh-CN" sz="8000" dirty="0">
              <a:solidFill>
                <a:srgbClr val="719B9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50"/>
                            </p:stCondLst>
                            <p:childTnLst>
                              <p:par>
                                <p:cTn id="17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5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服装, 布料&#10;&#10;已生成高可信度的说明">
            <a:extLst>
              <a:ext uri="{FF2B5EF4-FFF2-40B4-BE49-F238E27FC236}">
                <a16:creationId xmlns:a16="http://schemas.microsoft.com/office/drawing/2014/main" id="{BDD4643B-EE54-4B16-A473-4C1428705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F40C30C-FF2E-43C4-8E44-0597F330BCB0}"/>
              </a:ext>
            </a:extLst>
          </p:cNvPr>
          <p:cNvSpPr/>
          <p:nvPr/>
        </p:nvSpPr>
        <p:spPr>
          <a:xfrm>
            <a:off x="4305842" y="1953737"/>
            <a:ext cx="3627304" cy="778692"/>
          </a:xfrm>
          <a:prstGeom prst="roundRect">
            <a:avLst>
              <a:gd name="adj" fmla="val 50000"/>
            </a:avLst>
          </a:prstGeom>
          <a:noFill/>
          <a:ln>
            <a:solidFill>
              <a:srgbClr val="719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600">
              <a:solidFill>
                <a:srgbClr val="719B9A"/>
              </a:solidFill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8350EDE7-C8AF-4A83-BA9C-0D4621084A5C}"/>
              </a:ext>
            </a:extLst>
          </p:cNvPr>
          <p:cNvSpPr txBox="1"/>
          <p:nvPr/>
        </p:nvSpPr>
        <p:spPr>
          <a:xfrm>
            <a:off x="4595748" y="1956460"/>
            <a:ext cx="304783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第一部分</a:t>
            </a:r>
            <a:endParaRPr lang="en-US" altLang="zh-CN" sz="4000" spc="600" dirty="0">
              <a:solidFill>
                <a:srgbClr val="719B9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3">
            <a:extLst>
              <a:ext uri="{FF2B5EF4-FFF2-40B4-BE49-F238E27FC236}">
                <a16:creationId xmlns:a16="http://schemas.microsoft.com/office/drawing/2014/main" id="{7FCC03F7-E27D-41AC-A86C-FD2692D3AA4A}"/>
              </a:ext>
            </a:extLst>
          </p:cNvPr>
          <p:cNvSpPr txBox="1"/>
          <p:nvPr/>
        </p:nvSpPr>
        <p:spPr>
          <a:xfrm>
            <a:off x="3973179" y="2827617"/>
            <a:ext cx="4210600" cy="83099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年度工作概述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BC1959F-7A6E-4C91-BF38-5CC469642933}"/>
              </a:ext>
            </a:extLst>
          </p:cNvPr>
          <p:cNvCxnSpPr>
            <a:cxnSpLocks/>
          </p:cNvCxnSpPr>
          <p:nvPr/>
        </p:nvCxnSpPr>
        <p:spPr>
          <a:xfrm>
            <a:off x="4281862" y="3675482"/>
            <a:ext cx="3589392" cy="0"/>
          </a:xfrm>
          <a:prstGeom prst="line">
            <a:avLst/>
          </a:prstGeom>
          <a:ln>
            <a:solidFill>
              <a:srgbClr val="719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1">
            <a:extLst>
              <a:ext uri="{FF2B5EF4-FFF2-40B4-BE49-F238E27FC236}">
                <a16:creationId xmlns:a16="http://schemas.microsoft.com/office/drawing/2014/main" id="{435B31AC-3FFC-4648-86A9-CD6F76F5FD89}"/>
              </a:ext>
            </a:extLst>
          </p:cNvPr>
          <p:cNvSpPr txBox="1"/>
          <p:nvPr/>
        </p:nvSpPr>
        <p:spPr>
          <a:xfrm>
            <a:off x="4195363" y="3752105"/>
            <a:ext cx="396560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FAB27054-CEEE-45E2-B7BF-ACECA401D091}"/>
              </a:ext>
            </a:extLst>
          </p:cNvPr>
          <p:cNvSpPr txBox="1"/>
          <p:nvPr/>
        </p:nvSpPr>
        <p:spPr>
          <a:xfrm>
            <a:off x="4195363" y="4011549"/>
            <a:ext cx="396560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5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5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年度工作概述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37A3E80-6C80-456B-B44B-D6B9930ACB24}"/>
              </a:ext>
            </a:extLst>
          </p:cNvPr>
          <p:cNvGrpSpPr/>
          <p:nvPr/>
        </p:nvGrpSpPr>
        <p:grpSpPr>
          <a:xfrm>
            <a:off x="5926766" y="1909274"/>
            <a:ext cx="4656466" cy="4093808"/>
            <a:chOff x="5664899" y="-1734216"/>
            <a:chExt cx="5898606" cy="5075040"/>
          </a:xfrm>
        </p:grpSpPr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C39D824D-7B76-45E5-A67C-A96BBC847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4899" y="1655861"/>
              <a:ext cx="5898606" cy="1684963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  <a:extLst/>
          </p:spPr>
          <p:txBody>
            <a:bodyPr lIns="45720" rIns="45720" anchor="b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2" name="矩形​​ 5">
              <a:extLst>
                <a:ext uri="{FF2B5EF4-FFF2-40B4-BE49-F238E27FC236}">
                  <a16:creationId xmlns:a16="http://schemas.microsoft.com/office/drawing/2014/main" id="{5FD932D0-8992-4E93-AC17-8EE82B7E8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4899" y="-1734216"/>
              <a:ext cx="5898606" cy="3253028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dirty="0">
                <a:solidFill>
                  <a:schemeClr val="lt1"/>
                </a:solidFill>
                <a:sym typeface="Arial" pitchFamily="34" charset="0"/>
              </a:endParaRPr>
            </a:p>
          </p:txBody>
        </p:sp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D874C352-DA7A-4B30-9549-0FB03AF3ECE6}"/>
                </a:ext>
              </a:extLst>
            </p:cNvPr>
            <p:cNvSpPr txBox="1"/>
            <p:nvPr/>
          </p:nvSpPr>
          <p:spPr>
            <a:xfrm>
              <a:off x="5898346" y="1863876"/>
              <a:ext cx="5425019" cy="980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      </a:t>
              </a:r>
              <a:r>
                <a:rPr lang="zh-CN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回首过去，激情满怀，展望未来，任重道远。站在新的历史起点上，我们必须清醒地看到前进中的困难与挑战，正视自身存在的差距与不足，以更加坚定的信念、更加饱满的热情、更加务实的作风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88378AE3-2E87-4885-853A-67BC09DDCCB2}"/>
              </a:ext>
            </a:extLst>
          </p:cNvPr>
          <p:cNvSpPr/>
          <p:nvPr/>
        </p:nvSpPr>
        <p:spPr>
          <a:xfrm flipH="1">
            <a:off x="1486490" y="1909274"/>
            <a:ext cx="3951343" cy="4087072"/>
          </a:xfrm>
          <a:prstGeom prst="rect">
            <a:avLst/>
          </a:prstGeom>
          <a:noFill/>
          <a:ln>
            <a:solidFill>
              <a:srgbClr val="719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6" name="矩形 7">
            <a:extLst>
              <a:ext uri="{FF2B5EF4-FFF2-40B4-BE49-F238E27FC236}">
                <a16:creationId xmlns:a16="http://schemas.microsoft.com/office/drawing/2014/main" id="{83E49C2A-5D52-4DFB-94F2-BA4CDD86DC7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770431" y="3556106"/>
            <a:ext cx="348456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字以内此处添加详细文本描述，建议与标题相关并符合整体语言风格，语言描述尽量简洁生动。</a:t>
            </a:r>
          </a:p>
        </p:txBody>
      </p:sp>
      <p:sp>
        <p:nvSpPr>
          <p:cNvPr id="17" name="矩形 8">
            <a:extLst>
              <a:ext uri="{FF2B5EF4-FFF2-40B4-BE49-F238E27FC236}">
                <a16:creationId xmlns:a16="http://schemas.microsoft.com/office/drawing/2014/main" id="{3B975CD5-DE27-4684-AD2F-1CBDD4F93A9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618772" y="2500861"/>
            <a:ext cx="36867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年度工作概述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25951D3-ECAC-4510-A2D8-E4C67D682845}"/>
              </a:ext>
            </a:extLst>
          </p:cNvPr>
          <p:cNvGrpSpPr/>
          <p:nvPr/>
        </p:nvGrpSpPr>
        <p:grpSpPr>
          <a:xfrm>
            <a:off x="6633956" y="2210334"/>
            <a:ext cx="4895172" cy="3717668"/>
            <a:chOff x="1003575" y="2270527"/>
            <a:chExt cx="5090734" cy="3866189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15075D8C-488F-4B57-AE81-99B66E45A058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3731596" y="2966124"/>
              <a:ext cx="2348959" cy="2376466"/>
            </a:xfrm>
            <a:custGeom>
              <a:avLst/>
              <a:gdLst>
                <a:gd name="T0" fmla="*/ 1472 w 1578"/>
                <a:gd name="T1" fmla="*/ 0 h 1598"/>
                <a:gd name="T2" fmla="*/ 104 w 1578"/>
                <a:gd name="T3" fmla="*/ 0 h 1598"/>
                <a:gd name="T4" fmla="*/ 104 w 1578"/>
                <a:gd name="T5" fmla="*/ 0 h 1598"/>
                <a:gd name="T6" fmla="*/ 88 w 1578"/>
                <a:gd name="T7" fmla="*/ 2 h 1598"/>
                <a:gd name="T8" fmla="*/ 74 w 1578"/>
                <a:gd name="T9" fmla="*/ 4 h 1598"/>
                <a:gd name="T10" fmla="*/ 60 w 1578"/>
                <a:gd name="T11" fmla="*/ 8 h 1598"/>
                <a:gd name="T12" fmla="*/ 48 w 1578"/>
                <a:gd name="T13" fmla="*/ 12 h 1598"/>
                <a:gd name="T14" fmla="*/ 36 w 1578"/>
                <a:gd name="T15" fmla="*/ 18 h 1598"/>
                <a:gd name="T16" fmla="*/ 26 w 1578"/>
                <a:gd name="T17" fmla="*/ 26 h 1598"/>
                <a:gd name="T18" fmla="*/ 18 w 1578"/>
                <a:gd name="T19" fmla="*/ 36 h 1598"/>
                <a:gd name="T20" fmla="*/ 12 w 1578"/>
                <a:gd name="T21" fmla="*/ 46 h 1598"/>
                <a:gd name="T22" fmla="*/ 6 w 1578"/>
                <a:gd name="T23" fmla="*/ 56 h 1598"/>
                <a:gd name="T24" fmla="*/ 2 w 1578"/>
                <a:gd name="T25" fmla="*/ 68 h 1598"/>
                <a:gd name="T26" fmla="*/ 0 w 1578"/>
                <a:gd name="T27" fmla="*/ 80 h 1598"/>
                <a:gd name="T28" fmla="*/ 0 w 1578"/>
                <a:gd name="T29" fmla="*/ 94 h 1598"/>
                <a:gd name="T30" fmla="*/ 0 w 1578"/>
                <a:gd name="T31" fmla="*/ 106 h 1598"/>
                <a:gd name="T32" fmla="*/ 4 w 1578"/>
                <a:gd name="T33" fmla="*/ 120 h 1598"/>
                <a:gd name="T34" fmla="*/ 8 w 1578"/>
                <a:gd name="T35" fmla="*/ 136 h 1598"/>
                <a:gd name="T36" fmla="*/ 14 w 1578"/>
                <a:gd name="T37" fmla="*/ 150 h 1598"/>
                <a:gd name="T38" fmla="*/ 714 w 1578"/>
                <a:gd name="T39" fmla="*/ 1538 h 1598"/>
                <a:gd name="T40" fmla="*/ 714 w 1578"/>
                <a:gd name="T41" fmla="*/ 1538 h 1598"/>
                <a:gd name="T42" fmla="*/ 722 w 1578"/>
                <a:gd name="T43" fmla="*/ 1552 h 1598"/>
                <a:gd name="T44" fmla="*/ 730 w 1578"/>
                <a:gd name="T45" fmla="*/ 1564 h 1598"/>
                <a:gd name="T46" fmla="*/ 738 w 1578"/>
                <a:gd name="T47" fmla="*/ 1574 h 1598"/>
                <a:gd name="T48" fmla="*/ 748 w 1578"/>
                <a:gd name="T49" fmla="*/ 1582 h 1598"/>
                <a:gd name="T50" fmla="*/ 758 w 1578"/>
                <a:gd name="T51" fmla="*/ 1588 h 1598"/>
                <a:gd name="T52" fmla="*/ 768 w 1578"/>
                <a:gd name="T53" fmla="*/ 1594 h 1598"/>
                <a:gd name="T54" fmla="*/ 778 w 1578"/>
                <a:gd name="T55" fmla="*/ 1596 h 1598"/>
                <a:gd name="T56" fmla="*/ 788 w 1578"/>
                <a:gd name="T57" fmla="*/ 1598 h 1598"/>
                <a:gd name="T58" fmla="*/ 800 w 1578"/>
                <a:gd name="T59" fmla="*/ 1596 h 1598"/>
                <a:gd name="T60" fmla="*/ 810 w 1578"/>
                <a:gd name="T61" fmla="*/ 1594 h 1598"/>
                <a:gd name="T62" fmla="*/ 820 w 1578"/>
                <a:gd name="T63" fmla="*/ 1588 h 1598"/>
                <a:gd name="T64" fmla="*/ 830 w 1578"/>
                <a:gd name="T65" fmla="*/ 1582 h 1598"/>
                <a:gd name="T66" fmla="*/ 838 w 1578"/>
                <a:gd name="T67" fmla="*/ 1574 h 1598"/>
                <a:gd name="T68" fmla="*/ 848 w 1578"/>
                <a:gd name="T69" fmla="*/ 1564 h 1598"/>
                <a:gd name="T70" fmla="*/ 856 w 1578"/>
                <a:gd name="T71" fmla="*/ 1552 h 1598"/>
                <a:gd name="T72" fmla="*/ 864 w 1578"/>
                <a:gd name="T73" fmla="*/ 1538 h 1598"/>
                <a:gd name="T74" fmla="*/ 1564 w 1578"/>
                <a:gd name="T75" fmla="*/ 140 h 1598"/>
                <a:gd name="T76" fmla="*/ 1564 w 1578"/>
                <a:gd name="T77" fmla="*/ 140 h 1598"/>
                <a:gd name="T78" fmla="*/ 1570 w 1578"/>
                <a:gd name="T79" fmla="*/ 126 h 1598"/>
                <a:gd name="T80" fmla="*/ 1574 w 1578"/>
                <a:gd name="T81" fmla="*/ 112 h 1598"/>
                <a:gd name="T82" fmla="*/ 1578 w 1578"/>
                <a:gd name="T83" fmla="*/ 98 h 1598"/>
                <a:gd name="T84" fmla="*/ 1578 w 1578"/>
                <a:gd name="T85" fmla="*/ 84 h 1598"/>
                <a:gd name="T86" fmla="*/ 1578 w 1578"/>
                <a:gd name="T87" fmla="*/ 72 h 1598"/>
                <a:gd name="T88" fmla="*/ 1576 w 1578"/>
                <a:gd name="T89" fmla="*/ 60 h 1598"/>
                <a:gd name="T90" fmla="*/ 1572 w 1578"/>
                <a:gd name="T91" fmla="*/ 50 h 1598"/>
                <a:gd name="T92" fmla="*/ 1566 w 1578"/>
                <a:gd name="T93" fmla="*/ 40 h 1598"/>
                <a:gd name="T94" fmla="*/ 1560 w 1578"/>
                <a:gd name="T95" fmla="*/ 32 h 1598"/>
                <a:gd name="T96" fmla="*/ 1552 w 1578"/>
                <a:gd name="T97" fmla="*/ 24 h 1598"/>
                <a:gd name="T98" fmla="*/ 1542 w 1578"/>
                <a:gd name="T99" fmla="*/ 16 h 1598"/>
                <a:gd name="T100" fmla="*/ 1530 w 1578"/>
                <a:gd name="T101" fmla="*/ 10 h 1598"/>
                <a:gd name="T102" fmla="*/ 1518 w 1578"/>
                <a:gd name="T103" fmla="*/ 6 h 1598"/>
                <a:gd name="T104" fmla="*/ 1504 w 1578"/>
                <a:gd name="T105" fmla="*/ 4 h 1598"/>
                <a:gd name="T106" fmla="*/ 1490 w 1578"/>
                <a:gd name="T107" fmla="*/ 0 h 1598"/>
                <a:gd name="T108" fmla="*/ 1472 w 1578"/>
                <a:gd name="T109" fmla="*/ 0 h 1598"/>
                <a:gd name="T110" fmla="*/ 1472 w 1578"/>
                <a:gd name="T111" fmla="*/ 0 h 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8" h="1598">
                  <a:moveTo>
                    <a:pt x="1472" y="0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88" y="2"/>
                  </a:lnTo>
                  <a:lnTo>
                    <a:pt x="74" y="4"/>
                  </a:lnTo>
                  <a:lnTo>
                    <a:pt x="60" y="8"/>
                  </a:lnTo>
                  <a:lnTo>
                    <a:pt x="48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2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8" y="136"/>
                  </a:lnTo>
                  <a:lnTo>
                    <a:pt x="14" y="150"/>
                  </a:lnTo>
                  <a:lnTo>
                    <a:pt x="714" y="1538"/>
                  </a:lnTo>
                  <a:lnTo>
                    <a:pt x="714" y="1538"/>
                  </a:lnTo>
                  <a:lnTo>
                    <a:pt x="722" y="1552"/>
                  </a:lnTo>
                  <a:lnTo>
                    <a:pt x="730" y="1564"/>
                  </a:lnTo>
                  <a:lnTo>
                    <a:pt x="738" y="1574"/>
                  </a:lnTo>
                  <a:lnTo>
                    <a:pt x="748" y="1582"/>
                  </a:lnTo>
                  <a:lnTo>
                    <a:pt x="758" y="1588"/>
                  </a:lnTo>
                  <a:lnTo>
                    <a:pt x="768" y="1594"/>
                  </a:lnTo>
                  <a:lnTo>
                    <a:pt x="778" y="1596"/>
                  </a:lnTo>
                  <a:lnTo>
                    <a:pt x="788" y="1598"/>
                  </a:lnTo>
                  <a:lnTo>
                    <a:pt x="800" y="1596"/>
                  </a:lnTo>
                  <a:lnTo>
                    <a:pt x="810" y="1594"/>
                  </a:lnTo>
                  <a:lnTo>
                    <a:pt x="820" y="1588"/>
                  </a:lnTo>
                  <a:lnTo>
                    <a:pt x="830" y="1582"/>
                  </a:lnTo>
                  <a:lnTo>
                    <a:pt x="838" y="1574"/>
                  </a:lnTo>
                  <a:lnTo>
                    <a:pt x="848" y="1564"/>
                  </a:lnTo>
                  <a:lnTo>
                    <a:pt x="856" y="1552"/>
                  </a:lnTo>
                  <a:lnTo>
                    <a:pt x="864" y="1538"/>
                  </a:lnTo>
                  <a:lnTo>
                    <a:pt x="1564" y="140"/>
                  </a:lnTo>
                  <a:lnTo>
                    <a:pt x="1564" y="140"/>
                  </a:lnTo>
                  <a:lnTo>
                    <a:pt x="1570" y="126"/>
                  </a:lnTo>
                  <a:lnTo>
                    <a:pt x="1574" y="112"/>
                  </a:lnTo>
                  <a:lnTo>
                    <a:pt x="1578" y="98"/>
                  </a:lnTo>
                  <a:lnTo>
                    <a:pt x="1578" y="84"/>
                  </a:lnTo>
                  <a:lnTo>
                    <a:pt x="1578" y="72"/>
                  </a:lnTo>
                  <a:lnTo>
                    <a:pt x="1576" y="60"/>
                  </a:lnTo>
                  <a:lnTo>
                    <a:pt x="1572" y="50"/>
                  </a:lnTo>
                  <a:lnTo>
                    <a:pt x="1566" y="40"/>
                  </a:lnTo>
                  <a:lnTo>
                    <a:pt x="1560" y="32"/>
                  </a:lnTo>
                  <a:lnTo>
                    <a:pt x="1552" y="24"/>
                  </a:lnTo>
                  <a:lnTo>
                    <a:pt x="1542" y="16"/>
                  </a:lnTo>
                  <a:lnTo>
                    <a:pt x="1530" y="10"/>
                  </a:lnTo>
                  <a:lnTo>
                    <a:pt x="1518" y="6"/>
                  </a:lnTo>
                  <a:lnTo>
                    <a:pt x="1504" y="4"/>
                  </a:lnTo>
                  <a:lnTo>
                    <a:pt x="1490" y="0"/>
                  </a:lnTo>
                  <a:lnTo>
                    <a:pt x="1472" y="0"/>
                  </a:lnTo>
                  <a:lnTo>
                    <a:pt x="1472" y="0"/>
                  </a:lnTo>
                  <a:close/>
                </a:path>
              </a:pathLst>
            </a:custGeom>
            <a:solidFill>
              <a:srgbClr val="719B9A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98EEDC49-45BC-4850-B3A3-9E0047A5E1B9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009077" y="3095434"/>
              <a:ext cx="2363628" cy="2374631"/>
            </a:xfrm>
            <a:custGeom>
              <a:avLst/>
              <a:gdLst>
                <a:gd name="T0" fmla="*/ 104 w 1588"/>
                <a:gd name="T1" fmla="*/ 1596 h 1596"/>
                <a:gd name="T2" fmla="*/ 1470 w 1588"/>
                <a:gd name="T3" fmla="*/ 1596 h 1596"/>
                <a:gd name="T4" fmla="*/ 1470 w 1588"/>
                <a:gd name="T5" fmla="*/ 1596 h 1596"/>
                <a:gd name="T6" fmla="*/ 1488 w 1588"/>
                <a:gd name="T7" fmla="*/ 1596 h 1596"/>
                <a:gd name="T8" fmla="*/ 1506 w 1588"/>
                <a:gd name="T9" fmla="*/ 1594 h 1596"/>
                <a:gd name="T10" fmla="*/ 1520 w 1588"/>
                <a:gd name="T11" fmla="*/ 1590 h 1596"/>
                <a:gd name="T12" fmla="*/ 1534 w 1588"/>
                <a:gd name="T13" fmla="*/ 1584 h 1596"/>
                <a:gd name="T14" fmla="*/ 1548 w 1588"/>
                <a:gd name="T15" fmla="*/ 1578 h 1596"/>
                <a:gd name="T16" fmla="*/ 1558 w 1588"/>
                <a:gd name="T17" fmla="*/ 1570 h 1596"/>
                <a:gd name="T18" fmla="*/ 1566 w 1588"/>
                <a:gd name="T19" fmla="*/ 1562 h 1596"/>
                <a:gd name="T20" fmla="*/ 1574 w 1588"/>
                <a:gd name="T21" fmla="*/ 1552 h 1596"/>
                <a:gd name="T22" fmla="*/ 1580 w 1588"/>
                <a:gd name="T23" fmla="*/ 1540 h 1596"/>
                <a:gd name="T24" fmla="*/ 1584 w 1588"/>
                <a:gd name="T25" fmla="*/ 1528 h 1596"/>
                <a:gd name="T26" fmla="*/ 1586 w 1588"/>
                <a:gd name="T27" fmla="*/ 1516 h 1596"/>
                <a:gd name="T28" fmla="*/ 1588 w 1588"/>
                <a:gd name="T29" fmla="*/ 1504 h 1596"/>
                <a:gd name="T30" fmla="*/ 1586 w 1588"/>
                <a:gd name="T31" fmla="*/ 1490 h 1596"/>
                <a:gd name="T32" fmla="*/ 1584 w 1588"/>
                <a:gd name="T33" fmla="*/ 1476 h 1596"/>
                <a:gd name="T34" fmla="*/ 1578 w 1588"/>
                <a:gd name="T35" fmla="*/ 1462 h 1596"/>
                <a:gd name="T36" fmla="*/ 1572 w 1588"/>
                <a:gd name="T37" fmla="*/ 1446 h 1596"/>
                <a:gd name="T38" fmla="*/ 862 w 1588"/>
                <a:gd name="T39" fmla="*/ 58 h 1596"/>
                <a:gd name="T40" fmla="*/ 862 w 1588"/>
                <a:gd name="T41" fmla="*/ 58 h 1596"/>
                <a:gd name="T42" fmla="*/ 854 w 1588"/>
                <a:gd name="T43" fmla="*/ 44 h 1596"/>
                <a:gd name="T44" fmla="*/ 846 w 1588"/>
                <a:gd name="T45" fmla="*/ 32 h 1596"/>
                <a:gd name="T46" fmla="*/ 836 w 1588"/>
                <a:gd name="T47" fmla="*/ 22 h 1596"/>
                <a:gd name="T48" fmla="*/ 828 w 1588"/>
                <a:gd name="T49" fmla="*/ 14 h 1596"/>
                <a:gd name="T50" fmla="*/ 818 w 1588"/>
                <a:gd name="T51" fmla="*/ 8 h 1596"/>
                <a:gd name="T52" fmla="*/ 808 w 1588"/>
                <a:gd name="T53" fmla="*/ 4 h 1596"/>
                <a:gd name="T54" fmla="*/ 798 w 1588"/>
                <a:gd name="T55" fmla="*/ 0 h 1596"/>
                <a:gd name="T56" fmla="*/ 788 w 1588"/>
                <a:gd name="T57" fmla="*/ 0 h 1596"/>
                <a:gd name="T58" fmla="*/ 778 w 1588"/>
                <a:gd name="T59" fmla="*/ 0 h 1596"/>
                <a:gd name="T60" fmla="*/ 768 w 1588"/>
                <a:gd name="T61" fmla="*/ 4 h 1596"/>
                <a:gd name="T62" fmla="*/ 758 w 1588"/>
                <a:gd name="T63" fmla="*/ 8 h 1596"/>
                <a:gd name="T64" fmla="*/ 748 w 1588"/>
                <a:gd name="T65" fmla="*/ 14 h 1596"/>
                <a:gd name="T66" fmla="*/ 738 w 1588"/>
                <a:gd name="T67" fmla="*/ 22 h 1596"/>
                <a:gd name="T68" fmla="*/ 730 w 1588"/>
                <a:gd name="T69" fmla="*/ 32 h 1596"/>
                <a:gd name="T70" fmla="*/ 722 w 1588"/>
                <a:gd name="T71" fmla="*/ 44 h 1596"/>
                <a:gd name="T72" fmla="*/ 714 w 1588"/>
                <a:gd name="T73" fmla="*/ 58 h 1596"/>
                <a:gd name="T74" fmla="*/ 14 w 1588"/>
                <a:gd name="T75" fmla="*/ 1456 h 1596"/>
                <a:gd name="T76" fmla="*/ 14 w 1588"/>
                <a:gd name="T77" fmla="*/ 1456 h 1596"/>
                <a:gd name="T78" fmla="*/ 8 w 1588"/>
                <a:gd name="T79" fmla="*/ 1472 h 1596"/>
                <a:gd name="T80" fmla="*/ 4 w 1588"/>
                <a:gd name="T81" fmla="*/ 1486 h 1596"/>
                <a:gd name="T82" fmla="*/ 0 w 1588"/>
                <a:gd name="T83" fmla="*/ 1500 h 1596"/>
                <a:gd name="T84" fmla="*/ 0 w 1588"/>
                <a:gd name="T85" fmla="*/ 1512 h 1596"/>
                <a:gd name="T86" fmla="*/ 0 w 1588"/>
                <a:gd name="T87" fmla="*/ 1524 h 1596"/>
                <a:gd name="T88" fmla="*/ 2 w 1588"/>
                <a:gd name="T89" fmla="*/ 1536 h 1596"/>
                <a:gd name="T90" fmla="*/ 6 w 1588"/>
                <a:gd name="T91" fmla="*/ 1546 h 1596"/>
                <a:gd name="T92" fmla="*/ 12 w 1588"/>
                <a:gd name="T93" fmla="*/ 1556 h 1596"/>
                <a:gd name="T94" fmla="*/ 18 w 1588"/>
                <a:gd name="T95" fmla="*/ 1566 h 1596"/>
                <a:gd name="T96" fmla="*/ 26 w 1588"/>
                <a:gd name="T97" fmla="*/ 1574 h 1596"/>
                <a:gd name="T98" fmla="*/ 36 w 1588"/>
                <a:gd name="T99" fmla="*/ 1580 h 1596"/>
                <a:gd name="T100" fmla="*/ 48 w 1588"/>
                <a:gd name="T101" fmla="*/ 1586 h 1596"/>
                <a:gd name="T102" fmla="*/ 60 w 1588"/>
                <a:gd name="T103" fmla="*/ 1590 h 1596"/>
                <a:gd name="T104" fmla="*/ 74 w 1588"/>
                <a:gd name="T105" fmla="*/ 1594 h 1596"/>
                <a:gd name="T106" fmla="*/ 88 w 1588"/>
                <a:gd name="T107" fmla="*/ 1596 h 1596"/>
                <a:gd name="T108" fmla="*/ 104 w 1588"/>
                <a:gd name="T109" fmla="*/ 1596 h 1596"/>
                <a:gd name="T110" fmla="*/ 104 w 1588"/>
                <a:gd name="T111" fmla="*/ 1596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8" h="1596">
                  <a:moveTo>
                    <a:pt x="104" y="1596"/>
                  </a:moveTo>
                  <a:lnTo>
                    <a:pt x="1470" y="1596"/>
                  </a:lnTo>
                  <a:lnTo>
                    <a:pt x="1470" y="1596"/>
                  </a:lnTo>
                  <a:lnTo>
                    <a:pt x="1488" y="1596"/>
                  </a:lnTo>
                  <a:lnTo>
                    <a:pt x="1506" y="1594"/>
                  </a:lnTo>
                  <a:lnTo>
                    <a:pt x="1520" y="1590"/>
                  </a:lnTo>
                  <a:lnTo>
                    <a:pt x="1534" y="1584"/>
                  </a:lnTo>
                  <a:lnTo>
                    <a:pt x="1548" y="1578"/>
                  </a:lnTo>
                  <a:lnTo>
                    <a:pt x="1558" y="1570"/>
                  </a:lnTo>
                  <a:lnTo>
                    <a:pt x="1566" y="1562"/>
                  </a:lnTo>
                  <a:lnTo>
                    <a:pt x="1574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62" y="58"/>
                  </a:lnTo>
                  <a:lnTo>
                    <a:pt x="862" y="58"/>
                  </a:lnTo>
                  <a:lnTo>
                    <a:pt x="854" y="44"/>
                  </a:lnTo>
                  <a:lnTo>
                    <a:pt x="846" y="32"/>
                  </a:lnTo>
                  <a:lnTo>
                    <a:pt x="836" y="22"/>
                  </a:lnTo>
                  <a:lnTo>
                    <a:pt x="828" y="14"/>
                  </a:lnTo>
                  <a:lnTo>
                    <a:pt x="818" y="8"/>
                  </a:lnTo>
                  <a:lnTo>
                    <a:pt x="808" y="4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0"/>
                  </a:lnTo>
                  <a:lnTo>
                    <a:pt x="768" y="4"/>
                  </a:lnTo>
                  <a:lnTo>
                    <a:pt x="758" y="8"/>
                  </a:lnTo>
                  <a:lnTo>
                    <a:pt x="748" y="14"/>
                  </a:lnTo>
                  <a:lnTo>
                    <a:pt x="738" y="22"/>
                  </a:lnTo>
                  <a:lnTo>
                    <a:pt x="730" y="32"/>
                  </a:lnTo>
                  <a:lnTo>
                    <a:pt x="722" y="44"/>
                  </a:lnTo>
                  <a:lnTo>
                    <a:pt x="714" y="58"/>
                  </a:lnTo>
                  <a:lnTo>
                    <a:pt x="14" y="1456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2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8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lnTo>
                    <a:pt x="104" y="1596"/>
                  </a:lnTo>
                  <a:close/>
                </a:path>
              </a:pathLst>
            </a:custGeom>
            <a:solidFill>
              <a:srgbClr val="719B9A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  <p:cxnSp>
          <p:nvCxnSpPr>
            <p:cNvPr id="13" name="直接连接符 36">
              <a:extLst>
                <a:ext uri="{FF2B5EF4-FFF2-40B4-BE49-F238E27FC236}">
                  <a16:creationId xmlns:a16="http://schemas.microsoft.com/office/drawing/2014/main" id="{A2984AE2-737F-4365-938B-B3DADD4F8E5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712667" y="4369219"/>
              <a:ext cx="1450451" cy="0"/>
            </a:xfrm>
            <a:prstGeom prst="line">
              <a:avLst/>
            </a:prstGeom>
            <a:noFill/>
            <a:ln w="6350" algn="ctr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直接连接符 44">
              <a:extLst>
                <a:ext uri="{FF2B5EF4-FFF2-40B4-BE49-F238E27FC236}">
                  <a16:creationId xmlns:a16="http://schemas.microsoft.com/office/drawing/2014/main" id="{7B80EA08-53B2-43BE-AD50-89500411281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38769" y="4163846"/>
              <a:ext cx="1450451" cy="0"/>
            </a:xfrm>
            <a:prstGeom prst="line">
              <a:avLst/>
            </a:prstGeom>
            <a:noFill/>
            <a:ln w="6350" algn="ctr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D911043-38C5-4708-8B4E-BD399812CED6}"/>
                </a:ext>
              </a:extLst>
            </p:cNvPr>
            <p:cNvSpPr/>
            <p:nvPr/>
          </p:nvSpPr>
          <p:spPr>
            <a:xfrm>
              <a:off x="1920258" y="4492679"/>
              <a:ext cx="1045569" cy="3520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D8475BC-8149-48D1-8058-CAA387CE12E6}"/>
                </a:ext>
              </a:extLst>
            </p:cNvPr>
            <p:cNvSpPr/>
            <p:nvPr/>
          </p:nvSpPr>
          <p:spPr>
            <a:xfrm>
              <a:off x="4134791" y="4299494"/>
              <a:ext cx="1045569" cy="3520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060E5BB-B8B4-46B5-ABE5-614A72DEB51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24307" y="3546295"/>
              <a:ext cx="442662" cy="495044"/>
              <a:chOff x="5999255" y="3275006"/>
              <a:chExt cx="402656" cy="450303"/>
            </a:xfrm>
            <a:solidFill>
              <a:schemeClr val="bg1"/>
            </a:solidFill>
            <a:effectLst/>
          </p:grpSpPr>
          <p:sp>
            <p:nvSpPr>
              <p:cNvPr id="27" name="Freeform 108">
                <a:extLst>
                  <a:ext uri="{FF2B5EF4-FFF2-40B4-BE49-F238E27FC236}">
                    <a16:creationId xmlns:a16="http://schemas.microsoft.com/office/drawing/2014/main" id="{B634CDA9-77F4-4163-B9BC-BD4D5C0C91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09">
                <a:extLst>
                  <a:ext uri="{FF2B5EF4-FFF2-40B4-BE49-F238E27FC236}">
                    <a16:creationId xmlns:a16="http://schemas.microsoft.com/office/drawing/2014/main" id="{622DD8F5-6A51-49FB-9D72-6DC5D77A3C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110">
                <a:extLst>
                  <a:ext uri="{FF2B5EF4-FFF2-40B4-BE49-F238E27FC236}">
                    <a16:creationId xmlns:a16="http://schemas.microsoft.com/office/drawing/2014/main" id="{4C40310E-CE6A-4E29-B001-3E247BF3F1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111">
                <a:extLst>
                  <a:ext uri="{FF2B5EF4-FFF2-40B4-BE49-F238E27FC236}">
                    <a16:creationId xmlns:a16="http://schemas.microsoft.com/office/drawing/2014/main" id="{6E625B36-67AF-4771-95AF-49EC2F430B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12">
                <a:extLst>
                  <a:ext uri="{FF2B5EF4-FFF2-40B4-BE49-F238E27FC236}">
                    <a16:creationId xmlns:a16="http://schemas.microsoft.com/office/drawing/2014/main" id="{F20D23CC-20C2-44E8-8403-2DCB8DB261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A0305FA-B6BD-4544-ACBE-D347F72D4C39}"/>
                </a:ext>
              </a:extLst>
            </p:cNvPr>
            <p:cNvGrpSpPr/>
            <p:nvPr/>
          </p:nvGrpSpPr>
          <p:grpSpPr>
            <a:xfrm>
              <a:off x="2244717" y="3699270"/>
              <a:ext cx="422882" cy="455087"/>
              <a:chOff x="7005429" y="4859473"/>
              <a:chExt cx="466184" cy="501686"/>
            </a:xfrm>
            <a:effectLst/>
          </p:grpSpPr>
          <p:sp>
            <p:nvSpPr>
              <p:cNvPr id="22" name="Freeform 154">
                <a:extLst>
                  <a:ext uri="{FF2B5EF4-FFF2-40B4-BE49-F238E27FC236}">
                    <a16:creationId xmlns:a16="http://schemas.microsoft.com/office/drawing/2014/main" id="{1961B285-0F9A-4FDF-954A-96FD03A55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Rectangle 155">
                <a:extLst>
                  <a:ext uri="{FF2B5EF4-FFF2-40B4-BE49-F238E27FC236}">
                    <a16:creationId xmlns:a16="http://schemas.microsoft.com/office/drawing/2014/main" id="{4C559407-CF4F-4DA1-A9D6-8C5C7A94B3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56">
                <a:extLst>
                  <a:ext uri="{FF2B5EF4-FFF2-40B4-BE49-F238E27FC236}">
                    <a16:creationId xmlns:a16="http://schemas.microsoft.com/office/drawing/2014/main" id="{E0043FCC-DB59-4375-816E-DF75266BBB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57">
                <a:extLst>
                  <a:ext uri="{FF2B5EF4-FFF2-40B4-BE49-F238E27FC236}">
                    <a16:creationId xmlns:a16="http://schemas.microsoft.com/office/drawing/2014/main" id="{85A1A076-9F5B-4E28-946B-5BE30271D4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58">
                <a:extLst>
                  <a:ext uri="{FF2B5EF4-FFF2-40B4-BE49-F238E27FC236}">
                    <a16:creationId xmlns:a16="http://schemas.microsoft.com/office/drawing/2014/main" id="{7E879EF0-B34B-4B7F-87D5-410073AF20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" name="文本框 44">
              <a:extLst>
                <a:ext uri="{FF2B5EF4-FFF2-40B4-BE49-F238E27FC236}">
                  <a16:creationId xmlns:a16="http://schemas.microsoft.com/office/drawing/2014/main" id="{766B747E-71C7-4911-87DD-589B46D90D4C}"/>
                </a:ext>
              </a:extLst>
            </p:cNvPr>
            <p:cNvSpPr txBox="1"/>
            <p:nvPr/>
          </p:nvSpPr>
          <p:spPr>
            <a:xfrm>
              <a:off x="1173564" y="5464564"/>
              <a:ext cx="2457664" cy="67215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点击输入简要文字内容，言简意赅的说明分项内容专业设计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  <a:p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1" name="文本框 45">
              <a:extLst>
                <a:ext uri="{FF2B5EF4-FFF2-40B4-BE49-F238E27FC236}">
                  <a16:creationId xmlns:a16="http://schemas.microsoft.com/office/drawing/2014/main" id="{076824D0-660C-4DCB-86FB-D052590E2F15}"/>
                </a:ext>
              </a:extLst>
            </p:cNvPr>
            <p:cNvSpPr txBox="1"/>
            <p:nvPr/>
          </p:nvSpPr>
          <p:spPr>
            <a:xfrm>
              <a:off x="3631228" y="2270527"/>
              <a:ext cx="2463080" cy="48010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点击输入简要文字内容，言简意赅的说明分项内容专业设计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C1063A9-7A6E-4D6D-90C6-2C411BA32851}"/>
              </a:ext>
            </a:extLst>
          </p:cNvPr>
          <p:cNvGrpSpPr/>
          <p:nvPr/>
        </p:nvGrpSpPr>
        <p:grpSpPr>
          <a:xfrm flipH="1">
            <a:off x="970854" y="2727584"/>
            <a:ext cx="5203636" cy="2867712"/>
            <a:chOff x="582776" y="2215392"/>
            <a:chExt cx="4370628" cy="2408643"/>
          </a:xfrm>
        </p:grpSpPr>
        <p:sp>
          <p:nvSpPr>
            <p:cNvPr id="33" name="Rectangle 6">
              <a:extLst>
                <a:ext uri="{FF2B5EF4-FFF2-40B4-BE49-F238E27FC236}">
                  <a16:creationId xmlns:a16="http://schemas.microsoft.com/office/drawing/2014/main" id="{5030F956-4E1D-4368-BA8F-4A5866191392}"/>
                </a:ext>
              </a:extLst>
            </p:cNvPr>
            <p:cNvSpPr/>
            <p:nvPr/>
          </p:nvSpPr>
          <p:spPr>
            <a:xfrm>
              <a:off x="588663" y="2485461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Rectangle 7">
              <a:extLst>
                <a:ext uri="{FF2B5EF4-FFF2-40B4-BE49-F238E27FC236}">
                  <a16:creationId xmlns:a16="http://schemas.microsoft.com/office/drawing/2014/main" id="{73A08639-6BD1-4B7B-8314-E228E4197B25}"/>
                </a:ext>
              </a:extLst>
            </p:cNvPr>
            <p:cNvSpPr/>
            <p:nvPr/>
          </p:nvSpPr>
          <p:spPr>
            <a:xfrm>
              <a:off x="588663" y="2485461"/>
              <a:ext cx="2897245" cy="157882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205B9BC5-C50E-4E14-8F3F-50BAF65E71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663" y="2236621"/>
              <a:ext cx="186011" cy="181919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8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6" name="TextBox 10">
              <a:extLst>
                <a:ext uri="{FF2B5EF4-FFF2-40B4-BE49-F238E27FC236}">
                  <a16:creationId xmlns:a16="http://schemas.microsoft.com/office/drawing/2014/main" id="{5116BE76-DAAA-4DE8-8853-F2E2BF6AEA68}"/>
                </a:ext>
              </a:extLst>
            </p:cNvPr>
            <p:cNvSpPr txBox="1"/>
            <p:nvPr/>
          </p:nvSpPr>
          <p:spPr>
            <a:xfrm>
              <a:off x="879893" y="2215392"/>
              <a:ext cx="758287" cy="258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37" name="TextBox 34">
              <a:extLst>
                <a:ext uri="{FF2B5EF4-FFF2-40B4-BE49-F238E27FC236}">
                  <a16:creationId xmlns:a16="http://schemas.microsoft.com/office/drawing/2014/main" id="{436A1427-5782-4BDB-B887-B4AC96DFE59E}"/>
                </a:ext>
              </a:extLst>
            </p:cNvPr>
            <p:cNvSpPr txBox="1"/>
            <p:nvPr/>
          </p:nvSpPr>
          <p:spPr>
            <a:xfrm>
              <a:off x="4496707" y="2215392"/>
              <a:ext cx="456697" cy="258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70%</a:t>
              </a:r>
            </a:p>
          </p:txBody>
        </p:sp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id="{CBF3D462-4274-4D79-8FB6-091ED3FA4517}"/>
                </a:ext>
              </a:extLst>
            </p:cNvPr>
            <p:cNvSpPr/>
            <p:nvPr/>
          </p:nvSpPr>
          <p:spPr>
            <a:xfrm>
              <a:off x="588663" y="3145692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Rectangle 12">
              <a:extLst>
                <a:ext uri="{FF2B5EF4-FFF2-40B4-BE49-F238E27FC236}">
                  <a16:creationId xmlns:a16="http://schemas.microsoft.com/office/drawing/2014/main" id="{FF621D35-60C1-49B8-A24D-87E2404007AC}"/>
                </a:ext>
              </a:extLst>
            </p:cNvPr>
            <p:cNvSpPr/>
            <p:nvPr/>
          </p:nvSpPr>
          <p:spPr>
            <a:xfrm>
              <a:off x="588663" y="3144193"/>
              <a:ext cx="4002419" cy="159380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TextBox 38">
              <a:extLst>
                <a:ext uri="{FF2B5EF4-FFF2-40B4-BE49-F238E27FC236}">
                  <a16:creationId xmlns:a16="http://schemas.microsoft.com/office/drawing/2014/main" id="{24CA4C37-5D55-4FF9-A24D-7BA7ABB47FA9}"/>
                </a:ext>
              </a:extLst>
            </p:cNvPr>
            <p:cNvSpPr txBox="1"/>
            <p:nvPr/>
          </p:nvSpPr>
          <p:spPr>
            <a:xfrm>
              <a:off x="879893" y="2875622"/>
              <a:ext cx="758287" cy="258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41" name="TextBox 39">
              <a:extLst>
                <a:ext uri="{FF2B5EF4-FFF2-40B4-BE49-F238E27FC236}">
                  <a16:creationId xmlns:a16="http://schemas.microsoft.com/office/drawing/2014/main" id="{B091B443-BDB0-4128-8F82-A73EDA0B12E9}"/>
                </a:ext>
              </a:extLst>
            </p:cNvPr>
            <p:cNvSpPr txBox="1"/>
            <p:nvPr/>
          </p:nvSpPr>
          <p:spPr>
            <a:xfrm>
              <a:off x="4496707" y="2875622"/>
              <a:ext cx="456697" cy="258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92%</a:t>
              </a:r>
            </a:p>
          </p:txBody>
        </p:sp>
        <p:sp>
          <p:nvSpPr>
            <p:cNvPr id="42" name="Rectangle 15">
              <a:extLst>
                <a:ext uri="{FF2B5EF4-FFF2-40B4-BE49-F238E27FC236}">
                  <a16:creationId xmlns:a16="http://schemas.microsoft.com/office/drawing/2014/main" id="{4046B430-4031-4752-BC5A-45D9EDC3ED24}"/>
                </a:ext>
              </a:extLst>
            </p:cNvPr>
            <p:cNvSpPr/>
            <p:nvPr/>
          </p:nvSpPr>
          <p:spPr>
            <a:xfrm>
              <a:off x="588663" y="3805923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3" name="Rectangle 16">
              <a:extLst>
                <a:ext uri="{FF2B5EF4-FFF2-40B4-BE49-F238E27FC236}">
                  <a16:creationId xmlns:a16="http://schemas.microsoft.com/office/drawing/2014/main" id="{C450F6AE-FB68-4DCC-9297-6D52C0E2C485}"/>
                </a:ext>
              </a:extLst>
            </p:cNvPr>
            <p:cNvSpPr/>
            <p:nvPr/>
          </p:nvSpPr>
          <p:spPr>
            <a:xfrm>
              <a:off x="588661" y="3804424"/>
              <a:ext cx="3567800" cy="159380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05C0C39-18E6-4479-B00B-4E7A70CB91DE}"/>
                </a:ext>
              </a:extLst>
            </p:cNvPr>
            <p:cNvSpPr txBox="1"/>
            <p:nvPr/>
          </p:nvSpPr>
          <p:spPr>
            <a:xfrm>
              <a:off x="879893" y="3535852"/>
              <a:ext cx="758287" cy="258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64B9D7D-A00D-4458-BDE6-9D4B7F4FC204}"/>
                </a:ext>
              </a:extLst>
            </p:cNvPr>
            <p:cNvSpPr txBox="1"/>
            <p:nvPr/>
          </p:nvSpPr>
          <p:spPr>
            <a:xfrm>
              <a:off x="4496707" y="3535852"/>
              <a:ext cx="456697" cy="258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87%</a:t>
              </a:r>
            </a:p>
          </p:txBody>
        </p:sp>
        <p:sp>
          <p:nvSpPr>
            <p:cNvPr id="46" name="Rectangle 19">
              <a:extLst>
                <a:ext uri="{FF2B5EF4-FFF2-40B4-BE49-F238E27FC236}">
                  <a16:creationId xmlns:a16="http://schemas.microsoft.com/office/drawing/2014/main" id="{30CCC540-D688-4C36-9A71-3411A73E9BD3}"/>
                </a:ext>
              </a:extLst>
            </p:cNvPr>
            <p:cNvSpPr/>
            <p:nvPr/>
          </p:nvSpPr>
          <p:spPr>
            <a:xfrm>
              <a:off x="588663" y="4466151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id="{EDB9B5E4-2D47-4991-ABBB-13D33B0F82A2}"/>
                </a:ext>
              </a:extLst>
            </p:cNvPr>
            <p:cNvSpPr/>
            <p:nvPr/>
          </p:nvSpPr>
          <p:spPr>
            <a:xfrm>
              <a:off x="588663" y="4464655"/>
              <a:ext cx="2186776" cy="159380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8" name="TextBox 48">
              <a:extLst>
                <a:ext uri="{FF2B5EF4-FFF2-40B4-BE49-F238E27FC236}">
                  <a16:creationId xmlns:a16="http://schemas.microsoft.com/office/drawing/2014/main" id="{BA75E338-A6EF-4A23-BE57-66CC1E55E0D4}"/>
                </a:ext>
              </a:extLst>
            </p:cNvPr>
            <p:cNvSpPr txBox="1"/>
            <p:nvPr/>
          </p:nvSpPr>
          <p:spPr>
            <a:xfrm>
              <a:off x="879893" y="4196082"/>
              <a:ext cx="758287" cy="258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49" name="TextBox 49">
              <a:extLst>
                <a:ext uri="{FF2B5EF4-FFF2-40B4-BE49-F238E27FC236}">
                  <a16:creationId xmlns:a16="http://schemas.microsoft.com/office/drawing/2014/main" id="{7A21728C-F4E9-4DA8-976E-2DCAE40343E6}"/>
                </a:ext>
              </a:extLst>
            </p:cNvPr>
            <p:cNvSpPr txBox="1"/>
            <p:nvPr/>
          </p:nvSpPr>
          <p:spPr>
            <a:xfrm>
              <a:off x="4496707" y="4196082"/>
              <a:ext cx="456697" cy="258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52%</a:t>
              </a:r>
            </a:p>
          </p:txBody>
        </p:sp>
        <p:grpSp>
          <p:nvGrpSpPr>
            <p:cNvPr id="50" name="Group 23">
              <a:extLst>
                <a:ext uri="{FF2B5EF4-FFF2-40B4-BE49-F238E27FC236}">
                  <a16:creationId xmlns:a16="http://schemas.microsoft.com/office/drawing/2014/main" id="{5188DD33-EC5F-47F2-8713-DC0074FF9487}"/>
                </a:ext>
              </a:extLst>
            </p:cNvPr>
            <p:cNvGrpSpPr/>
            <p:nvPr/>
          </p:nvGrpSpPr>
          <p:grpSpPr>
            <a:xfrm>
              <a:off x="616465" y="2879838"/>
              <a:ext cx="130405" cy="199020"/>
              <a:chOff x="6553" y="1835403"/>
              <a:chExt cx="576263" cy="879476"/>
            </a:xfrm>
            <a:solidFill>
              <a:schemeClr val="bg1">
                <a:lumMod val="50000"/>
              </a:schemeClr>
            </a:solidFill>
          </p:grpSpPr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id="{4DA449C2-32B5-4C63-91C2-EFF1BFEB2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03" y="1835403"/>
                <a:ext cx="442913" cy="150813"/>
              </a:xfrm>
              <a:custGeom>
                <a:avLst/>
                <a:gdLst>
                  <a:gd name="T0" fmla="*/ 231 w 279"/>
                  <a:gd name="T1" fmla="*/ 95 h 95"/>
                  <a:gd name="T2" fmla="*/ 58 w 279"/>
                  <a:gd name="T3" fmla="*/ 95 h 95"/>
                  <a:gd name="T4" fmla="*/ 0 w 279"/>
                  <a:gd name="T5" fmla="*/ 0 h 95"/>
                  <a:gd name="T6" fmla="*/ 279 w 279"/>
                  <a:gd name="T7" fmla="*/ 0 h 95"/>
                  <a:gd name="T8" fmla="*/ 231 w 279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95">
                    <a:moveTo>
                      <a:pt x="231" y="95"/>
                    </a:moveTo>
                    <a:lnTo>
                      <a:pt x="58" y="95"/>
                    </a:lnTo>
                    <a:lnTo>
                      <a:pt x="0" y="0"/>
                    </a:lnTo>
                    <a:lnTo>
                      <a:pt x="279" y="0"/>
                    </a:lnTo>
                    <a:lnTo>
                      <a:pt x="231" y="95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id="{5709071B-1ECC-4287-99C4-4D8301297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3" y="1986216"/>
                <a:ext cx="576263" cy="728663"/>
              </a:xfrm>
              <a:custGeom>
                <a:avLst/>
                <a:gdLst>
                  <a:gd name="T0" fmla="*/ 219 w 363"/>
                  <a:gd name="T1" fmla="*/ 459 h 459"/>
                  <a:gd name="T2" fmla="*/ 142 w 363"/>
                  <a:gd name="T3" fmla="*/ 459 h 459"/>
                  <a:gd name="T4" fmla="*/ 0 w 363"/>
                  <a:gd name="T5" fmla="*/ 158 h 459"/>
                  <a:gd name="T6" fmla="*/ 94 w 363"/>
                  <a:gd name="T7" fmla="*/ 0 h 459"/>
                  <a:gd name="T8" fmla="*/ 267 w 363"/>
                  <a:gd name="T9" fmla="*/ 0 h 459"/>
                  <a:gd name="T10" fmla="*/ 363 w 363"/>
                  <a:gd name="T11" fmla="*/ 158 h 459"/>
                  <a:gd name="T12" fmla="*/ 219 w 363"/>
                  <a:gd name="T13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3" h="459">
                    <a:moveTo>
                      <a:pt x="219" y="459"/>
                    </a:moveTo>
                    <a:lnTo>
                      <a:pt x="142" y="459"/>
                    </a:lnTo>
                    <a:lnTo>
                      <a:pt x="0" y="158"/>
                    </a:lnTo>
                    <a:lnTo>
                      <a:pt x="94" y="0"/>
                    </a:lnTo>
                    <a:lnTo>
                      <a:pt x="267" y="0"/>
                    </a:lnTo>
                    <a:lnTo>
                      <a:pt x="363" y="158"/>
                    </a:lnTo>
                    <a:lnTo>
                      <a:pt x="219" y="45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7" name="Line 52">
                <a:extLst>
                  <a:ext uri="{FF2B5EF4-FFF2-40B4-BE49-F238E27FC236}">
                    <a16:creationId xmlns:a16="http://schemas.microsoft.com/office/drawing/2014/main" id="{B3B006D2-7454-4ABA-A6D6-55EF0E01E2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303" y="2291016"/>
                <a:ext cx="0" cy="423863"/>
              </a:xfrm>
              <a:prstGeom prst="lin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8" name="Oval 33">
                <a:extLst>
                  <a:ext uri="{FF2B5EF4-FFF2-40B4-BE49-F238E27FC236}">
                    <a16:creationId xmlns:a16="http://schemas.microsoft.com/office/drawing/2014/main" id="{676D769B-98C0-4BF3-9209-5DD286F82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103" y="2138616"/>
                <a:ext cx="152400" cy="152400"/>
              </a:xfrm>
              <a:prstGeom prst="ellips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51" name="Group 24">
              <a:extLst>
                <a:ext uri="{FF2B5EF4-FFF2-40B4-BE49-F238E27FC236}">
                  <a16:creationId xmlns:a16="http://schemas.microsoft.com/office/drawing/2014/main" id="{A39C656C-10AE-4D7A-BE11-4DFD9489DF8D}"/>
                </a:ext>
              </a:extLst>
            </p:cNvPr>
            <p:cNvGrpSpPr/>
            <p:nvPr/>
          </p:nvGrpSpPr>
          <p:grpSpPr>
            <a:xfrm>
              <a:off x="582776" y="3539436"/>
              <a:ext cx="189785" cy="184900"/>
              <a:chOff x="-58217" y="2261763"/>
              <a:chExt cx="801688" cy="781051"/>
            </a:xfrm>
            <a:solidFill>
              <a:schemeClr val="bg1">
                <a:lumMod val="50000"/>
              </a:schemeClr>
            </a:solidFill>
          </p:grpSpPr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0C811DDB-3D16-4CD1-A0F9-4E0381F55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217" y="2323676"/>
                <a:ext cx="719138" cy="719138"/>
              </a:xfrm>
              <a:custGeom>
                <a:avLst/>
                <a:gdLst>
                  <a:gd name="T0" fmla="*/ 94 w 189"/>
                  <a:gd name="T1" fmla="*/ 95 h 189"/>
                  <a:gd name="T2" fmla="*/ 189 w 189"/>
                  <a:gd name="T3" fmla="*/ 95 h 189"/>
                  <a:gd name="T4" fmla="*/ 94 w 189"/>
                  <a:gd name="T5" fmla="*/ 189 h 189"/>
                  <a:gd name="T6" fmla="*/ 0 w 189"/>
                  <a:gd name="T7" fmla="*/ 95 h 189"/>
                  <a:gd name="T8" fmla="*/ 94 w 189"/>
                  <a:gd name="T9" fmla="*/ 0 h 189"/>
                  <a:gd name="T10" fmla="*/ 94 w 189"/>
                  <a:gd name="T11" fmla="*/ 9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89">
                    <a:moveTo>
                      <a:pt x="94" y="95"/>
                    </a:moveTo>
                    <a:cubicBezTo>
                      <a:pt x="189" y="95"/>
                      <a:pt x="189" y="95"/>
                      <a:pt x="189" y="95"/>
                    </a:cubicBezTo>
                    <a:cubicBezTo>
                      <a:pt x="189" y="147"/>
                      <a:pt x="147" y="189"/>
                      <a:pt x="94" y="189"/>
                    </a:cubicBezTo>
                    <a:cubicBezTo>
                      <a:pt x="42" y="189"/>
                      <a:pt x="0" y="147"/>
                      <a:pt x="0" y="95"/>
                    </a:cubicBezTo>
                    <a:cubicBezTo>
                      <a:pt x="0" y="42"/>
                      <a:pt x="42" y="0"/>
                      <a:pt x="94" y="0"/>
                    </a:cubicBezTo>
                    <a:lnTo>
                      <a:pt x="94" y="95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5C14F17D-F663-4AB2-BCA3-C62CD6C1CC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108" y="2261763"/>
                <a:ext cx="360363" cy="361950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0 w 95"/>
                  <a:gd name="T5" fmla="*/ 0 h 95"/>
                  <a:gd name="T6" fmla="*/ 0 w 95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42"/>
                      <a:pt x="52" y="0"/>
                      <a:pt x="0" y="0"/>
                    </a:cubicBezTo>
                    <a:lnTo>
                      <a:pt x="0" y="95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sp>
          <p:nvSpPr>
            <p:cNvPr id="52" name="Freeform 25">
              <a:extLst>
                <a:ext uri="{FF2B5EF4-FFF2-40B4-BE49-F238E27FC236}">
                  <a16:creationId xmlns:a16="http://schemas.microsoft.com/office/drawing/2014/main" id="{54A873CF-77EA-4AE9-9442-5FECA0392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614" y="4249207"/>
              <a:ext cx="169274" cy="147665"/>
            </a:xfrm>
            <a:custGeom>
              <a:avLst/>
              <a:gdLst>
                <a:gd name="T0" fmla="*/ 36 w 216"/>
                <a:gd name="T1" fmla="*/ 19 h 188"/>
                <a:gd name="T2" fmla="*/ 10 w 216"/>
                <a:gd name="T3" fmla="*/ 3 h 188"/>
                <a:gd name="T4" fmla="*/ 0 w 216"/>
                <a:gd name="T5" fmla="*/ 8 h 188"/>
                <a:gd name="T6" fmla="*/ 0 w 216"/>
                <a:gd name="T7" fmla="*/ 42 h 188"/>
                <a:gd name="T8" fmla="*/ 10 w 216"/>
                <a:gd name="T9" fmla="*/ 48 h 188"/>
                <a:gd name="T10" fmla="*/ 36 w 216"/>
                <a:gd name="T11" fmla="*/ 31 h 188"/>
                <a:gd name="T12" fmla="*/ 36 w 216"/>
                <a:gd name="T13" fmla="*/ 19 h 188"/>
                <a:gd name="T14" fmla="*/ 205 w 216"/>
                <a:gd name="T15" fmla="*/ 8 h 188"/>
                <a:gd name="T16" fmla="*/ 68 w 216"/>
                <a:gd name="T17" fmla="*/ 8 h 188"/>
                <a:gd name="T18" fmla="*/ 57 w 216"/>
                <a:gd name="T19" fmla="*/ 20 h 188"/>
                <a:gd name="T20" fmla="*/ 57 w 216"/>
                <a:gd name="T21" fmla="*/ 31 h 188"/>
                <a:gd name="T22" fmla="*/ 68 w 216"/>
                <a:gd name="T23" fmla="*/ 42 h 188"/>
                <a:gd name="T24" fmla="*/ 205 w 216"/>
                <a:gd name="T25" fmla="*/ 42 h 188"/>
                <a:gd name="T26" fmla="*/ 216 w 216"/>
                <a:gd name="T27" fmla="*/ 31 h 188"/>
                <a:gd name="T28" fmla="*/ 216 w 216"/>
                <a:gd name="T29" fmla="*/ 20 h 188"/>
                <a:gd name="T30" fmla="*/ 205 w 216"/>
                <a:gd name="T31" fmla="*/ 8 h 188"/>
                <a:gd name="T32" fmla="*/ 10 w 216"/>
                <a:gd name="T33" fmla="*/ 116 h 188"/>
                <a:gd name="T34" fmla="*/ 36 w 216"/>
                <a:gd name="T35" fmla="*/ 100 h 188"/>
                <a:gd name="T36" fmla="*/ 35 w 216"/>
                <a:gd name="T37" fmla="*/ 89 h 188"/>
                <a:gd name="T38" fmla="*/ 10 w 216"/>
                <a:gd name="T39" fmla="*/ 76 h 188"/>
                <a:gd name="T40" fmla="*/ 0 w 216"/>
                <a:gd name="T41" fmla="*/ 82 h 188"/>
                <a:gd name="T42" fmla="*/ 0 w 216"/>
                <a:gd name="T43" fmla="*/ 111 h 188"/>
                <a:gd name="T44" fmla="*/ 10 w 216"/>
                <a:gd name="T45" fmla="*/ 116 h 188"/>
                <a:gd name="T46" fmla="*/ 205 w 216"/>
                <a:gd name="T47" fmla="*/ 77 h 188"/>
                <a:gd name="T48" fmla="*/ 68 w 216"/>
                <a:gd name="T49" fmla="*/ 77 h 188"/>
                <a:gd name="T50" fmla="*/ 57 w 216"/>
                <a:gd name="T51" fmla="*/ 88 h 188"/>
                <a:gd name="T52" fmla="*/ 57 w 216"/>
                <a:gd name="T53" fmla="*/ 99 h 188"/>
                <a:gd name="T54" fmla="*/ 68 w 216"/>
                <a:gd name="T55" fmla="*/ 111 h 188"/>
                <a:gd name="T56" fmla="*/ 205 w 216"/>
                <a:gd name="T57" fmla="*/ 111 h 188"/>
                <a:gd name="T58" fmla="*/ 216 w 216"/>
                <a:gd name="T59" fmla="*/ 99 h 188"/>
                <a:gd name="T60" fmla="*/ 216 w 216"/>
                <a:gd name="T61" fmla="*/ 88 h 188"/>
                <a:gd name="T62" fmla="*/ 205 w 216"/>
                <a:gd name="T63" fmla="*/ 77 h 188"/>
                <a:gd name="T64" fmla="*/ 36 w 216"/>
                <a:gd name="T65" fmla="*/ 156 h 188"/>
                <a:gd name="T66" fmla="*/ 10 w 216"/>
                <a:gd name="T67" fmla="*/ 139 h 188"/>
                <a:gd name="T68" fmla="*/ 0 w 216"/>
                <a:gd name="T69" fmla="*/ 145 h 188"/>
                <a:gd name="T70" fmla="*/ 0 w 216"/>
                <a:gd name="T71" fmla="*/ 179 h 188"/>
                <a:gd name="T72" fmla="*/ 10 w 216"/>
                <a:gd name="T73" fmla="*/ 184 h 188"/>
                <a:gd name="T74" fmla="*/ 36 w 216"/>
                <a:gd name="T75" fmla="*/ 168 h 188"/>
                <a:gd name="T76" fmla="*/ 36 w 216"/>
                <a:gd name="T77" fmla="*/ 156 h 188"/>
                <a:gd name="T78" fmla="*/ 205 w 216"/>
                <a:gd name="T79" fmla="*/ 145 h 188"/>
                <a:gd name="T80" fmla="*/ 68 w 216"/>
                <a:gd name="T81" fmla="*/ 145 h 188"/>
                <a:gd name="T82" fmla="*/ 57 w 216"/>
                <a:gd name="T83" fmla="*/ 156 h 188"/>
                <a:gd name="T84" fmla="*/ 57 w 216"/>
                <a:gd name="T85" fmla="*/ 167 h 188"/>
                <a:gd name="T86" fmla="*/ 68 w 216"/>
                <a:gd name="T87" fmla="*/ 179 h 188"/>
                <a:gd name="T88" fmla="*/ 205 w 216"/>
                <a:gd name="T89" fmla="*/ 179 h 188"/>
                <a:gd name="T90" fmla="*/ 216 w 216"/>
                <a:gd name="T91" fmla="*/ 167 h 188"/>
                <a:gd name="T92" fmla="*/ 216 w 216"/>
                <a:gd name="T93" fmla="*/ 156 h 188"/>
                <a:gd name="T94" fmla="*/ 205 w 216"/>
                <a:gd name="T95" fmla="*/ 14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188">
                  <a:moveTo>
                    <a:pt x="36" y="1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0"/>
                    <a:pt x="0" y="2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4" y="51"/>
                    <a:pt x="10" y="48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1" y="28"/>
                    <a:pt x="41" y="23"/>
                    <a:pt x="36" y="19"/>
                  </a:cubicBezTo>
                  <a:moveTo>
                    <a:pt x="205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2" y="8"/>
                    <a:pt x="57" y="13"/>
                    <a:pt x="57" y="2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7"/>
                    <a:pt x="62" y="42"/>
                    <a:pt x="68" y="42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11" y="42"/>
                    <a:pt x="216" y="37"/>
                    <a:pt x="216" y="31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13"/>
                    <a:pt x="211" y="8"/>
                    <a:pt x="205" y="8"/>
                  </a:cubicBezTo>
                  <a:moveTo>
                    <a:pt x="10" y="116"/>
                  </a:moveTo>
                  <a:cubicBezTo>
                    <a:pt x="36" y="100"/>
                    <a:pt x="36" y="100"/>
                    <a:pt x="36" y="100"/>
                  </a:cubicBezTo>
                  <a:cubicBezTo>
                    <a:pt x="41" y="96"/>
                    <a:pt x="41" y="91"/>
                    <a:pt x="35" y="89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5" y="73"/>
                    <a:pt x="0" y="76"/>
                    <a:pt x="0" y="8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7"/>
                    <a:pt x="4" y="119"/>
                    <a:pt x="10" y="116"/>
                  </a:cubicBezTo>
                  <a:moveTo>
                    <a:pt x="205" y="77"/>
                  </a:moveTo>
                  <a:cubicBezTo>
                    <a:pt x="68" y="77"/>
                    <a:pt x="68" y="77"/>
                    <a:pt x="68" y="77"/>
                  </a:cubicBezTo>
                  <a:cubicBezTo>
                    <a:pt x="62" y="77"/>
                    <a:pt x="57" y="82"/>
                    <a:pt x="57" y="8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6"/>
                    <a:pt x="62" y="111"/>
                    <a:pt x="68" y="111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11" y="111"/>
                    <a:pt x="216" y="106"/>
                    <a:pt x="216" y="99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6" y="82"/>
                    <a:pt x="211" y="77"/>
                    <a:pt x="205" y="77"/>
                  </a:cubicBezTo>
                  <a:moveTo>
                    <a:pt x="36" y="156"/>
                  </a:moveTo>
                  <a:cubicBezTo>
                    <a:pt x="10" y="139"/>
                    <a:pt x="10" y="139"/>
                    <a:pt x="10" y="139"/>
                  </a:cubicBezTo>
                  <a:cubicBezTo>
                    <a:pt x="4" y="136"/>
                    <a:pt x="0" y="138"/>
                    <a:pt x="0" y="145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5"/>
                    <a:pt x="4" y="188"/>
                    <a:pt x="10" y="184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41" y="165"/>
                    <a:pt x="41" y="159"/>
                    <a:pt x="36" y="156"/>
                  </a:cubicBezTo>
                  <a:moveTo>
                    <a:pt x="205" y="145"/>
                  </a:moveTo>
                  <a:cubicBezTo>
                    <a:pt x="68" y="145"/>
                    <a:pt x="68" y="145"/>
                    <a:pt x="68" y="145"/>
                  </a:cubicBezTo>
                  <a:cubicBezTo>
                    <a:pt x="62" y="145"/>
                    <a:pt x="57" y="150"/>
                    <a:pt x="57" y="156"/>
                  </a:cubicBezTo>
                  <a:cubicBezTo>
                    <a:pt x="57" y="167"/>
                    <a:pt x="57" y="167"/>
                    <a:pt x="57" y="167"/>
                  </a:cubicBezTo>
                  <a:cubicBezTo>
                    <a:pt x="57" y="174"/>
                    <a:pt x="62" y="179"/>
                    <a:pt x="68" y="179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11" y="179"/>
                    <a:pt x="216" y="174"/>
                    <a:pt x="216" y="167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50"/>
                    <a:pt x="211" y="145"/>
                    <a:pt x="205" y="14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8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573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年度工作概述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2266AC7-E1FB-468A-B9E9-2B83A020434E}"/>
              </a:ext>
            </a:extLst>
          </p:cNvPr>
          <p:cNvGrpSpPr/>
          <p:nvPr/>
        </p:nvGrpSpPr>
        <p:grpSpPr>
          <a:xfrm>
            <a:off x="1715158" y="2128737"/>
            <a:ext cx="8706974" cy="3755232"/>
            <a:chOff x="1185344" y="2225344"/>
            <a:chExt cx="10124484" cy="4366591"/>
          </a:xfrm>
          <a:solidFill>
            <a:srgbClr val="719B9A"/>
          </a:soli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5203014-7A44-4217-BF79-AF6536878C41}"/>
                </a:ext>
              </a:extLst>
            </p:cNvPr>
            <p:cNvGrpSpPr/>
            <p:nvPr/>
          </p:nvGrpSpPr>
          <p:grpSpPr>
            <a:xfrm>
              <a:off x="1185344" y="2225344"/>
              <a:ext cx="4703528" cy="2040833"/>
              <a:chOff x="683568" y="699542"/>
              <a:chExt cx="3651064" cy="1584176"/>
            </a:xfrm>
            <a:grpFill/>
          </p:grpSpPr>
          <p:sp>
            <p:nvSpPr>
              <p:cNvPr id="37" name="圆角矩形 9">
                <a:extLst>
                  <a:ext uri="{FF2B5EF4-FFF2-40B4-BE49-F238E27FC236}">
                    <a16:creationId xmlns:a16="http://schemas.microsoft.com/office/drawing/2014/main" id="{1AD09430-B935-4897-BAA5-0805BD19ACA4}"/>
                  </a:ext>
                </a:extLst>
              </p:cNvPr>
              <p:cNvSpPr/>
              <p:nvPr/>
            </p:nvSpPr>
            <p:spPr>
              <a:xfrm>
                <a:off x="1698805" y="699542"/>
                <a:ext cx="2635827" cy="1584176"/>
              </a:xfrm>
              <a:prstGeom prst="roundRect">
                <a:avLst>
                  <a:gd name="adj" fmla="val 8330"/>
                </a:avLst>
              </a:prstGeom>
              <a:grp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Rectangle 13" descr="FD1DDF730CE4456e89755B07FE1653D0# #Rectangle 13">
                <a:extLst>
                  <a:ext uri="{FF2B5EF4-FFF2-40B4-BE49-F238E27FC236}">
                    <a16:creationId xmlns:a16="http://schemas.microsoft.com/office/drawing/2014/main" id="{C49E3715-0210-4E5C-A3F9-14B1E5029D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2594" y="1085519"/>
                <a:ext cx="1460088" cy="3055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None/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中黑_GBK" pitchFamily="2" charset="-122"/>
                    <a:ea typeface="方正兰亭中黑_GBK" pitchFamily="2" charset="-122"/>
                  </a:rPr>
                  <a:t>添加标题</a:t>
                </a:r>
                <a:endParaRPr lang="en-US" altLang="zh-CN" sz="16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endParaRPr>
              </a:p>
            </p:txBody>
          </p:sp>
          <p:sp>
            <p:nvSpPr>
              <p:cNvPr id="39" name="Rectangle 13" descr="FD1DDF730CE4456e89755B07FE1653D0# #Rectangle 13">
                <a:extLst>
                  <a:ext uri="{FF2B5EF4-FFF2-40B4-BE49-F238E27FC236}">
                    <a16:creationId xmlns:a16="http://schemas.microsoft.com/office/drawing/2014/main" id="{E36B41D3-9868-4BB5-AC9D-CD345592BD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2593" y="1353231"/>
                <a:ext cx="2391677" cy="54171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None/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方正兰亭纤黑简体" pitchFamily="65" charset="-122"/>
                    <a:ea typeface="方正兰亭纤黑简体" pitchFamily="65" charset="-122"/>
                  </a:rPr>
                  <a:t>此处添加计划扼要说明，添加简短说明文字。此处添加明年计划的扼要说明，添加简短说明文字。</a:t>
                </a:r>
                <a:endParaRPr lang="en-US" altLang="zh-CN" sz="1100" dirty="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0904EF97-FC38-4C52-944C-015C1E973996}"/>
                  </a:ext>
                </a:extLst>
              </p:cNvPr>
              <p:cNvSpPr/>
              <p:nvPr/>
            </p:nvSpPr>
            <p:spPr>
              <a:xfrm>
                <a:off x="683568" y="1056220"/>
                <a:ext cx="870820" cy="8708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CAD7B0F7-BC62-462F-A99A-199E0194E3DA}"/>
                  </a:ext>
                </a:extLst>
              </p:cNvPr>
              <p:cNvGrpSpPr/>
              <p:nvPr/>
            </p:nvGrpSpPr>
            <p:grpSpPr>
              <a:xfrm>
                <a:off x="821895" y="1061904"/>
                <a:ext cx="623022" cy="750069"/>
                <a:chOff x="1712431" y="990614"/>
                <a:chExt cx="623022" cy="750069"/>
              </a:xfrm>
              <a:grpFill/>
            </p:grpSpPr>
            <p:sp>
              <p:nvSpPr>
                <p:cNvPr id="42" name="TextBox 15">
                  <a:extLst>
                    <a:ext uri="{FF2B5EF4-FFF2-40B4-BE49-F238E27FC236}">
                      <a16:creationId xmlns:a16="http://schemas.microsoft.com/office/drawing/2014/main" id="{A88E7DCB-D044-4D3D-AA76-1D9E3F4FE63F}"/>
                    </a:ext>
                  </a:extLst>
                </p:cNvPr>
                <p:cNvSpPr txBox="1"/>
                <p:nvPr/>
              </p:nvSpPr>
              <p:spPr>
                <a:xfrm>
                  <a:off x="1712431" y="1226960"/>
                  <a:ext cx="361144" cy="407446"/>
                </a:xfrm>
                <a:prstGeom prst="rect">
                  <a:avLst/>
                </a:prstGeom>
                <a:grpFill/>
              </p:spPr>
              <p:txBody>
                <a:bodyPr vert="eaVert" wrap="none" rtlCol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  <a:latin typeface="方正兰亭中黑_GBK" panose="02000000000000000000" pitchFamily="2" charset="-122"/>
                      <a:ea typeface="方正兰亭中黑_GBK" panose="02000000000000000000" pitchFamily="2" charset="-122"/>
                    </a:rPr>
                    <a:t>计划</a:t>
                  </a:r>
                </a:p>
              </p:txBody>
            </p: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100C3795-F322-413B-80EC-B87B9C5A0270}"/>
                    </a:ext>
                  </a:extLst>
                </p:cNvPr>
                <p:cNvSpPr/>
                <p:nvPr/>
              </p:nvSpPr>
              <p:spPr>
                <a:xfrm>
                  <a:off x="1886627" y="990614"/>
                  <a:ext cx="448826" cy="7500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0"/>
                    </a:spcBef>
                    <a:defRPr/>
                  </a:pPr>
                  <a:r>
                    <a:rPr lang="en-US" altLang="zh-CN" sz="4800" dirty="0">
                      <a:solidFill>
                        <a:schemeClr val="bg1"/>
                      </a:solidFill>
                      <a:latin typeface="Swis721 BlkCn BT" pitchFamily="34" charset="0"/>
                      <a:ea typeface="方正兰亭中黑_GBK" pitchFamily="2" charset="-122"/>
                      <a:cs typeface="Arial" pitchFamily="34" charset="0"/>
                    </a:rPr>
                    <a:t>1</a:t>
                  </a: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60C07BD-0ECC-495F-AFA1-EC243FDACF06}"/>
                </a:ext>
              </a:extLst>
            </p:cNvPr>
            <p:cNvGrpSpPr/>
            <p:nvPr/>
          </p:nvGrpSpPr>
          <p:grpSpPr>
            <a:xfrm>
              <a:off x="1185344" y="4551102"/>
              <a:ext cx="4703528" cy="2040833"/>
              <a:chOff x="683568" y="2859782"/>
              <a:chExt cx="3651064" cy="1584176"/>
            </a:xfrm>
            <a:grpFill/>
          </p:grpSpPr>
          <p:sp>
            <p:nvSpPr>
              <p:cNvPr id="30" name="圆角矩形 18">
                <a:extLst>
                  <a:ext uri="{FF2B5EF4-FFF2-40B4-BE49-F238E27FC236}">
                    <a16:creationId xmlns:a16="http://schemas.microsoft.com/office/drawing/2014/main" id="{A4E93F79-DE9F-494F-82A1-A09712A8689F}"/>
                  </a:ext>
                </a:extLst>
              </p:cNvPr>
              <p:cNvSpPr/>
              <p:nvPr/>
            </p:nvSpPr>
            <p:spPr>
              <a:xfrm>
                <a:off x="1698805" y="2859782"/>
                <a:ext cx="2635827" cy="1584176"/>
              </a:xfrm>
              <a:prstGeom prst="roundRect">
                <a:avLst>
                  <a:gd name="adj" fmla="val 8636"/>
                </a:avLst>
              </a:prstGeom>
              <a:grp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Rectangle 13" descr="FD1DDF730CE4456e89755B07FE1653D0# #Rectangle 13">
                <a:extLst>
                  <a:ext uri="{FF2B5EF4-FFF2-40B4-BE49-F238E27FC236}">
                    <a16:creationId xmlns:a16="http://schemas.microsoft.com/office/drawing/2014/main" id="{80DB6A8F-FBD7-4E52-896E-B7100076F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2600" y="3245759"/>
                <a:ext cx="1460088" cy="3055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None/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中黑_GBK" pitchFamily="2" charset="-122"/>
                    <a:ea typeface="方正兰亭中黑_GBK" pitchFamily="2" charset="-122"/>
                  </a:rPr>
                  <a:t>添加标题</a:t>
                </a:r>
                <a:endParaRPr lang="en-US" altLang="zh-CN" sz="16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endParaRPr>
              </a:p>
            </p:txBody>
          </p:sp>
          <p:sp>
            <p:nvSpPr>
              <p:cNvPr id="32" name="Rectangle 13" descr="FD1DDF730CE4456e89755B07FE1653D0# #Rectangle 13">
                <a:extLst>
                  <a:ext uri="{FF2B5EF4-FFF2-40B4-BE49-F238E27FC236}">
                    <a16:creationId xmlns:a16="http://schemas.microsoft.com/office/drawing/2014/main" id="{60298E51-43D0-4D66-B7F2-07111E868B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2593" y="3513471"/>
                <a:ext cx="2391677" cy="54171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None/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方正兰亭纤黑简体" pitchFamily="65" charset="-122"/>
                    <a:ea typeface="方正兰亭纤黑简体" pitchFamily="65" charset="-122"/>
                  </a:rPr>
                  <a:t>此处添加计划扼要说明，添加简短说明文字。此处添加明年计划的扼要说明，添加简短说明文字。</a:t>
                </a:r>
                <a:endParaRPr lang="en-US" altLang="zh-CN" sz="1100" dirty="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8871F4E6-2B10-440E-845C-BCC7225B8AC1}"/>
                  </a:ext>
                </a:extLst>
              </p:cNvPr>
              <p:cNvSpPr/>
              <p:nvPr/>
            </p:nvSpPr>
            <p:spPr>
              <a:xfrm>
                <a:off x="683568" y="3216460"/>
                <a:ext cx="870820" cy="8708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092AECD9-6A9F-4030-BD59-559FBFAF41E3}"/>
                  </a:ext>
                </a:extLst>
              </p:cNvPr>
              <p:cNvGrpSpPr/>
              <p:nvPr/>
            </p:nvGrpSpPr>
            <p:grpSpPr>
              <a:xfrm>
                <a:off x="802982" y="3222144"/>
                <a:ext cx="641935" cy="750069"/>
                <a:chOff x="1693518" y="990614"/>
                <a:chExt cx="641935" cy="750069"/>
              </a:xfrm>
              <a:grpFill/>
            </p:grpSpPr>
            <p:sp>
              <p:nvSpPr>
                <p:cNvPr id="35" name="TextBox 24">
                  <a:extLst>
                    <a:ext uri="{FF2B5EF4-FFF2-40B4-BE49-F238E27FC236}">
                      <a16:creationId xmlns:a16="http://schemas.microsoft.com/office/drawing/2014/main" id="{2B9D8A78-BAE6-41CA-B65D-664D7ABB383D}"/>
                    </a:ext>
                  </a:extLst>
                </p:cNvPr>
                <p:cNvSpPr txBox="1"/>
                <p:nvPr/>
              </p:nvSpPr>
              <p:spPr>
                <a:xfrm>
                  <a:off x="1693518" y="1226960"/>
                  <a:ext cx="361144" cy="407446"/>
                </a:xfrm>
                <a:prstGeom prst="rect">
                  <a:avLst/>
                </a:prstGeom>
                <a:grpFill/>
              </p:spPr>
              <p:txBody>
                <a:bodyPr vert="eaVert" wrap="none" rtlCol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  <a:latin typeface="方正兰亭中黑_GBK" panose="02000000000000000000" pitchFamily="2" charset="-122"/>
                      <a:ea typeface="方正兰亭中黑_GBK" panose="02000000000000000000" pitchFamily="2" charset="-122"/>
                    </a:rPr>
                    <a:t>计划</a:t>
                  </a:r>
                </a:p>
              </p:txBody>
            </p:sp>
            <p:sp>
              <p:nvSpPr>
                <p:cNvPr id="36" name="矩形 35">
                  <a:extLst>
                    <a:ext uri="{FF2B5EF4-FFF2-40B4-BE49-F238E27FC236}">
                      <a16:creationId xmlns:a16="http://schemas.microsoft.com/office/drawing/2014/main" id="{6C61C9BB-5B8A-4F28-B129-B39059D7B314}"/>
                    </a:ext>
                  </a:extLst>
                </p:cNvPr>
                <p:cNvSpPr/>
                <p:nvPr/>
              </p:nvSpPr>
              <p:spPr>
                <a:xfrm>
                  <a:off x="1886627" y="990614"/>
                  <a:ext cx="448826" cy="7500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0"/>
                    </a:spcBef>
                    <a:defRPr/>
                  </a:pPr>
                  <a:r>
                    <a:rPr lang="en-US" altLang="zh-CN" sz="4800" dirty="0">
                      <a:solidFill>
                        <a:schemeClr val="bg1"/>
                      </a:solidFill>
                      <a:latin typeface="Swis721 BlkCn BT" pitchFamily="34" charset="0"/>
                      <a:ea typeface="方正兰亭中黑_GBK" pitchFamily="2" charset="-122"/>
                      <a:cs typeface="Arial" pitchFamily="34" charset="0"/>
                    </a:rPr>
                    <a:t>4</a:t>
                  </a: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5FD906D-C39E-40E8-B317-1DFAE8FA36F0}"/>
                </a:ext>
              </a:extLst>
            </p:cNvPr>
            <p:cNvGrpSpPr/>
            <p:nvPr/>
          </p:nvGrpSpPr>
          <p:grpSpPr>
            <a:xfrm>
              <a:off x="6377701" y="2225344"/>
              <a:ext cx="4932127" cy="2040833"/>
              <a:chOff x="4714085" y="699542"/>
              <a:chExt cx="3828515" cy="1584176"/>
            </a:xfrm>
            <a:grpFill/>
          </p:grpSpPr>
          <p:sp>
            <p:nvSpPr>
              <p:cNvPr id="23" name="圆角矩形 27">
                <a:extLst>
                  <a:ext uri="{FF2B5EF4-FFF2-40B4-BE49-F238E27FC236}">
                    <a16:creationId xmlns:a16="http://schemas.microsoft.com/office/drawing/2014/main" id="{5112802F-3598-4341-B82C-A53E692CECDA}"/>
                  </a:ext>
                </a:extLst>
              </p:cNvPr>
              <p:cNvSpPr/>
              <p:nvPr/>
            </p:nvSpPr>
            <p:spPr>
              <a:xfrm>
                <a:off x="5732632" y="699542"/>
                <a:ext cx="2809968" cy="1584176"/>
              </a:xfrm>
              <a:prstGeom prst="roundRect">
                <a:avLst>
                  <a:gd name="adj" fmla="val 9138"/>
                </a:avLst>
              </a:prstGeom>
              <a:grp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Rectangle 13" descr="FD1DDF730CE4456e89755B07FE1653D0# #Rectangle 13">
                <a:extLst>
                  <a:ext uri="{FF2B5EF4-FFF2-40B4-BE49-F238E27FC236}">
                    <a16:creationId xmlns:a16="http://schemas.microsoft.com/office/drawing/2014/main" id="{00F61DE3-6704-42A5-B9B1-9DFD804DE2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80563" y="1085519"/>
                <a:ext cx="1460088" cy="3055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None/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中黑_GBK" pitchFamily="2" charset="-122"/>
                    <a:ea typeface="方正兰亭中黑_GBK" pitchFamily="2" charset="-122"/>
                  </a:rPr>
                  <a:t>添加标题</a:t>
                </a:r>
                <a:endParaRPr lang="en-US" altLang="zh-CN" sz="16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endParaRPr>
              </a:p>
            </p:txBody>
          </p:sp>
          <p:sp>
            <p:nvSpPr>
              <p:cNvPr id="25" name="Rectangle 13" descr="FD1DDF730CE4456e89755B07FE1653D0# #Rectangle 13">
                <a:extLst>
                  <a:ext uri="{FF2B5EF4-FFF2-40B4-BE49-F238E27FC236}">
                    <a16:creationId xmlns:a16="http://schemas.microsoft.com/office/drawing/2014/main" id="{F997D8B1-1124-4D98-99CD-A4BC860B25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80561" y="1353231"/>
                <a:ext cx="2391677" cy="54171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None/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方正兰亭纤黑简体" pitchFamily="65" charset="-122"/>
                    <a:ea typeface="方正兰亭纤黑简体" pitchFamily="65" charset="-122"/>
                  </a:rPr>
                  <a:t>此处添加计划扼要说明，添加简短说明文字。此处添加明年计划的扼要说明，添加简短说明文字。</a:t>
                </a:r>
                <a:endParaRPr lang="en-US" altLang="zh-CN" sz="1100" dirty="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4E67EA9A-6580-45BA-8D28-029B661BDA29}"/>
                  </a:ext>
                </a:extLst>
              </p:cNvPr>
              <p:cNvSpPr/>
              <p:nvPr/>
            </p:nvSpPr>
            <p:spPr>
              <a:xfrm>
                <a:off x="4714085" y="1056220"/>
                <a:ext cx="870820" cy="8708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4E93DF01-4094-4F82-AA58-C9B3BAB8007A}"/>
                  </a:ext>
                </a:extLst>
              </p:cNvPr>
              <p:cNvGrpSpPr/>
              <p:nvPr/>
            </p:nvGrpSpPr>
            <p:grpSpPr>
              <a:xfrm>
                <a:off x="4821271" y="1061904"/>
                <a:ext cx="654170" cy="750069"/>
                <a:chOff x="1607351" y="990614"/>
                <a:chExt cx="654170" cy="750069"/>
              </a:xfrm>
              <a:grpFill/>
            </p:grpSpPr>
            <p:sp>
              <p:nvSpPr>
                <p:cNvPr id="28" name="TextBox 33">
                  <a:extLst>
                    <a:ext uri="{FF2B5EF4-FFF2-40B4-BE49-F238E27FC236}">
                      <a16:creationId xmlns:a16="http://schemas.microsoft.com/office/drawing/2014/main" id="{4D99B70D-69E0-4013-A8F8-D7F455115C59}"/>
                    </a:ext>
                  </a:extLst>
                </p:cNvPr>
                <p:cNvSpPr txBox="1"/>
                <p:nvPr/>
              </p:nvSpPr>
              <p:spPr>
                <a:xfrm>
                  <a:off x="1607351" y="1226960"/>
                  <a:ext cx="361145" cy="407446"/>
                </a:xfrm>
                <a:prstGeom prst="rect">
                  <a:avLst/>
                </a:prstGeom>
                <a:grpFill/>
              </p:spPr>
              <p:txBody>
                <a:bodyPr vert="eaVert" wrap="none" rtlCol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  <a:latin typeface="方正兰亭中黑_GBK" panose="02000000000000000000" pitchFamily="2" charset="-122"/>
                      <a:ea typeface="方正兰亭中黑_GBK" panose="02000000000000000000" pitchFamily="2" charset="-122"/>
                    </a:rPr>
                    <a:t>计划</a:t>
                  </a:r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763FB175-86B1-4789-9D4A-713BC6B3C21B}"/>
                    </a:ext>
                  </a:extLst>
                </p:cNvPr>
                <p:cNvSpPr/>
                <p:nvPr/>
              </p:nvSpPr>
              <p:spPr>
                <a:xfrm>
                  <a:off x="1845672" y="990614"/>
                  <a:ext cx="415849" cy="7500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0"/>
                    </a:spcBef>
                    <a:defRPr/>
                  </a:pPr>
                  <a:r>
                    <a:rPr lang="en-US" altLang="zh-CN" sz="4800" dirty="0">
                      <a:solidFill>
                        <a:schemeClr val="bg1"/>
                      </a:solidFill>
                      <a:latin typeface="Swis721 BlkCn BT" pitchFamily="34" charset="0"/>
                      <a:ea typeface="方正兰亭中黑_GBK" pitchFamily="2" charset="-122"/>
                      <a:cs typeface="Arial" pitchFamily="34" charset="0"/>
                    </a:rPr>
                    <a:t>2</a:t>
                  </a:r>
                </a:p>
              </p:txBody>
            </p: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22D7831-E69C-4993-A946-2FABA1A97625}"/>
                </a:ext>
              </a:extLst>
            </p:cNvPr>
            <p:cNvGrpSpPr/>
            <p:nvPr/>
          </p:nvGrpSpPr>
          <p:grpSpPr>
            <a:xfrm>
              <a:off x="6377701" y="4551102"/>
              <a:ext cx="4932127" cy="2040833"/>
              <a:chOff x="4714085" y="2859782"/>
              <a:chExt cx="3828515" cy="1584176"/>
            </a:xfrm>
            <a:grpFill/>
          </p:grpSpPr>
          <p:sp>
            <p:nvSpPr>
              <p:cNvPr id="16" name="圆角矩形 36">
                <a:extLst>
                  <a:ext uri="{FF2B5EF4-FFF2-40B4-BE49-F238E27FC236}">
                    <a16:creationId xmlns:a16="http://schemas.microsoft.com/office/drawing/2014/main" id="{B971E5F1-A2D1-44E6-97F7-D259A10016D1}"/>
                  </a:ext>
                </a:extLst>
              </p:cNvPr>
              <p:cNvSpPr/>
              <p:nvPr/>
            </p:nvSpPr>
            <p:spPr>
              <a:xfrm>
                <a:off x="5732632" y="2859782"/>
                <a:ext cx="2809968" cy="1584176"/>
              </a:xfrm>
              <a:prstGeom prst="roundRect">
                <a:avLst>
                  <a:gd name="adj" fmla="val 9138"/>
                </a:avLst>
              </a:prstGeom>
              <a:grp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Rectangle 13" descr="FD1DDF730CE4456e89755B07FE1653D0# #Rectangle 13">
                <a:extLst>
                  <a:ext uri="{FF2B5EF4-FFF2-40B4-BE49-F238E27FC236}">
                    <a16:creationId xmlns:a16="http://schemas.microsoft.com/office/drawing/2014/main" id="{4FE675FC-C6C4-4DB1-8AB8-53DF7D37C9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80563" y="3245759"/>
                <a:ext cx="1460088" cy="3055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None/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中黑_GBK" pitchFamily="2" charset="-122"/>
                    <a:ea typeface="方正兰亭中黑_GBK" pitchFamily="2" charset="-122"/>
                  </a:rPr>
                  <a:t>添加标题</a:t>
                </a:r>
                <a:endParaRPr lang="en-US" altLang="zh-CN" sz="16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endParaRPr>
              </a:p>
            </p:txBody>
          </p:sp>
          <p:sp>
            <p:nvSpPr>
              <p:cNvPr id="18" name="Rectangle 13" descr="FD1DDF730CE4456e89755B07FE1653D0# #Rectangle 13">
                <a:extLst>
                  <a:ext uri="{FF2B5EF4-FFF2-40B4-BE49-F238E27FC236}">
                    <a16:creationId xmlns:a16="http://schemas.microsoft.com/office/drawing/2014/main" id="{C00126B9-90EF-4CA6-B5E1-F436154B8F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80561" y="3513471"/>
                <a:ext cx="2391677" cy="54171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None/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方正兰亭纤黑简体" pitchFamily="65" charset="-122"/>
                    <a:ea typeface="方正兰亭纤黑简体" pitchFamily="65" charset="-122"/>
                  </a:rPr>
                  <a:t>此处添加计划扼要说明，添加简短说明文字。此处添加明年计划的扼要说明，添加简短说明文字。</a:t>
                </a:r>
                <a:endParaRPr lang="en-US" altLang="zh-CN" sz="1100" dirty="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F5EA4E02-FBF8-4B59-A278-452C3A9173BC}"/>
                  </a:ext>
                </a:extLst>
              </p:cNvPr>
              <p:cNvSpPr/>
              <p:nvPr/>
            </p:nvSpPr>
            <p:spPr>
              <a:xfrm>
                <a:off x="4714085" y="3216460"/>
                <a:ext cx="870820" cy="8708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F01D4A13-0FB3-4BB4-9BA0-4D44EEBB18CF}"/>
                  </a:ext>
                </a:extLst>
              </p:cNvPr>
              <p:cNvGrpSpPr/>
              <p:nvPr/>
            </p:nvGrpSpPr>
            <p:grpSpPr>
              <a:xfrm>
                <a:off x="4833499" y="3222144"/>
                <a:ext cx="641943" cy="750069"/>
                <a:chOff x="1619579" y="990614"/>
                <a:chExt cx="641943" cy="750069"/>
              </a:xfrm>
              <a:grpFill/>
            </p:grpSpPr>
            <p:sp>
              <p:nvSpPr>
                <p:cNvPr id="21" name="TextBox 42">
                  <a:extLst>
                    <a:ext uri="{FF2B5EF4-FFF2-40B4-BE49-F238E27FC236}">
                      <a16:creationId xmlns:a16="http://schemas.microsoft.com/office/drawing/2014/main" id="{3F15EF57-EB7C-45AC-8CD8-57DBED9A3ADC}"/>
                    </a:ext>
                  </a:extLst>
                </p:cNvPr>
                <p:cNvSpPr txBox="1"/>
                <p:nvPr/>
              </p:nvSpPr>
              <p:spPr>
                <a:xfrm>
                  <a:off x="1619579" y="1226960"/>
                  <a:ext cx="361145" cy="407446"/>
                </a:xfrm>
                <a:prstGeom prst="rect">
                  <a:avLst/>
                </a:prstGeom>
                <a:grpFill/>
              </p:spPr>
              <p:txBody>
                <a:bodyPr vert="eaVert" wrap="none" rtlCol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  <a:latin typeface="方正兰亭中黑_GBK" panose="02000000000000000000" pitchFamily="2" charset="-122"/>
                      <a:ea typeface="方正兰亭中黑_GBK" panose="02000000000000000000" pitchFamily="2" charset="-122"/>
                    </a:rPr>
                    <a:t>计划</a:t>
                  </a: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350A27AD-14BC-4668-8875-72B6B73E2142}"/>
                    </a:ext>
                  </a:extLst>
                </p:cNvPr>
                <p:cNvSpPr/>
                <p:nvPr/>
              </p:nvSpPr>
              <p:spPr>
                <a:xfrm>
                  <a:off x="1812696" y="990614"/>
                  <a:ext cx="448826" cy="75006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0"/>
                    </a:spcBef>
                    <a:defRPr/>
                  </a:pPr>
                  <a:r>
                    <a:rPr lang="en-US" altLang="zh-CN" sz="4800" dirty="0">
                      <a:solidFill>
                        <a:schemeClr val="bg1"/>
                      </a:solidFill>
                      <a:latin typeface="Swis721 BlkCn BT" pitchFamily="34" charset="0"/>
                      <a:ea typeface="方正兰亭中黑_GBK" pitchFamily="2" charset="-122"/>
                      <a:cs typeface="Arial" pitchFamily="34" charset="0"/>
                    </a:rPr>
                    <a:t>3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4761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年度工作概述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A3D2234-6485-4EB9-9455-9180D1C33C0B}"/>
              </a:ext>
            </a:extLst>
          </p:cNvPr>
          <p:cNvGrpSpPr/>
          <p:nvPr/>
        </p:nvGrpSpPr>
        <p:grpSpPr>
          <a:xfrm>
            <a:off x="6029332" y="1977274"/>
            <a:ext cx="4857900" cy="4197632"/>
            <a:chOff x="1222214" y="1802727"/>
            <a:chExt cx="5212200" cy="4503778"/>
          </a:xfrm>
        </p:grpSpPr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DA698880-C0A1-479E-95EE-F05E35087684}"/>
                </a:ext>
              </a:extLst>
            </p:cNvPr>
            <p:cNvSpPr/>
            <p:nvPr/>
          </p:nvSpPr>
          <p:spPr>
            <a:xfrm>
              <a:off x="1222214" y="5417395"/>
              <a:ext cx="5212200" cy="889110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CDABCBDD-E2E0-4FED-8D10-54AB6A496038}"/>
                </a:ext>
              </a:extLst>
            </p:cNvPr>
            <p:cNvSpPr txBox="1"/>
            <p:nvPr/>
          </p:nvSpPr>
          <p:spPr>
            <a:xfrm>
              <a:off x="1587841" y="5544394"/>
              <a:ext cx="4480946" cy="558009"/>
            </a:xfrm>
            <a:prstGeom prst="rect">
              <a:avLst/>
            </a:prstGeom>
          </p:spPr>
          <p:txBody>
            <a:bodyPr vert="horz" lIns="91420" tIns="45709" rIns="91420" bIns="45709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详写内容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点击输入本栏的具体文字，简明扼要的说明分项内容，此为概念图解，请根据具体内容酌情修改。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12D31D36-6D0C-47C6-8085-958982431EE4}"/>
                </a:ext>
              </a:extLst>
            </p:cNvPr>
            <p:cNvSpPr/>
            <p:nvPr/>
          </p:nvSpPr>
          <p:spPr>
            <a:xfrm>
              <a:off x="1222214" y="1802727"/>
              <a:ext cx="5212200" cy="3584715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B66E48C-85CF-4BAA-AA6A-706B7583D844}"/>
              </a:ext>
            </a:extLst>
          </p:cNvPr>
          <p:cNvGrpSpPr/>
          <p:nvPr/>
        </p:nvGrpSpPr>
        <p:grpSpPr>
          <a:xfrm flipH="1">
            <a:off x="1302568" y="1977274"/>
            <a:ext cx="4462190" cy="4242194"/>
            <a:chOff x="-2005168" y="1259190"/>
            <a:chExt cx="3168651" cy="3091169"/>
          </a:xfrm>
          <a:noFill/>
        </p:grpSpPr>
        <p:sp>
          <p:nvSpPr>
            <p:cNvPr id="16" name="圆角矩形 12">
              <a:extLst>
                <a:ext uri="{FF2B5EF4-FFF2-40B4-BE49-F238E27FC236}">
                  <a16:creationId xmlns:a16="http://schemas.microsoft.com/office/drawing/2014/main" id="{282DD92F-6CC3-46C5-9FF6-ED2818FCDAB1}"/>
                </a:ext>
              </a:extLst>
            </p:cNvPr>
            <p:cNvSpPr/>
            <p:nvPr/>
          </p:nvSpPr>
          <p:spPr bwMode="auto">
            <a:xfrm>
              <a:off x="-2005167" y="1259190"/>
              <a:ext cx="3168650" cy="1555809"/>
            </a:xfrm>
            <a:prstGeom prst="roundRect">
              <a:avLst>
                <a:gd name="adj" fmla="val 0"/>
              </a:avLst>
            </a:prstGeom>
            <a:grpFill/>
            <a:ln>
              <a:solidFill>
                <a:srgbClr val="719B9A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1430" tIns="45716" rIns="91430" bIns="45716"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09" algn="l"/>
                </a:tabLst>
                <a:defRPr/>
              </a:pP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87">
              <a:extLst>
                <a:ext uri="{FF2B5EF4-FFF2-40B4-BE49-F238E27FC236}">
                  <a16:creationId xmlns:a16="http://schemas.microsoft.com/office/drawing/2014/main" id="{437B9ED8-C06B-4598-8A55-59DD419BB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891091" y="1474541"/>
              <a:ext cx="2940498" cy="132317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91430" tIns="45716" rIns="91430" bIns="45716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圆角矩形 14">
              <a:extLst>
                <a:ext uri="{FF2B5EF4-FFF2-40B4-BE49-F238E27FC236}">
                  <a16:creationId xmlns:a16="http://schemas.microsoft.com/office/drawing/2014/main" id="{2128C533-405E-427B-8834-83A159BED4DA}"/>
                </a:ext>
              </a:extLst>
            </p:cNvPr>
            <p:cNvSpPr/>
            <p:nvPr/>
          </p:nvSpPr>
          <p:spPr bwMode="auto">
            <a:xfrm>
              <a:off x="-2005168" y="2867202"/>
              <a:ext cx="3168650" cy="1450686"/>
            </a:xfrm>
            <a:prstGeom prst="roundRect">
              <a:avLst>
                <a:gd name="adj" fmla="val 0"/>
              </a:avLst>
            </a:prstGeom>
            <a:grpFill/>
            <a:ln>
              <a:solidFill>
                <a:srgbClr val="719B9A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91430" tIns="45716" rIns="91430" bIns="45716"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09" algn="l"/>
                </a:tabLst>
                <a:defRPr/>
              </a:pP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87">
              <a:extLst>
                <a:ext uri="{FF2B5EF4-FFF2-40B4-BE49-F238E27FC236}">
                  <a16:creationId xmlns:a16="http://schemas.microsoft.com/office/drawing/2014/main" id="{2B75B772-2DF9-4BC6-AD67-6405E1C13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975567" y="3027182"/>
              <a:ext cx="3109451" cy="132317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91430" tIns="45716" rIns="91430" bIns="45716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199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5EC7895-CAB8-4A55-9205-7CBD7B14EF7F}"/>
              </a:ext>
            </a:extLst>
          </p:cNvPr>
          <p:cNvGrpSpPr/>
          <p:nvPr/>
        </p:nvGrpSpPr>
        <p:grpSpPr>
          <a:xfrm>
            <a:off x="683154" y="314770"/>
            <a:ext cx="10843722" cy="729358"/>
            <a:chOff x="-2655131" y="549901"/>
            <a:chExt cx="10843722" cy="7293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2546C6-B291-463F-9C60-3BB80B8E3BFA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5AF36E-B908-467B-AA7E-5695ABF64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dirty="0">
                  <a:solidFill>
                    <a:srgbClr val="719B9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年度工作概述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63FA72B-F8EF-4B20-9960-A79C99737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>
                      <a:lumMod val="65000"/>
                    </a:schemeClr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18A06A1-81E8-4394-96B1-B955B843974D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719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85E67C-AA7A-4192-971F-EF89DD318585}"/>
              </a:ext>
            </a:extLst>
          </p:cNvPr>
          <p:cNvGrpSpPr/>
          <p:nvPr/>
        </p:nvGrpSpPr>
        <p:grpSpPr>
          <a:xfrm>
            <a:off x="736148" y="2569029"/>
            <a:ext cx="10710230" cy="2756682"/>
            <a:chOff x="1085850" y="2571866"/>
            <a:chExt cx="9923463" cy="2554178"/>
          </a:xfrm>
        </p:grpSpPr>
        <p:cxnSp>
          <p:nvCxnSpPr>
            <p:cNvPr id="11" name="Straight Connector 2">
              <a:extLst>
                <a:ext uri="{FF2B5EF4-FFF2-40B4-BE49-F238E27FC236}">
                  <a16:creationId xmlns:a16="http://schemas.microsoft.com/office/drawing/2014/main" id="{5209B80A-9D4E-47A7-81FB-C2489AF78316}"/>
                </a:ext>
              </a:extLst>
            </p:cNvPr>
            <p:cNvCxnSpPr/>
            <p:nvPr/>
          </p:nvCxnSpPr>
          <p:spPr>
            <a:xfrm flipV="1">
              <a:off x="1239838" y="3376728"/>
              <a:ext cx="9769475" cy="7938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4">
              <a:extLst>
                <a:ext uri="{FF2B5EF4-FFF2-40B4-BE49-F238E27FC236}">
                  <a16:creationId xmlns:a16="http://schemas.microsoft.com/office/drawing/2014/main" id="{5ACB2E31-03CF-4EE2-81BE-60DB4C33B9B9}"/>
                </a:ext>
              </a:extLst>
            </p:cNvPr>
            <p:cNvSpPr/>
            <p:nvPr/>
          </p:nvSpPr>
          <p:spPr>
            <a:xfrm>
              <a:off x="1239838" y="2757603"/>
              <a:ext cx="1239838" cy="1247775"/>
            </a:xfrm>
            <a:prstGeom prst="ellipse">
              <a:avLst/>
            </a:prstGeom>
            <a:solidFill>
              <a:srgbClr val="719B9A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Oval 5">
              <a:extLst>
                <a:ext uri="{FF2B5EF4-FFF2-40B4-BE49-F238E27FC236}">
                  <a16:creationId xmlns:a16="http://schemas.microsoft.com/office/drawing/2014/main" id="{DA556A4E-D6A0-4AB4-B325-275251C93423}"/>
                </a:ext>
              </a:extLst>
            </p:cNvPr>
            <p:cNvSpPr/>
            <p:nvPr/>
          </p:nvSpPr>
          <p:spPr>
            <a:xfrm>
              <a:off x="2874963" y="2579803"/>
              <a:ext cx="1593850" cy="1603375"/>
            </a:xfrm>
            <a:prstGeom prst="ellipse">
              <a:avLst/>
            </a:prstGeom>
            <a:solidFill>
              <a:srgbClr val="719B9A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7D3AD9DC-97D9-4424-8CD1-1DF22DAF1010}"/>
                </a:ext>
              </a:extLst>
            </p:cNvPr>
            <p:cNvSpPr/>
            <p:nvPr/>
          </p:nvSpPr>
          <p:spPr>
            <a:xfrm>
              <a:off x="4803775" y="2862378"/>
              <a:ext cx="1031875" cy="1038225"/>
            </a:xfrm>
            <a:prstGeom prst="ellipse">
              <a:avLst/>
            </a:prstGeom>
            <a:solidFill>
              <a:srgbClr val="719B9A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Oval 7">
              <a:extLst>
                <a:ext uri="{FF2B5EF4-FFF2-40B4-BE49-F238E27FC236}">
                  <a16:creationId xmlns:a16="http://schemas.microsoft.com/office/drawing/2014/main" id="{271A855A-CF7B-4997-9260-C37B8A4FD8AB}"/>
                </a:ext>
              </a:extLst>
            </p:cNvPr>
            <p:cNvSpPr/>
            <p:nvPr/>
          </p:nvSpPr>
          <p:spPr>
            <a:xfrm>
              <a:off x="6256338" y="2721091"/>
              <a:ext cx="1314450" cy="1320800"/>
            </a:xfrm>
            <a:prstGeom prst="ellipse">
              <a:avLst/>
            </a:prstGeom>
            <a:solidFill>
              <a:srgbClr val="719B9A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Oval 8">
              <a:extLst>
                <a:ext uri="{FF2B5EF4-FFF2-40B4-BE49-F238E27FC236}">
                  <a16:creationId xmlns:a16="http://schemas.microsoft.com/office/drawing/2014/main" id="{C5EC6DD5-0350-4EC1-9BCF-BC6E276C2E92}"/>
                </a:ext>
              </a:extLst>
            </p:cNvPr>
            <p:cNvSpPr/>
            <p:nvPr/>
          </p:nvSpPr>
          <p:spPr>
            <a:xfrm>
              <a:off x="7991475" y="2862378"/>
              <a:ext cx="1031875" cy="1038225"/>
            </a:xfrm>
            <a:prstGeom prst="ellipse">
              <a:avLst/>
            </a:prstGeom>
            <a:solidFill>
              <a:srgbClr val="719B9A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Oval 9">
              <a:extLst>
                <a:ext uri="{FF2B5EF4-FFF2-40B4-BE49-F238E27FC236}">
                  <a16:creationId xmlns:a16="http://schemas.microsoft.com/office/drawing/2014/main" id="{7A76573B-B05C-4E90-AC6F-F4C70735D654}"/>
                </a:ext>
              </a:extLst>
            </p:cNvPr>
            <p:cNvSpPr/>
            <p:nvPr/>
          </p:nvSpPr>
          <p:spPr>
            <a:xfrm>
              <a:off x="9399588" y="2571866"/>
              <a:ext cx="1609725" cy="1619250"/>
            </a:xfrm>
            <a:prstGeom prst="ellipse">
              <a:avLst/>
            </a:prstGeom>
            <a:solidFill>
              <a:srgbClr val="719B9A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11837237-9504-443D-A80F-25E3FC50C745}"/>
                </a:ext>
              </a:extLst>
            </p:cNvPr>
            <p:cNvSpPr txBox="1"/>
            <p:nvPr/>
          </p:nvSpPr>
          <p:spPr>
            <a:xfrm>
              <a:off x="1260475" y="3183053"/>
              <a:ext cx="1219200" cy="3222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10">
              <a:extLst>
                <a:ext uri="{FF2B5EF4-FFF2-40B4-BE49-F238E27FC236}">
                  <a16:creationId xmlns:a16="http://schemas.microsoft.com/office/drawing/2014/main" id="{38D1A5CD-8123-442E-8460-FC542FD4A900}"/>
                </a:ext>
              </a:extLst>
            </p:cNvPr>
            <p:cNvSpPr txBox="1"/>
            <p:nvPr/>
          </p:nvSpPr>
          <p:spPr>
            <a:xfrm>
              <a:off x="3084513" y="3125903"/>
              <a:ext cx="1219200" cy="41433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10">
              <a:extLst>
                <a:ext uri="{FF2B5EF4-FFF2-40B4-BE49-F238E27FC236}">
                  <a16:creationId xmlns:a16="http://schemas.microsoft.com/office/drawing/2014/main" id="{8FD91C22-3018-4976-8F84-862ABF50DC5D}"/>
                </a:ext>
              </a:extLst>
            </p:cNvPr>
            <p:cNvSpPr txBox="1"/>
            <p:nvPr/>
          </p:nvSpPr>
          <p:spPr>
            <a:xfrm>
              <a:off x="4703763" y="3183053"/>
              <a:ext cx="1219200" cy="3222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Box 10">
              <a:extLst>
                <a:ext uri="{FF2B5EF4-FFF2-40B4-BE49-F238E27FC236}">
                  <a16:creationId xmlns:a16="http://schemas.microsoft.com/office/drawing/2014/main" id="{910C7F06-EB4D-41C9-A338-566CEDB7F3C2}"/>
                </a:ext>
              </a:extLst>
            </p:cNvPr>
            <p:cNvSpPr txBox="1"/>
            <p:nvPr/>
          </p:nvSpPr>
          <p:spPr>
            <a:xfrm>
              <a:off x="6303963" y="3125903"/>
              <a:ext cx="1219200" cy="41433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48%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id="{BDA7744B-9285-4EC4-823F-13C108F1ED45}"/>
                </a:ext>
              </a:extLst>
            </p:cNvPr>
            <p:cNvSpPr txBox="1"/>
            <p:nvPr/>
          </p:nvSpPr>
          <p:spPr>
            <a:xfrm>
              <a:off x="7915275" y="3183053"/>
              <a:ext cx="1219200" cy="3222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38%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 Box 10">
              <a:extLst>
                <a:ext uri="{FF2B5EF4-FFF2-40B4-BE49-F238E27FC236}">
                  <a16:creationId xmlns:a16="http://schemas.microsoft.com/office/drawing/2014/main" id="{5D416084-6143-413E-8134-A99C0B0B72B2}"/>
                </a:ext>
              </a:extLst>
            </p:cNvPr>
            <p:cNvSpPr txBox="1"/>
            <p:nvPr/>
          </p:nvSpPr>
          <p:spPr>
            <a:xfrm>
              <a:off x="9594850" y="3125903"/>
              <a:ext cx="1219200" cy="41433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 Box 10">
              <a:extLst>
                <a:ext uri="{FF2B5EF4-FFF2-40B4-BE49-F238E27FC236}">
                  <a16:creationId xmlns:a16="http://schemas.microsoft.com/office/drawing/2014/main" id="{FD0DE6F7-AC7A-42BD-A69C-4E2748C275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5850" y="4218103"/>
              <a:ext cx="1547813" cy="9079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lvl="0" algn="ctr" defTabSz="1087755" eaLnBrk="1" hangingPunct="1"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添加标题</a:t>
              </a:r>
              <a:endParaRPr lang="en-US" altLang="x-none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/>
                <a:ea typeface="Open Sans" panose="020B0606030504020204"/>
              </a:endParaRPr>
            </a:p>
            <a:p>
              <a:pPr lvl="0" algn="ctr" defTabSz="1087755" eaLnBrk="1" hangingPunct="1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我们拥有全国领先的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.</a:t>
              </a:r>
            </a:p>
          </p:txBody>
        </p:sp>
        <p:sp>
          <p:nvSpPr>
            <p:cNvPr id="26" name="Text Box 10">
              <a:extLst>
                <a:ext uri="{FF2B5EF4-FFF2-40B4-BE49-F238E27FC236}">
                  <a16:creationId xmlns:a16="http://schemas.microsoft.com/office/drawing/2014/main" id="{73CD835D-D787-4A06-ADC7-F6EA4CBDAE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98775" y="4218103"/>
              <a:ext cx="1546225" cy="9079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lvl="0" algn="ctr" defTabSz="1087755" eaLnBrk="1" hangingPunct="1"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添加标题</a:t>
              </a:r>
              <a:endParaRPr lang="en-US" altLang="x-none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/>
                <a:ea typeface="Open Sans" panose="020B0606030504020204"/>
              </a:endParaRPr>
            </a:p>
            <a:p>
              <a:pPr lvl="0" algn="ctr" defTabSz="1087755" eaLnBrk="1" hangingPunct="1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我们拥有全国领先的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.</a:t>
              </a:r>
            </a:p>
          </p:txBody>
        </p:sp>
        <p:sp>
          <p:nvSpPr>
            <p:cNvPr id="27" name="Text Box 10">
              <a:extLst>
                <a:ext uri="{FF2B5EF4-FFF2-40B4-BE49-F238E27FC236}">
                  <a16:creationId xmlns:a16="http://schemas.microsoft.com/office/drawing/2014/main" id="{E1DD9653-CC04-4341-99AA-9AF6518420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48188" y="4218103"/>
              <a:ext cx="1546225" cy="9079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lvl="0" algn="ctr" defTabSz="1087755" eaLnBrk="1" hangingPunct="1"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添加标题</a:t>
              </a:r>
              <a:endParaRPr lang="en-US" altLang="x-none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/>
                <a:ea typeface="Open Sans" panose="020B0606030504020204"/>
              </a:endParaRPr>
            </a:p>
            <a:p>
              <a:pPr lvl="0" algn="ctr" defTabSz="1087755" eaLnBrk="1" hangingPunct="1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我们拥有全国领先的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.</a:t>
              </a:r>
            </a:p>
          </p:txBody>
        </p:sp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id="{9152BD90-1F6F-4830-93E9-C84BD222B7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40450" y="4218103"/>
              <a:ext cx="1546225" cy="9079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lvl="0" algn="ctr" defTabSz="1087755" eaLnBrk="1" hangingPunct="1"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添加标题</a:t>
              </a:r>
              <a:endParaRPr lang="en-US" altLang="x-none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/>
                <a:ea typeface="Open Sans" panose="020B0606030504020204"/>
              </a:endParaRPr>
            </a:p>
            <a:p>
              <a:pPr lvl="0" algn="ctr" defTabSz="1087755" eaLnBrk="1" hangingPunct="1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我们拥有全国领先的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.</a:t>
              </a:r>
            </a:p>
          </p:txBody>
        </p:sp>
        <p:sp>
          <p:nvSpPr>
            <p:cNvPr id="29" name="Text Box 10">
              <a:extLst>
                <a:ext uri="{FF2B5EF4-FFF2-40B4-BE49-F238E27FC236}">
                  <a16:creationId xmlns:a16="http://schemas.microsoft.com/office/drawing/2014/main" id="{0F256790-8854-457D-84D9-457A2C20C0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763" y="4218103"/>
              <a:ext cx="1546225" cy="9079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lvl="0" algn="ctr" defTabSz="1087755" eaLnBrk="1" hangingPunct="1"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添加标题</a:t>
              </a:r>
              <a:endParaRPr lang="en-US" altLang="x-none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/>
                <a:ea typeface="Open Sans" panose="020B0606030504020204"/>
              </a:endParaRPr>
            </a:p>
            <a:p>
              <a:pPr lvl="0" algn="ctr" defTabSz="1087755" eaLnBrk="1" hangingPunct="1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我们拥有全国领先的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.</a:t>
              </a:r>
            </a:p>
          </p:txBody>
        </p:sp>
        <p:sp>
          <p:nvSpPr>
            <p:cNvPr id="30" name="Text Box 10">
              <a:extLst>
                <a:ext uri="{FF2B5EF4-FFF2-40B4-BE49-F238E27FC236}">
                  <a16:creationId xmlns:a16="http://schemas.microsoft.com/office/drawing/2014/main" id="{0EA386DA-9F50-4D37-86AD-40D7DDF13B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31338" y="4218103"/>
              <a:ext cx="1546225" cy="9079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lvl="0" algn="ctr" defTabSz="1087755" eaLnBrk="1" hangingPunct="1"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添加标题</a:t>
              </a:r>
              <a:endParaRPr lang="en-US" altLang="x-none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/>
                <a:ea typeface="Open Sans" panose="020B0606030504020204"/>
              </a:endParaRPr>
            </a:p>
            <a:p>
              <a:pPr lvl="0" algn="ctr" defTabSz="1087755" eaLnBrk="1" hangingPunct="1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我们拥有全国领先的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947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服装, 布料&#10;&#10;已生成高可信度的说明">
            <a:extLst>
              <a:ext uri="{FF2B5EF4-FFF2-40B4-BE49-F238E27FC236}">
                <a16:creationId xmlns:a16="http://schemas.microsoft.com/office/drawing/2014/main" id="{BDD4643B-EE54-4B16-A473-4C1428705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F40C30C-FF2E-43C4-8E44-0597F330BCB0}"/>
              </a:ext>
            </a:extLst>
          </p:cNvPr>
          <p:cNvSpPr/>
          <p:nvPr/>
        </p:nvSpPr>
        <p:spPr>
          <a:xfrm>
            <a:off x="4305842" y="1953737"/>
            <a:ext cx="3627304" cy="778692"/>
          </a:xfrm>
          <a:prstGeom prst="roundRect">
            <a:avLst>
              <a:gd name="adj" fmla="val 50000"/>
            </a:avLst>
          </a:prstGeom>
          <a:noFill/>
          <a:ln>
            <a:solidFill>
              <a:srgbClr val="719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600">
              <a:solidFill>
                <a:srgbClr val="719B9A"/>
              </a:solidFill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8350EDE7-C8AF-4A83-BA9C-0D4621084A5C}"/>
              </a:ext>
            </a:extLst>
          </p:cNvPr>
          <p:cNvSpPr txBox="1"/>
          <p:nvPr/>
        </p:nvSpPr>
        <p:spPr>
          <a:xfrm>
            <a:off x="4595748" y="1956460"/>
            <a:ext cx="304783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第二部分</a:t>
            </a:r>
            <a:endParaRPr lang="en-US" altLang="zh-CN" sz="4000" spc="600" dirty="0">
              <a:solidFill>
                <a:srgbClr val="719B9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3">
            <a:extLst>
              <a:ext uri="{FF2B5EF4-FFF2-40B4-BE49-F238E27FC236}">
                <a16:creationId xmlns:a16="http://schemas.microsoft.com/office/drawing/2014/main" id="{7FCC03F7-E27D-41AC-A86C-FD2692D3AA4A}"/>
              </a:ext>
            </a:extLst>
          </p:cNvPr>
          <p:cNvSpPr txBox="1"/>
          <p:nvPr/>
        </p:nvSpPr>
        <p:spPr>
          <a:xfrm>
            <a:off x="3973179" y="2827617"/>
            <a:ext cx="4210600" cy="83099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dirty="0">
                <a:solidFill>
                  <a:srgbClr val="719B9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工作完成情况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BC1959F-7A6E-4C91-BF38-5CC469642933}"/>
              </a:ext>
            </a:extLst>
          </p:cNvPr>
          <p:cNvCxnSpPr>
            <a:cxnSpLocks/>
          </p:cNvCxnSpPr>
          <p:nvPr/>
        </p:nvCxnSpPr>
        <p:spPr>
          <a:xfrm>
            <a:off x="4281862" y="3675482"/>
            <a:ext cx="3589392" cy="0"/>
          </a:xfrm>
          <a:prstGeom prst="line">
            <a:avLst/>
          </a:prstGeom>
          <a:ln>
            <a:solidFill>
              <a:srgbClr val="719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1">
            <a:extLst>
              <a:ext uri="{FF2B5EF4-FFF2-40B4-BE49-F238E27FC236}">
                <a16:creationId xmlns:a16="http://schemas.microsoft.com/office/drawing/2014/main" id="{435B31AC-3FFC-4648-86A9-CD6F76F5FD89}"/>
              </a:ext>
            </a:extLst>
          </p:cNvPr>
          <p:cNvSpPr txBox="1"/>
          <p:nvPr/>
        </p:nvSpPr>
        <p:spPr>
          <a:xfrm>
            <a:off x="4195363" y="3752105"/>
            <a:ext cx="396560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FAB27054-CEEE-45E2-B7BF-ACECA401D091}"/>
              </a:ext>
            </a:extLst>
          </p:cNvPr>
          <p:cNvSpPr txBox="1"/>
          <p:nvPr/>
        </p:nvSpPr>
        <p:spPr>
          <a:xfrm>
            <a:off x="4195363" y="4011549"/>
            <a:ext cx="396560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1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5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5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6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5101</TotalTime>
  <Words>2127</Words>
  <Application>Microsoft Office PowerPoint</Application>
  <PresentationFormat>自定义</PresentationFormat>
  <Paragraphs>318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24</vt:i4>
      </vt:variant>
    </vt:vector>
  </HeadingPairs>
  <TitlesOfParts>
    <vt:vector size="63" baseType="lpstr">
      <vt:lpstr>Gill Sans</vt:lpstr>
      <vt:lpstr>Impact MT Std</vt:lpstr>
      <vt:lpstr>ITC Avant Garde Std Bk</vt:lpstr>
      <vt:lpstr>LiHei Pro</vt:lpstr>
      <vt:lpstr>Open Sans Extrabold</vt:lpstr>
      <vt:lpstr>PT Sans</vt:lpstr>
      <vt:lpstr>Signika</vt:lpstr>
      <vt:lpstr>Swis721 BlkCn BT</vt:lpstr>
      <vt:lpstr>等线</vt:lpstr>
      <vt:lpstr>等线 Light</vt:lpstr>
      <vt:lpstr>方正兰亭纤黑简体</vt:lpstr>
      <vt:lpstr>方正兰亭中黑_GBK</vt:lpstr>
      <vt:lpstr>方正姚体</vt:lpstr>
      <vt:lpstr>方正正黑简体</vt:lpstr>
      <vt:lpstr>黑体</vt:lpstr>
      <vt:lpstr>华文新魏</vt:lpstr>
      <vt:lpstr>华文中宋</vt:lpstr>
      <vt:lpstr>迷你简汉真广标</vt:lpstr>
      <vt:lpstr>宋体</vt:lpstr>
      <vt:lpstr>微软雅黑</vt:lpstr>
      <vt:lpstr>张海山锐线体简</vt:lpstr>
      <vt:lpstr>Agency FB</vt:lpstr>
      <vt:lpstr>Arial</vt:lpstr>
      <vt:lpstr>Calibri</vt:lpstr>
      <vt:lpstr>Century Gothic</vt:lpstr>
      <vt:lpstr>Impact</vt:lpstr>
      <vt:lpstr>Lato Regular</vt:lpstr>
      <vt:lpstr>Open Sans</vt:lpstr>
      <vt:lpstr>Wingdings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小芥末素材</cp:lastModifiedBy>
  <cp:revision>3187</cp:revision>
  <dcterms:created xsi:type="dcterms:W3CDTF">2015-12-01T09:06:39Z</dcterms:created>
  <dcterms:modified xsi:type="dcterms:W3CDTF">2017-11-29T03:30:56Z</dcterms:modified>
</cp:coreProperties>
</file>